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460" r:id="rId2"/>
    <p:sldId id="354" r:id="rId3"/>
    <p:sldId id="381" r:id="rId4"/>
    <p:sldId id="360" r:id="rId5"/>
    <p:sldId id="341" r:id="rId6"/>
    <p:sldId id="396" r:id="rId7"/>
    <p:sldId id="432" r:id="rId8"/>
    <p:sldId id="416" r:id="rId9"/>
    <p:sldId id="391" r:id="rId10"/>
    <p:sldId id="461" r:id="rId11"/>
    <p:sldId id="313" r:id="rId12"/>
    <p:sldId id="462" r:id="rId13"/>
    <p:sldId id="290" r:id="rId14"/>
    <p:sldId id="366" r:id="rId15"/>
    <p:sldId id="314" r:id="rId16"/>
    <p:sldId id="324" r:id="rId17"/>
    <p:sldId id="363" r:id="rId18"/>
    <p:sldId id="385" r:id="rId19"/>
    <p:sldId id="463" r:id="rId20"/>
    <p:sldId id="301" r:id="rId21"/>
    <p:sldId id="35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a:srgbClr val="010000"/>
    <a:srgbClr val="FFFFFF"/>
    <a:srgbClr val="000000"/>
    <a:srgbClr val="CC00CC"/>
    <a:srgbClr val="080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11" autoAdjust="0"/>
  </p:normalViewPr>
  <p:slideViewPr>
    <p:cSldViewPr>
      <p:cViewPr varScale="1">
        <p:scale>
          <a:sx n="93" d="100"/>
          <a:sy n="93" d="100"/>
        </p:scale>
        <p:origin x="2022"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ECCC14-810E-455D-A119-B200546DAE01}" type="datetimeFigureOut">
              <a:rPr lang="en-US" smtClean="0"/>
              <a:t>9/9/2019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4946A3-FD68-4E77-9DEF-1E7536A4AD96}" type="slidenum">
              <a:rPr lang="en-US" smtClean="0"/>
              <a:t>‹#›</a:t>
            </a:fld>
            <a:endParaRPr lang="en-US"/>
          </a:p>
        </p:txBody>
      </p:sp>
    </p:spTree>
    <p:extLst>
      <p:ext uri="{BB962C8B-B14F-4D97-AF65-F5344CB8AC3E}">
        <p14:creationId xmlns:p14="http://schemas.microsoft.com/office/powerpoint/2010/main" val="3137958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The </a:t>
            </a:r>
            <a:r>
              <a:rPr lang="en-US" sz="1100" i="1" kern="1200" dirty="0">
                <a:solidFill>
                  <a:schemeClr val="tx1"/>
                </a:solidFill>
                <a:effectLst/>
                <a:latin typeface="+mn-lt"/>
                <a:ea typeface="+mn-ea"/>
                <a:cs typeface="+mn-cs"/>
              </a:rPr>
              <a:t>Photo Companion to the Bible</a:t>
            </a:r>
            <a:r>
              <a:rPr lang="en-US" sz="1100" kern="1200" dirty="0">
                <a:solidFill>
                  <a:schemeClr val="tx1"/>
                </a:solidFill>
                <a:effectLst/>
                <a:latin typeface="+mn-lt"/>
                <a:ea typeface="+mn-ea"/>
                <a:cs typeface="+mn-cs"/>
              </a:rPr>
              <a:t> is an image-rich resource for Bible students, teachers, and researchers. Just as a librarian stocks the shelves with as many relevant materials as possible, so we have tried to provide a broad selection of images. Our goal is that you will find in this “library” whatever it is you are looking for. </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Credits:</a:t>
            </a:r>
            <a:r>
              <a:rPr lang="en-US" sz="1100" kern="1200" dirty="0">
                <a:solidFill>
                  <a:schemeClr val="tx1"/>
                </a:solidFill>
                <a:effectLst/>
                <a:latin typeface="+mn-lt"/>
                <a:ea typeface="+mn-ea"/>
                <a:cs typeface="+mn-cs"/>
              </a:rPr>
              <a:t> The primary creators of this presentation are Chris McKinny, Kris Udd, and Todd Bolen. The photographs have an individual file code which usually includes the initials of the photographer. Other images have additional credit or source information.</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Updates:</a:t>
            </a:r>
            <a:r>
              <a:rPr lang="en-US" sz="1100" kern="1200" dirty="0">
                <a:solidFill>
                  <a:schemeClr val="tx1"/>
                </a:solidFill>
                <a:effectLst/>
                <a:latin typeface="+mn-lt"/>
                <a:ea typeface="+mn-ea"/>
                <a:cs typeface="+mn-cs"/>
              </a:rPr>
              <a:t> Free updates are provided to the purchaser.</a:t>
            </a:r>
          </a:p>
          <a:p>
            <a:endParaRPr lang="en-US" sz="1100" kern="1200" dirty="0">
              <a:solidFill>
                <a:schemeClr val="tx1"/>
              </a:solidFill>
              <a:effectLst/>
              <a:latin typeface="+mn-lt"/>
              <a:ea typeface="+mn-ea"/>
              <a:cs typeface="+mn-cs"/>
            </a:endParaRPr>
          </a:p>
          <a:p>
            <a:r>
              <a:rPr lang="en-US" sz="1100" b="1" kern="1200" dirty="0">
                <a:solidFill>
                  <a:schemeClr val="tx1"/>
                </a:solidFill>
                <a:effectLst/>
                <a:latin typeface="+mn-lt"/>
                <a:ea typeface="+mn-ea"/>
                <a:cs typeface="+mn-cs"/>
              </a:rPr>
              <a:t>Copyright:</a:t>
            </a:r>
            <a:r>
              <a:rPr lang="en-US" sz="1100" kern="1200" dirty="0">
                <a:solidFill>
                  <a:schemeClr val="tx1"/>
                </a:solidFill>
                <a:effectLst/>
                <a:latin typeface="+mn-lt"/>
                <a:ea typeface="+mn-ea"/>
                <a:cs typeface="+mn-cs"/>
              </a:rPr>
              <a:t> This photo collection is protected by copyright law and may not be distributed without written permission from BiblePlaces.com. Slide notes should be treated as any other copyrighted written material, with credit given when quoting from these notes.</a:t>
            </a:r>
          </a:p>
          <a:p>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4946A3-FD68-4E77-9DEF-1E7536A4AD96}" type="slidenum">
              <a:rPr lang="en-US" smtClean="0"/>
              <a:t>1</a:t>
            </a:fld>
            <a:endParaRPr lang="en-US"/>
          </a:p>
        </p:txBody>
      </p:sp>
    </p:spTree>
    <p:extLst>
      <p:ext uri="{BB962C8B-B14F-4D97-AF65-F5344CB8AC3E}">
        <p14:creationId xmlns:p14="http://schemas.microsoft.com/office/powerpoint/2010/main" val="3668840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relief depicts men carrying a container on a pole, somewhat similar to the way the Lord required the ark of the covenant to be carried. This relief comes from ancient </a:t>
            </a:r>
            <a:r>
              <a:rPr lang="en-US" dirty="0" err="1"/>
              <a:t>Hadatu</a:t>
            </a:r>
            <a:r>
              <a:rPr lang="en-US" dirty="0"/>
              <a:t> in northern Syria. This basalt orthostat was photographed in the Bible Lands Museum in Jerusalem.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mjb1904258099</a:t>
            </a:r>
          </a:p>
        </p:txBody>
      </p:sp>
      <p:sp>
        <p:nvSpPr>
          <p:cNvPr id="4" name="Slide Number Placeholder 3"/>
          <p:cNvSpPr>
            <a:spLocks noGrp="1"/>
          </p:cNvSpPr>
          <p:nvPr>
            <p:ph type="sldNum" sz="quarter" idx="10"/>
          </p:nvPr>
        </p:nvSpPr>
        <p:spPr/>
        <p:txBody>
          <a:bodyPr/>
          <a:lstStyle/>
          <a:p>
            <a:fld id="{4E4946A3-FD68-4E77-9DEF-1E7536A4AD96}" type="slidenum">
              <a:rPr lang="en-US" smtClean="0"/>
              <a:t>10</a:t>
            </a:fld>
            <a:endParaRPr lang="en-US"/>
          </a:p>
        </p:txBody>
      </p:sp>
    </p:spTree>
    <p:extLst>
      <p:ext uri="{BB962C8B-B14F-4D97-AF65-F5344CB8AC3E}">
        <p14:creationId xmlns:p14="http://schemas.microsoft.com/office/powerpoint/2010/main" val="393266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Jordan does not flood today due</a:t>
            </a:r>
            <a:r>
              <a:rPr lang="en-US" sz="1200" b="0" i="0" kern="1200" baseline="0" dirty="0">
                <a:solidFill>
                  <a:schemeClr val="tx1"/>
                </a:solidFill>
                <a:effectLst/>
                <a:latin typeface="+mn-lt"/>
                <a:ea typeface="+mn-ea"/>
                <a:cs typeface="+mn-cs"/>
              </a:rPr>
              <a:t> to the heavy use of waters from its tributaries in the national water systems of Israel and Jordan. Even the Sea of Galilee, through which the river flows on its way south, often experiences low levels today because of the large quantities that are pumped out. This photo and those that follow show the Jordan River in flood stage. Having overflowed its banks, it spread out across the valley and became quite wide, if not particularly deep. </a:t>
            </a:r>
            <a:r>
              <a:rPr lang="en-US" sz="1200" b="0" i="0" kern="1200" dirty="0">
                <a:solidFill>
                  <a:schemeClr val="tx1"/>
                </a:solidFill>
                <a:effectLst/>
                <a:latin typeface="+mn-lt"/>
                <a:ea typeface="+mn-ea"/>
                <a:cs typeface="+mn-cs"/>
              </a:rPr>
              <a:t>This American Colony photograph was taken in February 1935.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mat00450</a:t>
            </a:r>
          </a:p>
          <a:p>
            <a:endParaRPr lang="en-US" dirty="0"/>
          </a:p>
        </p:txBody>
      </p:sp>
      <p:sp>
        <p:nvSpPr>
          <p:cNvPr id="4" name="Slide Number Placeholder 3"/>
          <p:cNvSpPr>
            <a:spLocks noGrp="1"/>
          </p:cNvSpPr>
          <p:nvPr>
            <p:ph type="sldNum" sz="quarter" idx="10"/>
          </p:nvPr>
        </p:nvSpPr>
        <p:spPr/>
        <p:txBody>
          <a:bodyPr/>
          <a:lstStyle/>
          <a:p>
            <a:fld id="{4E4946A3-FD68-4E77-9DEF-1E7536A4AD96}" type="slidenum">
              <a:rPr lang="en-US" smtClean="0"/>
              <a:t>11</a:t>
            </a:fld>
            <a:endParaRPr lang="en-US"/>
          </a:p>
        </p:txBody>
      </p:sp>
    </p:spTree>
    <p:extLst>
      <p:ext uri="{BB962C8B-B14F-4D97-AF65-F5344CB8AC3E}">
        <p14:creationId xmlns:p14="http://schemas.microsoft.com/office/powerpoint/2010/main" val="213487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Medeba</a:t>
            </a:r>
            <a:r>
              <a:rPr lang="en-US" baseline="0" dirty="0"/>
              <a:t> Map, which dates to the late 6th century AD, shows a location for Gilgal to the east of Jericho. The Dead Sea is on the right, and Jerusalem is just off the edge on the lower right. The area of Jericho and Gilgal is just below the Jordan River near where it enters the Dead Sea. The text above the site identifies it as “Gilgal, which is also Twelve Stones” (</a:t>
            </a:r>
            <a:r>
              <a:rPr lang="el-GR" baseline="0" dirty="0"/>
              <a:t>ΓΑΛΓΑΛΑΤΟ ΚΑΙ ΔΩΔΕΚΑΛΙΘΟΝ</a:t>
            </a:r>
            <a:r>
              <a:rPr lang="en-US" baseline="0" dirty="0"/>
              <a:t>). Below this is shown a church and what appears to be a pile of twelve stones. The site is not shown as a village (see the three sites located below it for the portrayal of villages) but as a church with some edifice in front of it representing twelve stones. Presumably the ruins of this Byzantine church lie somewhere undiscovered in the Jericho region today. Whether or not the church preserves the accurate location of Gilgal, however, is another question.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tb053108977</a:t>
            </a:r>
          </a:p>
        </p:txBody>
      </p:sp>
      <p:sp>
        <p:nvSpPr>
          <p:cNvPr id="4" name="Slide Number Placeholder 3"/>
          <p:cNvSpPr>
            <a:spLocks noGrp="1"/>
          </p:cNvSpPr>
          <p:nvPr>
            <p:ph type="sldNum" sz="quarter" idx="10"/>
          </p:nvPr>
        </p:nvSpPr>
        <p:spPr/>
        <p:txBody>
          <a:bodyPr/>
          <a:lstStyle/>
          <a:p>
            <a:fld id="{4E4946A3-FD68-4E77-9DEF-1E7536A4AD96}" type="slidenum">
              <a:rPr lang="en-US" smtClean="0"/>
              <a:t>12</a:t>
            </a:fld>
            <a:endParaRPr lang="en-US"/>
          </a:p>
        </p:txBody>
      </p:sp>
    </p:spTree>
    <p:extLst>
      <p:ext uri="{BB962C8B-B14F-4D97-AF65-F5344CB8AC3E}">
        <p14:creationId xmlns:p14="http://schemas.microsoft.com/office/powerpoint/2010/main" val="1844997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base" hangingPunct="1"/>
            <a:r>
              <a:rPr lang="en-US" sz="1200" kern="1200" dirty="0">
                <a:solidFill>
                  <a:schemeClr val="tx1"/>
                </a:solidFill>
                <a:effectLst/>
                <a:latin typeface="+mn-lt"/>
                <a:ea typeface="+mn-ea"/>
                <a:cs typeface="+mn-cs"/>
              </a:rPr>
              <a:t>This view looks west toward the Judean hills. This and the next several slides illustrate the land in which the Amorite kings mentioned here were living. This American Colony photograph was taken between 1934 and 1939.</a:t>
            </a:r>
            <a:endParaRPr lang="en-US" dirty="0">
              <a:effectLst/>
            </a:endParaRPr>
          </a:p>
          <a:p>
            <a:pPr rtl="0" eaLnBrk="1" fontAlgn="base" hangingPunct="1"/>
            <a:endParaRPr lang="en-US" sz="1200" kern="1200" dirty="0">
              <a:solidFill>
                <a:schemeClr val="tx1"/>
              </a:solidFill>
              <a:effectLst/>
              <a:latin typeface="+mn-lt"/>
              <a:ea typeface="+mn-ea"/>
              <a:cs typeface="+mn-cs"/>
            </a:endParaRPr>
          </a:p>
          <a:p>
            <a:pPr rtl="0" eaLnBrk="1" fontAlgn="base" hangingPunct="1"/>
            <a:r>
              <a:rPr lang="en-US" sz="1200" kern="1200" dirty="0">
                <a:solidFill>
                  <a:schemeClr val="tx1"/>
                </a:solidFill>
                <a:effectLst/>
                <a:latin typeface="+mn-lt"/>
                <a:ea typeface="+mn-ea"/>
                <a:cs typeface="+mn-cs"/>
              </a:rPr>
              <a:t>mat03779</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4E4946A3-FD68-4E77-9DEF-1E7536A4AD96}" type="slidenum">
              <a:rPr lang="en-US" smtClean="0"/>
              <a:t>13</a:t>
            </a:fld>
            <a:endParaRPr lang="en-US"/>
          </a:p>
        </p:txBody>
      </p:sp>
    </p:spTree>
    <p:extLst>
      <p:ext uri="{BB962C8B-B14F-4D97-AF65-F5344CB8AC3E}">
        <p14:creationId xmlns:p14="http://schemas.microsoft.com/office/powerpoint/2010/main" val="956864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gorgeous</a:t>
            </a:r>
            <a:r>
              <a:rPr lang="en-US" baseline="0" dirty="0"/>
              <a:t> </a:t>
            </a:r>
            <a:r>
              <a:rPr lang="en-US" dirty="0"/>
              <a:t>ripple-flake flint knife</a:t>
            </a:r>
            <a:r>
              <a:rPr lang="en-US" baseline="0" dirty="0"/>
              <a:t> is from a very early stage of Egyptian civilization known as</a:t>
            </a:r>
            <a:r>
              <a:rPr lang="en-US" dirty="0"/>
              <a:t> Naqada III, circa 3250–3100 BC.</a:t>
            </a:r>
            <a:r>
              <a:rPr lang="en-US" baseline="0" dirty="0"/>
              <a:t> It would have originally been affixed to a handle. The reverse side is hand ground to a smooth finish, rather than ripple-flaked. A number of blades like this are known from ancient Egypt, and they probably had a ceremonial rather than mundane use. The craftsmanship used to make such a blade was outstanding. This artifact was photographed at the Michael C. Carlos Museum in Atlanta.</a:t>
            </a:r>
            <a:endParaRPr lang="en-US" dirty="0"/>
          </a:p>
          <a:p>
            <a:endParaRPr lang="en-US" dirty="0"/>
          </a:p>
          <a:p>
            <a:r>
              <a:rPr lang="en-US" dirty="0"/>
              <a:t>adr1511187429</a:t>
            </a:r>
          </a:p>
        </p:txBody>
      </p:sp>
      <p:sp>
        <p:nvSpPr>
          <p:cNvPr id="4" name="Slide Number Placeholder 3"/>
          <p:cNvSpPr>
            <a:spLocks noGrp="1"/>
          </p:cNvSpPr>
          <p:nvPr>
            <p:ph type="sldNum" sz="quarter" idx="10"/>
          </p:nvPr>
        </p:nvSpPr>
        <p:spPr/>
        <p:txBody>
          <a:bodyPr/>
          <a:lstStyle/>
          <a:p>
            <a:fld id="{4E4946A3-FD68-4E77-9DEF-1E7536A4AD96}" type="slidenum">
              <a:rPr lang="en-US" smtClean="0"/>
              <a:t>14</a:t>
            </a:fld>
            <a:endParaRPr lang="en-US"/>
          </a:p>
        </p:txBody>
      </p:sp>
    </p:spTree>
    <p:extLst>
      <p:ext uri="{BB962C8B-B14F-4D97-AF65-F5344CB8AC3E}">
        <p14:creationId xmlns:p14="http://schemas.microsoft.com/office/powerpoint/2010/main" val="1474356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a:t>The Samaritan Passover service begins around sunset. The men are dressed in white garments, the leaders wear red hats, and the priests are dressed in a distinctive turquoise-green garb. They begin by chanting and praying, much of which sounds like the familiar wails of the Muslim call to prayer. When the signal is given, the head of each household reaches for his knife to slice the throat of his family’s lamb. As soon as the deed is done, the Samaritans all begin clapping, congratulating each other and celebrating. Today, 30–40 sheep are slain at Passover, about one for each larger family unit (there are no more than 600 Samaritans alive in the world today). The sheep are then skinned and put on a pole (skewer) and carried over to one of the 6.5–10 foot (2–3 m) deep roasting pits to be cooked for most of the night. </a:t>
            </a:r>
          </a:p>
          <a:p>
            <a:endParaRPr lang="en-US" dirty="0"/>
          </a:p>
          <a:p>
            <a:r>
              <a:rPr lang="en-US" dirty="0"/>
              <a:t>tb041106729</a:t>
            </a:r>
          </a:p>
        </p:txBody>
      </p:sp>
      <p:sp>
        <p:nvSpPr>
          <p:cNvPr id="4" name="Slide Number Placeholder 3"/>
          <p:cNvSpPr>
            <a:spLocks noGrp="1"/>
          </p:cNvSpPr>
          <p:nvPr>
            <p:ph type="sldNum" sz="quarter" idx="10"/>
          </p:nvPr>
        </p:nvSpPr>
        <p:spPr/>
        <p:txBody>
          <a:bodyPr/>
          <a:lstStyle/>
          <a:p>
            <a:fld id="{4E4946A3-FD68-4E77-9DEF-1E7536A4AD96}" type="slidenum">
              <a:rPr lang="en-US" smtClean="0"/>
              <a:t>15</a:t>
            </a:fld>
            <a:endParaRPr lang="en-US"/>
          </a:p>
        </p:txBody>
      </p:sp>
    </p:spTree>
    <p:extLst>
      <p:ext uri="{BB962C8B-B14F-4D97-AF65-F5344CB8AC3E}">
        <p14:creationId xmlns:p14="http://schemas.microsoft.com/office/powerpoint/2010/main" val="150957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American Colony photograph, taken </a:t>
            </a:r>
            <a:r>
              <a:rPr lang="en-US" sz="1200" b="0" i="0" kern="1200" dirty="0">
                <a:solidFill>
                  <a:schemeClr val="tx1"/>
                </a:solidFill>
                <a:effectLst/>
                <a:latin typeface="+mn-lt"/>
                <a:ea typeface="+mn-ea"/>
                <a:cs typeface="+mn-cs"/>
              </a:rPr>
              <a:t>between 1900 and 1926, shows a Muslim ceremony involving a sacrificed sheep and blood placed on the doorframe of the house.</a:t>
            </a:r>
          </a:p>
          <a:p>
            <a:endParaRPr lang="en-US" sz="1200" b="0" i="0" kern="1200" dirty="0">
              <a:solidFill>
                <a:schemeClr val="tx1"/>
              </a:solidFill>
              <a:effectLst/>
              <a:latin typeface="+mn-lt"/>
              <a:ea typeface="+mn-ea"/>
              <a:cs typeface="+mn-cs"/>
            </a:endParaRPr>
          </a:p>
          <a:p>
            <a:r>
              <a:rPr lang="en-US" dirty="0"/>
              <a:t>mat01421</a:t>
            </a:r>
          </a:p>
        </p:txBody>
      </p:sp>
      <p:sp>
        <p:nvSpPr>
          <p:cNvPr id="4" name="Slide Number Placeholder 3"/>
          <p:cNvSpPr>
            <a:spLocks noGrp="1"/>
          </p:cNvSpPr>
          <p:nvPr>
            <p:ph type="sldNum" sz="quarter" idx="10"/>
          </p:nvPr>
        </p:nvSpPr>
        <p:spPr/>
        <p:txBody>
          <a:bodyPr/>
          <a:lstStyle/>
          <a:p>
            <a:fld id="{4E4946A3-FD68-4E77-9DEF-1E7536A4AD96}" type="slidenum">
              <a:rPr lang="en-US" smtClean="0"/>
              <a:t>16</a:t>
            </a:fld>
            <a:endParaRPr lang="en-US"/>
          </a:p>
        </p:txBody>
      </p:sp>
    </p:spTree>
    <p:extLst>
      <p:ext uri="{BB962C8B-B14F-4D97-AF65-F5344CB8AC3E}">
        <p14:creationId xmlns:p14="http://schemas.microsoft.com/office/powerpoint/2010/main" val="11367741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shepherd and his flock are in Wadi </a:t>
            </a:r>
            <a:r>
              <a:rPr lang="en-US" baseline="0" dirty="0" err="1"/>
              <a:t>er-Raha</a:t>
            </a:r>
            <a:r>
              <a:rPr lang="en-US" baseline="0" dirty="0"/>
              <a:t>, with Ras Safsafa in the background. (Ras Safsafa is the peak just south of the traditional summit that Moses climbed.) This scene is reminiscent of Moses tending his flocks when he encountered the burning bush and was given a command similar to what Joshua heard in this verse. This American Colony photograph was taken </a:t>
            </a:r>
            <a:r>
              <a:rPr lang="en-US" dirty="0"/>
              <a:t>between 1898 and 1946.</a:t>
            </a:r>
            <a:endParaRPr lang="en-US" baseline="0" dirty="0"/>
          </a:p>
          <a:p>
            <a:endParaRPr lang="en-US" baseline="0" dirty="0"/>
          </a:p>
          <a:p>
            <a:r>
              <a:rPr lang="en-US" baseline="0" dirty="0"/>
              <a:t>mat05411</a:t>
            </a:r>
          </a:p>
        </p:txBody>
      </p:sp>
      <p:sp>
        <p:nvSpPr>
          <p:cNvPr id="4" name="Slide Number Placeholder 3"/>
          <p:cNvSpPr>
            <a:spLocks noGrp="1"/>
          </p:cNvSpPr>
          <p:nvPr>
            <p:ph type="sldNum" sz="quarter" idx="10"/>
          </p:nvPr>
        </p:nvSpPr>
        <p:spPr/>
        <p:txBody>
          <a:bodyPr/>
          <a:lstStyle/>
          <a:p>
            <a:fld id="{4E4946A3-FD68-4E77-9DEF-1E7536A4AD96}" type="slidenum">
              <a:rPr lang="en-US" smtClean="0"/>
              <a:t>17</a:t>
            </a:fld>
            <a:endParaRPr lang="en-US"/>
          </a:p>
        </p:txBody>
      </p:sp>
    </p:spTree>
    <p:extLst>
      <p:ext uri="{BB962C8B-B14F-4D97-AF65-F5344CB8AC3E}">
        <p14:creationId xmlns:p14="http://schemas.microsoft.com/office/powerpoint/2010/main" val="3902883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Jericho covers</a:t>
            </a:r>
            <a:r>
              <a:rPr lang="en-US" baseline="0" dirty="0"/>
              <a:t> about 6 acres (2.5 ha), and today it stands about 70 feet (21.5 m) above the valley floor. The mound today is largely made up of disintegrated mudbrick that was originally used for the construction of houses and walls on the mound.</a:t>
            </a:r>
            <a:endParaRPr lang="en-US" dirty="0"/>
          </a:p>
          <a:p>
            <a:endParaRPr lang="en-US" dirty="0"/>
          </a:p>
          <a:p>
            <a:r>
              <a:rPr lang="en-US" dirty="0"/>
              <a:t>adr0807116251</a:t>
            </a:r>
          </a:p>
        </p:txBody>
      </p:sp>
      <p:sp>
        <p:nvSpPr>
          <p:cNvPr id="4" name="Slide Number Placeholder 3"/>
          <p:cNvSpPr>
            <a:spLocks noGrp="1"/>
          </p:cNvSpPr>
          <p:nvPr>
            <p:ph type="sldNum" sz="quarter" idx="10"/>
          </p:nvPr>
        </p:nvSpPr>
        <p:spPr/>
        <p:txBody>
          <a:bodyPr/>
          <a:lstStyle/>
          <a:p>
            <a:fld id="{4E4946A3-FD68-4E77-9DEF-1E7536A4AD96}" type="slidenum">
              <a:rPr lang="en-US" smtClean="0"/>
              <a:t>18</a:t>
            </a:fld>
            <a:endParaRPr lang="en-US"/>
          </a:p>
        </p:txBody>
      </p:sp>
    </p:spTree>
    <p:extLst>
      <p:ext uri="{BB962C8B-B14F-4D97-AF65-F5344CB8AC3E}">
        <p14:creationId xmlns:p14="http://schemas.microsoft.com/office/powerpoint/2010/main" val="956864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text does not indicate which direction (clockwise or counterclockwise)</a:t>
            </a:r>
            <a:r>
              <a:rPr lang="en-US" baseline="0" dirty="0"/>
              <a:t> the Israelites went when they circled Jericho, the intuitive direction would be counterclockwise, as it would allow a shield carried in the left hand to face the city. The aerial photo shown here was taken </a:t>
            </a:r>
            <a:r>
              <a:rPr lang="en-US" dirty="0"/>
              <a:t>by the German Air Force 304 on June 4, 1918 at 6:45 in the morning from an elevation of 16,400 feet (5,000 m). The dramatic effect of “Elisha’s Spring” on its eastern side is evident in the fertile fields. </a:t>
            </a:r>
            <a:r>
              <a:rPr lang="en-US" sz="1200" kern="1200" dirty="0">
                <a:solidFill>
                  <a:schemeClr val="tx1"/>
                </a:solidFill>
                <a:effectLst/>
                <a:latin typeface="+mn-lt"/>
                <a:ea typeface="+mn-ea"/>
                <a:cs typeface="+mn-cs"/>
              </a:rPr>
              <a:t>This image comes from </a:t>
            </a:r>
            <a:r>
              <a:rPr lang="en-US" sz="1200" kern="1200" dirty="0" err="1">
                <a:solidFill>
                  <a:schemeClr val="tx1"/>
                </a:solidFill>
                <a:effectLst/>
                <a:latin typeface="+mn-lt"/>
                <a:ea typeface="+mn-ea"/>
                <a:cs typeface="+mn-cs"/>
              </a:rPr>
              <a:t>Gustaf</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Dalman</a:t>
            </a:r>
            <a:r>
              <a:rPr lang="en-US" sz="1200"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Hundert</a:t>
            </a:r>
            <a:r>
              <a:rPr lang="en-US" sz="1200" i="1" kern="1200" dirty="0">
                <a:solidFill>
                  <a:schemeClr val="tx1"/>
                </a:solidFill>
                <a:effectLst/>
                <a:latin typeface="+mn-lt"/>
                <a:ea typeface="+mn-ea"/>
                <a:cs typeface="+mn-cs"/>
              </a:rPr>
              <a:t> deutsche </a:t>
            </a:r>
            <a:r>
              <a:rPr lang="en-US" sz="1200" i="1" kern="1200" dirty="0" err="1">
                <a:solidFill>
                  <a:schemeClr val="tx1"/>
                </a:solidFill>
                <a:effectLst/>
                <a:latin typeface="+mn-lt"/>
                <a:ea typeface="+mn-ea"/>
                <a:cs typeface="+mn-cs"/>
              </a:rPr>
              <a:t>Fliegerbilder</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aus</a:t>
            </a:r>
            <a:r>
              <a:rPr lang="en-US" sz="1200" i="1" kern="1200" dirty="0">
                <a:solidFill>
                  <a:schemeClr val="tx1"/>
                </a:solidFill>
                <a:effectLst/>
                <a:latin typeface="+mn-lt"/>
                <a:ea typeface="+mn-ea"/>
                <a:cs typeface="+mn-cs"/>
              </a:rPr>
              <a:t> </a:t>
            </a:r>
            <a:r>
              <a:rPr lang="en-US" sz="1200" i="1" kern="1200" dirty="0" err="1">
                <a:solidFill>
                  <a:schemeClr val="tx1"/>
                </a:solidFill>
                <a:effectLst/>
                <a:latin typeface="+mn-lt"/>
                <a:ea typeface="+mn-ea"/>
                <a:cs typeface="+mn-cs"/>
              </a:rPr>
              <a:t>Palaestina</a:t>
            </a:r>
            <a:r>
              <a:rPr lang="en-US" sz="1200" i="0" kern="1200" dirty="0">
                <a:solidFill>
                  <a:schemeClr val="tx1"/>
                </a:solidFill>
                <a:effectLst/>
                <a:latin typeface="+mn-lt"/>
                <a:ea typeface="+mn-ea"/>
                <a:cs typeface="+mn-cs"/>
              </a:rPr>
              <a:t> (1925); an English edition is forthcoming from BiblePlaces.com. </a:t>
            </a:r>
          </a:p>
          <a:p>
            <a:endParaRPr lang="en-US" dirty="0"/>
          </a:p>
          <a:p>
            <a:r>
              <a:rPr lang="en-US" dirty="0"/>
              <a:t>gd0071</a:t>
            </a:r>
          </a:p>
        </p:txBody>
      </p:sp>
      <p:sp>
        <p:nvSpPr>
          <p:cNvPr id="4" name="Slide Number Placeholder 3"/>
          <p:cNvSpPr>
            <a:spLocks noGrp="1"/>
          </p:cNvSpPr>
          <p:nvPr>
            <p:ph type="sldNum" sz="quarter" idx="10"/>
          </p:nvPr>
        </p:nvSpPr>
        <p:spPr/>
        <p:txBody>
          <a:bodyPr/>
          <a:lstStyle/>
          <a:p>
            <a:fld id="{4E4946A3-FD68-4E77-9DEF-1E7536A4AD96}" type="slidenum">
              <a:rPr lang="en-US" smtClean="0"/>
              <a:t>19</a:t>
            </a:fld>
            <a:endParaRPr lang="en-US"/>
          </a:p>
        </p:txBody>
      </p:sp>
    </p:spTree>
    <p:extLst>
      <p:ext uri="{BB962C8B-B14F-4D97-AF65-F5344CB8AC3E}">
        <p14:creationId xmlns:p14="http://schemas.microsoft.com/office/powerpoint/2010/main" val="37026734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view also shows the northern end of the Dead Sea.</a:t>
            </a:r>
            <a:r>
              <a:rPr lang="en-US" baseline="0" dirty="0"/>
              <a:t> Mount Nebo is the location from which Moses was allowed by God to view the land prior to his death. On a very clear day, even Jerusalem is visible from Mount Nebo.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ws122617291</a:t>
            </a:r>
          </a:p>
        </p:txBody>
      </p:sp>
      <p:sp>
        <p:nvSpPr>
          <p:cNvPr id="4" name="Slide Number Placeholder 3"/>
          <p:cNvSpPr>
            <a:spLocks noGrp="1"/>
          </p:cNvSpPr>
          <p:nvPr>
            <p:ph type="sldNum" sz="quarter" idx="10"/>
          </p:nvPr>
        </p:nvSpPr>
        <p:spPr/>
        <p:txBody>
          <a:bodyPr/>
          <a:lstStyle/>
          <a:p>
            <a:fld id="{4E4946A3-FD68-4E77-9DEF-1E7536A4AD96}" type="slidenum">
              <a:rPr lang="en-US" smtClean="0"/>
              <a:t>2</a:t>
            </a:fld>
            <a:endParaRPr lang="en-US"/>
          </a:p>
        </p:txBody>
      </p:sp>
    </p:spTree>
    <p:extLst>
      <p:ext uri="{BB962C8B-B14F-4D97-AF65-F5344CB8AC3E}">
        <p14:creationId xmlns:p14="http://schemas.microsoft.com/office/powerpoint/2010/main" val="38753190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grain jars shown here were among dozens that were discovered at </a:t>
            </a:r>
            <a:r>
              <a:rPr lang="en-US" baseline="0" dirty="0"/>
              <a:t>Jericho and date to the time of Joshua (according to the Early Date view; those who follow a Late Date view would date this to a destruction prior to Joshua’s attack). The excavators found these jars full of charred grain, indicating that the inhabitants of the city did not starve to death, and that whoever conquered the city did not attempt to recover the grain.</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tb020707494</a:t>
            </a:r>
          </a:p>
          <a:p>
            <a:endParaRPr lang="en-US" dirty="0"/>
          </a:p>
        </p:txBody>
      </p:sp>
      <p:sp>
        <p:nvSpPr>
          <p:cNvPr id="4" name="Slide Number Placeholder 3"/>
          <p:cNvSpPr>
            <a:spLocks noGrp="1"/>
          </p:cNvSpPr>
          <p:nvPr>
            <p:ph type="sldNum" sz="quarter" idx="10"/>
          </p:nvPr>
        </p:nvSpPr>
        <p:spPr/>
        <p:txBody>
          <a:bodyPr/>
          <a:lstStyle/>
          <a:p>
            <a:fld id="{4E4946A3-FD68-4E77-9DEF-1E7536A4AD96}" type="slidenum">
              <a:rPr lang="en-US" smtClean="0"/>
              <a:t>20</a:t>
            </a:fld>
            <a:endParaRPr lang="en-US"/>
          </a:p>
        </p:txBody>
      </p:sp>
    </p:spTree>
    <p:extLst>
      <p:ext uri="{BB962C8B-B14F-4D97-AF65-F5344CB8AC3E}">
        <p14:creationId xmlns:p14="http://schemas.microsoft.com/office/powerpoint/2010/main" val="1785668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aerial photo shows the mound of ancient</a:t>
            </a:r>
            <a:r>
              <a:rPr lang="en-US" baseline="0" dirty="0"/>
              <a:t> Jericho as it looks today. The mound is not more than 10 acres (4 ha) in size.</a:t>
            </a:r>
            <a:endParaRPr lang="en-US" dirty="0"/>
          </a:p>
          <a:p>
            <a:endParaRPr lang="en-US" dirty="0"/>
          </a:p>
          <a:p>
            <a:r>
              <a:rPr lang="en-US" dirty="0"/>
              <a:t>tb010703121</a:t>
            </a:r>
          </a:p>
        </p:txBody>
      </p:sp>
      <p:sp>
        <p:nvSpPr>
          <p:cNvPr id="4" name="Slide Number Placeholder 3"/>
          <p:cNvSpPr>
            <a:spLocks noGrp="1"/>
          </p:cNvSpPr>
          <p:nvPr>
            <p:ph type="sldNum" sz="quarter" idx="10"/>
          </p:nvPr>
        </p:nvSpPr>
        <p:spPr/>
        <p:txBody>
          <a:bodyPr/>
          <a:lstStyle/>
          <a:p>
            <a:fld id="{4E4946A3-FD68-4E77-9DEF-1E7536A4AD96}" type="slidenum">
              <a:rPr lang="en-US" smtClean="0"/>
              <a:t>21</a:t>
            </a:fld>
            <a:endParaRPr lang="en-US"/>
          </a:p>
        </p:txBody>
      </p:sp>
    </p:spTree>
    <p:extLst>
      <p:ext uri="{BB962C8B-B14F-4D97-AF65-F5344CB8AC3E}">
        <p14:creationId xmlns:p14="http://schemas.microsoft.com/office/powerpoint/2010/main" val="144179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flow of the Jordan River today is less than</a:t>
            </a:r>
            <a:r>
              <a:rPr lang="en-US" baseline="0" dirty="0"/>
              <a:t> </a:t>
            </a:r>
            <a:r>
              <a:rPr lang="en-US" dirty="0"/>
              <a:t>five percent of its historical flow, as most of the tributaries of the Jordan are now dammed, and the water is used for other purposes. When modern tourists see how small the Jordan River is today, they often wrongly assume that it was only a small stream in biblical times as well.</a:t>
            </a:r>
          </a:p>
          <a:p>
            <a:endParaRPr lang="en-US" dirty="0"/>
          </a:p>
          <a:p>
            <a:r>
              <a:rPr lang="en-US" dirty="0"/>
              <a:t>tb060303267</a:t>
            </a:r>
          </a:p>
        </p:txBody>
      </p:sp>
      <p:sp>
        <p:nvSpPr>
          <p:cNvPr id="4" name="Slide Number Placeholder 3"/>
          <p:cNvSpPr>
            <a:spLocks noGrp="1"/>
          </p:cNvSpPr>
          <p:nvPr>
            <p:ph type="sldNum" sz="quarter" idx="10"/>
          </p:nvPr>
        </p:nvSpPr>
        <p:spPr/>
        <p:txBody>
          <a:bodyPr/>
          <a:lstStyle/>
          <a:p>
            <a:fld id="{4E4946A3-FD68-4E77-9DEF-1E7536A4AD96}" type="slidenum">
              <a:rPr lang="en-US" smtClean="0"/>
              <a:t>3</a:t>
            </a:fld>
            <a:endParaRPr lang="en-US"/>
          </a:p>
        </p:txBody>
      </p:sp>
    </p:spTree>
    <p:extLst>
      <p:ext uri="{BB962C8B-B14F-4D97-AF65-F5344CB8AC3E}">
        <p14:creationId xmlns:p14="http://schemas.microsoft.com/office/powerpoint/2010/main" val="1496701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a:t>This path is located near the Hagar </a:t>
            </a:r>
            <a:r>
              <a:rPr lang="en-US" dirty="0" err="1"/>
              <a:t>Qim</a:t>
            </a:r>
            <a:r>
              <a:rPr lang="en-US" dirty="0"/>
              <a:t> temple on the island of Malta. It illustrates the straight path</a:t>
            </a:r>
            <a:r>
              <a:rPr lang="en-US" baseline="0" dirty="0"/>
              <a:t> that the Israelites were to walk in their obedience to God, straying in neither direction.</a:t>
            </a:r>
            <a:endParaRPr lang="en-US" dirty="0"/>
          </a:p>
          <a:p>
            <a:pPr marL="228600" indent="-228600"/>
            <a:endParaRPr lang="en-US" dirty="0"/>
          </a:p>
          <a:p>
            <a:pPr marL="228600" indent="-228600"/>
            <a:r>
              <a:rPr lang="en-US" dirty="0"/>
              <a:t>tb112005821</a:t>
            </a:r>
          </a:p>
        </p:txBody>
      </p:sp>
      <p:sp>
        <p:nvSpPr>
          <p:cNvPr id="4" name="Slide Number Placeholder 3"/>
          <p:cNvSpPr>
            <a:spLocks noGrp="1"/>
          </p:cNvSpPr>
          <p:nvPr>
            <p:ph type="sldNum" sz="quarter" idx="10"/>
          </p:nvPr>
        </p:nvSpPr>
        <p:spPr/>
        <p:txBody>
          <a:bodyPr/>
          <a:lstStyle/>
          <a:p>
            <a:fld id="{4E4946A3-FD68-4E77-9DEF-1E7536A4AD96}" type="slidenum">
              <a:rPr lang="en-US" smtClean="0"/>
              <a:t>4</a:t>
            </a:fld>
            <a:endParaRPr lang="en-US"/>
          </a:p>
        </p:txBody>
      </p:sp>
    </p:spTree>
    <p:extLst>
      <p:ext uri="{BB962C8B-B14F-4D97-AF65-F5344CB8AC3E}">
        <p14:creationId xmlns:p14="http://schemas.microsoft.com/office/powerpoint/2010/main" val="204048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Once the warriors</a:t>
            </a:r>
            <a:r>
              <a:rPr lang="en-US" baseline="0" dirty="0"/>
              <a:t> of Reuben, Gad, and half the tribe of Manasseh had finished helping the other tribes conquer their territory, they could return to their own land. This aerial photo views the some of the territory of Reuben, Gad, and Manasseh from the direction of the hills of Canaan that they were to help conquer. To return to their own land, located in the east, they would have crossed the Jordan, perhaps in an area like this.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tb010703126</a:t>
            </a:r>
          </a:p>
          <a:p>
            <a:endParaRPr lang="en-US" dirty="0"/>
          </a:p>
        </p:txBody>
      </p:sp>
      <p:sp>
        <p:nvSpPr>
          <p:cNvPr id="4" name="Slide Number Placeholder 3"/>
          <p:cNvSpPr>
            <a:spLocks noGrp="1"/>
          </p:cNvSpPr>
          <p:nvPr>
            <p:ph type="sldNum" sz="quarter" idx="10"/>
          </p:nvPr>
        </p:nvSpPr>
        <p:spPr/>
        <p:txBody>
          <a:bodyPr/>
          <a:lstStyle/>
          <a:p>
            <a:fld id="{4E4946A3-FD68-4E77-9DEF-1E7536A4AD96}" type="slidenum">
              <a:rPr lang="en-US" smtClean="0"/>
              <a:t>5</a:t>
            </a:fld>
            <a:endParaRPr lang="en-US"/>
          </a:p>
        </p:txBody>
      </p:sp>
    </p:spTree>
    <p:extLst>
      <p:ext uri="{BB962C8B-B14F-4D97-AF65-F5344CB8AC3E}">
        <p14:creationId xmlns:p14="http://schemas.microsoft.com/office/powerpoint/2010/main" val="22694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photo provides a broad view of the land where the events of chapter 2 took place. At the beginning of the chapter, the spies leave Shittim and travel to Jericho. At the end, they journey from the hills in the foreground back across the Jordan River to the Israelite encampment.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tb121704157</a:t>
            </a:r>
          </a:p>
        </p:txBody>
      </p:sp>
      <p:sp>
        <p:nvSpPr>
          <p:cNvPr id="4" name="Slide Number Placeholder 3"/>
          <p:cNvSpPr>
            <a:spLocks noGrp="1"/>
          </p:cNvSpPr>
          <p:nvPr>
            <p:ph type="sldNum" sz="quarter" idx="10"/>
          </p:nvPr>
        </p:nvSpPr>
        <p:spPr/>
        <p:txBody>
          <a:bodyPr/>
          <a:lstStyle/>
          <a:p>
            <a:fld id="{4E4946A3-FD68-4E77-9DEF-1E7536A4AD96}" type="slidenum">
              <a:rPr lang="en-US" smtClean="0"/>
              <a:t>6</a:t>
            </a:fld>
            <a:endParaRPr lang="en-US"/>
          </a:p>
        </p:txBody>
      </p:sp>
    </p:spTree>
    <p:extLst>
      <p:ext uri="{BB962C8B-B14F-4D97-AF65-F5344CB8AC3E}">
        <p14:creationId xmlns:p14="http://schemas.microsoft.com/office/powerpoint/2010/main" val="520168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cs typeface="Times New Roman" pitchFamily="18" charset="0"/>
              </a:rPr>
              <a:t>In ancient times flax was used for everything from fishing nets to wicks for lamps. The priest’s clothes, according to God’s instructions in Leviticus, were made of linen.</a:t>
            </a:r>
          </a:p>
          <a:p>
            <a:endParaRPr lang="en-US" dirty="0">
              <a:latin typeface="+mn-lt"/>
            </a:endParaRPr>
          </a:p>
          <a:p>
            <a:r>
              <a:rPr lang="en-US" dirty="0">
                <a:latin typeface="+mn-lt"/>
              </a:rPr>
              <a:t>adr1603247174</a:t>
            </a:r>
          </a:p>
        </p:txBody>
      </p:sp>
      <p:sp>
        <p:nvSpPr>
          <p:cNvPr id="4" name="Slide Number Placeholder 3"/>
          <p:cNvSpPr>
            <a:spLocks noGrp="1"/>
          </p:cNvSpPr>
          <p:nvPr>
            <p:ph type="sldNum" sz="quarter" idx="10"/>
          </p:nvPr>
        </p:nvSpPr>
        <p:spPr/>
        <p:txBody>
          <a:bodyPr/>
          <a:lstStyle/>
          <a:p>
            <a:fld id="{4E4946A3-FD68-4E77-9DEF-1E7536A4AD96}" type="slidenum">
              <a:rPr lang="en-US" smtClean="0"/>
              <a:t>7</a:t>
            </a:fld>
            <a:endParaRPr lang="en-US"/>
          </a:p>
        </p:txBody>
      </p:sp>
    </p:spTree>
    <p:extLst>
      <p:ext uri="{BB962C8B-B14F-4D97-AF65-F5344CB8AC3E}">
        <p14:creationId xmlns:p14="http://schemas.microsoft.com/office/powerpoint/2010/main" val="1439051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aerial photo,</a:t>
            </a:r>
            <a:r>
              <a:rPr lang="en-US" baseline="0" dirty="0"/>
              <a:t> taken in 1918 from a height of 13,100 feet (4000 m), shows the area of the Jordan that lay between Jericho and the Plains of Moab. The best ford at that time is visible in the area crossed by two bridges, which also determined where the roads ran. It can be seen that the river is wider (shallower) in that area, and that the vegetation is less dense there. Notice also that the natural drainage patterns in the low hills on either side of the river affect the routes of the roads. </a:t>
            </a:r>
            <a:r>
              <a:rPr lang="en-US" dirty="0"/>
              <a:t>This image comes from </a:t>
            </a:r>
            <a:r>
              <a:rPr lang="en-US" dirty="0" err="1"/>
              <a:t>Gustaf</a:t>
            </a:r>
            <a:r>
              <a:rPr lang="en-US" dirty="0"/>
              <a:t> </a:t>
            </a:r>
            <a:r>
              <a:rPr lang="en-US" dirty="0" err="1"/>
              <a:t>Dalman</a:t>
            </a:r>
            <a:r>
              <a:rPr lang="en-US" dirty="0"/>
              <a:t>, </a:t>
            </a:r>
            <a:r>
              <a:rPr lang="de-DE" sz="1200" i="1" kern="1200" dirty="0">
                <a:solidFill>
                  <a:schemeClr val="tx1"/>
                </a:solidFill>
                <a:effectLst/>
                <a:latin typeface="+mn-lt"/>
                <a:ea typeface="+mn-ea"/>
                <a:cs typeface="+mn-cs"/>
              </a:rPr>
              <a:t>Hundert deutsche Fliegerbilder aus Palaestina</a:t>
            </a:r>
            <a:r>
              <a:rPr lang="de-DE" sz="1200" i="0" kern="1200" dirty="0">
                <a:solidFill>
                  <a:schemeClr val="tx1"/>
                </a:solidFill>
                <a:effectLst/>
                <a:latin typeface="+mn-lt"/>
                <a:ea typeface="+mn-ea"/>
                <a:cs typeface="+mn-cs"/>
              </a:rPr>
              <a:t> (1925); an English edition is forthcoming from BiblePlaces.com. </a:t>
            </a:r>
            <a:r>
              <a:rPr lang="en-US" sz="1200" i="0" kern="1200" dirty="0">
                <a:solidFill>
                  <a:schemeClr val="tx1"/>
                </a:solidFill>
                <a:effectLst/>
                <a:latin typeface="+mn-lt"/>
                <a:ea typeface="+mn-ea"/>
                <a:cs typeface="+mn-cs"/>
              </a:rPr>
              <a:t>This photograph was taken by the German </a:t>
            </a:r>
            <a:r>
              <a:rPr lang="en-US" sz="1200" i="0" kern="1200" dirty="0" err="1">
                <a:solidFill>
                  <a:schemeClr val="tx1"/>
                </a:solidFill>
                <a:effectLst/>
                <a:latin typeface="+mn-lt"/>
                <a:ea typeface="+mn-ea"/>
                <a:cs typeface="+mn-cs"/>
              </a:rPr>
              <a:t>Airforce</a:t>
            </a:r>
            <a:r>
              <a:rPr lang="en-US" sz="1200" i="0" kern="1200" dirty="0">
                <a:solidFill>
                  <a:schemeClr val="tx1"/>
                </a:solidFill>
                <a:effectLst/>
                <a:latin typeface="+mn-lt"/>
                <a:ea typeface="+mn-ea"/>
                <a:cs typeface="+mn-cs"/>
              </a:rPr>
              <a:t> Division 304 on April 21, 1918, around</a:t>
            </a:r>
            <a:r>
              <a:rPr lang="en-US" sz="1200" i="0" kern="1200" baseline="0" dirty="0">
                <a:solidFill>
                  <a:schemeClr val="tx1"/>
                </a:solidFill>
                <a:effectLst/>
                <a:latin typeface="+mn-lt"/>
                <a:ea typeface="+mn-ea"/>
                <a:cs typeface="+mn-cs"/>
              </a:rPr>
              <a:t> 8 am.</a:t>
            </a:r>
          </a:p>
          <a:p>
            <a:endParaRPr lang="en-US" dirty="0"/>
          </a:p>
          <a:p>
            <a:r>
              <a:rPr lang="en-US" dirty="0"/>
              <a:t>gd0081</a:t>
            </a:r>
          </a:p>
        </p:txBody>
      </p:sp>
      <p:sp>
        <p:nvSpPr>
          <p:cNvPr id="4" name="Slide Number Placeholder 3"/>
          <p:cNvSpPr>
            <a:spLocks noGrp="1"/>
          </p:cNvSpPr>
          <p:nvPr>
            <p:ph type="sldNum" sz="quarter" idx="10"/>
          </p:nvPr>
        </p:nvSpPr>
        <p:spPr/>
        <p:txBody>
          <a:bodyPr/>
          <a:lstStyle/>
          <a:p>
            <a:fld id="{4E4946A3-FD68-4E77-9DEF-1E7536A4AD96}" type="slidenum">
              <a:rPr lang="en-US" smtClean="0"/>
              <a:t>8</a:t>
            </a:fld>
            <a:endParaRPr lang="en-US"/>
          </a:p>
        </p:txBody>
      </p:sp>
    </p:spTree>
    <p:extLst>
      <p:ext uri="{BB962C8B-B14F-4D97-AF65-F5344CB8AC3E}">
        <p14:creationId xmlns:p14="http://schemas.microsoft.com/office/powerpoint/2010/main" val="196204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spies fled from Jericho west to the hills of the Judean wilderness. This view provides more of the scenery where they hid. The Wadi Qilt, marked by the green trees and shrubs near the center of the photo, is one of the larger drainage systems in the northern Judean wilderness. The city of Jericho lies in the right distance, just below the conical hill known as Cypros.</a:t>
            </a:r>
          </a:p>
          <a:p>
            <a:endParaRPr lang="en-US" dirty="0"/>
          </a:p>
          <a:p>
            <a:r>
              <a:rPr lang="en-US" dirty="0"/>
              <a:t>tb051708048</a:t>
            </a:r>
          </a:p>
        </p:txBody>
      </p:sp>
      <p:sp>
        <p:nvSpPr>
          <p:cNvPr id="4" name="Slide Number Placeholder 3"/>
          <p:cNvSpPr>
            <a:spLocks noGrp="1"/>
          </p:cNvSpPr>
          <p:nvPr>
            <p:ph type="sldNum" sz="quarter" idx="10"/>
          </p:nvPr>
        </p:nvSpPr>
        <p:spPr/>
        <p:txBody>
          <a:bodyPr/>
          <a:lstStyle/>
          <a:p>
            <a:fld id="{4E4946A3-FD68-4E77-9DEF-1E7536A4AD96}" type="slidenum">
              <a:rPr lang="en-US" smtClean="0"/>
              <a:t>9</a:t>
            </a:fld>
            <a:endParaRPr lang="en-US"/>
          </a:p>
        </p:txBody>
      </p:sp>
    </p:spTree>
    <p:extLst>
      <p:ext uri="{BB962C8B-B14F-4D97-AF65-F5344CB8AC3E}">
        <p14:creationId xmlns:p14="http://schemas.microsoft.com/office/powerpoint/2010/main" val="2519092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754077-4F67-407A-91D1-C0F87332270D}"/>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7">
            <a:extLst>
              <a:ext uri="{FF2B5EF4-FFF2-40B4-BE49-F238E27FC236}">
                <a16:creationId xmlns:a16="http://schemas.microsoft.com/office/drawing/2014/main" id="{946CDFF6-DC76-4CE0-8A46-71F5DB7AC7D6}"/>
              </a:ext>
            </a:extLst>
          </p:cNvPr>
          <p:cNvSpPr>
            <a:spLocks noGrp="1"/>
          </p:cNvSpPr>
          <p:nvPr>
            <p:ph type="title" hasCustomPrompt="1"/>
          </p:nvPr>
        </p:nvSpPr>
        <p:spPr>
          <a:xfrm>
            <a:off x="0" y="3227832"/>
            <a:ext cx="9144000" cy="585216"/>
          </a:xfrm>
          <a:noFill/>
        </p:spPr>
        <p:txBody>
          <a:bodyPr anchor="ctr" anchorCtr="0">
            <a:noAutofit/>
          </a:bodyPr>
          <a:lstStyle>
            <a:lvl1pPr marL="0" algn="ctr" defTabSz="914400" rtl="0" eaLnBrk="1" fontAlgn="base" latinLnBrk="0" hangingPunct="1">
              <a:spcBef>
                <a:spcPct val="0"/>
              </a:spcBef>
              <a:spcAft>
                <a:spcPct val="0"/>
              </a:spcAft>
              <a:defRPr lang="en-US" sz="2800" b="1" i="0" cap="all" spc="300" baseline="0" dirty="0">
                <a:solidFill>
                  <a:srgbClr val="FEFFFF"/>
                </a:solidFill>
                <a:latin typeface="+mj-lt"/>
                <a:cs typeface="Calibri" panose="020F0502020204030204" pitchFamily="34" charset="0"/>
              </a:defRPr>
            </a:lvl1pPr>
          </a:lstStyle>
          <a:p>
            <a:r>
              <a:rPr lang="en-US" dirty="0"/>
              <a:t>Chapter</a:t>
            </a:r>
          </a:p>
        </p:txBody>
      </p:sp>
    </p:spTree>
    <p:extLst>
      <p:ext uri="{BB962C8B-B14F-4D97-AF65-F5344CB8AC3E}">
        <p14:creationId xmlns:p14="http://schemas.microsoft.com/office/powerpoint/2010/main" val="278794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21C66B-4871-4E97-8C98-4AB1B90A13EB}"/>
              </a:ext>
            </a:extLst>
          </p:cNvPr>
          <p:cNvSpPr/>
          <p:nvPr userDrawn="1"/>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0"/>
          <p:cNvSpPr>
            <a:spLocks noGrp="1"/>
          </p:cNvSpPr>
          <p:nvPr>
            <p:ph type="body" sz="quarter" idx="10" hasCustomPrompt="1"/>
          </p:nvPr>
        </p:nvSpPr>
        <p:spPr>
          <a:xfrm>
            <a:off x="0" y="6519672"/>
            <a:ext cx="8074152" cy="338328"/>
          </a:xfrm>
          <a:solidFill>
            <a:srgbClr val="010000"/>
          </a:solidFill>
        </p:spPr>
        <p:txBody>
          <a:bodyPr anchor="b" anchorCtr="0">
            <a:noAutofit/>
          </a:bodyPr>
          <a:lstStyle>
            <a:lvl1pPr marL="0" indent="0">
              <a:spcBef>
                <a:spcPts val="0"/>
              </a:spcBef>
              <a:buNone/>
              <a:defRPr sz="1600">
                <a:solidFill>
                  <a:srgbClr val="FEFFFF"/>
                </a:solidFill>
              </a:defRPr>
            </a:lvl1pPr>
          </a:lstStyle>
          <a:p>
            <a:pPr lvl="0"/>
            <a:r>
              <a:rPr lang="en-US" dirty="0"/>
              <a:t>Description</a:t>
            </a:r>
          </a:p>
        </p:txBody>
      </p:sp>
      <p:sp>
        <p:nvSpPr>
          <p:cNvPr id="15" name="Text Placeholder 14"/>
          <p:cNvSpPr>
            <a:spLocks noGrp="1"/>
          </p:cNvSpPr>
          <p:nvPr>
            <p:ph type="body" sz="quarter" idx="12" hasCustomPrompt="1"/>
          </p:nvPr>
        </p:nvSpPr>
        <p:spPr>
          <a:xfrm>
            <a:off x="8074152" y="6519672"/>
            <a:ext cx="1069848" cy="338328"/>
          </a:xfrm>
          <a:solidFill>
            <a:srgbClr val="010000"/>
          </a:solidFill>
        </p:spPr>
        <p:txBody>
          <a:bodyPr anchor="b" anchorCtr="0">
            <a:noAutofit/>
          </a:bodyPr>
          <a:lstStyle>
            <a:lvl1pPr marL="342900" indent="-342900" algn="r">
              <a:spcBef>
                <a:spcPts val="0"/>
              </a:spcBef>
              <a:buFont typeface="+mj-lt"/>
              <a:buNone/>
              <a:defRPr lang="en-US" sz="1600" kern="1200" dirty="0">
                <a:solidFill>
                  <a:srgbClr val="FEFFFF"/>
                </a:solidFill>
                <a:latin typeface="+mn-lt"/>
                <a:ea typeface="+mn-ea"/>
                <a:cs typeface="+mn-cs"/>
              </a:defRPr>
            </a:lvl1pPr>
          </a:lstStyle>
          <a:p>
            <a:pPr marL="0" lvl="0" indent="0" algn="r" defTabSz="914400" rtl="0" eaLnBrk="1" latinLnBrk="0" hangingPunct="1">
              <a:spcBef>
                <a:spcPct val="20000"/>
              </a:spcBef>
            </a:pPr>
            <a:r>
              <a:rPr lang="en-US" dirty="0"/>
              <a:t>1:1</a:t>
            </a:r>
          </a:p>
        </p:txBody>
      </p:sp>
      <p:sp>
        <p:nvSpPr>
          <p:cNvPr id="18" name="Title 17"/>
          <p:cNvSpPr>
            <a:spLocks noGrp="1"/>
          </p:cNvSpPr>
          <p:nvPr>
            <p:ph type="title"/>
          </p:nvPr>
        </p:nvSpPr>
        <p:spPr>
          <a:xfrm>
            <a:off x="0" y="0"/>
            <a:ext cx="9144000" cy="369332"/>
          </a:xfrm>
          <a:solidFill>
            <a:srgbClr val="000000"/>
          </a:solidFill>
        </p:spPr>
        <p:txBody>
          <a:bodyPr anchor="ctr" anchorCtr="0">
            <a:noAutofit/>
          </a:bodyPr>
          <a:lstStyle>
            <a:lvl1pPr marL="0" algn="l" defTabSz="914400" rtl="0" eaLnBrk="1" fontAlgn="base" latinLnBrk="0" hangingPunct="1">
              <a:spcBef>
                <a:spcPct val="0"/>
              </a:spcBef>
              <a:spcAft>
                <a:spcPct val="0"/>
              </a:spcAft>
              <a:defRPr lang="en-US" sz="1800" i="1" dirty="0">
                <a:solidFill>
                  <a:srgbClr val="FEFFFF"/>
                </a:solidFill>
                <a:latin typeface="Calibri" panose="020F0502020204030204" pitchFamily="34" charset="0"/>
                <a:cs typeface="Calibri" panose="020F050202020403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82436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643A83-CC93-44D9-BC3E-EFDFB76602A7}" type="datetimeFigureOut">
              <a:rPr lang="en-US" smtClean="0"/>
              <a:t>9/9/2019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36866-7909-4FA5-8D06-7EA27414A1CE}" type="slidenum">
              <a:rPr lang="en-US" smtClean="0"/>
              <a:t>‹#›</a:t>
            </a:fld>
            <a:endParaRPr lang="en-US"/>
          </a:p>
        </p:txBody>
      </p:sp>
    </p:spTree>
    <p:extLst>
      <p:ext uri="{BB962C8B-B14F-4D97-AF65-F5344CB8AC3E}">
        <p14:creationId xmlns:p14="http://schemas.microsoft.com/office/powerpoint/2010/main" val="26981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43A83-CC93-44D9-BC3E-EFDFB76602A7}" type="datetimeFigureOut">
              <a:rPr lang="en-US" smtClean="0"/>
              <a:t>9/9/2019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36866-7909-4FA5-8D06-7EA27414A1CE}" type="slidenum">
              <a:rPr lang="en-US" smtClean="0"/>
              <a:t>‹#›</a:t>
            </a:fld>
            <a:endParaRPr lang="en-US"/>
          </a:p>
        </p:txBody>
      </p:sp>
    </p:spTree>
    <p:extLst>
      <p:ext uri="{BB962C8B-B14F-4D97-AF65-F5344CB8AC3E}">
        <p14:creationId xmlns:p14="http://schemas.microsoft.com/office/powerpoint/2010/main" val="3670653478"/>
      </p:ext>
    </p:extLst>
  </p:cSld>
  <p:clrMap bg1="dk1" tx1="lt1" bg2="dk2" tx2="lt2" accent1="accent1" accent2="accent2" accent3="accent3" accent4="accent4" accent5="accent5" accent6="accent6" hlink="hlink" folHlink="folHlink"/>
  <p:sldLayoutIdLst>
    <p:sldLayoutId id="2147483703" r:id="rId1"/>
    <p:sldLayoutId id="2147483702" r:id="rId2"/>
    <p:sldLayoutId id="214748370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E7FF4-EABA-4513-800F-E04C01928F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4"/>
          <p:cNvSpPr>
            <a:spLocks noGrp="1"/>
          </p:cNvSpPr>
          <p:nvPr>
            <p:ph type="title"/>
          </p:nvPr>
        </p:nvSpPr>
        <p:spPr>
          <a:xfrm>
            <a:off x="0" y="3227832"/>
            <a:ext cx="8991600" cy="585216"/>
          </a:xfrm>
        </p:spPr>
        <p:txBody>
          <a:bodyPr/>
          <a:lstStyle/>
          <a:p>
            <a:r>
              <a:rPr lang="en-US" dirty="0"/>
              <a:t>JOSHUA 1-6 </a:t>
            </a:r>
            <a:r>
              <a:rPr lang="en-US" cap="none" dirty="0"/>
              <a:t>Preview</a:t>
            </a:r>
          </a:p>
        </p:txBody>
      </p:sp>
      <p:pic>
        <p:nvPicPr>
          <p:cNvPr id="8" name="Picture 7">
            <a:extLst>
              <a:ext uri="{FF2B5EF4-FFF2-40B4-BE49-F238E27FC236}">
                <a16:creationId xmlns:a16="http://schemas.microsoft.com/office/drawing/2014/main" id="{15135CF9-3A3C-45E8-9BBA-96B8989645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8840" y="4022778"/>
            <a:ext cx="4846320" cy="272505"/>
          </a:xfrm>
          <a:prstGeom prst="rect">
            <a:avLst/>
          </a:prstGeom>
        </p:spPr>
      </p:pic>
    </p:spTree>
    <p:extLst>
      <p:ext uri="{BB962C8B-B14F-4D97-AF65-F5344CB8AC3E}">
        <p14:creationId xmlns:p14="http://schemas.microsoft.com/office/powerpoint/2010/main" val="3829109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AC286-2A1F-484E-8C8F-2D4C8465D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9476"/>
            <a:ext cx="9144000" cy="6099048"/>
          </a:xfrm>
          <a:prstGeom prst="rect">
            <a:avLst/>
          </a:prstGeom>
        </p:spPr>
      </p:pic>
      <p:sp>
        <p:nvSpPr>
          <p:cNvPr id="2" name="Text Placeholder 1"/>
          <p:cNvSpPr>
            <a:spLocks noGrp="1"/>
          </p:cNvSpPr>
          <p:nvPr>
            <p:ph type="body" sz="quarter" idx="10"/>
          </p:nvPr>
        </p:nvSpPr>
        <p:spPr/>
        <p:txBody>
          <a:bodyPr/>
          <a:lstStyle/>
          <a:p>
            <a:r>
              <a:rPr lang="en-US" dirty="0"/>
              <a:t>Orthostat with tribute bearers carrying vessel on pole, from Arslan Tash, 800–750 BC</a:t>
            </a:r>
          </a:p>
        </p:txBody>
      </p:sp>
      <p:sp>
        <p:nvSpPr>
          <p:cNvPr id="3" name="Text Placeholder 2"/>
          <p:cNvSpPr>
            <a:spLocks noGrp="1"/>
          </p:cNvSpPr>
          <p:nvPr>
            <p:ph type="body" sz="quarter" idx="12"/>
          </p:nvPr>
        </p:nvSpPr>
        <p:spPr/>
        <p:txBody>
          <a:bodyPr/>
          <a:lstStyle/>
          <a:p>
            <a:r>
              <a:rPr lang="en-US" dirty="0"/>
              <a:t>3:8</a:t>
            </a:r>
          </a:p>
        </p:txBody>
      </p:sp>
      <p:sp>
        <p:nvSpPr>
          <p:cNvPr id="4" name="Title 3"/>
          <p:cNvSpPr>
            <a:spLocks noGrp="1"/>
          </p:cNvSpPr>
          <p:nvPr>
            <p:ph type="title"/>
          </p:nvPr>
        </p:nvSpPr>
        <p:spPr/>
        <p:txBody>
          <a:bodyPr/>
          <a:lstStyle/>
          <a:p>
            <a:r>
              <a:rPr lang="en-US" dirty="0"/>
              <a:t>You shall command the priests that carry the ark of the covenant</a:t>
            </a:r>
          </a:p>
        </p:txBody>
      </p:sp>
    </p:spTree>
    <p:extLst>
      <p:ext uri="{BB962C8B-B14F-4D97-AF65-F5344CB8AC3E}">
        <p14:creationId xmlns:p14="http://schemas.microsoft.com/office/powerpoint/2010/main" val="2340518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Area of the Allenby Bridge during a flood of the Jordan River</a:t>
            </a:r>
          </a:p>
        </p:txBody>
      </p:sp>
      <p:sp>
        <p:nvSpPr>
          <p:cNvPr id="3" name="Text Placeholder 2"/>
          <p:cNvSpPr>
            <a:spLocks noGrp="1"/>
          </p:cNvSpPr>
          <p:nvPr>
            <p:ph type="body" sz="quarter" idx="12"/>
          </p:nvPr>
        </p:nvSpPr>
        <p:spPr/>
        <p:txBody>
          <a:bodyPr/>
          <a:lstStyle/>
          <a:p>
            <a:r>
              <a:rPr lang="en-US" dirty="0"/>
              <a:t>3:15</a:t>
            </a:r>
          </a:p>
        </p:txBody>
      </p:sp>
      <p:sp>
        <p:nvSpPr>
          <p:cNvPr id="4" name="Title 3"/>
          <p:cNvSpPr>
            <a:spLocks noGrp="1"/>
          </p:cNvSpPr>
          <p:nvPr>
            <p:ph type="title"/>
          </p:nvPr>
        </p:nvSpPr>
        <p:spPr/>
        <p:txBody>
          <a:bodyPr/>
          <a:lstStyle/>
          <a:p>
            <a:r>
              <a:rPr lang="en-US" dirty="0"/>
              <a:t>For the Jordan overflows all its banks all the time of harvest</a:t>
            </a:r>
          </a:p>
        </p:txBody>
      </p:sp>
      <p:pic>
        <p:nvPicPr>
          <p:cNvPr id="6" name="Picture 5" descr="Jordan River, flood covering area by Allenby Bridge, mat004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5216"/>
            <a:ext cx="9144000" cy="5715000"/>
          </a:xfrm>
          <a:prstGeom prst="rect">
            <a:avLst/>
          </a:prstGeom>
        </p:spPr>
      </p:pic>
    </p:spTree>
    <p:extLst>
      <p:ext uri="{BB962C8B-B14F-4D97-AF65-F5344CB8AC3E}">
        <p14:creationId xmlns:p14="http://schemas.microsoft.com/office/powerpoint/2010/main" val="1668333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37"/>
          <a:stretch/>
        </p:blipFill>
        <p:spPr bwMode="auto">
          <a:xfrm>
            <a:off x="0" y="369333"/>
            <a:ext cx="9144000" cy="615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p:txBody>
          <a:bodyPr/>
          <a:lstStyle/>
          <a:p>
            <a:r>
              <a:rPr lang="en-US" dirty="0"/>
              <a:t>“Gilgal, which is also Twelve Stones” on the Medeba Map, circa AD 580</a:t>
            </a:r>
          </a:p>
        </p:txBody>
      </p:sp>
      <p:sp>
        <p:nvSpPr>
          <p:cNvPr id="3" name="Text Placeholder 2"/>
          <p:cNvSpPr>
            <a:spLocks noGrp="1"/>
          </p:cNvSpPr>
          <p:nvPr>
            <p:ph type="body" sz="quarter" idx="12"/>
          </p:nvPr>
        </p:nvSpPr>
        <p:spPr/>
        <p:txBody>
          <a:bodyPr/>
          <a:lstStyle/>
          <a:p>
            <a:r>
              <a:rPr lang="en-US" dirty="0"/>
              <a:t>4:19</a:t>
            </a:r>
          </a:p>
        </p:txBody>
      </p:sp>
      <p:sp>
        <p:nvSpPr>
          <p:cNvPr id="4" name="Title 3"/>
          <p:cNvSpPr>
            <a:spLocks noGrp="1"/>
          </p:cNvSpPr>
          <p:nvPr>
            <p:ph type="title"/>
          </p:nvPr>
        </p:nvSpPr>
        <p:spPr/>
        <p:txBody>
          <a:bodyPr/>
          <a:lstStyle/>
          <a:p>
            <a:r>
              <a:rPr lang="en-US" dirty="0"/>
              <a:t>And camped in Gilgal, on the east side of Jericho</a:t>
            </a:r>
          </a:p>
        </p:txBody>
      </p:sp>
      <p:sp>
        <p:nvSpPr>
          <p:cNvPr id="6" name="Text Box 12"/>
          <p:cNvSpPr txBox="1">
            <a:spLocks noChangeArrowheads="1"/>
          </p:cNvSpPr>
          <p:nvPr/>
        </p:nvSpPr>
        <p:spPr bwMode="auto">
          <a:xfrm>
            <a:off x="2054578" y="2114550"/>
            <a:ext cx="4158544" cy="400110"/>
          </a:xfrm>
          <a:prstGeom prst="rect">
            <a:avLst/>
          </a:prstGeom>
          <a:noFill/>
          <a:ln w="9525">
            <a:noFill/>
            <a:miter lim="800000"/>
            <a:headEnd/>
            <a:tailEnd/>
          </a:ln>
          <a:effectLst/>
        </p:spPr>
        <p:txBody>
          <a:bodyPr wrap="squar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lvl="0" algn="ctr" fontAlgn="base">
              <a:spcBef>
                <a:spcPct val="0"/>
              </a:spcBef>
              <a:spcAft>
                <a:spcPct val="0"/>
              </a:spcAft>
              <a:defRPr/>
            </a:pPr>
            <a:r>
              <a:rPr lang="en-US" kern="0" dirty="0">
                <a:solidFill>
                  <a:srgbClr val="FFFF00"/>
                </a:solidFill>
                <a:effectLst>
                  <a:glow rad="76200">
                    <a:srgbClr val="000000">
                      <a:alpha val="60000"/>
                    </a:srgbClr>
                  </a:glow>
                </a:effectLst>
              </a:rPr>
              <a:t>Gilgal, which is also Twelve Stones</a:t>
            </a:r>
            <a:endParaRPr lang="en-US" sz="2400" kern="0" dirty="0">
              <a:solidFill>
                <a:srgbClr val="FFFF00"/>
              </a:solidFill>
              <a:effectLst>
                <a:glow rad="76200">
                  <a:srgbClr val="000000">
                    <a:alpha val="60000"/>
                  </a:srgbClr>
                </a:glow>
              </a:effectLst>
            </a:endParaRPr>
          </a:p>
        </p:txBody>
      </p:sp>
      <p:sp>
        <p:nvSpPr>
          <p:cNvPr id="8" name="Freeform 7"/>
          <p:cNvSpPr/>
          <p:nvPr/>
        </p:nvSpPr>
        <p:spPr>
          <a:xfrm>
            <a:off x="4477771" y="2763670"/>
            <a:ext cx="3316506" cy="2069615"/>
          </a:xfrm>
          <a:custGeom>
            <a:avLst/>
            <a:gdLst>
              <a:gd name="connsiteX0" fmla="*/ 1511300 w 3289300"/>
              <a:gd name="connsiteY0" fmla="*/ 0 h 2057400"/>
              <a:gd name="connsiteX1" fmla="*/ 1454150 w 3289300"/>
              <a:gd name="connsiteY1" fmla="*/ 450850 h 2057400"/>
              <a:gd name="connsiteX2" fmla="*/ 577850 w 3289300"/>
              <a:gd name="connsiteY2" fmla="*/ 590550 h 2057400"/>
              <a:gd name="connsiteX3" fmla="*/ 323850 w 3289300"/>
              <a:gd name="connsiteY3" fmla="*/ 692150 h 2057400"/>
              <a:gd name="connsiteX4" fmla="*/ 273050 w 3289300"/>
              <a:gd name="connsiteY4" fmla="*/ 990600 h 2057400"/>
              <a:gd name="connsiteX5" fmla="*/ 247650 w 3289300"/>
              <a:gd name="connsiteY5" fmla="*/ 1231900 h 2057400"/>
              <a:gd name="connsiteX6" fmla="*/ 50800 w 3289300"/>
              <a:gd name="connsiteY6" fmla="*/ 1587500 h 2057400"/>
              <a:gd name="connsiteX7" fmla="*/ 0 w 3289300"/>
              <a:gd name="connsiteY7" fmla="*/ 1949450 h 2057400"/>
              <a:gd name="connsiteX8" fmla="*/ 406400 w 3289300"/>
              <a:gd name="connsiteY8" fmla="*/ 2057400 h 2057400"/>
              <a:gd name="connsiteX9" fmla="*/ 3282950 w 3289300"/>
              <a:gd name="connsiteY9" fmla="*/ 1784350 h 2057400"/>
              <a:gd name="connsiteX10" fmla="*/ 3289300 w 3289300"/>
              <a:gd name="connsiteY10" fmla="*/ 1098550 h 2057400"/>
              <a:gd name="connsiteX11" fmla="*/ 3200400 w 3289300"/>
              <a:gd name="connsiteY11" fmla="*/ 812800 h 2057400"/>
              <a:gd name="connsiteX12" fmla="*/ 2749550 w 3289300"/>
              <a:gd name="connsiteY12" fmla="*/ 304800 h 2057400"/>
              <a:gd name="connsiteX13" fmla="*/ 2279650 w 3289300"/>
              <a:gd name="connsiteY13" fmla="*/ 6350 h 2057400"/>
              <a:gd name="connsiteX14" fmla="*/ 1511300 w 3289300"/>
              <a:gd name="connsiteY14" fmla="*/ 0 h 2057400"/>
              <a:gd name="connsiteX0" fmla="*/ 1511300 w 3289300"/>
              <a:gd name="connsiteY0" fmla="*/ 0 h 2057400"/>
              <a:gd name="connsiteX1" fmla="*/ 1454150 w 3289300"/>
              <a:gd name="connsiteY1" fmla="*/ 450850 h 2057400"/>
              <a:gd name="connsiteX2" fmla="*/ 577850 w 3289300"/>
              <a:gd name="connsiteY2" fmla="*/ 590550 h 2057400"/>
              <a:gd name="connsiteX3" fmla="*/ 323850 w 3289300"/>
              <a:gd name="connsiteY3" fmla="*/ 692150 h 2057400"/>
              <a:gd name="connsiteX4" fmla="*/ 273050 w 3289300"/>
              <a:gd name="connsiteY4" fmla="*/ 990600 h 2057400"/>
              <a:gd name="connsiteX5" fmla="*/ 247650 w 3289300"/>
              <a:gd name="connsiteY5" fmla="*/ 1231900 h 2057400"/>
              <a:gd name="connsiteX6" fmla="*/ 50800 w 3289300"/>
              <a:gd name="connsiteY6" fmla="*/ 1587500 h 2057400"/>
              <a:gd name="connsiteX7" fmla="*/ 0 w 3289300"/>
              <a:gd name="connsiteY7" fmla="*/ 1949450 h 2057400"/>
              <a:gd name="connsiteX8" fmla="*/ 406400 w 3289300"/>
              <a:gd name="connsiteY8" fmla="*/ 2057400 h 2057400"/>
              <a:gd name="connsiteX9" fmla="*/ 3282950 w 3289300"/>
              <a:gd name="connsiteY9" fmla="*/ 1784350 h 2057400"/>
              <a:gd name="connsiteX10" fmla="*/ 3289300 w 3289300"/>
              <a:gd name="connsiteY10" fmla="*/ 1098550 h 2057400"/>
              <a:gd name="connsiteX11" fmla="*/ 3200400 w 3289300"/>
              <a:gd name="connsiteY11" fmla="*/ 812800 h 2057400"/>
              <a:gd name="connsiteX12" fmla="*/ 2749550 w 3289300"/>
              <a:gd name="connsiteY12" fmla="*/ 304800 h 2057400"/>
              <a:gd name="connsiteX13" fmla="*/ 2279650 w 3289300"/>
              <a:gd name="connsiteY13" fmla="*/ 6350 h 2057400"/>
              <a:gd name="connsiteX14" fmla="*/ 1511300 w 3289300"/>
              <a:gd name="connsiteY14" fmla="*/ 0 h 2057400"/>
              <a:gd name="connsiteX0" fmla="*/ 1511300 w 3289300"/>
              <a:gd name="connsiteY0" fmla="*/ 0 h 2057400"/>
              <a:gd name="connsiteX1" fmla="*/ 1454150 w 3289300"/>
              <a:gd name="connsiteY1" fmla="*/ 450850 h 2057400"/>
              <a:gd name="connsiteX2" fmla="*/ 577850 w 3289300"/>
              <a:gd name="connsiteY2" fmla="*/ 590550 h 2057400"/>
              <a:gd name="connsiteX3" fmla="*/ 323850 w 3289300"/>
              <a:gd name="connsiteY3" fmla="*/ 692150 h 2057400"/>
              <a:gd name="connsiteX4" fmla="*/ 273050 w 3289300"/>
              <a:gd name="connsiteY4" fmla="*/ 990600 h 2057400"/>
              <a:gd name="connsiteX5" fmla="*/ 247650 w 3289300"/>
              <a:gd name="connsiteY5" fmla="*/ 1231900 h 2057400"/>
              <a:gd name="connsiteX6" fmla="*/ 50800 w 3289300"/>
              <a:gd name="connsiteY6" fmla="*/ 1587500 h 2057400"/>
              <a:gd name="connsiteX7" fmla="*/ 0 w 3289300"/>
              <a:gd name="connsiteY7" fmla="*/ 1949450 h 2057400"/>
              <a:gd name="connsiteX8" fmla="*/ 406400 w 3289300"/>
              <a:gd name="connsiteY8" fmla="*/ 2057400 h 2057400"/>
              <a:gd name="connsiteX9" fmla="*/ 3282950 w 3289300"/>
              <a:gd name="connsiteY9" fmla="*/ 1784350 h 2057400"/>
              <a:gd name="connsiteX10" fmla="*/ 3289300 w 3289300"/>
              <a:gd name="connsiteY10" fmla="*/ 1098550 h 2057400"/>
              <a:gd name="connsiteX11" fmla="*/ 3200400 w 3289300"/>
              <a:gd name="connsiteY11" fmla="*/ 812800 h 2057400"/>
              <a:gd name="connsiteX12" fmla="*/ 2749550 w 3289300"/>
              <a:gd name="connsiteY12" fmla="*/ 304800 h 2057400"/>
              <a:gd name="connsiteX13" fmla="*/ 2279650 w 3289300"/>
              <a:gd name="connsiteY13" fmla="*/ 6350 h 2057400"/>
              <a:gd name="connsiteX14" fmla="*/ 1511300 w 3289300"/>
              <a:gd name="connsiteY14" fmla="*/ 0 h 2057400"/>
              <a:gd name="connsiteX0" fmla="*/ 1523206 w 3289300"/>
              <a:gd name="connsiteY0" fmla="*/ 0 h 2055019"/>
              <a:gd name="connsiteX1" fmla="*/ 1454150 w 3289300"/>
              <a:gd name="connsiteY1" fmla="*/ 448469 h 2055019"/>
              <a:gd name="connsiteX2" fmla="*/ 577850 w 3289300"/>
              <a:gd name="connsiteY2" fmla="*/ 588169 h 2055019"/>
              <a:gd name="connsiteX3" fmla="*/ 323850 w 3289300"/>
              <a:gd name="connsiteY3" fmla="*/ 689769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23193 w 3289300"/>
              <a:gd name="connsiteY1" fmla="*/ 465138 h 2055019"/>
              <a:gd name="connsiteX2" fmla="*/ 577850 w 3289300"/>
              <a:gd name="connsiteY2" fmla="*/ 588169 h 2055019"/>
              <a:gd name="connsiteX3" fmla="*/ 323850 w 3289300"/>
              <a:gd name="connsiteY3" fmla="*/ 689769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23193 w 3289300"/>
              <a:gd name="connsiteY1" fmla="*/ 465138 h 2055019"/>
              <a:gd name="connsiteX2" fmla="*/ 577850 w 3289300"/>
              <a:gd name="connsiteY2" fmla="*/ 588169 h 2055019"/>
              <a:gd name="connsiteX3" fmla="*/ 323850 w 3289300"/>
              <a:gd name="connsiteY3" fmla="*/ 689769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49387 w 3289300"/>
              <a:gd name="connsiteY1" fmla="*/ 443707 h 2055019"/>
              <a:gd name="connsiteX2" fmla="*/ 577850 w 3289300"/>
              <a:gd name="connsiteY2" fmla="*/ 588169 h 2055019"/>
              <a:gd name="connsiteX3" fmla="*/ 323850 w 3289300"/>
              <a:gd name="connsiteY3" fmla="*/ 689769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49387 w 3289300"/>
              <a:gd name="connsiteY1" fmla="*/ 443707 h 2055019"/>
              <a:gd name="connsiteX2" fmla="*/ 577850 w 3289300"/>
              <a:gd name="connsiteY2" fmla="*/ 588169 h 2055019"/>
              <a:gd name="connsiteX3" fmla="*/ 323850 w 3289300"/>
              <a:gd name="connsiteY3" fmla="*/ 689769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49387 w 3289300"/>
              <a:gd name="connsiteY1" fmla="*/ 443707 h 2055019"/>
              <a:gd name="connsiteX2" fmla="*/ 577850 w 3289300"/>
              <a:gd name="connsiteY2" fmla="*/ 588169 h 2055019"/>
              <a:gd name="connsiteX3" fmla="*/ 383381 w 3289300"/>
              <a:gd name="connsiteY3" fmla="*/ 644525 h 2055019"/>
              <a:gd name="connsiteX4" fmla="*/ 273050 w 3289300"/>
              <a:gd name="connsiteY4" fmla="*/ 988219 h 2055019"/>
              <a:gd name="connsiteX5" fmla="*/ 247650 w 3289300"/>
              <a:gd name="connsiteY5" fmla="*/ 1229519 h 2055019"/>
              <a:gd name="connsiteX6" fmla="*/ 50800 w 3289300"/>
              <a:gd name="connsiteY6" fmla="*/ 1585119 h 2055019"/>
              <a:gd name="connsiteX7" fmla="*/ 0 w 3289300"/>
              <a:gd name="connsiteY7" fmla="*/ 1947069 h 2055019"/>
              <a:gd name="connsiteX8" fmla="*/ 406400 w 3289300"/>
              <a:gd name="connsiteY8" fmla="*/ 2055019 h 2055019"/>
              <a:gd name="connsiteX9" fmla="*/ 3282950 w 3289300"/>
              <a:gd name="connsiteY9" fmla="*/ 1781969 h 2055019"/>
              <a:gd name="connsiteX10" fmla="*/ 3289300 w 3289300"/>
              <a:gd name="connsiteY10" fmla="*/ 1096169 h 2055019"/>
              <a:gd name="connsiteX11" fmla="*/ 3200400 w 3289300"/>
              <a:gd name="connsiteY11" fmla="*/ 810419 h 2055019"/>
              <a:gd name="connsiteX12" fmla="*/ 2749550 w 3289300"/>
              <a:gd name="connsiteY12" fmla="*/ 302419 h 2055019"/>
              <a:gd name="connsiteX13" fmla="*/ 2279650 w 3289300"/>
              <a:gd name="connsiteY13" fmla="*/ 3969 h 2055019"/>
              <a:gd name="connsiteX14" fmla="*/ 1523206 w 3289300"/>
              <a:gd name="connsiteY14"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273050 w 3289300"/>
              <a:gd name="connsiteY3" fmla="*/ 988219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273050 w 3289300"/>
              <a:gd name="connsiteY3" fmla="*/ 988219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273050 w 3289300"/>
              <a:gd name="connsiteY3" fmla="*/ 988219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273050 w 3289300"/>
              <a:gd name="connsiteY3" fmla="*/ 988219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23206 w 3289300"/>
              <a:gd name="connsiteY0" fmla="*/ 0 h 2055019"/>
              <a:gd name="connsiteX1" fmla="*/ 1449387 w 3289300"/>
              <a:gd name="connsiteY1" fmla="*/ 443707 h 2055019"/>
              <a:gd name="connsiteX2" fmla="*/ 383381 w 3289300"/>
              <a:gd name="connsiteY2" fmla="*/ 644525 h 2055019"/>
              <a:gd name="connsiteX3" fmla="*/ 301625 w 3289300"/>
              <a:gd name="connsiteY3" fmla="*/ 1004888 h 2055019"/>
              <a:gd name="connsiteX4" fmla="*/ 247650 w 3289300"/>
              <a:gd name="connsiteY4" fmla="*/ 1229519 h 2055019"/>
              <a:gd name="connsiteX5" fmla="*/ 50800 w 3289300"/>
              <a:gd name="connsiteY5" fmla="*/ 1585119 h 2055019"/>
              <a:gd name="connsiteX6" fmla="*/ 0 w 3289300"/>
              <a:gd name="connsiteY6" fmla="*/ 1947069 h 2055019"/>
              <a:gd name="connsiteX7" fmla="*/ 406400 w 3289300"/>
              <a:gd name="connsiteY7" fmla="*/ 2055019 h 2055019"/>
              <a:gd name="connsiteX8" fmla="*/ 3282950 w 3289300"/>
              <a:gd name="connsiteY8" fmla="*/ 1781969 h 2055019"/>
              <a:gd name="connsiteX9" fmla="*/ 3289300 w 3289300"/>
              <a:gd name="connsiteY9" fmla="*/ 1096169 h 2055019"/>
              <a:gd name="connsiteX10" fmla="*/ 3200400 w 3289300"/>
              <a:gd name="connsiteY10" fmla="*/ 810419 h 2055019"/>
              <a:gd name="connsiteX11" fmla="*/ 2749550 w 3289300"/>
              <a:gd name="connsiteY11" fmla="*/ 302419 h 2055019"/>
              <a:gd name="connsiteX12" fmla="*/ 2279650 w 3289300"/>
              <a:gd name="connsiteY12" fmla="*/ 3969 h 2055019"/>
              <a:gd name="connsiteX13" fmla="*/ 1523206 w 3289300"/>
              <a:gd name="connsiteY13" fmla="*/ 0 h 2055019"/>
              <a:gd name="connsiteX0" fmla="*/ 1545515 w 3311609"/>
              <a:gd name="connsiteY0" fmla="*/ 0 h 2063721"/>
              <a:gd name="connsiteX1" fmla="*/ 1471696 w 3311609"/>
              <a:gd name="connsiteY1" fmla="*/ 443707 h 2063721"/>
              <a:gd name="connsiteX2" fmla="*/ 405690 w 3311609"/>
              <a:gd name="connsiteY2" fmla="*/ 644525 h 2063721"/>
              <a:gd name="connsiteX3" fmla="*/ 323934 w 3311609"/>
              <a:gd name="connsiteY3" fmla="*/ 1004888 h 2063721"/>
              <a:gd name="connsiteX4" fmla="*/ 269959 w 3311609"/>
              <a:gd name="connsiteY4" fmla="*/ 1229519 h 2063721"/>
              <a:gd name="connsiteX5" fmla="*/ 73109 w 3311609"/>
              <a:gd name="connsiteY5" fmla="*/ 1585119 h 2063721"/>
              <a:gd name="connsiteX6" fmla="*/ 22309 w 3311609"/>
              <a:gd name="connsiteY6" fmla="*/ 1947069 h 2063721"/>
              <a:gd name="connsiteX7" fmla="*/ 428709 w 3311609"/>
              <a:gd name="connsiteY7" fmla="*/ 2055019 h 2063721"/>
              <a:gd name="connsiteX8" fmla="*/ 3305259 w 3311609"/>
              <a:gd name="connsiteY8" fmla="*/ 1781969 h 2063721"/>
              <a:gd name="connsiteX9" fmla="*/ 3311609 w 3311609"/>
              <a:gd name="connsiteY9" fmla="*/ 1096169 h 2063721"/>
              <a:gd name="connsiteX10" fmla="*/ 3222709 w 3311609"/>
              <a:gd name="connsiteY10" fmla="*/ 810419 h 2063721"/>
              <a:gd name="connsiteX11" fmla="*/ 2771859 w 3311609"/>
              <a:gd name="connsiteY11" fmla="*/ 302419 h 2063721"/>
              <a:gd name="connsiteX12" fmla="*/ 2301959 w 3311609"/>
              <a:gd name="connsiteY12" fmla="*/ 3969 h 2063721"/>
              <a:gd name="connsiteX13" fmla="*/ 1545515 w 3311609"/>
              <a:gd name="connsiteY13" fmla="*/ 0 h 2063721"/>
              <a:gd name="connsiteX0" fmla="*/ 1524883 w 3290977"/>
              <a:gd name="connsiteY0" fmla="*/ 0 h 2067115"/>
              <a:gd name="connsiteX1" fmla="*/ 1451064 w 3290977"/>
              <a:gd name="connsiteY1" fmla="*/ 443707 h 2067115"/>
              <a:gd name="connsiteX2" fmla="*/ 385058 w 3290977"/>
              <a:gd name="connsiteY2" fmla="*/ 644525 h 2067115"/>
              <a:gd name="connsiteX3" fmla="*/ 303302 w 3290977"/>
              <a:gd name="connsiteY3" fmla="*/ 1004888 h 2067115"/>
              <a:gd name="connsiteX4" fmla="*/ 249327 w 3290977"/>
              <a:gd name="connsiteY4" fmla="*/ 1229519 h 2067115"/>
              <a:gd name="connsiteX5" fmla="*/ 52477 w 3290977"/>
              <a:gd name="connsiteY5" fmla="*/ 1585119 h 2067115"/>
              <a:gd name="connsiteX6" fmla="*/ 1677 w 3290977"/>
              <a:gd name="connsiteY6" fmla="*/ 1947069 h 2067115"/>
              <a:gd name="connsiteX7" fmla="*/ 117566 w 3290977"/>
              <a:gd name="connsiteY7" fmla="*/ 1989932 h 2067115"/>
              <a:gd name="connsiteX8" fmla="*/ 408077 w 3290977"/>
              <a:gd name="connsiteY8" fmla="*/ 2055019 h 2067115"/>
              <a:gd name="connsiteX9" fmla="*/ 3284627 w 3290977"/>
              <a:gd name="connsiteY9" fmla="*/ 1781969 h 2067115"/>
              <a:gd name="connsiteX10" fmla="*/ 3290977 w 3290977"/>
              <a:gd name="connsiteY10" fmla="*/ 1096169 h 2067115"/>
              <a:gd name="connsiteX11" fmla="*/ 3202077 w 3290977"/>
              <a:gd name="connsiteY11" fmla="*/ 810419 h 2067115"/>
              <a:gd name="connsiteX12" fmla="*/ 2751227 w 3290977"/>
              <a:gd name="connsiteY12" fmla="*/ 302419 h 2067115"/>
              <a:gd name="connsiteX13" fmla="*/ 2281327 w 3290977"/>
              <a:gd name="connsiteY13" fmla="*/ 3969 h 2067115"/>
              <a:gd name="connsiteX14" fmla="*/ 1524883 w 3290977"/>
              <a:gd name="connsiteY14" fmla="*/ 0 h 2067115"/>
              <a:gd name="connsiteX0" fmla="*/ 1542707 w 3308801"/>
              <a:gd name="connsiteY0" fmla="*/ 0 h 2062027"/>
              <a:gd name="connsiteX1" fmla="*/ 1468888 w 3308801"/>
              <a:gd name="connsiteY1" fmla="*/ 443707 h 2062027"/>
              <a:gd name="connsiteX2" fmla="*/ 402882 w 3308801"/>
              <a:gd name="connsiteY2" fmla="*/ 644525 h 2062027"/>
              <a:gd name="connsiteX3" fmla="*/ 321126 w 3308801"/>
              <a:gd name="connsiteY3" fmla="*/ 1004888 h 2062027"/>
              <a:gd name="connsiteX4" fmla="*/ 267151 w 3308801"/>
              <a:gd name="connsiteY4" fmla="*/ 1229519 h 2062027"/>
              <a:gd name="connsiteX5" fmla="*/ 70301 w 3308801"/>
              <a:gd name="connsiteY5" fmla="*/ 1585119 h 2062027"/>
              <a:gd name="connsiteX6" fmla="*/ 19501 w 3308801"/>
              <a:gd name="connsiteY6" fmla="*/ 1947069 h 2062027"/>
              <a:gd name="connsiteX7" fmla="*/ 425901 w 3308801"/>
              <a:gd name="connsiteY7" fmla="*/ 2055019 h 2062027"/>
              <a:gd name="connsiteX8" fmla="*/ 3302451 w 3308801"/>
              <a:gd name="connsiteY8" fmla="*/ 1781969 h 2062027"/>
              <a:gd name="connsiteX9" fmla="*/ 3308801 w 3308801"/>
              <a:gd name="connsiteY9" fmla="*/ 1096169 h 2062027"/>
              <a:gd name="connsiteX10" fmla="*/ 3219901 w 3308801"/>
              <a:gd name="connsiteY10" fmla="*/ 810419 h 2062027"/>
              <a:gd name="connsiteX11" fmla="*/ 2769051 w 3308801"/>
              <a:gd name="connsiteY11" fmla="*/ 302419 h 2062027"/>
              <a:gd name="connsiteX12" fmla="*/ 2299151 w 3308801"/>
              <a:gd name="connsiteY12" fmla="*/ 3969 h 2062027"/>
              <a:gd name="connsiteX13" fmla="*/ 1542707 w 3308801"/>
              <a:gd name="connsiteY13" fmla="*/ 0 h 2062027"/>
              <a:gd name="connsiteX0" fmla="*/ 1542707 w 3308801"/>
              <a:gd name="connsiteY0" fmla="*/ 0 h 2061188"/>
              <a:gd name="connsiteX1" fmla="*/ 1468888 w 3308801"/>
              <a:gd name="connsiteY1" fmla="*/ 443707 h 2061188"/>
              <a:gd name="connsiteX2" fmla="*/ 402882 w 3308801"/>
              <a:gd name="connsiteY2" fmla="*/ 644525 h 2061188"/>
              <a:gd name="connsiteX3" fmla="*/ 321126 w 3308801"/>
              <a:gd name="connsiteY3" fmla="*/ 1004888 h 2061188"/>
              <a:gd name="connsiteX4" fmla="*/ 267151 w 3308801"/>
              <a:gd name="connsiteY4" fmla="*/ 1229519 h 2061188"/>
              <a:gd name="connsiteX5" fmla="*/ 70301 w 3308801"/>
              <a:gd name="connsiteY5" fmla="*/ 1585119 h 2061188"/>
              <a:gd name="connsiteX6" fmla="*/ 19501 w 3308801"/>
              <a:gd name="connsiteY6" fmla="*/ 1947069 h 2061188"/>
              <a:gd name="connsiteX7" fmla="*/ 425901 w 3308801"/>
              <a:gd name="connsiteY7" fmla="*/ 2055019 h 2061188"/>
              <a:gd name="connsiteX8" fmla="*/ 3302451 w 3308801"/>
              <a:gd name="connsiteY8" fmla="*/ 1781969 h 2061188"/>
              <a:gd name="connsiteX9" fmla="*/ 3308801 w 3308801"/>
              <a:gd name="connsiteY9" fmla="*/ 1096169 h 2061188"/>
              <a:gd name="connsiteX10" fmla="*/ 3219901 w 3308801"/>
              <a:gd name="connsiteY10" fmla="*/ 810419 h 2061188"/>
              <a:gd name="connsiteX11" fmla="*/ 2769051 w 3308801"/>
              <a:gd name="connsiteY11" fmla="*/ 302419 h 2061188"/>
              <a:gd name="connsiteX12" fmla="*/ 2299151 w 3308801"/>
              <a:gd name="connsiteY12" fmla="*/ 3969 h 2061188"/>
              <a:gd name="connsiteX13" fmla="*/ 1542707 w 3308801"/>
              <a:gd name="connsiteY13" fmla="*/ 0 h 2061188"/>
              <a:gd name="connsiteX0" fmla="*/ 1525371 w 3291465"/>
              <a:gd name="connsiteY0" fmla="*/ 0 h 2068832"/>
              <a:gd name="connsiteX1" fmla="*/ 1451552 w 3291465"/>
              <a:gd name="connsiteY1" fmla="*/ 443707 h 2068832"/>
              <a:gd name="connsiteX2" fmla="*/ 385546 w 3291465"/>
              <a:gd name="connsiteY2" fmla="*/ 644525 h 2068832"/>
              <a:gd name="connsiteX3" fmla="*/ 303790 w 3291465"/>
              <a:gd name="connsiteY3" fmla="*/ 1004888 h 2068832"/>
              <a:gd name="connsiteX4" fmla="*/ 249815 w 3291465"/>
              <a:gd name="connsiteY4" fmla="*/ 1229519 h 2068832"/>
              <a:gd name="connsiteX5" fmla="*/ 2165 w 3291465"/>
              <a:gd name="connsiteY5" fmla="*/ 1947069 h 2068832"/>
              <a:gd name="connsiteX6" fmla="*/ 408565 w 3291465"/>
              <a:gd name="connsiteY6" fmla="*/ 2055019 h 2068832"/>
              <a:gd name="connsiteX7" fmla="*/ 3285115 w 3291465"/>
              <a:gd name="connsiteY7" fmla="*/ 1781969 h 2068832"/>
              <a:gd name="connsiteX8" fmla="*/ 3291465 w 3291465"/>
              <a:gd name="connsiteY8" fmla="*/ 1096169 h 2068832"/>
              <a:gd name="connsiteX9" fmla="*/ 3202565 w 3291465"/>
              <a:gd name="connsiteY9" fmla="*/ 810419 h 2068832"/>
              <a:gd name="connsiteX10" fmla="*/ 2751715 w 3291465"/>
              <a:gd name="connsiteY10" fmla="*/ 302419 h 2068832"/>
              <a:gd name="connsiteX11" fmla="*/ 2281815 w 3291465"/>
              <a:gd name="connsiteY11" fmla="*/ 3969 h 2068832"/>
              <a:gd name="connsiteX12" fmla="*/ 1525371 w 3291465"/>
              <a:gd name="connsiteY12" fmla="*/ 0 h 2068832"/>
              <a:gd name="connsiteX0" fmla="*/ 1532462 w 3298556"/>
              <a:gd name="connsiteY0" fmla="*/ 0 h 2057520"/>
              <a:gd name="connsiteX1" fmla="*/ 1458643 w 3298556"/>
              <a:gd name="connsiteY1" fmla="*/ 443707 h 2057520"/>
              <a:gd name="connsiteX2" fmla="*/ 392637 w 3298556"/>
              <a:gd name="connsiteY2" fmla="*/ 644525 h 2057520"/>
              <a:gd name="connsiteX3" fmla="*/ 310881 w 3298556"/>
              <a:gd name="connsiteY3" fmla="*/ 1004888 h 2057520"/>
              <a:gd name="connsiteX4" fmla="*/ 256906 w 3298556"/>
              <a:gd name="connsiteY4" fmla="*/ 1229519 h 2057520"/>
              <a:gd name="connsiteX5" fmla="*/ 2112 w 3298556"/>
              <a:gd name="connsiteY5" fmla="*/ 1773238 h 2057520"/>
              <a:gd name="connsiteX6" fmla="*/ 415656 w 3298556"/>
              <a:gd name="connsiteY6" fmla="*/ 2055019 h 2057520"/>
              <a:gd name="connsiteX7" fmla="*/ 3292206 w 3298556"/>
              <a:gd name="connsiteY7" fmla="*/ 1781969 h 2057520"/>
              <a:gd name="connsiteX8" fmla="*/ 3298556 w 3298556"/>
              <a:gd name="connsiteY8" fmla="*/ 1096169 h 2057520"/>
              <a:gd name="connsiteX9" fmla="*/ 3209656 w 3298556"/>
              <a:gd name="connsiteY9" fmla="*/ 810419 h 2057520"/>
              <a:gd name="connsiteX10" fmla="*/ 2758806 w 3298556"/>
              <a:gd name="connsiteY10" fmla="*/ 302419 h 2057520"/>
              <a:gd name="connsiteX11" fmla="*/ 2288906 w 3298556"/>
              <a:gd name="connsiteY11" fmla="*/ 3969 h 2057520"/>
              <a:gd name="connsiteX12" fmla="*/ 1532462 w 3298556"/>
              <a:gd name="connsiteY12" fmla="*/ 0 h 2057520"/>
              <a:gd name="connsiteX0" fmla="*/ 1534884 w 3300978"/>
              <a:gd name="connsiteY0" fmla="*/ 0 h 2060190"/>
              <a:gd name="connsiteX1" fmla="*/ 1461065 w 3300978"/>
              <a:gd name="connsiteY1" fmla="*/ 443707 h 2060190"/>
              <a:gd name="connsiteX2" fmla="*/ 395059 w 3300978"/>
              <a:gd name="connsiteY2" fmla="*/ 644525 h 2060190"/>
              <a:gd name="connsiteX3" fmla="*/ 313303 w 3300978"/>
              <a:gd name="connsiteY3" fmla="*/ 1004888 h 2060190"/>
              <a:gd name="connsiteX4" fmla="*/ 259328 w 3300978"/>
              <a:gd name="connsiteY4" fmla="*/ 1229519 h 2060190"/>
              <a:gd name="connsiteX5" fmla="*/ 4534 w 3300978"/>
              <a:gd name="connsiteY5" fmla="*/ 1773238 h 2060190"/>
              <a:gd name="connsiteX6" fmla="*/ 418078 w 3300978"/>
              <a:gd name="connsiteY6" fmla="*/ 2055019 h 2060190"/>
              <a:gd name="connsiteX7" fmla="*/ 3294628 w 3300978"/>
              <a:gd name="connsiteY7" fmla="*/ 1781969 h 2060190"/>
              <a:gd name="connsiteX8" fmla="*/ 3300978 w 3300978"/>
              <a:gd name="connsiteY8" fmla="*/ 1096169 h 2060190"/>
              <a:gd name="connsiteX9" fmla="*/ 3212078 w 3300978"/>
              <a:gd name="connsiteY9" fmla="*/ 810419 h 2060190"/>
              <a:gd name="connsiteX10" fmla="*/ 2761228 w 3300978"/>
              <a:gd name="connsiteY10" fmla="*/ 302419 h 2060190"/>
              <a:gd name="connsiteX11" fmla="*/ 2291328 w 3300978"/>
              <a:gd name="connsiteY11" fmla="*/ 3969 h 2060190"/>
              <a:gd name="connsiteX12" fmla="*/ 1534884 w 3300978"/>
              <a:gd name="connsiteY12" fmla="*/ 0 h 2060190"/>
              <a:gd name="connsiteX0" fmla="*/ 1534884 w 3300978"/>
              <a:gd name="connsiteY0" fmla="*/ 0 h 2055954"/>
              <a:gd name="connsiteX1" fmla="*/ 1461065 w 3300978"/>
              <a:gd name="connsiteY1" fmla="*/ 443707 h 2055954"/>
              <a:gd name="connsiteX2" fmla="*/ 395059 w 3300978"/>
              <a:gd name="connsiteY2" fmla="*/ 644525 h 2055954"/>
              <a:gd name="connsiteX3" fmla="*/ 313303 w 3300978"/>
              <a:gd name="connsiteY3" fmla="*/ 1004888 h 2055954"/>
              <a:gd name="connsiteX4" fmla="*/ 259328 w 3300978"/>
              <a:gd name="connsiteY4" fmla="*/ 1229519 h 2055954"/>
              <a:gd name="connsiteX5" fmla="*/ 4534 w 3300978"/>
              <a:gd name="connsiteY5" fmla="*/ 1773238 h 2055954"/>
              <a:gd name="connsiteX6" fmla="*/ 418078 w 3300978"/>
              <a:gd name="connsiteY6" fmla="*/ 2055019 h 2055954"/>
              <a:gd name="connsiteX7" fmla="*/ 3294628 w 3300978"/>
              <a:gd name="connsiteY7" fmla="*/ 1781969 h 2055954"/>
              <a:gd name="connsiteX8" fmla="*/ 3300978 w 3300978"/>
              <a:gd name="connsiteY8" fmla="*/ 1096169 h 2055954"/>
              <a:gd name="connsiteX9" fmla="*/ 3212078 w 3300978"/>
              <a:gd name="connsiteY9" fmla="*/ 810419 h 2055954"/>
              <a:gd name="connsiteX10" fmla="*/ 2761228 w 3300978"/>
              <a:gd name="connsiteY10" fmla="*/ 302419 h 2055954"/>
              <a:gd name="connsiteX11" fmla="*/ 2291328 w 3300978"/>
              <a:gd name="connsiteY11" fmla="*/ 3969 h 2055954"/>
              <a:gd name="connsiteX12" fmla="*/ 1534884 w 3300978"/>
              <a:gd name="connsiteY12" fmla="*/ 0 h 2055954"/>
              <a:gd name="connsiteX0" fmla="*/ 1534884 w 3300978"/>
              <a:gd name="connsiteY0" fmla="*/ 0 h 2055954"/>
              <a:gd name="connsiteX1" fmla="*/ 1461065 w 3300978"/>
              <a:gd name="connsiteY1" fmla="*/ 443707 h 2055954"/>
              <a:gd name="connsiteX2" fmla="*/ 395059 w 3300978"/>
              <a:gd name="connsiteY2" fmla="*/ 644525 h 2055954"/>
              <a:gd name="connsiteX3" fmla="*/ 313303 w 3300978"/>
              <a:gd name="connsiteY3" fmla="*/ 1004888 h 2055954"/>
              <a:gd name="connsiteX4" fmla="*/ 259328 w 3300978"/>
              <a:gd name="connsiteY4" fmla="*/ 1229519 h 2055954"/>
              <a:gd name="connsiteX5" fmla="*/ 4534 w 3300978"/>
              <a:gd name="connsiteY5" fmla="*/ 1773238 h 2055954"/>
              <a:gd name="connsiteX6" fmla="*/ 418078 w 3300978"/>
              <a:gd name="connsiteY6" fmla="*/ 2055019 h 2055954"/>
              <a:gd name="connsiteX7" fmla="*/ 3294628 w 3300978"/>
              <a:gd name="connsiteY7" fmla="*/ 1781969 h 2055954"/>
              <a:gd name="connsiteX8" fmla="*/ 3300978 w 3300978"/>
              <a:gd name="connsiteY8" fmla="*/ 1096169 h 2055954"/>
              <a:gd name="connsiteX9" fmla="*/ 3212078 w 3300978"/>
              <a:gd name="connsiteY9" fmla="*/ 810419 h 2055954"/>
              <a:gd name="connsiteX10" fmla="*/ 2761228 w 3300978"/>
              <a:gd name="connsiteY10" fmla="*/ 302419 h 2055954"/>
              <a:gd name="connsiteX11" fmla="*/ 2291328 w 3300978"/>
              <a:gd name="connsiteY11" fmla="*/ 3969 h 2055954"/>
              <a:gd name="connsiteX12" fmla="*/ 1534884 w 3300978"/>
              <a:gd name="connsiteY12" fmla="*/ 0 h 2055954"/>
              <a:gd name="connsiteX0" fmla="*/ 1534884 w 3300978"/>
              <a:gd name="connsiteY0" fmla="*/ 45103 h 2101057"/>
              <a:gd name="connsiteX1" fmla="*/ 1461065 w 3300978"/>
              <a:gd name="connsiteY1" fmla="*/ 488810 h 2101057"/>
              <a:gd name="connsiteX2" fmla="*/ 395059 w 3300978"/>
              <a:gd name="connsiteY2" fmla="*/ 689628 h 2101057"/>
              <a:gd name="connsiteX3" fmla="*/ 313303 w 3300978"/>
              <a:gd name="connsiteY3" fmla="*/ 1049991 h 2101057"/>
              <a:gd name="connsiteX4" fmla="*/ 259328 w 3300978"/>
              <a:gd name="connsiteY4" fmla="*/ 1274622 h 2101057"/>
              <a:gd name="connsiteX5" fmla="*/ 4534 w 3300978"/>
              <a:gd name="connsiteY5" fmla="*/ 1818341 h 2101057"/>
              <a:gd name="connsiteX6" fmla="*/ 418078 w 3300978"/>
              <a:gd name="connsiteY6" fmla="*/ 2100122 h 2101057"/>
              <a:gd name="connsiteX7" fmla="*/ 3294628 w 3300978"/>
              <a:gd name="connsiteY7" fmla="*/ 1827072 h 2101057"/>
              <a:gd name="connsiteX8" fmla="*/ 3300978 w 3300978"/>
              <a:gd name="connsiteY8" fmla="*/ 1141272 h 2101057"/>
              <a:gd name="connsiteX9" fmla="*/ 3212078 w 3300978"/>
              <a:gd name="connsiteY9" fmla="*/ 855522 h 2101057"/>
              <a:gd name="connsiteX10" fmla="*/ 2761228 w 3300978"/>
              <a:gd name="connsiteY10" fmla="*/ 347522 h 2101057"/>
              <a:gd name="connsiteX11" fmla="*/ 2291328 w 3300978"/>
              <a:gd name="connsiteY11" fmla="*/ 49072 h 2101057"/>
              <a:gd name="connsiteX12" fmla="*/ 1534884 w 3300978"/>
              <a:gd name="connsiteY12" fmla="*/ 45103 h 2101057"/>
              <a:gd name="connsiteX0" fmla="*/ 1534884 w 3300978"/>
              <a:gd name="connsiteY0" fmla="*/ 32324 h 2088278"/>
              <a:gd name="connsiteX1" fmla="*/ 1461065 w 3300978"/>
              <a:gd name="connsiteY1" fmla="*/ 476031 h 2088278"/>
              <a:gd name="connsiteX2" fmla="*/ 395059 w 3300978"/>
              <a:gd name="connsiteY2" fmla="*/ 676849 h 2088278"/>
              <a:gd name="connsiteX3" fmla="*/ 313303 w 3300978"/>
              <a:gd name="connsiteY3" fmla="*/ 1037212 h 2088278"/>
              <a:gd name="connsiteX4" fmla="*/ 259328 w 3300978"/>
              <a:gd name="connsiteY4" fmla="*/ 1261843 h 2088278"/>
              <a:gd name="connsiteX5" fmla="*/ 4534 w 3300978"/>
              <a:gd name="connsiteY5" fmla="*/ 1805562 h 2088278"/>
              <a:gd name="connsiteX6" fmla="*/ 418078 w 3300978"/>
              <a:gd name="connsiteY6" fmla="*/ 2087343 h 2088278"/>
              <a:gd name="connsiteX7" fmla="*/ 3294628 w 3300978"/>
              <a:gd name="connsiteY7" fmla="*/ 1814293 h 2088278"/>
              <a:gd name="connsiteX8" fmla="*/ 3300978 w 3300978"/>
              <a:gd name="connsiteY8" fmla="*/ 1128493 h 2088278"/>
              <a:gd name="connsiteX9" fmla="*/ 3212078 w 3300978"/>
              <a:gd name="connsiteY9" fmla="*/ 842743 h 2088278"/>
              <a:gd name="connsiteX10" fmla="*/ 2761228 w 3300978"/>
              <a:gd name="connsiteY10" fmla="*/ 334743 h 2088278"/>
              <a:gd name="connsiteX11" fmla="*/ 2450872 w 3300978"/>
              <a:gd name="connsiteY11" fmla="*/ 76774 h 2088278"/>
              <a:gd name="connsiteX12" fmla="*/ 1534884 w 3300978"/>
              <a:gd name="connsiteY12" fmla="*/ 32324 h 2088278"/>
              <a:gd name="connsiteX0" fmla="*/ 1534884 w 3300978"/>
              <a:gd name="connsiteY0" fmla="*/ 14395 h 2070349"/>
              <a:gd name="connsiteX1" fmla="*/ 1461065 w 3300978"/>
              <a:gd name="connsiteY1" fmla="*/ 458102 h 2070349"/>
              <a:gd name="connsiteX2" fmla="*/ 395059 w 3300978"/>
              <a:gd name="connsiteY2" fmla="*/ 658920 h 2070349"/>
              <a:gd name="connsiteX3" fmla="*/ 313303 w 3300978"/>
              <a:gd name="connsiteY3" fmla="*/ 1019283 h 2070349"/>
              <a:gd name="connsiteX4" fmla="*/ 259328 w 3300978"/>
              <a:gd name="connsiteY4" fmla="*/ 1243914 h 2070349"/>
              <a:gd name="connsiteX5" fmla="*/ 4534 w 3300978"/>
              <a:gd name="connsiteY5" fmla="*/ 1787633 h 2070349"/>
              <a:gd name="connsiteX6" fmla="*/ 418078 w 3300978"/>
              <a:gd name="connsiteY6" fmla="*/ 2069414 h 2070349"/>
              <a:gd name="connsiteX7" fmla="*/ 3294628 w 3300978"/>
              <a:gd name="connsiteY7" fmla="*/ 1796364 h 2070349"/>
              <a:gd name="connsiteX8" fmla="*/ 3300978 w 3300978"/>
              <a:gd name="connsiteY8" fmla="*/ 1110564 h 2070349"/>
              <a:gd name="connsiteX9" fmla="*/ 3212078 w 3300978"/>
              <a:gd name="connsiteY9" fmla="*/ 824814 h 2070349"/>
              <a:gd name="connsiteX10" fmla="*/ 2761228 w 3300978"/>
              <a:gd name="connsiteY10" fmla="*/ 316814 h 2070349"/>
              <a:gd name="connsiteX11" fmla="*/ 2450872 w 3300978"/>
              <a:gd name="connsiteY11" fmla="*/ 58845 h 2070349"/>
              <a:gd name="connsiteX12" fmla="*/ 1534884 w 3300978"/>
              <a:gd name="connsiteY12" fmla="*/ 14395 h 2070349"/>
              <a:gd name="connsiteX0" fmla="*/ 1534884 w 3300978"/>
              <a:gd name="connsiteY0" fmla="*/ 13661 h 2069615"/>
              <a:gd name="connsiteX1" fmla="*/ 1461065 w 3300978"/>
              <a:gd name="connsiteY1" fmla="*/ 457368 h 2069615"/>
              <a:gd name="connsiteX2" fmla="*/ 395059 w 3300978"/>
              <a:gd name="connsiteY2" fmla="*/ 658186 h 2069615"/>
              <a:gd name="connsiteX3" fmla="*/ 313303 w 3300978"/>
              <a:gd name="connsiteY3" fmla="*/ 1018549 h 2069615"/>
              <a:gd name="connsiteX4" fmla="*/ 259328 w 3300978"/>
              <a:gd name="connsiteY4" fmla="*/ 1243180 h 2069615"/>
              <a:gd name="connsiteX5" fmla="*/ 4534 w 3300978"/>
              <a:gd name="connsiteY5" fmla="*/ 1786899 h 2069615"/>
              <a:gd name="connsiteX6" fmla="*/ 418078 w 3300978"/>
              <a:gd name="connsiteY6" fmla="*/ 2068680 h 2069615"/>
              <a:gd name="connsiteX7" fmla="*/ 3294628 w 3300978"/>
              <a:gd name="connsiteY7" fmla="*/ 1795630 h 2069615"/>
              <a:gd name="connsiteX8" fmla="*/ 3300978 w 3300978"/>
              <a:gd name="connsiteY8" fmla="*/ 1109830 h 2069615"/>
              <a:gd name="connsiteX9" fmla="*/ 3212078 w 3300978"/>
              <a:gd name="connsiteY9" fmla="*/ 824080 h 2069615"/>
              <a:gd name="connsiteX10" fmla="*/ 2794566 w 3300978"/>
              <a:gd name="connsiteY10" fmla="*/ 292268 h 2069615"/>
              <a:gd name="connsiteX11" fmla="*/ 2450872 w 3300978"/>
              <a:gd name="connsiteY11" fmla="*/ 58111 h 2069615"/>
              <a:gd name="connsiteX12" fmla="*/ 1534884 w 3300978"/>
              <a:gd name="connsiteY12" fmla="*/ 13661 h 2069615"/>
              <a:gd name="connsiteX0" fmla="*/ 1534884 w 3300978"/>
              <a:gd name="connsiteY0" fmla="*/ 13661 h 2069615"/>
              <a:gd name="connsiteX1" fmla="*/ 1461065 w 3300978"/>
              <a:gd name="connsiteY1" fmla="*/ 457368 h 2069615"/>
              <a:gd name="connsiteX2" fmla="*/ 395059 w 3300978"/>
              <a:gd name="connsiteY2" fmla="*/ 658186 h 2069615"/>
              <a:gd name="connsiteX3" fmla="*/ 313303 w 3300978"/>
              <a:gd name="connsiteY3" fmla="*/ 1018549 h 2069615"/>
              <a:gd name="connsiteX4" fmla="*/ 259328 w 3300978"/>
              <a:gd name="connsiteY4" fmla="*/ 1243180 h 2069615"/>
              <a:gd name="connsiteX5" fmla="*/ 4534 w 3300978"/>
              <a:gd name="connsiteY5" fmla="*/ 1786899 h 2069615"/>
              <a:gd name="connsiteX6" fmla="*/ 418078 w 3300978"/>
              <a:gd name="connsiteY6" fmla="*/ 2068680 h 2069615"/>
              <a:gd name="connsiteX7" fmla="*/ 3294628 w 3300978"/>
              <a:gd name="connsiteY7" fmla="*/ 1795630 h 2069615"/>
              <a:gd name="connsiteX8" fmla="*/ 3300978 w 3300978"/>
              <a:gd name="connsiteY8" fmla="*/ 1109830 h 2069615"/>
              <a:gd name="connsiteX9" fmla="*/ 3212078 w 3300978"/>
              <a:gd name="connsiteY9" fmla="*/ 824080 h 2069615"/>
              <a:gd name="connsiteX10" fmla="*/ 2794566 w 3300978"/>
              <a:gd name="connsiteY10" fmla="*/ 292268 h 2069615"/>
              <a:gd name="connsiteX11" fmla="*/ 2450872 w 3300978"/>
              <a:gd name="connsiteY11" fmla="*/ 58111 h 2069615"/>
              <a:gd name="connsiteX12" fmla="*/ 1534884 w 3300978"/>
              <a:gd name="connsiteY12" fmla="*/ 13661 h 2069615"/>
              <a:gd name="connsiteX0" fmla="*/ 1534884 w 3300978"/>
              <a:gd name="connsiteY0" fmla="*/ 13661 h 2069615"/>
              <a:gd name="connsiteX1" fmla="*/ 1461065 w 3300978"/>
              <a:gd name="connsiteY1" fmla="*/ 457368 h 2069615"/>
              <a:gd name="connsiteX2" fmla="*/ 395059 w 3300978"/>
              <a:gd name="connsiteY2" fmla="*/ 658186 h 2069615"/>
              <a:gd name="connsiteX3" fmla="*/ 313303 w 3300978"/>
              <a:gd name="connsiteY3" fmla="*/ 1018549 h 2069615"/>
              <a:gd name="connsiteX4" fmla="*/ 259328 w 3300978"/>
              <a:gd name="connsiteY4" fmla="*/ 1243180 h 2069615"/>
              <a:gd name="connsiteX5" fmla="*/ 4534 w 3300978"/>
              <a:gd name="connsiteY5" fmla="*/ 1786899 h 2069615"/>
              <a:gd name="connsiteX6" fmla="*/ 418078 w 3300978"/>
              <a:gd name="connsiteY6" fmla="*/ 2068680 h 2069615"/>
              <a:gd name="connsiteX7" fmla="*/ 3294628 w 3300978"/>
              <a:gd name="connsiteY7" fmla="*/ 1795630 h 2069615"/>
              <a:gd name="connsiteX8" fmla="*/ 3300978 w 3300978"/>
              <a:gd name="connsiteY8" fmla="*/ 1109830 h 2069615"/>
              <a:gd name="connsiteX9" fmla="*/ 3212078 w 3300978"/>
              <a:gd name="connsiteY9" fmla="*/ 824080 h 2069615"/>
              <a:gd name="connsiteX10" fmla="*/ 2794566 w 3300978"/>
              <a:gd name="connsiteY10" fmla="*/ 292268 h 2069615"/>
              <a:gd name="connsiteX11" fmla="*/ 2450872 w 3300978"/>
              <a:gd name="connsiteY11" fmla="*/ 58111 h 2069615"/>
              <a:gd name="connsiteX12" fmla="*/ 1534884 w 3300978"/>
              <a:gd name="connsiteY12" fmla="*/ 13661 h 2069615"/>
              <a:gd name="connsiteX0" fmla="*/ 1534884 w 3300978"/>
              <a:gd name="connsiteY0" fmla="*/ 13661 h 2069615"/>
              <a:gd name="connsiteX1" fmla="*/ 1461065 w 3300978"/>
              <a:gd name="connsiteY1" fmla="*/ 457368 h 2069615"/>
              <a:gd name="connsiteX2" fmla="*/ 395059 w 3300978"/>
              <a:gd name="connsiteY2" fmla="*/ 658186 h 2069615"/>
              <a:gd name="connsiteX3" fmla="*/ 313303 w 3300978"/>
              <a:gd name="connsiteY3" fmla="*/ 1018549 h 2069615"/>
              <a:gd name="connsiteX4" fmla="*/ 259328 w 3300978"/>
              <a:gd name="connsiteY4" fmla="*/ 1243180 h 2069615"/>
              <a:gd name="connsiteX5" fmla="*/ 4534 w 3300978"/>
              <a:gd name="connsiteY5" fmla="*/ 1786899 h 2069615"/>
              <a:gd name="connsiteX6" fmla="*/ 418078 w 3300978"/>
              <a:gd name="connsiteY6" fmla="*/ 2068680 h 2069615"/>
              <a:gd name="connsiteX7" fmla="*/ 3294628 w 3300978"/>
              <a:gd name="connsiteY7" fmla="*/ 1795630 h 2069615"/>
              <a:gd name="connsiteX8" fmla="*/ 3300978 w 3300978"/>
              <a:gd name="connsiteY8" fmla="*/ 1109830 h 2069615"/>
              <a:gd name="connsiteX9" fmla="*/ 3212078 w 3300978"/>
              <a:gd name="connsiteY9" fmla="*/ 824080 h 2069615"/>
              <a:gd name="connsiteX10" fmla="*/ 2794566 w 3300978"/>
              <a:gd name="connsiteY10" fmla="*/ 292268 h 2069615"/>
              <a:gd name="connsiteX11" fmla="*/ 2450872 w 3300978"/>
              <a:gd name="connsiteY11" fmla="*/ 58111 h 2069615"/>
              <a:gd name="connsiteX12" fmla="*/ 1534884 w 3300978"/>
              <a:gd name="connsiteY12" fmla="*/ 13661 h 2069615"/>
              <a:gd name="connsiteX0" fmla="*/ 1534884 w 3521121"/>
              <a:gd name="connsiteY0" fmla="*/ 13661 h 2069615"/>
              <a:gd name="connsiteX1" fmla="*/ 1461065 w 3521121"/>
              <a:gd name="connsiteY1" fmla="*/ 457368 h 2069615"/>
              <a:gd name="connsiteX2" fmla="*/ 395059 w 3521121"/>
              <a:gd name="connsiteY2" fmla="*/ 658186 h 2069615"/>
              <a:gd name="connsiteX3" fmla="*/ 313303 w 3521121"/>
              <a:gd name="connsiteY3" fmla="*/ 1018549 h 2069615"/>
              <a:gd name="connsiteX4" fmla="*/ 259328 w 3521121"/>
              <a:gd name="connsiteY4" fmla="*/ 1243180 h 2069615"/>
              <a:gd name="connsiteX5" fmla="*/ 4534 w 3521121"/>
              <a:gd name="connsiteY5" fmla="*/ 1786899 h 2069615"/>
              <a:gd name="connsiteX6" fmla="*/ 418078 w 3521121"/>
              <a:gd name="connsiteY6" fmla="*/ 2068680 h 2069615"/>
              <a:gd name="connsiteX7" fmla="*/ 3294628 w 3521121"/>
              <a:gd name="connsiteY7" fmla="*/ 1795630 h 2069615"/>
              <a:gd name="connsiteX8" fmla="*/ 3300978 w 3521121"/>
              <a:gd name="connsiteY8" fmla="*/ 1109830 h 2069615"/>
              <a:gd name="connsiteX9" fmla="*/ 3212078 w 3521121"/>
              <a:gd name="connsiteY9" fmla="*/ 824080 h 2069615"/>
              <a:gd name="connsiteX10" fmla="*/ 2794566 w 3521121"/>
              <a:gd name="connsiteY10" fmla="*/ 292268 h 2069615"/>
              <a:gd name="connsiteX11" fmla="*/ 2450872 w 3521121"/>
              <a:gd name="connsiteY11" fmla="*/ 58111 h 2069615"/>
              <a:gd name="connsiteX12" fmla="*/ 1534884 w 3521121"/>
              <a:gd name="connsiteY12" fmla="*/ 13661 h 2069615"/>
              <a:gd name="connsiteX0" fmla="*/ 1534884 w 3323891"/>
              <a:gd name="connsiteY0" fmla="*/ 13661 h 2069615"/>
              <a:gd name="connsiteX1" fmla="*/ 1461065 w 3323891"/>
              <a:gd name="connsiteY1" fmla="*/ 457368 h 2069615"/>
              <a:gd name="connsiteX2" fmla="*/ 395059 w 3323891"/>
              <a:gd name="connsiteY2" fmla="*/ 658186 h 2069615"/>
              <a:gd name="connsiteX3" fmla="*/ 313303 w 3323891"/>
              <a:gd name="connsiteY3" fmla="*/ 1018549 h 2069615"/>
              <a:gd name="connsiteX4" fmla="*/ 259328 w 3323891"/>
              <a:gd name="connsiteY4" fmla="*/ 1243180 h 2069615"/>
              <a:gd name="connsiteX5" fmla="*/ 4534 w 3323891"/>
              <a:gd name="connsiteY5" fmla="*/ 1786899 h 2069615"/>
              <a:gd name="connsiteX6" fmla="*/ 418078 w 3323891"/>
              <a:gd name="connsiteY6" fmla="*/ 2068680 h 2069615"/>
              <a:gd name="connsiteX7" fmla="*/ 3294628 w 3323891"/>
              <a:gd name="connsiteY7" fmla="*/ 1795630 h 2069615"/>
              <a:gd name="connsiteX8" fmla="*/ 3300978 w 3323891"/>
              <a:gd name="connsiteY8" fmla="*/ 1109830 h 2069615"/>
              <a:gd name="connsiteX9" fmla="*/ 3212078 w 3323891"/>
              <a:gd name="connsiteY9" fmla="*/ 824080 h 2069615"/>
              <a:gd name="connsiteX10" fmla="*/ 2794566 w 3323891"/>
              <a:gd name="connsiteY10" fmla="*/ 292268 h 2069615"/>
              <a:gd name="connsiteX11" fmla="*/ 2450872 w 3323891"/>
              <a:gd name="connsiteY11" fmla="*/ 58111 h 2069615"/>
              <a:gd name="connsiteX12" fmla="*/ 1534884 w 3323891"/>
              <a:gd name="connsiteY12" fmla="*/ 13661 h 2069615"/>
              <a:gd name="connsiteX0" fmla="*/ 1534884 w 3316506"/>
              <a:gd name="connsiteY0" fmla="*/ 13661 h 2069615"/>
              <a:gd name="connsiteX1" fmla="*/ 1461065 w 3316506"/>
              <a:gd name="connsiteY1" fmla="*/ 457368 h 2069615"/>
              <a:gd name="connsiteX2" fmla="*/ 395059 w 3316506"/>
              <a:gd name="connsiteY2" fmla="*/ 658186 h 2069615"/>
              <a:gd name="connsiteX3" fmla="*/ 313303 w 3316506"/>
              <a:gd name="connsiteY3" fmla="*/ 1018549 h 2069615"/>
              <a:gd name="connsiteX4" fmla="*/ 259328 w 3316506"/>
              <a:gd name="connsiteY4" fmla="*/ 1243180 h 2069615"/>
              <a:gd name="connsiteX5" fmla="*/ 4534 w 3316506"/>
              <a:gd name="connsiteY5" fmla="*/ 1786899 h 2069615"/>
              <a:gd name="connsiteX6" fmla="*/ 418078 w 3316506"/>
              <a:gd name="connsiteY6" fmla="*/ 2068680 h 2069615"/>
              <a:gd name="connsiteX7" fmla="*/ 3294628 w 3316506"/>
              <a:gd name="connsiteY7" fmla="*/ 1795630 h 2069615"/>
              <a:gd name="connsiteX8" fmla="*/ 3300978 w 3316506"/>
              <a:gd name="connsiteY8" fmla="*/ 1109830 h 2069615"/>
              <a:gd name="connsiteX9" fmla="*/ 3212078 w 3316506"/>
              <a:gd name="connsiteY9" fmla="*/ 824080 h 2069615"/>
              <a:gd name="connsiteX10" fmla="*/ 2794566 w 3316506"/>
              <a:gd name="connsiteY10" fmla="*/ 292268 h 2069615"/>
              <a:gd name="connsiteX11" fmla="*/ 2450872 w 3316506"/>
              <a:gd name="connsiteY11" fmla="*/ 58111 h 2069615"/>
              <a:gd name="connsiteX12" fmla="*/ 1534884 w 3316506"/>
              <a:gd name="connsiteY12" fmla="*/ 13661 h 2069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16506" h="2069615">
                <a:moveTo>
                  <a:pt x="1534884" y="13661"/>
                </a:moveTo>
                <a:cubicBezTo>
                  <a:pt x="1516363" y="102031"/>
                  <a:pt x="1512924" y="428528"/>
                  <a:pt x="1461065" y="457368"/>
                </a:cubicBezTo>
                <a:cubicBezTo>
                  <a:pt x="1270336" y="563437"/>
                  <a:pt x="643502" y="538859"/>
                  <a:pt x="395059" y="658186"/>
                </a:cubicBezTo>
                <a:cubicBezTo>
                  <a:pt x="284464" y="734651"/>
                  <a:pt x="340556" y="892077"/>
                  <a:pt x="313303" y="1018549"/>
                </a:cubicBezTo>
                <a:cubicBezTo>
                  <a:pt x="295311" y="1093426"/>
                  <a:pt x="310789" y="1115122"/>
                  <a:pt x="259328" y="1243180"/>
                </a:cubicBezTo>
                <a:cubicBezTo>
                  <a:pt x="207867" y="1371238"/>
                  <a:pt x="-36057" y="1652804"/>
                  <a:pt x="4534" y="1786899"/>
                </a:cubicBezTo>
                <a:cubicBezTo>
                  <a:pt x="78617" y="2031638"/>
                  <a:pt x="206677" y="2077146"/>
                  <a:pt x="418078" y="2068680"/>
                </a:cubicBezTo>
                <a:lnTo>
                  <a:pt x="3294628" y="1795630"/>
                </a:lnTo>
                <a:cubicBezTo>
                  <a:pt x="3308386" y="1381028"/>
                  <a:pt x="3332584" y="1300720"/>
                  <a:pt x="3300978" y="1109830"/>
                </a:cubicBezTo>
                <a:cubicBezTo>
                  <a:pt x="3284684" y="1011417"/>
                  <a:pt x="3256533" y="913380"/>
                  <a:pt x="3212078" y="824080"/>
                </a:cubicBezTo>
                <a:cubicBezTo>
                  <a:pt x="3135889" y="671033"/>
                  <a:pt x="2921434" y="419930"/>
                  <a:pt x="2794566" y="292268"/>
                </a:cubicBezTo>
                <a:cubicBezTo>
                  <a:pt x="2667698" y="164607"/>
                  <a:pt x="2660819" y="104546"/>
                  <a:pt x="2450872" y="58111"/>
                </a:cubicBezTo>
                <a:cubicBezTo>
                  <a:pt x="2240925" y="11677"/>
                  <a:pt x="1718505" y="-19148"/>
                  <a:pt x="1534884" y="13661"/>
                </a:cubicBezTo>
                <a:close/>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
        <p:nvSpPr>
          <p:cNvPr id="5" name="Freeform 4"/>
          <p:cNvSpPr/>
          <p:nvPr/>
        </p:nvSpPr>
        <p:spPr>
          <a:xfrm>
            <a:off x="2942949" y="2490996"/>
            <a:ext cx="3066525" cy="1399336"/>
          </a:xfrm>
          <a:custGeom>
            <a:avLst/>
            <a:gdLst>
              <a:gd name="connsiteX0" fmla="*/ 57150 w 2933700"/>
              <a:gd name="connsiteY0" fmla="*/ 19050 h 1333500"/>
              <a:gd name="connsiteX1" fmla="*/ 0 w 2933700"/>
              <a:gd name="connsiteY1" fmla="*/ 762000 h 1333500"/>
              <a:gd name="connsiteX2" fmla="*/ 514350 w 2933700"/>
              <a:gd name="connsiteY2" fmla="*/ 1333500 h 1333500"/>
              <a:gd name="connsiteX3" fmla="*/ 1733550 w 2933700"/>
              <a:gd name="connsiteY3" fmla="*/ 1295400 h 1333500"/>
              <a:gd name="connsiteX4" fmla="*/ 1828800 w 2933700"/>
              <a:gd name="connsiteY4" fmla="*/ 895350 h 1333500"/>
              <a:gd name="connsiteX5" fmla="*/ 2876550 w 2933700"/>
              <a:gd name="connsiteY5" fmla="*/ 704850 h 1333500"/>
              <a:gd name="connsiteX6" fmla="*/ 2933700 w 2933700"/>
              <a:gd name="connsiteY6" fmla="*/ 19050 h 1333500"/>
              <a:gd name="connsiteX7" fmla="*/ 2552700 w 2933700"/>
              <a:gd name="connsiteY7" fmla="*/ 0 h 1333500"/>
              <a:gd name="connsiteX8" fmla="*/ 171450 w 2933700"/>
              <a:gd name="connsiteY8" fmla="*/ 0 h 1333500"/>
              <a:gd name="connsiteX9" fmla="*/ 57150 w 2933700"/>
              <a:gd name="connsiteY9" fmla="*/ 19050 h 1333500"/>
              <a:gd name="connsiteX0" fmla="*/ 57150 w 2933700"/>
              <a:gd name="connsiteY0" fmla="*/ 19050 h 1333500"/>
              <a:gd name="connsiteX1" fmla="*/ 0 w 2933700"/>
              <a:gd name="connsiteY1" fmla="*/ 762000 h 1333500"/>
              <a:gd name="connsiteX2" fmla="*/ 514350 w 2933700"/>
              <a:gd name="connsiteY2" fmla="*/ 1333500 h 1333500"/>
              <a:gd name="connsiteX3" fmla="*/ 1733550 w 2933700"/>
              <a:gd name="connsiteY3" fmla="*/ 1295400 h 1333500"/>
              <a:gd name="connsiteX4" fmla="*/ 1828800 w 2933700"/>
              <a:gd name="connsiteY4" fmla="*/ 895350 h 1333500"/>
              <a:gd name="connsiteX5" fmla="*/ 2876550 w 2933700"/>
              <a:gd name="connsiteY5" fmla="*/ 704850 h 1333500"/>
              <a:gd name="connsiteX6" fmla="*/ 2933700 w 2933700"/>
              <a:gd name="connsiteY6" fmla="*/ 19050 h 1333500"/>
              <a:gd name="connsiteX7" fmla="*/ 2552700 w 2933700"/>
              <a:gd name="connsiteY7" fmla="*/ 0 h 1333500"/>
              <a:gd name="connsiteX8" fmla="*/ 171450 w 2933700"/>
              <a:gd name="connsiteY8" fmla="*/ 0 h 1333500"/>
              <a:gd name="connsiteX9" fmla="*/ 57150 w 2933700"/>
              <a:gd name="connsiteY9" fmla="*/ 19050 h 1333500"/>
              <a:gd name="connsiteX0" fmla="*/ 57150 w 2933700"/>
              <a:gd name="connsiteY0" fmla="*/ 19050 h 1379772"/>
              <a:gd name="connsiteX1" fmla="*/ 0 w 2933700"/>
              <a:gd name="connsiteY1" fmla="*/ 762000 h 1379772"/>
              <a:gd name="connsiteX2" fmla="*/ 514350 w 2933700"/>
              <a:gd name="connsiteY2" fmla="*/ 1333500 h 1379772"/>
              <a:gd name="connsiteX3" fmla="*/ 1733550 w 2933700"/>
              <a:gd name="connsiteY3" fmla="*/ 1295400 h 1379772"/>
              <a:gd name="connsiteX4" fmla="*/ 1828800 w 2933700"/>
              <a:gd name="connsiteY4" fmla="*/ 895350 h 1379772"/>
              <a:gd name="connsiteX5" fmla="*/ 2876550 w 2933700"/>
              <a:gd name="connsiteY5" fmla="*/ 704850 h 1379772"/>
              <a:gd name="connsiteX6" fmla="*/ 2933700 w 2933700"/>
              <a:gd name="connsiteY6" fmla="*/ 19050 h 1379772"/>
              <a:gd name="connsiteX7" fmla="*/ 2552700 w 2933700"/>
              <a:gd name="connsiteY7" fmla="*/ 0 h 1379772"/>
              <a:gd name="connsiteX8" fmla="*/ 171450 w 2933700"/>
              <a:gd name="connsiteY8" fmla="*/ 0 h 1379772"/>
              <a:gd name="connsiteX9" fmla="*/ 57150 w 2933700"/>
              <a:gd name="connsiteY9" fmla="*/ 19050 h 1379772"/>
              <a:gd name="connsiteX0" fmla="*/ 57150 w 2933700"/>
              <a:gd name="connsiteY0" fmla="*/ 19050 h 1387684"/>
              <a:gd name="connsiteX1" fmla="*/ 0 w 2933700"/>
              <a:gd name="connsiteY1" fmla="*/ 762000 h 1387684"/>
              <a:gd name="connsiteX2" fmla="*/ 514350 w 2933700"/>
              <a:gd name="connsiteY2" fmla="*/ 1333500 h 1387684"/>
              <a:gd name="connsiteX3" fmla="*/ 1631950 w 2933700"/>
              <a:gd name="connsiteY3" fmla="*/ 1314450 h 1387684"/>
              <a:gd name="connsiteX4" fmla="*/ 1828800 w 2933700"/>
              <a:gd name="connsiteY4" fmla="*/ 895350 h 1387684"/>
              <a:gd name="connsiteX5" fmla="*/ 2876550 w 2933700"/>
              <a:gd name="connsiteY5" fmla="*/ 704850 h 1387684"/>
              <a:gd name="connsiteX6" fmla="*/ 2933700 w 2933700"/>
              <a:gd name="connsiteY6" fmla="*/ 19050 h 1387684"/>
              <a:gd name="connsiteX7" fmla="*/ 2552700 w 2933700"/>
              <a:gd name="connsiteY7" fmla="*/ 0 h 1387684"/>
              <a:gd name="connsiteX8" fmla="*/ 171450 w 2933700"/>
              <a:gd name="connsiteY8" fmla="*/ 0 h 1387684"/>
              <a:gd name="connsiteX9" fmla="*/ 57150 w 2933700"/>
              <a:gd name="connsiteY9" fmla="*/ 19050 h 1387684"/>
              <a:gd name="connsiteX0" fmla="*/ 57150 w 2933700"/>
              <a:gd name="connsiteY0" fmla="*/ 19050 h 1387684"/>
              <a:gd name="connsiteX1" fmla="*/ 0 w 2933700"/>
              <a:gd name="connsiteY1" fmla="*/ 762000 h 1387684"/>
              <a:gd name="connsiteX2" fmla="*/ 514350 w 2933700"/>
              <a:gd name="connsiteY2" fmla="*/ 1333500 h 1387684"/>
              <a:gd name="connsiteX3" fmla="*/ 1631950 w 2933700"/>
              <a:gd name="connsiteY3" fmla="*/ 1314450 h 1387684"/>
              <a:gd name="connsiteX4" fmla="*/ 1828800 w 2933700"/>
              <a:gd name="connsiteY4" fmla="*/ 895350 h 1387684"/>
              <a:gd name="connsiteX5" fmla="*/ 2876550 w 2933700"/>
              <a:gd name="connsiteY5" fmla="*/ 704850 h 1387684"/>
              <a:gd name="connsiteX6" fmla="*/ 2933700 w 2933700"/>
              <a:gd name="connsiteY6" fmla="*/ 19050 h 1387684"/>
              <a:gd name="connsiteX7" fmla="*/ 2552700 w 2933700"/>
              <a:gd name="connsiteY7" fmla="*/ 0 h 1387684"/>
              <a:gd name="connsiteX8" fmla="*/ 57150 w 2933700"/>
              <a:gd name="connsiteY8" fmla="*/ 19050 h 1387684"/>
              <a:gd name="connsiteX0" fmla="*/ 225858 w 3102408"/>
              <a:gd name="connsiteY0" fmla="*/ 61844 h 1430478"/>
              <a:gd name="connsiteX1" fmla="*/ 168708 w 3102408"/>
              <a:gd name="connsiteY1" fmla="*/ 804794 h 1430478"/>
              <a:gd name="connsiteX2" fmla="*/ 683058 w 3102408"/>
              <a:gd name="connsiteY2" fmla="*/ 1376294 h 1430478"/>
              <a:gd name="connsiteX3" fmla="*/ 1800658 w 3102408"/>
              <a:gd name="connsiteY3" fmla="*/ 1357244 h 1430478"/>
              <a:gd name="connsiteX4" fmla="*/ 1997508 w 3102408"/>
              <a:gd name="connsiteY4" fmla="*/ 938144 h 1430478"/>
              <a:gd name="connsiteX5" fmla="*/ 3045258 w 3102408"/>
              <a:gd name="connsiteY5" fmla="*/ 747644 h 1430478"/>
              <a:gd name="connsiteX6" fmla="*/ 3102408 w 3102408"/>
              <a:gd name="connsiteY6" fmla="*/ 61844 h 1430478"/>
              <a:gd name="connsiteX7" fmla="*/ 2721408 w 3102408"/>
              <a:gd name="connsiteY7" fmla="*/ 42794 h 1430478"/>
              <a:gd name="connsiteX8" fmla="*/ 225858 w 3102408"/>
              <a:gd name="connsiteY8" fmla="*/ 61844 h 1430478"/>
              <a:gd name="connsiteX0" fmla="*/ 225858 w 3102408"/>
              <a:gd name="connsiteY0" fmla="*/ 0 h 1368634"/>
              <a:gd name="connsiteX1" fmla="*/ 168708 w 3102408"/>
              <a:gd name="connsiteY1" fmla="*/ 742950 h 1368634"/>
              <a:gd name="connsiteX2" fmla="*/ 683058 w 3102408"/>
              <a:gd name="connsiteY2" fmla="*/ 1314450 h 1368634"/>
              <a:gd name="connsiteX3" fmla="*/ 1800658 w 3102408"/>
              <a:gd name="connsiteY3" fmla="*/ 1295400 h 1368634"/>
              <a:gd name="connsiteX4" fmla="*/ 1997508 w 3102408"/>
              <a:gd name="connsiteY4" fmla="*/ 876300 h 1368634"/>
              <a:gd name="connsiteX5" fmla="*/ 3045258 w 3102408"/>
              <a:gd name="connsiteY5" fmla="*/ 685800 h 1368634"/>
              <a:gd name="connsiteX6" fmla="*/ 3102408 w 3102408"/>
              <a:gd name="connsiteY6" fmla="*/ 0 h 1368634"/>
              <a:gd name="connsiteX7" fmla="*/ 225858 w 3102408"/>
              <a:gd name="connsiteY7" fmla="*/ 0 h 1368634"/>
              <a:gd name="connsiteX0" fmla="*/ 225858 w 3102900"/>
              <a:gd name="connsiteY0" fmla="*/ 244450 h 1613084"/>
              <a:gd name="connsiteX1" fmla="*/ 168708 w 3102900"/>
              <a:gd name="connsiteY1" fmla="*/ 987400 h 1613084"/>
              <a:gd name="connsiteX2" fmla="*/ 683058 w 3102900"/>
              <a:gd name="connsiteY2" fmla="*/ 1558900 h 1613084"/>
              <a:gd name="connsiteX3" fmla="*/ 1800658 w 3102900"/>
              <a:gd name="connsiteY3" fmla="*/ 1539850 h 1613084"/>
              <a:gd name="connsiteX4" fmla="*/ 1997508 w 3102900"/>
              <a:gd name="connsiteY4" fmla="*/ 1120750 h 1613084"/>
              <a:gd name="connsiteX5" fmla="*/ 3045258 w 3102900"/>
              <a:gd name="connsiteY5" fmla="*/ 930250 h 1613084"/>
              <a:gd name="connsiteX6" fmla="*/ 3102408 w 3102900"/>
              <a:gd name="connsiteY6" fmla="*/ 244450 h 1613084"/>
              <a:gd name="connsiteX7" fmla="*/ 225858 w 3102900"/>
              <a:gd name="connsiteY7" fmla="*/ 244450 h 1613084"/>
              <a:gd name="connsiteX0" fmla="*/ 225858 w 3132635"/>
              <a:gd name="connsiteY0" fmla="*/ 161624 h 1530258"/>
              <a:gd name="connsiteX1" fmla="*/ 168708 w 3132635"/>
              <a:gd name="connsiteY1" fmla="*/ 904574 h 1530258"/>
              <a:gd name="connsiteX2" fmla="*/ 683058 w 3132635"/>
              <a:gd name="connsiteY2" fmla="*/ 1476074 h 1530258"/>
              <a:gd name="connsiteX3" fmla="*/ 1800658 w 3132635"/>
              <a:gd name="connsiteY3" fmla="*/ 1457024 h 1530258"/>
              <a:gd name="connsiteX4" fmla="*/ 1997508 w 3132635"/>
              <a:gd name="connsiteY4" fmla="*/ 1037924 h 1530258"/>
              <a:gd name="connsiteX5" fmla="*/ 3045258 w 3132635"/>
              <a:gd name="connsiteY5" fmla="*/ 847424 h 1530258"/>
              <a:gd name="connsiteX6" fmla="*/ 3102408 w 3132635"/>
              <a:gd name="connsiteY6" fmla="*/ 161624 h 1530258"/>
              <a:gd name="connsiteX7" fmla="*/ 225858 w 3132635"/>
              <a:gd name="connsiteY7" fmla="*/ 161624 h 1530258"/>
              <a:gd name="connsiteX0" fmla="*/ 225858 w 3170031"/>
              <a:gd name="connsiteY0" fmla="*/ 91433 h 1460067"/>
              <a:gd name="connsiteX1" fmla="*/ 168708 w 3170031"/>
              <a:gd name="connsiteY1" fmla="*/ 834383 h 1460067"/>
              <a:gd name="connsiteX2" fmla="*/ 683058 w 3170031"/>
              <a:gd name="connsiteY2" fmla="*/ 1405883 h 1460067"/>
              <a:gd name="connsiteX3" fmla="*/ 1800658 w 3170031"/>
              <a:gd name="connsiteY3" fmla="*/ 1386833 h 1460067"/>
              <a:gd name="connsiteX4" fmla="*/ 1997508 w 3170031"/>
              <a:gd name="connsiteY4" fmla="*/ 967733 h 1460067"/>
              <a:gd name="connsiteX5" fmla="*/ 3045258 w 3170031"/>
              <a:gd name="connsiteY5" fmla="*/ 777233 h 1460067"/>
              <a:gd name="connsiteX6" fmla="*/ 3102408 w 3170031"/>
              <a:gd name="connsiteY6" fmla="*/ 91433 h 1460067"/>
              <a:gd name="connsiteX7" fmla="*/ 225858 w 3170031"/>
              <a:gd name="connsiteY7" fmla="*/ 91433 h 1460067"/>
              <a:gd name="connsiteX0" fmla="*/ 253377 w 3197550"/>
              <a:gd name="connsiteY0" fmla="*/ 91433 h 1460067"/>
              <a:gd name="connsiteX1" fmla="*/ 196227 w 3197550"/>
              <a:gd name="connsiteY1" fmla="*/ 834383 h 1460067"/>
              <a:gd name="connsiteX2" fmla="*/ 710577 w 3197550"/>
              <a:gd name="connsiteY2" fmla="*/ 1405883 h 1460067"/>
              <a:gd name="connsiteX3" fmla="*/ 1828177 w 3197550"/>
              <a:gd name="connsiteY3" fmla="*/ 1386833 h 1460067"/>
              <a:gd name="connsiteX4" fmla="*/ 2025027 w 3197550"/>
              <a:gd name="connsiteY4" fmla="*/ 967733 h 1460067"/>
              <a:gd name="connsiteX5" fmla="*/ 3072777 w 3197550"/>
              <a:gd name="connsiteY5" fmla="*/ 777233 h 1460067"/>
              <a:gd name="connsiteX6" fmla="*/ 3129927 w 3197550"/>
              <a:gd name="connsiteY6" fmla="*/ 91433 h 1460067"/>
              <a:gd name="connsiteX7" fmla="*/ 253377 w 3197550"/>
              <a:gd name="connsiteY7" fmla="*/ 91433 h 1460067"/>
              <a:gd name="connsiteX0" fmla="*/ 264912 w 3209085"/>
              <a:gd name="connsiteY0" fmla="*/ 91433 h 1460067"/>
              <a:gd name="connsiteX1" fmla="*/ 207762 w 3209085"/>
              <a:gd name="connsiteY1" fmla="*/ 834383 h 1460067"/>
              <a:gd name="connsiteX2" fmla="*/ 722112 w 3209085"/>
              <a:gd name="connsiteY2" fmla="*/ 1405883 h 1460067"/>
              <a:gd name="connsiteX3" fmla="*/ 1839712 w 3209085"/>
              <a:gd name="connsiteY3" fmla="*/ 1386833 h 1460067"/>
              <a:gd name="connsiteX4" fmla="*/ 2036562 w 3209085"/>
              <a:gd name="connsiteY4" fmla="*/ 967733 h 1460067"/>
              <a:gd name="connsiteX5" fmla="*/ 3084312 w 3209085"/>
              <a:gd name="connsiteY5" fmla="*/ 777233 h 1460067"/>
              <a:gd name="connsiteX6" fmla="*/ 3141462 w 3209085"/>
              <a:gd name="connsiteY6" fmla="*/ 91433 h 1460067"/>
              <a:gd name="connsiteX7" fmla="*/ 264912 w 3209085"/>
              <a:gd name="connsiteY7" fmla="*/ 91433 h 1460067"/>
              <a:gd name="connsiteX0" fmla="*/ 264912 w 3219036"/>
              <a:gd name="connsiteY0" fmla="*/ 91433 h 1460067"/>
              <a:gd name="connsiteX1" fmla="*/ 207762 w 3219036"/>
              <a:gd name="connsiteY1" fmla="*/ 834383 h 1460067"/>
              <a:gd name="connsiteX2" fmla="*/ 722112 w 3219036"/>
              <a:gd name="connsiteY2" fmla="*/ 1405883 h 1460067"/>
              <a:gd name="connsiteX3" fmla="*/ 1839712 w 3219036"/>
              <a:gd name="connsiteY3" fmla="*/ 1386833 h 1460067"/>
              <a:gd name="connsiteX4" fmla="*/ 2036562 w 3219036"/>
              <a:gd name="connsiteY4" fmla="*/ 967733 h 1460067"/>
              <a:gd name="connsiteX5" fmla="*/ 3084312 w 3219036"/>
              <a:gd name="connsiteY5" fmla="*/ 777233 h 1460067"/>
              <a:gd name="connsiteX6" fmla="*/ 3141462 w 3219036"/>
              <a:gd name="connsiteY6" fmla="*/ 91433 h 1460067"/>
              <a:gd name="connsiteX7" fmla="*/ 264912 w 3219036"/>
              <a:gd name="connsiteY7" fmla="*/ 91433 h 1460067"/>
              <a:gd name="connsiteX0" fmla="*/ 264912 w 3219036"/>
              <a:gd name="connsiteY0" fmla="*/ 91433 h 1460067"/>
              <a:gd name="connsiteX1" fmla="*/ 207762 w 3219036"/>
              <a:gd name="connsiteY1" fmla="*/ 834383 h 1460067"/>
              <a:gd name="connsiteX2" fmla="*/ 722112 w 3219036"/>
              <a:gd name="connsiteY2" fmla="*/ 1405883 h 1460067"/>
              <a:gd name="connsiteX3" fmla="*/ 1839712 w 3219036"/>
              <a:gd name="connsiteY3" fmla="*/ 1386833 h 1460067"/>
              <a:gd name="connsiteX4" fmla="*/ 2036562 w 3219036"/>
              <a:gd name="connsiteY4" fmla="*/ 967733 h 1460067"/>
              <a:gd name="connsiteX5" fmla="*/ 3084312 w 3219036"/>
              <a:gd name="connsiteY5" fmla="*/ 777233 h 1460067"/>
              <a:gd name="connsiteX6" fmla="*/ 3141462 w 3219036"/>
              <a:gd name="connsiteY6" fmla="*/ 91433 h 1460067"/>
              <a:gd name="connsiteX7" fmla="*/ 264912 w 3219036"/>
              <a:gd name="connsiteY7" fmla="*/ 91433 h 1460067"/>
              <a:gd name="connsiteX0" fmla="*/ 125702 w 3079826"/>
              <a:gd name="connsiteY0" fmla="*/ 69159 h 1437793"/>
              <a:gd name="connsiteX1" fmla="*/ 68552 w 3079826"/>
              <a:gd name="connsiteY1" fmla="*/ 812109 h 1437793"/>
              <a:gd name="connsiteX2" fmla="*/ 582902 w 3079826"/>
              <a:gd name="connsiteY2" fmla="*/ 1383609 h 1437793"/>
              <a:gd name="connsiteX3" fmla="*/ 1700502 w 3079826"/>
              <a:gd name="connsiteY3" fmla="*/ 1364559 h 1437793"/>
              <a:gd name="connsiteX4" fmla="*/ 1897352 w 3079826"/>
              <a:gd name="connsiteY4" fmla="*/ 945459 h 1437793"/>
              <a:gd name="connsiteX5" fmla="*/ 2945102 w 3079826"/>
              <a:gd name="connsiteY5" fmla="*/ 754959 h 1437793"/>
              <a:gd name="connsiteX6" fmla="*/ 3002252 w 3079826"/>
              <a:gd name="connsiteY6" fmla="*/ 69159 h 1437793"/>
              <a:gd name="connsiteX7" fmla="*/ 125702 w 3079826"/>
              <a:gd name="connsiteY7" fmla="*/ 69159 h 1437793"/>
              <a:gd name="connsiteX0" fmla="*/ 201044 w 3155168"/>
              <a:gd name="connsiteY0" fmla="*/ 102502 h 1459183"/>
              <a:gd name="connsiteX1" fmla="*/ 315344 w 3155168"/>
              <a:gd name="connsiteY1" fmla="*/ 1016902 h 1459183"/>
              <a:gd name="connsiteX2" fmla="*/ 658244 w 3155168"/>
              <a:gd name="connsiteY2" fmla="*/ 1416952 h 1459183"/>
              <a:gd name="connsiteX3" fmla="*/ 1775844 w 3155168"/>
              <a:gd name="connsiteY3" fmla="*/ 1397902 h 1459183"/>
              <a:gd name="connsiteX4" fmla="*/ 1972694 w 3155168"/>
              <a:gd name="connsiteY4" fmla="*/ 978802 h 1459183"/>
              <a:gd name="connsiteX5" fmla="*/ 3020444 w 3155168"/>
              <a:gd name="connsiteY5" fmla="*/ 788302 h 1459183"/>
              <a:gd name="connsiteX6" fmla="*/ 3077594 w 3155168"/>
              <a:gd name="connsiteY6" fmla="*/ 102502 h 1459183"/>
              <a:gd name="connsiteX7" fmla="*/ 201044 w 3155168"/>
              <a:gd name="connsiteY7" fmla="*/ 102502 h 1459183"/>
              <a:gd name="connsiteX0" fmla="*/ 85566 w 3039690"/>
              <a:gd name="connsiteY0" fmla="*/ 84534 h 1441215"/>
              <a:gd name="connsiteX1" fmla="*/ 199866 w 3039690"/>
              <a:gd name="connsiteY1" fmla="*/ 998934 h 1441215"/>
              <a:gd name="connsiteX2" fmla="*/ 542766 w 3039690"/>
              <a:gd name="connsiteY2" fmla="*/ 1398984 h 1441215"/>
              <a:gd name="connsiteX3" fmla="*/ 1660366 w 3039690"/>
              <a:gd name="connsiteY3" fmla="*/ 1379934 h 1441215"/>
              <a:gd name="connsiteX4" fmla="*/ 1857216 w 3039690"/>
              <a:gd name="connsiteY4" fmla="*/ 960834 h 1441215"/>
              <a:gd name="connsiteX5" fmla="*/ 2904966 w 3039690"/>
              <a:gd name="connsiteY5" fmla="*/ 770334 h 1441215"/>
              <a:gd name="connsiteX6" fmla="*/ 2962116 w 3039690"/>
              <a:gd name="connsiteY6" fmla="*/ 84534 h 1441215"/>
              <a:gd name="connsiteX7" fmla="*/ 85566 w 3039690"/>
              <a:gd name="connsiteY7" fmla="*/ 84534 h 1441215"/>
              <a:gd name="connsiteX0" fmla="*/ 85566 w 3000194"/>
              <a:gd name="connsiteY0" fmla="*/ 92312 h 1448993"/>
              <a:gd name="connsiteX1" fmla="*/ 199866 w 3000194"/>
              <a:gd name="connsiteY1" fmla="*/ 1006712 h 1448993"/>
              <a:gd name="connsiteX2" fmla="*/ 542766 w 3000194"/>
              <a:gd name="connsiteY2" fmla="*/ 1406762 h 1448993"/>
              <a:gd name="connsiteX3" fmla="*/ 1660366 w 3000194"/>
              <a:gd name="connsiteY3" fmla="*/ 1387712 h 1448993"/>
              <a:gd name="connsiteX4" fmla="*/ 1857216 w 3000194"/>
              <a:gd name="connsiteY4" fmla="*/ 968612 h 1448993"/>
              <a:gd name="connsiteX5" fmla="*/ 2904966 w 3000194"/>
              <a:gd name="connsiteY5" fmla="*/ 778112 h 1448993"/>
              <a:gd name="connsiteX6" fmla="*/ 2962116 w 3000194"/>
              <a:gd name="connsiteY6" fmla="*/ 92312 h 1448993"/>
              <a:gd name="connsiteX7" fmla="*/ 85566 w 3000194"/>
              <a:gd name="connsiteY7" fmla="*/ 92312 h 1448993"/>
              <a:gd name="connsiteX0" fmla="*/ 80320 w 3152785"/>
              <a:gd name="connsiteY0" fmla="*/ 120841 h 1407672"/>
              <a:gd name="connsiteX1" fmla="*/ 181920 w 3152785"/>
              <a:gd name="connsiteY1" fmla="*/ 965391 h 1407672"/>
              <a:gd name="connsiteX2" fmla="*/ 524820 w 3152785"/>
              <a:gd name="connsiteY2" fmla="*/ 1365441 h 1407672"/>
              <a:gd name="connsiteX3" fmla="*/ 1642420 w 3152785"/>
              <a:gd name="connsiteY3" fmla="*/ 1346391 h 1407672"/>
              <a:gd name="connsiteX4" fmla="*/ 1839270 w 3152785"/>
              <a:gd name="connsiteY4" fmla="*/ 927291 h 1407672"/>
              <a:gd name="connsiteX5" fmla="*/ 2887020 w 3152785"/>
              <a:gd name="connsiteY5" fmla="*/ 736791 h 1407672"/>
              <a:gd name="connsiteX6" fmla="*/ 2944170 w 3152785"/>
              <a:gd name="connsiteY6" fmla="*/ 50991 h 1407672"/>
              <a:gd name="connsiteX7" fmla="*/ 80320 w 3152785"/>
              <a:gd name="connsiteY7" fmla="*/ 120841 h 1407672"/>
              <a:gd name="connsiteX0" fmla="*/ 194888 w 3262644"/>
              <a:gd name="connsiteY0" fmla="*/ 105596 h 1392427"/>
              <a:gd name="connsiteX1" fmla="*/ 296488 w 3262644"/>
              <a:gd name="connsiteY1" fmla="*/ 950146 h 1392427"/>
              <a:gd name="connsiteX2" fmla="*/ 639388 w 3262644"/>
              <a:gd name="connsiteY2" fmla="*/ 1350196 h 1392427"/>
              <a:gd name="connsiteX3" fmla="*/ 1756988 w 3262644"/>
              <a:gd name="connsiteY3" fmla="*/ 1331146 h 1392427"/>
              <a:gd name="connsiteX4" fmla="*/ 1953838 w 3262644"/>
              <a:gd name="connsiteY4" fmla="*/ 912046 h 1392427"/>
              <a:gd name="connsiteX5" fmla="*/ 3001588 w 3262644"/>
              <a:gd name="connsiteY5" fmla="*/ 721546 h 1392427"/>
              <a:gd name="connsiteX6" fmla="*/ 3052388 w 3262644"/>
              <a:gd name="connsiteY6" fmla="*/ 80196 h 1392427"/>
              <a:gd name="connsiteX7" fmla="*/ 194888 w 3262644"/>
              <a:gd name="connsiteY7" fmla="*/ 105596 h 1392427"/>
              <a:gd name="connsiteX0" fmla="*/ 194888 w 3076382"/>
              <a:gd name="connsiteY0" fmla="*/ 94299 h 1381130"/>
              <a:gd name="connsiteX1" fmla="*/ 296488 w 3076382"/>
              <a:gd name="connsiteY1" fmla="*/ 938849 h 1381130"/>
              <a:gd name="connsiteX2" fmla="*/ 639388 w 3076382"/>
              <a:gd name="connsiteY2" fmla="*/ 1338899 h 1381130"/>
              <a:gd name="connsiteX3" fmla="*/ 1756988 w 3076382"/>
              <a:gd name="connsiteY3" fmla="*/ 1319849 h 1381130"/>
              <a:gd name="connsiteX4" fmla="*/ 1953838 w 3076382"/>
              <a:gd name="connsiteY4" fmla="*/ 900749 h 1381130"/>
              <a:gd name="connsiteX5" fmla="*/ 3001588 w 3076382"/>
              <a:gd name="connsiteY5" fmla="*/ 710249 h 1381130"/>
              <a:gd name="connsiteX6" fmla="*/ 3052388 w 3076382"/>
              <a:gd name="connsiteY6" fmla="*/ 68899 h 1381130"/>
              <a:gd name="connsiteX7" fmla="*/ 194888 w 3076382"/>
              <a:gd name="connsiteY7" fmla="*/ 94299 h 1381130"/>
              <a:gd name="connsiteX0" fmla="*/ 193950 w 3066525"/>
              <a:gd name="connsiteY0" fmla="*/ 112505 h 1399336"/>
              <a:gd name="connsiteX1" fmla="*/ 295550 w 3066525"/>
              <a:gd name="connsiteY1" fmla="*/ 957055 h 1399336"/>
              <a:gd name="connsiteX2" fmla="*/ 638450 w 3066525"/>
              <a:gd name="connsiteY2" fmla="*/ 1357105 h 1399336"/>
              <a:gd name="connsiteX3" fmla="*/ 1756050 w 3066525"/>
              <a:gd name="connsiteY3" fmla="*/ 1338055 h 1399336"/>
              <a:gd name="connsiteX4" fmla="*/ 1952900 w 3066525"/>
              <a:gd name="connsiteY4" fmla="*/ 918955 h 1399336"/>
              <a:gd name="connsiteX5" fmla="*/ 3000650 w 3066525"/>
              <a:gd name="connsiteY5" fmla="*/ 728455 h 1399336"/>
              <a:gd name="connsiteX6" fmla="*/ 3038750 w 3066525"/>
              <a:gd name="connsiteY6" fmla="*/ 55355 h 1399336"/>
              <a:gd name="connsiteX7" fmla="*/ 193950 w 3066525"/>
              <a:gd name="connsiteY7" fmla="*/ 112505 h 13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66525" h="1399336">
                <a:moveTo>
                  <a:pt x="193950" y="112505"/>
                </a:moveTo>
                <a:cubicBezTo>
                  <a:pt x="-263250" y="262788"/>
                  <a:pt x="221467" y="749622"/>
                  <a:pt x="295550" y="957055"/>
                </a:cubicBezTo>
                <a:cubicBezTo>
                  <a:pt x="369633" y="1164488"/>
                  <a:pt x="395033" y="1293605"/>
                  <a:pt x="638450" y="1357105"/>
                </a:cubicBezTo>
                <a:cubicBezTo>
                  <a:pt x="881867" y="1420605"/>
                  <a:pt x="1536975" y="1411080"/>
                  <a:pt x="1756050" y="1338055"/>
                </a:cubicBezTo>
                <a:cubicBezTo>
                  <a:pt x="1975125" y="1265030"/>
                  <a:pt x="1745467" y="1020555"/>
                  <a:pt x="1952900" y="918955"/>
                </a:cubicBezTo>
                <a:cubicBezTo>
                  <a:pt x="2160333" y="817355"/>
                  <a:pt x="2778400" y="836405"/>
                  <a:pt x="3000650" y="728455"/>
                </a:cubicBezTo>
                <a:cubicBezTo>
                  <a:pt x="3070500" y="531605"/>
                  <a:pt x="3087433" y="62763"/>
                  <a:pt x="3038750" y="55355"/>
                </a:cubicBezTo>
                <a:cubicBezTo>
                  <a:pt x="2565285" y="-16691"/>
                  <a:pt x="651150" y="-37778"/>
                  <a:pt x="193950" y="112505"/>
                </a:cubicBezTo>
                <a:close/>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
        <p:nvSpPr>
          <p:cNvPr id="10" name="Text Box 12"/>
          <p:cNvSpPr txBox="1">
            <a:spLocks noChangeArrowheads="1"/>
          </p:cNvSpPr>
          <p:nvPr/>
        </p:nvSpPr>
        <p:spPr bwMode="auto">
          <a:xfrm>
            <a:off x="6040774" y="2844338"/>
            <a:ext cx="952500" cy="400110"/>
          </a:xfrm>
          <a:prstGeom prst="rect">
            <a:avLst/>
          </a:prstGeom>
          <a:noFill/>
          <a:ln w="9525">
            <a:noFill/>
            <a:miter lim="800000"/>
            <a:headEnd/>
            <a:tailEnd/>
          </a:ln>
          <a:effectLst/>
        </p:spPr>
        <p:txBody>
          <a:bodyPr wrap="squar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kern="0" noProof="0" dirty="0">
                <a:solidFill>
                  <a:srgbClr val="FFFF00"/>
                </a:solidFill>
                <a:effectLst>
                  <a:glow rad="76200">
                    <a:srgbClr val="000000">
                      <a:alpha val="60000"/>
                    </a:srgbClr>
                  </a:glow>
                </a:effectLst>
              </a:rPr>
              <a:t>Jericho</a:t>
            </a:r>
            <a:endParaRPr kumimoji="0" lang="en-US" sz="2000" b="0" i="0" u="none" strike="noStrike" kern="0" cap="none" spc="0" normalizeH="0" baseline="0" noProof="0" dirty="0">
              <a:ln>
                <a:noFill/>
              </a:ln>
              <a:solidFill>
                <a:srgbClr val="FFFF00"/>
              </a:solidFill>
              <a:effectLst>
                <a:glow rad="76200">
                  <a:srgbClr val="000000">
                    <a:alpha val="60000"/>
                  </a:srgbClr>
                </a:glow>
              </a:effectLst>
              <a:uLnTx/>
              <a:uFillTx/>
            </a:endParaRPr>
          </a:p>
        </p:txBody>
      </p:sp>
    </p:spTree>
    <p:extLst>
      <p:ext uri="{BB962C8B-B14F-4D97-AF65-F5344CB8AC3E}">
        <p14:creationId xmlns:p14="http://schemas.microsoft.com/office/powerpoint/2010/main" val="3357697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ad Sea and Judean wilderness, view from Mt Nebo, mat03779-0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391656"/>
          </a:xfrm>
          <a:prstGeom prst="rect">
            <a:avLst/>
          </a:prstGeom>
        </p:spPr>
      </p:pic>
      <p:sp>
        <p:nvSpPr>
          <p:cNvPr id="2" name="Text Placeholder 1"/>
          <p:cNvSpPr>
            <a:spLocks noGrp="1"/>
          </p:cNvSpPr>
          <p:nvPr>
            <p:ph type="body" sz="quarter" idx="10"/>
          </p:nvPr>
        </p:nvSpPr>
        <p:spPr/>
        <p:txBody>
          <a:bodyPr/>
          <a:lstStyle/>
          <a:p>
            <a:r>
              <a:rPr lang="en-US" dirty="0"/>
              <a:t>Dead Sea and the Judean Wilderness, from Mount Nebo</a:t>
            </a:r>
          </a:p>
        </p:txBody>
      </p:sp>
      <p:sp>
        <p:nvSpPr>
          <p:cNvPr id="3" name="Text Placeholder 2"/>
          <p:cNvSpPr>
            <a:spLocks noGrp="1"/>
          </p:cNvSpPr>
          <p:nvPr>
            <p:ph type="body" sz="quarter" idx="12"/>
          </p:nvPr>
        </p:nvSpPr>
        <p:spPr/>
        <p:txBody>
          <a:bodyPr/>
          <a:lstStyle/>
          <a:p>
            <a:r>
              <a:rPr lang="en-US" dirty="0"/>
              <a:t>5:1</a:t>
            </a:r>
          </a:p>
        </p:txBody>
      </p:sp>
      <p:sp>
        <p:nvSpPr>
          <p:cNvPr id="4" name="Title 3"/>
          <p:cNvSpPr>
            <a:spLocks noGrp="1"/>
          </p:cNvSpPr>
          <p:nvPr>
            <p:ph type="title"/>
          </p:nvPr>
        </p:nvSpPr>
        <p:spPr/>
        <p:txBody>
          <a:bodyPr/>
          <a:lstStyle/>
          <a:p>
            <a:r>
              <a:rPr lang="en-US" dirty="0"/>
              <a:t>When all the kings of the Amorites, that were beyond the Jordan westward</a:t>
            </a:r>
          </a:p>
        </p:txBody>
      </p:sp>
    </p:spTree>
    <p:extLst>
      <p:ext uri="{BB962C8B-B14F-4D97-AF65-F5344CB8AC3E}">
        <p14:creationId xmlns:p14="http://schemas.microsoft.com/office/powerpoint/2010/main" val="1380137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Egyptian ripple-flaked flint knife, circa 3250–3100 BC</a:t>
            </a:r>
          </a:p>
        </p:txBody>
      </p:sp>
      <p:sp>
        <p:nvSpPr>
          <p:cNvPr id="3" name="Text Placeholder 2"/>
          <p:cNvSpPr>
            <a:spLocks noGrp="1"/>
          </p:cNvSpPr>
          <p:nvPr>
            <p:ph type="body" sz="quarter" idx="12"/>
          </p:nvPr>
        </p:nvSpPr>
        <p:spPr/>
        <p:txBody>
          <a:bodyPr/>
          <a:lstStyle/>
          <a:p>
            <a:r>
              <a:rPr lang="en-US"/>
              <a:t>5:2</a:t>
            </a:r>
          </a:p>
        </p:txBody>
      </p:sp>
      <p:sp>
        <p:nvSpPr>
          <p:cNvPr id="4" name="Title 3"/>
          <p:cNvSpPr>
            <a:spLocks noGrp="1"/>
          </p:cNvSpPr>
          <p:nvPr>
            <p:ph type="title"/>
          </p:nvPr>
        </p:nvSpPr>
        <p:spPr/>
        <p:txBody>
          <a:bodyPr/>
          <a:lstStyle/>
          <a:p>
            <a:r>
              <a:rPr lang="en-US" dirty="0"/>
              <a:t>At that time Yahweh said to Joshua, “Make knives of flint”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96" r="2303"/>
          <a:stretch/>
        </p:blipFill>
        <p:spPr bwMode="auto">
          <a:xfrm>
            <a:off x="0" y="1776413"/>
            <a:ext cx="91440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576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amaritan Passover, slain lamb, tb0411067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Text Placeholder 1"/>
          <p:cNvSpPr>
            <a:spLocks noGrp="1"/>
          </p:cNvSpPr>
          <p:nvPr>
            <p:ph type="body" sz="quarter" idx="10"/>
          </p:nvPr>
        </p:nvSpPr>
        <p:spPr/>
        <p:txBody>
          <a:bodyPr/>
          <a:lstStyle/>
          <a:p>
            <a:r>
              <a:rPr lang="en-US" dirty="0"/>
              <a:t>Lambs slain during the Samaritan Passover</a:t>
            </a:r>
          </a:p>
        </p:txBody>
      </p:sp>
      <p:sp>
        <p:nvSpPr>
          <p:cNvPr id="3" name="Text Placeholder 2"/>
          <p:cNvSpPr>
            <a:spLocks noGrp="1"/>
          </p:cNvSpPr>
          <p:nvPr>
            <p:ph type="body" sz="quarter" idx="12"/>
          </p:nvPr>
        </p:nvSpPr>
        <p:spPr/>
        <p:txBody>
          <a:bodyPr/>
          <a:lstStyle/>
          <a:p>
            <a:r>
              <a:rPr lang="en-US" dirty="0"/>
              <a:t>5:10</a:t>
            </a:r>
          </a:p>
        </p:txBody>
      </p:sp>
      <p:sp>
        <p:nvSpPr>
          <p:cNvPr id="4" name="Title 3"/>
          <p:cNvSpPr>
            <a:spLocks noGrp="1"/>
          </p:cNvSpPr>
          <p:nvPr>
            <p:ph type="title"/>
          </p:nvPr>
        </p:nvSpPr>
        <p:spPr/>
        <p:txBody>
          <a:bodyPr/>
          <a:lstStyle/>
          <a:p>
            <a:r>
              <a:rPr lang="en-US" dirty="0"/>
              <a:t>They kept the Passover on the fourteenth day of the month at evening</a:t>
            </a:r>
          </a:p>
        </p:txBody>
      </p:sp>
    </p:spTree>
    <p:extLst>
      <p:ext uri="{BB962C8B-B14F-4D97-AF65-F5344CB8AC3E}">
        <p14:creationId xmlns:p14="http://schemas.microsoft.com/office/powerpoint/2010/main" val="1394733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li of Budrieh, oriental salutation after sacrifice, mat014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365" y="0"/>
            <a:ext cx="6707124" cy="6858000"/>
          </a:xfrm>
          <a:prstGeom prst="rect">
            <a:avLst/>
          </a:prstGeom>
        </p:spPr>
      </p:pic>
      <p:sp>
        <p:nvSpPr>
          <p:cNvPr id="2" name="Text Placeholder 1"/>
          <p:cNvSpPr>
            <a:spLocks noGrp="1"/>
          </p:cNvSpPr>
          <p:nvPr>
            <p:ph type="body" sz="quarter" idx="10"/>
          </p:nvPr>
        </p:nvSpPr>
        <p:spPr/>
        <p:txBody>
          <a:bodyPr/>
          <a:lstStyle/>
          <a:p>
            <a:r>
              <a:rPr lang="en-US" dirty="0" err="1"/>
              <a:t>Weli</a:t>
            </a:r>
            <a:r>
              <a:rPr lang="en-US" dirty="0"/>
              <a:t> of </a:t>
            </a:r>
            <a:r>
              <a:rPr lang="en-US" dirty="0" err="1"/>
              <a:t>Budrieh</a:t>
            </a:r>
            <a:r>
              <a:rPr lang="en-US" dirty="0"/>
              <a:t> with a sacrificed sheep</a:t>
            </a:r>
          </a:p>
        </p:txBody>
      </p:sp>
      <p:sp>
        <p:nvSpPr>
          <p:cNvPr id="3" name="Text Placeholder 2"/>
          <p:cNvSpPr>
            <a:spLocks noGrp="1"/>
          </p:cNvSpPr>
          <p:nvPr>
            <p:ph type="body" sz="quarter" idx="12"/>
          </p:nvPr>
        </p:nvSpPr>
        <p:spPr/>
        <p:txBody>
          <a:bodyPr/>
          <a:lstStyle/>
          <a:p>
            <a:r>
              <a:rPr lang="en-US" dirty="0"/>
              <a:t>5:10</a:t>
            </a:r>
          </a:p>
        </p:txBody>
      </p:sp>
      <p:sp>
        <p:nvSpPr>
          <p:cNvPr id="4" name="Title 3"/>
          <p:cNvSpPr>
            <a:spLocks noGrp="1"/>
          </p:cNvSpPr>
          <p:nvPr>
            <p:ph type="title"/>
          </p:nvPr>
        </p:nvSpPr>
        <p:spPr/>
        <p:txBody>
          <a:bodyPr/>
          <a:lstStyle/>
          <a:p>
            <a:r>
              <a:rPr lang="en-US" dirty="0"/>
              <a:t>They kept the Passover on the fourteenth day of the month at evening</a:t>
            </a:r>
          </a:p>
        </p:txBody>
      </p:sp>
    </p:spTree>
    <p:extLst>
      <p:ext uri="{BB962C8B-B14F-4D97-AF65-F5344CB8AC3E}">
        <p14:creationId xmlns:p14="http://schemas.microsoft.com/office/powerpoint/2010/main" val="108217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043"/>
            <a:ext cx="9144000" cy="6446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p:txBody>
          <a:bodyPr/>
          <a:lstStyle/>
          <a:p>
            <a:r>
              <a:rPr lang="en-US" dirty="0"/>
              <a:t>Shepherd and flock in Wadi </a:t>
            </a:r>
            <a:r>
              <a:rPr lang="en-US" dirty="0" err="1"/>
              <a:t>er-Raha</a:t>
            </a:r>
            <a:r>
              <a:rPr lang="en-US" dirty="0"/>
              <a:t> near Jebel Musa, the traditional Mount Sinai</a:t>
            </a:r>
          </a:p>
        </p:txBody>
      </p:sp>
      <p:sp>
        <p:nvSpPr>
          <p:cNvPr id="3" name="Text Placeholder 2"/>
          <p:cNvSpPr>
            <a:spLocks noGrp="1"/>
          </p:cNvSpPr>
          <p:nvPr>
            <p:ph type="body" sz="quarter" idx="12"/>
          </p:nvPr>
        </p:nvSpPr>
        <p:spPr/>
        <p:txBody>
          <a:bodyPr/>
          <a:lstStyle/>
          <a:p>
            <a:r>
              <a:rPr lang="en-US"/>
              <a:t>5:15</a:t>
            </a:r>
            <a:endParaRPr lang="en-US" dirty="0"/>
          </a:p>
        </p:txBody>
      </p:sp>
      <p:sp>
        <p:nvSpPr>
          <p:cNvPr id="4" name="Title 3"/>
          <p:cNvSpPr>
            <a:spLocks noGrp="1"/>
          </p:cNvSpPr>
          <p:nvPr>
            <p:ph type="title"/>
          </p:nvPr>
        </p:nvSpPr>
        <p:spPr/>
        <p:txBody>
          <a:bodyPr/>
          <a:lstStyle/>
          <a:p>
            <a:r>
              <a:rPr lang="en-US" dirty="0"/>
              <a:t>Take your sandals off of your feet; for the place where you are standing is holy </a:t>
            </a:r>
          </a:p>
        </p:txBody>
      </p:sp>
    </p:spTree>
    <p:extLst>
      <p:ext uri="{BB962C8B-B14F-4D97-AF65-F5344CB8AC3E}">
        <p14:creationId xmlns:p14="http://schemas.microsoft.com/office/powerpoint/2010/main" val="4416508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00"/>
          <a:stretch/>
        </p:blipFill>
        <p:spPr bwMode="auto">
          <a:xfrm>
            <a:off x="0" y="261938"/>
            <a:ext cx="9144000" cy="6334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0"/>
          </p:nvPr>
        </p:nvSpPr>
        <p:spPr/>
        <p:txBody>
          <a:bodyPr/>
          <a:lstStyle/>
          <a:p>
            <a:r>
              <a:rPr lang="en-US" dirty="0"/>
              <a:t>The mound of ancient Jericho</a:t>
            </a:r>
          </a:p>
        </p:txBody>
      </p:sp>
      <p:sp>
        <p:nvSpPr>
          <p:cNvPr id="3" name="Text Placeholder 2"/>
          <p:cNvSpPr>
            <a:spLocks noGrp="1"/>
          </p:cNvSpPr>
          <p:nvPr>
            <p:ph type="body" sz="quarter" idx="12"/>
          </p:nvPr>
        </p:nvSpPr>
        <p:spPr/>
        <p:txBody>
          <a:bodyPr/>
          <a:lstStyle/>
          <a:p>
            <a:r>
              <a:rPr lang="en-US" dirty="0"/>
              <a:t>6:1</a:t>
            </a:r>
          </a:p>
        </p:txBody>
      </p:sp>
      <p:sp>
        <p:nvSpPr>
          <p:cNvPr id="4" name="Title 3"/>
          <p:cNvSpPr>
            <a:spLocks noGrp="1"/>
          </p:cNvSpPr>
          <p:nvPr>
            <p:ph type="title"/>
          </p:nvPr>
        </p:nvSpPr>
        <p:spPr/>
        <p:txBody>
          <a:bodyPr/>
          <a:lstStyle/>
          <a:p>
            <a:r>
              <a:rPr lang="en-US" dirty="0"/>
              <a:t>Now Jericho was shut up because of the children of Israel</a:t>
            </a:r>
          </a:p>
        </p:txBody>
      </p:sp>
    </p:spTree>
    <p:extLst>
      <p:ext uri="{BB962C8B-B14F-4D97-AF65-F5344CB8AC3E}">
        <p14:creationId xmlns:p14="http://schemas.microsoft.com/office/powerpoint/2010/main" val="1291409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9C60129-CC18-44A1-B321-901F233C11B7}"/>
              </a:ext>
            </a:extLst>
          </p:cNvPr>
          <p:cNvPicPr>
            <a:picLocks noChangeAspect="1"/>
          </p:cNvPicPr>
          <p:nvPr/>
        </p:nvPicPr>
        <p:blipFill rotWithShape="1">
          <a:blip r:embed="rId3">
            <a:extLst>
              <a:ext uri="{28A0092B-C50C-407E-A947-70E740481C1C}">
                <a14:useLocalDpi xmlns:a14="http://schemas.microsoft.com/office/drawing/2010/main" val="0"/>
              </a:ext>
            </a:extLst>
          </a:blip>
          <a:srcRect l="2807" t="4660" r="3333" b="4290"/>
          <a:stretch/>
        </p:blipFill>
        <p:spPr>
          <a:xfrm>
            <a:off x="256674" y="481263"/>
            <a:ext cx="8582526" cy="5919538"/>
          </a:xfrm>
          <a:prstGeom prst="rect">
            <a:avLst/>
          </a:prstGeom>
        </p:spPr>
      </p:pic>
      <p:sp>
        <p:nvSpPr>
          <p:cNvPr id="2" name="Text Placeholder 1"/>
          <p:cNvSpPr>
            <a:spLocks noGrp="1"/>
          </p:cNvSpPr>
          <p:nvPr>
            <p:ph type="body" sz="quarter" idx="10"/>
          </p:nvPr>
        </p:nvSpPr>
        <p:spPr/>
        <p:txBody>
          <a:bodyPr/>
          <a:lstStyle/>
          <a:p>
            <a:r>
              <a:rPr lang="en-US" dirty="0"/>
              <a:t>Jericho area (aerial view from the southeast)</a:t>
            </a:r>
          </a:p>
        </p:txBody>
      </p:sp>
      <p:sp>
        <p:nvSpPr>
          <p:cNvPr id="3" name="Text Placeholder 2"/>
          <p:cNvSpPr>
            <a:spLocks noGrp="1"/>
          </p:cNvSpPr>
          <p:nvPr>
            <p:ph type="body" sz="quarter" idx="12"/>
          </p:nvPr>
        </p:nvSpPr>
        <p:spPr/>
        <p:txBody>
          <a:bodyPr/>
          <a:lstStyle/>
          <a:p>
            <a:r>
              <a:rPr lang="en-US" dirty="0"/>
              <a:t>6:7</a:t>
            </a:r>
          </a:p>
        </p:txBody>
      </p:sp>
      <p:sp>
        <p:nvSpPr>
          <p:cNvPr id="4" name="Title 3"/>
          <p:cNvSpPr>
            <a:spLocks noGrp="1"/>
          </p:cNvSpPr>
          <p:nvPr>
            <p:ph type="title"/>
          </p:nvPr>
        </p:nvSpPr>
        <p:spPr/>
        <p:txBody>
          <a:bodyPr/>
          <a:lstStyle/>
          <a:p>
            <a:r>
              <a:rPr lang="en-US" dirty="0"/>
              <a:t>Pass on, and circle the city</a:t>
            </a:r>
          </a:p>
        </p:txBody>
      </p:sp>
      <p:sp>
        <p:nvSpPr>
          <p:cNvPr id="19" name="Text Box 14">
            <a:extLst>
              <a:ext uri="{FF2B5EF4-FFF2-40B4-BE49-F238E27FC236}">
                <a16:creationId xmlns:a16="http://schemas.microsoft.com/office/drawing/2014/main" id="{A62782E3-CCCB-4AC8-B319-57D30348F356}"/>
              </a:ext>
            </a:extLst>
          </p:cNvPr>
          <p:cNvSpPr txBox="1">
            <a:spLocks noChangeArrowheads="1"/>
          </p:cNvSpPr>
          <p:nvPr/>
        </p:nvSpPr>
        <p:spPr bwMode="auto">
          <a:xfrm>
            <a:off x="6019800" y="3077816"/>
            <a:ext cx="1135025" cy="400110"/>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sz="2000" kern="0" dirty="0">
                <a:solidFill>
                  <a:srgbClr val="FFFF00"/>
                </a:solidFill>
                <a:effectLst>
                  <a:glow rad="76200">
                    <a:srgbClr val="000000">
                      <a:alpha val="60000"/>
                    </a:srgbClr>
                  </a:glow>
                </a:effectLst>
                <a:latin typeface="Calibri" pitchFamily="34" charset="0"/>
                <a:cs typeface="Calibri" pitchFamily="34" charset="0"/>
              </a:rPr>
              <a:t>Jericho</a:t>
            </a:r>
          </a:p>
        </p:txBody>
      </p:sp>
      <p:sp>
        <p:nvSpPr>
          <p:cNvPr id="15" name="Text Box 14">
            <a:extLst>
              <a:ext uri="{FF2B5EF4-FFF2-40B4-BE49-F238E27FC236}">
                <a16:creationId xmlns:a16="http://schemas.microsoft.com/office/drawing/2014/main" id="{A62782E3-CCCB-4AC8-B319-57D30348F356}"/>
              </a:ext>
            </a:extLst>
          </p:cNvPr>
          <p:cNvSpPr txBox="1">
            <a:spLocks noChangeArrowheads="1"/>
          </p:cNvSpPr>
          <p:nvPr/>
        </p:nvSpPr>
        <p:spPr bwMode="auto">
          <a:xfrm>
            <a:off x="6865975" y="5334000"/>
            <a:ext cx="1820825" cy="369332"/>
          </a:xfrm>
          <a:prstGeom prst="rect">
            <a:avLst/>
          </a:prstGeom>
          <a:noFill/>
          <a:ln w="9525">
            <a:noFill/>
            <a:miter lim="800000"/>
            <a:headEnd/>
            <a:tailEnd/>
          </a:ln>
        </p:spPr>
        <p:txBody>
          <a:bodyPr wrap="square">
            <a:spAutoFit/>
          </a:bodyPr>
          <a:lstStyle/>
          <a:p>
            <a:pPr algn="ctr" fontAlgn="base">
              <a:spcBef>
                <a:spcPct val="0"/>
              </a:spcBef>
              <a:spcAft>
                <a:spcPct val="0"/>
              </a:spcAft>
              <a:defRPr/>
            </a:pPr>
            <a:r>
              <a:rPr lang="en-US" kern="0" dirty="0">
                <a:solidFill>
                  <a:srgbClr val="FFFF00"/>
                </a:solidFill>
                <a:effectLst>
                  <a:glow rad="76200">
                    <a:srgbClr val="000000">
                      <a:alpha val="60000"/>
                    </a:srgbClr>
                  </a:glow>
                </a:effectLst>
                <a:latin typeface="Calibri" pitchFamily="34" charset="0"/>
                <a:cs typeface="Calibri" pitchFamily="34" charset="0"/>
              </a:rPr>
              <a:t>Israelite camp</a:t>
            </a:r>
          </a:p>
        </p:txBody>
      </p:sp>
      <p:cxnSp>
        <p:nvCxnSpPr>
          <p:cNvPr id="9" name="Straight Arrow Connector 8"/>
          <p:cNvCxnSpPr/>
          <p:nvPr/>
        </p:nvCxnSpPr>
        <p:spPr>
          <a:xfrm>
            <a:off x="7692212" y="5791200"/>
            <a:ext cx="910413" cy="0"/>
          </a:xfrm>
          <a:prstGeom prst="straightConnector1">
            <a:avLst/>
          </a:pr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cxnSp>
      <p:sp>
        <p:nvSpPr>
          <p:cNvPr id="5" name="Freeform 4"/>
          <p:cNvSpPr/>
          <p:nvPr/>
        </p:nvSpPr>
        <p:spPr>
          <a:xfrm>
            <a:off x="5974079" y="2293598"/>
            <a:ext cx="1507521" cy="1524498"/>
          </a:xfrm>
          <a:custGeom>
            <a:avLst/>
            <a:gdLst>
              <a:gd name="connsiteX0" fmla="*/ 1432560 w 1432560"/>
              <a:gd name="connsiteY0" fmla="*/ 1264920 h 1264920"/>
              <a:gd name="connsiteX1" fmla="*/ 1280160 w 1432560"/>
              <a:gd name="connsiteY1" fmla="*/ 175260 h 1264920"/>
              <a:gd name="connsiteX2" fmla="*/ 685800 w 1432560"/>
              <a:gd name="connsiteY2" fmla="*/ 0 h 1264920"/>
              <a:gd name="connsiteX3" fmla="*/ 0 w 1432560"/>
              <a:gd name="connsiteY3" fmla="*/ 624840 h 1264920"/>
              <a:gd name="connsiteX0" fmla="*/ 1432560 w 1432560"/>
              <a:gd name="connsiteY0" fmla="*/ 1264920 h 1264920"/>
              <a:gd name="connsiteX1" fmla="*/ 1280160 w 1432560"/>
              <a:gd name="connsiteY1" fmla="*/ 175260 h 1264920"/>
              <a:gd name="connsiteX2" fmla="*/ 685800 w 1432560"/>
              <a:gd name="connsiteY2" fmla="*/ 0 h 1264920"/>
              <a:gd name="connsiteX3" fmla="*/ 0 w 1432560"/>
              <a:gd name="connsiteY3" fmla="*/ 624840 h 1264920"/>
              <a:gd name="connsiteX0" fmla="*/ 1432560 w 1432560"/>
              <a:gd name="connsiteY0" fmla="*/ 1299961 h 1299961"/>
              <a:gd name="connsiteX1" fmla="*/ 1280160 w 1432560"/>
              <a:gd name="connsiteY1" fmla="*/ 210301 h 1299961"/>
              <a:gd name="connsiteX2" fmla="*/ 685800 w 1432560"/>
              <a:gd name="connsiteY2" fmla="*/ 35041 h 1299961"/>
              <a:gd name="connsiteX3" fmla="*/ 0 w 1432560"/>
              <a:gd name="connsiteY3" fmla="*/ 659881 h 1299961"/>
              <a:gd name="connsiteX0" fmla="*/ 1432560 w 1432560"/>
              <a:gd name="connsiteY0" fmla="*/ 1334225 h 1334225"/>
              <a:gd name="connsiteX1" fmla="*/ 1280160 w 1432560"/>
              <a:gd name="connsiteY1" fmla="*/ 244565 h 1334225"/>
              <a:gd name="connsiteX2" fmla="*/ 685800 w 1432560"/>
              <a:gd name="connsiteY2" fmla="*/ 69305 h 1334225"/>
              <a:gd name="connsiteX3" fmla="*/ 0 w 1432560"/>
              <a:gd name="connsiteY3" fmla="*/ 694145 h 1334225"/>
              <a:gd name="connsiteX0" fmla="*/ 1432560 w 1432560"/>
              <a:gd name="connsiteY0" fmla="*/ 1271403 h 1271403"/>
              <a:gd name="connsiteX1" fmla="*/ 1280160 w 1432560"/>
              <a:gd name="connsiteY1" fmla="*/ 181743 h 1271403"/>
              <a:gd name="connsiteX2" fmla="*/ 533400 w 1432560"/>
              <a:gd name="connsiteY2" fmla="*/ 90303 h 1271403"/>
              <a:gd name="connsiteX3" fmla="*/ 0 w 1432560"/>
              <a:gd name="connsiteY3" fmla="*/ 631323 h 1271403"/>
              <a:gd name="connsiteX0" fmla="*/ 1432560 w 1432560"/>
              <a:gd name="connsiteY0" fmla="*/ 1258330 h 1258330"/>
              <a:gd name="connsiteX1" fmla="*/ 1280160 w 1432560"/>
              <a:gd name="connsiteY1" fmla="*/ 168670 h 1258330"/>
              <a:gd name="connsiteX2" fmla="*/ 533400 w 1432560"/>
              <a:gd name="connsiteY2" fmla="*/ 77230 h 1258330"/>
              <a:gd name="connsiteX3" fmla="*/ 0 w 1432560"/>
              <a:gd name="connsiteY3" fmla="*/ 618250 h 1258330"/>
              <a:gd name="connsiteX0" fmla="*/ 1470660 w 1470660"/>
              <a:gd name="connsiteY0" fmla="*/ 1378543 h 1378543"/>
              <a:gd name="connsiteX1" fmla="*/ 1280160 w 1470660"/>
              <a:gd name="connsiteY1" fmla="*/ 174583 h 1378543"/>
              <a:gd name="connsiteX2" fmla="*/ 533400 w 1470660"/>
              <a:gd name="connsiteY2" fmla="*/ 83143 h 1378543"/>
              <a:gd name="connsiteX3" fmla="*/ 0 w 1470660"/>
              <a:gd name="connsiteY3" fmla="*/ 624163 h 1378543"/>
              <a:gd name="connsiteX0" fmla="*/ 1470660 w 1470660"/>
              <a:gd name="connsiteY0" fmla="*/ 1378543 h 1378543"/>
              <a:gd name="connsiteX1" fmla="*/ 1280160 w 1470660"/>
              <a:gd name="connsiteY1" fmla="*/ 174583 h 1378543"/>
              <a:gd name="connsiteX2" fmla="*/ 533400 w 1470660"/>
              <a:gd name="connsiteY2" fmla="*/ 83143 h 1378543"/>
              <a:gd name="connsiteX3" fmla="*/ 0 w 1470660"/>
              <a:gd name="connsiteY3" fmla="*/ 624163 h 1378543"/>
              <a:gd name="connsiteX0" fmla="*/ 1470660 w 1470660"/>
              <a:gd name="connsiteY0" fmla="*/ 1323039 h 1323039"/>
              <a:gd name="connsiteX1" fmla="*/ 1409700 w 1470660"/>
              <a:gd name="connsiteY1" fmla="*/ 210519 h 1323039"/>
              <a:gd name="connsiteX2" fmla="*/ 533400 w 1470660"/>
              <a:gd name="connsiteY2" fmla="*/ 27639 h 1323039"/>
              <a:gd name="connsiteX3" fmla="*/ 0 w 1470660"/>
              <a:gd name="connsiteY3" fmla="*/ 568659 h 1323039"/>
              <a:gd name="connsiteX0" fmla="*/ 1470660 w 1470660"/>
              <a:gd name="connsiteY0" fmla="*/ 1350052 h 1350052"/>
              <a:gd name="connsiteX1" fmla="*/ 1409700 w 1470660"/>
              <a:gd name="connsiteY1" fmla="*/ 237532 h 1350052"/>
              <a:gd name="connsiteX2" fmla="*/ 533400 w 1470660"/>
              <a:gd name="connsiteY2" fmla="*/ 54652 h 1350052"/>
              <a:gd name="connsiteX3" fmla="*/ 0 w 1470660"/>
              <a:gd name="connsiteY3" fmla="*/ 595672 h 1350052"/>
              <a:gd name="connsiteX0" fmla="*/ 1470660 w 1470660"/>
              <a:gd name="connsiteY0" fmla="*/ 1342237 h 1342237"/>
              <a:gd name="connsiteX1" fmla="*/ 1409700 w 1470660"/>
              <a:gd name="connsiteY1" fmla="*/ 229717 h 1342237"/>
              <a:gd name="connsiteX2" fmla="*/ 640080 w 1470660"/>
              <a:gd name="connsiteY2" fmla="*/ 23977 h 1342237"/>
              <a:gd name="connsiteX3" fmla="*/ 0 w 1470660"/>
              <a:gd name="connsiteY3" fmla="*/ 587857 h 1342237"/>
              <a:gd name="connsiteX0" fmla="*/ 1417320 w 1442414"/>
              <a:gd name="connsiteY0" fmla="*/ 1491028 h 1491028"/>
              <a:gd name="connsiteX1" fmla="*/ 1409700 w 1442414"/>
              <a:gd name="connsiteY1" fmla="*/ 233728 h 1491028"/>
              <a:gd name="connsiteX2" fmla="*/ 640080 w 1442414"/>
              <a:gd name="connsiteY2" fmla="*/ 27988 h 1491028"/>
              <a:gd name="connsiteX3" fmla="*/ 0 w 1442414"/>
              <a:gd name="connsiteY3" fmla="*/ 591868 h 1491028"/>
              <a:gd name="connsiteX0" fmla="*/ 1417320 w 1435849"/>
              <a:gd name="connsiteY0" fmla="*/ 1491028 h 1491028"/>
              <a:gd name="connsiteX1" fmla="*/ 1409700 w 1435849"/>
              <a:gd name="connsiteY1" fmla="*/ 233728 h 1491028"/>
              <a:gd name="connsiteX2" fmla="*/ 640080 w 1435849"/>
              <a:gd name="connsiteY2" fmla="*/ 27988 h 1491028"/>
              <a:gd name="connsiteX3" fmla="*/ 0 w 1435849"/>
              <a:gd name="connsiteY3" fmla="*/ 591868 h 1491028"/>
              <a:gd name="connsiteX0" fmla="*/ 1417320 w 1456648"/>
              <a:gd name="connsiteY0" fmla="*/ 1491415 h 1491415"/>
              <a:gd name="connsiteX1" fmla="*/ 1409700 w 1456648"/>
              <a:gd name="connsiteY1" fmla="*/ 234115 h 1491415"/>
              <a:gd name="connsiteX2" fmla="*/ 640080 w 1456648"/>
              <a:gd name="connsiteY2" fmla="*/ 28375 h 1491415"/>
              <a:gd name="connsiteX3" fmla="*/ 0 w 1456648"/>
              <a:gd name="connsiteY3" fmla="*/ 592255 h 1491415"/>
              <a:gd name="connsiteX0" fmla="*/ 1417320 w 1444551"/>
              <a:gd name="connsiteY0" fmla="*/ 1491415 h 1491415"/>
              <a:gd name="connsiteX1" fmla="*/ 1409700 w 1444551"/>
              <a:gd name="connsiteY1" fmla="*/ 234115 h 1491415"/>
              <a:gd name="connsiteX2" fmla="*/ 640080 w 1444551"/>
              <a:gd name="connsiteY2" fmla="*/ 28375 h 1491415"/>
              <a:gd name="connsiteX3" fmla="*/ 0 w 1444551"/>
              <a:gd name="connsiteY3" fmla="*/ 592255 h 1491415"/>
              <a:gd name="connsiteX0" fmla="*/ 1417320 w 1444551"/>
              <a:gd name="connsiteY0" fmla="*/ 1465925 h 1465925"/>
              <a:gd name="connsiteX1" fmla="*/ 1409700 w 1444551"/>
              <a:gd name="connsiteY1" fmla="*/ 399125 h 1465925"/>
              <a:gd name="connsiteX2" fmla="*/ 640080 w 1444551"/>
              <a:gd name="connsiteY2" fmla="*/ 2885 h 1465925"/>
              <a:gd name="connsiteX3" fmla="*/ 0 w 1444551"/>
              <a:gd name="connsiteY3" fmla="*/ 566765 h 1465925"/>
              <a:gd name="connsiteX0" fmla="*/ 1417320 w 1425391"/>
              <a:gd name="connsiteY0" fmla="*/ 1469599 h 1469599"/>
              <a:gd name="connsiteX1" fmla="*/ 1409700 w 1425391"/>
              <a:gd name="connsiteY1" fmla="*/ 402799 h 1469599"/>
              <a:gd name="connsiteX2" fmla="*/ 640080 w 1425391"/>
              <a:gd name="connsiteY2" fmla="*/ 6559 h 1469599"/>
              <a:gd name="connsiteX3" fmla="*/ 0 w 1425391"/>
              <a:gd name="connsiteY3" fmla="*/ 570439 h 1469599"/>
              <a:gd name="connsiteX0" fmla="*/ 1417320 w 1507422"/>
              <a:gd name="connsiteY0" fmla="*/ 1464998 h 1464998"/>
              <a:gd name="connsiteX1" fmla="*/ 1493520 w 1507422"/>
              <a:gd name="connsiteY1" fmla="*/ 459158 h 1464998"/>
              <a:gd name="connsiteX2" fmla="*/ 640080 w 1507422"/>
              <a:gd name="connsiteY2" fmla="*/ 1958 h 1464998"/>
              <a:gd name="connsiteX3" fmla="*/ 0 w 1507422"/>
              <a:gd name="connsiteY3" fmla="*/ 565838 h 1464998"/>
              <a:gd name="connsiteX0" fmla="*/ 1417320 w 1505888"/>
              <a:gd name="connsiteY0" fmla="*/ 1494394 h 1494394"/>
              <a:gd name="connsiteX1" fmla="*/ 1493520 w 1505888"/>
              <a:gd name="connsiteY1" fmla="*/ 488554 h 1494394"/>
              <a:gd name="connsiteX2" fmla="*/ 754380 w 1505888"/>
              <a:gd name="connsiteY2" fmla="*/ 874 h 1494394"/>
              <a:gd name="connsiteX3" fmla="*/ 0 w 1505888"/>
              <a:gd name="connsiteY3" fmla="*/ 595234 h 1494394"/>
              <a:gd name="connsiteX0" fmla="*/ 1417320 w 1505888"/>
              <a:gd name="connsiteY0" fmla="*/ 1493540 h 1493540"/>
              <a:gd name="connsiteX1" fmla="*/ 1493520 w 1505888"/>
              <a:gd name="connsiteY1" fmla="*/ 487700 h 1493540"/>
              <a:gd name="connsiteX2" fmla="*/ 754380 w 1505888"/>
              <a:gd name="connsiteY2" fmla="*/ 20 h 1493540"/>
              <a:gd name="connsiteX3" fmla="*/ 0 w 1505888"/>
              <a:gd name="connsiteY3" fmla="*/ 594380 h 1493540"/>
              <a:gd name="connsiteX0" fmla="*/ 1417320 w 1504417"/>
              <a:gd name="connsiteY0" fmla="*/ 1493541 h 1493541"/>
              <a:gd name="connsiteX1" fmla="*/ 1493520 w 1504417"/>
              <a:gd name="connsiteY1" fmla="*/ 487701 h 1493541"/>
              <a:gd name="connsiteX2" fmla="*/ 754380 w 1504417"/>
              <a:gd name="connsiteY2" fmla="*/ 21 h 1493541"/>
              <a:gd name="connsiteX3" fmla="*/ 0 w 1504417"/>
              <a:gd name="connsiteY3" fmla="*/ 594381 h 1493541"/>
              <a:gd name="connsiteX0" fmla="*/ 1445895 w 1507383"/>
              <a:gd name="connsiteY0" fmla="*/ 1524498 h 1524498"/>
              <a:gd name="connsiteX1" fmla="*/ 1493520 w 1507383"/>
              <a:gd name="connsiteY1" fmla="*/ 487701 h 1524498"/>
              <a:gd name="connsiteX2" fmla="*/ 754380 w 1507383"/>
              <a:gd name="connsiteY2" fmla="*/ 21 h 1524498"/>
              <a:gd name="connsiteX3" fmla="*/ 0 w 1507383"/>
              <a:gd name="connsiteY3" fmla="*/ 594381 h 1524498"/>
              <a:gd name="connsiteX0" fmla="*/ 1445895 w 1507521"/>
              <a:gd name="connsiteY0" fmla="*/ 1524498 h 1524498"/>
              <a:gd name="connsiteX1" fmla="*/ 1493520 w 1507521"/>
              <a:gd name="connsiteY1" fmla="*/ 487701 h 1524498"/>
              <a:gd name="connsiteX2" fmla="*/ 754380 w 1507521"/>
              <a:gd name="connsiteY2" fmla="*/ 21 h 1524498"/>
              <a:gd name="connsiteX3" fmla="*/ 0 w 1507521"/>
              <a:gd name="connsiteY3" fmla="*/ 594381 h 1524498"/>
            </a:gdLst>
            <a:ahLst/>
            <a:cxnLst>
              <a:cxn ang="0">
                <a:pos x="connsiteX0" y="connsiteY0"/>
              </a:cxn>
              <a:cxn ang="0">
                <a:pos x="connsiteX1" y="connsiteY1"/>
              </a:cxn>
              <a:cxn ang="0">
                <a:pos x="connsiteX2" y="connsiteY2"/>
              </a:cxn>
              <a:cxn ang="0">
                <a:pos x="connsiteX3" y="connsiteY3"/>
              </a:cxn>
            </a:cxnLst>
            <a:rect l="l" t="t" r="r" b="b"/>
            <a:pathLst>
              <a:path w="1507521" h="1524498">
                <a:moveTo>
                  <a:pt x="1445895" y="1524498"/>
                </a:moveTo>
                <a:cubicBezTo>
                  <a:pt x="960279" y="1333680"/>
                  <a:pt x="1608773" y="741781"/>
                  <a:pt x="1493520" y="487701"/>
                </a:cubicBezTo>
                <a:cubicBezTo>
                  <a:pt x="1378268" y="233622"/>
                  <a:pt x="1140460" y="-2519"/>
                  <a:pt x="754380" y="21"/>
                </a:cubicBezTo>
                <a:cubicBezTo>
                  <a:pt x="504831" y="1663"/>
                  <a:pt x="177800" y="414041"/>
                  <a:pt x="0" y="594381"/>
                </a:cubicBezTo>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
        <p:nvSpPr>
          <p:cNvPr id="8" name="Freeform 7"/>
          <p:cNvSpPr/>
          <p:nvPr/>
        </p:nvSpPr>
        <p:spPr>
          <a:xfrm>
            <a:off x="5578850" y="3169921"/>
            <a:ext cx="1751589" cy="1388480"/>
          </a:xfrm>
          <a:custGeom>
            <a:avLst/>
            <a:gdLst>
              <a:gd name="connsiteX0" fmla="*/ 220980 w 1455420"/>
              <a:gd name="connsiteY0" fmla="*/ 0 h 1394460"/>
              <a:gd name="connsiteX1" fmla="*/ 0 w 1455420"/>
              <a:gd name="connsiteY1" fmla="*/ 1021080 h 1394460"/>
              <a:gd name="connsiteX2" fmla="*/ 609600 w 1455420"/>
              <a:gd name="connsiteY2" fmla="*/ 1394460 h 1394460"/>
              <a:gd name="connsiteX3" fmla="*/ 1455420 w 1455420"/>
              <a:gd name="connsiteY3" fmla="*/ 899160 h 1394460"/>
              <a:gd name="connsiteX0" fmla="*/ 220980 w 1455420"/>
              <a:gd name="connsiteY0" fmla="*/ 0 h 1394460"/>
              <a:gd name="connsiteX1" fmla="*/ 0 w 1455420"/>
              <a:gd name="connsiteY1" fmla="*/ 1021080 h 1394460"/>
              <a:gd name="connsiteX2" fmla="*/ 609600 w 1455420"/>
              <a:gd name="connsiteY2" fmla="*/ 1394460 h 1394460"/>
              <a:gd name="connsiteX3" fmla="*/ 1455420 w 1455420"/>
              <a:gd name="connsiteY3" fmla="*/ 899160 h 1394460"/>
              <a:gd name="connsiteX0" fmla="*/ 220980 w 1623060"/>
              <a:gd name="connsiteY0" fmla="*/ 0 h 1394460"/>
              <a:gd name="connsiteX1" fmla="*/ 0 w 1623060"/>
              <a:gd name="connsiteY1" fmla="*/ 1021080 h 1394460"/>
              <a:gd name="connsiteX2" fmla="*/ 609600 w 1623060"/>
              <a:gd name="connsiteY2" fmla="*/ 1394460 h 1394460"/>
              <a:gd name="connsiteX3" fmla="*/ 1623060 w 1623060"/>
              <a:gd name="connsiteY3" fmla="*/ 937260 h 1394460"/>
              <a:gd name="connsiteX0" fmla="*/ 220980 w 1623060"/>
              <a:gd name="connsiteY0" fmla="*/ 0 h 1394460"/>
              <a:gd name="connsiteX1" fmla="*/ 0 w 1623060"/>
              <a:gd name="connsiteY1" fmla="*/ 1021080 h 1394460"/>
              <a:gd name="connsiteX2" fmla="*/ 609600 w 1623060"/>
              <a:gd name="connsiteY2" fmla="*/ 1394460 h 1394460"/>
              <a:gd name="connsiteX3" fmla="*/ 1623060 w 1623060"/>
              <a:gd name="connsiteY3" fmla="*/ 937260 h 1394460"/>
              <a:gd name="connsiteX0" fmla="*/ 220980 w 1623060"/>
              <a:gd name="connsiteY0" fmla="*/ 0 h 1394460"/>
              <a:gd name="connsiteX1" fmla="*/ 0 w 1623060"/>
              <a:gd name="connsiteY1" fmla="*/ 1021080 h 1394460"/>
              <a:gd name="connsiteX2" fmla="*/ 609600 w 1623060"/>
              <a:gd name="connsiteY2" fmla="*/ 1394460 h 1394460"/>
              <a:gd name="connsiteX3" fmla="*/ 1623060 w 1623060"/>
              <a:gd name="connsiteY3" fmla="*/ 937260 h 1394460"/>
              <a:gd name="connsiteX0" fmla="*/ 220980 w 1623060"/>
              <a:gd name="connsiteY0" fmla="*/ 0 h 1395333"/>
              <a:gd name="connsiteX1" fmla="*/ 0 w 1623060"/>
              <a:gd name="connsiteY1" fmla="*/ 1021080 h 1395333"/>
              <a:gd name="connsiteX2" fmla="*/ 609600 w 1623060"/>
              <a:gd name="connsiteY2" fmla="*/ 1394460 h 1395333"/>
              <a:gd name="connsiteX3" fmla="*/ 1623060 w 1623060"/>
              <a:gd name="connsiteY3" fmla="*/ 937260 h 1395333"/>
              <a:gd name="connsiteX0" fmla="*/ 220980 w 1623060"/>
              <a:gd name="connsiteY0" fmla="*/ 0 h 1395333"/>
              <a:gd name="connsiteX1" fmla="*/ 0 w 1623060"/>
              <a:gd name="connsiteY1" fmla="*/ 1021080 h 1395333"/>
              <a:gd name="connsiteX2" fmla="*/ 609600 w 1623060"/>
              <a:gd name="connsiteY2" fmla="*/ 1394460 h 1395333"/>
              <a:gd name="connsiteX3" fmla="*/ 1623060 w 1623060"/>
              <a:gd name="connsiteY3" fmla="*/ 937260 h 1395333"/>
              <a:gd name="connsiteX0" fmla="*/ 233116 w 1635196"/>
              <a:gd name="connsiteY0" fmla="*/ 0 h 1395333"/>
              <a:gd name="connsiteX1" fmla="*/ 12136 w 1635196"/>
              <a:gd name="connsiteY1" fmla="*/ 1021080 h 1395333"/>
              <a:gd name="connsiteX2" fmla="*/ 621736 w 1635196"/>
              <a:gd name="connsiteY2" fmla="*/ 1394460 h 1395333"/>
              <a:gd name="connsiteX3" fmla="*/ 1635196 w 1635196"/>
              <a:gd name="connsiteY3" fmla="*/ 937260 h 1395333"/>
              <a:gd name="connsiteX0" fmla="*/ 242629 w 1644709"/>
              <a:gd name="connsiteY0" fmla="*/ 0 h 1395333"/>
              <a:gd name="connsiteX1" fmla="*/ 21649 w 1644709"/>
              <a:gd name="connsiteY1" fmla="*/ 1021080 h 1395333"/>
              <a:gd name="connsiteX2" fmla="*/ 631249 w 1644709"/>
              <a:gd name="connsiteY2" fmla="*/ 1394460 h 1395333"/>
              <a:gd name="connsiteX3" fmla="*/ 1644709 w 1644709"/>
              <a:gd name="connsiteY3" fmla="*/ 937260 h 1395333"/>
              <a:gd name="connsiteX0" fmla="*/ 242629 w 1644709"/>
              <a:gd name="connsiteY0" fmla="*/ 0 h 1395333"/>
              <a:gd name="connsiteX1" fmla="*/ 21649 w 1644709"/>
              <a:gd name="connsiteY1" fmla="*/ 1021080 h 1395333"/>
              <a:gd name="connsiteX2" fmla="*/ 631249 w 1644709"/>
              <a:gd name="connsiteY2" fmla="*/ 1394460 h 1395333"/>
              <a:gd name="connsiteX3" fmla="*/ 1644709 w 1644709"/>
              <a:gd name="connsiteY3" fmla="*/ 937260 h 1395333"/>
              <a:gd name="connsiteX0" fmla="*/ 242629 w 1644709"/>
              <a:gd name="connsiteY0" fmla="*/ 0 h 1395333"/>
              <a:gd name="connsiteX1" fmla="*/ 21649 w 1644709"/>
              <a:gd name="connsiteY1" fmla="*/ 1021080 h 1395333"/>
              <a:gd name="connsiteX2" fmla="*/ 631249 w 1644709"/>
              <a:gd name="connsiteY2" fmla="*/ 1394460 h 1395333"/>
              <a:gd name="connsiteX3" fmla="*/ 1644709 w 1644709"/>
              <a:gd name="connsiteY3" fmla="*/ 937260 h 1395333"/>
              <a:gd name="connsiteX0" fmla="*/ 242629 w 1743769"/>
              <a:gd name="connsiteY0" fmla="*/ 0 h 1395484"/>
              <a:gd name="connsiteX1" fmla="*/ 21649 w 1743769"/>
              <a:gd name="connsiteY1" fmla="*/ 1021080 h 1395484"/>
              <a:gd name="connsiteX2" fmla="*/ 631249 w 1743769"/>
              <a:gd name="connsiteY2" fmla="*/ 1394460 h 1395484"/>
              <a:gd name="connsiteX3" fmla="*/ 1743769 w 1743769"/>
              <a:gd name="connsiteY3" fmla="*/ 929640 h 1395484"/>
              <a:gd name="connsiteX0" fmla="*/ 250449 w 1751589"/>
              <a:gd name="connsiteY0" fmla="*/ 0 h 1372750"/>
              <a:gd name="connsiteX1" fmla="*/ 29469 w 1751589"/>
              <a:gd name="connsiteY1" fmla="*/ 1021080 h 1372750"/>
              <a:gd name="connsiteX2" fmla="*/ 753369 w 1751589"/>
              <a:gd name="connsiteY2" fmla="*/ 1371600 h 1372750"/>
              <a:gd name="connsiteX3" fmla="*/ 1751589 w 1751589"/>
              <a:gd name="connsiteY3" fmla="*/ 929640 h 1372750"/>
              <a:gd name="connsiteX0" fmla="*/ 250449 w 1751589"/>
              <a:gd name="connsiteY0" fmla="*/ 0 h 1388480"/>
              <a:gd name="connsiteX1" fmla="*/ 29469 w 1751589"/>
              <a:gd name="connsiteY1" fmla="*/ 1021080 h 1388480"/>
              <a:gd name="connsiteX2" fmla="*/ 753369 w 1751589"/>
              <a:gd name="connsiteY2" fmla="*/ 1371600 h 1388480"/>
              <a:gd name="connsiteX3" fmla="*/ 1751589 w 1751589"/>
              <a:gd name="connsiteY3" fmla="*/ 929640 h 1388480"/>
            </a:gdLst>
            <a:ahLst/>
            <a:cxnLst>
              <a:cxn ang="0">
                <a:pos x="connsiteX0" y="connsiteY0"/>
              </a:cxn>
              <a:cxn ang="0">
                <a:pos x="connsiteX1" y="connsiteY1"/>
              </a:cxn>
              <a:cxn ang="0">
                <a:pos x="connsiteX2" y="connsiteY2"/>
              </a:cxn>
              <a:cxn ang="0">
                <a:pos x="connsiteX3" y="connsiteY3"/>
              </a:cxn>
            </a:cxnLst>
            <a:rect l="l" t="t" r="r" b="b"/>
            <a:pathLst>
              <a:path w="1751589" h="1388480">
                <a:moveTo>
                  <a:pt x="250449" y="0"/>
                </a:moveTo>
                <a:cubicBezTo>
                  <a:pt x="47249" y="325120"/>
                  <a:pt x="-54351" y="792480"/>
                  <a:pt x="29469" y="1021080"/>
                </a:cubicBezTo>
                <a:cubicBezTo>
                  <a:pt x="113289" y="1249680"/>
                  <a:pt x="476471" y="1448675"/>
                  <a:pt x="753369" y="1371600"/>
                </a:cubicBezTo>
                <a:cubicBezTo>
                  <a:pt x="1246129" y="1234440"/>
                  <a:pt x="1141989" y="553720"/>
                  <a:pt x="1751589" y="929640"/>
                </a:cubicBezTo>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
        <p:nvSpPr>
          <p:cNvPr id="10" name="Freeform 9"/>
          <p:cNvSpPr/>
          <p:nvPr/>
        </p:nvSpPr>
        <p:spPr>
          <a:xfrm>
            <a:off x="7493505" y="3846673"/>
            <a:ext cx="525780" cy="259080"/>
          </a:xfrm>
          <a:custGeom>
            <a:avLst/>
            <a:gdLst>
              <a:gd name="connsiteX0" fmla="*/ 525780 w 525780"/>
              <a:gd name="connsiteY0" fmla="*/ 259080 h 259080"/>
              <a:gd name="connsiteX1" fmla="*/ 0 w 525780"/>
              <a:gd name="connsiteY1" fmla="*/ 0 h 259080"/>
            </a:gdLst>
            <a:ahLst/>
            <a:cxnLst>
              <a:cxn ang="0">
                <a:pos x="connsiteX0" y="connsiteY0"/>
              </a:cxn>
              <a:cxn ang="0">
                <a:pos x="connsiteX1" y="connsiteY1"/>
              </a:cxn>
            </a:cxnLst>
            <a:rect l="l" t="t" r="r" b="b"/>
            <a:pathLst>
              <a:path w="525780" h="259080">
                <a:moveTo>
                  <a:pt x="525780" y="259080"/>
                </a:moveTo>
                <a:lnTo>
                  <a:pt x="0" y="0"/>
                </a:lnTo>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
        <p:nvSpPr>
          <p:cNvPr id="11" name="Freeform 10"/>
          <p:cNvSpPr/>
          <p:nvPr/>
        </p:nvSpPr>
        <p:spPr>
          <a:xfrm>
            <a:off x="7383602" y="4122420"/>
            <a:ext cx="617220" cy="259080"/>
          </a:xfrm>
          <a:custGeom>
            <a:avLst/>
            <a:gdLst>
              <a:gd name="connsiteX0" fmla="*/ 0 w 617220"/>
              <a:gd name="connsiteY0" fmla="*/ 0 h 259080"/>
              <a:gd name="connsiteX1" fmla="*/ 617220 w 617220"/>
              <a:gd name="connsiteY1" fmla="*/ 259080 h 259080"/>
            </a:gdLst>
            <a:ahLst/>
            <a:cxnLst>
              <a:cxn ang="0">
                <a:pos x="connsiteX0" y="connsiteY0"/>
              </a:cxn>
              <a:cxn ang="0">
                <a:pos x="connsiteX1" y="connsiteY1"/>
              </a:cxn>
            </a:cxnLst>
            <a:rect l="l" t="t" r="r" b="b"/>
            <a:pathLst>
              <a:path w="617220" h="259080">
                <a:moveTo>
                  <a:pt x="0" y="0"/>
                </a:moveTo>
                <a:lnTo>
                  <a:pt x="617220" y="259080"/>
                </a:lnTo>
              </a:path>
            </a:pathLst>
          </a:custGeom>
          <a:noFill/>
          <a:ln w="22225" cap="flat" cmpd="sng" algn="ctr">
            <a:solidFill>
              <a:srgbClr val="FFFF00"/>
            </a:solidFill>
            <a:prstDash val="solid"/>
            <a:round/>
            <a:headEnd type="none" w="med" len="med"/>
            <a:tailEnd type="triangle" w="med" len="med"/>
          </a:ln>
          <a:effectLst>
            <a:glow rad="50800">
              <a:sysClr val="windowText" lastClr="000000">
                <a:alpha val="60000"/>
              </a:sys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a:solidFill>
                <a:prstClr val="black"/>
              </a:solidFill>
              <a:latin typeface="Calibri"/>
            </a:endParaRPr>
          </a:p>
        </p:txBody>
      </p:sp>
    </p:spTree>
    <p:extLst>
      <p:ext uri="{BB962C8B-B14F-4D97-AF65-F5344CB8AC3E}">
        <p14:creationId xmlns:p14="http://schemas.microsoft.com/office/powerpoint/2010/main" val="1038096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Northern end of the Dead Sea (aerial view from the west)</a:t>
            </a:r>
          </a:p>
        </p:txBody>
      </p:sp>
      <p:sp>
        <p:nvSpPr>
          <p:cNvPr id="3" name="Text Placeholder 2"/>
          <p:cNvSpPr>
            <a:spLocks noGrp="1"/>
          </p:cNvSpPr>
          <p:nvPr>
            <p:ph type="body" sz="quarter" idx="12"/>
          </p:nvPr>
        </p:nvSpPr>
        <p:spPr/>
        <p:txBody>
          <a:bodyPr/>
          <a:lstStyle/>
          <a:p>
            <a:r>
              <a:rPr lang="en-US" dirty="0"/>
              <a:t>1:2</a:t>
            </a:r>
          </a:p>
        </p:txBody>
      </p:sp>
      <p:sp>
        <p:nvSpPr>
          <p:cNvPr id="4" name="Title 3"/>
          <p:cNvSpPr>
            <a:spLocks noGrp="1"/>
          </p:cNvSpPr>
          <p:nvPr>
            <p:ph type="title"/>
          </p:nvPr>
        </p:nvSpPr>
        <p:spPr/>
        <p:txBody>
          <a:bodyPr/>
          <a:lstStyle/>
          <a:p>
            <a:r>
              <a:rPr lang="en-US" dirty="0"/>
              <a:t>Now therefore arise and go over this Jordan</a:t>
            </a:r>
          </a:p>
        </p:txBody>
      </p:sp>
      <p:pic>
        <p:nvPicPr>
          <p:cNvPr id="7" name="Picture 6">
            <a:extLst>
              <a:ext uri="{FF2B5EF4-FFF2-40B4-BE49-F238E27FC236}">
                <a16:creationId xmlns:a16="http://schemas.microsoft.com/office/drawing/2014/main" id="{6A47E52F-2971-4C1B-A477-D119AB350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4964"/>
            <a:ext cx="9144000" cy="5148072"/>
          </a:xfrm>
          <a:prstGeom prst="rect">
            <a:avLst/>
          </a:prstGeom>
        </p:spPr>
      </p:pic>
      <p:sp>
        <p:nvSpPr>
          <p:cNvPr id="6" name="Text Box 12">
            <a:extLst>
              <a:ext uri="{FF2B5EF4-FFF2-40B4-BE49-F238E27FC236}">
                <a16:creationId xmlns:a16="http://schemas.microsoft.com/office/drawing/2014/main" id="{5534C490-4D91-457C-AEE8-F378607C22AB}"/>
              </a:ext>
            </a:extLst>
          </p:cNvPr>
          <p:cNvSpPr txBox="1">
            <a:spLocks noChangeArrowheads="1"/>
          </p:cNvSpPr>
          <p:nvPr/>
        </p:nvSpPr>
        <p:spPr bwMode="auto">
          <a:xfrm>
            <a:off x="3505200" y="4552890"/>
            <a:ext cx="1473480"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Jordan River</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9" name="Text Box 12">
            <a:extLst>
              <a:ext uri="{FF2B5EF4-FFF2-40B4-BE49-F238E27FC236}">
                <a16:creationId xmlns:a16="http://schemas.microsoft.com/office/drawing/2014/main" id="{B928D045-651E-44ED-8A94-0CAC00284F83}"/>
              </a:ext>
            </a:extLst>
          </p:cNvPr>
          <p:cNvSpPr txBox="1">
            <a:spLocks noChangeArrowheads="1"/>
          </p:cNvSpPr>
          <p:nvPr/>
        </p:nvSpPr>
        <p:spPr bwMode="auto">
          <a:xfrm>
            <a:off x="5889339" y="1867777"/>
            <a:ext cx="1175322"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Mt. Nebo</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0" name="Text Box 12">
            <a:extLst>
              <a:ext uri="{FF2B5EF4-FFF2-40B4-BE49-F238E27FC236}">
                <a16:creationId xmlns:a16="http://schemas.microsoft.com/office/drawing/2014/main" id="{26136B59-241F-40CE-BF23-CD824EF3310D}"/>
              </a:ext>
            </a:extLst>
          </p:cNvPr>
          <p:cNvSpPr txBox="1">
            <a:spLocks noChangeArrowheads="1"/>
          </p:cNvSpPr>
          <p:nvPr/>
        </p:nvSpPr>
        <p:spPr bwMode="auto">
          <a:xfrm>
            <a:off x="7848600" y="3733800"/>
            <a:ext cx="1156086"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Dead Sea</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1" name="Text Box 12">
            <a:extLst>
              <a:ext uri="{FF2B5EF4-FFF2-40B4-BE49-F238E27FC236}">
                <a16:creationId xmlns:a16="http://schemas.microsoft.com/office/drawing/2014/main" id="{C719597D-6FC3-48B9-B350-7668B809119C}"/>
              </a:ext>
            </a:extLst>
          </p:cNvPr>
          <p:cNvSpPr txBox="1">
            <a:spLocks noChangeArrowheads="1"/>
          </p:cNvSpPr>
          <p:nvPr/>
        </p:nvSpPr>
        <p:spPr bwMode="auto">
          <a:xfrm>
            <a:off x="3168889" y="3016037"/>
            <a:ext cx="1736373"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Plains of Moab</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2" name="Line 9">
            <a:extLst>
              <a:ext uri="{FF2B5EF4-FFF2-40B4-BE49-F238E27FC236}">
                <a16:creationId xmlns:a16="http://schemas.microsoft.com/office/drawing/2014/main" id="{9FAEA71B-B055-4F77-ACEA-0DF190A0DBE6}"/>
              </a:ext>
            </a:extLst>
          </p:cNvPr>
          <p:cNvSpPr>
            <a:spLocks noChangeShapeType="1"/>
          </p:cNvSpPr>
          <p:nvPr/>
        </p:nvSpPr>
        <p:spPr bwMode="auto">
          <a:xfrm flipV="1">
            <a:off x="4241941" y="4248091"/>
            <a:ext cx="25260" cy="304800"/>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3" name="Line 9">
            <a:extLst>
              <a:ext uri="{FF2B5EF4-FFF2-40B4-BE49-F238E27FC236}">
                <a16:creationId xmlns:a16="http://schemas.microsoft.com/office/drawing/2014/main" id="{A8A0DA68-FBAA-4564-8EE0-D3409413308F}"/>
              </a:ext>
            </a:extLst>
          </p:cNvPr>
          <p:cNvSpPr>
            <a:spLocks noChangeShapeType="1"/>
          </p:cNvSpPr>
          <p:nvPr/>
        </p:nvSpPr>
        <p:spPr bwMode="auto">
          <a:xfrm>
            <a:off x="6477000" y="2213821"/>
            <a:ext cx="163335" cy="224579"/>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fontAlgn="base">
              <a:spcBef>
                <a:spcPct val="0"/>
              </a:spcBef>
              <a:spcAft>
                <a:spcPct val="0"/>
              </a:spcAft>
            </a:pPr>
            <a:endParaRPr lang="en-US" sz="2400" kern="0" dirty="0">
              <a:solidFill>
                <a:srgbClr val="000000"/>
              </a:solidFill>
              <a:latin typeface="Arial"/>
            </a:endParaRPr>
          </a:p>
        </p:txBody>
      </p:sp>
    </p:spTree>
    <p:extLst>
      <p:ext uri="{BB962C8B-B14F-4D97-AF65-F5344CB8AC3E}">
        <p14:creationId xmlns:p14="http://schemas.microsoft.com/office/powerpoint/2010/main" val="1312079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Jericho, Tell es-Sultan grain storejars in Kenyon's balk, tb0207074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9144000" cy="6126480"/>
          </a:xfrm>
          <a:prstGeom prst="rect">
            <a:avLst/>
          </a:prstGeom>
        </p:spPr>
      </p:pic>
      <p:sp>
        <p:nvSpPr>
          <p:cNvPr id="2" name="Text Placeholder 1"/>
          <p:cNvSpPr>
            <a:spLocks noGrp="1"/>
          </p:cNvSpPr>
          <p:nvPr>
            <p:ph type="body" sz="quarter" idx="10"/>
          </p:nvPr>
        </p:nvSpPr>
        <p:spPr/>
        <p:txBody>
          <a:bodyPr/>
          <a:lstStyle/>
          <a:p>
            <a:r>
              <a:rPr lang="en-US" dirty="0"/>
              <a:t>Grain jars preserved at Jericho</a:t>
            </a:r>
          </a:p>
        </p:txBody>
      </p:sp>
      <p:sp>
        <p:nvSpPr>
          <p:cNvPr id="3" name="Text Placeholder 2"/>
          <p:cNvSpPr>
            <a:spLocks noGrp="1"/>
          </p:cNvSpPr>
          <p:nvPr>
            <p:ph type="body" sz="quarter" idx="12"/>
          </p:nvPr>
        </p:nvSpPr>
        <p:spPr/>
        <p:txBody>
          <a:bodyPr/>
          <a:lstStyle/>
          <a:p>
            <a:r>
              <a:rPr lang="en-US" dirty="0"/>
              <a:t>6:17</a:t>
            </a:r>
          </a:p>
        </p:txBody>
      </p:sp>
      <p:sp>
        <p:nvSpPr>
          <p:cNvPr id="4" name="Title 3"/>
          <p:cNvSpPr>
            <a:spLocks noGrp="1"/>
          </p:cNvSpPr>
          <p:nvPr>
            <p:ph type="title"/>
          </p:nvPr>
        </p:nvSpPr>
        <p:spPr/>
        <p:txBody>
          <a:bodyPr/>
          <a:lstStyle/>
          <a:p>
            <a:r>
              <a:rPr lang="en-US" dirty="0"/>
              <a:t>And the city shall be devoted, all that is in it, to Yahweh</a:t>
            </a:r>
          </a:p>
        </p:txBody>
      </p:sp>
    </p:spTree>
    <p:extLst>
      <p:ext uri="{BB962C8B-B14F-4D97-AF65-F5344CB8AC3E}">
        <p14:creationId xmlns:p14="http://schemas.microsoft.com/office/powerpoint/2010/main" val="1981683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D2D2FA5-F79C-4E8F-A37A-3FB0C5AFD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Jericho, modern Tell es-Sultan (aerial view from the east)</a:t>
            </a:r>
          </a:p>
        </p:txBody>
      </p:sp>
      <p:sp>
        <p:nvSpPr>
          <p:cNvPr id="3" name="Text Placeholder 2"/>
          <p:cNvSpPr>
            <a:spLocks noGrp="1"/>
          </p:cNvSpPr>
          <p:nvPr>
            <p:ph type="body" sz="quarter" idx="12"/>
          </p:nvPr>
        </p:nvSpPr>
        <p:spPr/>
        <p:txBody>
          <a:bodyPr/>
          <a:lstStyle/>
          <a:p>
            <a:r>
              <a:rPr lang="en-US" dirty="0"/>
              <a:t>6:20</a:t>
            </a:r>
          </a:p>
        </p:txBody>
      </p:sp>
      <p:sp>
        <p:nvSpPr>
          <p:cNvPr id="4" name="Title 3"/>
          <p:cNvSpPr>
            <a:spLocks noGrp="1"/>
          </p:cNvSpPr>
          <p:nvPr>
            <p:ph type="title"/>
          </p:nvPr>
        </p:nvSpPr>
        <p:spPr/>
        <p:txBody>
          <a:bodyPr/>
          <a:lstStyle/>
          <a:p>
            <a:r>
              <a:rPr lang="en-US" dirty="0"/>
              <a:t>The wall fell down flat, so that the people went up into the city, every man straight before him</a:t>
            </a:r>
          </a:p>
        </p:txBody>
      </p:sp>
      <p:sp>
        <p:nvSpPr>
          <p:cNvPr id="6" name="Freeform 5"/>
          <p:cNvSpPr/>
          <p:nvPr/>
        </p:nvSpPr>
        <p:spPr>
          <a:xfrm>
            <a:off x="1669269" y="3040381"/>
            <a:ext cx="5940708" cy="1498096"/>
          </a:xfrm>
          <a:custGeom>
            <a:avLst/>
            <a:gdLst>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8100 h 1485900"/>
              <a:gd name="connsiteX4" fmla="*/ 2278380 w 5951220"/>
              <a:gd name="connsiteY4" fmla="*/ 45720 h 1485900"/>
              <a:gd name="connsiteX5" fmla="*/ 670560 w 5951220"/>
              <a:gd name="connsiteY5" fmla="*/ 426720 h 1485900"/>
              <a:gd name="connsiteX6" fmla="*/ 0 w 5951220"/>
              <a:gd name="connsiteY6" fmla="*/ 845820 h 1485900"/>
              <a:gd name="connsiteX7" fmla="*/ 76200 w 5951220"/>
              <a:gd name="connsiteY7" fmla="*/ 1219200 h 1485900"/>
              <a:gd name="connsiteX8" fmla="*/ 525780 w 5951220"/>
              <a:gd name="connsiteY8" fmla="*/ 1485900 h 1485900"/>
              <a:gd name="connsiteX9" fmla="*/ 1767840 w 5951220"/>
              <a:gd name="connsiteY9" fmla="*/ 1447800 h 1485900"/>
              <a:gd name="connsiteX10" fmla="*/ 2948940 w 5951220"/>
              <a:gd name="connsiteY10" fmla="*/ 1272540 h 1485900"/>
              <a:gd name="connsiteX11" fmla="*/ 3878580 w 5951220"/>
              <a:gd name="connsiteY11" fmla="*/ 1318260 h 1485900"/>
              <a:gd name="connsiteX12" fmla="*/ 4678680 w 5951220"/>
              <a:gd name="connsiteY12" fmla="*/ 1447800 h 1485900"/>
              <a:gd name="connsiteX13" fmla="*/ 4747260 w 5951220"/>
              <a:gd name="connsiteY13" fmla="*/ 1417320 h 1485900"/>
              <a:gd name="connsiteX14" fmla="*/ 5745480 w 5951220"/>
              <a:gd name="connsiteY14" fmla="*/ 1257300 h 1485900"/>
              <a:gd name="connsiteX15" fmla="*/ 5951220 w 5951220"/>
              <a:gd name="connsiteY15" fmla="*/ 899160 h 1485900"/>
              <a:gd name="connsiteX16" fmla="*/ 5775960 w 5951220"/>
              <a:gd name="connsiteY16" fmla="*/ 312420 h 1485900"/>
              <a:gd name="connsiteX17" fmla="*/ 5181600 w 5951220"/>
              <a:gd name="connsiteY17"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8100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99060 h 1485900"/>
              <a:gd name="connsiteX1" fmla="*/ 3604260 w 5951220"/>
              <a:gd name="connsiteY1" fmla="*/ 0 h 1485900"/>
              <a:gd name="connsiteX2" fmla="*/ 3261360 w 5951220"/>
              <a:gd name="connsiteY2" fmla="*/ 38100 h 1485900"/>
              <a:gd name="connsiteX3" fmla="*/ 2369820 w 5951220"/>
              <a:gd name="connsiteY3" fmla="*/ 34925 h 1485900"/>
              <a:gd name="connsiteX4" fmla="*/ 670560 w 5951220"/>
              <a:gd name="connsiteY4" fmla="*/ 426720 h 1485900"/>
              <a:gd name="connsiteX5" fmla="*/ 0 w 5951220"/>
              <a:gd name="connsiteY5" fmla="*/ 845820 h 1485900"/>
              <a:gd name="connsiteX6" fmla="*/ 76200 w 5951220"/>
              <a:gd name="connsiteY6" fmla="*/ 1219200 h 1485900"/>
              <a:gd name="connsiteX7" fmla="*/ 525780 w 5951220"/>
              <a:gd name="connsiteY7" fmla="*/ 1485900 h 1485900"/>
              <a:gd name="connsiteX8" fmla="*/ 1767840 w 5951220"/>
              <a:gd name="connsiteY8" fmla="*/ 1447800 h 1485900"/>
              <a:gd name="connsiteX9" fmla="*/ 2948940 w 5951220"/>
              <a:gd name="connsiteY9" fmla="*/ 1272540 h 1485900"/>
              <a:gd name="connsiteX10" fmla="*/ 3878580 w 5951220"/>
              <a:gd name="connsiteY10" fmla="*/ 1318260 h 1485900"/>
              <a:gd name="connsiteX11" fmla="*/ 4678680 w 5951220"/>
              <a:gd name="connsiteY11" fmla="*/ 1447800 h 1485900"/>
              <a:gd name="connsiteX12" fmla="*/ 4747260 w 5951220"/>
              <a:gd name="connsiteY12" fmla="*/ 1417320 h 1485900"/>
              <a:gd name="connsiteX13" fmla="*/ 5745480 w 5951220"/>
              <a:gd name="connsiteY13" fmla="*/ 1257300 h 1485900"/>
              <a:gd name="connsiteX14" fmla="*/ 5951220 w 5951220"/>
              <a:gd name="connsiteY14" fmla="*/ 899160 h 1485900"/>
              <a:gd name="connsiteX15" fmla="*/ 5775960 w 5951220"/>
              <a:gd name="connsiteY15" fmla="*/ 312420 h 1485900"/>
              <a:gd name="connsiteX16" fmla="*/ 5181600 w 5951220"/>
              <a:gd name="connsiteY16" fmla="*/ 99060 h 1485900"/>
              <a:gd name="connsiteX0" fmla="*/ 5181600 w 5951220"/>
              <a:gd name="connsiteY0" fmla="*/ 100624 h 1487464"/>
              <a:gd name="connsiteX1" fmla="*/ 3604260 w 5951220"/>
              <a:gd name="connsiteY1" fmla="*/ 1564 h 1487464"/>
              <a:gd name="connsiteX2" fmla="*/ 3261360 w 5951220"/>
              <a:gd name="connsiteY2" fmla="*/ 39664 h 1487464"/>
              <a:gd name="connsiteX3" fmla="*/ 2369820 w 5951220"/>
              <a:gd name="connsiteY3" fmla="*/ 36489 h 1487464"/>
              <a:gd name="connsiteX4" fmla="*/ 670560 w 5951220"/>
              <a:gd name="connsiteY4" fmla="*/ 428284 h 1487464"/>
              <a:gd name="connsiteX5" fmla="*/ 0 w 5951220"/>
              <a:gd name="connsiteY5" fmla="*/ 847384 h 1487464"/>
              <a:gd name="connsiteX6" fmla="*/ 76200 w 5951220"/>
              <a:gd name="connsiteY6" fmla="*/ 1220764 h 1487464"/>
              <a:gd name="connsiteX7" fmla="*/ 525780 w 5951220"/>
              <a:gd name="connsiteY7" fmla="*/ 1487464 h 1487464"/>
              <a:gd name="connsiteX8" fmla="*/ 1767840 w 5951220"/>
              <a:gd name="connsiteY8" fmla="*/ 1449364 h 1487464"/>
              <a:gd name="connsiteX9" fmla="*/ 2948940 w 5951220"/>
              <a:gd name="connsiteY9" fmla="*/ 1274104 h 1487464"/>
              <a:gd name="connsiteX10" fmla="*/ 3878580 w 5951220"/>
              <a:gd name="connsiteY10" fmla="*/ 1319824 h 1487464"/>
              <a:gd name="connsiteX11" fmla="*/ 4678680 w 5951220"/>
              <a:gd name="connsiteY11" fmla="*/ 1449364 h 1487464"/>
              <a:gd name="connsiteX12" fmla="*/ 4747260 w 5951220"/>
              <a:gd name="connsiteY12" fmla="*/ 1418884 h 1487464"/>
              <a:gd name="connsiteX13" fmla="*/ 5745480 w 5951220"/>
              <a:gd name="connsiteY13" fmla="*/ 1258864 h 1487464"/>
              <a:gd name="connsiteX14" fmla="*/ 5951220 w 5951220"/>
              <a:gd name="connsiteY14" fmla="*/ 900724 h 1487464"/>
              <a:gd name="connsiteX15" fmla="*/ 5775960 w 5951220"/>
              <a:gd name="connsiteY15" fmla="*/ 313984 h 1487464"/>
              <a:gd name="connsiteX16" fmla="*/ 5181600 w 5951220"/>
              <a:gd name="connsiteY16" fmla="*/ 100624 h 1487464"/>
              <a:gd name="connsiteX0" fmla="*/ 5181600 w 5951220"/>
              <a:gd name="connsiteY0" fmla="*/ 112380 h 1499220"/>
              <a:gd name="connsiteX1" fmla="*/ 3604260 w 5951220"/>
              <a:gd name="connsiteY1" fmla="*/ 13320 h 1499220"/>
              <a:gd name="connsiteX2" fmla="*/ 2369820 w 5951220"/>
              <a:gd name="connsiteY2" fmla="*/ 48245 h 1499220"/>
              <a:gd name="connsiteX3" fmla="*/ 670560 w 5951220"/>
              <a:gd name="connsiteY3" fmla="*/ 440040 h 1499220"/>
              <a:gd name="connsiteX4" fmla="*/ 0 w 5951220"/>
              <a:gd name="connsiteY4" fmla="*/ 859140 h 1499220"/>
              <a:gd name="connsiteX5" fmla="*/ 76200 w 5951220"/>
              <a:gd name="connsiteY5" fmla="*/ 1232520 h 1499220"/>
              <a:gd name="connsiteX6" fmla="*/ 525780 w 5951220"/>
              <a:gd name="connsiteY6" fmla="*/ 1499220 h 1499220"/>
              <a:gd name="connsiteX7" fmla="*/ 1767840 w 5951220"/>
              <a:gd name="connsiteY7" fmla="*/ 1461120 h 1499220"/>
              <a:gd name="connsiteX8" fmla="*/ 2948940 w 5951220"/>
              <a:gd name="connsiteY8" fmla="*/ 1285860 h 1499220"/>
              <a:gd name="connsiteX9" fmla="*/ 3878580 w 5951220"/>
              <a:gd name="connsiteY9" fmla="*/ 1331580 h 1499220"/>
              <a:gd name="connsiteX10" fmla="*/ 4678680 w 5951220"/>
              <a:gd name="connsiteY10" fmla="*/ 1461120 h 1499220"/>
              <a:gd name="connsiteX11" fmla="*/ 4747260 w 5951220"/>
              <a:gd name="connsiteY11" fmla="*/ 1430640 h 1499220"/>
              <a:gd name="connsiteX12" fmla="*/ 5745480 w 5951220"/>
              <a:gd name="connsiteY12" fmla="*/ 1270620 h 1499220"/>
              <a:gd name="connsiteX13" fmla="*/ 5951220 w 5951220"/>
              <a:gd name="connsiteY13" fmla="*/ 912480 h 1499220"/>
              <a:gd name="connsiteX14" fmla="*/ 5775960 w 5951220"/>
              <a:gd name="connsiteY14" fmla="*/ 325740 h 1499220"/>
              <a:gd name="connsiteX15" fmla="*/ 5181600 w 5951220"/>
              <a:gd name="connsiteY15" fmla="*/ 112380 h 1499220"/>
              <a:gd name="connsiteX0" fmla="*/ 5181600 w 5951220"/>
              <a:gd name="connsiteY0" fmla="*/ 112380 h 1499220"/>
              <a:gd name="connsiteX1" fmla="*/ 3604260 w 5951220"/>
              <a:gd name="connsiteY1" fmla="*/ 13320 h 1499220"/>
              <a:gd name="connsiteX2" fmla="*/ 2369820 w 5951220"/>
              <a:gd name="connsiteY2" fmla="*/ 48245 h 1499220"/>
              <a:gd name="connsiteX3" fmla="*/ 670560 w 5951220"/>
              <a:gd name="connsiteY3" fmla="*/ 440040 h 1499220"/>
              <a:gd name="connsiteX4" fmla="*/ 0 w 5951220"/>
              <a:gd name="connsiteY4" fmla="*/ 859140 h 1499220"/>
              <a:gd name="connsiteX5" fmla="*/ 76200 w 5951220"/>
              <a:gd name="connsiteY5" fmla="*/ 1232520 h 1499220"/>
              <a:gd name="connsiteX6" fmla="*/ 525780 w 5951220"/>
              <a:gd name="connsiteY6" fmla="*/ 1499220 h 1499220"/>
              <a:gd name="connsiteX7" fmla="*/ 1767840 w 5951220"/>
              <a:gd name="connsiteY7" fmla="*/ 1461120 h 1499220"/>
              <a:gd name="connsiteX8" fmla="*/ 2948940 w 5951220"/>
              <a:gd name="connsiteY8" fmla="*/ 1285860 h 1499220"/>
              <a:gd name="connsiteX9" fmla="*/ 3878580 w 5951220"/>
              <a:gd name="connsiteY9" fmla="*/ 1331580 h 1499220"/>
              <a:gd name="connsiteX10" fmla="*/ 4678680 w 5951220"/>
              <a:gd name="connsiteY10" fmla="*/ 1461120 h 1499220"/>
              <a:gd name="connsiteX11" fmla="*/ 4747260 w 5951220"/>
              <a:gd name="connsiteY11" fmla="*/ 1430640 h 1499220"/>
              <a:gd name="connsiteX12" fmla="*/ 5745480 w 5951220"/>
              <a:gd name="connsiteY12" fmla="*/ 1270620 h 1499220"/>
              <a:gd name="connsiteX13" fmla="*/ 5951220 w 5951220"/>
              <a:gd name="connsiteY13" fmla="*/ 912480 h 1499220"/>
              <a:gd name="connsiteX14" fmla="*/ 5775960 w 5951220"/>
              <a:gd name="connsiteY14" fmla="*/ 325740 h 1499220"/>
              <a:gd name="connsiteX15" fmla="*/ 5181600 w 5951220"/>
              <a:gd name="connsiteY15" fmla="*/ 112380 h 1499220"/>
              <a:gd name="connsiteX0" fmla="*/ 5181600 w 5951220"/>
              <a:gd name="connsiteY0" fmla="*/ 99060 h 1485900"/>
              <a:gd name="connsiteX1" fmla="*/ 3604260 w 5951220"/>
              <a:gd name="connsiteY1" fmla="*/ 0 h 1485900"/>
              <a:gd name="connsiteX2" fmla="*/ 2369820 w 5951220"/>
              <a:gd name="connsiteY2" fmla="*/ 34925 h 1485900"/>
              <a:gd name="connsiteX3" fmla="*/ 934085 w 5951220"/>
              <a:gd name="connsiteY3" fmla="*/ 312420 h 1485900"/>
              <a:gd name="connsiteX4" fmla="*/ 0 w 5951220"/>
              <a:gd name="connsiteY4" fmla="*/ 845820 h 1485900"/>
              <a:gd name="connsiteX5" fmla="*/ 76200 w 5951220"/>
              <a:gd name="connsiteY5" fmla="*/ 1219200 h 1485900"/>
              <a:gd name="connsiteX6" fmla="*/ 525780 w 5951220"/>
              <a:gd name="connsiteY6" fmla="*/ 1485900 h 1485900"/>
              <a:gd name="connsiteX7" fmla="*/ 1767840 w 5951220"/>
              <a:gd name="connsiteY7" fmla="*/ 1447800 h 1485900"/>
              <a:gd name="connsiteX8" fmla="*/ 2948940 w 5951220"/>
              <a:gd name="connsiteY8" fmla="*/ 1272540 h 1485900"/>
              <a:gd name="connsiteX9" fmla="*/ 3878580 w 5951220"/>
              <a:gd name="connsiteY9" fmla="*/ 1318260 h 1485900"/>
              <a:gd name="connsiteX10" fmla="*/ 4678680 w 5951220"/>
              <a:gd name="connsiteY10" fmla="*/ 1447800 h 1485900"/>
              <a:gd name="connsiteX11" fmla="*/ 4747260 w 5951220"/>
              <a:gd name="connsiteY11" fmla="*/ 1417320 h 1485900"/>
              <a:gd name="connsiteX12" fmla="*/ 5745480 w 5951220"/>
              <a:gd name="connsiteY12" fmla="*/ 1257300 h 1485900"/>
              <a:gd name="connsiteX13" fmla="*/ 5951220 w 5951220"/>
              <a:gd name="connsiteY13" fmla="*/ 899160 h 1485900"/>
              <a:gd name="connsiteX14" fmla="*/ 5775960 w 5951220"/>
              <a:gd name="connsiteY14" fmla="*/ 312420 h 1485900"/>
              <a:gd name="connsiteX15" fmla="*/ 5181600 w 5951220"/>
              <a:gd name="connsiteY15" fmla="*/ 99060 h 1485900"/>
              <a:gd name="connsiteX0" fmla="*/ 5181600 w 5951220"/>
              <a:gd name="connsiteY0" fmla="*/ 99060 h 1485900"/>
              <a:gd name="connsiteX1" fmla="*/ 3604260 w 5951220"/>
              <a:gd name="connsiteY1" fmla="*/ 0 h 1485900"/>
              <a:gd name="connsiteX2" fmla="*/ 2369820 w 5951220"/>
              <a:gd name="connsiteY2" fmla="*/ 34925 h 1485900"/>
              <a:gd name="connsiteX3" fmla="*/ 934085 w 5951220"/>
              <a:gd name="connsiteY3" fmla="*/ 312420 h 1485900"/>
              <a:gd name="connsiteX4" fmla="*/ 0 w 5951220"/>
              <a:gd name="connsiteY4" fmla="*/ 845820 h 1485900"/>
              <a:gd name="connsiteX5" fmla="*/ 76200 w 5951220"/>
              <a:gd name="connsiteY5" fmla="*/ 1219200 h 1485900"/>
              <a:gd name="connsiteX6" fmla="*/ 525780 w 5951220"/>
              <a:gd name="connsiteY6" fmla="*/ 1485900 h 1485900"/>
              <a:gd name="connsiteX7" fmla="*/ 1767840 w 5951220"/>
              <a:gd name="connsiteY7" fmla="*/ 1447800 h 1485900"/>
              <a:gd name="connsiteX8" fmla="*/ 2948940 w 5951220"/>
              <a:gd name="connsiteY8" fmla="*/ 1272540 h 1485900"/>
              <a:gd name="connsiteX9" fmla="*/ 3878580 w 5951220"/>
              <a:gd name="connsiteY9" fmla="*/ 1318260 h 1485900"/>
              <a:gd name="connsiteX10" fmla="*/ 4678680 w 5951220"/>
              <a:gd name="connsiteY10" fmla="*/ 1447800 h 1485900"/>
              <a:gd name="connsiteX11" fmla="*/ 4747260 w 5951220"/>
              <a:gd name="connsiteY11" fmla="*/ 1417320 h 1485900"/>
              <a:gd name="connsiteX12" fmla="*/ 5745480 w 5951220"/>
              <a:gd name="connsiteY12" fmla="*/ 1257300 h 1485900"/>
              <a:gd name="connsiteX13" fmla="*/ 5951220 w 5951220"/>
              <a:gd name="connsiteY13" fmla="*/ 899160 h 1485900"/>
              <a:gd name="connsiteX14" fmla="*/ 5775960 w 5951220"/>
              <a:gd name="connsiteY14" fmla="*/ 312420 h 1485900"/>
              <a:gd name="connsiteX15" fmla="*/ 5181600 w 5951220"/>
              <a:gd name="connsiteY15" fmla="*/ 99060 h 1485900"/>
              <a:gd name="connsiteX0" fmla="*/ 5181600 w 5951220"/>
              <a:gd name="connsiteY0" fmla="*/ 99060 h 1485900"/>
              <a:gd name="connsiteX1" fmla="*/ 3604260 w 5951220"/>
              <a:gd name="connsiteY1" fmla="*/ 0 h 1485900"/>
              <a:gd name="connsiteX2" fmla="*/ 2369820 w 5951220"/>
              <a:gd name="connsiteY2" fmla="*/ 34925 h 1485900"/>
              <a:gd name="connsiteX3" fmla="*/ 1108710 w 5951220"/>
              <a:gd name="connsiteY3" fmla="*/ 299720 h 1485900"/>
              <a:gd name="connsiteX4" fmla="*/ 0 w 5951220"/>
              <a:gd name="connsiteY4" fmla="*/ 845820 h 1485900"/>
              <a:gd name="connsiteX5" fmla="*/ 76200 w 5951220"/>
              <a:gd name="connsiteY5" fmla="*/ 1219200 h 1485900"/>
              <a:gd name="connsiteX6" fmla="*/ 525780 w 5951220"/>
              <a:gd name="connsiteY6" fmla="*/ 1485900 h 1485900"/>
              <a:gd name="connsiteX7" fmla="*/ 1767840 w 5951220"/>
              <a:gd name="connsiteY7" fmla="*/ 1447800 h 1485900"/>
              <a:gd name="connsiteX8" fmla="*/ 2948940 w 5951220"/>
              <a:gd name="connsiteY8" fmla="*/ 1272540 h 1485900"/>
              <a:gd name="connsiteX9" fmla="*/ 3878580 w 5951220"/>
              <a:gd name="connsiteY9" fmla="*/ 1318260 h 1485900"/>
              <a:gd name="connsiteX10" fmla="*/ 4678680 w 5951220"/>
              <a:gd name="connsiteY10" fmla="*/ 1447800 h 1485900"/>
              <a:gd name="connsiteX11" fmla="*/ 4747260 w 5951220"/>
              <a:gd name="connsiteY11" fmla="*/ 1417320 h 1485900"/>
              <a:gd name="connsiteX12" fmla="*/ 5745480 w 5951220"/>
              <a:gd name="connsiteY12" fmla="*/ 1257300 h 1485900"/>
              <a:gd name="connsiteX13" fmla="*/ 5951220 w 5951220"/>
              <a:gd name="connsiteY13" fmla="*/ 899160 h 1485900"/>
              <a:gd name="connsiteX14" fmla="*/ 5775960 w 5951220"/>
              <a:gd name="connsiteY14" fmla="*/ 312420 h 1485900"/>
              <a:gd name="connsiteX15" fmla="*/ 5181600 w 5951220"/>
              <a:gd name="connsiteY15" fmla="*/ 99060 h 1485900"/>
              <a:gd name="connsiteX0" fmla="*/ 5181600 w 5951220"/>
              <a:gd name="connsiteY0" fmla="*/ 99060 h 1485900"/>
              <a:gd name="connsiteX1" fmla="*/ 3604260 w 5951220"/>
              <a:gd name="connsiteY1" fmla="*/ 0 h 1485900"/>
              <a:gd name="connsiteX2" fmla="*/ 2369820 w 5951220"/>
              <a:gd name="connsiteY2" fmla="*/ 34925 h 1485900"/>
              <a:gd name="connsiteX3" fmla="*/ 1108710 w 5951220"/>
              <a:gd name="connsiteY3" fmla="*/ 299720 h 1485900"/>
              <a:gd name="connsiteX4" fmla="*/ 0 w 5951220"/>
              <a:gd name="connsiteY4" fmla="*/ 845820 h 1485900"/>
              <a:gd name="connsiteX5" fmla="*/ 76200 w 5951220"/>
              <a:gd name="connsiteY5" fmla="*/ 1219200 h 1485900"/>
              <a:gd name="connsiteX6" fmla="*/ 525780 w 5951220"/>
              <a:gd name="connsiteY6" fmla="*/ 1485900 h 1485900"/>
              <a:gd name="connsiteX7" fmla="*/ 1767840 w 5951220"/>
              <a:gd name="connsiteY7" fmla="*/ 1447800 h 1485900"/>
              <a:gd name="connsiteX8" fmla="*/ 2948940 w 5951220"/>
              <a:gd name="connsiteY8" fmla="*/ 1272540 h 1485900"/>
              <a:gd name="connsiteX9" fmla="*/ 3878580 w 5951220"/>
              <a:gd name="connsiteY9" fmla="*/ 1318260 h 1485900"/>
              <a:gd name="connsiteX10" fmla="*/ 4678680 w 5951220"/>
              <a:gd name="connsiteY10" fmla="*/ 1447800 h 1485900"/>
              <a:gd name="connsiteX11" fmla="*/ 4747260 w 5951220"/>
              <a:gd name="connsiteY11" fmla="*/ 1417320 h 1485900"/>
              <a:gd name="connsiteX12" fmla="*/ 5745480 w 5951220"/>
              <a:gd name="connsiteY12" fmla="*/ 1257300 h 1485900"/>
              <a:gd name="connsiteX13" fmla="*/ 5951220 w 5951220"/>
              <a:gd name="connsiteY13" fmla="*/ 899160 h 1485900"/>
              <a:gd name="connsiteX14" fmla="*/ 5775960 w 5951220"/>
              <a:gd name="connsiteY14" fmla="*/ 312420 h 1485900"/>
              <a:gd name="connsiteX15" fmla="*/ 5181600 w 5951220"/>
              <a:gd name="connsiteY15" fmla="*/ 99060 h 1485900"/>
              <a:gd name="connsiteX0" fmla="*/ 5181600 w 5951220"/>
              <a:gd name="connsiteY0" fmla="*/ 99060 h 1485900"/>
              <a:gd name="connsiteX1" fmla="*/ 3604260 w 5951220"/>
              <a:gd name="connsiteY1" fmla="*/ 0 h 1485900"/>
              <a:gd name="connsiteX2" fmla="*/ 2369820 w 5951220"/>
              <a:gd name="connsiteY2" fmla="*/ 34925 h 1485900"/>
              <a:gd name="connsiteX3" fmla="*/ 1172210 w 5951220"/>
              <a:gd name="connsiteY3" fmla="*/ 309245 h 1485900"/>
              <a:gd name="connsiteX4" fmla="*/ 0 w 5951220"/>
              <a:gd name="connsiteY4" fmla="*/ 845820 h 1485900"/>
              <a:gd name="connsiteX5" fmla="*/ 76200 w 5951220"/>
              <a:gd name="connsiteY5" fmla="*/ 1219200 h 1485900"/>
              <a:gd name="connsiteX6" fmla="*/ 525780 w 5951220"/>
              <a:gd name="connsiteY6" fmla="*/ 1485900 h 1485900"/>
              <a:gd name="connsiteX7" fmla="*/ 1767840 w 5951220"/>
              <a:gd name="connsiteY7" fmla="*/ 1447800 h 1485900"/>
              <a:gd name="connsiteX8" fmla="*/ 2948940 w 5951220"/>
              <a:gd name="connsiteY8" fmla="*/ 1272540 h 1485900"/>
              <a:gd name="connsiteX9" fmla="*/ 3878580 w 5951220"/>
              <a:gd name="connsiteY9" fmla="*/ 1318260 h 1485900"/>
              <a:gd name="connsiteX10" fmla="*/ 4678680 w 5951220"/>
              <a:gd name="connsiteY10" fmla="*/ 1447800 h 1485900"/>
              <a:gd name="connsiteX11" fmla="*/ 4747260 w 5951220"/>
              <a:gd name="connsiteY11" fmla="*/ 1417320 h 1485900"/>
              <a:gd name="connsiteX12" fmla="*/ 5745480 w 5951220"/>
              <a:gd name="connsiteY12" fmla="*/ 1257300 h 1485900"/>
              <a:gd name="connsiteX13" fmla="*/ 5951220 w 5951220"/>
              <a:gd name="connsiteY13" fmla="*/ 899160 h 1485900"/>
              <a:gd name="connsiteX14" fmla="*/ 5775960 w 5951220"/>
              <a:gd name="connsiteY14" fmla="*/ 312420 h 1485900"/>
              <a:gd name="connsiteX15" fmla="*/ 5181600 w 5951220"/>
              <a:gd name="connsiteY15" fmla="*/ 99060 h 1485900"/>
              <a:gd name="connsiteX0" fmla="*/ 5185693 w 5955313"/>
              <a:gd name="connsiteY0" fmla="*/ 99060 h 1485900"/>
              <a:gd name="connsiteX1" fmla="*/ 3608353 w 5955313"/>
              <a:gd name="connsiteY1" fmla="*/ 0 h 1485900"/>
              <a:gd name="connsiteX2" fmla="*/ 2373913 w 5955313"/>
              <a:gd name="connsiteY2" fmla="*/ 34925 h 1485900"/>
              <a:gd name="connsiteX3" fmla="*/ 1176303 w 5955313"/>
              <a:gd name="connsiteY3" fmla="*/ 309245 h 1485900"/>
              <a:gd name="connsiteX4" fmla="*/ 4093 w 5955313"/>
              <a:gd name="connsiteY4" fmla="*/ 845820 h 1485900"/>
              <a:gd name="connsiteX5" fmla="*/ 80293 w 5955313"/>
              <a:gd name="connsiteY5" fmla="*/ 1219200 h 1485900"/>
              <a:gd name="connsiteX6" fmla="*/ 529873 w 5955313"/>
              <a:gd name="connsiteY6" fmla="*/ 1485900 h 1485900"/>
              <a:gd name="connsiteX7" fmla="*/ 1771933 w 5955313"/>
              <a:gd name="connsiteY7" fmla="*/ 1447800 h 1485900"/>
              <a:gd name="connsiteX8" fmla="*/ 2953033 w 5955313"/>
              <a:gd name="connsiteY8" fmla="*/ 1272540 h 1485900"/>
              <a:gd name="connsiteX9" fmla="*/ 3882673 w 5955313"/>
              <a:gd name="connsiteY9" fmla="*/ 1318260 h 1485900"/>
              <a:gd name="connsiteX10" fmla="*/ 4682773 w 5955313"/>
              <a:gd name="connsiteY10" fmla="*/ 1447800 h 1485900"/>
              <a:gd name="connsiteX11" fmla="*/ 4751353 w 5955313"/>
              <a:gd name="connsiteY11" fmla="*/ 1417320 h 1485900"/>
              <a:gd name="connsiteX12" fmla="*/ 5749573 w 5955313"/>
              <a:gd name="connsiteY12" fmla="*/ 1257300 h 1485900"/>
              <a:gd name="connsiteX13" fmla="*/ 5955313 w 5955313"/>
              <a:gd name="connsiteY13" fmla="*/ 899160 h 1485900"/>
              <a:gd name="connsiteX14" fmla="*/ 5780053 w 5955313"/>
              <a:gd name="connsiteY14" fmla="*/ 312420 h 1485900"/>
              <a:gd name="connsiteX15" fmla="*/ 5185693 w 5955313"/>
              <a:gd name="connsiteY15" fmla="*/ 99060 h 1485900"/>
              <a:gd name="connsiteX0" fmla="*/ 5192872 w 5962492"/>
              <a:gd name="connsiteY0" fmla="*/ 99060 h 1485900"/>
              <a:gd name="connsiteX1" fmla="*/ 3615532 w 5962492"/>
              <a:gd name="connsiteY1" fmla="*/ 0 h 1485900"/>
              <a:gd name="connsiteX2" fmla="*/ 2381092 w 5962492"/>
              <a:gd name="connsiteY2" fmla="*/ 34925 h 1485900"/>
              <a:gd name="connsiteX3" fmla="*/ 1183482 w 5962492"/>
              <a:gd name="connsiteY3" fmla="*/ 309245 h 1485900"/>
              <a:gd name="connsiteX4" fmla="*/ 11272 w 5962492"/>
              <a:gd name="connsiteY4" fmla="*/ 845820 h 1485900"/>
              <a:gd name="connsiteX5" fmla="*/ 87472 w 5962492"/>
              <a:gd name="connsiteY5" fmla="*/ 1219200 h 1485900"/>
              <a:gd name="connsiteX6" fmla="*/ 537052 w 5962492"/>
              <a:gd name="connsiteY6" fmla="*/ 1485900 h 1485900"/>
              <a:gd name="connsiteX7" fmla="*/ 1779112 w 5962492"/>
              <a:gd name="connsiteY7" fmla="*/ 1447800 h 1485900"/>
              <a:gd name="connsiteX8" fmla="*/ 2960212 w 5962492"/>
              <a:gd name="connsiteY8" fmla="*/ 1272540 h 1485900"/>
              <a:gd name="connsiteX9" fmla="*/ 3889852 w 5962492"/>
              <a:gd name="connsiteY9" fmla="*/ 1318260 h 1485900"/>
              <a:gd name="connsiteX10" fmla="*/ 4689952 w 5962492"/>
              <a:gd name="connsiteY10" fmla="*/ 1447800 h 1485900"/>
              <a:gd name="connsiteX11" fmla="*/ 4758532 w 5962492"/>
              <a:gd name="connsiteY11" fmla="*/ 1417320 h 1485900"/>
              <a:gd name="connsiteX12" fmla="*/ 5756752 w 5962492"/>
              <a:gd name="connsiteY12" fmla="*/ 1257300 h 1485900"/>
              <a:gd name="connsiteX13" fmla="*/ 5962492 w 5962492"/>
              <a:gd name="connsiteY13" fmla="*/ 899160 h 1485900"/>
              <a:gd name="connsiteX14" fmla="*/ 5787232 w 5962492"/>
              <a:gd name="connsiteY14" fmla="*/ 312420 h 1485900"/>
              <a:gd name="connsiteX15" fmla="*/ 5192872 w 5962492"/>
              <a:gd name="connsiteY15" fmla="*/ 99060 h 1485900"/>
              <a:gd name="connsiteX0" fmla="*/ 5162117 w 5931737"/>
              <a:gd name="connsiteY0" fmla="*/ 99060 h 1485900"/>
              <a:gd name="connsiteX1" fmla="*/ 3584777 w 5931737"/>
              <a:gd name="connsiteY1" fmla="*/ 0 h 1485900"/>
              <a:gd name="connsiteX2" fmla="*/ 2350337 w 5931737"/>
              <a:gd name="connsiteY2" fmla="*/ 34925 h 1485900"/>
              <a:gd name="connsiteX3" fmla="*/ 1152727 w 5931737"/>
              <a:gd name="connsiteY3" fmla="*/ 309245 h 1485900"/>
              <a:gd name="connsiteX4" fmla="*/ 15442 w 5931737"/>
              <a:gd name="connsiteY4" fmla="*/ 836295 h 1485900"/>
              <a:gd name="connsiteX5" fmla="*/ 56717 w 5931737"/>
              <a:gd name="connsiteY5" fmla="*/ 1219200 h 1485900"/>
              <a:gd name="connsiteX6" fmla="*/ 506297 w 5931737"/>
              <a:gd name="connsiteY6" fmla="*/ 1485900 h 1485900"/>
              <a:gd name="connsiteX7" fmla="*/ 1748357 w 5931737"/>
              <a:gd name="connsiteY7" fmla="*/ 1447800 h 1485900"/>
              <a:gd name="connsiteX8" fmla="*/ 2929457 w 5931737"/>
              <a:gd name="connsiteY8" fmla="*/ 1272540 h 1485900"/>
              <a:gd name="connsiteX9" fmla="*/ 3859097 w 5931737"/>
              <a:gd name="connsiteY9" fmla="*/ 1318260 h 1485900"/>
              <a:gd name="connsiteX10" fmla="*/ 4659197 w 5931737"/>
              <a:gd name="connsiteY10" fmla="*/ 1447800 h 1485900"/>
              <a:gd name="connsiteX11" fmla="*/ 4727777 w 5931737"/>
              <a:gd name="connsiteY11" fmla="*/ 1417320 h 1485900"/>
              <a:gd name="connsiteX12" fmla="*/ 5725997 w 5931737"/>
              <a:gd name="connsiteY12" fmla="*/ 1257300 h 1485900"/>
              <a:gd name="connsiteX13" fmla="*/ 5931737 w 5931737"/>
              <a:gd name="connsiteY13" fmla="*/ 899160 h 1485900"/>
              <a:gd name="connsiteX14" fmla="*/ 5756477 w 5931737"/>
              <a:gd name="connsiteY14" fmla="*/ 312420 h 1485900"/>
              <a:gd name="connsiteX15" fmla="*/ 5162117 w 5931737"/>
              <a:gd name="connsiteY15" fmla="*/ 99060 h 1485900"/>
              <a:gd name="connsiteX0" fmla="*/ 5183459 w 5953079"/>
              <a:gd name="connsiteY0" fmla="*/ 99060 h 1485900"/>
              <a:gd name="connsiteX1" fmla="*/ 3606119 w 5953079"/>
              <a:gd name="connsiteY1" fmla="*/ 0 h 1485900"/>
              <a:gd name="connsiteX2" fmla="*/ 2371679 w 5953079"/>
              <a:gd name="connsiteY2" fmla="*/ 34925 h 1485900"/>
              <a:gd name="connsiteX3" fmla="*/ 1174069 w 5953079"/>
              <a:gd name="connsiteY3" fmla="*/ 309245 h 1485900"/>
              <a:gd name="connsiteX4" fmla="*/ 36784 w 5953079"/>
              <a:gd name="connsiteY4" fmla="*/ 836295 h 1485900"/>
              <a:gd name="connsiteX5" fmla="*/ 78059 w 5953079"/>
              <a:gd name="connsiteY5" fmla="*/ 1219200 h 1485900"/>
              <a:gd name="connsiteX6" fmla="*/ 527639 w 5953079"/>
              <a:gd name="connsiteY6" fmla="*/ 1485900 h 1485900"/>
              <a:gd name="connsiteX7" fmla="*/ 1769699 w 5953079"/>
              <a:gd name="connsiteY7" fmla="*/ 1447800 h 1485900"/>
              <a:gd name="connsiteX8" fmla="*/ 2950799 w 5953079"/>
              <a:gd name="connsiteY8" fmla="*/ 1272540 h 1485900"/>
              <a:gd name="connsiteX9" fmla="*/ 3880439 w 5953079"/>
              <a:gd name="connsiteY9" fmla="*/ 1318260 h 1485900"/>
              <a:gd name="connsiteX10" fmla="*/ 4680539 w 5953079"/>
              <a:gd name="connsiteY10" fmla="*/ 1447800 h 1485900"/>
              <a:gd name="connsiteX11" fmla="*/ 4749119 w 5953079"/>
              <a:gd name="connsiteY11" fmla="*/ 1417320 h 1485900"/>
              <a:gd name="connsiteX12" fmla="*/ 5747339 w 5953079"/>
              <a:gd name="connsiteY12" fmla="*/ 1257300 h 1485900"/>
              <a:gd name="connsiteX13" fmla="*/ 5953079 w 5953079"/>
              <a:gd name="connsiteY13" fmla="*/ 899160 h 1485900"/>
              <a:gd name="connsiteX14" fmla="*/ 5777819 w 5953079"/>
              <a:gd name="connsiteY14" fmla="*/ 312420 h 1485900"/>
              <a:gd name="connsiteX15" fmla="*/ 5183459 w 5953079"/>
              <a:gd name="connsiteY15" fmla="*/ 99060 h 1485900"/>
              <a:gd name="connsiteX0" fmla="*/ 5175091 w 5944711"/>
              <a:gd name="connsiteY0" fmla="*/ 99060 h 1485900"/>
              <a:gd name="connsiteX1" fmla="*/ 3597751 w 5944711"/>
              <a:gd name="connsiteY1" fmla="*/ 0 h 1485900"/>
              <a:gd name="connsiteX2" fmla="*/ 2363311 w 5944711"/>
              <a:gd name="connsiteY2" fmla="*/ 34925 h 1485900"/>
              <a:gd name="connsiteX3" fmla="*/ 1165701 w 5944711"/>
              <a:gd name="connsiteY3" fmla="*/ 309245 h 1485900"/>
              <a:gd name="connsiteX4" fmla="*/ 28416 w 5944711"/>
              <a:gd name="connsiteY4" fmla="*/ 836295 h 1485900"/>
              <a:gd name="connsiteX5" fmla="*/ 69691 w 5944711"/>
              <a:gd name="connsiteY5" fmla="*/ 1219200 h 1485900"/>
              <a:gd name="connsiteX6" fmla="*/ 519271 w 5944711"/>
              <a:gd name="connsiteY6" fmla="*/ 1485900 h 1485900"/>
              <a:gd name="connsiteX7" fmla="*/ 1761331 w 5944711"/>
              <a:gd name="connsiteY7" fmla="*/ 1447800 h 1485900"/>
              <a:gd name="connsiteX8" fmla="*/ 2942431 w 5944711"/>
              <a:gd name="connsiteY8" fmla="*/ 1272540 h 1485900"/>
              <a:gd name="connsiteX9" fmla="*/ 3872071 w 5944711"/>
              <a:gd name="connsiteY9" fmla="*/ 1318260 h 1485900"/>
              <a:gd name="connsiteX10" fmla="*/ 4672171 w 5944711"/>
              <a:gd name="connsiteY10" fmla="*/ 1447800 h 1485900"/>
              <a:gd name="connsiteX11" fmla="*/ 4740751 w 5944711"/>
              <a:gd name="connsiteY11" fmla="*/ 1417320 h 1485900"/>
              <a:gd name="connsiteX12" fmla="*/ 5738971 w 5944711"/>
              <a:gd name="connsiteY12" fmla="*/ 1257300 h 1485900"/>
              <a:gd name="connsiteX13" fmla="*/ 5944711 w 5944711"/>
              <a:gd name="connsiteY13" fmla="*/ 899160 h 1485900"/>
              <a:gd name="connsiteX14" fmla="*/ 5769451 w 5944711"/>
              <a:gd name="connsiteY14" fmla="*/ 312420 h 1485900"/>
              <a:gd name="connsiteX15" fmla="*/ 5175091 w 5944711"/>
              <a:gd name="connsiteY15" fmla="*/ 99060 h 1485900"/>
              <a:gd name="connsiteX0" fmla="*/ 5174479 w 5944099"/>
              <a:gd name="connsiteY0" fmla="*/ 99060 h 1485900"/>
              <a:gd name="connsiteX1" fmla="*/ 3597139 w 5944099"/>
              <a:gd name="connsiteY1" fmla="*/ 0 h 1485900"/>
              <a:gd name="connsiteX2" fmla="*/ 2362699 w 5944099"/>
              <a:gd name="connsiteY2" fmla="*/ 34925 h 1485900"/>
              <a:gd name="connsiteX3" fmla="*/ 1165089 w 5944099"/>
              <a:gd name="connsiteY3" fmla="*/ 309245 h 1485900"/>
              <a:gd name="connsiteX4" fmla="*/ 27804 w 5944099"/>
              <a:gd name="connsiteY4" fmla="*/ 836295 h 1485900"/>
              <a:gd name="connsiteX5" fmla="*/ 69079 w 5944099"/>
              <a:gd name="connsiteY5" fmla="*/ 1219200 h 1485900"/>
              <a:gd name="connsiteX6" fmla="*/ 518659 w 5944099"/>
              <a:gd name="connsiteY6" fmla="*/ 1485900 h 1485900"/>
              <a:gd name="connsiteX7" fmla="*/ 1760719 w 5944099"/>
              <a:gd name="connsiteY7" fmla="*/ 1447800 h 1485900"/>
              <a:gd name="connsiteX8" fmla="*/ 2941819 w 5944099"/>
              <a:gd name="connsiteY8" fmla="*/ 1272540 h 1485900"/>
              <a:gd name="connsiteX9" fmla="*/ 3871459 w 5944099"/>
              <a:gd name="connsiteY9" fmla="*/ 1318260 h 1485900"/>
              <a:gd name="connsiteX10" fmla="*/ 4671559 w 5944099"/>
              <a:gd name="connsiteY10" fmla="*/ 1447800 h 1485900"/>
              <a:gd name="connsiteX11" fmla="*/ 4740139 w 5944099"/>
              <a:gd name="connsiteY11" fmla="*/ 1417320 h 1485900"/>
              <a:gd name="connsiteX12" fmla="*/ 5738359 w 5944099"/>
              <a:gd name="connsiteY12" fmla="*/ 1257300 h 1485900"/>
              <a:gd name="connsiteX13" fmla="*/ 5944099 w 5944099"/>
              <a:gd name="connsiteY13" fmla="*/ 899160 h 1485900"/>
              <a:gd name="connsiteX14" fmla="*/ 5768839 w 5944099"/>
              <a:gd name="connsiteY14" fmla="*/ 312420 h 1485900"/>
              <a:gd name="connsiteX15" fmla="*/ 5174479 w 5944099"/>
              <a:gd name="connsiteY15" fmla="*/ 99060 h 1485900"/>
              <a:gd name="connsiteX0" fmla="*/ 5174479 w 5944099"/>
              <a:gd name="connsiteY0" fmla="*/ 99060 h 1485900"/>
              <a:gd name="connsiteX1" fmla="*/ 3597139 w 5944099"/>
              <a:gd name="connsiteY1" fmla="*/ 0 h 1485900"/>
              <a:gd name="connsiteX2" fmla="*/ 2362699 w 5944099"/>
              <a:gd name="connsiteY2" fmla="*/ 34925 h 1485900"/>
              <a:gd name="connsiteX3" fmla="*/ 1165089 w 5944099"/>
              <a:gd name="connsiteY3" fmla="*/ 309245 h 1485900"/>
              <a:gd name="connsiteX4" fmla="*/ 27804 w 5944099"/>
              <a:gd name="connsiteY4" fmla="*/ 836295 h 1485900"/>
              <a:gd name="connsiteX5" fmla="*/ 69079 w 5944099"/>
              <a:gd name="connsiteY5" fmla="*/ 1219200 h 1485900"/>
              <a:gd name="connsiteX6" fmla="*/ 518659 w 5944099"/>
              <a:gd name="connsiteY6" fmla="*/ 1485900 h 1485900"/>
              <a:gd name="connsiteX7" fmla="*/ 1760719 w 5944099"/>
              <a:gd name="connsiteY7" fmla="*/ 1447800 h 1485900"/>
              <a:gd name="connsiteX8" fmla="*/ 2941819 w 5944099"/>
              <a:gd name="connsiteY8" fmla="*/ 1272540 h 1485900"/>
              <a:gd name="connsiteX9" fmla="*/ 3871459 w 5944099"/>
              <a:gd name="connsiteY9" fmla="*/ 1318260 h 1485900"/>
              <a:gd name="connsiteX10" fmla="*/ 4671559 w 5944099"/>
              <a:gd name="connsiteY10" fmla="*/ 1447800 h 1485900"/>
              <a:gd name="connsiteX11" fmla="*/ 4740139 w 5944099"/>
              <a:gd name="connsiteY11" fmla="*/ 1417320 h 1485900"/>
              <a:gd name="connsiteX12" fmla="*/ 5738359 w 5944099"/>
              <a:gd name="connsiteY12" fmla="*/ 1257300 h 1485900"/>
              <a:gd name="connsiteX13" fmla="*/ 5944099 w 5944099"/>
              <a:gd name="connsiteY13" fmla="*/ 899160 h 1485900"/>
              <a:gd name="connsiteX14" fmla="*/ 5768839 w 5944099"/>
              <a:gd name="connsiteY14" fmla="*/ 312420 h 1485900"/>
              <a:gd name="connsiteX15" fmla="*/ 5174479 w 5944099"/>
              <a:gd name="connsiteY15" fmla="*/ 99060 h 1485900"/>
              <a:gd name="connsiteX0" fmla="*/ 5174479 w 5944099"/>
              <a:gd name="connsiteY0" fmla="*/ 99060 h 1485900"/>
              <a:gd name="connsiteX1" fmla="*/ 3597139 w 5944099"/>
              <a:gd name="connsiteY1" fmla="*/ 0 h 1485900"/>
              <a:gd name="connsiteX2" fmla="*/ 2362699 w 5944099"/>
              <a:gd name="connsiteY2" fmla="*/ 34925 h 1485900"/>
              <a:gd name="connsiteX3" fmla="*/ 1165089 w 5944099"/>
              <a:gd name="connsiteY3" fmla="*/ 309245 h 1485900"/>
              <a:gd name="connsiteX4" fmla="*/ 27804 w 5944099"/>
              <a:gd name="connsiteY4" fmla="*/ 836295 h 1485900"/>
              <a:gd name="connsiteX5" fmla="*/ 69079 w 5944099"/>
              <a:gd name="connsiteY5" fmla="*/ 1219200 h 1485900"/>
              <a:gd name="connsiteX6" fmla="*/ 518659 w 5944099"/>
              <a:gd name="connsiteY6" fmla="*/ 1485900 h 1485900"/>
              <a:gd name="connsiteX7" fmla="*/ 1760719 w 5944099"/>
              <a:gd name="connsiteY7" fmla="*/ 1447800 h 1485900"/>
              <a:gd name="connsiteX8" fmla="*/ 2941819 w 5944099"/>
              <a:gd name="connsiteY8" fmla="*/ 1272540 h 1485900"/>
              <a:gd name="connsiteX9" fmla="*/ 3871459 w 5944099"/>
              <a:gd name="connsiteY9" fmla="*/ 1318260 h 1485900"/>
              <a:gd name="connsiteX10" fmla="*/ 4671559 w 5944099"/>
              <a:gd name="connsiteY10" fmla="*/ 1447800 h 1485900"/>
              <a:gd name="connsiteX11" fmla="*/ 4740139 w 5944099"/>
              <a:gd name="connsiteY11" fmla="*/ 1417320 h 1485900"/>
              <a:gd name="connsiteX12" fmla="*/ 5738359 w 5944099"/>
              <a:gd name="connsiteY12" fmla="*/ 1257300 h 1485900"/>
              <a:gd name="connsiteX13" fmla="*/ 5944099 w 5944099"/>
              <a:gd name="connsiteY13" fmla="*/ 899160 h 1485900"/>
              <a:gd name="connsiteX14" fmla="*/ 5768839 w 5944099"/>
              <a:gd name="connsiteY14" fmla="*/ 312420 h 1485900"/>
              <a:gd name="connsiteX15" fmla="*/ 5174479 w 5944099"/>
              <a:gd name="connsiteY15" fmla="*/ 99060 h 1485900"/>
              <a:gd name="connsiteX0" fmla="*/ 5174479 w 5944099"/>
              <a:gd name="connsiteY0" fmla="*/ 99060 h 1485900"/>
              <a:gd name="connsiteX1" fmla="*/ 3597139 w 5944099"/>
              <a:gd name="connsiteY1" fmla="*/ 0 h 1485900"/>
              <a:gd name="connsiteX2" fmla="*/ 2362699 w 5944099"/>
              <a:gd name="connsiteY2" fmla="*/ 34925 h 1485900"/>
              <a:gd name="connsiteX3" fmla="*/ 1165089 w 5944099"/>
              <a:gd name="connsiteY3" fmla="*/ 309245 h 1485900"/>
              <a:gd name="connsiteX4" fmla="*/ 27804 w 5944099"/>
              <a:gd name="connsiteY4" fmla="*/ 836295 h 1485900"/>
              <a:gd name="connsiteX5" fmla="*/ 69079 w 5944099"/>
              <a:gd name="connsiteY5" fmla="*/ 1219200 h 1485900"/>
              <a:gd name="connsiteX6" fmla="*/ 518659 w 5944099"/>
              <a:gd name="connsiteY6" fmla="*/ 1485900 h 1485900"/>
              <a:gd name="connsiteX7" fmla="*/ 1760719 w 5944099"/>
              <a:gd name="connsiteY7" fmla="*/ 1447800 h 1485900"/>
              <a:gd name="connsiteX8" fmla="*/ 2941819 w 5944099"/>
              <a:gd name="connsiteY8" fmla="*/ 1272540 h 1485900"/>
              <a:gd name="connsiteX9" fmla="*/ 3871459 w 5944099"/>
              <a:gd name="connsiteY9" fmla="*/ 1318260 h 1485900"/>
              <a:gd name="connsiteX10" fmla="*/ 4671559 w 5944099"/>
              <a:gd name="connsiteY10" fmla="*/ 1447800 h 1485900"/>
              <a:gd name="connsiteX11" fmla="*/ 4740139 w 5944099"/>
              <a:gd name="connsiteY11" fmla="*/ 1417320 h 1485900"/>
              <a:gd name="connsiteX12" fmla="*/ 5738359 w 5944099"/>
              <a:gd name="connsiteY12" fmla="*/ 1257300 h 1485900"/>
              <a:gd name="connsiteX13" fmla="*/ 5944099 w 5944099"/>
              <a:gd name="connsiteY13" fmla="*/ 899160 h 1485900"/>
              <a:gd name="connsiteX14" fmla="*/ 5768839 w 5944099"/>
              <a:gd name="connsiteY14" fmla="*/ 312420 h 1485900"/>
              <a:gd name="connsiteX15" fmla="*/ 5174479 w 5944099"/>
              <a:gd name="connsiteY15" fmla="*/ 99060 h 1485900"/>
              <a:gd name="connsiteX0" fmla="*/ 5174479 w 5944099"/>
              <a:gd name="connsiteY0" fmla="*/ 99060 h 1486027"/>
              <a:gd name="connsiteX1" fmla="*/ 3597139 w 5944099"/>
              <a:gd name="connsiteY1" fmla="*/ 0 h 1486027"/>
              <a:gd name="connsiteX2" fmla="*/ 2362699 w 5944099"/>
              <a:gd name="connsiteY2" fmla="*/ 34925 h 1486027"/>
              <a:gd name="connsiteX3" fmla="*/ 1165089 w 5944099"/>
              <a:gd name="connsiteY3" fmla="*/ 309245 h 1486027"/>
              <a:gd name="connsiteX4" fmla="*/ 27804 w 5944099"/>
              <a:gd name="connsiteY4" fmla="*/ 836295 h 1486027"/>
              <a:gd name="connsiteX5" fmla="*/ 69079 w 5944099"/>
              <a:gd name="connsiteY5" fmla="*/ 1219200 h 1486027"/>
              <a:gd name="connsiteX6" fmla="*/ 518659 w 5944099"/>
              <a:gd name="connsiteY6" fmla="*/ 1485900 h 1486027"/>
              <a:gd name="connsiteX7" fmla="*/ 1760719 w 5944099"/>
              <a:gd name="connsiteY7" fmla="*/ 1447800 h 1486027"/>
              <a:gd name="connsiteX8" fmla="*/ 2941819 w 5944099"/>
              <a:gd name="connsiteY8" fmla="*/ 1272540 h 1486027"/>
              <a:gd name="connsiteX9" fmla="*/ 3871459 w 5944099"/>
              <a:gd name="connsiteY9" fmla="*/ 1318260 h 1486027"/>
              <a:gd name="connsiteX10" fmla="*/ 4671559 w 5944099"/>
              <a:gd name="connsiteY10" fmla="*/ 1447800 h 1486027"/>
              <a:gd name="connsiteX11" fmla="*/ 4740139 w 5944099"/>
              <a:gd name="connsiteY11" fmla="*/ 1417320 h 1486027"/>
              <a:gd name="connsiteX12" fmla="*/ 5738359 w 5944099"/>
              <a:gd name="connsiteY12" fmla="*/ 1257300 h 1486027"/>
              <a:gd name="connsiteX13" fmla="*/ 5944099 w 5944099"/>
              <a:gd name="connsiteY13" fmla="*/ 899160 h 1486027"/>
              <a:gd name="connsiteX14" fmla="*/ 5768839 w 5944099"/>
              <a:gd name="connsiteY14" fmla="*/ 312420 h 1486027"/>
              <a:gd name="connsiteX15" fmla="*/ 5174479 w 5944099"/>
              <a:gd name="connsiteY15" fmla="*/ 99060 h 1486027"/>
              <a:gd name="connsiteX0" fmla="*/ 5174479 w 5944099"/>
              <a:gd name="connsiteY0" fmla="*/ 99060 h 1497337"/>
              <a:gd name="connsiteX1" fmla="*/ 3597139 w 5944099"/>
              <a:gd name="connsiteY1" fmla="*/ 0 h 1497337"/>
              <a:gd name="connsiteX2" fmla="*/ 2362699 w 5944099"/>
              <a:gd name="connsiteY2" fmla="*/ 34925 h 1497337"/>
              <a:gd name="connsiteX3" fmla="*/ 1165089 w 5944099"/>
              <a:gd name="connsiteY3" fmla="*/ 309245 h 1497337"/>
              <a:gd name="connsiteX4" fmla="*/ 27804 w 5944099"/>
              <a:gd name="connsiteY4" fmla="*/ 836295 h 1497337"/>
              <a:gd name="connsiteX5" fmla="*/ 69079 w 5944099"/>
              <a:gd name="connsiteY5" fmla="*/ 1219200 h 1497337"/>
              <a:gd name="connsiteX6" fmla="*/ 518659 w 5944099"/>
              <a:gd name="connsiteY6" fmla="*/ 1485900 h 1497337"/>
              <a:gd name="connsiteX7" fmla="*/ 1760719 w 5944099"/>
              <a:gd name="connsiteY7" fmla="*/ 1447800 h 1497337"/>
              <a:gd name="connsiteX8" fmla="*/ 2941819 w 5944099"/>
              <a:gd name="connsiteY8" fmla="*/ 1272540 h 1497337"/>
              <a:gd name="connsiteX9" fmla="*/ 3871459 w 5944099"/>
              <a:gd name="connsiteY9" fmla="*/ 1318260 h 1497337"/>
              <a:gd name="connsiteX10" fmla="*/ 4671559 w 5944099"/>
              <a:gd name="connsiteY10" fmla="*/ 1447800 h 1497337"/>
              <a:gd name="connsiteX11" fmla="*/ 4740139 w 5944099"/>
              <a:gd name="connsiteY11" fmla="*/ 1417320 h 1497337"/>
              <a:gd name="connsiteX12" fmla="*/ 5738359 w 5944099"/>
              <a:gd name="connsiteY12" fmla="*/ 1257300 h 1497337"/>
              <a:gd name="connsiteX13" fmla="*/ 5944099 w 5944099"/>
              <a:gd name="connsiteY13" fmla="*/ 899160 h 1497337"/>
              <a:gd name="connsiteX14" fmla="*/ 5768839 w 5944099"/>
              <a:gd name="connsiteY14" fmla="*/ 312420 h 1497337"/>
              <a:gd name="connsiteX15" fmla="*/ 5174479 w 5944099"/>
              <a:gd name="connsiteY15" fmla="*/ 99060 h 1497337"/>
              <a:gd name="connsiteX0" fmla="*/ 5174479 w 5944099"/>
              <a:gd name="connsiteY0" fmla="*/ 99060 h 1497923"/>
              <a:gd name="connsiteX1" fmla="*/ 3597139 w 5944099"/>
              <a:gd name="connsiteY1" fmla="*/ 0 h 1497923"/>
              <a:gd name="connsiteX2" fmla="*/ 2362699 w 5944099"/>
              <a:gd name="connsiteY2" fmla="*/ 34925 h 1497923"/>
              <a:gd name="connsiteX3" fmla="*/ 1165089 w 5944099"/>
              <a:gd name="connsiteY3" fmla="*/ 309245 h 1497923"/>
              <a:gd name="connsiteX4" fmla="*/ 27804 w 5944099"/>
              <a:gd name="connsiteY4" fmla="*/ 836295 h 1497923"/>
              <a:gd name="connsiteX5" fmla="*/ 69079 w 5944099"/>
              <a:gd name="connsiteY5" fmla="*/ 1219200 h 1497923"/>
              <a:gd name="connsiteX6" fmla="*/ 518659 w 5944099"/>
              <a:gd name="connsiteY6" fmla="*/ 1485900 h 1497923"/>
              <a:gd name="connsiteX7" fmla="*/ 1760719 w 5944099"/>
              <a:gd name="connsiteY7" fmla="*/ 1447800 h 1497923"/>
              <a:gd name="connsiteX8" fmla="*/ 2941819 w 5944099"/>
              <a:gd name="connsiteY8" fmla="*/ 1272540 h 1497923"/>
              <a:gd name="connsiteX9" fmla="*/ 3871459 w 5944099"/>
              <a:gd name="connsiteY9" fmla="*/ 1318260 h 1497923"/>
              <a:gd name="connsiteX10" fmla="*/ 4671559 w 5944099"/>
              <a:gd name="connsiteY10" fmla="*/ 1447800 h 1497923"/>
              <a:gd name="connsiteX11" fmla="*/ 4740139 w 5944099"/>
              <a:gd name="connsiteY11" fmla="*/ 1417320 h 1497923"/>
              <a:gd name="connsiteX12" fmla="*/ 5738359 w 5944099"/>
              <a:gd name="connsiteY12" fmla="*/ 1257300 h 1497923"/>
              <a:gd name="connsiteX13" fmla="*/ 5944099 w 5944099"/>
              <a:gd name="connsiteY13" fmla="*/ 899160 h 1497923"/>
              <a:gd name="connsiteX14" fmla="*/ 5768839 w 5944099"/>
              <a:gd name="connsiteY14" fmla="*/ 312420 h 1497923"/>
              <a:gd name="connsiteX15" fmla="*/ 5174479 w 5944099"/>
              <a:gd name="connsiteY15" fmla="*/ 99060 h 1497923"/>
              <a:gd name="connsiteX0" fmla="*/ 5174479 w 5944099"/>
              <a:gd name="connsiteY0" fmla="*/ 99060 h 1506630"/>
              <a:gd name="connsiteX1" fmla="*/ 3597139 w 5944099"/>
              <a:gd name="connsiteY1" fmla="*/ 0 h 1506630"/>
              <a:gd name="connsiteX2" fmla="*/ 2362699 w 5944099"/>
              <a:gd name="connsiteY2" fmla="*/ 34925 h 1506630"/>
              <a:gd name="connsiteX3" fmla="*/ 1165089 w 5944099"/>
              <a:gd name="connsiteY3" fmla="*/ 309245 h 1506630"/>
              <a:gd name="connsiteX4" fmla="*/ 27804 w 5944099"/>
              <a:gd name="connsiteY4" fmla="*/ 836295 h 1506630"/>
              <a:gd name="connsiteX5" fmla="*/ 69079 w 5944099"/>
              <a:gd name="connsiteY5" fmla="*/ 1219200 h 1506630"/>
              <a:gd name="connsiteX6" fmla="*/ 518659 w 5944099"/>
              <a:gd name="connsiteY6" fmla="*/ 1485900 h 1506630"/>
              <a:gd name="connsiteX7" fmla="*/ 1760719 w 5944099"/>
              <a:gd name="connsiteY7" fmla="*/ 1447800 h 1506630"/>
              <a:gd name="connsiteX8" fmla="*/ 2941819 w 5944099"/>
              <a:gd name="connsiteY8" fmla="*/ 1272540 h 1506630"/>
              <a:gd name="connsiteX9" fmla="*/ 3871459 w 5944099"/>
              <a:gd name="connsiteY9" fmla="*/ 1318260 h 1506630"/>
              <a:gd name="connsiteX10" fmla="*/ 4671559 w 5944099"/>
              <a:gd name="connsiteY10" fmla="*/ 1447800 h 1506630"/>
              <a:gd name="connsiteX11" fmla="*/ 4740139 w 5944099"/>
              <a:gd name="connsiteY11" fmla="*/ 1417320 h 1506630"/>
              <a:gd name="connsiteX12" fmla="*/ 5738359 w 5944099"/>
              <a:gd name="connsiteY12" fmla="*/ 1257300 h 1506630"/>
              <a:gd name="connsiteX13" fmla="*/ 5944099 w 5944099"/>
              <a:gd name="connsiteY13" fmla="*/ 899160 h 1506630"/>
              <a:gd name="connsiteX14" fmla="*/ 5768839 w 5944099"/>
              <a:gd name="connsiteY14" fmla="*/ 312420 h 1506630"/>
              <a:gd name="connsiteX15" fmla="*/ 5174479 w 5944099"/>
              <a:gd name="connsiteY15" fmla="*/ 99060 h 1506630"/>
              <a:gd name="connsiteX0" fmla="*/ 5174479 w 5944099"/>
              <a:gd name="connsiteY0" fmla="*/ 99060 h 1498096"/>
              <a:gd name="connsiteX1" fmla="*/ 3597139 w 5944099"/>
              <a:gd name="connsiteY1" fmla="*/ 0 h 1498096"/>
              <a:gd name="connsiteX2" fmla="*/ 2362699 w 5944099"/>
              <a:gd name="connsiteY2" fmla="*/ 34925 h 1498096"/>
              <a:gd name="connsiteX3" fmla="*/ 1165089 w 5944099"/>
              <a:gd name="connsiteY3" fmla="*/ 309245 h 1498096"/>
              <a:gd name="connsiteX4" fmla="*/ 27804 w 5944099"/>
              <a:gd name="connsiteY4" fmla="*/ 836295 h 1498096"/>
              <a:gd name="connsiteX5" fmla="*/ 69079 w 5944099"/>
              <a:gd name="connsiteY5" fmla="*/ 1219200 h 1498096"/>
              <a:gd name="connsiteX6" fmla="*/ 518659 w 5944099"/>
              <a:gd name="connsiteY6" fmla="*/ 1485900 h 1498096"/>
              <a:gd name="connsiteX7" fmla="*/ 1732144 w 5944099"/>
              <a:gd name="connsiteY7" fmla="*/ 1419225 h 1498096"/>
              <a:gd name="connsiteX8" fmla="*/ 2941819 w 5944099"/>
              <a:gd name="connsiteY8" fmla="*/ 1272540 h 1498096"/>
              <a:gd name="connsiteX9" fmla="*/ 3871459 w 5944099"/>
              <a:gd name="connsiteY9" fmla="*/ 1318260 h 1498096"/>
              <a:gd name="connsiteX10" fmla="*/ 4671559 w 5944099"/>
              <a:gd name="connsiteY10" fmla="*/ 1447800 h 1498096"/>
              <a:gd name="connsiteX11" fmla="*/ 4740139 w 5944099"/>
              <a:gd name="connsiteY11" fmla="*/ 1417320 h 1498096"/>
              <a:gd name="connsiteX12" fmla="*/ 5738359 w 5944099"/>
              <a:gd name="connsiteY12" fmla="*/ 1257300 h 1498096"/>
              <a:gd name="connsiteX13" fmla="*/ 5944099 w 5944099"/>
              <a:gd name="connsiteY13" fmla="*/ 899160 h 1498096"/>
              <a:gd name="connsiteX14" fmla="*/ 5768839 w 5944099"/>
              <a:gd name="connsiteY14" fmla="*/ 312420 h 1498096"/>
              <a:gd name="connsiteX15" fmla="*/ 5174479 w 5944099"/>
              <a:gd name="connsiteY15" fmla="*/ 99060 h 1498096"/>
              <a:gd name="connsiteX0" fmla="*/ 5181090 w 5950710"/>
              <a:gd name="connsiteY0" fmla="*/ 99060 h 1498096"/>
              <a:gd name="connsiteX1" fmla="*/ 3603750 w 5950710"/>
              <a:gd name="connsiteY1" fmla="*/ 0 h 1498096"/>
              <a:gd name="connsiteX2" fmla="*/ 2369310 w 5950710"/>
              <a:gd name="connsiteY2" fmla="*/ 34925 h 1498096"/>
              <a:gd name="connsiteX3" fmla="*/ 1171700 w 5950710"/>
              <a:gd name="connsiteY3" fmla="*/ 309245 h 1498096"/>
              <a:gd name="connsiteX4" fmla="*/ 34415 w 5950710"/>
              <a:gd name="connsiteY4" fmla="*/ 836295 h 1498096"/>
              <a:gd name="connsiteX5" fmla="*/ 75690 w 5950710"/>
              <a:gd name="connsiteY5" fmla="*/ 1219200 h 1498096"/>
              <a:gd name="connsiteX6" fmla="*/ 525270 w 5950710"/>
              <a:gd name="connsiteY6" fmla="*/ 1485900 h 1498096"/>
              <a:gd name="connsiteX7" fmla="*/ 1738755 w 5950710"/>
              <a:gd name="connsiteY7" fmla="*/ 1419225 h 1498096"/>
              <a:gd name="connsiteX8" fmla="*/ 2948430 w 5950710"/>
              <a:gd name="connsiteY8" fmla="*/ 1272540 h 1498096"/>
              <a:gd name="connsiteX9" fmla="*/ 3878070 w 5950710"/>
              <a:gd name="connsiteY9" fmla="*/ 1318260 h 1498096"/>
              <a:gd name="connsiteX10" fmla="*/ 4678170 w 5950710"/>
              <a:gd name="connsiteY10" fmla="*/ 1447800 h 1498096"/>
              <a:gd name="connsiteX11" fmla="*/ 4746750 w 5950710"/>
              <a:gd name="connsiteY11" fmla="*/ 1417320 h 1498096"/>
              <a:gd name="connsiteX12" fmla="*/ 5744970 w 5950710"/>
              <a:gd name="connsiteY12" fmla="*/ 1257300 h 1498096"/>
              <a:gd name="connsiteX13" fmla="*/ 5950710 w 5950710"/>
              <a:gd name="connsiteY13" fmla="*/ 899160 h 1498096"/>
              <a:gd name="connsiteX14" fmla="*/ 5775450 w 5950710"/>
              <a:gd name="connsiteY14" fmla="*/ 312420 h 1498096"/>
              <a:gd name="connsiteX15" fmla="*/ 5181090 w 5950710"/>
              <a:gd name="connsiteY15"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893330 w 5965970"/>
              <a:gd name="connsiteY9" fmla="*/ 1318260 h 1498096"/>
              <a:gd name="connsiteX10" fmla="*/ 4693430 w 5965970"/>
              <a:gd name="connsiteY10" fmla="*/ 1447800 h 1498096"/>
              <a:gd name="connsiteX11" fmla="*/ 4762010 w 5965970"/>
              <a:gd name="connsiteY11" fmla="*/ 1417320 h 1498096"/>
              <a:gd name="connsiteX12" fmla="*/ 5760230 w 5965970"/>
              <a:gd name="connsiteY12" fmla="*/ 1257300 h 1498096"/>
              <a:gd name="connsiteX13" fmla="*/ 5965970 w 5965970"/>
              <a:gd name="connsiteY13" fmla="*/ 899160 h 1498096"/>
              <a:gd name="connsiteX14" fmla="*/ 5790710 w 5965970"/>
              <a:gd name="connsiteY14" fmla="*/ 312420 h 1498096"/>
              <a:gd name="connsiteX15" fmla="*/ 5196350 w 5965970"/>
              <a:gd name="connsiteY15"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893330 w 5965970"/>
              <a:gd name="connsiteY9" fmla="*/ 1318260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893330 w 5965970"/>
              <a:gd name="connsiteY9" fmla="*/ 1318260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893330 w 5965970"/>
              <a:gd name="connsiteY9" fmla="*/ 1318260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909205 w 5965970"/>
              <a:gd name="connsiteY9" fmla="*/ 1334135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909205 w 5965970"/>
              <a:gd name="connsiteY9" fmla="*/ 1334135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909205 w 5965970"/>
              <a:gd name="connsiteY9" fmla="*/ 1334135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65970"/>
              <a:gd name="connsiteY0" fmla="*/ 99060 h 1498096"/>
              <a:gd name="connsiteX1" fmla="*/ 3619010 w 5965970"/>
              <a:gd name="connsiteY1" fmla="*/ 0 h 1498096"/>
              <a:gd name="connsiteX2" fmla="*/ 2384570 w 5965970"/>
              <a:gd name="connsiteY2" fmla="*/ 34925 h 1498096"/>
              <a:gd name="connsiteX3" fmla="*/ 1186960 w 5965970"/>
              <a:gd name="connsiteY3" fmla="*/ 309245 h 1498096"/>
              <a:gd name="connsiteX4" fmla="*/ 49675 w 5965970"/>
              <a:gd name="connsiteY4" fmla="*/ 836295 h 1498096"/>
              <a:gd name="connsiteX5" fmla="*/ 90950 w 5965970"/>
              <a:gd name="connsiteY5" fmla="*/ 1219200 h 1498096"/>
              <a:gd name="connsiteX6" fmla="*/ 540530 w 5965970"/>
              <a:gd name="connsiteY6" fmla="*/ 1485900 h 1498096"/>
              <a:gd name="connsiteX7" fmla="*/ 1754015 w 5965970"/>
              <a:gd name="connsiteY7" fmla="*/ 1419225 h 1498096"/>
              <a:gd name="connsiteX8" fmla="*/ 2963690 w 5965970"/>
              <a:gd name="connsiteY8" fmla="*/ 1272540 h 1498096"/>
              <a:gd name="connsiteX9" fmla="*/ 3909205 w 5965970"/>
              <a:gd name="connsiteY9" fmla="*/ 1334135 h 1498096"/>
              <a:gd name="connsiteX10" fmla="*/ 4762010 w 5965970"/>
              <a:gd name="connsiteY10" fmla="*/ 1417320 h 1498096"/>
              <a:gd name="connsiteX11" fmla="*/ 5760230 w 5965970"/>
              <a:gd name="connsiteY11" fmla="*/ 1257300 h 1498096"/>
              <a:gd name="connsiteX12" fmla="*/ 5965970 w 5965970"/>
              <a:gd name="connsiteY12" fmla="*/ 899160 h 1498096"/>
              <a:gd name="connsiteX13" fmla="*/ 5790710 w 5965970"/>
              <a:gd name="connsiteY13" fmla="*/ 312420 h 1498096"/>
              <a:gd name="connsiteX14" fmla="*/ 5196350 w 5965970"/>
              <a:gd name="connsiteY14" fmla="*/ 99060 h 1498096"/>
              <a:gd name="connsiteX0" fmla="*/ 5196350 w 5973480"/>
              <a:gd name="connsiteY0" fmla="*/ 99060 h 1498096"/>
              <a:gd name="connsiteX1" fmla="*/ 3619010 w 5973480"/>
              <a:gd name="connsiteY1" fmla="*/ 0 h 1498096"/>
              <a:gd name="connsiteX2" fmla="*/ 2384570 w 5973480"/>
              <a:gd name="connsiteY2" fmla="*/ 34925 h 1498096"/>
              <a:gd name="connsiteX3" fmla="*/ 1186960 w 5973480"/>
              <a:gd name="connsiteY3" fmla="*/ 309245 h 1498096"/>
              <a:gd name="connsiteX4" fmla="*/ 49675 w 5973480"/>
              <a:gd name="connsiteY4" fmla="*/ 836295 h 1498096"/>
              <a:gd name="connsiteX5" fmla="*/ 90950 w 5973480"/>
              <a:gd name="connsiteY5" fmla="*/ 1219200 h 1498096"/>
              <a:gd name="connsiteX6" fmla="*/ 540530 w 5973480"/>
              <a:gd name="connsiteY6" fmla="*/ 1485900 h 1498096"/>
              <a:gd name="connsiteX7" fmla="*/ 1754015 w 5973480"/>
              <a:gd name="connsiteY7" fmla="*/ 1419225 h 1498096"/>
              <a:gd name="connsiteX8" fmla="*/ 2963690 w 5973480"/>
              <a:gd name="connsiteY8" fmla="*/ 1272540 h 1498096"/>
              <a:gd name="connsiteX9" fmla="*/ 3909205 w 5973480"/>
              <a:gd name="connsiteY9" fmla="*/ 1334135 h 1498096"/>
              <a:gd name="connsiteX10" fmla="*/ 4762010 w 5973480"/>
              <a:gd name="connsiteY10" fmla="*/ 1417320 h 1498096"/>
              <a:gd name="connsiteX11" fmla="*/ 5760230 w 5973480"/>
              <a:gd name="connsiteY11" fmla="*/ 1257300 h 1498096"/>
              <a:gd name="connsiteX12" fmla="*/ 5965970 w 5973480"/>
              <a:gd name="connsiteY12" fmla="*/ 899160 h 1498096"/>
              <a:gd name="connsiteX13" fmla="*/ 5790710 w 5973480"/>
              <a:gd name="connsiteY13" fmla="*/ 312420 h 1498096"/>
              <a:gd name="connsiteX14" fmla="*/ 5196350 w 5973480"/>
              <a:gd name="connsiteY14" fmla="*/ 99060 h 1498096"/>
              <a:gd name="connsiteX0" fmla="*/ 5196350 w 5953924"/>
              <a:gd name="connsiteY0" fmla="*/ 99060 h 1498096"/>
              <a:gd name="connsiteX1" fmla="*/ 3619010 w 5953924"/>
              <a:gd name="connsiteY1" fmla="*/ 0 h 1498096"/>
              <a:gd name="connsiteX2" fmla="*/ 2384570 w 5953924"/>
              <a:gd name="connsiteY2" fmla="*/ 34925 h 1498096"/>
              <a:gd name="connsiteX3" fmla="*/ 1186960 w 5953924"/>
              <a:gd name="connsiteY3" fmla="*/ 309245 h 1498096"/>
              <a:gd name="connsiteX4" fmla="*/ 49675 w 5953924"/>
              <a:gd name="connsiteY4" fmla="*/ 836295 h 1498096"/>
              <a:gd name="connsiteX5" fmla="*/ 90950 w 5953924"/>
              <a:gd name="connsiteY5" fmla="*/ 1219200 h 1498096"/>
              <a:gd name="connsiteX6" fmla="*/ 540530 w 5953924"/>
              <a:gd name="connsiteY6" fmla="*/ 1485900 h 1498096"/>
              <a:gd name="connsiteX7" fmla="*/ 1754015 w 5953924"/>
              <a:gd name="connsiteY7" fmla="*/ 1419225 h 1498096"/>
              <a:gd name="connsiteX8" fmla="*/ 2963690 w 5953924"/>
              <a:gd name="connsiteY8" fmla="*/ 1272540 h 1498096"/>
              <a:gd name="connsiteX9" fmla="*/ 3909205 w 5953924"/>
              <a:gd name="connsiteY9" fmla="*/ 1334135 h 1498096"/>
              <a:gd name="connsiteX10" fmla="*/ 4762010 w 5953924"/>
              <a:gd name="connsiteY10" fmla="*/ 1417320 h 1498096"/>
              <a:gd name="connsiteX11" fmla="*/ 5760230 w 5953924"/>
              <a:gd name="connsiteY11" fmla="*/ 1257300 h 1498096"/>
              <a:gd name="connsiteX12" fmla="*/ 5937395 w 5953924"/>
              <a:gd name="connsiteY12" fmla="*/ 778510 h 1498096"/>
              <a:gd name="connsiteX13" fmla="*/ 5790710 w 5953924"/>
              <a:gd name="connsiteY13" fmla="*/ 312420 h 1498096"/>
              <a:gd name="connsiteX14" fmla="*/ 5196350 w 5953924"/>
              <a:gd name="connsiteY14" fmla="*/ 99060 h 1498096"/>
              <a:gd name="connsiteX0" fmla="*/ 5196350 w 5953924"/>
              <a:gd name="connsiteY0" fmla="*/ 99060 h 1498096"/>
              <a:gd name="connsiteX1" fmla="*/ 3619010 w 5953924"/>
              <a:gd name="connsiteY1" fmla="*/ 0 h 1498096"/>
              <a:gd name="connsiteX2" fmla="*/ 2384570 w 5953924"/>
              <a:gd name="connsiteY2" fmla="*/ 34925 h 1498096"/>
              <a:gd name="connsiteX3" fmla="*/ 1186960 w 5953924"/>
              <a:gd name="connsiteY3" fmla="*/ 309245 h 1498096"/>
              <a:gd name="connsiteX4" fmla="*/ 49675 w 5953924"/>
              <a:gd name="connsiteY4" fmla="*/ 836295 h 1498096"/>
              <a:gd name="connsiteX5" fmla="*/ 90950 w 5953924"/>
              <a:gd name="connsiteY5" fmla="*/ 1219200 h 1498096"/>
              <a:gd name="connsiteX6" fmla="*/ 540530 w 5953924"/>
              <a:gd name="connsiteY6" fmla="*/ 1485900 h 1498096"/>
              <a:gd name="connsiteX7" fmla="*/ 1754015 w 5953924"/>
              <a:gd name="connsiteY7" fmla="*/ 1419225 h 1498096"/>
              <a:gd name="connsiteX8" fmla="*/ 2963690 w 5953924"/>
              <a:gd name="connsiteY8" fmla="*/ 1272540 h 1498096"/>
              <a:gd name="connsiteX9" fmla="*/ 3909205 w 5953924"/>
              <a:gd name="connsiteY9" fmla="*/ 1334135 h 1498096"/>
              <a:gd name="connsiteX10" fmla="*/ 4762010 w 5953924"/>
              <a:gd name="connsiteY10" fmla="*/ 1417320 h 1498096"/>
              <a:gd name="connsiteX11" fmla="*/ 5760230 w 5953924"/>
              <a:gd name="connsiteY11" fmla="*/ 1257300 h 1498096"/>
              <a:gd name="connsiteX12" fmla="*/ 5937395 w 5953924"/>
              <a:gd name="connsiteY12" fmla="*/ 778510 h 1498096"/>
              <a:gd name="connsiteX13" fmla="*/ 5790710 w 5953924"/>
              <a:gd name="connsiteY13" fmla="*/ 312420 h 1498096"/>
              <a:gd name="connsiteX14" fmla="*/ 5196350 w 5953924"/>
              <a:gd name="connsiteY14" fmla="*/ 99060 h 1498096"/>
              <a:gd name="connsiteX0" fmla="*/ 5196350 w 5953924"/>
              <a:gd name="connsiteY0" fmla="*/ 99060 h 1498096"/>
              <a:gd name="connsiteX1" fmla="*/ 3619010 w 5953924"/>
              <a:gd name="connsiteY1" fmla="*/ 0 h 1498096"/>
              <a:gd name="connsiteX2" fmla="*/ 2384570 w 5953924"/>
              <a:gd name="connsiteY2" fmla="*/ 34925 h 1498096"/>
              <a:gd name="connsiteX3" fmla="*/ 1186960 w 5953924"/>
              <a:gd name="connsiteY3" fmla="*/ 309245 h 1498096"/>
              <a:gd name="connsiteX4" fmla="*/ 49675 w 5953924"/>
              <a:gd name="connsiteY4" fmla="*/ 836295 h 1498096"/>
              <a:gd name="connsiteX5" fmla="*/ 90950 w 5953924"/>
              <a:gd name="connsiteY5" fmla="*/ 1219200 h 1498096"/>
              <a:gd name="connsiteX6" fmla="*/ 540530 w 5953924"/>
              <a:gd name="connsiteY6" fmla="*/ 1485900 h 1498096"/>
              <a:gd name="connsiteX7" fmla="*/ 1754015 w 5953924"/>
              <a:gd name="connsiteY7" fmla="*/ 1419225 h 1498096"/>
              <a:gd name="connsiteX8" fmla="*/ 2963690 w 5953924"/>
              <a:gd name="connsiteY8" fmla="*/ 1272540 h 1498096"/>
              <a:gd name="connsiteX9" fmla="*/ 3909205 w 5953924"/>
              <a:gd name="connsiteY9" fmla="*/ 1334135 h 1498096"/>
              <a:gd name="connsiteX10" fmla="*/ 4762010 w 5953924"/>
              <a:gd name="connsiteY10" fmla="*/ 1417320 h 1498096"/>
              <a:gd name="connsiteX11" fmla="*/ 5760230 w 5953924"/>
              <a:gd name="connsiteY11" fmla="*/ 1257300 h 1498096"/>
              <a:gd name="connsiteX12" fmla="*/ 5937395 w 5953924"/>
              <a:gd name="connsiteY12" fmla="*/ 778510 h 1498096"/>
              <a:gd name="connsiteX13" fmla="*/ 5790710 w 5953924"/>
              <a:gd name="connsiteY13" fmla="*/ 312420 h 1498096"/>
              <a:gd name="connsiteX14" fmla="*/ 5196350 w 5953924"/>
              <a:gd name="connsiteY14" fmla="*/ 99060 h 1498096"/>
              <a:gd name="connsiteX0" fmla="*/ 5196350 w 5940708"/>
              <a:gd name="connsiteY0" fmla="*/ 99060 h 1498096"/>
              <a:gd name="connsiteX1" fmla="*/ 3619010 w 5940708"/>
              <a:gd name="connsiteY1" fmla="*/ 0 h 1498096"/>
              <a:gd name="connsiteX2" fmla="*/ 2384570 w 5940708"/>
              <a:gd name="connsiteY2" fmla="*/ 34925 h 1498096"/>
              <a:gd name="connsiteX3" fmla="*/ 1186960 w 5940708"/>
              <a:gd name="connsiteY3" fmla="*/ 309245 h 1498096"/>
              <a:gd name="connsiteX4" fmla="*/ 49675 w 5940708"/>
              <a:gd name="connsiteY4" fmla="*/ 836295 h 1498096"/>
              <a:gd name="connsiteX5" fmla="*/ 90950 w 5940708"/>
              <a:gd name="connsiteY5" fmla="*/ 1219200 h 1498096"/>
              <a:gd name="connsiteX6" fmla="*/ 540530 w 5940708"/>
              <a:gd name="connsiteY6" fmla="*/ 1485900 h 1498096"/>
              <a:gd name="connsiteX7" fmla="*/ 1754015 w 5940708"/>
              <a:gd name="connsiteY7" fmla="*/ 1419225 h 1498096"/>
              <a:gd name="connsiteX8" fmla="*/ 2963690 w 5940708"/>
              <a:gd name="connsiteY8" fmla="*/ 1272540 h 1498096"/>
              <a:gd name="connsiteX9" fmla="*/ 3909205 w 5940708"/>
              <a:gd name="connsiteY9" fmla="*/ 1334135 h 1498096"/>
              <a:gd name="connsiteX10" fmla="*/ 4762010 w 5940708"/>
              <a:gd name="connsiteY10" fmla="*/ 1417320 h 1498096"/>
              <a:gd name="connsiteX11" fmla="*/ 5760230 w 5940708"/>
              <a:gd name="connsiteY11" fmla="*/ 1257300 h 1498096"/>
              <a:gd name="connsiteX12" fmla="*/ 5937395 w 5940708"/>
              <a:gd name="connsiteY12" fmla="*/ 778510 h 1498096"/>
              <a:gd name="connsiteX13" fmla="*/ 5714510 w 5940708"/>
              <a:gd name="connsiteY13" fmla="*/ 255270 h 1498096"/>
              <a:gd name="connsiteX14" fmla="*/ 5196350 w 5940708"/>
              <a:gd name="connsiteY14" fmla="*/ 99060 h 1498096"/>
              <a:gd name="connsiteX0" fmla="*/ 5196350 w 5940708"/>
              <a:gd name="connsiteY0" fmla="*/ 99060 h 1498096"/>
              <a:gd name="connsiteX1" fmla="*/ 3619010 w 5940708"/>
              <a:gd name="connsiteY1" fmla="*/ 0 h 1498096"/>
              <a:gd name="connsiteX2" fmla="*/ 2384570 w 5940708"/>
              <a:gd name="connsiteY2" fmla="*/ 34925 h 1498096"/>
              <a:gd name="connsiteX3" fmla="*/ 1186960 w 5940708"/>
              <a:gd name="connsiteY3" fmla="*/ 309245 h 1498096"/>
              <a:gd name="connsiteX4" fmla="*/ 49675 w 5940708"/>
              <a:gd name="connsiteY4" fmla="*/ 836295 h 1498096"/>
              <a:gd name="connsiteX5" fmla="*/ 90950 w 5940708"/>
              <a:gd name="connsiteY5" fmla="*/ 1219200 h 1498096"/>
              <a:gd name="connsiteX6" fmla="*/ 540530 w 5940708"/>
              <a:gd name="connsiteY6" fmla="*/ 1485900 h 1498096"/>
              <a:gd name="connsiteX7" fmla="*/ 1754015 w 5940708"/>
              <a:gd name="connsiteY7" fmla="*/ 1419225 h 1498096"/>
              <a:gd name="connsiteX8" fmla="*/ 2963690 w 5940708"/>
              <a:gd name="connsiteY8" fmla="*/ 1272540 h 1498096"/>
              <a:gd name="connsiteX9" fmla="*/ 3909205 w 5940708"/>
              <a:gd name="connsiteY9" fmla="*/ 1334135 h 1498096"/>
              <a:gd name="connsiteX10" fmla="*/ 4762010 w 5940708"/>
              <a:gd name="connsiteY10" fmla="*/ 1417320 h 1498096"/>
              <a:gd name="connsiteX11" fmla="*/ 5760230 w 5940708"/>
              <a:gd name="connsiteY11" fmla="*/ 1257300 h 1498096"/>
              <a:gd name="connsiteX12" fmla="*/ 5937395 w 5940708"/>
              <a:gd name="connsiteY12" fmla="*/ 778510 h 1498096"/>
              <a:gd name="connsiteX13" fmla="*/ 5714510 w 5940708"/>
              <a:gd name="connsiteY13" fmla="*/ 255270 h 1498096"/>
              <a:gd name="connsiteX14" fmla="*/ 5196350 w 5940708"/>
              <a:gd name="connsiteY14" fmla="*/ 99060 h 1498096"/>
              <a:gd name="connsiteX0" fmla="*/ 5196350 w 5940708"/>
              <a:gd name="connsiteY0" fmla="*/ 99060 h 1498096"/>
              <a:gd name="connsiteX1" fmla="*/ 3619010 w 5940708"/>
              <a:gd name="connsiteY1" fmla="*/ 0 h 1498096"/>
              <a:gd name="connsiteX2" fmla="*/ 2384570 w 5940708"/>
              <a:gd name="connsiteY2" fmla="*/ 34925 h 1498096"/>
              <a:gd name="connsiteX3" fmla="*/ 1186960 w 5940708"/>
              <a:gd name="connsiteY3" fmla="*/ 309245 h 1498096"/>
              <a:gd name="connsiteX4" fmla="*/ 49675 w 5940708"/>
              <a:gd name="connsiteY4" fmla="*/ 836295 h 1498096"/>
              <a:gd name="connsiteX5" fmla="*/ 90950 w 5940708"/>
              <a:gd name="connsiteY5" fmla="*/ 1219200 h 1498096"/>
              <a:gd name="connsiteX6" fmla="*/ 540530 w 5940708"/>
              <a:gd name="connsiteY6" fmla="*/ 1485900 h 1498096"/>
              <a:gd name="connsiteX7" fmla="*/ 1754015 w 5940708"/>
              <a:gd name="connsiteY7" fmla="*/ 1419225 h 1498096"/>
              <a:gd name="connsiteX8" fmla="*/ 2963690 w 5940708"/>
              <a:gd name="connsiteY8" fmla="*/ 1272540 h 1498096"/>
              <a:gd name="connsiteX9" fmla="*/ 3909205 w 5940708"/>
              <a:gd name="connsiteY9" fmla="*/ 1334135 h 1498096"/>
              <a:gd name="connsiteX10" fmla="*/ 4762010 w 5940708"/>
              <a:gd name="connsiteY10" fmla="*/ 1417320 h 1498096"/>
              <a:gd name="connsiteX11" fmla="*/ 5760230 w 5940708"/>
              <a:gd name="connsiteY11" fmla="*/ 1257300 h 1498096"/>
              <a:gd name="connsiteX12" fmla="*/ 5937395 w 5940708"/>
              <a:gd name="connsiteY12" fmla="*/ 778510 h 1498096"/>
              <a:gd name="connsiteX13" fmla="*/ 5714510 w 5940708"/>
              <a:gd name="connsiteY13" fmla="*/ 255270 h 1498096"/>
              <a:gd name="connsiteX14" fmla="*/ 5196350 w 5940708"/>
              <a:gd name="connsiteY14" fmla="*/ 99060 h 1498096"/>
              <a:gd name="connsiteX0" fmla="*/ 5196350 w 5940708"/>
              <a:gd name="connsiteY0" fmla="*/ 99060 h 1498096"/>
              <a:gd name="connsiteX1" fmla="*/ 3619010 w 5940708"/>
              <a:gd name="connsiteY1" fmla="*/ 0 h 1498096"/>
              <a:gd name="connsiteX2" fmla="*/ 2384570 w 5940708"/>
              <a:gd name="connsiteY2" fmla="*/ 34925 h 1498096"/>
              <a:gd name="connsiteX3" fmla="*/ 1186960 w 5940708"/>
              <a:gd name="connsiteY3" fmla="*/ 309245 h 1498096"/>
              <a:gd name="connsiteX4" fmla="*/ 49675 w 5940708"/>
              <a:gd name="connsiteY4" fmla="*/ 836295 h 1498096"/>
              <a:gd name="connsiteX5" fmla="*/ 90950 w 5940708"/>
              <a:gd name="connsiteY5" fmla="*/ 1219200 h 1498096"/>
              <a:gd name="connsiteX6" fmla="*/ 540530 w 5940708"/>
              <a:gd name="connsiteY6" fmla="*/ 1485900 h 1498096"/>
              <a:gd name="connsiteX7" fmla="*/ 1754015 w 5940708"/>
              <a:gd name="connsiteY7" fmla="*/ 1419225 h 1498096"/>
              <a:gd name="connsiteX8" fmla="*/ 2963690 w 5940708"/>
              <a:gd name="connsiteY8" fmla="*/ 1272540 h 1498096"/>
              <a:gd name="connsiteX9" fmla="*/ 3909205 w 5940708"/>
              <a:gd name="connsiteY9" fmla="*/ 1334135 h 1498096"/>
              <a:gd name="connsiteX10" fmla="*/ 4762010 w 5940708"/>
              <a:gd name="connsiteY10" fmla="*/ 1417320 h 1498096"/>
              <a:gd name="connsiteX11" fmla="*/ 5760230 w 5940708"/>
              <a:gd name="connsiteY11" fmla="*/ 1257300 h 1498096"/>
              <a:gd name="connsiteX12" fmla="*/ 5937395 w 5940708"/>
              <a:gd name="connsiteY12" fmla="*/ 778510 h 1498096"/>
              <a:gd name="connsiteX13" fmla="*/ 5714510 w 5940708"/>
              <a:gd name="connsiteY13" fmla="*/ 255270 h 1498096"/>
              <a:gd name="connsiteX14" fmla="*/ 5196350 w 5940708"/>
              <a:gd name="connsiteY14" fmla="*/ 99060 h 149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40708" h="1498096">
                <a:moveTo>
                  <a:pt x="5196350" y="99060"/>
                </a:moveTo>
                <a:cubicBezTo>
                  <a:pt x="4834400" y="46990"/>
                  <a:pt x="4087640" y="10689"/>
                  <a:pt x="3619010" y="0"/>
                </a:cubicBezTo>
                <a:cubicBezTo>
                  <a:pt x="3207530" y="11642"/>
                  <a:pt x="2757950" y="4233"/>
                  <a:pt x="2384570" y="34925"/>
                </a:cubicBezTo>
                <a:cubicBezTo>
                  <a:pt x="1977338" y="68400"/>
                  <a:pt x="1576109" y="175683"/>
                  <a:pt x="1186960" y="309245"/>
                </a:cubicBezTo>
                <a:cubicBezTo>
                  <a:pt x="797811" y="442807"/>
                  <a:pt x="127126" y="672292"/>
                  <a:pt x="49675" y="836295"/>
                </a:cubicBezTo>
                <a:cubicBezTo>
                  <a:pt x="-43996" y="1034645"/>
                  <a:pt x="9141" y="1110933"/>
                  <a:pt x="90950" y="1219200"/>
                </a:cubicBezTo>
                <a:cubicBezTo>
                  <a:pt x="172759" y="1327467"/>
                  <a:pt x="263353" y="1452563"/>
                  <a:pt x="540530" y="1485900"/>
                </a:cubicBezTo>
                <a:cubicBezTo>
                  <a:pt x="817707" y="1519237"/>
                  <a:pt x="1344287" y="1480023"/>
                  <a:pt x="1754015" y="1419225"/>
                </a:cubicBezTo>
                <a:cubicBezTo>
                  <a:pt x="2157240" y="1370330"/>
                  <a:pt x="2604492" y="1286722"/>
                  <a:pt x="2963690" y="1272540"/>
                </a:cubicBezTo>
                <a:cubicBezTo>
                  <a:pt x="3322888" y="1258358"/>
                  <a:pt x="3609485" y="1310005"/>
                  <a:pt x="3909205" y="1334135"/>
                </a:cubicBezTo>
                <a:cubicBezTo>
                  <a:pt x="4208925" y="1383665"/>
                  <a:pt x="4453506" y="1430126"/>
                  <a:pt x="4762010" y="1417320"/>
                </a:cubicBezTo>
                <a:cubicBezTo>
                  <a:pt x="5070514" y="1404514"/>
                  <a:pt x="5564333" y="1363768"/>
                  <a:pt x="5760230" y="1257300"/>
                </a:cubicBezTo>
                <a:cubicBezTo>
                  <a:pt x="5956127" y="1150832"/>
                  <a:pt x="5945015" y="945515"/>
                  <a:pt x="5937395" y="778510"/>
                </a:cubicBezTo>
                <a:cubicBezTo>
                  <a:pt x="5929775" y="611505"/>
                  <a:pt x="5847881" y="348761"/>
                  <a:pt x="5714510" y="255270"/>
                </a:cubicBezTo>
                <a:cubicBezTo>
                  <a:pt x="5549907" y="139885"/>
                  <a:pt x="5558300" y="151130"/>
                  <a:pt x="5196350" y="99060"/>
                </a:cubicBezTo>
                <a:close/>
              </a:path>
            </a:pathLst>
          </a:custGeom>
          <a:solidFill>
            <a:srgbClr val="FFC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12">
            <a:extLst>
              <a:ext uri="{FF2B5EF4-FFF2-40B4-BE49-F238E27FC236}">
                <a16:creationId xmlns:a16="http://schemas.microsoft.com/office/drawing/2014/main" id="{0766499A-88DC-4CA0-B9AB-0E8C76487D57}"/>
              </a:ext>
            </a:extLst>
          </p:cNvPr>
          <p:cNvSpPr txBox="1">
            <a:spLocks noChangeArrowheads="1"/>
          </p:cNvSpPr>
          <p:nvPr/>
        </p:nvSpPr>
        <p:spPr bwMode="auto">
          <a:xfrm>
            <a:off x="4038600" y="3321778"/>
            <a:ext cx="2133599" cy="461665"/>
          </a:xfrm>
          <a:prstGeom prst="rect">
            <a:avLst/>
          </a:prstGeom>
          <a:noFill/>
          <a:ln w="9525">
            <a:noFill/>
            <a:miter lim="800000"/>
            <a:headEnd/>
            <a:tailEnd/>
          </a:ln>
          <a:effectLst/>
        </p:spPr>
        <p:txBody>
          <a:bodyPr wrap="squar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sz="2400" kern="0" dirty="0">
                <a:solidFill>
                  <a:srgbClr val="FFFFFF"/>
                </a:solidFill>
                <a:effectLst>
                  <a:glow rad="76200">
                    <a:srgbClr val="000000">
                      <a:alpha val="60000"/>
                    </a:srgbClr>
                  </a:glow>
                </a:effectLst>
              </a:rPr>
              <a:t>ancient Jericho</a:t>
            </a:r>
            <a:endParaRPr kumimoji="0" lang="en-US" sz="24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Tree>
    <p:extLst>
      <p:ext uri="{BB962C8B-B14F-4D97-AF65-F5344CB8AC3E}">
        <p14:creationId xmlns:p14="http://schemas.microsoft.com/office/powerpoint/2010/main" val="944652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041957-13E2-4535-A030-5FEF357116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sz="quarter" idx="10"/>
          </p:nvPr>
        </p:nvSpPr>
        <p:spPr/>
        <p:txBody>
          <a:bodyPr/>
          <a:lstStyle/>
          <a:p>
            <a:r>
              <a:rPr lang="en-US" dirty="0"/>
              <a:t>Jordan River east of Jericho</a:t>
            </a:r>
          </a:p>
        </p:txBody>
      </p:sp>
      <p:sp>
        <p:nvSpPr>
          <p:cNvPr id="3" name="Text Placeholder 2"/>
          <p:cNvSpPr>
            <a:spLocks noGrp="1"/>
          </p:cNvSpPr>
          <p:nvPr>
            <p:ph type="body" sz="quarter" idx="12"/>
          </p:nvPr>
        </p:nvSpPr>
        <p:spPr/>
        <p:txBody>
          <a:bodyPr/>
          <a:lstStyle/>
          <a:p>
            <a:r>
              <a:rPr lang="en-US" dirty="0"/>
              <a:t>1:2</a:t>
            </a:r>
          </a:p>
        </p:txBody>
      </p:sp>
      <p:sp>
        <p:nvSpPr>
          <p:cNvPr id="4" name="Title 3"/>
          <p:cNvSpPr>
            <a:spLocks noGrp="1"/>
          </p:cNvSpPr>
          <p:nvPr>
            <p:ph type="title"/>
          </p:nvPr>
        </p:nvSpPr>
        <p:spPr/>
        <p:txBody>
          <a:bodyPr/>
          <a:lstStyle/>
          <a:p>
            <a:r>
              <a:rPr lang="en-US" dirty="0"/>
              <a:t>Now therefore arise and go over this Jordan</a:t>
            </a:r>
          </a:p>
        </p:txBody>
      </p:sp>
    </p:spTree>
    <p:extLst>
      <p:ext uri="{BB962C8B-B14F-4D97-AF65-F5344CB8AC3E}">
        <p14:creationId xmlns:p14="http://schemas.microsoft.com/office/powerpoint/2010/main" val="225223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Pictorial Library of Bible Lands\40 Matthew\Single narrow path through Malta countryside, tb112005821ddd.jpg">
            <a:extLst>
              <a:ext uri="{FF2B5EF4-FFF2-40B4-BE49-F238E27FC236}">
                <a16:creationId xmlns:a16="http://schemas.microsoft.com/office/drawing/2014/main" id="{CBB24FDE-6CCA-4D17-8D4A-279FCD5DE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6421"/>
            <a:ext cx="9146346" cy="608515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0"/>
          </p:nvPr>
        </p:nvSpPr>
        <p:spPr/>
        <p:txBody>
          <a:bodyPr/>
          <a:lstStyle/>
          <a:p>
            <a:r>
              <a:rPr lang="en-US" dirty="0"/>
              <a:t>Straight path through the Malta countryside</a:t>
            </a:r>
          </a:p>
        </p:txBody>
      </p:sp>
      <p:sp>
        <p:nvSpPr>
          <p:cNvPr id="3" name="Text Placeholder 2"/>
          <p:cNvSpPr>
            <a:spLocks noGrp="1"/>
          </p:cNvSpPr>
          <p:nvPr>
            <p:ph type="body" sz="quarter" idx="12"/>
          </p:nvPr>
        </p:nvSpPr>
        <p:spPr/>
        <p:txBody>
          <a:bodyPr/>
          <a:lstStyle/>
          <a:p>
            <a:r>
              <a:rPr lang="en-US" dirty="0"/>
              <a:t>1:7</a:t>
            </a:r>
          </a:p>
        </p:txBody>
      </p:sp>
      <p:sp>
        <p:nvSpPr>
          <p:cNvPr id="4" name="Title 3"/>
          <p:cNvSpPr>
            <a:spLocks noGrp="1"/>
          </p:cNvSpPr>
          <p:nvPr>
            <p:ph type="title"/>
          </p:nvPr>
        </p:nvSpPr>
        <p:spPr/>
        <p:txBody>
          <a:bodyPr/>
          <a:lstStyle/>
          <a:p>
            <a:r>
              <a:rPr lang="en-US" dirty="0"/>
              <a:t>Turn not from it to the right hand or to the left </a:t>
            </a:r>
          </a:p>
        </p:txBody>
      </p:sp>
    </p:spTree>
    <p:extLst>
      <p:ext uri="{BB962C8B-B14F-4D97-AF65-F5344CB8AC3E}">
        <p14:creationId xmlns:p14="http://schemas.microsoft.com/office/powerpoint/2010/main" val="704231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Jordan Rift and Transjordan aerial from west, tb0107031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847" y="0"/>
            <a:ext cx="8736306" cy="6858000"/>
          </a:xfrm>
          <a:prstGeom prst="rect">
            <a:avLst/>
          </a:prstGeom>
        </p:spPr>
      </p:pic>
      <p:sp>
        <p:nvSpPr>
          <p:cNvPr id="2" name="Text Placeholder 1"/>
          <p:cNvSpPr>
            <a:spLocks noGrp="1"/>
          </p:cNvSpPr>
          <p:nvPr>
            <p:ph type="body" sz="quarter" idx="10"/>
          </p:nvPr>
        </p:nvSpPr>
        <p:spPr/>
        <p:txBody>
          <a:bodyPr/>
          <a:lstStyle/>
          <a:p>
            <a:r>
              <a:rPr lang="en-US" dirty="0"/>
              <a:t>The Jordan Rift Valley and Transjordan (aerial view from the west)</a:t>
            </a:r>
          </a:p>
        </p:txBody>
      </p:sp>
      <p:sp>
        <p:nvSpPr>
          <p:cNvPr id="3" name="Text Placeholder 2"/>
          <p:cNvSpPr>
            <a:spLocks noGrp="1"/>
          </p:cNvSpPr>
          <p:nvPr>
            <p:ph type="body" sz="quarter" idx="12"/>
          </p:nvPr>
        </p:nvSpPr>
        <p:spPr/>
        <p:txBody>
          <a:bodyPr/>
          <a:lstStyle/>
          <a:p>
            <a:r>
              <a:rPr lang="en-US" dirty="0"/>
              <a:t>1:15</a:t>
            </a:r>
          </a:p>
        </p:txBody>
      </p:sp>
      <p:sp>
        <p:nvSpPr>
          <p:cNvPr id="4" name="Title 3"/>
          <p:cNvSpPr>
            <a:spLocks noGrp="1"/>
          </p:cNvSpPr>
          <p:nvPr>
            <p:ph type="title"/>
          </p:nvPr>
        </p:nvSpPr>
        <p:spPr/>
        <p:txBody>
          <a:bodyPr/>
          <a:lstStyle/>
          <a:p>
            <a:r>
              <a:rPr lang="en-US" dirty="0"/>
              <a:t>Then you shall return unto the land of your possession . . . beyond the Jordan toward the sunrise</a:t>
            </a:r>
          </a:p>
        </p:txBody>
      </p:sp>
    </p:spTree>
    <p:extLst>
      <p:ext uri="{BB962C8B-B14F-4D97-AF65-F5344CB8AC3E}">
        <p14:creationId xmlns:p14="http://schemas.microsoft.com/office/powerpoint/2010/main" val="72748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92BE1C-5A6F-4B25-9CDA-77EFDDF094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620"/>
            <a:ext cx="9144000" cy="6080760"/>
          </a:xfrm>
          <a:prstGeom prst="rect">
            <a:avLst/>
          </a:prstGeom>
        </p:spPr>
      </p:pic>
      <p:sp>
        <p:nvSpPr>
          <p:cNvPr id="2" name="Text Placeholder 1"/>
          <p:cNvSpPr>
            <a:spLocks noGrp="1"/>
          </p:cNvSpPr>
          <p:nvPr>
            <p:ph type="body" sz="quarter" idx="10"/>
          </p:nvPr>
        </p:nvSpPr>
        <p:spPr/>
        <p:txBody>
          <a:bodyPr/>
          <a:lstStyle/>
          <a:p>
            <a:r>
              <a:rPr lang="en-US" dirty="0"/>
              <a:t>Region of Jericho and Shittim (aerial view from the west)</a:t>
            </a:r>
          </a:p>
        </p:txBody>
      </p:sp>
      <p:sp>
        <p:nvSpPr>
          <p:cNvPr id="3" name="Text Placeholder 2"/>
          <p:cNvSpPr>
            <a:spLocks noGrp="1"/>
          </p:cNvSpPr>
          <p:nvPr>
            <p:ph type="body" sz="quarter" idx="12"/>
          </p:nvPr>
        </p:nvSpPr>
        <p:spPr/>
        <p:txBody>
          <a:bodyPr/>
          <a:lstStyle/>
          <a:p>
            <a:r>
              <a:rPr lang="en-US" dirty="0"/>
              <a:t>2:1</a:t>
            </a:r>
          </a:p>
        </p:txBody>
      </p:sp>
      <p:sp>
        <p:nvSpPr>
          <p:cNvPr id="4" name="Title 3"/>
          <p:cNvSpPr>
            <a:spLocks noGrp="1"/>
          </p:cNvSpPr>
          <p:nvPr>
            <p:ph type="title"/>
          </p:nvPr>
        </p:nvSpPr>
        <p:spPr/>
        <p:txBody>
          <a:bodyPr/>
          <a:lstStyle/>
          <a:p>
            <a:r>
              <a:rPr lang="en-US" dirty="0"/>
              <a:t>And Joshua the son of Nun sent out of </a:t>
            </a:r>
            <a:r>
              <a:rPr lang="en-US" dirty="0" err="1"/>
              <a:t>Shittim</a:t>
            </a:r>
            <a:r>
              <a:rPr lang="en-US" dirty="0"/>
              <a:t> two men as spies secretly</a:t>
            </a:r>
          </a:p>
        </p:txBody>
      </p:sp>
      <p:sp>
        <p:nvSpPr>
          <p:cNvPr id="7" name="Text Box 12"/>
          <p:cNvSpPr txBox="1">
            <a:spLocks noChangeArrowheads="1"/>
          </p:cNvSpPr>
          <p:nvPr/>
        </p:nvSpPr>
        <p:spPr bwMode="auto">
          <a:xfrm>
            <a:off x="208381" y="2631000"/>
            <a:ext cx="1473480"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Jordan River</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1" name="Text Box 12"/>
          <p:cNvSpPr txBox="1">
            <a:spLocks noChangeArrowheads="1"/>
          </p:cNvSpPr>
          <p:nvPr/>
        </p:nvSpPr>
        <p:spPr bwMode="auto">
          <a:xfrm>
            <a:off x="3015413" y="3617639"/>
            <a:ext cx="922047"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Jericho</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3" name="Text Box 12"/>
          <p:cNvSpPr txBox="1">
            <a:spLocks noChangeArrowheads="1"/>
          </p:cNvSpPr>
          <p:nvPr/>
        </p:nvSpPr>
        <p:spPr bwMode="auto">
          <a:xfrm>
            <a:off x="5544218" y="1785258"/>
            <a:ext cx="1053494" cy="400110"/>
          </a:xfrm>
          <a:prstGeom prst="rect">
            <a:avLst/>
          </a:prstGeom>
          <a:noFill/>
          <a:ln w="9525">
            <a:noFill/>
            <a:miter lim="800000"/>
            <a:headEnd/>
            <a:tailEnd/>
          </a:ln>
          <a:effectLst/>
        </p:spPr>
        <p:txBody>
          <a:bodyPr wrap="none">
            <a:spAutoFit/>
          </a:bodyPr>
          <a:lstStyle>
            <a:defPPr>
              <a:defRPr lang="en-US"/>
            </a:defPPr>
            <a:lvl1pPr>
              <a:defRPr sz="2000">
                <a:solidFill>
                  <a:schemeClr val="bg1"/>
                </a:solidFill>
                <a:effectLst>
                  <a:glow rad="76200">
                    <a:schemeClr val="tx1">
                      <a:alpha val="60000"/>
                    </a:schemeClr>
                  </a:glow>
                </a:effectLst>
                <a:latin typeface="Calibri" pitchFamily="34" charset="0"/>
                <a:cs typeface="Calibri" pitchFamily="34" charset="0"/>
              </a:defRPr>
            </a:lvl1pPr>
          </a:lstStyle>
          <a:p>
            <a:pPr marL="0" marR="0" lvl="0" indent="0" defTabSz="914400" eaLnBrk="1" fontAlgn="base" latinLnBrk="0" hangingPunct="1">
              <a:lnSpc>
                <a:spcPct val="100000"/>
              </a:lnSpc>
              <a:spcBef>
                <a:spcPct val="0"/>
              </a:spcBef>
              <a:spcAft>
                <a:spcPct val="0"/>
              </a:spcAft>
              <a:buClrTx/>
              <a:buSzTx/>
              <a:buFontTx/>
              <a:buNone/>
              <a:tabLst/>
              <a:defRPr/>
            </a:pPr>
            <a:r>
              <a:rPr lang="en-US" kern="0" dirty="0">
                <a:solidFill>
                  <a:srgbClr val="FFFFFF"/>
                </a:solidFill>
                <a:effectLst>
                  <a:glow rad="76200">
                    <a:srgbClr val="000000">
                      <a:alpha val="60000"/>
                    </a:srgbClr>
                  </a:glow>
                </a:effectLst>
              </a:rPr>
              <a:t>Shittim?</a:t>
            </a:r>
            <a:endParaRPr kumimoji="0" lang="en-US" sz="2000" b="0" i="0" u="none" strike="noStrike" kern="0" cap="none" spc="0" normalizeH="0" baseline="0" noProof="0" dirty="0">
              <a:ln>
                <a:noFill/>
              </a:ln>
              <a:solidFill>
                <a:srgbClr val="FFFFFF"/>
              </a:solidFill>
              <a:effectLst>
                <a:glow rad="76200">
                  <a:srgbClr val="000000">
                    <a:alpha val="60000"/>
                  </a:srgbClr>
                </a:glow>
              </a:effectLst>
              <a:uLnTx/>
              <a:uFillTx/>
              <a:latin typeface="Calibri" pitchFamily="34" charset="0"/>
            </a:endParaRPr>
          </a:p>
        </p:txBody>
      </p:sp>
      <p:sp>
        <p:nvSpPr>
          <p:cNvPr id="15" name="Line 9"/>
          <p:cNvSpPr>
            <a:spLocks noChangeShapeType="1"/>
          </p:cNvSpPr>
          <p:nvPr/>
        </p:nvSpPr>
        <p:spPr bwMode="auto">
          <a:xfrm>
            <a:off x="6070965" y="2212024"/>
            <a:ext cx="0" cy="285691"/>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19" name="Line 9">
            <a:extLst>
              <a:ext uri="{FF2B5EF4-FFF2-40B4-BE49-F238E27FC236}">
                <a16:creationId xmlns:a16="http://schemas.microsoft.com/office/drawing/2014/main" id="{DF0108E5-BABB-48C6-9BE7-8AF4C1CF7695}"/>
              </a:ext>
            </a:extLst>
          </p:cNvPr>
          <p:cNvSpPr>
            <a:spLocks noChangeShapeType="1"/>
          </p:cNvSpPr>
          <p:nvPr/>
        </p:nvSpPr>
        <p:spPr bwMode="auto">
          <a:xfrm>
            <a:off x="3476436" y="3948171"/>
            <a:ext cx="0" cy="297258"/>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
        <p:nvSpPr>
          <p:cNvPr id="20" name="Line 9">
            <a:extLst>
              <a:ext uri="{FF2B5EF4-FFF2-40B4-BE49-F238E27FC236}">
                <a16:creationId xmlns:a16="http://schemas.microsoft.com/office/drawing/2014/main" id="{03E6D170-B7FE-4826-AAAA-A2EADEEEDB42}"/>
              </a:ext>
            </a:extLst>
          </p:cNvPr>
          <p:cNvSpPr>
            <a:spLocks noChangeShapeType="1"/>
          </p:cNvSpPr>
          <p:nvPr/>
        </p:nvSpPr>
        <p:spPr bwMode="auto">
          <a:xfrm>
            <a:off x="874750" y="3031110"/>
            <a:ext cx="0" cy="297258"/>
          </a:xfrm>
          <a:prstGeom prst="line">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6838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Harvesting and bundling flax, depiction in the </a:t>
            </a:r>
            <a:r>
              <a:rPr lang="en-US" dirty="0" err="1"/>
              <a:t>Petosiris</a:t>
            </a:r>
            <a:r>
              <a:rPr lang="en-US" dirty="0"/>
              <a:t> temple-tomb at Tuna el-Gebel</a:t>
            </a:r>
          </a:p>
        </p:txBody>
      </p:sp>
      <p:sp>
        <p:nvSpPr>
          <p:cNvPr id="3" name="Text Placeholder 2"/>
          <p:cNvSpPr>
            <a:spLocks noGrp="1"/>
          </p:cNvSpPr>
          <p:nvPr>
            <p:ph type="body" sz="quarter" idx="12"/>
          </p:nvPr>
        </p:nvSpPr>
        <p:spPr/>
        <p:txBody>
          <a:bodyPr/>
          <a:lstStyle/>
          <a:p>
            <a:r>
              <a:rPr lang="en-US" dirty="0"/>
              <a:t>2:6</a:t>
            </a:r>
          </a:p>
        </p:txBody>
      </p:sp>
      <p:sp>
        <p:nvSpPr>
          <p:cNvPr id="4" name="Title 3"/>
          <p:cNvSpPr>
            <a:spLocks noGrp="1"/>
          </p:cNvSpPr>
          <p:nvPr>
            <p:ph type="title"/>
          </p:nvPr>
        </p:nvSpPr>
        <p:spPr/>
        <p:txBody>
          <a:bodyPr/>
          <a:lstStyle/>
          <a:p>
            <a:r>
              <a:rPr lang="en-US" dirty="0"/>
              <a:t>And hid them with the stalks of flax, which she had laid in order upon the roof</a:t>
            </a:r>
          </a:p>
        </p:txBody>
      </p:sp>
      <p:pic>
        <p:nvPicPr>
          <p:cNvPr id="7" name="Picture 6">
            <a:extLst>
              <a:ext uri="{FF2B5EF4-FFF2-40B4-BE49-F238E27FC236}">
                <a16:creationId xmlns:a16="http://schemas.microsoft.com/office/drawing/2014/main" id="{CFD43337-FDF0-4B4E-B2B3-2AB119193097}"/>
              </a:ext>
            </a:extLst>
          </p:cNvPr>
          <p:cNvPicPr>
            <a:picLocks noChangeAspect="1"/>
          </p:cNvPicPr>
          <p:nvPr/>
        </p:nvPicPr>
        <p:blipFill rotWithShape="1">
          <a:blip r:embed="rId3">
            <a:extLst>
              <a:ext uri="{28A0092B-C50C-407E-A947-70E740481C1C}">
                <a14:useLocalDpi xmlns:a14="http://schemas.microsoft.com/office/drawing/2010/main" val="0"/>
              </a:ext>
            </a:extLst>
          </a:blip>
          <a:srcRect t="16012"/>
          <a:stretch/>
        </p:blipFill>
        <p:spPr>
          <a:xfrm>
            <a:off x="0" y="886968"/>
            <a:ext cx="9144000" cy="5084064"/>
          </a:xfrm>
          <a:prstGeom prst="rect">
            <a:avLst/>
          </a:prstGeom>
        </p:spPr>
      </p:pic>
    </p:spTree>
    <p:extLst>
      <p:ext uri="{BB962C8B-B14F-4D97-AF65-F5344CB8AC3E}">
        <p14:creationId xmlns:p14="http://schemas.microsoft.com/office/powerpoint/2010/main" val="2248137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5009826-7A7D-4645-BFB3-D7CF66812805}"/>
              </a:ext>
            </a:extLst>
          </p:cNvPr>
          <p:cNvPicPr>
            <a:picLocks noChangeAspect="1"/>
          </p:cNvPicPr>
          <p:nvPr/>
        </p:nvPicPr>
        <p:blipFill rotWithShape="1">
          <a:blip r:embed="rId3">
            <a:extLst>
              <a:ext uri="{28A0092B-C50C-407E-A947-70E740481C1C}">
                <a14:useLocalDpi xmlns:a14="http://schemas.microsoft.com/office/drawing/2010/main" val="0"/>
              </a:ext>
            </a:extLst>
          </a:blip>
          <a:srcRect l="3016" t="4912" r="2699" b="2528"/>
          <a:stretch/>
        </p:blipFill>
        <p:spPr>
          <a:xfrm>
            <a:off x="275771" y="493486"/>
            <a:ext cx="8621486" cy="6026186"/>
          </a:xfrm>
          <a:prstGeom prst="rect">
            <a:avLst/>
          </a:prstGeom>
        </p:spPr>
      </p:pic>
      <p:sp>
        <p:nvSpPr>
          <p:cNvPr id="2" name="Text Placeholder 1"/>
          <p:cNvSpPr>
            <a:spLocks noGrp="1"/>
          </p:cNvSpPr>
          <p:nvPr>
            <p:ph type="body" sz="quarter" idx="10"/>
          </p:nvPr>
        </p:nvSpPr>
        <p:spPr/>
        <p:txBody>
          <a:bodyPr/>
          <a:lstStyle/>
          <a:p>
            <a:r>
              <a:rPr lang="en-US" dirty="0"/>
              <a:t>Jordan River near Jericho bridge (aerial view from the east)</a:t>
            </a:r>
          </a:p>
        </p:txBody>
      </p:sp>
      <p:sp>
        <p:nvSpPr>
          <p:cNvPr id="3" name="Text Placeholder 2"/>
          <p:cNvSpPr>
            <a:spLocks noGrp="1"/>
          </p:cNvSpPr>
          <p:nvPr>
            <p:ph type="body" sz="quarter" idx="12"/>
          </p:nvPr>
        </p:nvSpPr>
        <p:spPr/>
        <p:txBody>
          <a:bodyPr/>
          <a:lstStyle/>
          <a:p>
            <a:r>
              <a:rPr lang="en-US" dirty="0"/>
              <a:t>2:7</a:t>
            </a:r>
          </a:p>
        </p:txBody>
      </p:sp>
      <p:sp>
        <p:nvSpPr>
          <p:cNvPr id="4" name="Title 3"/>
          <p:cNvSpPr>
            <a:spLocks noGrp="1"/>
          </p:cNvSpPr>
          <p:nvPr>
            <p:ph type="title"/>
          </p:nvPr>
        </p:nvSpPr>
        <p:spPr/>
        <p:txBody>
          <a:bodyPr/>
          <a:lstStyle/>
          <a:p>
            <a:r>
              <a:rPr lang="en-US" dirty="0"/>
              <a:t>And the men pursued them along the way to the Jordan, as far as the fords</a:t>
            </a:r>
          </a:p>
        </p:txBody>
      </p:sp>
      <p:sp>
        <p:nvSpPr>
          <p:cNvPr id="9" name="Text Box 14"/>
          <p:cNvSpPr txBox="1">
            <a:spLocks noChangeArrowheads="1"/>
          </p:cNvSpPr>
          <p:nvPr/>
        </p:nvSpPr>
        <p:spPr bwMode="auto">
          <a:xfrm>
            <a:off x="2592612" y="934176"/>
            <a:ext cx="1143000" cy="30777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glow rad="76200">
                    <a:srgbClr val="000000">
                      <a:alpha val="60000"/>
                    </a:srgbClr>
                  </a:glow>
                </a:effectLst>
                <a:uLnTx/>
                <a:uFillTx/>
                <a:latin typeface="Arial"/>
                <a:ea typeface="+mn-ea"/>
                <a:cs typeface="Calibri" pitchFamily="34" charset="0"/>
              </a:rPr>
              <a:t>to Jericho</a:t>
            </a:r>
          </a:p>
        </p:txBody>
      </p:sp>
      <p:sp>
        <p:nvSpPr>
          <p:cNvPr id="11" name="Line 12">
            <a:extLst>
              <a:ext uri="{FF2B5EF4-FFF2-40B4-BE49-F238E27FC236}">
                <a16:creationId xmlns:a16="http://schemas.microsoft.com/office/drawing/2014/main" id="{DEEA5D31-C00A-430B-9AB8-57221F7F153A}"/>
              </a:ext>
            </a:extLst>
          </p:cNvPr>
          <p:cNvSpPr>
            <a:spLocks noChangeShapeType="1"/>
          </p:cNvSpPr>
          <p:nvPr/>
        </p:nvSpPr>
        <p:spPr bwMode="auto">
          <a:xfrm>
            <a:off x="4360633" y="2866567"/>
            <a:ext cx="120650" cy="137889"/>
          </a:xfrm>
          <a:prstGeom prst="line">
            <a:avLst/>
          </a:prstGeom>
          <a:ln w="22225" cap="flat" cmpd="sng" algn="ctr">
            <a:solidFill>
              <a:srgbClr val="FFFF00"/>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err="1">
              <a:ln>
                <a:noFill/>
              </a:ln>
              <a:solidFill>
                <a:srgbClr val="FFFF00"/>
              </a:solidFill>
              <a:effectLst>
                <a:glow rad="76200">
                  <a:srgbClr val="000000">
                    <a:alpha val="60000"/>
                  </a:srgbClr>
                </a:glow>
              </a:effectLst>
              <a:uLnTx/>
              <a:uFillTx/>
              <a:latin typeface="Arial"/>
              <a:cs typeface="Calibri" pitchFamily="34" charset="0"/>
            </a:endParaRPr>
          </a:p>
        </p:txBody>
      </p:sp>
      <p:sp>
        <p:nvSpPr>
          <p:cNvPr id="14" name="Text Box 13"/>
          <p:cNvSpPr txBox="1">
            <a:spLocks noChangeArrowheads="1"/>
          </p:cNvSpPr>
          <p:nvPr/>
        </p:nvSpPr>
        <p:spPr bwMode="auto">
          <a:xfrm>
            <a:off x="3577772" y="2561768"/>
            <a:ext cx="1143000" cy="30480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glow rad="76200">
                    <a:srgbClr val="000000">
                      <a:alpha val="60000"/>
                    </a:srgbClr>
                  </a:glow>
                </a:effectLst>
                <a:uLnTx/>
                <a:uFillTx/>
                <a:latin typeface="Arial"/>
                <a:ea typeface="+mn-ea"/>
                <a:cs typeface="Calibri" pitchFamily="34" charset="0"/>
              </a:rPr>
              <a:t>Ford</a:t>
            </a:r>
          </a:p>
        </p:txBody>
      </p:sp>
      <p:sp>
        <p:nvSpPr>
          <p:cNvPr id="15" name="Line 12">
            <a:extLst>
              <a:ext uri="{FF2B5EF4-FFF2-40B4-BE49-F238E27FC236}">
                <a16:creationId xmlns:a16="http://schemas.microsoft.com/office/drawing/2014/main" id="{DEEA5D31-C00A-430B-9AB8-57221F7F153A}"/>
              </a:ext>
            </a:extLst>
          </p:cNvPr>
          <p:cNvSpPr>
            <a:spLocks noChangeShapeType="1"/>
          </p:cNvSpPr>
          <p:nvPr/>
        </p:nvSpPr>
        <p:spPr bwMode="auto">
          <a:xfrm flipV="1">
            <a:off x="3500203" y="629377"/>
            <a:ext cx="207739" cy="304799"/>
          </a:xfrm>
          <a:prstGeom prst="line">
            <a:avLst/>
          </a:prstGeom>
          <a:ln w="22225" cap="flat" cmpd="sng" algn="ctr">
            <a:solidFill>
              <a:srgbClr val="FFFF00"/>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err="1">
              <a:ln>
                <a:noFill/>
              </a:ln>
              <a:solidFill>
                <a:srgbClr val="FFFF00"/>
              </a:solidFill>
              <a:effectLst>
                <a:glow rad="76200">
                  <a:srgbClr val="000000">
                    <a:alpha val="60000"/>
                  </a:srgbClr>
                </a:glow>
              </a:effectLst>
              <a:uLnTx/>
              <a:uFillTx/>
              <a:latin typeface="Arial"/>
              <a:cs typeface="Calibri" pitchFamily="34" charset="0"/>
            </a:endParaRPr>
          </a:p>
        </p:txBody>
      </p:sp>
      <p:sp>
        <p:nvSpPr>
          <p:cNvPr id="16" name="Text Box 14"/>
          <p:cNvSpPr txBox="1">
            <a:spLocks noChangeArrowheads="1"/>
          </p:cNvSpPr>
          <p:nvPr/>
        </p:nvSpPr>
        <p:spPr bwMode="auto">
          <a:xfrm>
            <a:off x="4780641" y="6092008"/>
            <a:ext cx="1478645" cy="30777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00"/>
                </a:solidFill>
                <a:effectLst>
                  <a:glow rad="76200">
                    <a:srgbClr val="000000">
                      <a:alpha val="60000"/>
                    </a:srgbClr>
                  </a:glow>
                </a:effectLst>
                <a:uLnTx/>
                <a:uFillTx/>
                <a:latin typeface="Arial"/>
                <a:ea typeface="+mn-ea"/>
                <a:cs typeface="Calibri" pitchFamily="34" charset="0"/>
              </a:rPr>
              <a:t>Plains of Moab</a:t>
            </a:r>
          </a:p>
        </p:txBody>
      </p:sp>
    </p:spTree>
    <p:extLst>
      <p:ext uri="{BB962C8B-B14F-4D97-AF65-F5344CB8AC3E}">
        <p14:creationId xmlns:p14="http://schemas.microsoft.com/office/powerpoint/2010/main" val="11305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109F5D-0B42-4CAE-AADD-C598ADA762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0332"/>
            <a:ext cx="9144000" cy="6117336"/>
          </a:xfrm>
          <a:prstGeom prst="rect">
            <a:avLst/>
          </a:prstGeom>
        </p:spPr>
      </p:pic>
      <p:sp>
        <p:nvSpPr>
          <p:cNvPr id="2" name="Text Placeholder 1">
            <a:extLst>
              <a:ext uri="{FF2B5EF4-FFF2-40B4-BE49-F238E27FC236}">
                <a16:creationId xmlns:a16="http://schemas.microsoft.com/office/drawing/2014/main" id="{1BCA834F-F6C9-4093-91A7-24608D67EA0F}"/>
              </a:ext>
            </a:extLst>
          </p:cNvPr>
          <p:cNvSpPr>
            <a:spLocks noGrp="1"/>
          </p:cNvSpPr>
          <p:nvPr>
            <p:ph type="body" sz="quarter" idx="10"/>
          </p:nvPr>
        </p:nvSpPr>
        <p:spPr/>
        <p:txBody>
          <a:bodyPr/>
          <a:lstStyle/>
          <a:p>
            <a:r>
              <a:rPr lang="en-US" dirty="0"/>
              <a:t>Judean wilderness with the Wadi Qilt (from the southwest)</a:t>
            </a:r>
          </a:p>
        </p:txBody>
      </p:sp>
      <p:sp>
        <p:nvSpPr>
          <p:cNvPr id="3" name="Text Placeholder 2">
            <a:extLst>
              <a:ext uri="{FF2B5EF4-FFF2-40B4-BE49-F238E27FC236}">
                <a16:creationId xmlns:a16="http://schemas.microsoft.com/office/drawing/2014/main" id="{3A603FE3-AE94-45A8-B619-92A92F2AD1B7}"/>
              </a:ext>
            </a:extLst>
          </p:cNvPr>
          <p:cNvSpPr>
            <a:spLocks noGrp="1"/>
          </p:cNvSpPr>
          <p:nvPr>
            <p:ph type="body" sz="quarter" idx="12"/>
          </p:nvPr>
        </p:nvSpPr>
        <p:spPr/>
        <p:txBody>
          <a:bodyPr/>
          <a:lstStyle/>
          <a:p>
            <a:r>
              <a:rPr lang="en-US" dirty="0"/>
              <a:t>2:22</a:t>
            </a:r>
          </a:p>
        </p:txBody>
      </p:sp>
      <p:sp>
        <p:nvSpPr>
          <p:cNvPr id="4" name="Title 3">
            <a:extLst>
              <a:ext uri="{FF2B5EF4-FFF2-40B4-BE49-F238E27FC236}">
                <a16:creationId xmlns:a16="http://schemas.microsoft.com/office/drawing/2014/main" id="{FB2BFC47-2A51-46FA-A345-99CCA2F558A3}"/>
              </a:ext>
            </a:extLst>
          </p:cNvPr>
          <p:cNvSpPr>
            <a:spLocks noGrp="1"/>
          </p:cNvSpPr>
          <p:nvPr>
            <p:ph type="title"/>
          </p:nvPr>
        </p:nvSpPr>
        <p:spPr/>
        <p:txBody>
          <a:bodyPr/>
          <a:lstStyle/>
          <a:p>
            <a:r>
              <a:rPr lang="en-US" dirty="0"/>
              <a:t>And they went up into the hills, and stayed there three days, until the pursuers returned</a:t>
            </a:r>
          </a:p>
        </p:txBody>
      </p:sp>
      <p:sp>
        <p:nvSpPr>
          <p:cNvPr id="7" name="Text Box 16">
            <a:extLst>
              <a:ext uri="{FF2B5EF4-FFF2-40B4-BE49-F238E27FC236}">
                <a16:creationId xmlns:a16="http://schemas.microsoft.com/office/drawing/2014/main" id="{03BACDC5-4C22-4C3B-8978-73797A83B91A}"/>
              </a:ext>
            </a:extLst>
          </p:cNvPr>
          <p:cNvSpPr txBox="1">
            <a:spLocks noChangeArrowheads="1"/>
          </p:cNvSpPr>
          <p:nvPr/>
        </p:nvSpPr>
        <p:spPr bwMode="auto">
          <a:xfrm>
            <a:off x="5694067" y="2039663"/>
            <a:ext cx="922047" cy="400110"/>
          </a:xfrm>
          <a:prstGeom prst="rect">
            <a:avLst/>
          </a:prstGeom>
          <a:noFill/>
          <a:ln w="9525">
            <a:noFill/>
            <a:miter lim="800000"/>
            <a:headEnd/>
            <a:tailEnd/>
          </a:ln>
          <a:effectLst/>
        </p:spPr>
        <p:txBody>
          <a:bodyPr wrap="none">
            <a:spAutoFit/>
          </a:bodyPr>
          <a:lstStyle/>
          <a:p>
            <a:pPr>
              <a:defRPr/>
            </a:pPr>
            <a:r>
              <a:rPr lang="en-US" sz="2000" kern="0" dirty="0">
                <a:solidFill>
                  <a:srgbClr val="FFFFFF"/>
                </a:solidFill>
                <a:effectLst>
                  <a:glow rad="76200">
                    <a:srgbClr val="000000">
                      <a:alpha val="60000"/>
                    </a:srgbClr>
                  </a:glow>
                </a:effectLst>
                <a:latin typeface="Calibri" pitchFamily="34" charset="0"/>
                <a:cs typeface="Calibri" pitchFamily="34" charset="0"/>
              </a:rPr>
              <a:t>Jericho</a:t>
            </a:r>
          </a:p>
        </p:txBody>
      </p:sp>
      <p:sp>
        <p:nvSpPr>
          <p:cNvPr id="8" name="Text Box 16">
            <a:extLst>
              <a:ext uri="{FF2B5EF4-FFF2-40B4-BE49-F238E27FC236}">
                <a16:creationId xmlns:a16="http://schemas.microsoft.com/office/drawing/2014/main" id="{1099B810-30F8-49E2-87EA-4F43883F7F7B}"/>
              </a:ext>
            </a:extLst>
          </p:cNvPr>
          <p:cNvSpPr txBox="1">
            <a:spLocks noChangeArrowheads="1"/>
          </p:cNvSpPr>
          <p:nvPr/>
        </p:nvSpPr>
        <p:spPr bwMode="auto">
          <a:xfrm>
            <a:off x="7203399" y="2248828"/>
            <a:ext cx="892296" cy="400110"/>
          </a:xfrm>
          <a:prstGeom prst="rect">
            <a:avLst/>
          </a:prstGeom>
          <a:noFill/>
          <a:ln w="9525">
            <a:noFill/>
            <a:miter lim="800000"/>
            <a:headEnd/>
            <a:tailEnd/>
          </a:ln>
          <a:effectLst/>
        </p:spPr>
        <p:txBody>
          <a:bodyPr wrap="none">
            <a:spAutoFit/>
          </a:bodyPr>
          <a:lstStyle/>
          <a:p>
            <a:pPr>
              <a:defRPr/>
            </a:pPr>
            <a:r>
              <a:rPr lang="en-US" sz="2000" kern="0" dirty="0">
                <a:solidFill>
                  <a:srgbClr val="FFFFFF"/>
                </a:solidFill>
                <a:effectLst>
                  <a:glow rad="76200">
                    <a:srgbClr val="000000">
                      <a:alpha val="60000"/>
                    </a:srgbClr>
                  </a:glow>
                </a:effectLst>
                <a:latin typeface="Calibri" pitchFamily="34" charset="0"/>
                <a:cs typeface="Calibri" pitchFamily="34" charset="0"/>
              </a:rPr>
              <a:t>Cypros</a:t>
            </a:r>
          </a:p>
        </p:txBody>
      </p:sp>
      <p:cxnSp>
        <p:nvCxnSpPr>
          <p:cNvPr id="9" name="Straight Arrow Connector 8">
            <a:extLst>
              <a:ext uri="{FF2B5EF4-FFF2-40B4-BE49-F238E27FC236}">
                <a16:creationId xmlns:a16="http://schemas.microsoft.com/office/drawing/2014/main" id="{203816F6-BF49-408C-ACBA-83F4FD2B81F8}"/>
              </a:ext>
            </a:extLst>
          </p:cNvPr>
          <p:cNvCxnSpPr>
            <a:cxnSpLocks/>
          </p:cNvCxnSpPr>
          <p:nvPr/>
        </p:nvCxnSpPr>
        <p:spPr>
          <a:xfrm>
            <a:off x="6155091" y="2488246"/>
            <a:ext cx="0" cy="433349"/>
          </a:xfrm>
          <a:prstGeom prst="straightConnector1">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cxnSp>
      <p:cxnSp>
        <p:nvCxnSpPr>
          <p:cNvPr id="10" name="Straight Arrow Connector 9">
            <a:extLst>
              <a:ext uri="{FF2B5EF4-FFF2-40B4-BE49-F238E27FC236}">
                <a16:creationId xmlns:a16="http://schemas.microsoft.com/office/drawing/2014/main" id="{2548881A-4AB8-45C1-A01C-16FE66553117}"/>
              </a:ext>
            </a:extLst>
          </p:cNvPr>
          <p:cNvCxnSpPr>
            <a:cxnSpLocks/>
          </p:cNvCxnSpPr>
          <p:nvPr/>
        </p:nvCxnSpPr>
        <p:spPr>
          <a:xfrm flipH="1">
            <a:off x="6720742" y="2653548"/>
            <a:ext cx="397399" cy="240803"/>
          </a:xfrm>
          <a:prstGeom prst="straightConnector1">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cxnSp>
      <p:sp>
        <p:nvSpPr>
          <p:cNvPr id="11" name="Text Box 16">
            <a:extLst>
              <a:ext uri="{FF2B5EF4-FFF2-40B4-BE49-F238E27FC236}">
                <a16:creationId xmlns:a16="http://schemas.microsoft.com/office/drawing/2014/main" id="{B95C27D8-1549-4763-A840-7441A19F7415}"/>
              </a:ext>
            </a:extLst>
          </p:cNvPr>
          <p:cNvSpPr txBox="1">
            <a:spLocks noChangeArrowheads="1"/>
          </p:cNvSpPr>
          <p:nvPr/>
        </p:nvSpPr>
        <p:spPr bwMode="auto">
          <a:xfrm>
            <a:off x="3206724" y="3028890"/>
            <a:ext cx="1156792" cy="400110"/>
          </a:xfrm>
          <a:prstGeom prst="rect">
            <a:avLst/>
          </a:prstGeom>
          <a:noFill/>
          <a:ln w="9525">
            <a:noFill/>
            <a:miter lim="800000"/>
            <a:headEnd/>
            <a:tailEnd/>
          </a:ln>
          <a:effectLst/>
        </p:spPr>
        <p:txBody>
          <a:bodyPr wrap="none">
            <a:spAutoFit/>
          </a:bodyPr>
          <a:lstStyle/>
          <a:p>
            <a:pPr>
              <a:defRPr/>
            </a:pPr>
            <a:r>
              <a:rPr lang="en-US" sz="2000" kern="0" dirty="0">
                <a:solidFill>
                  <a:srgbClr val="FFFFFF"/>
                </a:solidFill>
                <a:effectLst>
                  <a:glow rad="76200">
                    <a:srgbClr val="000000">
                      <a:alpha val="60000"/>
                    </a:srgbClr>
                  </a:glow>
                </a:effectLst>
                <a:latin typeface="Calibri" pitchFamily="34" charset="0"/>
                <a:cs typeface="Calibri" pitchFamily="34" charset="0"/>
              </a:rPr>
              <a:t>Wadi Qilt</a:t>
            </a:r>
          </a:p>
        </p:txBody>
      </p:sp>
      <p:cxnSp>
        <p:nvCxnSpPr>
          <p:cNvPr id="12" name="Straight Arrow Connector 11">
            <a:extLst>
              <a:ext uri="{FF2B5EF4-FFF2-40B4-BE49-F238E27FC236}">
                <a16:creationId xmlns:a16="http://schemas.microsoft.com/office/drawing/2014/main" id="{7211C96D-92F0-41B0-8BA3-39F824CC0A95}"/>
              </a:ext>
            </a:extLst>
          </p:cNvPr>
          <p:cNvCxnSpPr>
            <a:cxnSpLocks/>
          </p:cNvCxnSpPr>
          <p:nvPr/>
        </p:nvCxnSpPr>
        <p:spPr>
          <a:xfrm>
            <a:off x="3792890" y="3420305"/>
            <a:ext cx="0" cy="433349"/>
          </a:xfrm>
          <a:prstGeom prst="straightConnector1">
            <a:avLst/>
          </a:prstGeom>
          <a:noFill/>
          <a:ln w="22225" cap="flat" cmpd="sng" algn="ctr">
            <a:solidFill>
              <a:srgbClr val="FFFFFF"/>
            </a:solidFill>
            <a:prstDash val="solid"/>
            <a:round/>
            <a:headEnd type="none" w="med" len="med"/>
            <a:tailEnd type="triangle" w="med" len="med"/>
          </a:ln>
          <a:effectLst>
            <a:glow rad="50800">
              <a:srgbClr val="000000">
                <a:alpha val="60000"/>
              </a:srgbClr>
            </a:glow>
            <a:outerShdw blurRad="40000" dist="20000" dir="5400000" rotWithShape="0">
              <a:srgbClr val="000000">
                <a:alpha val="38000"/>
              </a:srgbClr>
            </a:outerShdw>
          </a:effectLst>
        </p:spPr>
      </p:cxnSp>
    </p:spTree>
    <p:extLst>
      <p:ext uri="{BB962C8B-B14F-4D97-AF65-F5344CB8AC3E}">
        <p14:creationId xmlns:p14="http://schemas.microsoft.com/office/powerpoint/2010/main" val="2478434539"/>
      </p:ext>
    </p:extLst>
  </p:cSld>
  <p:clrMapOvr>
    <a:masterClrMapping/>
  </p:clrMapOvr>
</p:sld>
</file>

<file path=ppt/theme/theme1.xml><?xml version="1.0" encoding="utf-8"?>
<a:theme xmlns:a="http://schemas.openxmlformats.org/drawingml/2006/main" name="PhotoCompan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hotoCompanion7.potx" id="{79518548-DAC1-4754-8F2F-97292DA5C0DD}" vid="{E526383C-13BE-4EF7-8873-FC0926F6A7D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PhotoCompanion7</Template>
  <TotalTime>25</TotalTime>
  <Words>2315</Words>
  <Application>Microsoft Office PowerPoint</Application>
  <PresentationFormat>On-screen Show (4:3)</PresentationFormat>
  <Paragraphs>167</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PhotoCompanion</vt:lpstr>
      <vt:lpstr>JOSHUA 1-6 Preview</vt:lpstr>
      <vt:lpstr>Now therefore arise and go over this Jordan</vt:lpstr>
      <vt:lpstr>Now therefore arise and go over this Jordan</vt:lpstr>
      <vt:lpstr>Turn not from it to the right hand or to the left </vt:lpstr>
      <vt:lpstr>Then you shall return unto the land of your possession . . . beyond the Jordan toward the sunrise</vt:lpstr>
      <vt:lpstr>And Joshua the son of Nun sent out of Shittim two men as spies secretly</vt:lpstr>
      <vt:lpstr>And hid them with the stalks of flax, which she had laid in order upon the roof</vt:lpstr>
      <vt:lpstr>And the men pursued them along the way to the Jordan, as far as the fords</vt:lpstr>
      <vt:lpstr>And they went up into the hills, and stayed there three days, until the pursuers returned</vt:lpstr>
      <vt:lpstr>You shall command the priests that carry the ark of the covenant</vt:lpstr>
      <vt:lpstr>For the Jordan overflows all its banks all the time of harvest</vt:lpstr>
      <vt:lpstr>And camped in Gilgal, on the east side of Jericho</vt:lpstr>
      <vt:lpstr>When all the kings of the Amorites, that were beyond the Jordan westward</vt:lpstr>
      <vt:lpstr>At that time Yahweh said to Joshua, “Make knives of flint”</vt:lpstr>
      <vt:lpstr>They kept the Passover on the fourteenth day of the month at evening</vt:lpstr>
      <vt:lpstr>They kept the Passover on the fourteenth day of the month at evening</vt:lpstr>
      <vt:lpstr>Take your sandals off of your feet; for the place where you are standing is holy </vt:lpstr>
      <vt:lpstr>Now Jericho was shut up because of the children of Israel</vt:lpstr>
      <vt:lpstr>Pass on, and circle the city</vt:lpstr>
      <vt:lpstr>And the city shall be devoted, all that is in it, to Yahweh</vt:lpstr>
      <vt:lpstr>The wall fell down flat, so that the people went up into the city, every man straight before him</vt:lpstr>
    </vt:vector>
  </TitlesOfParts>
  <Company>BiblePlaces.com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Bolen</dc:creator>
  <cp:lastModifiedBy>Todd Bolen</cp:lastModifiedBy>
  <cp:revision>5</cp:revision>
  <dcterms:created xsi:type="dcterms:W3CDTF">2019-09-09T18:41:20Z</dcterms:created>
  <dcterms:modified xsi:type="dcterms:W3CDTF">2019-09-10T02:23:53Z</dcterms:modified>
</cp:coreProperties>
</file>