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8"/>
  </p:notesMasterIdLst>
  <p:sldIdLst>
    <p:sldId id="845" r:id="rId2"/>
    <p:sldId id="849" r:id="rId3"/>
    <p:sldId id="383" r:id="rId4"/>
    <p:sldId id="410" r:id="rId5"/>
    <p:sldId id="411" r:id="rId6"/>
    <p:sldId id="386" r:id="rId7"/>
    <p:sldId id="573" r:id="rId8"/>
    <p:sldId id="627" r:id="rId9"/>
    <p:sldId id="679" r:id="rId10"/>
    <p:sldId id="575" r:id="rId11"/>
    <p:sldId id="472" r:id="rId12"/>
    <p:sldId id="628" r:id="rId13"/>
    <p:sldId id="576" r:id="rId14"/>
    <p:sldId id="632" r:id="rId15"/>
    <p:sldId id="790" r:id="rId16"/>
    <p:sldId id="791" r:id="rId17"/>
    <p:sldId id="792" r:id="rId18"/>
    <p:sldId id="633" r:id="rId19"/>
    <p:sldId id="621" r:id="rId20"/>
    <p:sldId id="634" r:id="rId21"/>
    <p:sldId id="635" r:id="rId22"/>
    <p:sldId id="641" r:id="rId23"/>
    <p:sldId id="622" r:id="rId24"/>
    <p:sldId id="640" r:id="rId25"/>
    <p:sldId id="636" r:id="rId26"/>
    <p:sldId id="620" r:id="rId27"/>
    <p:sldId id="578" r:id="rId28"/>
    <p:sldId id="579" r:id="rId29"/>
    <p:sldId id="639" r:id="rId30"/>
    <p:sldId id="637" r:id="rId31"/>
    <p:sldId id="580" r:id="rId32"/>
    <p:sldId id="793" r:id="rId33"/>
    <p:sldId id="582" r:id="rId34"/>
    <p:sldId id="583" r:id="rId35"/>
    <p:sldId id="584" r:id="rId36"/>
    <p:sldId id="643" r:id="rId37"/>
    <p:sldId id="644" r:id="rId38"/>
    <p:sldId id="642" r:id="rId39"/>
    <p:sldId id="586" r:id="rId40"/>
    <p:sldId id="585" r:id="rId41"/>
    <p:sldId id="577" r:id="rId42"/>
    <p:sldId id="645" r:id="rId43"/>
    <p:sldId id="588" r:id="rId44"/>
    <p:sldId id="589" r:id="rId45"/>
    <p:sldId id="590" r:id="rId46"/>
    <p:sldId id="646" r:id="rId47"/>
    <p:sldId id="592" r:id="rId48"/>
    <p:sldId id="788" r:id="rId49"/>
    <p:sldId id="593" r:id="rId50"/>
    <p:sldId id="596" r:id="rId51"/>
    <p:sldId id="594" r:id="rId52"/>
    <p:sldId id="597" r:id="rId53"/>
    <p:sldId id="648" r:id="rId54"/>
    <p:sldId id="650" r:id="rId55"/>
    <p:sldId id="651" r:id="rId56"/>
    <p:sldId id="598" r:id="rId57"/>
    <p:sldId id="600" r:id="rId58"/>
    <p:sldId id="654" r:id="rId59"/>
    <p:sldId id="652" r:id="rId60"/>
    <p:sldId id="653" r:id="rId61"/>
    <p:sldId id="647" r:id="rId62"/>
    <p:sldId id="655" r:id="rId63"/>
    <p:sldId id="601" r:id="rId64"/>
    <p:sldId id="603" r:id="rId65"/>
    <p:sldId id="657" r:id="rId66"/>
    <p:sldId id="602" r:id="rId67"/>
    <p:sldId id="656" r:id="rId68"/>
    <p:sldId id="659" r:id="rId69"/>
    <p:sldId id="658" r:id="rId70"/>
    <p:sldId id="604" r:id="rId71"/>
    <p:sldId id="607" r:id="rId72"/>
    <p:sldId id="605" r:id="rId73"/>
    <p:sldId id="608" r:id="rId74"/>
    <p:sldId id="609" r:id="rId75"/>
    <p:sldId id="611" r:id="rId76"/>
    <p:sldId id="393" r:id="rId77"/>
    <p:sldId id="660" r:id="rId78"/>
    <p:sldId id="794" r:id="rId79"/>
    <p:sldId id="612" r:id="rId80"/>
    <p:sldId id="613" r:id="rId81"/>
    <p:sldId id="795" r:id="rId82"/>
    <p:sldId id="664" r:id="rId83"/>
    <p:sldId id="293" r:id="rId84"/>
    <p:sldId id="663" r:id="rId85"/>
    <p:sldId id="665" r:id="rId86"/>
    <p:sldId id="662" r:id="rId87"/>
    <p:sldId id="294" r:id="rId88"/>
    <p:sldId id="610" r:id="rId89"/>
    <p:sldId id="667" r:id="rId90"/>
    <p:sldId id="666" r:id="rId91"/>
    <p:sldId id="438" r:id="rId92"/>
    <p:sldId id="624" r:id="rId93"/>
    <p:sldId id="670" r:id="rId94"/>
    <p:sldId id="668" r:id="rId95"/>
    <p:sldId id="669" r:id="rId96"/>
    <p:sldId id="677" r:id="rId97"/>
    <p:sldId id="623" r:id="rId98"/>
    <p:sldId id="615" r:id="rId99"/>
    <p:sldId id="616" r:id="rId100"/>
    <p:sldId id="671" r:id="rId101"/>
    <p:sldId id="848" r:id="rId102"/>
    <p:sldId id="672" r:id="rId103"/>
    <p:sldId id="625" r:id="rId104"/>
    <p:sldId id="673" r:id="rId105"/>
    <p:sldId id="846" r:id="rId106"/>
    <p:sldId id="385" r:id="rId107"/>
    <p:sldId id="355" r:id="rId108"/>
    <p:sldId id="617" r:id="rId109"/>
    <p:sldId id="796" r:id="rId110"/>
    <p:sldId id="619" r:id="rId111"/>
    <p:sldId id="489" r:id="rId112"/>
    <p:sldId id="626" r:id="rId113"/>
    <p:sldId id="674" r:id="rId114"/>
    <p:sldId id="847" r:id="rId115"/>
    <p:sldId id="797" r:id="rId116"/>
    <p:sldId id="505" r:id="rId117"/>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0"/>
    <a:srgbClr val="FEFF00"/>
    <a:srgbClr val="FEFFFF"/>
    <a:srgbClr val="0100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29" autoAdjust="0"/>
    <p:restoredTop sz="79906" autoAdjust="0"/>
  </p:normalViewPr>
  <p:slideViewPr>
    <p:cSldViewPr>
      <p:cViewPr varScale="1">
        <p:scale>
          <a:sx n="59" d="100"/>
          <a:sy n="59" d="100"/>
        </p:scale>
        <p:origin x="1344" y="72"/>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8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olen" userId="aa78ffc0c2b120ec" providerId="LiveId" clId="{36D37E88-4390-409B-8E42-DA2B8AB38711}"/>
    <pc:docChg chg="custSel modSld">
      <pc:chgData name="Katie Bolen" userId="aa78ffc0c2b120ec" providerId="LiveId" clId="{36D37E88-4390-409B-8E42-DA2B8AB38711}" dt="2023-01-30T01:34:59.707" v="41" actId="478"/>
      <pc:docMkLst>
        <pc:docMk/>
      </pc:docMkLst>
      <pc:sldChg chg="addSp delSp modSp mod">
        <pc:chgData name="Katie Bolen" userId="aa78ffc0c2b120ec" providerId="LiveId" clId="{36D37E88-4390-409B-8E42-DA2B8AB38711}" dt="2022-11-13T07:18:15.249" v="19" actId="478"/>
        <pc:sldMkLst>
          <pc:docMk/>
          <pc:sldMk cId="4280274961" sldId="588"/>
        </pc:sldMkLst>
        <pc:picChg chg="del">
          <ac:chgData name="Katie Bolen" userId="aa78ffc0c2b120ec" providerId="LiveId" clId="{36D37E88-4390-409B-8E42-DA2B8AB38711}" dt="2022-11-13T07:18:15.249" v="19" actId="478"/>
          <ac:picMkLst>
            <pc:docMk/>
            <pc:sldMk cId="4280274961" sldId="588"/>
            <ac:picMk id="6" creationId="{277A9EC2-BA90-461B-8269-A80CEAD0A344}"/>
          </ac:picMkLst>
        </pc:picChg>
        <pc:picChg chg="add mod ord">
          <ac:chgData name="Katie Bolen" userId="aa78ffc0c2b120ec" providerId="LiveId" clId="{36D37E88-4390-409B-8E42-DA2B8AB38711}" dt="2022-11-13T07:18:14.339" v="18" actId="962"/>
          <ac:picMkLst>
            <pc:docMk/>
            <pc:sldMk cId="4280274961" sldId="588"/>
            <ac:picMk id="7" creationId="{696746FD-1EE7-2C8E-5139-ED3222E5C378}"/>
          </ac:picMkLst>
        </pc:picChg>
      </pc:sldChg>
      <pc:sldChg chg="addSp delSp modSp mod">
        <pc:chgData name="Katie Bolen" userId="aa78ffc0c2b120ec" providerId="LiveId" clId="{36D37E88-4390-409B-8E42-DA2B8AB38711}" dt="2022-11-18T00:02:54.383" v="24" actId="478"/>
        <pc:sldMkLst>
          <pc:docMk/>
          <pc:sldMk cId="888824552" sldId="609"/>
        </pc:sldMkLst>
        <pc:picChg chg="add mod ord">
          <ac:chgData name="Katie Bolen" userId="aa78ffc0c2b120ec" providerId="LiveId" clId="{36D37E88-4390-409B-8E42-DA2B8AB38711}" dt="2022-11-18T00:02:54.099" v="22" actId="27614"/>
          <ac:picMkLst>
            <pc:docMk/>
            <pc:sldMk cId="888824552" sldId="609"/>
            <ac:picMk id="6" creationId="{89D980A7-AD47-F341-21FA-6FE9134B3597}"/>
          </ac:picMkLst>
        </pc:picChg>
        <pc:picChg chg="del mod">
          <ac:chgData name="Katie Bolen" userId="aa78ffc0c2b120ec" providerId="LiveId" clId="{36D37E88-4390-409B-8E42-DA2B8AB38711}" dt="2022-11-18T00:02:54.383" v="24" actId="478"/>
          <ac:picMkLst>
            <pc:docMk/>
            <pc:sldMk cId="888824552" sldId="609"/>
            <ac:picMk id="7" creationId="{9750BD83-CB12-42B9-927F-DAEE14A1E31D}"/>
          </ac:picMkLst>
        </pc:picChg>
      </pc:sldChg>
      <pc:sldChg chg="addSp delSp modSp mod">
        <pc:chgData name="Katie Bolen" userId="aa78ffc0c2b120ec" providerId="LiveId" clId="{36D37E88-4390-409B-8E42-DA2B8AB38711}" dt="2022-10-29T07:22:13.935" v="4" actId="478"/>
        <pc:sldMkLst>
          <pc:docMk/>
          <pc:sldMk cId="1827534912" sldId="628"/>
        </pc:sldMkLst>
        <pc:picChg chg="del">
          <ac:chgData name="Katie Bolen" userId="aa78ffc0c2b120ec" providerId="LiveId" clId="{36D37E88-4390-409B-8E42-DA2B8AB38711}" dt="2022-10-29T07:22:13.935" v="4" actId="478"/>
          <ac:picMkLst>
            <pc:docMk/>
            <pc:sldMk cId="1827534912" sldId="628"/>
            <ac:picMk id="6" creationId="{5DFA912B-7A33-40E3-8474-496F5CA5CA9C}"/>
          </ac:picMkLst>
        </pc:picChg>
        <pc:picChg chg="add mod ord">
          <ac:chgData name="Katie Bolen" userId="aa78ffc0c2b120ec" providerId="LiveId" clId="{36D37E88-4390-409B-8E42-DA2B8AB38711}" dt="2022-10-29T07:22:12.568" v="3" actId="167"/>
          <ac:picMkLst>
            <pc:docMk/>
            <pc:sldMk cId="1827534912" sldId="628"/>
            <ac:picMk id="7" creationId="{A9737E7A-ADB7-5BEF-1B8B-A8310CB51C70}"/>
          </ac:picMkLst>
        </pc:picChg>
      </pc:sldChg>
      <pc:sldChg chg="addSp delSp modSp mod">
        <pc:chgData name="Katie Bolen" userId="aa78ffc0c2b120ec" providerId="LiveId" clId="{36D37E88-4390-409B-8E42-DA2B8AB38711}" dt="2022-12-23T23:27:35.241" v="36" actId="27614"/>
        <pc:sldMkLst>
          <pc:docMk/>
          <pc:sldMk cId="1983532548" sldId="634"/>
        </pc:sldMkLst>
        <pc:picChg chg="del">
          <ac:chgData name="Katie Bolen" userId="aa78ffc0c2b120ec" providerId="LiveId" clId="{36D37E88-4390-409B-8E42-DA2B8AB38711}" dt="2022-12-23T23:27:35.158" v="35" actId="478"/>
          <ac:picMkLst>
            <pc:docMk/>
            <pc:sldMk cId="1983532548" sldId="634"/>
            <ac:picMk id="6" creationId="{D19E83DA-17D6-4DF1-A387-42A1789013DD}"/>
          </ac:picMkLst>
        </pc:picChg>
        <pc:picChg chg="add mod ord">
          <ac:chgData name="Katie Bolen" userId="aa78ffc0c2b120ec" providerId="LiveId" clId="{36D37E88-4390-409B-8E42-DA2B8AB38711}" dt="2022-12-23T23:27:35.241" v="36" actId="27614"/>
          <ac:picMkLst>
            <pc:docMk/>
            <pc:sldMk cId="1983532548" sldId="634"/>
            <ac:picMk id="7" creationId="{545DF67D-47CC-D7DD-2DAB-E595E96CDD27}"/>
          </ac:picMkLst>
        </pc:picChg>
      </pc:sldChg>
      <pc:sldChg chg="addSp delSp modSp mod">
        <pc:chgData name="Katie Bolen" userId="aa78ffc0c2b120ec" providerId="LiveId" clId="{36D37E88-4390-409B-8E42-DA2B8AB38711}" dt="2022-11-29T18:28:35.467" v="28" actId="27614"/>
        <pc:sldMkLst>
          <pc:docMk/>
          <pc:sldMk cId="4031548771" sldId="635"/>
        </pc:sldMkLst>
        <pc:picChg chg="del">
          <ac:chgData name="Katie Bolen" userId="aa78ffc0c2b120ec" providerId="LiveId" clId="{36D37E88-4390-409B-8E42-DA2B8AB38711}" dt="2022-11-29T18:28:35.316" v="27" actId="478"/>
          <ac:picMkLst>
            <pc:docMk/>
            <pc:sldMk cId="4031548771" sldId="635"/>
            <ac:picMk id="6" creationId="{71132500-F86C-494E-9E12-831D876D8D5D}"/>
          </ac:picMkLst>
        </pc:picChg>
        <pc:picChg chg="add mod ord">
          <ac:chgData name="Katie Bolen" userId="aa78ffc0c2b120ec" providerId="LiveId" clId="{36D37E88-4390-409B-8E42-DA2B8AB38711}" dt="2022-11-29T18:28:35.467" v="28" actId="27614"/>
          <ac:picMkLst>
            <pc:docMk/>
            <pc:sldMk cId="4031548771" sldId="635"/>
            <ac:picMk id="7" creationId="{DA4F71E6-4732-5634-83DE-5888A5A31737}"/>
          </ac:picMkLst>
        </pc:picChg>
      </pc:sldChg>
      <pc:sldChg chg="addSp delSp modSp mod">
        <pc:chgData name="Katie Bolen" userId="aa78ffc0c2b120ec" providerId="LiveId" clId="{36D37E88-4390-409B-8E42-DA2B8AB38711}" dt="2023-01-30T01:34:59.707" v="41" actId="478"/>
        <pc:sldMkLst>
          <pc:docMk/>
          <pc:sldMk cId="3031035019" sldId="648"/>
        </pc:sldMkLst>
        <pc:picChg chg="del mod">
          <ac:chgData name="Katie Bolen" userId="aa78ffc0c2b120ec" providerId="LiveId" clId="{36D37E88-4390-409B-8E42-DA2B8AB38711}" dt="2023-01-30T01:34:59.707" v="41" actId="478"/>
          <ac:picMkLst>
            <pc:docMk/>
            <pc:sldMk cId="3031035019" sldId="648"/>
            <ac:picMk id="6" creationId="{38AE902E-69A7-4465-B701-61F13D5F931A}"/>
          </ac:picMkLst>
        </pc:picChg>
        <pc:picChg chg="add mod ord">
          <ac:chgData name="Katie Bolen" userId="aa78ffc0c2b120ec" providerId="LiveId" clId="{36D37E88-4390-409B-8E42-DA2B8AB38711}" dt="2023-01-30T01:34:59.591" v="39" actId="27614"/>
          <ac:picMkLst>
            <pc:docMk/>
            <pc:sldMk cId="3031035019" sldId="648"/>
            <ac:picMk id="7" creationId="{2AFC5268-9646-593D-27B2-C6A1B13DA19E}"/>
          </ac:picMkLst>
        </pc:picChg>
      </pc:sldChg>
      <pc:sldChg chg="addSp delSp modSp mod">
        <pc:chgData name="Katie Bolen" userId="aa78ffc0c2b120ec" providerId="LiveId" clId="{36D37E88-4390-409B-8E42-DA2B8AB38711}" dt="2022-11-10T07:00:08.678" v="14" actId="478"/>
        <pc:sldMkLst>
          <pc:docMk/>
          <pc:sldMk cId="3987064948" sldId="658"/>
        </pc:sldMkLst>
        <pc:picChg chg="del">
          <ac:chgData name="Katie Bolen" userId="aa78ffc0c2b120ec" providerId="LiveId" clId="{36D37E88-4390-409B-8E42-DA2B8AB38711}" dt="2022-11-10T07:00:08.678" v="14" actId="478"/>
          <ac:picMkLst>
            <pc:docMk/>
            <pc:sldMk cId="3987064948" sldId="658"/>
            <ac:picMk id="6" creationId="{2A922F12-F2D3-4260-9C0F-666CA0BFB063}"/>
          </ac:picMkLst>
        </pc:picChg>
        <pc:picChg chg="add mod ord">
          <ac:chgData name="Katie Bolen" userId="aa78ffc0c2b120ec" providerId="LiveId" clId="{36D37E88-4390-409B-8E42-DA2B8AB38711}" dt="2022-11-10T07:00:08.029" v="13" actId="962"/>
          <ac:picMkLst>
            <pc:docMk/>
            <pc:sldMk cId="3987064948" sldId="658"/>
            <ac:picMk id="7" creationId="{C8459435-DA39-A80B-5898-1B93AE52C199}"/>
          </ac:picMkLst>
        </pc:picChg>
      </pc:sldChg>
      <pc:sldChg chg="addSp delSp modSp mod">
        <pc:chgData name="Katie Bolen" userId="aa78ffc0c2b120ec" providerId="LiveId" clId="{36D37E88-4390-409B-8E42-DA2B8AB38711}" dt="2022-10-31T22:45:29.793" v="9" actId="478"/>
        <pc:sldMkLst>
          <pc:docMk/>
          <pc:sldMk cId="505098027" sldId="674"/>
        </pc:sldMkLst>
        <pc:picChg chg="add mod ord">
          <ac:chgData name="Katie Bolen" userId="aa78ffc0c2b120ec" providerId="LiveId" clId="{36D37E88-4390-409B-8E42-DA2B8AB38711}" dt="2022-10-31T22:45:28.923" v="8" actId="962"/>
          <ac:picMkLst>
            <pc:docMk/>
            <pc:sldMk cId="505098027" sldId="674"/>
            <ac:picMk id="6" creationId="{55C3216C-81FC-C798-56E9-4BD1521910BC}"/>
          </ac:picMkLst>
        </pc:picChg>
        <pc:picChg chg="del">
          <ac:chgData name="Katie Bolen" userId="aa78ffc0c2b120ec" providerId="LiveId" clId="{36D37E88-4390-409B-8E42-DA2B8AB38711}" dt="2022-10-31T22:45:29.793" v="9" actId="478"/>
          <ac:picMkLst>
            <pc:docMk/>
            <pc:sldMk cId="505098027" sldId="674"/>
            <ac:picMk id="7" creationId="{10ECF074-AD80-4E77-BC5B-2B2BB5908941}"/>
          </ac:picMkLst>
        </pc:picChg>
      </pc:sldChg>
      <pc:sldChg chg="addSp delSp modSp mod">
        <pc:chgData name="Katie Bolen" userId="aa78ffc0c2b120ec" providerId="LiveId" clId="{36D37E88-4390-409B-8E42-DA2B8AB38711}" dt="2022-12-22T04:10:40.361" v="32" actId="27614"/>
        <pc:sldMkLst>
          <pc:docMk/>
          <pc:sldMk cId="3085182959" sldId="787"/>
        </pc:sldMkLst>
        <pc:picChg chg="del">
          <ac:chgData name="Katie Bolen" userId="aa78ffc0c2b120ec" providerId="LiveId" clId="{36D37E88-4390-409B-8E42-DA2B8AB38711}" dt="2022-12-22T04:10:40.057" v="31" actId="478"/>
          <ac:picMkLst>
            <pc:docMk/>
            <pc:sldMk cId="3085182959" sldId="787"/>
            <ac:picMk id="6" creationId="{EC0A05A0-932D-4720-923F-5C849BF6E7AA}"/>
          </ac:picMkLst>
        </pc:picChg>
        <pc:picChg chg="add mod ord">
          <ac:chgData name="Katie Bolen" userId="aa78ffc0c2b120ec" providerId="LiveId" clId="{36D37E88-4390-409B-8E42-DA2B8AB38711}" dt="2022-12-22T04:10:40.361" v="32" actId="27614"/>
          <ac:picMkLst>
            <pc:docMk/>
            <pc:sldMk cId="3085182959" sldId="787"/>
            <ac:picMk id="7" creationId="{E67BD0A3-6DA8-39F3-B4DA-84AA26452277}"/>
          </ac:picMkLst>
        </pc:picChg>
      </pc:sldChg>
    </pc:docChg>
  </pc:docChgLst>
  <pc:docChgLst>
    <pc:chgData name="Katie Bolen" userId="aa78ffc0c2b120ec" providerId="LiveId" clId="{3A5B96B5-5C87-4774-84D4-50F92FF12F71}"/>
    <pc:docChg chg="custSel addSld delSld modSld">
      <pc:chgData name="Katie Bolen" userId="aa78ffc0c2b120ec" providerId="LiveId" clId="{3A5B96B5-5C87-4774-84D4-50F92FF12F71}" dt="2023-06-14T16:17:12.776" v="12"/>
      <pc:docMkLst>
        <pc:docMk/>
      </pc:docMkLst>
      <pc:sldChg chg="del">
        <pc:chgData name="Katie Bolen" userId="aa78ffc0c2b120ec" providerId="LiveId" clId="{3A5B96B5-5C87-4774-84D4-50F92FF12F71}" dt="2023-05-10T16:26:04.980" v="2" actId="47"/>
        <pc:sldMkLst>
          <pc:docMk/>
          <pc:sldMk cId="4103044077" sldId="289"/>
        </pc:sldMkLst>
      </pc:sldChg>
      <pc:sldChg chg="addSp delSp modSp mod">
        <pc:chgData name="Katie Bolen" userId="aa78ffc0c2b120ec" providerId="LiveId" clId="{3A5B96B5-5C87-4774-84D4-50F92FF12F71}" dt="2023-05-21T01:00:40.983" v="7" actId="478"/>
        <pc:sldMkLst>
          <pc:docMk/>
          <pc:sldMk cId="2213756624" sldId="617"/>
        </pc:sldMkLst>
        <pc:picChg chg="add mod ord">
          <ac:chgData name="Katie Bolen" userId="aa78ffc0c2b120ec" providerId="LiveId" clId="{3A5B96B5-5C87-4774-84D4-50F92FF12F71}" dt="2023-05-21T01:00:40.417" v="5" actId="27614"/>
          <ac:picMkLst>
            <pc:docMk/>
            <pc:sldMk cId="2213756624" sldId="617"/>
            <ac:picMk id="6" creationId="{1E3184B9-D277-E0F7-F9B7-536F61C0978D}"/>
          </ac:picMkLst>
        </pc:picChg>
        <pc:picChg chg="del mod">
          <ac:chgData name="Katie Bolen" userId="aa78ffc0c2b120ec" providerId="LiveId" clId="{3A5B96B5-5C87-4774-84D4-50F92FF12F71}" dt="2023-05-21T01:00:40.983" v="7" actId="478"/>
          <ac:picMkLst>
            <pc:docMk/>
            <pc:sldMk cId="2213756624" sldId="617"/>
            <ac:picMk id="7" creationId="{E8B4F1D8-B2A5-4DF6-8EA5-54E5ED681250}"/>
          </ac:picMkLst>
        </pc:picChg>
      </pc:sldChg>
      <pc:sldChg chg="addSp delSp modSp">
        <pc:chgData name="Katie Bolen" userId="aa78ffc0c2b120ec" providerId="LiveId" clId="{3A5B96B5-5C87-4774-84D4-50F92FF12F71}" dt="2023-06-14T16:17:12.776" v="12"/>
        <pc:sldMkLst>
          <pc:docMk/>
          <pc:sldMk cId="2583094451" sldId="645"/>
        </pc:sldMkLst>
        <pc:picChg chg="add del mod">
          <ac:chgData name="Katie Bolen" userId="aa78ffc0c2b120ec" providerId="LiveId" clId="{3A5B96B5-5C87-4774-84D4-50F92FF12F71}" dt="2023-06-14T16:17:12.776" v="12"/>
          <ac:picMkLst>
            <pc:docMk/>
            <pc:sldMk cId="2583094451" sldId="645"/>
            <ac:picMk id="6" creationId="{7E0AEFC1-D5B7-F1C3-4C63-633ACCA816E0}"/>
          </ac:picMkLst>
        </pc:picChg>
      </pc:sldChg>
      <pc:sldChg chg="addSp delSp modSp mod">
        <pc:chgData name="Katie Bolen" userId="aa78ffc0c2b120ec" providerId="LiveId" clId="{3A5B96B5-5C87-4774-84D4-50F92FF12F71}" dt="2023-05-30T18:50:46.522" v="10" actId="478"/>
        <pc:sldMkLst>
          <pc:docMk/>
          <pc:sldMk cId="1853785359" sldId="662"/>
        </pc:sldMkLst>
        <pc:picChg chg="add mod ord">
          <ac:chgData name="Katie Bolen" userId="aa78ffc0c2b120ec" providerId="LiveId" clId="{3A5B96B5-5C87-4774-84D4-50F92FF12F71}" dt="2023-05-30T18:50:45.545" v="9" actId="167"/>
          <ac:picMkLst>
            <pc:docMk/>
            <pc:sldMk cId="1853785359" sldId="662"/>
            <ac:picMk id="6" creationId="{679C1714-9DF1-39CD-0511-FE45880AF895}"/>
          </ac:picMkLst>
        </pc:picChg>
        <pc:picChg chg="del">
          <ac:chgData name="Katie Bolen" userId="aa78ffc0c2b120ec" providerId="LiveId" clId="{3A5B96B5-5C87-4774-84D4-50F92FF12F71}" dt="2023-05-30T18:50:46.522" v="10" actId="478"/>
          <ac:picMkLst>
            <pc:docMk/>
            <pc:sldMk cId="1853785359" sldId="662"/>
            <ac:picMk id="7" creationId="{B5555B4F-B410-4DAD-A267-0EFD5A2BD9CA}"/>
          </ac:picMkLst>
        </pc:picChg>
      </pc:sldChg>
      <pc:sldChg chg="modSp add mod">
        <pc:chgData name="Katie Bolen" userId="aa78ffc0c2b120ec" providerId="LiveId" clId="{3A5B96B5-5C87-4774-84D4-50F92FF12F71}" dt="2023-05-10T16:26:02.519" v="1" actId="20577"/>
        <pc:sldMkLst>
          <pc:docMk/>
          <pc:sldMk cId="2842446738" sldId="845"/>
        </pc:sldMkLst>
        <pc:spChg chg="mod">
          <ac:chgData name="Katie Bolen" userId="aa78ffc0c2b120ec" providerId="LiveId" clId="{3A5B96B5-5C87-4774-84D4-50F92FF12F71}" dt="2023-05-10T16:26:02.519" v="1" actId="20577"/>
          <ac:spMkLst>
            <pc:docMk/>
            <pc:sldMk cId="2842446738" sldId="845"/>
            <ac:spMk id="5" creationId="{00000000-0000-0000-0000-000000000000}"/>
          </ac:spMkLst>
        </pc:spChg>
      </pc:sldChg>
    </pc:docChg>
  </pc:docChgLst>
  <pc:docChgLst>
    <pc:chgData name="Bethany Bolen" userId="8e338a04f9f07398" providerId="LiveId" clId="{75133270-9633-4CD2-B09B-DDF9D5D4457E}"/>
    <pc:docChg chg="undo custSel addSld delSld modSld">
      <pc:chgData name="Bethany Bolen" userId="8e338a04f9f07398" providerId="LiveId" clId="{75133270-9633-4CD2-B09B-DDF9D5D4457E}" dt="2023-03-08T23:53:30.855" v="511" actId="20577"/>
      <pc:docMkLst>
        <pc:docMk/>
      </pc:docMkLst>
      <pc:sldChg chg="addSp delSp modSp mod modNotesTx">
        <pc:chgData name="Bethany Bolen" userId="8e338a04f9f07398" providerId="LiveId" clId="{75133270-9633-4CD2-B09B-DDF9D5D4457E}" dt="2023-03-08T23:46:43.279" v="414" actId="20577"/>
        <pc:sldMkLst>
          <pc:docMk/>
          <pc:sldMk cId="77723172" sldId="293"/>
        </pc:sldMkLst>
        <pc:picChg chg="del">
          <ac:chgData name="Bethany Bolen" userId="8e338a04f9f07398" providerId="LiveId" clId="{75133270-9633-4CD2-B09B-DDF9D5D4457E}" dt="2023-03-08T23:46:41.888" v="413" actId="478"/>
          <ac:picMkLst>
            <pc:docMk/>
            <pc:sldMk cId="77723172" sldId="293"/>
            <ac:picMk id="6" creationId="{9626845A-5657-4137-9C1C-EE6776C9E070}"/>
          </ac:picMkLst>
        </pc:picChg>
        <pc:picChg chg="add mod ord">
          <ac:chgData name="Bethany Bolen" userId="8e338a04f9f07398" providerId="LiveId" clId="{75133270-9633-4CD2-B09B-DDF9D5D4457E}" dt="2023-03-08T23:46:41.310" v="412" actId="962"/>
          <ac:picMkLst>
            <pc:docMk/>
            <pc:sldMk cId="77723172" sldId="293"/>
            <ac:picMk id="7" creationId="{9EF1B8AB-A012-BF80-00EF-D97F58F5B9B2}"/>
          </ac:picMkLst>
        </pc:picChg>
      </pc:sldChg>
      <pc:sldChg chg="addSp delSp modSp mod modNotesTx">
        <pc:chgData name="Bethany Bolen" userId="8e338a04f9f07398" providerId="LiveId" clId="{75133270-9633-4CD2-B09B-DDF9D5D4457E}" dt="2023-03-08T21:04:17.577" v="9" actId="20577"/>
        <pc:sldMkLst>
          <pc:docMk/>
          <pc:sldMk cId="3728037528" sldId="383"/>
        </pc:sldMkLst>
        <pc:picChg chg="del">
          <ac:chgData name="Bethany Bolen" userId="8e338a04f9f07398" providerId="LiveId" clId="{75133270-9633-4CD2-B09B-DDF9D5D4457E}" dt="2023-03-08T21:04:12.786" v="8" actId="478"/>
          <ac:picMkLst>
            <pc:docMk/>
            <pc:sldMk cId="3728037528" sldId="383"/>
            <ac:picMk id="6" creationId="{5BE5200D-5CF6-44BE-ACA3-84DA142DF0EE}"/>
          </ac:picMkLst>
        </pc:picChg>
        <pc:picChg chg="add mod ord">
          <ac:chgData name="Bethany Bolen" userId="8e338a04f9f07398" providerId="LiveId" clId="{75133270-9633-4CD2-B09B-DDF9D5D4457E}" dt="2023-03-08T21:04:11.818" v="7" actId="12789"/>
          <ac:picMkLst>
            <pc:docMk/>
            <pc:sldMk cId="3728037528" sldId="383"/>
            <ac:picMk id="7" creationId="{A117CC34-2D90-247B-F15B-AFE5C1FC9C2B}"/>
          </ac:picMkLst>
        </pc:picChg>
      </pc:sldChg>
      <pc:sldChg chg="addSp delSp modSp mod modNotesTx">
        <pc:chgData name="Bethany Bolen" userId="8e338a04f9f07398" providerId="LiveId" clId="{75133270-9633-4CD2-B09B-DDF9D5D4457E}" dt="2023-03-08T21:07:22.463" v="32" actId="20577"/>
        <pc:sldMkLst>
          <pc:docMk/>
          <pc:sldMk cId="1631929082" sldId="386"/>
        </pc:sldMkLst>
        <pc:picChg chg="add mod ord">
          <ac:chgData name="Bethany Bolen" userId="8e338a04f9f07398" providerId="LiveId" clId="{75133270-9633-4CD2-B09B-DDF9D5D4457E}" dt="2023-03-08T21:07:20.660" v="29" actId="27614"/>
          <ac:picMkLst>
            <pc:docMk/>
            <pc:sldMk cId="1631929082" sldId="386"/>
            <ac:picMk id="6" creationId="{8B2204F9-EBB6-C7D0-14C1-603B4CA6CE4F}"/>
          </ac:picMkLst>
        </pc:picChg>
        <pc:picChg chg="del mod">
          <ac:chgData name="Bethany Bolen" userId="8e338a04f9f07398" providerId="LiveId" clId="{75133270-9633-4CD2-B09B-DDF9D5D4457E}" dt="2023-03-08T21:07:20.972" v="31" actId="478"/>
          <ac:picMkLst>
            <pc:docMk/>
            <pc:sldMk cId="1631929082" sldId="386"/>
            <ac:picMk id="7" creationId="{5BCBC45F-FC8D-4A08-A79D-3D55AE50540B}"/>
          </ac:picMkLst>
        </pc:picChg>
      </pc:sldChg>
      <pc:sldChg chg="addSp delSp modSp mod modNotesTx">
        <pc:chgData name="Bethany Bolen" userId="8e338a04f9f07398" providerId="LiveId" clId="{75133270-9633-4CD2-B09B-DDF9D5D4457E}" dt="2023-03-08T21:05:06.668" v="16" actId="27614"/>
        <pc:sldMkLst>
          <pc:docMk/>
          <pc:sldMk cId="2173077801" sldId="410"/>
        </pc:sldMkLst>
        <pc:picChg chg="add mod ord">
          <ac:chgData name="Bethany Bolen" userId="8e338a04f9f07398" providerId="LiveId" clId="{75133270-9633-4CD2-B09B-DDF9D5D4457E}" dt="2023-03-08T21:05:06.668" v="16" actId="27614"/>
          <ac:picMkLst>
            <pc:docMk/>
            <pc:sldMk cId="2173077801" sldId="410"/>
            <ac:picMk id="5" creationId="{B39A653A-0CEF-14A4-0E1F-62977F82906B}"/>
          </ac:picMkLst>
        </pc:picChg>
        <pc:picChg chg="del">
          <ac:chgData name="Bethany Bolen" userId="8e338a04f9f07398" providerId="LiveId" clId="{75133270-9633-4CD2-B09B-DDF9D5D4457E}" dt="2023-03-08T21:05:05.043" v="14" actId="478"/>
          <ac:picMkLst>
            <pc:docMk/>
            <pc:sldMk cId="2173077801" sldId="410"/>
            <ac:picMk id="6" creationId="{A4084038-94CB-465C-BDC8-63018002C109}"/>
          </ac:picMkLst>
        </pc:picChg>
      </pc:sldChg>
      <pc:sldChg chg="addSp delSp modSp mod modNotesTx">
        <pc:chgData name="Bethany Bolen" userId="8e338a04f9f07398" providerId="LiveId" clId="{75133270-9633-4CD2-B09B-DDF9D5D4457E}" dt="2023-03-08T21:06:21.145" v="24" actId="20577"/>
        <pc:sldMkLst>
          <pc:docMk/>
          <pc:sldMk cId="3847809653" sldId="411"/>
        </pc:sldMkLst>
        <pc:picChg chg="del mod">
          <ac:chgData name="Bethany Bolen" userId="8e338a04f9f07398" providerId="LiveId" clId="{75133270-9633-4CD2-B09B-DDF9D5D4457E}" dt="2023-03-08T21:06:20.043" v="23" actId="478"/>
          <ac:picMkLst>
            <pc:docMk/>
            <pc:sldMk cId="3847809653" sldId="411"/>
            <ac:picMk id="5" creationId="{AA7537A8-7933-4931-AB2A-4306DB1B74AB}"/>
          </ac:picMkLst>
        </pc:picChg>
        <pc:picChg chg="add mod ord">
          <ac:chgData name="Bethany Bolen" userId="8e338a04f9f07398" providerId="LiveId" clId="{75133270-9633-4CD2-B09B-DDF9D5D4457E}" dt="2023-03-08T21:06:19.896" v="21" actId="27614"/>
          <ac:picMkLst>
            <pc:docMk/>
            <pc:sldMk cId="3847809653" sldId="411"/>
            <ac:picMk id="6" creationId="{3587604A-CEA2-B605-AF7F-64A20C5C956C}"/>
          </ac:picMkLst>
        </pc:picChg>
      </pc:sldChg>
      <pc:sldChg chg="addSp delSp modSp mod modNotesTx">
        <pc:chgData name="Bethany Bolen" userId="8e338a04f9f07398" providerId="LiveId" clId="{75133270-9633-4CD2-B09B-DDF9D5D4457E}" dt="2023-03-08T21:08:36.782" v="39" actId="27614"/>
        <pc:sldMkLst>
          <pc:docMk/>
          <pc:sldMk cId="1721952861" sldId="573"/>
        </pc:sldMkLst>
        <pc:picChg chg="del">
          <ac:chgData name="Bethany Bolen" userId="8e338a04f9f07398" providerId="LiveId" clId="{75133270-9633-4CD2-B09B-DDF9D5D4457E}" dt="2023-03-08T21:08:31.755" v="37" actId="478"/>
          <ac:picMkLst>
            <pc:docMk/>
            <pc:sldMk cId="1721952861" sldId="573"/>
            <ac:picMk id="6" creationId="{034B9B58-BDC2-40FF-B331-C0F82D97E8A4}"/>
          </ac:picMkLst>
        </pc:picChg>
        <pc:picChg chg="add mod ord">
          <ac:chgData name="Bethany Bolen" userId="8e338a04f9f07398" providerId="LiveId" clId="{75133270-9633-4CD2-B09B-DDF9D5D4457E}" dt="2023-03-08T21:08:36.782" v="39" actId="27614"/>
          <ac:picMkLst>
            <pc:docMk/>
            <pc:sldMk cId="1721952861" sldId="573"/>
            <ac:picMk id="7" creationId="{63E30FE1-DEEA-025E-A39B-9891D216ED4D}"/>
          </ac:picMkLst>
        </pc:picChg>
      </pc:sldChg>
      <pc:sldChg chg="addSp delSp modSp mod modNotesTx">
        <pc:chgData name="Bethany Bolen" userId="8e338a04f9f07398" providerId="LiveId" clId="{75133270-9633-4CD2-B09B-DDF9D5D4457E}" dt="2023-03-08T21:28:28.942" v="259" actId="20577"/>
        <pc:sldMkLst>
          <pc:docMk/>
          <pc:sldMk cId="2527304747" sldId="578"/>
        </pc:sldMkLst>
        <pc:picChg chg="add mod ord">
          <ac:chgData name="Bethany Bolen" userId="8e338a04f9f07398" providerId="LiveId" clId="{75133270-9633-4CD2-B09B-DDF9D5D4457E}" dt="2023-03-08T21:28:28.289" v="258" actId="27614"/>
          <ac:picMkLst>
            <pc:docMk/>
            <pc:sldMk cId="2527304747" sldId="578"/>
            <ac:picMk id="6" creationId="{EC1ECDAF-B79C-4036-F44D-3614331C67D1}"/>
          </ac:picMkLst>
        </pc:picChg>
        <pc:picChg chg="del">
          <ac:chgData name="Bethany Bolen" userId="8e338a04f9f07398" providerId="LiveId" clId="{75133270-9633-4CD2-B09B-DDF9D5D4457E}" dt="2023-03-08T21:28:27.747" v="257" actId="478"/>
          <ac:picMkLst>
            <pc:docMk/>
            <pc:sldMk cId="2527304747" sldId="578"/>
            <ac:picMk id="7" creationId="{A22ABC3C-D16B-40BF-BA64-DE0B976BC687}"/>
          </ac:picMkLst>
        </pc:picChg>
      </pc:sldChg>
      <pc:sldChg chg="addSp delSp modSp mod modNotesTx">
        <pc:chgData name="Bethany Bolen" userId="8e338a04f9f07398" providerId="LiveId" clId="{75133270-9633-4CD2-B09B-DDF9D5D4457E}" dt="2023-03-08T23:32:09.730" v="287" actId="20577"/>
        <pc:sldMkLst>
          <pc:docMk/>
          <pc:sldMk cId="2675187564" sldId="584"/>
        </pc:sldMkLst>
        <pc:picChg chg="del">
          <ac:chgData name="Bethany Bolen" userId="8e338a04f9f07398" providerId="LiveId" clId="{75133270-9633-4CD2-B09B-DDF9D5D4457E}" dt="2023-03-08T23:32:08.480" v="286" actId="478"/>
          <ac:picMkLst>
            <pc:docMk/>
            <pc:sldMk cId="2675187564" sldId="584"/>
            <ac:picMk id="6" creationId="{EFB8EF5F-7F5B-438F-97B2-9DA9C381F9EA}"/>
          </ac:picMkLst>
        </pc:picChg>
        <pc:picChg chg="add mod ord">
          <ac:chgData name="Bethany Bolen" userId="8e338a04f9f07398" providerId="LiveId" clId="{75133270-9633-4CD2-B09B-DDF9D5D4457E}" dt="2023-03-08T23:32:07.212" v="285" actId="962"/>
          <ac:picMkLst>
            <pc:docMk/>
            <pc:sldMk cId="2675187564" sldId="584"/>
            <ac:picMk id="7" creationId="{3B8619BB-D201-69D2-9594-447A387B4741}"/>
          </ac:picMkLst>
        </pc:picChg>
      </pc:sldChg>
      <pc:sldChg chg="addSp delSp modSp mod">
        <pc:chgData name="Bethany Bolen" userId="8e338a04f9f07398" providerId="LiveId" clId="{75133270-9633-4CD2-B09B-DDF9D5D4457E}" dt="2023-03-08T23:32:39.783" v="289" actId="478"/>
        <pc:sldMkLst>
          <pc:docMk/>
          <pc:sldMk cId="2865134298" sldId="590"/>
        </pc:sldMkLst>
        <pc:picChg chg="add del mod">
          <ac:chgData name="Bethany Bolen" userId="8e338a04f9f07398" providerId="LiveId" clId="{75133270-9633-4CD2-B09B-DDF9D5D4457E}" dt="2023-03-08T23:32:39.783" v="289" actId="478"/>
          <ac:picMkLst>
            <pc:docMk/>
            <pc:sldMk cId="2865134298" sldId="590"/>
            <ac:picMk id="6" creationId="{B3C6C983-D780-27CB-8CC5-8B615AF55090}"/>
          </ac:picMkLst>
        </pc:picChg>
      </pc:sldChg>
      <pc:sldChg chg="addSp delSp modSp mod modNotesTx">
        <pc:chgData name="Bethany Bolen" userId="8e338a04f9f07398" providerId="LiveId" clId="{75133270-9633-4CD2-B09B-DDF9D5D4457E}" dt="2023-03-08T23:33:58.020" v="309" actId="20577"/>
        <pc:sldMkLst>
          <pc:docMk/>
          <pc:sldMk cId="2914534466" sldId="607"/>
        </pc:sldMkLst>
        <pc:picChg chg="add del mod">
          <ac:chgData name="Bethany Bolen" userId="8e338a04f9f07398" providerId="LiveId" clId="{75133270-9633-4CD2-B09B-DDF9D5D4457E}" dt="2023-03-08T23:33:54.989" v="307" actId="478"/>
          <ac:picMkLst>
            <pc:docMk/>
            <pc:sldMk cId="2914534466" sldId="607"/>
            <ac:picMk id="6" creationId="{61A89159-186A-BDFB-76D5-7B93CC99385B}"/>
          </ac:picMkLst>
        </pc:picChg>
        <pc:picChg chg="add mod ord">
          <ac:chgData name="Bethany Bolen" userId="8e338a04f9f07398" providerId="LiveId" clId="{75133270-9633-4CD2-B09B-DDF9D5D4457E}" dt="2023-03-08T23:33:54.098" v="306" actId="12789"/>
          <ac:picMkLst>
            <pc:docMk/>
            <pc:sldMk cId="2914534466" sldId="607"/>
            <ac:picMk id="8" creationId="{844B2251-E05E-8271-9278-FA869F336DC9}"/>
          </ac:picMkLst>
        </pc:picChg>
        <pc:picChg chg="del">
          <ac:chgData name="Bethany Bolen" userId="8e338a04f9f07398" providerId="LiveId" clId="{75133270-9633-4CD2-B09B-DDF9D5D4457E}" dt="2023-03-08T23:33:55.583" v="308" actId="478"/>
          <ac:picMkLst>
            <pc:docMk/>
            <pc:sldMk cId="2914534466" sldId="607"/>
            <ac:picMk id="9" creationId="{6D7DB812-F1E1-4CFD-8CA3-E268D11F54B5}"/>
          </ac:picMkLst>
        </pc:picChg>
      </pc:sldChg>
      <pc:sldChg chg="addSp delSp modSp mod modNotesTx">
        <pc:chgData name="Bethany Bolen" userId="8e338a04f9f07398" providerId="LiveId" clId="{75133270-9633-4CD2-B09B-DDF9D5D4457E}" dt="2023-03-08T23:40:23.053" v="375" actId="20577"/>
        <pc:sldMkLst>
          <pc:docMk/>
          <pc:sldMk cId="417734990" sldId="613"/>
        </pc:sldMkLst>
        <pc:picChg chg="add mod ord">
          <ac:chgData name="Bethany Bolen" userId="8e338a04f9f07398" providerId="LiveId" clId="{75133270-9633-4CD2-B09B-DDF9D5D4457E}" dt="2023-03-08T23:40:20.772" v="373" actId="962"/>
          <ac:picMkLst>
            <pc:docMk/>
            <pc:sldMk cId="417734990" sldId="613"/>
            <ac:picMk id="6" creationId="{AC7BAE25-DD3A-B9B3-E972-471978718766}"/>
          </ac:picMkLst>
        </pc:picChg>
        <pc:picChg chg="del">
          <ac:chgData name="Bethany Bolen" userId="8e338a04f9f07398" providerId="LiveId" clId="{75133270-9633-4CD2-B09B-DDF9D5D4457E}" dt="2023-03-08T23:40:21.569" v="374" actId="478"/>
          <ac:picMkLst>
            <pc:docMk/>
            <pc:sldMk cId="417734990" sldId="613"/>
            <ac:picMk id="7" creationId="{381D041D-11C7-428A-9C8C-249C80B2F385}"/>
          </ac:picMkLst>
        </pc:picChg>
      </pc:sldChg>
      <pc:sldChg chg="addSp delSp modSp del mod">
        <pc:chgData name="Bethany Bolen" userId="8e338a04f9f07398" providerId="LiveId" clId="{75133270-9633-4CD2-B09B-DDF9D5D4457E}" dt="2023-03-08T23:44:27.276" v="397" actId="47"/>
        <pc:sldMkLst>
          <pc:docMk/>
          <pc:sldMk cId="4024401306" sldId="614"/>
        </pc:sldMkLst>
        <pc:picChg chg="add del mod">
          <ac:chgData name="Bethany Bolen" userId="8e338a04f9f07398" providerId="LiveId" clId="{75133270-9633-4CD2-B09B-DDF9D5D4457E}" dt="2023-03-08T23:40:30.084" v="377" actId="478"/>
          <ac:picMkLst>
            <pc:docMk/>
            <pc:sldMk cId="4024401306" sldId="614"/>
            <ac:picMk id="6" creationId="{B6F16BB7-403A-6796-94A7-FB2C7EC996B8}"/>
          </ac:picMkLst>
        </pc:picChg>
        <pc:picChg chg="add del mod">
          <ac:chgData name="Bethany Bolen" userId="8e338a04f9f07398" providerId="LiveId" clId="{75133270-9633-4CD2-B09B-DDF9D5D4457E}" dt="2023-03-08T23:41:39.166" v="379" actId="478"/>
          <ac:picMkLst>
            <pc:docMk/>
            <pc:sldMk cId="4024401306" sldId="614"/>
            <ac:picMk id="10" creationId="{E183C29E-D2CF-956B-A352-478A1E157070}"/>
          </ac:picMkLst>
        </pc:picChg>
      </pc:sldChg>
      <pc:sldChg chg="addSp delSp modSp mod modNotesTx">
        <pc:chgData name="Bethany Bolen" userId="8e338a04f9f07398" providerId="LiveId" clId="{75133270-9633-4CD2-B09B-DDF9D5D4457E}" dt="2023-03-08T23:48:37.698" v="440" actId="20577"/>
        <pc:sldMkLst>
          <pc:docMk/>
          <pc:sldMk cId="1074710615" sldId="616"/>
        </pc:sldMkLst>
        <pc:picChg chg="add mod ord">
          <ac:chgData name="Bethany Bolen" userId="8e338a04f9f07398" providerId="LiveId" clId="{75133270-9633-4CD2-B09B-DDF9D5D4457E}" dt="2023-03-08T23:48:35.980" v="438" actId="962"/>
          <ac:picMkLst>
            <pc:docMk/>
            <pc:sldMk cId="1074710615" sldId="616"/>
            <ac:picMk id="6" creationId="{0A6D3619-7A6C-5D5D-B0B9-95D6546CF567}"/>
          </ac:picMkLst>
        </pc:picChg>
        <pc:picChg chg="del">
          <ac:chgData name="Bethany Bolen" userId="8e338a04f9f07398" providerId="LiveId" clId="{75133270-9633-4CD2-B09B-DDF9D5D4457E}" dt="2023-03-08T23:48:36.433" v="439" actId="478"/>
          <ac:picMkLst>
            <pc:docMk/>
            <pc:sldMk cId="1074710615" sldId="616"/>
            <ac:picMk id="7" creationId="{007BCC5C-A282-4000-8E26-C4DDDA95605E}"/>
          </ac:picMkLst>
        </pc:picChg>
      </pc:sldChg>
      <pc:sldChg chg="delSp del mod modNotesTx">
        <pc:chgData name="Bethany Bolen" userId="8e338a04f9f07398" providerId="LiveId" clId="{75133270-9633-4CD2-B09B-DDF9D5D4457E}" dt="2023-03-08T23:51:08.885" v="474" actId="47"/>
        <pc:sldMkLst>
          <pc:docMk/>
          <pc:sldMk cId="4193906554" sldId="618"/>
        </pc:sldMkLst>
        <pc:spChg chg="del">
          <ac:chgData name="Bethany Bolen" userId="8e338a04f9f07398" providerId="LiveId" clId="{75133270-9633-4CD2-B09B-DDF9D5D4457E}" dt="2023-03-08T23:50:34.915" v="459" actId="478"/>
          <ac:spMkLst>
            <pc:docMk/>
            <pc:sldMk cId="4193906554" sldId="618"/>
            <ac:spMk id="8" creationId="{3D567479-4257-4BB2-8F87-DE4C8C26B2D1}"/>
          </ac:spMkLst>
        </pc:spChg>
      </pc:sldChg>
      <pc:sldChg chg="addSp delSp modSp mod modNotesTx">
        <pc:chgData name="Bethany Bolen" userId="8e338a04f9f07398" providerId="LiveId" clId="{75133270-9633-4CD2-B09B-DDF9D5D4457E}" dt="2023-03-08T21:27:56.284" v="252" actId="20577"/>
        <pc:sldMkLst>
          <pc:docMk/>
          <pc:sldMk cId="4211867203" sldId="620"/>
        </pc:sldMkLst>
        <pc:picChg chg="del">
          <ac:chgData name="Bethany Bolen" userId="8e338a04f9f07398" providerId="LiveId" clId="{75133270-9633-4CD2-B09B-DDF9D5D4457E}" dt="2023-03-08T21:27:55.212" v="250" actId="478"/>
          <ac:picMkLst>
            <pc:docMk/>
            <pc:sldMk cId="4211867203" sldId="620"/>
            <ac:picMk id="6" creationId="{F7F1FC0B-7AAE-47B0-9215-D895B903DCB7}"/>
          </ac:picMkLst>
        </pc:picChg>
        <pc:picChg chg="add mod ord">
          <ac:chgData name="Bethany Bolen" userId="8e338a04f9f07398" providerId="LiveId" clId="{75133270-9633-4CD2-B09B-DDF9D5D4457E}" dt="2023-03-08T21:27:55.685" v="251" actId="27614"/>
          <ac:picMkLst>
            <pc:docMk/>
            <pc:sldMk cId="4211867203" sldId="620"/>
            <ac:picMk id="7" creationId="{A91FE6E3-6CF8-0A55-C6E6-5D11C5D88598}"/>
          </ac:picMkLst>
        </pc:picChg>
      </pc:sldChg>
      <pc:sldChg chg="addSp delSp modSp mod modNotesTx">
        <pc:chgData name="Bethany Bolen" userId="8e338a04f9f07398" providerId="LiveId" clId="{75133270-9633-4CD2-B09B-DDF9D5D4457E}" dt="2023-03-08T23:51:31.789" v="484" actId="20577"/>
        <pc:sldMkLst>
          <pc:docMk/>
          <pc:sldMk cId="3868564562" sldId="626"/>
        </pc:sldMkLst>
        <pc:picChg chg="del">
          <ac:chgData name="Bethany Bolen" userId="8e338a04f9f07398" providerId="LiveId" clId="{75133270-9633-4CD2-B09B-DDF9D5D4457E}" dt="2023-03-08T23:51:30.649" v="483" actId="478"/>
          <ac:picMkLst>
            <pc:docMk/>
            <pc:sldMk cId="3868564562" sldId="626"/>
            <ac:picMk id="6" creationId="{EE34BCF3-E5A5-413A-BE5C-CCC31DEEBC59}"/>
          </ac:picMkLst>
        </pc:picChg>
        <pc:picChg chg="add mod ord">
          <ac:chgData name="Bethany Bolen" userId="8e338a04f9f07398" providerId="LiveId" clId="{75133270-9633-4CD2-B09B-DDF9D5D4457E}" dt="2023-03-08T23:51:29.680" v="482" actId="12789"/>
          <ac:picMkLst>
            <pc:docMk/>
            <pc:sldMk cId="3868564562" sldId="626"/>
            <ac:picMk id="7" creationId="{797F8C6D-0FC3-5B48-C830-099CC3A6A791}"/>
          </ac:picMkLst>
        </pc:picChg>
      </pc:sldChg>
      <pc:sldChg chg="addSp delSp modSp mod modNotesTx">
        <pc:chgData name="Bethany Bolen" userId="8e338a04f9f07398" providerId="LiveId" clId="{75133270-9633-4CD2-B09B-DDF9D5D4457E}" dt="2023-03-08T21:09:18.410" v="47" actId="20577"/>
        <pc:sldMkLst>
          <pc:docMk/>
          <pc:sldMk cId="3010212358" sldId="627"/>
        </pc:sldMkLst>
        <pc:picChg chg="del">
          <ac:chgData name="Bethany Bolen" userId="8e338a04f9f07398" providerId="LiveId" clId="{75133270-9633-4CD2-B09B-DDF9D5D4457E}" dt="2023-03-08T21:09:16.505" v="46" actId="478"/>
          <ac:picMkLst>
            <pc:docMk/>
            <pc:sldMk cId="3010212358" sldId="627"/>
            <ac:picMk id="6" creationId="{462FF635-E710-4EC9-8D39-32FC56BD6F2D}"/>
          </ac:picMkLst>
        </pc:picChg>
        <pc:picChg chg="add mod ord">
          <ac:chgData name="Bethany Bolen" userId="8e338a04f9f07398" providerId="LiveId" clId="{75133270-9633-4CD2-B09B-DDF9D5D4457E}" dt="2023-03-08T21:09:15.610" v="45" actId="962"/>
          <ac:picMkLst>
            <pc:docMk/>
            <pc:sldMk cId="3010212358" sldId="627"/>
            <ac:picMk id="7" creationId="{B78E2C85-109D-9C76-51DA-AAF873B16D87}"/>
          </ac:picMkLst>
        </pc:picChg>
      </pc:sldChg>
      <pc:sldChg chg="del">
        <pc:chgData name="Bethany Bolen" userId="8e338a04f9f07398" providerId="LiveId" clId="{75133270-9633-4CD2-B09B-DDF9D5D4457E}" dt="2023-03-08T21:16:38.902" v="134" actId="47"/>
        <pc:sldMkLst>
          <pc:docMk/>
          <pc:sldMk cId="12080742" sldId="629"/>
        </pc:sldMkLst>
      </pc:sldChg>
      <pc:sldChg chg="delSp del mod">
        <pc:chgData name="Bethany Bolen" userId="8e338a04f9f07398" providerId="LiveId" clId="{75133270-9633-4CD2-B09B-DDF9D5D4457E}" dt="2023-03-08T21:24:12.780" v="216" actId="47"/>
        <pc:sldMkLst>
          <pc:docMk/>
          <pc:sldMk cId="1266180191" sldId="630"/>
        </pc:sldMkLst>
        <pc:spChg chg="del">
          <ac:chgData name="Bethany Bolen" userId="8e338a04f9f07398" providerId="LiveId" clId="{75133270-9633-4CD2-B09B-DDF9D5D4457E}" dt="2023-03-08T21:22:34.610" v="199" actId="478"/>
          <ac:spMkLst>
            <pc:docMk/>
            <pc:sldMk cId="1266180191" sldId="630"/>
            <ac:spMk id="6" creationId="{23B64E14-5D18-4819-875A-222D0F4B76BD}"/>
          </ac:spMkLst>
        </pc:spChg>
      </pc:sldChg>
      <pc:sldChg chg="addSp delSp modSp del mod">
        <pc:chgData name="Bethany Bolen" userId="8e338a04f9f07398" providerId="LiveId" clId="{75133270-9633-4CD2-B09B-DDF9D5D4457E}" dt="2023-03-08T21:20:30.156" v="186" actId="47"/>
        <pc:sldMkLst>
          <pc:docMk/>
          <pc:sldMk cId="4029954025" sldId="631"/>
        </pc:sldMkLst>
        <pc:spChg chg="del">
          <ac:chgData name="Bethany Bolen" userId="8e338a04f9f07398" providerId="LiveId" clId="{75133270-9633-4CD2-B09B-DDF9D5D4457E}" dt="2023-03-08T21:17:58.115" v="144" actId="478"/>
          <ac:spMkLst>
            <pc:docMk/>
            <pc:sldMk cId="4029954025" sldId="631"/>
            <ac:spMk id="8" creationId="{4E52B3D6-7463-40CA-9AEA-3FD648B71918}"/>
          </ac:spMkLst>
        </pc:spChg>
        <pc:picChg chg="add del mod">
          <ac:chgData name="Bethany Bolen" userId="8e338a04f9f07398" providerId="LiveId" clId="{75133270-9633-4CD2-B09B-DDF9D5D4457E}" dt="2023-03-08T21:19:53.111" v="165" actId="478"/>
          <ac:picMkLst>
            <pc:docMk/>
            <pc:sldMk cId="4029954025" sldId="631"/>
            <ac:picMk id="6" creationId="{CF3AA89C-8DF0-DDF4-B72E-670AB2F3D1D7}"/>
          </ac:picMkLst>
        </pc:picChg>
        <pc:picChg chg="add del mod ord">
          <ac:chgData name="Bethany Bolen" userId="8e338a04f9f07398" providerId="LiveId" clId="{75133270-9633-4CD2-B09B-DDF9D5D4457E}" dt="2023-03-08T21:19:59.926" v="172" actId="478"/>
          <ac:picMkLst>
            <pc:docMk/>
            <pc:sldMk cId="4029954025" sldId="631"/>
            <ac:picMk id="9" creationId="{7337F76F-82ED-DB7B-2778-131BC4172229}"/>
          </ac:picMkLst>
        </pc:picChg>
      </pc:sldChg>
      <pc:sldChg chg="addSp delSp modSp mod modNotesTx">
        <pc:chgData name="Bethany Bolen" userId="8e338a04f9f07398" providerId="LiveId" clId="{75133270-9633-4CD2-B09B-DDF9D5D4457E}" dt="2023-03-08T21:25:32.466" v="224" actId="20577"/>
        <pc:sldMkLst>
          <pc:docMk/>
          <pc:sldMk cId="260821189" sldId="633"/>
        </pc:sldMkLst>
        <pc:picChg chg="del mod">
          <ac:chgData name="Bethany Bolen" userId="8e338a04f9f07398" providerId="LiveId" clId="{75133270-9633-4CD2-B09B-DDF9D5D4457E}" dt="2023-03-08T21:25:30.204" v="223" actId="478"/>
          <ac:picMkLst>
            <pc:docMk/>
            <pc:sldMk cId="260821189" sldId="633"/>
            <ac:picMk id="6" creationId="{1719CC51-F209-4E8E-9CFD-421B6DADE2C3}"/>
          </ac:picMkLst>
        </pc:picChg>
        <pc:picChg chg="add mod ord">
          <ac:chgData name="Bethany Bolen" userId="8e338a04f9f07398" providerId="LiveId" clId="{75133270-9633-4CD2-B09B-DDF9D5D4457E}" dt="2023-03-08T21:25:29.740" v="221" actId="27614"/>
          <ac:picMkLst>
            <pc:docMk/>
            <pc:sldMk cId="260821189" sldId="633"/>
            <ac:picMk id="7" creationId="{0595DD0C-A5B5-4BD3-15B7-106762065664}"/>
          </ac:picMkLst>
        </pc:picChg>
      </pc:sldChg>
      <pc:sldChg chg="addSp delSp modSp mod modNotesTx">
        <pc:chgData name="Bethany Bolen" userId="8e338a04f9f07398" providerId="LiveId" clId="{75133270-9633-4CD2-B09B-DDF9D5D4457E}" dt="2023-03-08T21:27:25.346" v="245" actId="20577"/>
        <pc:sldMkLst>
          <pc:docMk/>
          <pc:sldMk cId="3225847582" sldId="636"/>
        </pc:sldMkLst>
        <pc:picChg chg="del">
          <ac:chgData name="Bethany Bolen" userId="8e338a04f9f07398" providerId="LiveId" clId="{75133270-9633-4CD2-B09B-DDF9D5D4457E}" dt="2023-03-08T21:27:23.896" v="243" actId="478"/>
          <ac:picMkLst>
            <pc:docMk/>
            <pc:sldMk cId="3225847582" sldId="636"/>
            <ac:picMk id="6" creationId="{A4E863BA-DAC5-41C2-A09B-DF6C61BA3B7E}"/>
          </ac:picMkLst>
        </pc:picChg>
        <pc:picChg chg="add mod ord">
          <ac:chgData name="Bethany Bolen" userId="8e338a04f9f07398" providerId="LiveId" clId="{75133270-9633-4CD2-B09B-DDF9D5D4457E}" dt="2023-03-08T21:27:24.175" v="244" actId="27614"/>
          <ac:picMkLst>
            <pc:docMk/>
            <pc:sldMk cId="3225847582" sldId="636"/>
            <ac:picMk id="7" creationId="{2FC1F9A8-8054-A47F-84C5-4DE98CC9A6F1}"/>
          </ac:picMkLst>
        </pc:picChg>
      </pc:sldChg>
      <pc:sldChg chg="addSp delSp modSp mod modNotesTx">
        <pc:chgData name="Bethany Bolen" userId="8e338a04f9f07398" providerId="LiveId" clId="{75133270-9633-4CD2-B09B-DDF9D5D4457E}" dt="2023-03-08T21:26:40.890" v="238" actId="20577"/>
        <pc:sldMkLst>
          <pc:docMk/>
          <pc:sldMk cId="3860665103" sldId="640"/>
        </pc:sldMkLst>
        <pc:picChg chg="del">
          <ac:chgData name="Bethany Bolen" userId="8e338a04f9f07398" providerId="LiveId" clId="{75133270-9633-4CD2-B09B-DDF9D5D4457E}" dt="2023-03-08T21:26:24.666" v="229" actId="478"/>
          <ac:picMkLst>
            <pc:docMk/>
            <pc:sldMk cId="3860665103" sldId="640"/>
            <ac:picMk id="6" creationId="{458665AF-7DB3-406C-A31A-4B844B0B8727}"/>
          </ac:picMkLst>
        </pc:picChg>
        <pc:picChg chg="add del mod ord">
          <ac:chgData name="Bethany Bolen" userId="8e338a04f9f07398" providerId="LiveId" clId="{75133270-9633-4CD2-B09B-DDF9D5D4457E}" dt="2023-03-08T21:26:38.927" v="237" actId="478"/>
          <ac:picMkLst>
            <pc:docMk/>
            <pc:sldMk cId="3860665103" sldId="640"/>
            <ac:picMk id="7" creationId="{3E778A0F-39E0-FC60-8B88-979AA54B6B4E}"/>
          </ac:picMkLst>
        </pc:picChg>
        <pc:picChg chg="add mod ord">
          <ac:chgData name="Bethany Bolen" userId="8e338a04f9f07398" providerId="LiveId" clId="{75133270-9633-4CD2-B09B-DDF9D5D4457E}" dt="2023-03-08T21:26:38.766" v="235" actId="27614"/>
          <ac:picMkLst>
            <pc:docMk/>
            <pc:sldMk cId="3860665103" sldId="640"/>
            <ac:picMk id="9" creationId="{B32AAAFB-0188-3AC6-24D0-72AC93A64BC1}"/>
          </ac:picMkLst>
        </pc:picChg>
      </pc:sldChg>
      <pc:sldChg chg="addSp delSp modSp mod modNotesTx">
        <pc:chgData name="Bethany Bolen" userId="8e338a04f9f07398" providerId="LiveId" clId="{75133270-9633-4CD2-B09B-DDF9D5D4457E}" dt="2023-03-08T23:33:18.979" v="297" actId="20577"/>
        <pc:sldMkLst>
          <pc:docMk/>
          <pc:sldMk cId="1687625809" sldId="646"/>
        </pc:sldMkLst>
        <pc:picChg chg="del">
          <ac:chgData name="Bethany Bolen" userId="8e338a04f9f07398" providerId="LiveId" clId="{75133270-9633-4CD2-B09B-DDF9D5D4457E}" dt="2023-03-08T23:33:16.699" v="296" actId="478"/>
          <ac:picMkLst>
            <pc:docMk/>
            <pc:sldMk cId="1687625809" sldId="646"/>
            <ac:picMk id="6" creationId="{D205A842-5BFD-4DF2-AB2A-9CE1CBD55F01}"/>
          </ac:picMkLst>
        </pc:picChg>
        <pc:picChg chg="add mod ord">
          <ac:chgData name="Bethany Bolen" userId="8e338a04f9f07398" providerId="LiveId" clId="{75133270-9633-4CD2-B09B-DDF9D5D4457E}" dt="2023-03-08T23:33:15.792" v="295" actId="12789"/>
          <ac:picMkLst>
            <pc:docMk/>
            <pc:sldMk cId="1687625809" sldId="646"/>
            <ac:picMk id="7" creationId="{84C0A12C-5CE2-7A4D-7E35-367D6082C87F}"/>
          </ac:picMkLst>
        </pc:picChg>
      </pc:sldChg>
      <pc:sldChg chg="addSp delSp modSp del mod">
        <pc:chgData name="Bethany Bolen" userId="8e338a04f9f07398" providerId="LiveId" clId="{75133270-9633-4CD2-B09B-DDF9D5D4457E}" dt="2023-03-08T23:39:48.663" v="366" actId="47"/>
        <pc:sldMkLst>
          <pc:docMk/>
          <pc:sldMk cId="3073280192" sldId="661"/>
        </pc:sldMkLst>
        <pc:spChg chg="del">
          <ac:chgData name="Bethany Bolen" userId="8e338a04f9f07398" providerId="LiveId" clId="{75133270-9633-4CD2-B09B-DDF9D5D4457E}" dt="2023-03-08T23:34:47.706" v="310" actId="478"/>
          <ac:spMkLst>
            <pc:docMk/>
            <pc:sldMk cId="3073280192" sldId="661"/>
            <ac:spMk id="8" creationId="{30D3A9C2-A9FE-4C8F-9F4E-0B8A86F5914E}"/>
          </ac:spMkLst>
        </pc:spChg>
        <pc:picChg chg="add del mod ord">
          <ac:chgData name="Bethany Bolen" userId="8e338a04f9f07398" providerId="LiveId" clId="{75133270-9633-4CD2-B09B-DDF9D5D4457E}" dt="2023-03-08T23:39:39.063" v="358" actId="478"/>
          <ac:picMkLst>
            <pc:docMk/>
            <pc:sldMk cId="3073280192" sldId="661"/>
            <ac:picMk id="7" creationId="{ABCE56A0-613D-A856-E8C8-2FE3E1B589EF}"/>
          </ac:picMkLst>
        </pc:picChg>
      </pc:sldChg>
      <pc:sldChg chg="addSp delSp modSp mod">
        <pc:chgData name="Bethany Bolen" userId="8e338a04f9f07398" providerId="LiveId" clId="{75133270-9633-4CD2-B09B-DDF9D5D4457E}" dt="2023-03-08T23:47:46.703" v="432" actId="478"/>
        <pc:sldMkLst>
          <pc:docMk/>
          <pc:sldMk cId="1853785359" sldId="662"/>
        </pc:sldMkLst>
        <pc:picChg chg="add del mod">
          <ac:chgData name="Bethany Bolen" userId="8e338a04f9f07398" providerId="LiveId" clId="{75133270-9633-4CD2-B09B-DDF9D5D4457E}" dt="2023-03-08T23:47:46.703" v="432" actId="478"/>
          <ac:picMkLst>
            <pc:docMk/>
            <pc:sldMk cId="1853785359" sldId="662"/>
            <ac:picMk id="6" creationId="{4F11C202-F4F6-7BD6-E329-44C31F180196}"/>
          </ac:picMkLst>
        </pc:picChg>
      </pc:sldChg>
      <pc:sldChg chg="addSp delSp modSp mod modNotesTx">
        <pc:chgData name="Bethany Bolen" userId="8e338a04f9f07398" providerId="LiveId" clId="{75133270-9633-4CD2-B09B-DDF9D5D4457E}" dt="2023-03-08T23:47:16.779" v="422" actId="20577"/>
        <pc:sldMkLst>
          <pc:docMk/>
          <pc:sldMk cId="3969675754" sldId="663"/>
        </pc:sldMkLst>
        <pc:picChg chg="del">
          <ac:chgData name="Bethany Bolen" userId="8e338a04f9f07398" providerId="LiveId" clId="{75133270-9633-4CD2-B09B-DDF9D5D4457E}" dt="2023-03-08T23:47:12.890" v="421" actId="478"/>
          <ac:picMkLst>
            <pc:docMk/>
            <pc:sldMk cId="3969675754" sldId="663"/>
            <ac:picMk id="6" creationId="{D99877A0-F98A-4E37-8AF8-50A0687C6131}"/>
          </ac:picMkLst>
        </pc:picChg>
        <pc:picChg chg="add mod ord">
          <ac:chgData name="Bethany Bolen" userId="8e338a04f9f07398" providerId="LiveId" clId="{75133270-9633-4CD2-B09B-DDF9D5D4457E}" dt="2023-03-08T23:47:12.437" v="420" actId="962"/>
          <ac:picMkLst>
            <pc:docMk/>
            <pc:sldMk cId="3969675754" sldId="663"/>
            <ac:picMk id="7" creationId="{F966CED7-DA8E-19D5-44B0-B97C2F85D67A}"/>
          </ac:picMkLst>
        </pc:picChg>
      </pc:sldChg>
      <pc:sldChg chg="addSp delSp modSp mod modNotesTx">
        <pc:chgData name="Bethany Bolen" userId="8e338a04f9f07398" providerId="LiveId" clId="{75133270-9633-4CD2-B09B-DDF9D5D4457E}" dt="2023-03-08T23:46:09.468" v="406" actId="20577"/>
        <pc:sldMkLst>
          <pc:docMk/>
          <pc:sldMk cId="1633295180" sldId="664"/>
        </pc:sldMkLst>
        <pc:picChg chg="del">
          <ac:chgData name="Bethany Bolen" userId="8e338a04f9f07398" providerId="LiveId" clId="{75133270-9633-4CD2-B09B-DDF9D5D4457E}" dt="2023-03-08T23:46:07.984" v="405" actId="478"/>
          <ac:picMkLst>
            <pc:docMk/>
            <pc:sldMk cId="1633295180" sldId="664"/>
            <ac:picMk id="6" creationId="{2F0F00F7-A0CE-4C66-893D-C5964E251397}"/>
          </ac:picMkLst>
        </pc:picChg>
        <pc:picChg chg="add mod ord">
          <ac:chgData name="Bethany Bolen" userId="8e338a04f9f07398" providerId="LiveId" clId="{75133270-9633-4CD2-B09B-DDF9D5D4457E}" dt="2023-03-08T23:46:07.469" v="404" actId="962"/>
          <ac:picMkLst>
            <pc:docMk/>
            <pc:sldMk cId="1633295180" sldId="664"/>
            <ac:picMk id="7" creationId="{960EDDFD-FFCB-2050-30A1-507861AD3EF3}"/>
          </ac:picMkLst>
        </pc:picChg>
      </pc:sldChg>
      <pc:sldChg chg="addSp delSp modSp mod modNotesTx">
        <pc:chgData name="Bethany Bolen" userId="8e338a04f9f07398" providerId="LiveId" clId="{75133270-9633-4CD2-B09B-DDF9D5D4457E}" dt="2023-03-08T23:47:39.571" v="430" actId="20577"/>
        <pc:sldMkLst>
          <pc:docMk/>
          <pc:sldMk cId="3371199426" sldId="665"/>
        </pc:sldMkLst>
        <pc:picChg chg="del">
          <ac:chgData name="Bethany Bolen" userId="8e338a04f9f07398" providerId="LiveId" clId="{75133270-9633-4CD2-B09B-DDF9D5D4457E}" dt="2023-03-08T23:47:38.494" v="429" actId="478"/>
          <ac:picMkLst>
            <pc:docMk/>
            <pc:sldMk cId="3371199426" sldId="665"/>
            <ac:picMk id="6" creationId="{72792F24-0309-43AA-929F-086713989319}"/>
          </ac:picMkLst>
        </pc:picChg>
        <pc:picChg chg="add mod ord">
          <ac:chgData name="Bethany Bolen" userId="8e338a04f9f07398" providerId="LiveId" clId="{75133270-9633-4CD2-B09B-DDF9D5D4457E}" dt="2023-03-08T23:47:38.009" v="428" actId="962"/>
          <ac:picMkLst>
            <pc:docMk/>
            <pc:sldMk cId="3371199426" sldId="665"/>
            <ac:picMk id="7" creationId="{95BD2F78-98E0-ED15-C64F-32EE4665CFDC}"/>
          </ac:picMkLst>
        </pc:picChg>
      </pc:sldChg>
      <pc:sldChg chg="addSp delSp modSp mod modNotesTx">
        <pc:chgData name="Bethany Bolen" userId="8e338a04f9f07398" providerId="LiveId" clId="{75133270-9633-4CD2-B09B-DDF9D5D4457E}" dt="2023-03-08T23:49:32.541" v="448" actId="20577"/>
        <pc:sldMkLst>
          <pc:docMk/>
          <pc:sldMk cId="2444174338" sldId="672"/>
        </pc:sldMkLst>
        <pc:picChg chg="del">
          <ac:chgData name="Bethany Bolen" userId="8e338a04f9f07398" providerId="LiveId" clId="{75133270-9633-4CD2-B09B-DDF9D5D4457E}" dt="2023-03-08T23:49:31.542" v="447" actId="478"/>
          <ac:picMkLst>
            <pc:docMk/>
            <pc:sldMk cId="2444174338" sldId="672"/>
            <ac:picMk id="6" creationId="{BC5EA1DF-31BA-44EE-A8B0-F7B31471E7E9}"/>
          </ac:picMkLst>
        </pc:picChg>
        <pc:picChg chg="add mod ord">
          <ac:chgData name="Bethany Bolen" userId="8e338a04f9f07398" providerId="LiveId" clId="{75133270-9633-4CD2-B09B-DDF9D5D4457E}" dt="2023-03-08T23:49:29.011" v="446" actId="12789"/>
          <ac:picMkLst>
            <pc:docMk/>
            <pc:sldMk cId="2444174338" sldId="672"/>
            <ac:picMk id="7" creationId="{A34154E1-A2DD-1B3E-7DDE-D99E7473FD7C}"/>
          </ac:picMkLst>
        </pc:picChg>
      </pc:sldChg>
      <pc:sldChg chg="addSp delSp modSp del mod">
        <pc:chgData name="Bethany Bolen" userId="8e338a04f9f07398" providerId="LiveId" clId="{75133270-9633-4CD2-B09B-DDF9D5D4457E}" dt="2023-03-08T23:53:28.773" v="510" actId="47"/>
        <pc:sldMkLst>
          <pc:docMk/>
          <pc:sldMk cId="3672205795" sldId="675"/>
        </pc:sldMkLst>
        <pc:picChg chg="add del mod">
          <ac:chgData name="Bethany Bolen" userId="8e338a04f9f07398" providerId="LiveId" clId="{75133270-9633-4CD2-B09B-DDF9D5D4457E}" dt="2023-03-08T23:52:39.014" v="493" actId="478"/>
          <ac:picMkLst>
            <pc:docMk/>
            <pc:sldMk cId="3672205795" sldId="675"/>
            <ac:picMk id="7" creationId="{ADC76733-6A14-31F8-6776-00B758FCFC44}"/>
          </ac:picMkLst>
        </pc:picChg>
      </pc:sldChg>
      <pc:sldChg chg="addSp delSp modSp mod modNotesTx">
        <pc:chgData name="Bethany Bolen" userId="8e338a04f9f07398" providerId="LiveId" clId="{75133270-9633-4CD2-B09B-DDF9D5D4457E}" dt="2023-03-08T21:10:19.192" v="54" actId="20577"/>
        <pc:sldMkLst>
          <pc:docMk/>
          <pc:sldMk cId="3456892654" sldId="679"/>
        </pc:sldMkLst>
        <pc:picChg chg="del">
          <ac:chgData name="Bethany Bolen" userId="8e338a04f9f07398" providerId="LiveId" clId="{75133270-9633-4CD2-B09B-DDF9D5D4457E}" dt="2023-03-08T21:10:17.551" v="52" actId="478"/>
          <ac:picMkLst>
            <pc:docMk/>
            <pc:sldMk cId="3456892654" sldId="679"/>
            <ac:picMk id="6" creationId="{A4FF29DF-4EAB-41C0-8EB4-F776B93B8E59}"/>
          </ac:picMkLst>
        </pc:picChg>
        <pc:picChg chg="add mod ord">
          <ac:chgData name="Bethany Bolen" userId="8e338a04f9f07398" providerId="LiveId" clId="{75133270-9633-4CD2-B09B-DDF9D5D4457E}" dt="2023-03-08T21:10:18.238" v="53" actId="27614"/>
          <ac:picMkLst>
            <pc:docMk/>
            <pc:sldMk cId="3456892654" sldId="679"/>
            <ac:picMk id="7" creationId="{C6ADEC60-F33F-36D8-075D-790D511C9DD8}"/>
          </ac:picMkLst>
        </pc:picChg>
      </pc:sldChg>
      <pc:sldChg chg="addSp delSp modSp del mod">
        <pc:chgData name="Bethany Bolen" userId="8e338a04f9f07398" providerId="LiveId" clId="{75133270-9633-4CD2-B09B-DDF9D5D4457E}" dt="2023-03-08T23:31:26.003" v="279" actId="47"/>
        <pc:sldMkLst>
          <pc:docMk/>
          <pc:sldMk cId="3085182959" sldId="787"/>
        </pc:sldMkLst>
        <pc:spChg chg="del">
          <ac:chgData name="Bethany Bolen" userId="8e338a04f9f07398" providerId="LiveId" clId="{75133270-9633-4CD2-B09B-DDF9D5D4457E}" dt="2023-03-08T23:29:00.747" v="266" actId="478"/>
          <ac:spMkLst>
            <pc:docMk/>
            <pc:sldMk cId="3085182959" sldId="787"/>
            <ac:spMk id="8" creationId="{BD44C048-49ED-44AF-BAAF-9624C39D3756}"/>
          </ac:spMkLst>
        </pc:spChg>
        <pc:picChg chg="del">
          <ac:chgData name="Bethany Bolen" userId="8e338a04f9f07398" providerId="LiveId" clId="{75133270-9633-4CD2-B09B-DDF9D5D4457E}" dt="2023-03-08T23:28:59.122" v="265" actId="478"/>
          <ac:picMkLst>
            <pc:docMk/>
            <pc:sldMk cId="3085182959" sldId="787"/>
            <ac:picMk id="7" creationId="{E67BD0A3-6DA8-39F3-B4DA-84AA26452277}"/>
          </ac:picMkLst>
        </pc:picChg>
        <pc:picChg chg="add mod">
          <ac:chgData name="Bethany Bolen" userId="8e338a04f9f07398" providerId="LiveId" clId="{75133270-9633-4CD2-B09B-DDF9D5D4457E}" dt="2023-03-08T23:29:08.824" v="271" actId="12789"/>
          <ac:picMkLst>
            <pc:docMk/>
            <pc:sldMk cId="3085182959" sldId="787"/>
            <ac:picMk id="1026" creationId="{70F2520C-67A7-FA9A-A1E0-065266ECE1B7}"/>
          </ac:picMkLst>
        </pc:picChg>
      </pc:sldChg>
      <pc:sldChg chg="addSp modSp mod">
        <pc:chgData name="Bethany Bolen" userId="8e338a04f9f07398" providerId="LiveId" clId="{75133270-9633-4CD2-B09B-DDF9D5D4457E}" dt="2023-03-08T23:51:55.138" v="491" actId="20577"/>
        <pc:sldMkLst>
          <pc:docMk/>
          <pc:sldMk cId="2094885674" sldId="789"/>
        </pc:sldMkLst>
        <pc:spChg chg="add mod">
          <ac:chgData name="Bethany Bolen" userId="8e338a04f9f07398" providerId="LiveId" clId="{75133270-9633-4CD2-B09B-DDF9D5D4457E}" dt="2023-03-08T23:51:55.138" v="491" actId="20577"/>
          <ac:spMkLst>
            <pc:docMk/>
            <pc:sldMk cId="2094885674" sldId="789"/>
            <ac:spMk id="6" creationId="{5F4BA3B2-FA10-61F6-17F7-C9B843ED4136}"/>
          </ac:spMkLst>
        </pc:spChg>
      </pc:sldChg>
      <pc:sldChg chg="addSp delSp modSp add mod modNotesTx">
        <pc:chgData name="Bethany Bolen" userId="8e338a04f9f07398" providerId="LiveId" clId="{75133270-9633-4CD2-B09B-DDF9D5D4457E}" dt="2023-03-08T21:16:36.432" v="133" actId="27614"/>
        <pc:sldMkLst>
          <pc:docMk/>
          <pc:sldMk cId="4064164175" sldId="790"/>
        </pc:sldMkLst>
        <pc:spChg chg="del">
          <ac:chgData name="Bethany Bolen" userId="8e338a04f9f07398" providerId="LiveId" clId="{75133270-9633-4CD2-B09B-DDF9D5D4457E}" dt="2023-03-08T21:12:10.717" v="60" actId="478"/>
          <ac:spMkLst>
            <pc:docMk/>
            <pc:sldMk cId="4064164175" sldId="790"/>
            <ac:spMk id="8" creationId="{99AEC08B-30FC-4877-B491-A20E5C249799}"/>
          </ac:spMkLst>
        </pc:spChg>
        <pc:picChg chg="add del mod ord">
          <ac:chgData name="Bethany Bolen" userId="8e338a04f9f07398" providerId="LiveId" clId="{75133270-9633-4CD2-B09B-DDF9D5D4457E}" dt="2023-03-08T21:12:52.351" v="67" actId="478"/>
          <ac:picMkLst>
            <pc:docMk/>
            <pc:sldMk cId="4064164175" sldId="790"/>
            <ac:picMk id="6" creationId="{4EC2EDE3-20D8-7A4A-C246-9355FFAAA01F}"/>
          </ac:picMkLst>
        </pc:picChg>
        <pc:picChg chg="add del mod ord">
          <ac:chgData name="Bethany Bolen" userId="8e338a04f9f07398" providerId="LiveId" clId="{75133270-9633-4CD2-B09B-DDF9D5D4457E}" dt="2023-03-08T21:13:25.848" v="75" actId="478"/>
          <ac:picMkLst>
            <pc:docMk/>
            <pc:sldMk cId="4064164175" sldId="790"/>
            <ac:picMk id="9" creationId="{901C01D2-D0FA-2DDA-37CD-958C89EEB9FD}"/>
          </ac:picMkLst>
        </pc:picChg>
        <pc:picChg chg="add del mod ord">
          <ac:chgData name="Bethany Bolen" userId="8e338a04f9f07398" providerId="LiveId" clId="{75133270-9633-4CD2-B09B-DDF9D5D4457E}" dt="2023-03-08T21:13:50.436" v="82" actId="478"/>
          <ac:picMkLst>
            <pc:docMk/>
            <pc:sldMk cId="4064164175" sldId="790"/>
            <ac:picMk id="11" creationId="{719F0C0D-A022-8CF3-4333-8BC014664B18}"/>
          </ac:picMkLst>
        </pc:picChg>
        <pc:picChg chg="add del mod ord">
          <ac:chgData name="Bethany Bolen" userId="8e338a04f9f07398" providerId="LiveId" clId="{75133270-9633-4CD2-B09B-DDF9D5D4457E}" dt="2023-03-08T21:14:07.174" v="90" actId="478"/>
          <ac:picMkLst>
            <pc:docMk/>
            <pc:sldMk cId="4064164175" sldId="790"/>
            <ac:picMk id="13" creationId="{16A6910D-8C57-021A-3DD0-46E83ABA5063}"/>
          </ac:picMkLst>
        </pc:picChg>
        <pc:picChg chg="add del mod ord">
          <ac:chgData name="Bethany Bolen" userId="8e338a04f9f07398" providerId="LiveId" clId="{75133270-9633-4CD2-B09B-DDF9D5D4457E}" dt="2023-03-08T21:14:35.500" v="99" actId="478"/>
          <ac:picMkLst>
            <pc:docMk/>
            <pc:sldMk cId="4064164175" sldId="790"/>
            <ac:picMk id="15" creationId="{F8B75E00-C374-33D4-E0BD-D26C4E001E86}"/>
          </ac:picMkLst>
        </pc:picChg>
        <pc:picChg chg="add del mod ord">
          <ac:chgData name="Bethany Bolen" userId="8e338a04f9f07398" providerId="LiveId" clId="{75133270-9633-4CD2-B09B-DDF9D5D4457E}" dt="2023-03-08T21:15:03.057" v="108" actId="478"/>
          <ac:picMkLst>
            <pc:docMk/>
            <pc:sldMk cId="4064164175" sldId="790"/>
            <ac:picMk id="17" creationId="{51AC7B62-7073-2BB7-A224-B8186952FC5F}"/>
          </ac:picMkLst>
        </pc:picChg>
        <pc:picChg chg="add del mod ord">
          <ac:chgData name="Bethany Bolen" userId="8e338a04f9f07398" providerId="LiveId" clId="{75133270-9633-4CD2-B09B-DDF9D5D4457E}" dt="2023-03-08T21:15:26.676" v="115" actId="478"/>
          <ac:picMkLst>
            <pc:docMk/>
            <pc:sldMk cId="4064164175" sldId="790"/>
            <ac:picMk id="19" creationId="{050DABF1-1B01-6931-AA7F-682FB772F040}"/>
          </ac:picMkLst>
        </pc:picChg>
        <pc:picChg chg="add del mod ord">
          <ac:chgData name="Bethany Bolen" userId="8e338a04f9f07398" providerId="LiveId" clId="{75133270-9633-4CD2-B09B-DDF9D5D4457E}" dt="2023-03-08T21:15:59.949" v="120" actId="478"/>
          <ac:picMkLst>
            <pc:docMk/>
            <pc:sldMk cId="4064164175" sldId="790"/>
            <ac:picMk id="21" creationId="{41024BB3-E965-5A02-F6D1-85AE1B233B8B}"/>
          </ac:picMkLst>
        </pc:picChg>
        <pc:picChg chg="add del mod ord">
          <ac:chgData name="Bethany Bolen" userId="8e338a04f9f07398" providerId="LiveId" clId="{75133270-9633-4CD2-B09B-DDF9D5D4457E}" dt="2023-03-08T21:16:16.120" v="126" actId="478"/>
          <ac:picMkLst>
            <pc:docMk/>
            <pc:sldMk cId="4064164175" sldId="790"/>
            <ac:picMk id="23" creationId="{75650BB8-A2B8-D786-6F3B-90960269D054}"/>
          </ac:picMkLst>
        </pc:picChg>
        <pc:picChg chg="add del mod ord">
          <ac:chgData name="Bethany Bolen" userId="8e338a04f9f07398" providerId="LiveId" clId="{75133270-9633-4CD2-B09B-DDF9D5D4457E}" dt="2023-03-08T21:16:36.038" v="132" actId="478"/>
          <ac:picMkLst>
            <pc:docMk/>
            <pc:sldMk cId="4064164175" sldId="790"/>
            <ac:picMk id="25" creationId="{F137D613-0E2B-C96D-E424-996717646E14}"/>
          </ac:picMkLst>
        </pc:picChg>
        <pc:picChg chg="add mod ord">
          <ac:chgData name="Bethany Bolen" userId="8e338a04f9f07398" providerId="LiveId" clId="{75133270-9633-4CD2-B09B-DDF9D5D4457E}" dt="2023-03-08T21:16:36.432" v="133" actId="27614"/>
          <ac:picMkLst>
            <pc:docMk/>
            <pc:sldMk cId="4064164175" sldId="790"/>
            <ac:picMk id="27" creationId="{08D92C6D-E46C-0C70-3E85-8AD5D187BCFC}"/>
          </ac:picMkLst>
        </pc:picChg>
        <pc:picChg chg="del">
          <ac:chgData name="Bethany Bolen" userId="8e338a04f9f07398" providerId="LiveId" clId="{75133270-9633-4CD2-B09B-DDF9D5D4457E}" dt="2023-03-08T21:12:11.196" v="61" actId="478"/>
          <ac:picMkLst>
            <pc:docMk/>
            <pc:sldMk cId="4064164175" sldId="790"/>
            <ac:picMk id="8194" creationId="{00000000-0000-0000-0000-000000000000}"/>
          </ac:picMkLst>
        </pc:picChg>
      </pc:sldChg>
      <pc:sldChg chg="addSp delSp modSp add mod modNotesTx">
        <pc:chgData name="Bethany Bolen" userId="8e338a04f9f07398" providerId="LiveId" clId="{75133270-9633-4CD2-B09B-DDF9D5D4457E}" dt="2023-03-08T21:20:26.074" v="185" actId="27614"/>
        <pc:sldMkLst>
          <pc:docMk/>
          <pc:sldMk cId="167263568" sldId="791"/>
        </pc:sldMkLst>
        <pc:spChg chg="del mod">
          <ac:chgData name="Bethany Bolen" userId="8e338a04f9f07398" providerId="LiveId" clId="{75133270-9633-4CD2-B09B-DDF9D5D4457E}" dt="2023-03-08T21:17:55.758" v="143" actId="478"/>
          <ac:spMkLst>
            <pc:docMk/>
            <pc:sldMk cId="167263568" sldId="791"/>
            <ac:spMk id="8" creationId="{4E52B3D6-7463-40CA-9AEA-3FD648B71918}"/>
          </ac:spMkLst>
        </pc:spChg>
        <pc:picChg chg="add del mod ord">
          <ac:chgData name="Bethany Bolen" userId="8e338a04f9f07398" providerId="LiveId" clId="{75133270-9633-4CD2-B09B-DDF9D5D4457E}" dt="2023-03-08T21:18:42.214" v="155" actId="478"/>
          <ac:picMkLst>
            <pc:docMk/>
            <pc:sldMk cId="167263568" sldId="791"/>
            <ac:picMk id="6" creationId="{2C3601F3-21C3-CD41-9284-B41FB28349D3}"/>
          </ac:picMkLst>
        </pc:picChg>
        <pc:picChg chg="add del mod">
          <ac:chgData name="Bethany Bolen" userId="8e338a04f9f07398" providerId="LiveId" clId="{75133270-9633-4CD2-B09B-DDF9D5D4457E}" dt="2023-03-08T21:18:35.996" v="148" actId="478"/>
          <ac:picMkLst>
            <pc:docMk/>
            <pc:sldMk cId="167263568" sldId="791"/>
            <ac:picMk id="9" creationId="{0ABA9C36-C38B-0C15-98B2-16912598B3BD}"/>
          </ac:picMkLst>
        </pc:picChg>
        <pc:picChg chg="add del mod ord">
          <ac:chgData name="Bethany Bolen" userId="8e338a04f9f07398" providerId="LiveId" clId="{75133270-9633-4CD2-B09B-DDF9D5D4457E}" dt="2023-03-08T21:19:09.960" v="162" actId="478"/>
          <ac:picMkLst>
            <pc:docMk/>
            <pc:sldMk cId="167263568" sldId="791"/>
            <ac:picMk id="11" creationId="{7650196D-DE36-292C-3E89-EEE93316A866}"/>
          </ac:picMkLst>
        </pc:picChg>
        <pc:picChg chg="add del mod ord">
          <ac:chgData name="Bethany Bolen" userId="8e338a04f9f07398" providerId="LiveId" clId="{75133270-9633-4CD2-B09B-DDF9D5D4457E}" dt="2023-03-08T21:20:03.148" v="179" actId="478"/>
          <ac:picMkLst>
            <pc:docMk/>
            <pc:sldMk cId="167263568" sldId="791"/>
            <ac:picMk id="13" creationId="{DE26C905-5CF8-E55C-DB2D-96565E085DCD}"/>
          </ac:picMkLst>
        </pc:picChg>
        <pc:picChg chg="add del mod ord">
          <ac:chgData name="Bethany Bolen" userId="8e338a04f9f07398" providerId="LiveId" clId="{75133270-9633-4CD2-B09B-DDF9D5D4457E}" dt="2023-03-08T21:20:25.967" v="184" actId="478"/>
          <ac:picMkLst>
            <pc:docMk/>
            <pc:sldMk cId="167263568" sldId="791"/>
            <ac:picMk id="15" creationId="{C3BBD9DA-DD3C-42C8-064C-83F44B7AB7FB}"/>
          </ac:picMkLst>
        </pc:picChg>
        <pc:picChg chg="add mod ord">
          <ac:chgData name="Bethany Bolen" userId="8e338a04f9f07398" providerId="LiveId" clId="{75133270-9633-4CD2-B09B-DDF9D5D4457E}" dt="2023-03-08T21:20:26.074" v="185" actId="27614"/>
          <ac:picMkLst>
            <pc:docMk/>
            <pc:sldMk cId="167263568" sldId="791"/>
            <ac:picMk id="17" creationId="{7A6798F2-00FD-916A-14AD-FDB1BCECF84C}"/>
          </ac:picMkLst>
        </pc:picChg>
        <pc:picChg chg="del">
          <ac:chgData name="Bethany Bolen" userId="8e338a04f9f07398" providerId="LiveId" clId="{75133270-9633-4CD2-B09B-DDF9D5D4457E}" dt="2023-03-08T21:17:53.657" v="142" actId="478"/>
          <ac:picMkLst>
            <pc:docMk/>
            <pc:sldMk cId="167263568" sldId="791"/>
            <ac:picMk id="7170" creationId="{00000000-0000-0000-0000-000000000000}"/>
          </ac:picMkLst>
        </pc:picChg>
      </pc:sldChg>
      <pc:sldChg chg="addSp delSp modSp add mod modNotesTx">
        <pc:chgData name="Bethany Bolen" userId="8e338a04f9f07398" providerId="LiveId" clId="{75133270-9633-4CD2-B09B-DDF9D5D4457E}" dt="2023-03-08T21:24:11.733" v="215" actId="20577"/>
        <pc:sldMkLst>
          <pc:docMk/>
          <pc:sldMk cId="1042404065" sldId="792"/>
        </pc:sldMkLst>
        <pc:spChg chg="del">
          <ac:chgData name="Bethany Bolen" userId="8e338a04f9f07398" providerId="LiveId" clId="{75133270-9633-4CD2-B09B-DDF9D5D4457E}" dt="2023-03-08T21:22:16.243" v="193" actId="478"/>
          <ac:spMkLst>
            <pc:docMk/>
            <pc:sldMk cId="1042404065" sldId="792"/>
            <ac:spMk id="6" creationId="{23B64E14-5D18-4819-875A-222D0F4B76BD}"/>
          </ac:spMkLst>
        </pc:spChg>
        <pc:picChg chg="add del mod ord">
          <ac:chgData name="Bethany Bolen" userId="8e338a04f9f07398" providerId="LiveId" clId="{75133270-9633-4CD2-B09B-DDF9D5D4457E}" dt="2023-03-08T21:22:30.678" v="198" actId="478"/>
          <ac:picMkLst>
            <pc:docMk/>
            <pc:sldMk cId="1042404065" sldId="792"/>
            <ac:picMk id="10" creationId="{7CC35DC9-9CA0-2EB7-B2E7-6381745F977B}"/>
          </ac:picMkLst>
        </pc:picChg>
        <pc:picChg chg="add del mod ord">
          <ac:chgData name="Bethany Bolen" userId="8e338a04f9f07398" providerId="LiveId" clId="{75133270-9633-4CD2-B09B-DDF9D5D4457E}" dt="2023-03-08T21:22:50.210" v="204" actId="478"/>
          <ac:picMkLst>
            <pc:docMk/>
            <pc:sldMk cId="1042404065" sldId="792"/>
            <ac:picMk id="12" creationId="{7F6CB373-834F-9BF8-1AA4-8154FB5AC69D}"/>
          </ac:picMkLst>
        </pc:picChg>
        <pc:picChg chg="add del mod ord">
          <ac:chgData name="Bethany Bolen" userId="8e338a04f9f07398" providerId="LiveId" clId="{75133270-9633-4CD2-B09B-DDF9D5D4457E}" dt="2023-03-08T21:23:38.478" v="209" actId="478"/>
          <ac:picMkLst>
            <pc:docMk/>
            <pc:sldMk cId="1042404065" sldId="792"/>
            <ac:picMk id="14" creationId="{32C6C00C-873A-659E-E30C-56A7F9B3833E}"/>
          </ac:picMkLst>
        </pc:picChg>
        <pc:picChg chg="add del mod ord">
          <ac:chgData name="Bethany Bolen" userId="8e338a04f9f07398" providerId="LiveId" clId="{75133270-9633-4CD2-B09B-DDF9D5D4457E}" dt="2023-03-08T21:24:07.594" v="214" actId="478"/>
          <ac:picMkLst>
            <pc:docMk/>
            <pc:sldMk cId="1042404065" sldId="792"/>
            <ac:picMk id="16" creationId="{E4CA2F74-1FD0-2ACE-A7F7-9778CD250877}"/>
          </ac:picMkLst>
        </pc:picChg>
        <pc:picChg chg="add mod ord">
          <ac:chgData name="Bethany Bolen" userId="8e338a04f9f07398" providerId="LiveId" clId="{75133270-9633-4CD2-B09B-DDF9D5D4457E}" dt="2023-03-08T21:24:06.410" v="213" actId="12789"/>
          <ac:picMkLst>
            <pc:docMk/>
            <pc:sldMk cId="1042404065" sldId="792"/>
            <ac:picMk id="18" creationId="{5955A864-D3AA-DE69-A06F-330BA251DD9B}"/>
          </ac:picMkLst>
        </pc:picChg>
        <pc:picChg chg="del">
          <ac:chgData name="Bethany Bolen" userId="8e338a04f9f07398" providerId="LiveId" clId="{75133270-9633-4CD2-B09B-DDF9D5D4457E}" dt="2023-03-08T21:22:15.155" v="192" actId="478"/>
          <ac:picMkLst>
            <pc:docMk/>
            <pc:sldMk cId="1042404065" sldId="792"/>
            <ac:picMk id="6146" creationId="{00000000-0000-0000-0000-000000000000}"/>
          </ac:picMkLst>
        </pc:picChg>
      </pc:sldChg>
      <pc:sldChg chg="addSp delSp modSp add mod modNotesTx">
        <pc:chgData name="Bethany Bolen" userId="8e338a04f9f07398" providerId="LiveId" clId="{75133270-9633-4CD2-B09B-DDF9D5D4457E}" dt="2023-03-08T23:31:19.676" v="278" actId="20577"/>
        <pc:sldMkLst>
          <pc:docMk/>
          <pc:sldMk cId="646763184" sldId="793"/>
        </pc:sldMkLst>
        <pc:spChg chg="del">
          <ac:chgData name="Bethany Bolen" userId="8e338a04f9f07398" providerId="LiveId" clId="{75133270-9633-4CD2-B09B-DDF9D5D4457E}" dt="2023-03-08T23:28:57.357" v="264" actId="478"/>
          <ac:spMkLst>
            <pc:docMk/>
            <pc:sldMk cId="646763184" sldId="793"/>
            <ac:spMk id="8" creationId="{BD44C048-49ED-44AF-BAAF-9624C39D3756}"/>
          </ac:spMkLst>
        </pc:spChg>
        <pc:picChg chg="add mod ord">
          <ac:chgData name="Bethany Bolen" userId="8e338a04f9f07398" providerId="LiveId" clId="{75133270-9633-4CD2-B09B-DDF9D5D4457E}" dt="2023-03-08T23:31:15.693" v="277" actId="12789"/>
          <ac:picMkLst>
            <pc:docMk/>
            <pc:sldMk cId="646763184" sldId="793"/>
            <ac:picMk id="6" creationId="{8A55BB6E-E1D5-D6C0-9A8B-16F12C82B78A}"/>
          </ac:picMkLst>
        </pc:picChg>
        <pc:picChg chg="del">
          <ac:chgData name="Bethany Bolen" userId="8e338a04f9f07398" providerId="LiveId" clId="{75133270-9633-4CD2-B09B-DDF9D5D4457E}" dt="2023-03-08T23:28:55.439" v="262" actId="478"/>
          <ac:picMkLst>
            <pc:docMk/>
            <pc:sldMk cId="646763184" sldId="793"/>
            <ac:picMk id="7" creationId="{E67BD0A3-6DA8-39F3-B4DA-84AA26452277}"/>
          </ac:picMkLst>
        </pc:picChg>
        <pc:picChg chg="del">
          <ac:chgData name="Bethany Bolen" userId="8e338a04f9f07398" providerId="LiveId" clId="{75133270-9633-4CD2-B09B-DDF9D5D4457E}" dt="2023-03-08T23:28:55.908" v="263" actId="478"/>
          <ac:picMkLst>
            <pc:docMk/>
            <pc:sldMk cId="646763184" sldId="793"/>
            <ac:picMk id="1026" creationId="{70F2520C-67A7-FA9A-A1E0-065266ECE1B7}"/>
          </ac:picMkLst>
        </pc:picChg>
      </pc:sldChg>
      <pc:sldChg chg="addSp delSp modSp add mod modNotesTx">
        <pc:chgData name="Bethany Bolen" userId="8e338a04f9f07398" providerId="LiveId" clId="{75133270-9633-4CD2-B09B-DDF9D5D4457E}" dt="2023-03-08T23:39:50.444" v="367" actId="20577"/>
        <pc:sldMkLst>
          <pc:docMk/>
          <pc:sldMk cId="3639397940" sldId="794"/>
        </pc:sldMkLst>
        <pc:picChg chg="del mod modCrop">
          <ac:chgData name="Bethany Bolen" userId="8e338a04f9f07398" providerId="LiveId" clId="{75133270-9633-4CD2-B09B-DDF9D5D4457E}" dt="2023-03-08T23:36:18.067" v="316" actId="478"/>
          <ac:picMkLst>
            <pc:docMk/>
            <pc:sldMk cId="3639397940" sldId="794"/>
            <ac:picMk id="6" creationId="{A372BE1C-A7B0-4833-93EE-C784C183E89D}"/>
          </ac:picMkLst>
        </pc:picChg>
        <pc:picChg chg="add del mod ord">
          <ac:chgData name="Bethany Bolen" userId="8e338a04f9f07398" providerId="LiveId" clId="{75133270-9633-4CD2-B09B-DDF9D5D4457E}" dt="2023-03-08T23:38:07.933" v="329" actId="478"/>
          <ac:picMkLst>
            <pc:docMk/>
            <pc:sldMk cId="3639397940" sldId="794"/>
            <ac:picMk id="7" creationId="{3CEF35BF-E671-478F-447F-5C93D08F96C8}"/>
          </ac:picMkLst>
        </pc:picChg>
        <pc:picChg chg="add del mod ord">
          <ac:chgData name="Bethany Bolen" userId="8e338a04f9f07398" providerId="LiveId" clId="{75133270-9633-4CD2-B09B-DDF9D5D4457E}" dt="2023-03-08T23:38:38.290" v="336" actId="478"/>
          <ac:picMkLst>
            <pc:docMk/>
            <pc:sldMk cId="3639397940" sldId="794"/>
            <ac:picMk id="9" creationId="{925D9842-CD87-616C-E78D-767C32FF8305}"/>
          </ac:picMkLst>
        </pc:picChg>
        <pc:picChg chg="add del mod ord">
          <ac:chgData name="Bethany Bolen" userId="8e338a04f9f07398" providerId="LiveId" clId="{75133270-9633-4CD2-B09B-DDF9D5D4457E}" dt="2023-03-08T23:38:59.102" v="343" actId="478"/>
          <ac:picMkLst>
            <pc:docMk/>
            <pc:sldMk cId="3639397940" sldId="794"/>
            <ac:picMk id="11" creationId="{D76B090D-33C8-076C-178E-5B9609E045E7}"/>
          </ac:picMkLst>
        </pc:picChg>
        <pc:picChg chg="add del mod ord">
          <ac:chgData name="Bethany Bolen" userId="8e338a04f9f07398" providerId="LiveId" clId="{75133270-9633-4CD2-B09B-DDF9D5D4457E}" dt="2023-03-08T23:39:19.551" v="350" actId="478"/>
          <ac:picMkLst>
            <pc:docMk/>
            <pc:sldMk cId="3639397940" sldId="794"/>
            <ac:picMk id="13" creationId="{BAE4E87D-C6FE-FD9A-5C8F-2532B3A3A1A3}"/>
          </ac:picMkLst>
        </pc:picChg>
        <pc:picChg chg="add del mod ord">
          <ac:chgData name="Bethany Bolen" userId="8e338a04f9f07398" providerId="LiveId" clId="{75133270-9633-4CD2-B09B-DDF9D5D4457E}" dt="2023-03-08T23:39:44.803" v="365" actId="478"/>
          <ac:picMkLst>
            <pc:docMk/>
            <pc:sldMk cId="3639397940" sldId="794"/>
            <ac:picMk id="15" creationId="{3EC24545-2B5E-EAE6-89F9-F9B3C11A7AE4}"/>
          </ac:picMkLst>
        </pc:picChg>
        <pc:picChg chg="add mod ord">
          <ac:chgData name="Bethany Bolen" userId="8e338a04f9f07398" providerId="LiveId" clId="{75133270-9633-4CD2-B09B-DDF9D5D4457E}" dt="2023-03-08T23:39:43.850" v="364" actId="12789"/>
          <ac:picMkLst>
            <pc:docMk/>
            <pc:sldMk cId="3639397940" sldId="794"/>
            <ac:picMk id="17" creationId="{59CCEA4C-D9E7-C9A9-77ED-D836BDE609B4}"/>
          </ac:picMkLst>
        </pc:picChg>
      </pc:sldChg>
      <pc:sldChg chg="addSp delSp modSp add mod modNotesTx">
        <pc:chgData name="Bethany Bolen" userId="8e338a04f9f07398" providerId="LiveId" clId="{75133270-9633-4CD2-B09B-DDF9D5D4457E}" dt="2023-03-08T23:44:28.775" v="398" actId="20577"/>
        <pc:sldMkLst>
          <pc:docMk/>
          <pc:sldMk cId="2497149733" sldId="795"/>
        </pc:sldMkLst>
        <pc:spChg chg="del">
          <ac:chgData name="Bethany Bolen" userId="8e338a04f9f07398" providerId="LiveId" clId="{75133270-9633-4CD2-B09B-DDF9D5D4457E}" dt="2023-03-08T23:42:02.321" v="385" actId="478"/>
          <ac:spMkLst>
            <pc:docMk/>
            <pc:sldMk cId="2497149733" sldId="795"/>
            <ac:spMk id="8" creationId="{037A0768-199E-48D6-A029-62FB4C79797A}"/>
          </ac:spMkLst>
        </pc:spChg>
        <pc:picChg chg="add del mod ord">
          <ac:chgData name="Bethany Bolen" userId="8e338a04f9f07398" providerId="LiveId" clId="{75133270-9633-4CD2-B09B-DDF9D5D4457E}" dt="2023-03-08T23:42:30.190" v="391" actId="478"/>
          <ac:picMkLst>
            <pc:docMk/>
            <pc:sldMk cId="2497149733" sldId="795"/>
            <ac:picMk id="6" creationId="{9F40D102-E272-C343-E3DB-98A90CB87AB2}"/>
          </ac:picMkLst>
        </pc:picChg>
        <pc:picChg chg="del">
          <ac:chgData name="Bethany Bolen" userId="8e338a04f9f07398" providerId="LiveId" clId="{75133270-9633-4CD2-B09B-DDF9D5D4457E}" dt="2023-03-08T23:42:02.946" v="386" actId="478"/>
          <ac:picMkLst>
            <pc:docMk/>
            <pc:sldMk cId="2497149733" sldId="795"/>
            <ac:picMk id="7" creationId="{8004050B-4056-6045-ACEA-72676A45DB18}"/>
          </ac:picMkLst>
        </pc:picChg>
        <pc:picChg chg="add del mod ord">
          <ac:chgData name="Bethany Bolen" userId="8e338a04f9f07398" providerId="LiveId" clId="{75133270-9633-4CD2-B09B-DDF9D5D4457E}" dt="2023-03-08T23:44:23.917" v="396" actId="478"/>
          <ac:picMkLst>
            <pc:docMk/>
            <pc:sldMk cId="2497149733" sldId="795"/>
            <ac:picMk id="10" creationId="{92ABF996-917F-F91A-4FE1-26C59FA627A4}"/>
          </ac:picMkLst>
        </pc:picChg>
        <pc:picChg chg="add mod ord">
          <ac:chgData name="Bethany Bolen" userId="8e338a04f9f07398" providerId="LiveId" clId="{75133270-9633-4CD2-B09B-DDF9D5D4457E}" dt="2023-03-08T23:44:23.042" v="395" actId="12789"/>
          <ac:picMkLst>
            <pc:docMk/>
            <pc:sldMk cId="2497149733" sldId="795"/>
            <ac:picMk id="12" creationId="{D226DDB3-8BC2-8949-668F-0939AF7FA339}"/>
          </ac:picMkLst>
        </pc:picChg>
      </pc:sldChg>
      <pc:sldChg chg="addSp delSp modSp add mod">
        <pc:chgData name="Bethany Bolen" userId="8e338a04f9f07398" providerId="LiveId" clId="{75133270-9633-4CD2-B09B-DDF9D5D4457E}" dt="2023-03-08T23:51:05.478" v="473" actId="478"/>
        <pc:sldMkLst>
          <pc:docMk/>
          <pc:sldMk cId="3335065632" sldId="796"/>
        </pc:sldMkLst>
        <pc:spChg chg="del">
          <ac:chgData name="Bethany Bolen" userId="8e338a04f9f07398" providerId="LiveId" clId="{75133270-9633-4CD2-B09B-DDF9D5D4457E}" dt="2023-03-08T23:50:31.291" v="458" actId="478"/>
          <ac:spMkLst>
            <pc:docMk/>
            <pc:sldMk cId="3335065632" sldId="796"/>
            <ac:spMk id="8" creationId="{3D567479-4257-4BB2-8F87-DE4C8C26B2D1}"/>
          </ac:spMkLst>
        </pc:spChg>
        <pc:picChg chg="add del mod ord">
          <ac:chgData name="Bethany Bolen" userId="8e338a04f9f07398" providerId="LiveId" clId="{75133270-9633-4CD2-B09B-DDF9D5D4457E}" dt="2023-03-08T23:50:52.591" v="466" actId="478"/>
          <ac:picMkLst>
            <pc:docMk/>
            <pc:sldMk cId="3335065632" sldId="796"/>
            <ac:picMk id="6" creationId="{A954D118-593F-9432-DBED-99DE983FC6E5}"/>
          </ac:picMkLst>
        </pc:picChg>
        <pc:picChg chg="add del mod ord">
          <ac:chgData name="Bethany Bolen" userId="8e338a04f9f07398" providerId="LiveId" clId="{75133270-9633-4CD2-B09B-DDF9D5D4457E}" dt="2023-03-08T23:51:05.478" v="473" actId="478"/>
          <ac:picMkLst>
            <pc:docMk/>
            <pc:sldMk cId="3335065632" sldId="796"/>
            <ac:picMk id="9" creationId="{812AAEE2-2EF3-CCFE-7129-B4CCCA7E6A50}"/>
          </ac:picMkLst>
        </pc:picChg>
        <pc:picChg chg="add mod ord">
          <ac:chgData name="Bethany Bolen" userId="8e338a04f9f07398" providerId="LiveId" clId="{75133270-9633-4CD2-B09B-DDF9D5D4457E}" dt="2023-03-08T23:51:04.463" v="472" actId="962"/>
          <ac:picMkLst>
            <pc:docMk/>
            <pc:sldMk cId="3335065632" sldId="796"/>
            <ac:picMk id="11" creationId="{9797F030-8D7B-4B90-ECD3-B02A50D02F54}"/>
          </ac:picMkLst>
        </pc:picChg>
        <pc:picChg chg="del">
          <ac:chgData name="Bethany Bolen" userId="8e338a04f9f07398" providerId="LiveId" clId="{75133270-9633-4CD2-B09B-DDF9D5D4457E}" dt="2023-03-08T23:50:29.885" v="457" actId="478"/>
          <ac:picMkLst>
            <pc:docMk/>
            <pc:sldMk cId="3335065632" sldId="796"/>
            <ac:picMk id="4098" creationId="{00000000-0000-0000-0000-000000000000}"/>
          </ac:picMkLst>
        </pc:picChg>
      </pc:sldChg>
      <pc:sldChg chg="addSp delSp modSp add mod modNotesTx">
        <pc:chgData name="Bethany Bolen" userId="8e338a04f9f07398" providerId="LiveId" clId="{75133270-9633-4CD2-B09B-DDF9D5D4457E}" dt="2023-03-08T23:53:30.855" v="511" actId="20577"/>
        <pc:sldMkLst>
          <pc:docMk/>
          <pc:sldMk cId="3412932813" sldId="797"/>
        </pc:sldMkLst>
        <pc:spChg chg="del">
          <ac:chgData name="Bethany Bolen" userId="8e338a04f9f07398" providerId="LiveId" clId="{75133270-9633-4CD2-B09B-DDF9D5D4457E}" dt="2023-03-08T23:53:05.231" v="502" actId="478"/>
          <ac:spMkLst>
            <pc:docMk/>
            <pc:sldMk cId="3412932813" sldId="797"/>
            <ac:spMk id="10" creationId="{75B0BE5D-2138-4926-A53D-C39AF3D0A84E}"/>
          </ac:spMkLst>
        </pc:spChg>
        <pc:picChg chg="del">
          <ac:chgData name="Bethany Bolen" userId="8e338a04f9f07398" providerId="LiveId" clId="{75133270-9633-4CD2-B09B-DDF9D5D4457E}" dt="2023-03-08T23:53:03.840" v="501" actId="478"/>
          <ac:picMkLst>
            <pc:docMk/>
            <pc:sldMk cId="3412932813" sldId="797"/>
            <ac:picMk id="6" creationId="{C90F874F-6D30-457B-90B3-A52D50DB987B}"/>
          </ac:picMkLst>
        </pc:picChg>
        <pc:picChg chg="add del mod ord">
          <ac:chgData name="Bethany Bolen" userId="8e338a04f9f07398" providerId="LiveId" clId="{75133270-9633-4CD2-B09B-DDF9D5D4457E}" dt="2023-03-08T23:53:24.689" v="509" actId="478"/>
          <ac:picMkLst>
            <pc:docMk/>
            <pc:sldMk cId="3412932813" sldId="797"/>
            <ac:picMk id="7" creationId="{28B025A3-3B54-479D-CCD1-491DB74EAC83}"/>
          </ac:picMkLst>
        </pc:picChg>
        <pc:picChg chg="add mod ord">
          <ac:chgData name="Bethany Bolen" userId="8e338a04f9f07398" providerId="LiveId" clId="{75133270-9633-4CD2-B09B-DDF9D5D4457E}" dt="2023-03-08T23:53:24.158" v="508" actId="962"/>
          <ac:picMkLst>
            <pc:docMk/>
            <pc:sldMk cId="3412932813" sldId="797"/>
            <ac:picMk id="9" creationId="{0CA2EB22-900A-A9B7-5369-991B74CAD17A}"/>
          </ac:picMkLst>
        </pc:picChg>
      </pc:sldChg>
    </pc:docChg>
  </pc:docChgLst>
  <pc:docChgLst>
    <pc:chgData name="Kris Udd" userId="1177e061ad7f1e06" providerId="LiveId" clId="{61E530A9-C746-40AF-87C6-A8C2EAA1B32A}"/>
    <pc:docChg chg="custSel addSld delSld modSld">
      <pc:chgData name="Kris Udd" userId="1177e061ad7f1e06" providerId="LiveId" clId="{61E530A9-C746-40AF-87C6-A8C2EAA1B32A}" dt="2023-10-07T16:25:41.791" v="286"/>
      <pc:docMkLst>
        <pc:docMk/>
      </pc:docMkLst>
      <pc:sldChg chg="delSp modSp add mod modNotesTx">
        <pc:chgData name="Kris Udd" userId="1177e061ad7f1e06" providerId="LiveId" clId="{61E530A9-C746-40AF-87C6-A8C2EAA1B32A}" dt="2023-10-07T16:25:41.791" v="286"/>
        <pc:sldMkLst>
          <pc:docMk/>
          <pc:sldMk cId="198478723" sldId="355"/>
        </pc:sldMkLst>
        <pc:spChg chg="mod">
          <ac:chgData name="Kris Udd" userId="1177e061ad7f1e06" providerId="LiveId" clId="{61E530A9-C746-40AF-87C6-A8C2EAA1B32A}" dt="2023-10-07T16:23:58.931" v="284"/>
          <ac:spMkLst>
            <pc:docMk/>
            <pc:sldMk cId="198478723" sldId="355"/>
            <ac:spMk id="3" creationId="{791F2776-7D8A-44BC-AFDC-89EF9B06799A}"/>
          </ac:spMkLst>
        </pc:spChg>
        <pc:spChg chg="mod">
          <ac:chgData name="Kris Udd" userId="1177e061ad7f1e06" providerId="LiveId" clId="{61E530A9-C746-40AF-87C6-A8C2EAA1B32A}" dt="2023-10-07T16:23:51.350" v="283"/>
          <ac:spMkLst>
            <pc:docMk/>
            <pc:sldMk cId="198478723" sldId="355"/>
            <ac:spMk id="4" creationId="{185034F2-F3CF-4A2D-96FE-F9B8263A3289}"/>
          </ac:spMkLst>
        </pc:spChg>
        <pc:spChg chg="del">
          <ac:chgData name="Kris Udd" userId="1177e061ad7f1e06" providerId="LiveId" clId="{61E530A9-C746-40AF-87C6-A8C2EAA1B32A}" dt="2023-10-07T16:24:04.590" v="285" actId="478"/>
          <ac:spMkLst>
            <pc:docMk/>
            <pc:sldMk cId="198478723" sldId="355"/>
            <ac:spMk id="8" creationId="{178B2FB9-8D8B-13BA-4F4F-D552C9BEFAE1}"/>
          </ac:spMkLst>
        </pc:spChg>
      </pc:sldChg>
      <pc:sldChg chg="modSp add mod modNotesTx">
        <pc:chgData name="Kris Udd" userId="1177e061ad7f1e06" providerId="LiveId" clId="{61E530A9-C746-40AF-87C6-A8C2EAA1B32A}" dt="2023-10-07T16:20:16.726" v="281" actId="6549"/>
        <pc:sldMkLst>
          <pc:docMk/>
          <pc:sldMk cId="3340349967" sldId="489"/>
        </pc:sldMkLst>
        <pc:spChg chg="mod">
          <ac:chgData name="Kris Udd" userId="1177e061ad7f1e06" providerId="LiveId" clId="{61E530A9-C746-40AF-87C6-A8C2EAA1B32A}" dt="2023-10-07T16:19:59.407" v="280"/>
          <ac:spMkLst>
            <pc:docMk/>
            <pc:sldMk cId="3340349967" sldId="489"/>
            <ac:spMk id="3" creationId="{F02E0FAA-51CF-4A01-88CE-C01F126AFD4F}"/>
          </ac:spMkLst>
        </pc:spChg>
        <pc:spChg chg="mod">
          <ac:chgData name="Kris Udd" userId="1177e061ad7f1e06" providerId="LiveId" clId="{61E530A9-C746-40AF-87C6-A8C2EAA1B32A}" dt="2023-10-07T16:19:52.636" v="279"/>
          <ac:spMkLst>
            <pc:docMk/>
            <pc:sldMk cId="3340349967" sldId="489"/>
            <ac:spMk id="4" creationId="{30406F7A-E60A-478F-9AC3-3E64C181E25B}"/>
          </ac:spMkLst>
        </pc:spChg>
      </pc:sldChg>
      <pc:sldChg chg="addSp delSp modSp mod modNotesTx">
        <pc:chgData name="Kris Udd" userId="1177e061ad7f1e06" providerId="LiveId" clId="{61E530A9-C746-40AF-87C6-A8C2EAA1B32A}" dt="2023-10-07T15:49:17.682" v="21" actId="478"/>
        <pc:sldMkLst>
          <pc:docMk/>
          <pc:sldMk cId="3600918260" sldId="580"/>
        </pc:sldMkLst>
        <pc:picChg chg="add mod ord">
          <ac:chgData name="Kris Udd" userId="1177e061ad7f1e06" providerId="LiveId" clId="{61E530A9-C746-40AF-87C6-A8C2EAA1B32A}" dt="2023-10-07T15:49:14.689" v="20" actId="167"/>
          <ac:picMkLst>
            <pc:docMk/>
            <pc:sldMk cId="3600918260" sldId="580"/>
            <ac:picMk id="6" creationId="{52710505-DA52-DE67-E538-B9D23097535C}"/>
          </ac:picMkLst>
        </pc:picChg>
        <pc:picChg chg="del">
          <ac:chgData name="Kris Udd" userId="1177e061ad7f1e06" providerId="LiveId" clId="{61E530A9-C746-40AF-87C6-A8C2EAA1B32A}" dt="2023-10-07T15:49:17.682" v="21" actId="478"/>
          <ac:picMkLst>
            <pc:docMk/>
            <pc:sldMk cId="3600918260" sldId="580"/>
            <ac:picMk id="7" creationId="{2BE83974-F7F6-4321-A56B-8F1B537324E4}"/>
          </ac:picMkLst>
        </pc:picChg>
      </pc:sldChg>
      <pc:sldChg chg="addSp modSp mod">
        <pc:chgData name="Kris Udd" userId="1177e061ad7f1e06" providerId="LiveId" clId="{61E530A9-C746-40AF-87C6-A8C2EAA1B32A}" dt="2023-10-07T15:53:39.965" v="63" actId="12788"/>
        <pc:sldMkLst>
          <pc:docMk/>
          <pc:sldMk cId="1636249902" sldId="585"/>
        </pc:sldMkLst>
        <pc:grpChg chg="add mod">
          <ac:chgData name="Kris Udd" userId="1177e061ad7f1e06" providerId="LiveId" clId="{61E530A9-C746-40AF-87C6-A8C2EAA1B32A}" dt="2023-10-07T15:53:39.965" v="63" actId="12788"/>
          <ac:grpSpMkLst>
            <pc:docMk/>
            <pc:sldMk cId="1636249902" sldId="585"/>
            <ac:grpSpMk id="5" creationId="{C8E73376-9736-FEA0-3941-DC0FB03F7ADB}"/>
          </ac:grpSpMkLst>
        </pc:grpChg>
        <pc:picChg chg="mod">
          <ac:chgData name="Kris Udd" userId="1177e061ad7f1e06" providerId="LiveId" clId="{61E530A9-C746-40AF-87C6-A8C2EAA1B32A}" dt="2023-10-07T15:53:37.947" v="62" actId="164"/>
          <ac:picMkLst>
            <pc:docMk/>
            <pc:sldMk cId="1636249902" sldId="585"/>
            <ac:picMk id="8" creationId="{3BB162DA-AAEC-422C-9B6F-396B5EA4FF15}"/>
          </ac:picMkLst>
        </pc:picChg>
        <pc:picChg chg="mod">
          <ac:chgData name="Kris Udd" userId="1177e061ad7f1e06" providerId="LiveId" clId="{61E530A9-C746-40AF-87C6-A8C2EAA1B32A}" dt="2023-10-07T15:53:37.947" v="62" actId="164"/>
          <ac:picMkLst>
            <pc:docMk/>
            <pc:sldMk cId="1636249902" sldId="585"/>
            <ac:picMk id="10" creationId="{F9D3ADCD-03CF-4779-A833-7CA58DADBDCB}"/>
          </ac:picMkLst>
        </pc:picChg>
      </pc:sldChg>
      <pc:sldChg chg="addSp delSp modSp mod modNotesTx">
        <pc:chgData name="Kris Udd" userId="1177e061ad7f1e06" providerId="LiveId" clId="{61E530A9-C746-40AF-87C6-A8C2EAA1B32A}" dt="2023-10-07T15:58:53.243" v="76" actId="12788"/>
        <pc:sldMkLst>
          <pc:docMk/>
          <pc:sldMk cId="836448338" sldId="602"/>
        </pc:sldMkLst>
        <pc:spChg chg="mod">
          <ac:chgData name="Kris Udd" userId="1177e061ad7f1e06" providerId="LiveId" clId="{61E530A9-C746-40AF-87C6-A8C2EAA1B32A}" dt="2023-10-07T15:58:41.930" v="74" actId="164"/>
          <ac:spMkLst>
            <pc:docMk/>
            <pc:sldMk cId="836448338" sldId="602"/>
            <ac:spMk id="5" creationId="{00000000-0000-0000-0000-000000000000}"/>
          </ac:spMkLst>
        </pc:spChg>
        <pc:spChg chg="del">
          <ac:chgData name="Kris Udd" userId="1177e061ad7f1e06" providerId="LiveId" clId="{61E530A9-C746-40AF-87C6-A8C2EAA1B32A}" dt="2023-10-07T15:58:14.070" v="71" actId="478"/>
          <ac:spMkLst>
            <pc:docMk/>
            <pc:sldMk cId="836448338" sldId="602"/>
            <ac:spMk id="11" creationId="{40C5F8F5-D2EA-4F63-911D-0295885B292B}"/>
          </ac:spMkLst>
        </pc:spChg>
        <pc:grpChg chg="add mod ord">
          <ac:chgData name="Kris Udd" userId="1177e061ad7f1e06" providerId="LiveId" clId="{61E530A9-C746-40AF-87C6-A8C2EAA1B32A}" dt="2023-10-07T15:58:53.243" v="76" actId="12788"/>
          <ac:grpSpMkLst>
            <pc:docMk/>
            <pc:sldMk cId="836448338" sldId="602"/>
            <ac:grpSpMk id="9" creationId="{A6234321-05EA-833A-5B3B-498D0FC7966A}"/>
          </ac:grpSpMkLst>
        </pc:grpChg>
        <pc:picChg chg="del">
          <ac:chgData name="Kris Udd" userId="1177e061ad7f1e06" providerId="LiveId" clId="{61E530A9-C746-40AF-87C6-A8C2EAA1B32A}" dt="2023-10-07T15:58:10.361" v="70" actId="478"/>
          <ac:picMkLst>
            <pc:docMk/>
            <pc:sldMk cId="836448338" sldId="602"/>
            <ac:picMk id="6" creationId="{EE17F18B-E79C-6B4D-BA55-80289E1189EF}"/>
          </ac:picMkLst>
        </pc:picChg>
        <pc:picChg chg="add mod ord">
          <ac:chgData name="Kris Udd" userId="1177e061ad7f1e06" providerId="LiveId" clId="{61E530A9-C746-40AF-87C6-A8C2EAA1B32A}" dt="2023-10-07T15:58:41.930" v="74" actId="164"/>
          <ac:picMkLst>
            <pc:docMk/>
            <pc:sldMk cId="836448338" sldId="602"/>
            <ac:picMk id="8" creationId="{0F9A2C4A-75F7-B3E9-8F6C-38A213EDDC21}"/>
          </ac:picMkLst>
        </pc:picChg>
      </pc:sldChg>
      <pc:sldChg chg="modSp mod">
        <pc:chgData name="Kris Udd" userId="1177e061ad7f1e06" providerId="LiveId" clId="{61E530A9-C746-40AF-87C6-A8C2EAA1B32A}" dt="2023-10-07T16:13:43.905" v="260" actId="732"/>
        <pc:sldMkLst>
          <pc:docMk/>
          <pc:sldMk cId="931353954" sldId="625"/>
        </pc:sldMkLst>
        <pc:picChg chg="mod modCrop">
          <ac:chgData name="Kris Udd" userId="1177e061ad7f1e06" providerId="LiveId" clId="{61E530A9-C746-40AF-87C6-A8C2EAA1B32A}" dt="2023-10-07T16:13:43.905" v="260" actId="732"/>
          <ac:picMkLst>
            <pc:docMk/>
            <pc:sldMk cId="931353954" sldId="625"/>
            <ac:picMk id="6" creationId="{8C6F96DA-0AAD-4872-928D-4C0068130F07}"/>
          </ac:picMkLst>
        </pc:picChg>
      </pc:sldChg>
      <pc:sldChg chg="modSp mod modNotesTx">
        <pc:chgData name="Kris Udd" userId="1177e061ad7f1e06" providerId="LiveId" clId="{61E530A9-C746-40AF-87C6-A8C2EAA1B32A}" dt="2023-10-07T15:51:53.789" v="38" actId="20577"/>
        <pc:sldMkLst>
          <pc:docMk/>
          <pc:sldMk cId="881690164" sldId="637"/>
        </pc:sldMkLst>
        <pc:picChg chg="mod">
          <ac:chgData name="Kris Udd" userId="1177e061ad7f1e06" providerId="LiveId" clId="{61E530A9-C746-40AF-87C6-A8C2EAA1B32A}" dt="2023-10-07T15:42:12.118" v="2" actId="12788"/>
          <ac:picMkLst>
            <pc:docMk/>
            <pc:sldMk cId="881690164" sldId="637"/>
            <ac:picMk id="6" creationId="{A9D13E65-0F0D-4D15-A47D-5F8945B78A7F}"/>
          </ac:picMkLst>
        </pc:picChg>
      </pc:sldChg>
      <pc:sldChg chg="modSp mod">
        <pc:chgData name="Kris Udd" userId="1177e061ad7f1e06" providerId="LiveId" clId="{61E530A9-C746-40AF-87C6-A8C2EAA1B32A}" dt="2023-10-07T15:54:22.347" v="65" actId="12788"/>
        <pc:sldMkLst>
          <pc:docMk/>
          <pc:sldMk cId="651200675" sldId="651"/>
        </pc:sldMkLst>
        <pc:picChg chg="mod">
          <ac:chgData name="Kris Udd" userId="1177e061ad7f1e06" providerId="LiveId" clId="{61E530A9-C746-40AF-87C6-A8C2EAA1B32A}" dt="2023-10-07T15:54:22.347" v="65" actId="12788"/>
          <ac:picMkLst>
            <pc:docMk/>
            <pc:sldMk cId="651200675" sldId="651"/>
            <ac:picMk id="7" creationId="{7F7D7852-51F7-D74E-4866-0E0862A8D204}"/>
          </ac:picMkLst>
        </pc:picChg>
      </pc:sldChg>
      <pc:sldChg chg="modSp mod">
        <pc:chgData name="Kris Udd" userId="1177e061ad7f1e06" providerId="LiveId" clId="{61E530A9-C746-40AF-87C6-A8C2EAA1B32A}" dt="2023-10-07T16:00:38.070" v="82" actId="12788"/>
        <pc:sldMkLst>
          <pc:docMk/>
          <pc:sldMk cId="1065963948" sldId="667"/>
        </pc:sldMkLst>
        <pc:picChg chg="mod modCrop">
          <ac:chgData name="Kris Udd" userId="1177e061ad7f1e06" providerId="LiveId" clId="{61E530A9-C746-40AF-87C6-A8C2EAA1B32A}" dt="2023-10-07T16:00:38.070" v="82" actId="12788"/>
          <ac:picMkLst>
            <pc:docMk/>
            <pc:sldMk cId="1065963948" sldId="667"/>
            <ac:picMk id="9" creationId="{2FD66BA1-26C2-43E5-99EB-55F51B5656C4}"/>
          </ac:picMkLst>
        </pc:picChg>
      </pc:sldChg>
      <pc:sldChg chg="modSp mod">
        <pc:chgData name="Kris Udd" userId="1177e061ad7f1e06" providerId="LiveId" clId="{61E530A9-C746-40AF-87C6-A8C2EAA1B32A}" dt="2023-10-07T16:01:06.895" v="87" actId="12788"/>
        <pc:sldMkLst>
          <pc:docMk/>
          <pc:sldMk cId="1956834348" sldId="670"/>
        </pc:sldMkLst>
        <pc:picChg chg="mod modCrop">
          <ac:chgData name="Kris Udd" userId="1177e061ad7f1e06" providerId="LiveId" clId="{61E530A9-C746-40AF-87C6-A8C2EAA1B32A}" dt="2023-10-07T16:01:06.895" v="87" actId="12788"/>
          <ac:picMkLst>
            <pc:docMk/>
            <pc:sldMk cId="1956834348" sldId="670"/>
            <ac:picMk id="9" creationId="{9D1D7DFC-CB0F-4B32-BF87-763B50BBC469}"/>
          </ac:picMkLst>
        </pc:picChg>
      </pc:sldChg>
      <pc:sldChg chg="modSp mod">
        <pc:chgData name="Kris Udd" userId="1177e061ad7f1e06" providerId="LiveId" clId="{61E530A9-C746-40AF-87C6-A8C2EAA1B32A}" dt="2023-10-07T16:13:58.668" v="263" actId="732"/>
        <pc:sldMkLst>
          <pc:docMk/>
          <pc:sldMk cId="81876486" sldId="673"/>
        </pc:sldMkLst>
        <pc:picChg chg="mod modCrop">
          <ac:chgData name="Kris Udd" userId="1177e061ad7f1e06" providerId="LiveId" clId="{61E530A9-C746-40AF-87C6-A8C2EAA1B32A}" dt="2023-10-07T16:13:58.668" v="263" actId="732"/>
          <ac:picMkLst>
            <pc:docMk/>
            <pc:sldMk cId="81876486" sldId="673"/>
            <ac:picMk id="9" creationId="{61A2039F-11B0-4124-9025-D8711179E1FA}"/>
          </ac:picMkLst>
        </pc:picChg>
      </pc:sldChg>
      <pc:sldChg chg="modSp del">
        <pc:chgData name="Kris Udd" userId="1177e061ad7f1e06" providerId="LiveId" clId="{61E530A9-C746-40AF-87C6-A8C2EAA1B32A}" dt="2023-10-07T16:13:18.336" v="255" actId="47"/>
        <pc:sldMkLst>
          <pc:docMk/>
          <pc:sldMk cId="3753442801" sldId="678"/>
        </pc:sldMkLst>
        <pc:picChg chg="mod">
          <ac:chgData name="Kris Udd" userId="1177e061ad7f1e06" providerId="LiveId" clId="{61E530A9-C746-40AF-87C6-A8C2EAA1B32A}" dt="2023-10-07T16:02:45.285" v="92" actId="1076"/>
          <ac:picMkLst>
            <pc:docMk/>
            <pc:sldMk cId="3753442801" sldId="678"/>
            <ac:picMk id="20" creationId="{00000000-0000-0000-0000-000000000000}"/>
          </ac:picMkLst>
        </pc:picChg>
      </pc:sldChg>
      <pc:sldChg chg="modSp mod">
        <pc:chgData name="Kris Udd" userId="1177e061ad7f1e06" providerId="LiveId" clId="{61E530A9-C746-40AF-87C6-A8C2EAA1B32A}" dt="2023-10-07T16:14:41" v="277" actId="12788"/>
        <pc:sldMkLst>
          <pc:docMk/>
          <pc:sldMk cId="3412932813" sldId="797"/>
        </pc:sldMkLst>
        <pc:picChg chg="mod">
          <ac:chgData name="Kris Udd" userId="1177e061ad7f1e06" providerId="LiveId" clId="{61E530A9-C746-40AF-87C6-A8C2EAA1B32A}" dt="2023-10-07T16:14:41" v="277" actId="12788"/>
          <ac:picMkLst>
            <pc:docMk/>
            <pc:sldMk cId="3412932813" sldId="797"/>
            <ac:picMk id="9" creationId="{0CA2EB22-900A-A9B7-5369-991B74CAD17A}"/>
          </ac:picMkLst>
        </pc:picChg>
      </pc:sldChg>
      <pc:sldChg chg="modSp mod">
        <pc:chgData name="Kris Udd" userId="1177e061ad7f1e06" providerId="LiveId" clId="{61E530A9-C746-40AF-87C6-A8C2EAA1B32A}" dt="2023-10-07T16:14:25.949" v="275" actId="207"/>
        <pc:sldMkLst>
          <pc:docMk/>
          <pc:sldMk cId="118905752" sldId="847"/>
        </pc:sldMkLst>
        <pc:spChg chg="mod">
          <ac:chgData name="Kris Udd" userId="1177e061ad7f1e06" providerId="LiveId" clId="{61E530A9-C746-40AF-87C6-A8C2EAA1B32A}" dt="2023-10-07T16:14:25.949" v="275" actId="207"/>
          <ac:spMkLst>
            <pc:docMk/>
            <pc:sldMk cId="118905752" sldId="847"/>
            <ac:spMk id="5" creationId="{00000000-0000-0000-0000-000000000000}"/>
          </ac:spMkLst>
        </pc:spChg>
      </pc:sldChg>
      <pc:sldChg chg="addSp modSp add mod modNotesTx">
        <pc:chgData name="Kris Udd" userId="1177e061ad7f1e06" providerId="LiveId" clId="{61E530A9-C746-40AF-87C6-A8C2EAA1B32A}" dt="2023-10-07T16:13:12.365" v="254" actId="20577"/>
        <pc:sldMkLst>
          <pc:docMk/>
          <pc:sldMk cId="588337374" sldId="848"/>
        </pc:sldMkLst>
        <pc:spChg chg="add mod">
          <ac:chgData name="Kris Udd" userId="1177e061ad7f1e06" providerId="LiveId" clId="{61E530A9-C746-40AF-87C6-A8C2EAA1B32A}" dt="2023-10-07T16:10:09.961" v="197" actId="164"/>
          <ac:spMkLst>
            <pc:docMk/>
            <pc:sldMk cId="588337374" sldId="848"/>
            <ac:spMk id="5" creationId="{4B25579C-7CD2-E18B-8FEA-A051096D4F79}"/>
          </ac:spMkLst>
        </pc:spChg>
        <pc:spChg chg="add mod">
          <ac:chgData name="Kris Udd" userId="1177e061ad7f1e06" providerId="LiveId" clId="{61E530A9-C746-40AF-87C6-A8C2EAA1B32A}" dt="2023-10-07T16:10:09.961" v="197" actId="164"/>
          <ac:spMkLst>
            <pc:docMk/>
            <pc:sldMk cId="588337374" sldId="848"/>
            <ac:spMk id="7" creationId="{4B01EF03-4942-A34B-3FF5-CE55D0AADFD9}"/>
          </ac:spMkLst>
        </pc:spChg>
        <pc:spChg chg="add mod ord">
          <ac:chgData name="Kris Udd" userId="1177e061ad7f1e06" providerId="LiveId" clId="{61E530A9-C746-40AF-87C6-A8C2EAA1B32A}" dt="2023-10-07T16:10:09.961" v="197" actId="164"/>
          <ac:spMkLst>
            <pc:docMk/>
            <pc:sldMk cId="588337374" sldId="848"/>
            <ac:spMk id="8" creationId="{D6096681-E4AB-3703-07EE-41C625BFF47C}"/>
          </ac:spMkLst>
        </pc:spChg>
        <pc:spChg chg="add mod ord">
          <ac:chgData name="Kris Udd" userId="1177e061ad7f1e06" providerId="LiveId" clId="{61E530A9-C746-40AF-87C6-A8C2EAA1B32A}" dt="2023-10-07T16:10:09.961" v="197" actId="164"/>
          <ac:spMkLst>
            <pc:docMk/>
            <pc:sldMk cId="588337374" sldId="848"/>
            <ac:spMk id="9" creationId="{1656A6CE-03F9-1031-4CE6-7352F28773C5}"/>
          </ac:spMkLst>
        </pc:spChg>
        <pc:spChg chg="add mod">
          <ac:chgData name="Kris Udd" userId="1177e061ad7f1e06" providerId="LiveId" clId="{61E530A9-C746-40AF-87C6-A8C2EAA1B32A}" dt="2023-10-07T16:10:09.961" v="197" actId="164"/>
          <ac:spMkLst>
            <pc:docMk/>
            <pc:sldMk cId="588337374" sldId="848"/>
            <ac:spMk id="10" creationId="{9ADB76D0-B126-FDA4-FCE5-348BA5F8C09F}"/>
          </ac:spMkLst>
        </pc:spChg>
        <pc:spChg chg="add mod">
          <ac:chgData name="Kris Udd" userId="1177e061ad7f1e06" providerId="LiveId" clId="{61E530A9-C746-40AF-87C6-A8C2EAA1B32A}" dt="2023-10-07T16:10:09.961" v="197" actId="164"/>
          <ac:spMkLst>
            <pc:docMk/>
            <pc:sldMk cId="588337374" sldId="848"/>
            <ac:spMk id="11" creationId="{8D57319E-6DFA-0B9E-D004-6B25966BEEE3}"/>
          </ac:spMkLst>
        </pc:spChg>
        <pc:spChg chg="add mod">
          <ac:chgData name="Kris Udd" userId="1177e061ad7f1e06" providerId="LiveId" clId="{61E530A9-C746-40AF-87C6-A8C2EAA1B32A}" dt="2023-10-07T16:10:09.961" v="197" actId="164"/>
          <ac:spMkLst>
            <pc:docMk/>
            <pc:sldMk cId="588337374" sldId="848"/>
            <ac:spMk id="12" creationId="{4E087B56-D73C-7357-DD18-C2378003DB51}"/>
          </ac:spMkLst>
        </pc:spChg>
        <pc:spChg chg="add mod">
          <ac:chgData name="Kris Udd" userId="1177e061ad7f1e06" providerId="LiveId" clId="{61E530A9-C746-40AF-87C6-A8C2EAA1B32A}" dt="2023-10-07T16:10:09.961" v="197" actId="164"/>
          <ac:spMkLst>
            <pc:docMk/>
            <pc:sldMk cId="588337374" sldId="848"/>
            <ac:spMk id="13" creationId="{3160AB10-21C4-E9C5-9980-1D0D85C3C495}"/>
          </ac:spMkLst>
        </pc:spChg>
        <pc:spChg chg="add mod">
          <ac:chgData name="Kris Udd" userId="1177e061ad7f1e06" providerId="LiveId" clId="{61E530A9-C746-40AF-87C6-A8C2EAA1B32A}" dt="2023-10-07T16:10:09.961" v="197" actId="164"/>
          <ac:spMkLst>
            <pc:docMk/>
            <pc:sldMk cId="588337374" sldId="848"/>
            <ac:spMk id="14" creationId="{70D10407-AB8F-AA06-4B19-F4386D6726BE}"/>
          </ac:spMkLst>
        </pc:spChg>
        <pc:spChg chg="add mod">
          <ac:chgData name="Kris Udd" userId="1177e061ad7f1e06" providerId="LiveId" clId="{61E530A9-C746-40AF-87C6-A8C2EAA1B32A}" dt="2023-10-07T16:10:09.961" v="197" actId="164"/>
          <ac:spMkLst>
            <pc:docMk/>
            <pc:sldMk cId="588337374" sldId="848"/>
            <ac:spMk id="15" creationId="{7D35A8B8-1D63-7A4E-8EED-587AED244F33}"/>
          </ac:spMkLst>
        </pc:spChg>
        <pc:grpChg chg="add mod ord">
          <ac:chgData name="Kris Udd" userId="1177e061ad7f1e06" providerId="LiveId" clId="{61E530A9-C746-40AF-87C6-A8C2EAA1B32A}" dt="2023-10-07T16:12:58.977" v="201" actId="167"/>
          <ac:grpSpMkLst>
            <pc:docMk/>
            <pc:sldMk cId="588337374" sldId="848"/>
            <ac:grpSpMk id="16" creationId="{304C3D63-DCB8-17D6-DC5B-AEB73392522F}"/>
          </ac:grpSpMkLst>
        </pc:grpChg>
        <pc:picChg chg="mod">
          <ac:chgData name="Kris Udd" userId="1177e061ad7f1e06" providerId="LiveId" clId="{61E530A9-C746-40AF-87C6-A8C2EAA1B32A}" dt="2023-10-07T16:10:09.961" v="197" actId="164"/>
          <ac:picMkLst>
            <pc:docMk/>
            <pc:sldMk cId="588337374" sldId="848"/>
            <ac:picMk id="6" creationId="{D2396B46-3EB0-4ED7-99C3-2B487B7DDC7B}"/>
          </ac:picMkLst>
        </pc:picChg>
        <pc:picChg chg="add mod ord">
          <ac:chgData name="Kris Udd" userId="1177e061ad7f1e06" providerId="LiveId" clId="{61E530A9-C746-40AF-87C6-A8C2EAA1B32A}" dt="2023-10-07T16:12:55.027" v="200" actId="167"/>
          <ac:picMkLst>
            <pc:docMk/>
            <pc:sldMk cId="588337374" sldId="848"/>
            <ac:picMk id="18" creationId="{19A79EF6-9BE3-4B5E-DE7C-537475B92B47}"/>
          </ac:picMkLst>
        </pc:picChg>
      </pc:sldChg>
    </pc:docChg>
  </pc:docChgLst>
  <pc:docChgLst>
    <pc:chgData name="Katie Bolen" userId="aa78ffc0c2b120ec" providerId="LiveId" clId="{7A168FDD-FF72-4EC0-A8C2-2791A306F813}"/>
    <pc:docChg chg="custSel modSld">
      <pc:chgData name="Katie Bolen" userId="aa78ffc0c2b120ec" providerId="LiveId" clId="{7A168FDD-FF72-4EC0-A8C2-2791A306F813}" dt="2023-03-27T05:42:44.560" v="4" actId="478"/>
      <pc:docMkLst>
        <pc:docMk/>
      </pc:docMkLst>
      <pc:sldChg chg="addSp delSp modSp mod">
        <pc:chgData name="Katie Bolen" userId="aa78ffc0c2b120ec" providerId="LiveId" clId="{7A168FDD-FF72-4EC0-A8C2-2791A306F813}" dt="2023-03-27T05:42:44.560" v="4" actId="478"/>
        <pc:sldMkLst>
          <pc:docMk/>
          <pc:sldMk cId="4244142071" sldId="653"/>
        </pc:sldMkLst>
        <pc:picChg chg="del mod">
          <ac:chgData name="Katie Bolen" userId="aa78ffc0c2b120ec" providerId="LiveId" clId="{7A168FDD-FF72-4EC0-A8C2-2791A306F813}" dt="2023-03-27T05:42:44.560" v="4" actId="478"/>
          <ac:picMkLst>
            <pc:docMk/>
            <pc:sldMk cId="4244142071" sldId="653"/>
            <ac:picMk id="6" creationId="{708C80A2-1ADC-418E-94E7-BDB583A6E6BA}"/>
          </ac:picMkLst>
        </pc:picChg>
        <pc:picChg chg="add mod ord">
          <ac:chgData name="Katie Bolen" userId="aa78ffc0c2b120ec" providerId="LiveId" clId="{7A168FDD-FF72-4EC0-A8C2-2791A306F813}" dt="2023-03-27T05:42:44.276" v="2" actId="27614"/>
          <ac:picMkLst>
            <pc:docMk/>
            <pc:sldMk cId="4244142071" sldId="653"/>
            <ac:picMk id="7" creationId="{2B26EBEC-4A9F-9766-043A-108086AAD48B}"/>
          </ac:picMkLst>
        </pc:picChg>
      </pc:sldChg>
    </pc:docChg>
  </pc:docChgLst>
  <pc:docChgLst>
    <pc:chgData name="Bethany Bolen" userId="8e338a04f9f07398" providerId="LiveId" clId="{153433C6-9E50-41AA-A7E0-1781BFD324B0}"/>
    <pc:docChg chg="custSel addSld delSld modSld">
      <pc:chgData name="Bethany Bolen" userId="8e338a04f9f07398" providerId="LiveId" clId="{153433C6-9E50-41AA-A7E0-1781BFD324B0}" dt="2023-08-08T17:12:13.997" v="21" actId="207"/>
      <pc:docMkLst>
        <pc:docMk/>
      </pc:docMkLst>
      <pc:sldChg chg="modSp mod">
        <pc:chgData name="Bethany Bolen" userId="8e338a04f9f07398" providerId="LiveId" clId="{153433C6-9E50-41AA-A7E0-1781BFD324B0}" dt="2023-08-08T17:10:18.468" v="2" actId="207"/>
        <pc:sldMkLst>
          <pc:docMk/>
          <pc:sldMk cId="3762370526" sldId="596"/>
        </pc:sldMkLst>
        <pc:spChg chg="mod">
          <ac:chgData name="Bethany Bolen" userId="8e338a04f9f07398" providerId="LiveId" clId="{153433C6-9E50-41AA-A7E0-1781BFD324B0}" dt="2023-08-08T17:10:15.668" v="1" actId="207"/>
          <ac:spMkLst>
            <pc:docMk/>
            <pc:sldMk cId="3762370526" sldId="596"/>
            <ac:spMk id="6" creationId="{00000000-0000-0000-0000-000000000000}"/>
          </ac:spMkLst>
        </pc:spChg>
        <pc:spChg chg="mod">
          <ac:chgData name="Bethany Bolen" userId="8e338a04f9f07398" providerId="LiveId" clId="{153433C6-9E50-41AA-A7E0-1781BFD324B0}" dt="2023-08-08T17:10:18.468" v="2" actId="207"/>
          <ac:spMkLst>
            <pc:docMk/>
            <pc:sldMk cId="3762370526" sldId="596"/>
            <ac:spMk id="8" creationId="{00000000-0000-0000-0000-000000000000}"/>
          </ac:spMkLst>
        </pc:spChg>
      </pc:sldChg>
      <pc:sldChg chg="modSp mod">
        <pc:chgData name="Bethany Bolen" userId="8e338a04f9f07398" providerId="LiveId" clId="{153433C6-9E50-41AA-A7E0-1781BFD324B0}" dt="2023-08-08T17:10:23.342" v="3" actId="207"/>
        <pc:sldMkLst>
          <pc:docMk/>
          <pc:sldMk cId="102875723" sldId="597"/>
        </pc:sldMkLst>
        <pc:spChg chg="mod">
          <ac:chgData name="Bethany Bolen" userId="8e338a04f9f07398" providerId="LiveId" clId="{153433C6-9E50-41AA-A7E0-1781BFD324B0}" dt="2023-08-08T17:10:23.342" v="3" actId="207"/>
          <ac:spMkLst>
            <pc:docMk/>
            <pc:sldMk cId="102875723" sldId="597"/>
            <ac:spMk id="5" creationId="{34092B81-A486-7741-8C39-81A4C1596CC0}"/>
          </ac:spMkLst>
        </pc:spChg>
      </pc:sldChg>
      <pc:sldChg chg="addSp delSp modSp mod">
        <pc:chgData name="Bethany Bolen" userId="8e338a04f9f07398" providerId="LiveId" clId="{153433C6-9E50-41AA-A7E0-1781BFD324B0}" dt="2023-08-08T17:10:40.776" v="7" actId="478"/>
        <pc:sldMkLst>
          <pc:docMk/>
          <pc:sldMk cId="651200675" sldId="651"/>
        </pc:sldMkLst>
        <pc:spChg chg="del">
          <ac:chgData name="Bethany Bolen" userId="8e338a04f9f07398" providerId="LiveId" clId="{153433C6-9E50-41AA-A7E0-1781BFD324B0}" dt="2023-08-08T17:10:40.776" v="7" actId="478"/>
          <ac:spMkLst>
            <pc:docMk/>
            <pc:sldMk cId="651200675" sldId="651"/>
            <ac:spMk id="8" creationId="{DA301D53-A1BC-40D9-9788-371D41D5EF5A}"/>
          </ac:spMkLst>
        </pc:spChg>
        <pc:picChg chg="del">
          <ac:chgData name="Bethany Bolen" userId="8e338a04f9f07398" providerId="LiveId" clId="{153433C6-9E50-41AA-A7E0-1781BFD324B0}" dt="2023-08-08T17:10:39.114" v="6" actId="478"/>
          <ac:picMkLst>
            <pc:docMk/>
            <pc:sldMk cId="651200675" sldId="651"/>
            <ac:picMk id="6" creationId="{4276DE32-D0B2-4228-AD15-217DF9F60415}"/>
          </ac:picMkLst>
        </pc:picChg>
        <pc:picChg chg="add mod ord">
          <ac:chgData name="Bethany Bolen" userId="8e338a04f9f07398" providerId="LiveId" clId="{153433C6-9E50-41AA-A7E0-1781BFD324B0}" dt="2023-08-08T17:10:37.772" v="5" actId="167"/>
          <ac:picMkLst>
            <pc:docMk/>
            <pc:sldMk cId="651200675" sldId="651"/>
            <ac:picMk id="7" creationId="{7F7D7852-51F7-D74E-4866-0E0862A8D204}"/>
          </ac:picMkLst>
        </pc:picChg>
      </pc:sldChg>
      <pc:sldChg chg="modSp mod">
        <pc:chgData name="Bethany Bolen" userId="8e338a04f9f07398" providerId="LiveId" clId="{153433C6-9E50-41AA-A7E0-1781BFD324B0}" dt="2023-08-08T17:10:11.080" v="0" actId="207"/>
        <pc:sldMkLst>
          <pc:docMk/>
          <pc:sldMk cId="222708345" sldId="788"/>
        </pc:sldMkLst>
        <pc:spChg chg="mod">
          <ac:chgData name="Bethany Bolen" userId="8e338a04f9f07398" providerId="LiveId" clId="{153433C6-9E50-41AA-A7E0-1781BFD324B0}" dt="2023-08-08T17:10:11.080" v="0" actId="207"/>
          <ac:spMkLst>
            <pc:docMk/>
            <pc:sldMk cId="222708345" sldId="788"/>
            <ac:spMk id="14" creationId="{C0815460-9219-0C42-8CB4-381DC5F5401C}"/>
          </ac:spMkLst>
        </pc:spChg>
      </pc:sldChg>
      <pc:sldChg chg="del">
        <pc:chgData name="Bethany Bolen" userId="8e338a04f9f07398" providerId="LiveId" clId="{153433C6-9E50-41AA-A7E0-1781BFD324B0}" dt="2023-08-08T17:12:07.986" v="20" actId="47"/>
        <pc:sldMkLst>
          <pc:docMk/>
          <pc:sldMk cId="2094885674" sldId="789"/>
        </pc:sldMkLst>
      </pc:sldChg>
      <pc:sldChg chg="modSp mod">
        <pc:chgData name="Bethany Bolen" userId="8e338a04f9f07398" providerId="LiveId" clId="{153433C6-9E50-41AA-A7E0-1781BFD324B0}" dt="2023-08-08T17:11:19.006" v="10" actId="108"/>
        <pc:sldMkLst>
          <pc:docMk/>
          <pc:sldMk cId="3907216356" sldId="846"/>
        </pc:sldMkLst>
        <pc:spChg chg="mod">
          <ac:chgData name="Bethany Bolen" userId="8e338a04f9f07398" providerId="LiveId" clId="{153433C6-9E50-41AA-A7E0-1781BFD324B0}" dt="2023-08-08T17:11:19.006" v="10" actId="108"/>
          <ac:spMkLst>
            <pc:docMk/>
            <pc:sldMk cId="3907216356" sldId="846"/>
            <ac:spMk id="6" creationId="{00000000-0000-0000-0000-000000000000}"/>
          </ac:spMkLst>
        </pc:spChg>
      </pc:sldChg>
      <pc:sldChg chg="addSp delSp modSp add mod">
        <pc:chgData name="Bethany Bolen" userId="8e338a04f9f07398" providerId="LiveId" clId="{153433C6-9E50-41AA-A7E0-1781BFD324B0}" dt="2023-08-08T17:12:13.997" v="21" actId="207"/>
        <pc:sldMkLst>
          <pc:docMk/>
          <pc:sldMk cId="118905752" sldId="847"/>
        </pc:sldMkLst>
        <pc:spChg chg="mod">
          <ac:chgData name="Bethany Bolen" userId="8e338a04f9f07398" providerId="LiveId" clId="{153433C6-9E50-41AA-A7E0-1781BFD324B0}" dt="2023-08-08T17:12:13.997" v="21" actId="207"/>
          <ac:spMkLst>
            <pc:docMk/>
            <pc:sldMk cId="118905752" sldId="847"/>
            <ac:spMk id="5" creationId="{00000000-0000-0000-0000-000000000000}"/>
          </ac:spMkLst>
        </pc:spChg>
        <pc:spChg chg="del mod">
          <ac:chgData name="Bethany Bolen" userId="8e338a04f9f07398" providerId="LiveId" clId="{153433C6-9E50-41AA-A7E0-1781BFD324B0}" dt="2023-08-08T17:11:39.785" v="16" actId="478"/>
          <ac:spMkLst>
            <pc:docMk/>
            <pc:sldMk cId="118905752" sldId="847"/>
            <ac:spMk id="6" creationId="{5F4BA3B2-FA10-61F6-17F7-C9B843ED4136}"/>
          </ac:spMkLst>
        </pc:spChg>
        <pc:picChg chg="add mod ord">
          <ac:chgData name="Bethany Bolen" userId="8e338a04f9f07398" providerId="LiveId" clId="{153433C6-9E50-41AA-A7E0-1781BFD324B0}" dt="2023-08-08T17:11:35.239" v="13" actId="167"/>
          <ac:picMkLst>
            <pc:docMk/>
            <pc:sldMk cId="118905752" sldId="847"/>
            <ac:picMk id="7" creationId="{9C294760-6A12-B25B-A3A4-CE4C5062342E}"/>
          </ac:picMkLst>
        </pc:picChg>
        <pc:picChg chg="del">
          <ac:chgData name="Bethany Bolen" userId="8e338a04f9f07398" providerId="LiveId" clId="{153433C6-9E50-41AA-A7E0-1781BFD324B0}" dt="2023-08-08T17:11:36.611" v="14" actId="478"/>
          <ac:picMkLst>
            <pc:docMk/>
            <pc:sldMk cId="118905752" sldId="847"/>
            <ac:picMk id="8" creationId="{8C14F441-2396-4F5A-84F7-35301E1EB6A9}"/>
          </ac:picMkLst>
        </pc:picChg>
      </pc:sldChg>
    </pc:docChg>
  </pc:docChgLst>
  <pc:docChgLst>
    <pc:chgData name="Katie Bolen" userId="aa78ffc0c2b120ec" providerId="LiveId" clId="{ECC19C38-3A87-4078-BCB9-0D5F52697C2A}"/>
    <pc:docChg chg="undo custSel modSld">
      <pc:chgData name="Katie Bolen" userId="aa78ffc0c2b120ec" providerId="LiveId" clId="{ECC19C38-3A87-4078-BCB9-0D5F52697C2A}" dt="2023-03-08T03:56:48.641" v="9" actId="14100"/>
      <pc:docMkLst>
        <pc:docMk/>
      </pc:docMkLst>
      <pc:sldChg chg="addSp delSp modSp mod">
        <pc:chgData name="Katie Bolen" userId="aa78ffc0c2b120ec" providerId="LiveId" clId="{ECC19C38-3A87-4078-BCB9-0D5F52697C2A}" dt="2023-03-08T03:56:48.641" v="9" actId="14100"/>
        <pc:sldMkLst>
          <pc:docMk/>
          <pc:sldMk cId="2988952893" sldId="611"/>
        </pc:sldMkLst>
        <pc:picChg chg="add mod ord">
          <ac:chgData name="Katie Bolen" userId="aa78ffc0c2b120ec" providerId="LiveId" clId="{ECC19C38-3A87-4078-BCB9-0D5F52697C2A}" dt="2023-03-08T03:56:48.641" v="9" actId="14100"/>
          <ac:picMkLst>
            <pc:docMk/>
            <pc:sldMk cId="2988952893" sldId="611"/>
            <ac:picMk id="6" creationId="{458F9F4D-DCCC-0B61-64B0-AC85D566688F}"/>
          </ac:picMkLst>
        </pc:picChg>
        <pc:picChg chg="del mod">
          <ac:chgData name="Katie Bolen" userId="aa78ffc0c2b120ec" providerId="LiveId" clId="{ECC19C38-3A87-4078-BCB9-0D5F52697C2A}" dt="2023-03-08T03:56:39.024" v="6" actId="478"/>
          <ac:picMkLst>
            <pc:docMk/>
            <pc:sldMk cId="2988952893" sldId="611"/>
            <ac:picMk id="7" creationId="{19ABB3B4-3A81-478A-8BFA-1608E3D266CC}"/>
          </ac:picMkLst>
        </pc:picChg>
      </pc:sldChg>
    </pc:docChg>
  </pc:docChgLst>
  <pc:docChgLst>
    <pc:chgData name="Natalie Heather" userId="9c83e61746fa06bd" providerId="LiveId" clId="{A603EEB5-27B3-446C-BC36-CC0C98D56FB5}"/>
    <pc:docChg chg="custSel addSld delSld modSld">
      <pc:chgData name="Natalie Heather" userId="9c83e61746fa06bd" providerId="LiveId" clId="{A603EEB5-27B3-446C-BC36-CC0C98D56FB5}" dt="2023-05-17T16:00:28.836" v="12" actId="47"/>
      <pc:docMkLst>
        <pc:docMk/>
      </pc:docMkLst>
      <pc:sldChg chg="del">
        <pc:chgData name="Natalie Heather" userId="9c83e61746fa06bd" providerId="LiveId" clId="{A603EEB5-27B3-446C-BC36-CC0C98D56FB5}" dt="2023-05-17T16:00:28.836" v="12" actId="47"/>
        <pc:sldMkLst>
          <pc:docMk/>
          <pc:sldMk cId="1677217121" sldId="481"/>
        </pc:sldMkLst>
      </pc:sldChg>
      <pc:sldChg chg="addSp delSp modSp add mod">
        <pc:chgData name="Natalie Heather" userId="9c83e61746fa06bd" providerId="LiveId" clId="{A603EEB5-27B3-446C-BC36-CC0C98D56FB5}" dt="2023-05-17T16:00:21.421" v="11" actId="14100"/>
        <pc:sldMkLst>
          <pc:docMk/>
          <pc:sldMk cId="3907216356" sldId="846"/>
        </pc:sldMkLst>
        <pc:spChg chg="mod">
          <ac:chgData name="Natalie Heather" userId="9c83e61746fa06bd" providerId="LiveId" clId="{A603EEB5-27B3-446C-BC36-CC0C98D56FB5}" dt="2023-05-17T16:00:21.421" v="11" actId="14100"/>
          <ac:spMkLst>
            <pc:docMk/>
            <pc:sldMk cId="3907216356" sldId="846"/>
            <ac:spMk id="6" creationId="{00000000-0000-0000-0000-000000000000}"/>
          </ac:spMkLst>
        </pc:spChg>
        <pc:picChg chg="del">
          <ac:chgData name="Natalie Heather" userId="9c83e61746fa06bd" providerId="LiveId" clId="{A603EEB5-27B3-446C-BC36-CC0C98D56FB5}" dt="2023-05-17T15:59:33.791" v="1" actId="478"/>
          <ac:picMkLst>
            <pc:docMk/>
            <pc:sldMk cId="3907216356" sldId="846"/>
            <ac:picMk id="5" creationId="{00000000-0000-0000-0000-000000000000}"/>
          </ac:picMkLst>
        </pc:picChg>
        <pc:picChg chg="add mod ord">
          <ac:chgData name="Natalie Heather" userId="9c83e61746fa06bd" providerId="LiveId" clId="{A603EEB5-27B3-446C-BC36-CC0C98D56FB5}" dt="2023-05-17T15:59:49.400" v="7" actId="167"/>
          <ac:picMkLst>
            <pc:docMk/>
            <pc:sldMk cId="3907216356" sldId="846"/>
            <ac:picMk id="8" creationId="{31978627-00BF-1AEC-9D62-0050E4DC3D11}"/>
          </ac:picMkLst>
        </pc:picChg>
      </pc:sldChg>
    </pc:docChg>
  </pc:docChgLst>
  <pc:docChgLst>
    <pc:chgData name="Todd Bolen" userId="a511567d1bf03c50" providerId="LiveId" clId="{D618506A-C932-4A54-84DD-AF3D60F70015}"/>
    <pc:docChg chg="modNotesMaster">
      <pc:chgData name="Todd Bolen" userId="a511567d1bf03c50" providerId="LiveId" clId="{D618506A-C932-4A54-84DD-AF3D60F70015}" dt="2023-10-14T20:04:49.642" v="2" actId="404"/>
      <pc:docMkLst>
        <pc:docMk/>
      </pc:docMkLst>
    </pc:docChg>
  </pc:docChgLst>
  <pc:docChgLst>
    <pc:chgData name="Todd Bolen" userId="a511567d1bf03c50" providerId="LiveId" clId="{8D99D211-C72F-4964-ACF8-E8BE0CCF3A70}"/>
    <pc:docChg chg="custSel addSld modSld">
      <pc:chgData name="Todd Bolen" userId="a511567d1bf03c50" providerId="LiveId" clId="{8D99D211-C72F-4964-ACF8-E8BE0CCF3A70}" dt="2024-02-16T05:08:10.343" v="45" actId="6549"/>
      <pc:docMkLst>
        <pc:docMk/>
      </pc:docMkLst>
      <pc:sldChg chg="addSp delSp modSp add mod modNotesTx">
        <pc:chgData name="Todd Bolen" userId="a511567d1bf03c50" providerId="LiveId" clId="{8D99D211-C72F-4964-ACF8-E8BE0CCF3A70}" dt="2024-02-16T05:08:10.343" v="45" actId="6549"/>
        <pc:sldMkLst>
          <pc:docMk/>
          <pc:sldMk cId="2688519787" sldId="505"/>
        </pc:sldMkLst>
        <pc:spChg chg="mod">
          <ac:chgData name="Todd Bolen" userId="a511567d1bf03c50" providerId="LiveId" clId="{8D99D211-C72F-4964-ACF8-E8BE0CCF3A70}" dt="2024-02-16T05:08:10.343" v="45" actId="6549"/>
          <ac:spMkLst>
            <pc:docMk/>
            <pc:sldMk cId="2688519787" sldId="505"/>
            <ac:spMk id="8" creationId="{FA31ADFE-D774-3A48-688F-BCAB11E94786}"/>
          </ac:spMkLst>
        </pc:spChg>
        <pc:picChg chg="add mod ord">
          <ac:chgData name="Todd Bolen" userId="a511567d1bf03c50" providerId="LiveId" clId="{8D99D211-C72F-4964-ACF8-E8BE0CCF3A70}" dt="2024-02-16T05:08:05.618" v="40" actId="167"/>
          <ac:picMkLst>
            <pc:docMk/>
            <pc:sldMk cId="2688519787" sldId="505"/>
            <ac:picMk id="2" creationId="{5032FF01-ACF8-42E0-5EAB-958CD5DB32AD}"/>
          </ac:picMkLst>
        </pc:picChg>
        <pc:picChg chg="del">
          <ac:chgData name="Todd Bolen" userId="a511567d1bf03c50" providerId="LiveId" clId="{8D99D211-C72F-4964-ACF8-E8BE0CCF3A70}" dt="2024-02-16T05:08:07.125" v="41" actId="478"/>
          <ac:picMkLst>
            <pc:docMk/>
            <pc:sldMk cId="2688519787" sldId="505"/>
            <ac:picMk id="9" creationId="{6323F38D-D648-263C-20B4-959A14646F56}"/>
          </ac:picMkLst>
        </pc:picChg>
      </pc:sldChg>
      <pc:sldChg chg="modNotesTx">
        <pc:chgData name="Todd Bolen" userId="a511567d1bf03c50" providerId="LiveId" clId="{8D99D211-C72F-4964-ACF8-E8BE0CCF3A70}" dt="2024-02-16T05:07:47.296" v="35"/>
        <pc:sldMkLst>
          <pc:docMk/>
          <pc:sldMk cId="2842446738" sldId="845"/>
        </pc:sldMkLst>
      </pc:sldChg>
      <pc:sldChg chg="addSp modSp add mod modNotesTx">
        <pc:chgData name="Todd Bolen" userId="a511567d1bf03c50" providerId="LiveId" clId="{8D99D211-C72F-4964-ACF8-E8BE0CCF3A70}" dt="2024-02-16T05:07:49.375" v="36"/>
        <pc:sldMkLst>
          <pc:docMk/>
          <pc:sldMk cId="366250645" sldId="849"/>
        </pc:sldMkLst>
        <pc:spChg chg="add mod">
          <ac:chgData name="Todd Bolen" userId="a511567d1bf03c50" providerId="LiveId" clId="{8D99D211-C72F-4964-ACF8-E8BE0CCF3A70}" dt="2024-02-16T05:02:52.167" v="17" actId="20577"/>
          <ac:spMkLst>
            <pc:docMk/>
            <pc:sldMk cId="366250645" sldId="849"/>
            <ac:spMk id="2" creationId="{C792D54F-5DF4-EFD7-0BE7-9EC5E2588886}"/>
          </ac:spMkLst>
        </pc:spChg>
        <pc:spChg chg="add mod">
          <ac:chgData name="Todd Bolen" userId="a511567d1bf03c50" providerId="LiveId" clId="{8D99D211-C72F-4964-ACF8-E8BE0CCF3A70}" dt="2024-02-16T05:02:44.590" v="2"/>
          <ac:spMkLst>
            <pc:docMk/>
            <pc:sldMk cId="366250645" sldId="849"/>
            <ac:spMk id="4" creationId="{E71EF08F-679B-9703-6EDD-7CF6A4D792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371600" rtl="0" eaLnBrk="1" latinLnBrk="0" hangingPunct="1">
      <a:defRPr sz="1200" kern="1200">
        <a:solidFill>
          <a:schemeClr val="tx1"/>
        </a:solidFill>
        <a:latin typeface="+mn-lt"/>
        <a:ea typeface="+mn-ea"/>
        <a:cs typeface="+mn-cs"/>
      </a:defRPr>
    </a:lvl1pPr>
    <a:lvl2pPr marL="685800" algn="l" defTabSz="1371600" rtl="0" eaLnBrk="1" latinLnBrk="0" hangingPunct="1">
      <a:defRPr sz="1200" kern="1200">
        <a:solidFill>
          <a:schemeClr val="tx1"/>
        </a:solidFill>
        <a:latin typeface="+mn-lt"/>
        <a:ea typeface="+mn-ea"/>
        <a:cs typeface="+mn-cs"/>
      </a:defRPr>
    </a:lvl2pPr>
    <a:lvl3pPr marL="1371600" algn="l" defTabSz="1371600" rtl="0" eaLnBrk="1" latinLnBrk="0" hangingPunct="1">
      <a:defRPr sz="1200" kern="1200">
        <a:solidFill>
          <a:schemeClr val="tx1"/>
        </a:solidFill>
        <a:latin typeface="+mn-lt"/>
        <a:ea typeface="+mn-ea"/>
        <a:cs typeface="+mn-cs"/>
      </a:defRPr>
    </a:lvl3pPr>
    <a:lvl4pPr marL="2057400" algn="l" defTabSz="1371600" rtl="0" eaLnBrk="1" latinLnBrk="0" hangingPunct="1">
      <a:defRPr sz="1200" kern="1200">
        <a:solidFill>
          <a:schemeClr val="tx1"/>
        </a:solidFill>
        <a:latin typeface="+mn-lt"/>
        <a:ea typeface="+mn-ea"/>
        <a:cs typeface="+mn-cs"/>
      </a:defRPr>
    </a:lvl4pPr>
    <a:lvl5pPr marL="2743200" algn="l" defTabSz="1371600" rtl="0" eaLnBrk="1" latinLnBrk="0" hangingPunct="1">
      <a:defRPr sz="12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Romans 12 presentation from the </a:t>
            </a:r>
            <a:r>
              <a:rPr lang="en-US" sz="1100" i="1" dirty="0"/>
              <a:t>Photo Companion to the Bible.</a:t>
            </a:r>
            <a:r>
              <a:rPr lang="en-US" sz="1100" dirty="0"/>
              <a:t> To purchase the full volume, visit https://www.bibleplaces.com/romans/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Romans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2621084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word translated here as “spiritual” is the Greek word </a:t>
            </a:r>
            <a:r>
              <a:rPr lang="en-US" sz="1200" i="1" kern="1200" dirty="0" err="1">
                <a:solidFill>
                  <a:schemeClr val="tx1"/>
                </a:solidFill>
                <a:effectLst/>
                <a:latin typeface="+mn-lt"/>
                <a:ea typeface="+mn-ea"/>
                <a:cs typeface="+mn-cs"/>
              </a:rPr>
              <a:t>logikos</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λογικός</a:t>
            </a:r>
            <a:r>
              <a:rPr lang="en-US" sz="1200" kern="1200" dirty="0">
                <a:solidFill>
                  <a:schemeClr val="tx1"/>
                </a:solidFill>
                <a:effectLst/>
                <a:latin typeface="+mn-lt"/>
                <a:ea typeface="+mn-ea"/>
                <a:cs typeface="+mn-cs"/>
              </a:rPr>
              <a:t>). There is disagreement whether the word should be understood as referring to the mental or spiritual realm (i.e.,</a:t>
            </a:r>
            <a:r>
              <a:rPr lang="en-US" sz="1200" kern="1200" baseline="0" dirty="0">
                <a:solidFill>
                  <a:schemeClr val="tx1"/>
                </a:solidFill>
                <a:effectLst/>
                <a:latin typeface="+mn-lt"/>
                <a:ea typeface="+mn-ea"/>
                <a:cs typeface="+mn-cs"/>
              </a:rPr>
              <a:t> “reasonable” or “spiritual” service). Greek lexicons usually associate the word with something that is genuine or true, but also with something metaphorical rather than literal. This fits with Paul’s teaching that the old system of blood sacrifice is no longer necessary or useful since it has been superseded by Christ’s ultimate sacrifice (Rom 6:10, cf. </a:t>
            </a:r>
            <a:r>
              <a:rPr lang="en-US" sz="1200" kern="1200" baseline="0" dirty="0" err="1">
                <a:solidFill>
                  <a:schemeClr val="tx1"/>
                </a:solidFill>
                <a:effectLst/>
                <a:latin typeface="+mn-lt"/>
                <a:ea typeface="+mn-ea"/>
                <a:cs typeface="+mn-cs"/>
              </a:rPr>
              <a:t>Heb</a:t>
            </a:r>
            <a:r>
              <a:rPr lang="en-US" sz="1200" kern="1200" baseline="0" dirty="0">
                <a:solidFill>
                  <a:schemeClr val="tx1"/>
                </a:solidFill>
                <a:effectLst/>
                <a:latin typeface="+mn-lt"/>
                <a:ea typeface="+mn-ea"/>
                <a:cs typeface="+mn-cs"/>
              </a:rPr>
              <a:t> 9:11-12). Paul’s endurance to the point of martyrdom, depicted on this sarcophagus, is an illustration of such “spiritual service of worship.” </a:t>
            </a:r>
            <a:r>
              <a:rPr lang="en-US" dirty="0"/>
              <a:t>This is the so-called “tree sarcophagus.” It was photographed</a:t>
            </a:r>
            <a:r>
              <a:rPr lang="en-US" baseline="0" dirty="0"/>
              <a:t> at the Vatican Museums.</a:t>
            </a:r>
            <a:endParaRPr lang="en-US" dirty="0"/>
          </a:p>
          <a:p>
            <a:pPr marL="0" indent="0">
              <a:buFontTx/>
              <a:buNone/>
            </a:pPr>
            <a:endParaRPr lang="en-US" sz="1200" kern="1200" baseline="0" dirty="0">
              <a:solidFill>
                <a:schemeClr val="tx1"/>
              </a:solidFill>
              <a:effectLst/>
              <a:latin typeface="+mn-lt"/>
              <a:ea typeface="+mn-ea"/>
              <a:cs typeface="+mn-cs"/>
            </a:endParaRPr>
          </a:p>
          <a:p>
            <a:pPr marL="0" indent="0">
              <a:buFontTx/>
              <a:buNone/>
            </a:pPr>
            <a:r>
              <a:rPr lang="en-US" dirty="0"/>
              <a:t>tb0512175605</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729971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period from about 27 BC to AD 180 is often referred to by historians as the </a:t>
            </a:r>
            <a:r>
              <a:rPr lang="en-US" dirty="0" err="1"/>
              <a:t>Pax</a:t>
            </a:r>
            <a:r>
              <a:rPr lang="en-US" dirty="0"/>
              <a:t> </a:t>
            </a:r>
            <a:r>
              <a:rPr lang="en-US" dirty="0" err="1"/>
              <a:t>Romana</a:t>
            </a:r>
            <a:r>
              <a:rPr lang="en-US" dirty="0"/>
              <a:t>, the “Peace</a:t>
            </a:r>
            <a:r>
              <a:rPr lang="en-US" baseline="0" dirty="0"/>
              <a:t> of Rome.” This included the time when Paul lived. The period was also sometimes referred to as the “Peace of Augustus” (PAX AUGUSTA) because Augustus was the first emperor of the period. Such is the case with this coin of the Roman emperor Gordian III (AD 238–244). This illustrates the fondness with which later emperors looked back on this period, and the value they attached to the relative peace that characterized the period. The next slide includes highlights for the inscription “Peace of Augustus.” </a:t>
            </a:r>
            <a:r>
              <a:rPr lang="en-US" dirty="0"/>
              <a:t>This image comes from </a:t>
            </a:r>
            <a:r>
              <a:rPr lang="en-US" dirty="0" err="1"/>
              <a:t>NumisAntica</a:t>
            </a:r>
            <a:r>
              <a:rPr lang="en-US" dirty="0"/>
              <a:t> and is licensed under</a:t>
            </a:r>
            <a:r>
              <a:rPr lang="en-US" baseline="0" dirty="0"/>
              <a:t> </a:t>
            </a:r>
            <a:r>
              <a:rPr lang="en-US" dirty="0"/>
              <a:t>CC BY-SA 3.0 </a:t>
            </a:r>
            <a:r>
              <a:rPr lang="en-US" dirty="0" err="1"/>
              <a:t>nl</a:t>
            </a:r>
            <a:r>
              <a:rPr lang="en-US" dirty="0"/>
              <a:t>, via Wikimedia Commons: https://commons.wikimedia.org/wiki/File:Romeinse_keizers_Gordianus_III_antoninianus_Antiochie_243-244.jpg.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wiki110520141523700350180</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5822905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period from about 27 BC to AD 180 is often referred to by historians as the </a:t>
            </a:r>
            <a:r>
              <a:rPr lang="en-US" dirty="0" err="1"/>
              <a:t>Pax</a:t>
            </a:r>
            <a:r>
              <a:rPr lang="en-US" dirty="0"/>
              <a:t> </a:t>
            </a:r>
            <a:r>
              <a:rPr lang="en-US" dirty="0" err="1"/>
              <a:t>Romana</a:t>
            </a:r>
            <a:r>
              <a:rPr lang="en-US" dirty="0"/>
              <a:t>, the “Peace</a:t>
            </a:r>
            <a:r>
              <a:rPr lang="en-US" baseline="0" dirty="0"/>
              <a:t> of Rome.” This included the time when Paul lived. The period was also sometimes referred to as the “Peace of Augustus” (PAX AUGUSTA) because Augustus was the first emperor of the period. Such is the case with this coin of the Roman emperor Gordian III (AD 238–244). This illustrates the fondness with which later emperors looked back on this period, and the value they attached to the relative peace that characterized the period. The next slide includes highlights for the inscription “Peace of Augustus.” </a:t>
            </a:r>
            <a:r>
              <a:rPr lang="en-US" dirty="0"/>
              <a:t>This image comes from </a:t>
            </a:r>
            <a:r>
              <a:rPr lang="en-US" dirty="0" err="1"/>
              <a:t>NumisAntica</a:t>
            </a:r>
            <a:r>
              <a:rPr lang="en-US" dirty="0"/>
              <a:t> and is licensed under</a:t>
            </a:r>
            <a:r>
              <a:rPr lang="en-US" baseline="0" dirty="0"/>
              <a:t> </a:t>
            </a:r>
            <a:r>
              <a:rPr lang="en-US" dirty="0"/>
              <a:t>CC BY-SA 3.0 </a:t>
            </a:r>
            <a:r>
              <a:rPr lang="en-US" dirty="0" err="1"/>
              <a:t>nl</a:t>
            </a:r>
            <a:r>
              <a:rPr lang="en-US" dirty="0"/>
              <a:t>, via Wikimedia Commons: https://commons.wikimedia.org/wiki/File:Romeinse_keizers_Gordianus_III_antoninianus_Antiochie_243-244.jpg. An editable version is included behind this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wiki110520141523700350180</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36046540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Caesar Augustus</a:t>
            </a:r>
            <a:r>
              <a:rPr lang="en-US" baseline="0" dirty="0"/>
              <a:t> (27 BC–AD 14) created the cult of “Mars the Avenger” (Mars </a:t>
            </a:r>
            <a:r>
              <a:rPr lang="en-US" baseline="0" dirty="0" err="1"/>
              <a:t>Ultor</a:t>
            </a:r>
            <a:r>
              <a:rPr lang="en-US" baseline="0" dirty="0"/>
              <a:t>) to celebrate two different events in which he felt like he was able to gain vengeance. The first was his defeat of the assassins of Julius Caesar (Brutus and Cassius) in battle at Philippi in 42 BC. The second was the negotiated return of the Roman battle standards that had been lost to the Parthians in the Battle of </a:t>
            </a:r>
            <a:r>
              <a:rPr lang="en-US" baseline="0" dirty="0" err="1"/>
              <a:t>Carrhae</a:t>
            </a:r>
            <a:r>
              <a:rPr lang="en-US" baseline="0" dirty="0"/>
              <a:t> in 53 BC. The temple was built in 2 BC and was also home to the Roman goddess of vengeance, </a:t>
            </a:r>
            <a:r>
              <a:rPr lang="en-US" baseline="0" dirty="0" err="1"/>
              <a:t>Ultio</a:t>
            </a:r>
            <a:r>
              <a:rPr lang="en-US" baseline="0" dirty="0"/>
              <a:t>.</a:t>
            </a:r>
            <a:endParaRPr lang="en-US" dirty="0"/>
          </a:p>
          <a:p>
            <a:endParaRPr lang="en-US" dirty="0"/>
          </a:p>
          <a:p>
            <a:r>
              <a:rPr lang="en-US" dirty="0"/>
              <a:t>tb112105952h</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15878221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Mars the Avenger (Mars </a:t>
            </a:r>
            <a:r>
              <a:rPr lang="en-US" dirty="0" err="1"/>
              <a:t>Ultor</a:t>
            </a:r>
            <a:r>
              <a:rPr lang="en-US" dirty="0"/>
              <a:t>)</a:t>
            </a:r>
            <a:r>
              <a:rPr lang="en-US" baseline="0" dirty="0"/>
              <a:t> was depicted wearing a breastplate (cuirass) and war helmet, standing in a “martial pose,” with a lance in his upraised right hand and a shield in his left. The fact that a temple to the god of vengeance stood in Rome when Paul wrote his letter to the Romans demonstrates that they would have been well aware of revenge as a cultural value. This statue was photographed at the </a:t>
            </a:r>
            <a:r>
              <a:rPr lang="en-US" dirty="0"/>
              <a:t>Naples Archaeological</a:t>
            </a:r>
            <a:r>
              <a:rPr lang="en-US" baseline="0" dirty="0"/>
              <a:t> Museum.</a:t>
            </a:r>
            <a:endParaRPr lang="en-US" dirty="0"/>
          </a:p>
          <a:p>
            <a:endParaRPr lang="en-US" dirty="0"/>
          </a:p>
          <a:p>
            <a:r>
              <a:rPr lang="en-US" dirty="0"/>
              <a:t>tb0515171025</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15878221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of Mars </a:t>
            </a:r>
            <a:r>
              <a:rPr lang="en-US" dirty="0" err="1"/>
              <a:t>Ultor</a:t>
            </a:r>
            <a:r>
              <a:rPr lang="en-US" dirty="0"/>
              <a:t> was taken at the Naples Archaeological</a:t>
            </a:r>
            <a:r>
              <a:rPr lang="en-US" baseline="0" dirty="0"/>
              <a:t> Museum.</a:t>
            </a:r>
            <a:endParaRPr lang="en-US" dirty="0"/>
          </a:p>
          <a:p>
            <a:endParaRPr lang="en-US" dirty="0"/>
          </a:p>
          <a:p>
            <a:r>
              <a:rPr lang="en-US" dirty="0"/>
              <a:t>tb0515171026h</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15878221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seems to combine lines</a:t>
            </a:r>
            <a:r>
              <a:rPr lang="en-US" baseline="0" dirty="0"/>
              <a:t> from the Hebrew text and the Septuagint version of Deuteronomy 32:35 in this quote. </a:t>
            </a:r>
            <a:r>
              <a:rPr lang="en-US" sz="1200" kern="1200" dirty="0">
                <a:solidFill>
                  <a:schemeClr val="tx1"/>
                </a:solidFill>
                <a:effectLst/>
                <a:latin typeface="+mn-lt"/>
                <a:ea typeface="+mn-ea"/>
                <a:cs typeface="+mn-cs"/>
              </a:rPr>
              <a:t>He uses the first line from the Hebrew version, “</a:t>
            </a:r>
            <a:r>
              <a:rPr lang="en-US" sz="1200" u="sng" kern="1200" dirty="0">
                <a:solidFill>
                  <a:schemeClr val="tx1"/>
                </a:solidFill>
                <a:effectLst/>
                <a:latin typeface="+mn-lt"/>
                <a:ea typeface="+mn-ea"/>
                <a:cs typeface="+mn-cs"/>
              </a:rPr>
              <a:t>Vengeance is mine</a:t>
            </a:r>
            <a:r>
              <a:rPr lang="en-US" sz="1200" kern="1200" dirty="0">
                <a:solidFill>
                  <a:schemeClr val="tx1"/>
                </a:solidFill>
                <a:effectLst/>
                <a:latin typeface="+mn-lt"/>
                <a:ea typeface="+mn-ea"/>
                <a:cs typeface="+mn-cs"/>
              </a:rPr>
              <a:t>, and retribution,” and the second line from the Septuagint, “In the day of vengeance, </a:t>
            </a:r>
            <a:r>
              <a:rPr lang="en-US" sz="1200" u="sng" kern="1200" dirty="0">
                <a:solidFill>
                  <a:schemeClr val="tx1"/>
                </a:solidFill>
                <a:effectLst/>
                <a:latin typeface="+mn-lt"/>
                <a:ea typeface="+mn-ea"/>
                <a:cs typeface="+mn-cs"/>
              </a:rPr>
              <a:t>I will repay</a:t>
            </a:r>
            <a:r>
              <a:rPr lang="en-US" sz="1200" kern="1200" dirty="0">
                <a:solidFill>
                  <a:schemeClr val="tx1"/>
                </a:solidFill>
                <a:effectLst/>
                <a:latin typeface="+mn-lt"/>
                <a:ea typeface="+mn-ea"/>
                <a:cs typeface="+mn-cs"/>
              </a:rPr>
              <a:t>.” The</a:t>
            </a:r>
            <a:r>
              <a:rPr lang="en-US" sz="1200" kern="1200" baseline="0" dirty="0">
                <a:solidFill>
                  <a:schemeClr val="tx1"/>
                </a:solidFill>
                <a:effectLst/>
                <a:latin typeface="+mn-lt"/>
                <a:ea typeface="+mn-ea"/>
                <a:cs typeface="+mn-cs"/>
              </a:rPr>
              <a:t> scroll shown here is the Hebrew text. </a:t>
            </a:r>
            <a:r>
              <a:rPr lang="en-US" dirty="0"/>
              <a:t>“</a:t>
            </a:r>
            <a:r>
              <a:rPr lang="en-US" sz="1200" b="0" i="0" kern="1200" dirty="0">
                <a:solidFill>
                  <a:schemeClr val="tx1"/>
                </a:solidFill>
                <a:effectLst/>
                <a:latin typeface="+mn-lt"/>
                <a:ea typeface="+mn-ea"/>
                <a:cs typeface="+mn-cs"/>
              </a:rPr>
              <a:t>Vengeance is mine, and recompense, at the time when their foot shall slide: for the day of their calamity is at hand, and the things that are to come upon them shall make haste” (</a:t>
            </a:r>
            <a:r>
              <a:rPr lang="en-US" sz="1200" b="0" i="0" kern="1200" dirty="0" err="1">
                <a:solidFill>
                  <a:schemeClr val="tx1"/>
                </a:solidFill>
                <a:effectLst/>
                <a:latin typeface="+mn-lt"/>
                <a:ea typeface="+mn-ea"/>
                <a:cs typeface="+mn-cs"/>
              </a:rPr>
              <a:t>Deut</a:t>
            </a:r>
            <a:r>
              <a:rPr lang="en-US" sz="1200" b="0" i="0" kern="1200" dirty="0">
                <a:solidFill>
                  <a:schemeClr val="tx1"/>
                </a:solidFill>
                <a:effectLst/>
                <a:latin typeface="+mn-lt"/>
                <a:ea typeface="+mn-ea"/>
                <a:cs typeface="+mn-cs"/>
              </a:rPr>
              <a:t> 32:35, ASV). </a:t>
            </a:r>
            <a:r>
              <a:rPr lang="en-US" dirty="0"/>
              <a:t>This Yemenite Torah scroll was photographed at The Master’s Seminary in California.</a:t>
            </a:r>
          </a:p>
          <a:p>
            <a:endParaRPr lang="en-US" dirty="0"/>
          </a:p>
          <a:p>
            <a:r>
              <a:rPr lang="en-US" sz="1200" kern="1200" dirty="0">
                <a:solidFill>
                  <a:schemeClr val="tx1"/>
                </a:solidFill>
                <a:effectLst/>
                <a:latin typeface="+mn-lt"/>
                <a:ea typeface="+mn-ea"/>
                <a:cs typeface="+mn-cs"/>
              </a:rPr>
              <a:t>tb031416462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7369359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Rather than taking vengeance, Paul urges his listeners to do good for</a:t>
            </a:r>
            <a:r>
              <a:rPr lang="en-US" sz="1200" kern="1200" baseline="0" dirty="0">
                <a:solidFill>
                  <a:schemeClr val="tx1"/>
                </a:solidFill>
                <a:latin typeface="+mn-lt"/>
                <a:ea typeface="+mn-ea"/>
                <a:cs typeface="+mn-cs"/>
              </a:rPr>
              <a:t> those who are their enemies (cf. Matt 5:44). He quotes the LXX version of Proverbs 25:21 to make his point. </a:t>
            </a:r>
            <a:r>
              <a:rPr lang="en-US" sz="1200" kern="1200" dirty="0">
                <a:solidFill>
                  <a:schemeClr val="tx1"/>
                </a:solidFill>
                <a:latin typeface="+mn-lt"/>
                <a:ea typeface="+mn-ea"/>
                <a:cs typeface="+mn-cs"/>
              </a:rPr>
              <a:t>Food shortage and proper nutrition were common obstacles in daily life. This figurine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was photographed at the Metropolitan Museum of Art in New York City.</a:t>
            </a:r>
          </a:p>
          <a:p>
            <a:endParaRPr lang="en-US" dirty="0"/>
          </a:p>
          <a:p>
            <a:r>
              <a:rPr lang="en-US" dirty="0"/>
              <a:t>adr1605243597h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106</a:t>
            </a:fld>
            <a:endParaRPr lang="en-US"/>
          </a:p>
        </p:txBody>
      </p:sp>
    </p:spTree>
    <p:extLst>
      <p:ext uri="{BB962C8B-B14F-4D97-AF65-F5344CB8AC3E}">
        <p14:creationId xmlns:p14="http://schemas.microsoft.com/office/powerpoint/2010/main" val="16553145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idea of feeding someone is illustrated here by a fresco of a young woman who appears to be offering a tray of food to the viewer. </a:t>
            </a:r>
            <a:r>
              <a:rPr lang="en-US" dirty="0"/>
              <a:t>This fresco was</a:t>
            </a:r>
            <a:r>
              <a:rPr lang="en-US" baseline="0" dirty="0"/>
              <a:t> photographed </a:t>
            </a:r>
            <a:r>
              <a:rPr lang="en-US" i="1" baseline="0" dirty="0"/>
              <a:t>in situ </a:t>
            </a:r>
            <a:r>
              <a:rPr lang="en-US" baseline="0" dirty="0"/>
              <a:t>at the Villa of the Mysteries at Pompeii. </a:t>
            </a:r>
            <a:r>
              <a:rPr lang="en-US" dirty="0"/>
              <a:t>This image comes from Carole </a:t>
            </a:r>
            <a:r>
              <a:rPr lang="en-US" dirty="0" err="1"/>
              <a:t>Raddato</a:t>
            </a:r>
            <a:r>
              <a:rPr lang="en-US" dirty="0"/>
              <a:t> and is licensed under</a:t>
            </a:r>
            <a:r>
              <a:rPr lang="en-US" baseline="0" dirty="0"/>
              <a:t> </a:t>
            </a:r>
            <a:r>
              <a:rPr lang="en-US" dirty="0"/>
              <a:t>CC BY-SA 2.0, via Wikimedia Commons: https://commons.wikimedia.org/wiki/File:In_situ_wall_fresco,_Pompeii_(14857194281).jpg.</a:t>
            </a:r>
          </a:p>
          <a:p>
            <a:endParaRPr lang="en-US" dirty="0"/>
          </a:p>
          <a:p>
            <a:r>
              <a:rPr lang="en-US" dirty="0"/>
              <a:t>wiki14857194281070320141033</a:t>
            </a:r>
          </a:p>
        </p:txBody>
      </p:sp>
      <p:sp>
        <p:nvSpPr>
          <p:cNvPr id="4" name="Slide Number Placeholder 3"/>
          <p:cNvSpPr>
            <a:spLocks noGrp="1"/>
          </p:cNvSpPr>
          <p:nvPr>
            <p:ph type="sldNum" sz="quarter" idx="5"/>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0641430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Drinking vessels from this period came in a wide variety of shapes and styles. This cup was photographed at the Getty Villa in California.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tb082214155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108</a:t>
            </a:fld>
            <a:endParaRPr lang="en-US"/>
          </a:p>
        </p:txBody>
      </p:sp>
    </p:spTree>
    <p:extLst>
      <p:ext uri="{BB962C8B-B14F-4D97-AF65-F5344CB8AC3E}">
        <p14:creationId xmlns:p14="http://schemas.microsoft.com/office/powerpoint/2010/main" val="40683483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type of cup shown here was common in the area of Jerusalem in Paul’s day. This clay cup was photographed in the Hecht Museum at the University of Haifa.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adr1805242668h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109</a:t>
            </a:fld>
            <a:endParaRPr lang="en-US"/>
          </a:p>
        </p:txBody>
      </p:sp>
    </p:spTree>
    <p:extLst>
      <p:ext uri="{BB962C8B-B14F-4D97-AF65-F5344CB8AC3E}">
        <p14:creationId xmlns:p14="http://schemas.microsoft.com/office/powerpoint/2010/main" val="1850691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translated “spiritual” (Gk. </a:t>
            </a:r>
            <a:r>
              <a:rPr lang="en-US" i="1" dirty="0" err="1"/>
              <a:t>logikos</a:t>
            </a:r>
            <a:r>
              <a:rPr lang="en-US" dirty="0"/>
              <a:t>, </a:t>
            </a:r>
            <a:r>
              <a:rPr lang="el-GR" sz="1200" kern="1200" dirty="0">
                <a:solidFill>
                  <a:schemeClr val="tx1"/>
                </a:solidFill>
                <a:effectLst/>
                <a:latin typeface="+mn-lt"/>
                <a:ea typeface="+mn-ea"/>
                <a:cs typeface="+mn-cs"/>
              </a:rPr>
              <a:t>λογικός</a:t>
            </a:r>
            <a:r>
              <a:rPr lang="en-US" sz="1200" kern="1200" dirty="0">
                <a:solidFill>
                  <a:schemeClr val="tx1"/>
                </a:solidFill>
                <a:effectLst/>
                <a:latin typeface="+mn-lt"/>
                <a:ea typeface="+mn-ea"/>
                <a:cs typeface="+mn-cs"/>
              </a:rPr>
              <a:t>) </a:t>
            </a:r>
            <a:r>
              <a:rPr lang="en-US" dirty="0"/>
              <a:t>is frequently used by Greco-Roman philosophers in the sense of “reasonable.” Many have noted the statement of Epictetus: “</a:t>
            </a:r>
            <a:r>
              <a:rPr lang="en-US" sz="1200" kern="1200" dirty="0">
                <a:solidFill>
                  <a:schemeClr val="tx1"/>
                </a:solidFill>
                <a:effectLst/>
                <a:latin typeface="+mn-lt"/>
                <a:ea typeface="+mn-ea"/>
                <a:cs typeface="+mn-cs"/>
              </a:rPr>
              <a:t>Were I a nightingale, I would act the part of a nightingale; were I a swan, the part of a swan; but since I am a reasonable creature [</a:t>
            </a:r>
            <a:r>
              <a:rPr lang="el-GR" sz="1200" kern="1200" dirty="0">
                <a:solidFill>
                  <a:schemeClr val="tx1"/>
                </a:solidFill>
                <a:effectLst/>
                <a:latin typeface="+mn-lt"/>
                <a:ea typeface="+mn-ea"/>
                <a:cs typeface="+mn-cs"/>
              </a:rPr>
              <a:t>λογικός</a:t>
            </a:r>
            <a:r>
              <a:rPr lang="en-US" sz="1200" kern="1200" dirty="0">
                <a:solidFill>
                  <a:schemeClr val="tx1"/>
                </a:solidFill>
                <a:effectLst/>
                <a:latin typeface="+mn-lt"/>
                <a:ea typeface="+mn-ea"/>
                <a:cs typeface="+mn-cs"/>
              </a:rPr>
              <a:t>], it is my duty to praise God. This is my business; I do it; nor will I ever desert this post, so long as it is permitted me; and I call on you to join in the same song” (</a:t>
            </a:r>
            <a:r>
              <a:rPr lang="en-US" sz="1200" kern="1200" dirty="0" err="1">
                <a:solidFill>
                  <a:schemeClr val="tx1"/>
                </a:solidFill>
                <a:effectLst/>
                <a:latin typeface="+mn-lt"/>
                <a:ea typeface="+mn-ea"/>
                <a:cs typeface="+mn-cs"/>
              </a:rPr>
              <a:t>Epict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Disc.</a:t>
            </a:r>
            <a:r>
              <a:rPr lang="en-US" sz="1200" kern="1200" dirty="0">
                <a:solidFill>
                  <a:schemeClr val="tx1"/>
                </a:solidFill>
                <a:effectLst/>
                <a:latin typeface="+mn-lt"/>
                <a:ea typeface="+mn-ea"/>
                <a:cs typeface="+mn-cs"/>
              </a:rPr>
              <a:t> 1.16).</a:t>
            </a:r>
            <a:r>
              <a:rPr lang="en-US" dirty="0"/>
              <a:t> The artwork shown in</a:t>
            </a:r>
            <a:r>
              <a:rPr lang="en-US" baseline="0" dirty="0"/>
              <a:t> this photo is from a manuscript of the </a:t>
            </a:r>
            <a:r>
              <a:rPr lang="en-US" dirty="0" err="1"/>
              <a:t>Biblioteca</a:t>
            </a:r>
            <a:r>
              <a:rPr lang="en-US" dirty="0"/>
              <a:t> Nacional</a:t>
            </a:r>
            <a:r>
              <a:rPr lang="en-US" baseline="0" dirty="0"/>
              <a:t> in</a:t>
            </a:r>
            <a:r>
              <a:rPr lang="en-US" dirty="0"/>
              <a:t> Madrid. </a:t>
            </a:r>
            <a:r>
              <a:rPr lang="en-US" sz="1200" kern="1200" dirty="0">
                <a:solidFill>
                  <a:schemeClr val="tx1"/>
                </a:solidFill>
                <a:effectLst/>
                <a:latin typeface="+mn-lt"/>
                <a:ea typeface="+mn-ea"/>
                <a:cs typeface="+mn-cs"/>
              </a:rPr>
              <a:t>This image comes from Wikimedia Commons and is in the public</a:t>
            </a:r>
            <a:r>
              <a:rPr lang="en-US" sz="1200" kern="1200" baseline="0" dirty="0">
                <a:solidFill>
                  <a:schemeClr val="tx1"/>
                </a:solidFill>
                <a:effectLst/>
                <a:latin typeface="+mn-lt"/>
                <a:ea typeface="+mn-ea"/>
                <a:cs typeface="+mn-cs"/>
              </a:rPr>
              <a:t> domain, via Wikimedia Commons: https://commons.wikimedia.org/wiki/File:MS._Descriptio_orbis_terrarum_fols._79r_-_Biblioteca_Nacional_de_Espa%C3%B1a_-_Disputatio_Hadriani_Augusti_et_Epicteti_philosophi.jpg.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Epictetus. </a:t>
            </a:r>
            <a:endParaRPr lang="en-US" i="1" dirty="0"/>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1890	</a:t>
            </a:r>
            <a:r>
              <a:rPr lang="en-US" sz="1200" i="1" kern="1200" dirty="0">
                <a:solidFill>
                  <a:schemeClr val="tx1"/>
                </a:solidFill>
                <a:effectLst/>
                <a:latin typeface="+mn-lt"/>
                <a:ea typeface="+mn-ea"/>
                <a:cs typeface="+mn-cs"/>
              </a:rPr>
              <a:t>The Works of Epictetus: His Discourses, in Four Books, the Enchiridion, and Fragments</a:t>
            </a:r>
            <a:r>
              <a:rPr lang="en-US" dirty="0"/>
              <a:t>, e</a:t>
            </a:r>
            <a:r>
              <a:rPr lang="en-US" sz="1200" kern="1200" dirty="0">
                <a:solidFill>
                  <a:schemeClr val="tx1"/>
                </a:solidFill>
                <a:effectLst/>
                <a:latin typeface="+mn-lt"/>
                <a:ea typeface="+mn-ea"/>
                <a:cs typeface="+mn-cs"/>
              </a:rPr>
              <a:t>d. Thomas Wentworth Higginson. Medford, MA: Thomas Nelson and 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wiki120420181501494h</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418086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dirty="0" err="1"/>
              <a:t>scyphus</a:t>
            </a:r>
            <a:r>
              <a:rPr lang="en-US" dirty="0"/>
              <a:t> (Latin for “cup,” from Gk.</a:t>
            </a:r>
            <a:r>
              <a:rPr lang="en-US" baseline="0" dirty="0"/>
              <a:t> </a:t>
            </a:r>
            <a:r>
              <a:rPr lang="en-US" i="1" dirty="0" err="1"/>
              <a:t>skuphos</a:t>
            </a:r>
            <a:r>
              <a:rPr lang="en-US" dirty="0"/>
              <a:t>, </a:t>
            </a:r>
            <a:r>
              <a:rPr lang="vi-VN" dirty="0"/>
              <a:t>σκῠ́φος</a:t>
            </a:r>
            <a:r>
              <a:rPr lang="en-US" dirty="0"/>
              <a:t>) was a two-handled drinking cup,</a:t>
            </a:r>
            <a:r>
              <a:rPr lang="en-US" baseline="0" dirty="0"/>
              <a:t> usually with a base, and often used for drinking wine. Although the form was much used by the poor, many examples were also very richly decorated and clearly very costly</a:t>
            </a:r>
            <a:r>
              <a:rPr lang="en-US" dirty="0"/>
              <a:t>. This elaborate and expensive silver cup likely</a:t>
            </a:r>
            <a:r>
              <a:rPr lang="en-US" baseline="0" dirty="0"/>
              <a:t> comes from the end of the 1st century BC or the early part of the 1st century AD. It </a:t>
            </a:r>
            <a:r>
              <a:rPr lang="en-US" dirty="0"/>
              <a:t>was photographed at the Metropolitan Museum of Art in New York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adr1605243350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110</a:t>
            </a:fld>
            <a:endParaRPr lang="en-US"/>
          </a:p>
        </p:txBody>
      </p:sp>
    </p:spTree>
    <p:extLst>
      <p:ext uri="{BB962C8B-B14F-4D97-AF65-F5344CB8AC3E}">
        <p14:creationId xmlns:p14="http://schemas.microsoft.com/office/powerpoint/2010/main" val="37174049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ea typeface="ＭＳ Ｐゴシック"/>
                <a:cs typeface="Calibri"/>
              </a:rPr>
              <a:t>This fresco was photographed at the Naples Archaeological Museum</a:t>
            </a:r>
            <a:r>
              <a:rPr lang="en-US" altLang="ja-JP" baseline="0" dirty="0">
                <a:ea typeface="+mn-ea"/>
                <a:cs typeface="Calibri"/>
              </a:rPr>
              <a:t>. </a:t>
            </a:r>
            <a:r>
              <a:rPr lang="en-US" altLang="ja-JP" dirty="0">
                <a:ea typeface="ＭＳ Ｐゴシック"/>
                <a:cs typeface="Calibri"/>
              </a:rPr>
              <a:t>This image comes from Gary Todd and is in the public domain, via Wikimedia Commons</a:t>
            </a:r>
            <a:r>
              <a:rPr lang="en-US" altLang="ja-JP" dirty="0">
                <a:ea typeface="+mn-ea"/>
                <a:cs typeface="Calibri"/>
              </a:rPr>
              <a:t>: https://commons.wikimedia.org/wiki/File:Roman_fresco_Woman_handing_a_beggar_a_drink,_from_House_of_the_Dioscuri,_Pompeii_(48452588127).jpg.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ea typeface="+mn-ea"/>
                <a:cs typeface="Calibri"/>
              </a:rPr>
              <a:t>wiki48452588127080220190321</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14675237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meaning</a:t>
            </a:r>
            <a:r>
              <a:rPr lang="en-US" baseline="0" dirty="0"/>
              <a:t> of this phrase is uncertain and contested. Many scholars believe it was an idiom whose meaning has been obscured or lost over time. Given the context, it may refer to a change of mind brought about in the enemy on account of the loving deeds listed beforehand. This image comes from </a:t>
            </a:r>
            <a:r>
              <a:rPr lang="en-US" dirty="0"/>
              <a:t>Jens </a:t>
            </a:r>
            <a:r>
              <a:rPr lang="en-US" dirty="0" err="1"/>
              <a:t>Buurgaard</a:t>
            </a:r>
            <a:r>
              <a:rPr lang="en-US" dirty="0"/>
              <a:t> Nielsen and is in the </a:t>
            </a:r>
            <a:r>
              <a:rPr lang="en-US" baseline="0" dirty="0"/>
              <a:t>public domain, via Wikimedia Commons: https://commons.wikimedia.org/wiki/File:Embers_01.JPG.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wiki1029200619501269862h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112</a:t>
            </a:fld>
            <a:endParaRPr lang="en-US"/>
          </a:p>
        </p:txBody>
      </p:sp>
    </p:spTree>
    <p:extLst>
      <p:ext uri="{BB962C8B-B14F-4D97-AF65-F5344CB8AC3E}">
        <p14:creationId xmlns:p14="http://schemas.microsoft.com/office/powerpoint/2010/main" val="37174049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“overcome” (Gk. </a:t>
            </a:r>
            <a:r>
              <a:rPr lang="en-US" i="1" dirty="0" err="1"/>
              <a:t>nikaō</a:t>
            </a:r>
            <a:r>
              <a:rPr lang="en-US" dirty="0"/>
              <a:t>;</a:t>
            </a:r>
            <a:r>
              <a:rPr lang="en-US" baseline="0" dirty="0"/>
              <a:t> </a:t>
            </a:r>
            <a:r>
              <a:rPr lang="el-GR" sz="1200" b="0" i="0" u="none" strike="noStrike" kern="1200" baseline="0" dirty="0">
                <a:solidFill>
                  <a:schemeClr val="tx1"/>
                </a:solidFill>
                <a:latin typeface="+mn-lt"/>
                <a:ea typeface="+mn-ea"/>
                <a:cs typeface="+mn-cs"/>
              </a:rPr>
              <a:t>νικάω</a:t>
            </a:r>
            <a:r>
              <a:rPr lang="en-US" baseline="0" dirty="0"/>
              <a:t>) means to be a victor or to conquer. It is based on the same root as the name of the Greek goddess of victory, Nike. The relief shown here is from the Arch of Titus. It depicts Titus in a four-horse chariot (</a:t>
            </a:r>
            <a:r>
              <a:rPr lang="en-US" i="1" baseline="0" dirty="0" err="1"/>
              <a:t>quadriga</a:t>
            </a:r>
            <a:r>
              <a:rPr lang="en-US" baseline="0" dirty="0"/>
              <a:t>); the winged goddess Nike stands behind him in the chariot, illustrating his victory. Of course, Paul refers not to a military conquest but to a spiritual battle. The next slide includes a highlight of Nike on this relief.</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tb0514179173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113</a:t>
            </a:fld>
            <a:endParaRPr lang="en-US"/>
          </a:p>
        </p:txBody>
      </p:sp>
    </p:spTree>
    <p:extLst>
      <p:ext uri="{BB962C8B-B14F-4D97-AF65-F5344CB8AC3E}">
        <p14:creationId xmlns:p14="http://schemas.microsoft.com/office/powerpoint/2010/main" val="37174049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“overcome” (Gk. </a:t>
            </a:r>
            <a:r>
              <a:rPr lang="en-US" i="1" dirty="0" err="1"/>
              <a:t>nikaō</a:t>
            </a:r>
            <a:r>
              <a:rPr lang="en-US" dirty="0"/>
              <a:t>;</a:t>
            </a:r>
            <a:r>
              <a:rPr lang="en-US" baseline="0" dirty="0"/>
              <a:t> </a:t>
            </a:r>
            <a:r>
              <a:rPr lang="el-GR" sz="1200" b="0" i="0" u="none" strike="noStrike" kern="1200" baseline="0" dirty="0">
                <a:solidFill>
                  <a:schemeClr val="tx1"/>
                </a:solidFill>
                <a:latin typeface="+mn-lt"/>
                <a:ea typeface="+mn-ea"/>
                <a:cs typeface="+mn-cs"/>
              </a:rPr>
              <a:t>νικάω</a:t>
            </a:r>
            <a:r>
              <a:rPr lang="en-US" baseline="0" dirty="0"/>
              <a:t>) means to be a victor or to conquer. It is based on the same root as the name of the Greek goddess of victory, Nike. The relief shown here is from the Arch of Titus. It depicts Titus in a four-horse chariot (</a:t>
            </a:r>
            <a:r>
              <a:rPr lang="en-US" i="1" baseline="0" dirty="0" err="1"/>
              <a:t>quadriga</a:t>
            </a:r>
            <a:r>
              <a:rPr lang="en-US" baseline="0" dirty="0"/>
              <a:t>); the winged goddess Nike stands behind him in the chariot, illustrating his victory. Of course, Paul refers not to a military conquest but to a spiritual battle.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tb0514179173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114</a:t>
            </a:fld>
            <a:endParaRPr lang="en-US"/>
          </a:p>
        </p:txBody>
      </p:sp>
    </p:spTree>
    <p:extLst>
      <p:ext uri="{BB962C8B-B14F-4D97-AF65-F5344CB8AC3E}">
        <p14:creationId xmlns:p14="http://schemas.microsoft.com/office/powerpoint/2010/main" val="38857947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Joseph is an example of someone who overcame evil with good. Although he had the power to take vengeance of any sort, he</a:t>
            </a:r>
            <a:r>
              <a:rPr lang="en-US" baseline="0" dirty="0"/>
              <a:t> showed kindness to the brothers who had badly mistreated him. He understood the principle of allowing God to work, as expressed by his statement, “You meant it for evil, but God meant it for good” (Gen 50:20). This painting was photographed at the Jewish Museum. </a:t>
            </a:r>
            <a:r>
              <a:rPr lang="en-US" dirty="0"/>
              <a:t>This image comes from James Tissot and is in the public domain, via The Jewish Museum: https://thejewishmuseum.org/collection/26323-joseph-maketh-himself-known-to-his-brethren.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tjm26323h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115</a:t>
            </a:fld>
            <a:endParaRPr lang="en-US"/>
          </a:p>
        </p:txBody>
      </p:sp>
    </p:spTree>
    <p:extLst>
      <p:ext uri="{BB962C8B-B14F-4D97-AF65-F5344CB8AC3E}">
        <p14:creationId xmlns:p14="http://schemas.microsoft.com/office/powerpoint/2010/main" val="95069081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Romans 12 presentation from the </a:t>
            </a:r>
            <a:r>
              <a:rPr lang="en-US" sz="1100" i="1" dirty="0"/>
              <a:t>Photo Companion to the Bible.</a:t>
            </a:r>
            <a:r>
              <a:rPr lang="en-US" sz="1100" dirty="0"/>
              <a:t> To purchase the full volume, visit https://www.bibleplaces.com/romans/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Romans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translated “service” (Gk. </a:t>
            </a:r>
            <a:r>
              <a:rPr lang="en-US" sz="1200" i="1" kern="1200" dirty="0" err="1">
                <a:solidFill>
                  <a:schemeClr val="tx1"/>
                </a:solidFill>
                <a:effectLst/>
                <a:latin typeface="+mn-lt"/>
                <a:ea typeface="+mn-ea"/>
                <a:cs typeface="+mn-cs"/>
              </a:rPr>
              <a:t>latreia</a:t>
            </a:r>
            <a:r>
              <a:rPr lang="en-US" sz="1200" i="0" kern="1200" dirty="0">
                <a:solidFill>
                  <a:schemeClr val="tx1"/>
                </a:solidFill>
                <a:effectLst/>
                <a:latin typeface="+mn-lt"/>
                <a:ea typeface="+mn-ea"/>
                <a:cs typeface="+mn-cs"/>
              </a:rPr>
              <a:t> </a:t>
            </a:r>
            <a:r>
              <a:rPr lang="en-US" dirty="0"/>
              <a:t>, </a:t>
            </a:r>
            <a:r>
              <a:rPr lang="el-GR" sz="1200" kern="1200" dirty="0">
                <a:solidFill>
                  <a:schemeClr val="tx1"/>
                </a:solidFill>
                <a:effectLst/>
                <a:latin typeface="+mn-lt"/>
                <a:ea typeface="+mn-ea"/>
                <a:cs typeface="+mn-cs"/>
              </a:rPr>
              <a:t>λατρεία</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is used in the Greek version of the Old Testament to refer to the service in the sanctuary (e.g., 1 </a:t>
            </a:r>
            <a:r>
              <a:rPr lang="en-US" sz="1200" i="0" kern="1200" dirty="0" err="1">
                <a:solidFill>
                  <a:schemeClr val="tx1"/>
                </a:solidFill>
                <a:effectLst/>
                <a:latin typeface="+mn-lt"/>
                <a:ea typeface="+mn-ea"/>
                <a:cs typeface="+mn-cs"/>
              </a:rPr>
              <a:t>Chr</a:t>
            </a:r>
            <a:r>
              <a:rPr lang="en-US" sz="1200" i="0" kern="1200" dirty="0">
                <a:solidFill>
                  <a:schemeClr val="tx1"/>
                </a:solidFill>
                <a:effectLst/>
                <a:latin typeface="+mn-lt"/>
                <a:ea typeface="+mn-ea"/>
                <a:cs typeface="+mn-cs"/>
              </a:rPr>
              <a:t> 28:13; cf. Rom 9:4). The model above is on display at the Creation and Earth History Museum in Santee, California.</a:t>
            </a:r>
            <a:endParaRPr lang="en-US" dirty="0"/>
          </a:p>
          <a:p>
            <a:endParaRPr lang="en-US" dirty="0"/>
          </a:p>
          <a:p>
            <a:r>
              <a:rPr lang="en-US" dirty="0"/>
              <a:t>tb040816563</a:t>
            </a:r>
          </a:p>
        </p:txBody>
      </p:sp>
    </p:spTree>
    <p:extLst>
      <p:ext uri="{BB962C8B-B14F-4D97-AF65-F5344CB8AC3E}">
        <p14:creationId xmlns:p14="http://schemas.microsoft.com/office/powerpoint/2010/main" val="3472997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To</a:t>
            </a:r>
            <a:r>
              <a:rPr lang="en-US" baseline="0" dirty="0"/>
              <a:t> be “conformed” (Gk. </a:t>
            </a:r>
            <a:r>
              <a:rPr lang="en-US" i="1" baseline="0" dirty="0" err="1"/>
              <a:t>suschēmatizō</a:t>
            </a:r>
            <a:r>
              <a:rPr lang="en-US" baseline="0" dirty="0"/>
              <a:t>, </a:t>
            </a:r>
            <a:r>
              <a:rPr lang="el-GR" sz="1200" kern="1200" dirty="0">
                <a:solidFill>
                  <a:schemeClr val="tx1"/>
                </a:solidFill>
                <a:effectLst/>
                <a:latin typeface="+mn-lt"/>
                <a:ea typeface="+mn-ea"/>
                <a:cs typeface="+mn-cs"/>
              </a:rPr>
              <a:t>συσχηματίζω</a:t>
            </a:r>
            <a:r>
              <a:rPr lang="en-US" sz="1200" kern="1200" dirty="0">
                <a:solidFill>
                  <a:schemeClr val="tx1"/>
                </a:solidFill>
                <a:effectLst/>
                <a:latin typeface="+mn-lt"/>
                <a:ea typeface="+mn-ea"/>
                <a:cs typeface="+mn-cs"/>
              </a:rPr>
              <a:t>) means to be</a:t>
            </a:r>
            <a:r>
              <a:rPr lang="en-US" sz="1200" kern="1200" baseline="0" dirty="0">
                <a:solidFill>
                  <a:schemeClr val="tx1"/>
                </a:solidFill>
                <a:effectLst/>
                <a:latin typeface="+mn-lt"/>
                <a:ea typeface="+mn-ea"/>
                <a:cs typeface="+mn-cs"/>
              </a:rPr>
              <a:t> formed according to a pattern or a mold. Molds had been used since at least the second millennium for casting items of metal as well as of clay. The Greeks and Romans continued to use molds for a wide variety of items. This stone block was used as a mold for creating coin blanks. This mold was photographed at the </a:t>
            </a:r>
            <a:r>
              <a:rPr lang="en-US" dirty="0"/>
              <a:t>Eretz Israel Museum in Tel Aviv.</a:t>
            </a:r>
          </a:p>
          <a:p>
            <a:endParaRPr lang="en-US" dirty="0"/>
          </a:p>
          <a:p>
            <a:r>
              <a:rPr lang="en-US" dirty="0"/>
              <a:t>tb061804600h</a:t>
            </a:r>
          </a:p>
        </p:txBody>
      </p:sp>
    </p:spTree>
    <p:extLst>
      <p:ext uri="{BB962C8B-B14F-4D97-AF65-F5344CB8AC3E}">
        <p14:creationId xmlns:p14="http://schemas.microsoft.com/office/powerpoint/2010/main" val="2010866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display includes a broken portion of a mold used for making coin blanks. A</a:t>
            </a:r>
            <a:r>
              <a:rPr lang="en-US" baseline="0" dirty="0"/>
              <a:t> blank has been placed in the upper right depression to show how it would have been used. A strip of still-joined blanks is visible in the upper left corner of the photo. Such blanks would be cut apart and then stamped with the appropriate images using a set of dies</a:t>
            </a:r>
            <a:r>
              <a:rPr lang="en-US" sz="1200" kern="1200" baseline="0" dirty="0">
                <a:solidFill>
                  <a:schemeClr val="tx1"/>
                </a:solidFill>
                <a:effectLst/>
                <a:latin typeface="+mn-lt"/>
                <a:ea typeface="+mn-ea"/>
                <a:cs typeface="+mn-cs"/>
              </a:rPr>
              <a:t>. This mold was photographed at the </a:t>
            </a:r>
            <a:r>
              <a:rPr lang="en-US" dirty="0"/>
              <a:t>Eretz Israel Museum in Tel Aviv.</a:t>
            </a:r>
          </a:p>
          <a:p>
            <a:endParaRPr lang="en-US" dirty="0"/>
          </a:p>
          <a:p>
            <a:r>
              <a:rPr lang="en-US" dirty="0"/>
              <a:t>tb061804602h</a:t>
            </a:r>
          </a:p>
        </p:txBody>
      </p:sp>
    </p:spTree>
    <p:extLst>
      <p:ext uri="{BB962C8B-B14F-4D97-AF65-F5344CB8AC3E}">
        <p14:creationId xmlns:p14="http://schemas.microsoft.com/office/powerpoint/2010/main" val="201086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Molds were used by both the Greeks</a:t>
            </a:r>
            <a:r>
              <a:rPr lang="en-US" baseline="0" dirty="0"/>
              <a:t> and Romans to make closed lamps of clay. The upper and lower molds in this photo are made of limestone. Clay would be pressed into each half and then the halves would be pressed together, creating the hollow lamp. The decoration that would have graced the upper half of the lamp is visible in the mold on the right side. These molds were photographed at the </a:t>
            </a:r>
            <a:r>
              <a:rPr lang="en-US" dirty="0"/>
              <a:t>Michael C. Carlos</a:t>
            </a:r>
            <a:r>
              <a:rPr lang="en-US" baseline="0" dirty="0"/>
              <a:t> Museum at Emory University.</a:t>
            </a:r>
            <a:endParaRPr lang="en-US" dirty="0"/>
          </a:p>
          <a:p>
            <a:endParaRPr lang="en-US" dirty="0"/>
          </a:p>
          <a:p>
            <a:r>
              <a:rPr lang="en-US" dirty="0"/>
              <a:t>adr1511209403h</a:t>
            </a:r>
          </a:p>
        </p:txBody>
      </p:sp>
    </p:spTree>
    <p:extLst>
      <p:ext uri="{BB962C8B-B14F-4D97-AF65-F5344CB8AC3E}">
        <p14:creationId xmlns:p14="http://schemas.microsoft.com/office/powerpoint/2010/main" val="1488945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clay mold</a:t>
            </a:r>
            <a:r>
              <a:rPr lang="en-US" baseline="0" dirty="0"/>
              <a:t> was intended to be used to produce a clay figurine. The molded item came out looking like the mold into which it had been pressed, of course, which is the point Paul intends to make. He urges Christians not to be molded according to the pattern of the world, not to take on its shape and form. This mold and its product were photographed at the </a:t>
            </a:r>
            <a:r>
              <a:rPr lang="en-US" dirty="0"/>
              <a:t>Eretz Israel Museum in Tel Aviv.</a:t>
            </a:r>
          </a:p>
          <a:p>
            <a:endParaRPr lang="en-US" dirty="0"/>
          </a:p>
          <a:p>
            <a:r>
              <a:rPr lang="en-US" dirty="0"/>
              <a:t>adr080710386h</a:t>
            </a:r>
          </a:p>
        </p:txBody>
      </p:sp>
    </p:spTree>
    <p:extLst>
      <p:ext uri="{BB962C8B-B14F-4D97-AF65-F5344CB8AC3E}">
        <p14:creationId xmlns:p14="http://schemas.microsoft.com/office/powerpoint/2010/main" val="1587560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use of molds for making figurines (usually associated with gods or goddesses) has a very long history. This figurine may be the Canaanite goddess Asherah, although the</a:t>
            </a:r>
            <a:r>
              <a:rPr lang="en-US" baseline="0" dirty="0"/>
              <a:t> identity is not certain. This mold and modern cast were photographed at the </a:t>
            </a:r>
            <a:r>
              <a:rPr lang="en-US" dirty="0"/>
              <a:t>Israel Museum.</a:t>
            </a:r>
          </a:p>
          <a:p>
            <a:endParaRPr lang="en-US" dirty="0"/>
          </a:p>
          <a:p>
            <a:r>
              <a:rPr lang="en-US" dirty="0"/>
              <a:t>adr1306212285h</a:t>
            </a:r>
          </a:p>
        </p:txBody>
      </p:sp>
    </p:spTree>
    <p:extLst>
      <p:ext uri="{BB962C8B-B14F-4D97-AF65-F5344CB8AC3E}">
        <p14:creationId xmlns:p14="http://schemas.microsoft.com/office/powerpoint/2010/main" val="58701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These beautiful glass vessels were made from molds as well. The molten glass was placed on the end of a blow tube, which was then inserted into the mold. Air pressure</a:t>
            </a:r>
            <a:r>
              <a:rPr lang="en-US" baseline="0" dirty="0"/>
              <a:t> blown down the tube expanded the glass and pressed it against the sides of the mold, creating a sculpted piece of glass. Glassblowing was invented in the 1st century BC somewhere in the area of Lebanon or Israel, so the early pieces shown here date to within about a century of the birth of this art form. This display was photographed at the </a:t>
            </a:r>
            <a:r>
              <a:rPr lang="en-US" dirty="0"/>
              <a:t>Eretz Israel Museum in Tel Aviv.</a:t>
            </a:r>
          </a:p>
          <a:p>
            <a:endParaRPr lang="en-US" dirty="0"/>
          </a:p>
          <a:p>
            <a:r>
              <a:rPr lang="en-US" dirty="0"/>
              <a:t>tb031114553h</a:t>
            </a:r>
          </a:p>
        </p:txBody>
      </p:sp>
    </p:spTree>
    <p:extLst>
      <p:ext uri="{BB962C8B-B14F-4D97-AF65-F5344CB8AC3E}">
        <p14:creationId xmlns:p14="http://schemas.microsoft.com/office/powerpoint/2010/main" val="2010866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“transformed” (Gk. </a:t>
            </a:r>
            <a:r>
              <a:rPr lang="en-US" i="1" dirty="0" err="1"/>
              <a:t>metamorphoō</a:t>
            </a:r>
            <a:r>
              <a:rPr lang="en-US" dirty="0"/>
              <a:t>, </a:t>
            </a:r>
            <a:r>
              <a:rPr lang="el-GR" sz="1200" b="0" i="0" u="none" strike="noStrike" kern="1200" baseline="0" dirty="0">
                <a:solidFill>
                  <a:schemeClr val="tx1"/>
                </a:solidFill>
                <a:latin typeface="+mn-lt"/>
                <a:ea typeface="+mn-ea"/>
                <a:cs typeface="+mn-cs"/>
              </a:rPr>
              <a:t>μεταμορφόω</a:t>
            </a:r>
            <a:r>
              <a:rPr lang="en-US" dirty="0"/>
              <a:t>) refers to a fundamental change in character or condition. This</a:t>
            </a:r>
            <a:r>
              <a:rPr lang="en-US" baseline="0" dirty="0"/>
              <a:t> Greek word has been borrowed to describe the transformation of a pupa into a butterfly. Such a transformation, which is easily seen wherever there are butterflies, must have been known to the people of Paul’s day. The necklace shown in this photo is from a century or two before the time of Paul and showcases a butterfly. </a:t>
            </a:r>
            <a:r>
              <a:rPr lang="en-US" dirty="0"/>
              <a:t>Discovered in 1891 in a tomb near Olbia, </a:t>
            </a:r>
            <a:r>
              <a:rPr lang="en-US" dirty="0" err="1"/>
              <a:t>Parutino</a:t>
            </a:r>
            <a:r>
              <a:rPr lang="en-US" dirty="0"/>
              <a:t>, Ukraine, this</a:t>
            </a:r>
            <a:r>
              <a:rPr lang="en-US" baseline="0" dirty="0"/>
              <a:t> beautiful necklace </a:t>
            </a:r>
            <a:r>
              <a:rPr lang="en-US" dirty="0"/>
              <a:t>makes use</a:t>
            </a:r>
            <a:r>
              <a:rPr lang="en-US" baseline="0" dirty="0"/>
              <a:t> of </a:t>
            </a:r>
            <a:r>
              <a:rPr lang="en-US" dirty="0"/>
              <a:t>gold, amethyst, chalcedony, emerald, rock crystal, pearl, and colored glass. This image comes from the Walters Art Museum in Baltimore and is in the public domain, via Wikimedia Commons: https://commons.wikimedia.org/wiki/File:Greek_-_Necklace_with_Butterfly_Pendant_-_Walters_57386.jpg.</a:t>
            </a:r>
          </a:p>
          <a:p>
            <a:endParaRPr lang="en-US" dirty="0"/>
          </a:p>
          <a:p>
            <a:r>
              <a:rPr lang="en-US" dirty="0"/>
              <a:t>wiki03232012145957386h</a:t>
            </a:r>
          </a:p>
        </p:txBody>
      </p:sp>
    </p:spTree>
    <p:extLst>
      <p:ext uri="{BB962C8B-B14F-4D97-AF65-F5344CB8AC3E}">
        <p14:creationId xmlns:p14="http://schemas.microsoft.com/office/powerpoint/2010/main" val="2010866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11FE6-F6B6-5556-B2B0-3D10E9DB6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66138-9965-A6A3-3B82-DBD4C31CC8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E129019-85F6-D12F-A952-1376FEFA9B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Romans 12 presentation from the </a:t>
            </a:r>
            <a:r>
              <a:rPr lang="en-US" sz="1100" i="1" dirty="0"/>
              <a:t>Photo Companion to the Bible.</a:t>
            </a:r>
            <a:r>
              <a:rPr lang="en-US" sz="1100" dirty="0"/>
              <a:t> To purchase the full volume, visit https://www.bibleplaces.com/romans/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Romans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2644D2D-74E1-427F-61F0-AFB03131BFBD}"/>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7846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relief from ancient Egypt shows a man fishing, and it also shows three different creatures that undergo metamorphosis:</a:t>
            </a:r>
            <a:r>
              <a:rPr lang="en-US" baseline="0" dirty="0"/>
              <a:t> a frog, a grasshopper, and a dragonfly.</a:t>
            </a:r>
            <a:endParaRPr lang="en-US" dirty="0"/>
          </a:p>
          <a:p>
            <a:endParaRPr lang="en-US" dirty="0"/>
          </a:p>
          <a:p>
            <a:r>
              <a:rPr lang="en-US" dirty="0"/>
              <a:t>adr1603101205</a:t>
            </a:r>
          </a:p>
        </p:txBody>
      </p:sp>
    </p:spTree>
    <p:extLst>
      <p:ext uri="{BB962C8B-B14F-4D97-AF65-F5344CB8AC3E}">
        <p14:creationId xmlns:p14="http://schemas.microsoft.com/office/powerpoint/2010/main" val="2010866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verb “to renew” (Gk. </a:t>
            </a:r>
            <a:r>
              <a:rPr lang="en-US" i="1" dirty="0" err="1"/>
              <a:t>anakainōsis</a:t>
            </a:r>
            <a:r>
              <a:rPr lang="en-US" dirty="0"/>
              <a:t>, </a:t>
            </a:r>
            <a:r>
              <a:rPr lang="el-GR" sz="1200" b="0" i="0" u="none" strike="noStrike" kern="1200" baseline="0" dirty="0">
                <a:solidFill>
                  <a:schemeClr val="tx1"/>
                </a:solidFill>
                <a:latin typeface="+mn-lt"/>
                <a:ea typeface="+mn-ea"/>
                <a:cs typeface="+mn-cs"/>
              </a:rPr>
              <a:t>ἀνακαίνωσις</a:t>
            </a:r>
            <a:r>
              <a:rPr lang="en-US" sz="1200" b="0" i="0" u="none" strike="noStrike" kern="1200" baseline="0" dirty="0">
                <a:solidFill>
                  <a:schemeClr val="tx1"/>
                </a:solidFill>
                <a:latin typeface="+mn-lt"/>
                <a:ea typeface="+mn-ea"/>
                <a:cs typeface="+mn-cs"/>
              </a:rPr>
              <a:t>) is one that is not found outside of Christian literature. It carries the idea of making something new again. Perhaps Paul had in mind the words of Jeremiah when he spoke of the daily renewal of God’s compassion toward His people. “</a:t>
            </a:r>
            <a:r>
              <a:rPr lang="en-US" sz="1200" b="0" i="1" u="none" strike="noStrike" kern="1200" baseline="0" dirty="0">
                <a:solidFill>
                  <a:schemeClr val="tx1"/>
                </a:solidFill>
                <a:latin typeface="+mn-lt"/>
                <a:ea typeface="+mn-ea"/>
                <a:cs typeface="+mn-cs"/>
              </a:rPr>
              <a:t>It is of </a:t>
            </a:r>
            <a:r>
              <a:rPr lang="en-US" sz="1200" b="0" i="0" u="none" strike="noStrike" kern="1200" baseline="0" dirty="0">
                <a:solidFill>
                  <a:schemeClr val="tx1"/>
                </a:solidFill>
                <a:latin typeface="+mn-lt"/>
                <a:ea typeface="+mn-ea"/>
                <a:cs typeface="+mn-cs"/>
              </a:rPr>
              <a:t>Jehovah's </a:t>
            </a:r>
            <a:r>
              <a:rPr lang="en-US" sz="1200" b="0" i="0" u="none" strike="noStrike" kern="1200" baseline="0" dirty="0" err="1">
                <a:solidFill>
                  <a:schemeClr val="tx1"/>
                </a:solidFill>
                <a:latin typeface="+mn-lt"/>
                <a:ea typeface="+mn-ea"/>
                <a:cs typeface="+mn-cs"/>
              </a:rPr>
              <a:t>lovingkindnesses</a:t>
            </a:r>
            <a:r>
              <a:rPr lang="en-US" sz="1200" b="0" i="0" u="none" strike="noStrike" kern="1200" baseline="0" dirty="0">
                <a:solidFill>
                  <a:schemeClr val="tx1"/>
                </a:solidFill>
                <a:latin typeface="+mn-lt"/>
                <a:ea typeface="+mn-ea"/>
                <a:cs typeface="+mn-cs"/>
              </a:rPr>
              <a:t> that we are not consumed, because his compassions fail not. They are new every morning; great is thy faithfulness” (Lam 3:22-23, ASV). Many places are most beautiful in the early morning light, at the dawning of a new day. This photo is from the northern rim of </a:t>
            </a:r>
            <a:r>
              <a:rPr lang="en-US" sz="1200" b="0" i="0" u="none" strike="noStrike" kern="1200" baseline="0" dirty="0" err="1">
                <a:solidFill>
                  <a:schemeClr val="tx1"/>
                </a:solidFill>
                <a:latin typeface="+mn-lt"/>
                <a:ea typeface="+mn-ea"/>
                <a:cs typeface="+mn-cs"/>
              </a:rPr>
              <a:t>Machtesh</a:t>
            </a:r>
            <a:r>
              <a:rPr lang="en-US" sz="1200" b="0" i="0" u="none" strike="noStrike" kern="1200" baseline="0" dirty="0">
                <a:solidFill>
                  <a:schemeClr val="tx1"/>
                </a:solidFill>
                <a:latin typeface="+mn-lt"/>
                <a:ea typeface="+mn-ea"/>
                <a:cs typeface="+mn-cs"/>
              </a:rPr>
              <a:t> Ramon in southern Israel, looking east toward the rising sun.</a:t>
            </a:r>
          </a:p>
          <a:p>
            <a:endParaRPr lang="en-US" dirty="0"/>
          </a:p>
          <a:p>
            <a:r>
              <a:rPr lang="en-US" dirty="0"/>
              <a:t>tb030707933</a:t>
            </a:r>
          </a:p>
        </p:txBody>
      </p:sp>
    </p:spTree>
    <p:extLst>
      <p:ext uri="{BB962C8B-B14F-4D97-AF65-F5344CB8AC3E}">
        <p14:creationId xmlns:p14="http://schemas.microsoft.com/office/powerpoint/2010/main" val="2010866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here translated “test and approve” (Gk. </a:t>
            </a:r>
            <a:r>
              <a:rPr lang="en-US" i="1" dirty="0" err="1"/>
              <a:t>dokimazō</a:t>
            </a:r>
            <a:r>
              <a:rPr lang="en-US" dirty="0"/>
              <a:t>, </a:t>
            </a:r>
            <a:r>
              <a:rPr lang="el-GR" sz="1200" kern="1200" dirty="0">
                <a:solidFill>
                  <a:schemeClr val="tx1"/>
                </a:solidFill>
                <a:effectLst/>
                <a:latin typeface="+mn-lt"/>
                <a:ea typeface="+mn-ea"/>
                <a:cs typeface="+mn-cs"/>
              </a:rPr>
              <a:t>δοκιμάζω</a:t>
            </a:r>
            <a:r>
              <a:rPr lang="en-US" sz="1200" kern="1200" dirty="0">
                <a:solidFill>
                  <a:schemeClr val="tx1"/>
                </a:solidFill>
                <a:effectLst/>
                <a:latin typeface="+mn-lt"/>
                <a:ea typeface="+mn-ea"/>
                <a:cs typeface="+mn-cs"/>
              </a:rPr>
              <a:t>) bears the idea of accepting the result of the examination of a thing. Sometimes</a:t>
            </a:r>
            <a:r>
              <a:rPr lang="en-US" sz="1200" kern="1200" baseline="0" dirty="0">
                <a:solidFill>
                  <a:schemeClr val="tx1"/>
                </a:solidFill>
                <a:effectLst/>
                <a:latin typeface="+mn-lt"/>
                <a:ea typeface="+mn-ea"/>
                <a:cs typeface="+mn-cs"/>
              </a:rPr>
              <a:t> in antiquity the genuineness of a coin would be tested by striking it with a punch. This cut into the coin would reveal if it was made of solid precious metal or was simply plated with the precious metal. Both coins shown here bear marks of having been so tested.</a:t>
            </a:r>
            <a:endParaRPr lang="en-US" dirty="0"/>
          </a:p>
          <a:p>
            <a:endParaRPr lang="en-US" dirty="0"/>
          </a:p>
          <a:p>
            <a:r>
              <a:rPr lang="en-US" dirty="0"/>
              <a:t>The silver coin on the left depicts Alexander the Great and was discovered in Susa. It dates to the Seleucid period,</a:t>
            </a:r>
            <a:r>
              <a:rPr lang="en-US" baseline="0" dirty="0"/>
              <a:t> circa 200 BC,</a:t>
            </a:r>
            <a:r>
              <a:rPr lang="en-US" dirty="0"/>
              <a:t> and was photographed in the National Museum of Iran. The coin on the right is </a:t>
            </a:r>
            <a:r>
              <a:rPr lang="en-US" baseline="0" dirty="0"/>
              <a:t>from </a:t>
            </a:r>
            <a:r>
              <a:rPr lang="en-US" dirty="0"/>
              <a:t>Abdera,</a:t>
            </a:r>
            <a:r>
              <a:rPr lang="en-US" baseline="0" dirty="0"/>
              <a:t> Thrace, and depicts a</a:t>
            </a:r>
            <a:r>
              <a:rPr lang="en-US" dirty="0"/>
              <a:t> griffin. It dates to 500–480 BC and was photographed in the Ashmolean Museum at the University of Oxford.</a:t>
            </a:r>
          </a:p>
          <a:p>
            <a:endParaRPr lang="en-US" dirty="0"/>
          </a:p>
          <a:p>
            <a:r>
              <a:rPr lang="en-US" dirty="0"/>
              <a:t>Left: tb0514184427b; right: adr1305249806b</a:t>
            </a:r>
          </a:p>
          <a:p>
            <a:endParaRPr lang="en-US" dirty="0"/>
          </a:p>
        </p:txBody>
      </p:sp>
    </p:spTree>
    <p:extLst>
      <p:ext uri="{BB962C8B-B14F-4D97-AF65-F5344CB8AC3E}">
        <p14:creationId xmlns:p14="http://schemas.microsoft.com/office/powerpoint/2010/main" val="2010866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Like the coins on the previous slide, this one shows a punch mark from having been tested for authenticity.</a:t>
            </a:r>
            <a:r>
              <a:rPr lang="en-US" baseline="0" dirty="0"/>
              <a:t> The mark on the back side reveals that the punch was struck against a hard surface, enough to reveal the inside of the coin without ruining the coin. </a:t>
            </a:r>
            <a:r>
              <a:rPr lang="en-US" dirty="0"/>
              <a:t>This coin from Tarsus dates to the period when it was under Persian rule. The</a:t>
            </a:r>
            <a:r>
              <a:rPr lang="en-US" baseline="0" dirty="0"/>
              <a:t> obverse contains the Aramaic inscription “Baal of Tarsus” (</a:t>
            </a:r>
            <a:r>
              <a:rPr lang="he-IL" baseline="0" dirty="0"/>
              <a:t>בעל תרז</a:t>
            </a:r>
            <a:r>
              <a:rPr lang="en-US" baseline="0" dirty="0"/>
              <a:t>) </a:t>
            </a:r>
            <a:r>
              <a:rPr lang="en-US" dirty="0"/>
              <a:t>and depicts Baal holding grapes, an ear of grain, an eagle in his right</a:t>
            </a:r>
            <a:r>
              <a:rPr lang="en-US" baseline="0" dirty="0"/>
              <a:t> hand</a:t>
            </a:r>
            <a:r>
              <a:rPr lang="en-US" dirty="0"/>
              <a:t>, and a scepter in his left hand. Below the throne is the letter “M” (</a:t>
            </a:r>
            <a:r>
              <a:rPr lang="he-IL" dirty="0"/>
              <a:t>מ</a:t>
            </a:r>
            <a:r>
              <a:rPr lang="en-US" dirty="0"/>
              <a:t>),</a:t>
            </a:r>
            <a:r>
              <a:rPr lang="en-US" baseline="0" dirty="0"/>
              <a:t> and</a:t>
            </a:r>
            <a:r>
              <a:rPr lang="en-US" dirty="0"/>
              <a:t> to the left are the letters “NṢ” (</a:t>
            </a:r>
            <a:r>
              <a:rPr lang="he-IL" dirty="0"/>
              <a:t>נצ</a:t>
            </a:r>
            <a:r>
              <a:rPr lang="en-US" dirty="0"/>
              <a:t>). The reverse depicts a lion attacking a bull and is inscribed “</a:t>
            </a:r>
            <a:r>
              <a:rPr lang="en-US" dirty="0" err="1"/>
              <a:t>Mazaios</a:t>
            </a:r>
            <a:r>
              <a:rPr lang="en-US" dirty="0"/>
              <a:t>” (</a:t>
            </a:r>
            <a:r>
              <a:rPr lang="he-IL" dirty="0"/>
              <a:t>מזדי</a:t>
            </a:r>
            <a:r>
              <a:rPr lang="en-US" dirty="0"/>
              <a:t>),</a:t>
            </a:r>
            <a:r>
              <a:rPr lang="en-US" baseline="0" dirty="0"/>
              <a:t> the name of the</a:t>
            </a:r>
            <a:r>
              <a:rPr lang="en-US" dirty="0"/>
              <a:t> satrap of Cilicia from 361 to 334 BC. Note</a:t>
            </a:r>
            <a:r>
              <a:rPr lang="en-US" baseline="0" dirty="0"/>
              <a:t> that the script used here is the Imperial Aramaic script, which is very similar to an archaic Hebrew or Phoenician script.</a:t>
            </a:r>
            <a:r>
              <a:rPr lang="en-US" dirty="0"/>
              <a:t> </a:t>
            </a:r>
            <a:r>
              <a:rPr lang="en-US" sz="1200" dirty="0"/>
              <a:t>This coin is in the Jared James Clark Collection.</a:t>
            </a:r>
          </a:p>
          <a:p>
            <a:endParaRPr lang="en-US" dirty="0"/>
          </a:p>
          <a:p>
            <a:r>
              <a:rPr lang="en-US" dirty="0"/>
              <a:t>Obverse (left): tb0713158819b;</a:t>
            </a:r>
            <a:r>
              <a:rPr lang="en-US" baseline="0" dirty="0"/>
              <a:t> r</a:t>
            </a:r>
            <a:r>
              <a:rPr lang="en-US" dirty="0"/>
              <a:t>everse (right): tb0713158823b.</a:t>
            </a:r>
          </a:p>
        </p:txBody>
      </p:sp>
    </p:spTree>
    <p:extLst>
      <p:ext uri="{BB962C8B-B14F-4D97-AF65-F5344CB8AC3E}">
        <p14:creationId xmlns:p14="http://schemas.microsoft.com/office/powerpoint/2010/main" val="2010866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Paul has just used the metaphor of Gentiles being grafted into the root of Jewish faith (Rom 11:17-24).</a:t>
            </a:r>
            <a:r>
              <a:rPr lang="en-US" baseline="0" dirty="0"/>
              <a:t> Jesus said that the result of His followers abiding in Him was that they would bear much fruit (John 15:5). Surely Paul has a similar idea in mind here with his reference to doing what is good, acceptable, and perfect (cf. Gal 5:22-23).</a:t>
            </a:r>
            <a:endParaRPr lang="en-US" dirty="0"/>
          </a:p>
          <a:p>
            <a:endParaRPr lang="en-US" dirty="0"/>
          </a:p>
          <a:p>
            <a:r>
              <a:rPr lang="en-US" dirty="0"/>
              <a:t>tb090506904h</a:t>
            </a:r>
          </a:p>
        </p:txBody>
      </p:sp>
    </p:spTree>
    <p:extLst>
      <p:ext uri="{BB962C8B-B14F-4D97-AF65-F5344CB8AC3E}">
        <p14:creationId xmlns:p14="http://schemas.microsoft.com/office/powerpoint/2010/main" val="2010866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idea of God’s will being good, acceptable, and perfect is illustrated here in His</a:t>
            </a:r>
            <a:r>
              <a:rPr lang="en-US" baseline="0" dirty="0"/>
              <a:t> creation. The beautiful flowers of the pomegranate tree are not only brightly colored and symmetrical, but eventually grow into a useful and delicious fruit.</a:t>
            </a:r>
            <a:endParaRPr lang="en-US" dirty="0"/>
          </a:p>
          <a:p>
            <a:endParaRPr lang="en-US" dirty="0"/>
          </a:p>
          <a:p>
            <a:r>
              <a:rPr lang="en-US" dirty="0"/>
              <a:t>tb052504969h</a:t>
            </a:r>
          </a:p>
        </p:txBody>
      </p:sp>
    </p:spTree>
    <p:extLst>
      <p:ext uri="{BB962C8B-B14F-4D97-AF65-F5344CB8AC3E}">
        <p14:creationId xmlns:p14="http://schemas.microsoft.com/office/powerpoint/2010/main" val="2010866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“grace” to which Paul refers is his authority as an Apostle (cf. Rom 1:5; 15:15; </a:t>
            </a:r>
            <a:r>
              <a:rPr lang="en-US" dirty="0" err="1"/>
              <a:t>Eph</a:t>
            </a:r>
            <a:r>
              <a:rPr lang="en-US" dirty="0"/>
              <a:t> 3:7). This sign from Berea commemorates one of the places where Paul preached as an apostle. It reads </a:t>
            </a:r>
            <a:r>
              <a:rPr lang="en-US" i="0" dirty="0"/>
              <a:t>“sacred step of the Apostle Paul” (Gk. </a:t>
            </a:r>
            <a:r>
              <a:rPr lang="en-US" i="1" dirty="0" err="1"/>
              <a:t>hieron</a:t>
            </a:r>
            <a:r>
              <a:rPr lang="en-US" i="1" dirty="0"/>
              <a:t> </a:t>
            </a:r>
            <a:r>
              <a:rPr lang="en-US" i="1" dirty="0" err="1"/>
              <a:t>bēma</a:t>
            </a:r>
            <a:r>
              <a:rPr lang="en-US" i="1" dirty="0"/>
              <a:t> </a:t>
            </a:r>
            <a:r>
              <a:rPr lang="en-US" i="1" dirty="0" err="1"/>
              <a:t>apostolou</a:t>
            </a:r>
            <a:r>
              <a:rPr lang="en-US" i="1" dirty="0"/>
              <a:t> </a:t>
            </a:r>
            <a:r>
              <a:rPr lang="en-US" i="1" dirty="0" err="1"/>
              <a:t>paulou</a:t>
            </a:r>
            <a:r>
              <a:rPr lang="en-US" i="0" dirty="0"/>
              <a:t>, </a:t>
            </a:r>
            <a:r>
              <a:rPr lang="el-GR" dirty="0"/>
              <a:t>ιερον βημα αποστολου παυλου</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tb010817400h</a:t>
            </a:r>
          </a:p>
        </p:txBody>
      </p:sp>
    </p:spTree>
    <p:extLst>
      <p:ext uri="{BB962C8B-B14F-4D97-AF65-F5344CB8AC3E}">
        <p14:creationId xmlns:p14="http://schemas.microsoft.com/office/powerpoint/2010/main" val="2010866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Grotto of Paul in Ephesus has been a Christian landmark since the time</a:t>
            </a:r>
            <a:r>
              <a:rPr lang="en-US" baseline="0" dirty="0"/>
              <a:t> of the </a:t>
            </a:r>
            <a:r>
              <a:rPr lang="en-US" dirty="0"/>
              <a:t>early church. Pictured on one of the walls is a depiction of the Apostle Paul preaching. He is identified with the inscription “Paul” (Gk. </a:t>
            </a:r>
            <a:r>
              <a:rPr lang="en-US" i="1" dirty="0"/>
              <a:t>PAULOS</a:t>
            </a:r>
            <a:r>
              <a:rPr lang="en-US" dirty="0"/>
              <a:t>, </a:t>
            </a:r>
            <a:r>
              <a:rPr lang="el-GR" dirty="0"/>
              <a:t>ΠΑΥΛΟΣ</a:t>
            </a:r>
            <a:r>
              <a:rPr lang="en-US" dirty="0"/>
              <a:t>, the name being split over two lines).</a:t>
            </a:r>
          </a:p>
          <a:p>
            <a:endParaRPr lang="en-US" dirty="0"/>
          </a:p>
          <a:p>
            <a:r>
              <a:rPr lang="en-US" dirty="0"/>
              <a:t>tb010317141h</a:t>
            </a:r>
          </a:p>
        </p:txBody>
      </p:sp>
    </p:spTree>
    <p:extLst>
      <p:ext uri="{BB962C8B-B14F-4D97-AF65-F5344CB8AC3E}">
        <p14:creationId xmlns:p14="http://schemas.microsoft.com/office/powerpoint/2010/main" val="2791367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Nebuchadnezzar is an example of someone in the Old Testament who thought more highly of himself than he should have. As a result, God took away his kingdom for a time (Dan 4). This clay</a:t>
            </a:r>
            <a:r>
              <a:rPr lang="en-US" baseline="0" dirty="0"/>
              <a:t> brick has been stamped with an inscription naming Nebuchadnezzar. It was photographed at the </a:t>
            </a:r>
            <a:r>
              <a:rPr lang="en-US" dirty="0"/>
              <a:t>British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tb112004111b</a:t>
            </a:r>
          </a:p>
        </p:txBody>
      </p:sp>
    </p:spTree>
    <p:extLst>
      <p:ext uri="{BB962C8B-B14F-4D97-AF65-F5344CB8AC3E}">
        <p14:creationId xmlns:p14="http://schemas.microsoft.com/office/powerpoint/2010/main" val="625290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coin shown here was minted by Herod Agrippa I. This is the same Herod who accepted the acclaim of the people that he was a god and was struck down by God (Acts 12:21-23). The obverse side of this coin depicts an umbrella-like canopy or sun shade with fringes (a symbol of power) and is inscribed “[a coin] of King Agrippa” (</a:t>
            </a:r>
            <a:r>
              <a:rPr lang="el-GR" sz="1200" kern="1200" baseline="0" dirty="0">
                <a:solidFill>
                  <a:schemeClr val="tx1"/>
                </a:solidFill>
                <a:effectLst/>
                <a:latin typeface="+mn-lt"/>
                <a:ea typeface="+mn-ea"/>
                <a:cs typeface="+mn-cs"/>
              </a:rPr>
              <a:t>ΒΑΣΙΛΕΩΣ ΑΓΡΙΠΑ</a:t>
            </a:r>
            <a:r>
              <a:rPr lang="en-US" sz="1200" kern="1200" baseline="0" dirty="0">
                <a:solidFill>
                  <a:schemeClr val="tx1"/>
                </a:solidFill>
                <a:effectLst/>
                <a:latin typeface="+mn-lt"/>
                <a:ea typeface="+mn-ea"/>
                <a:cs typeface="+mn-cs"/>
              </a:rPr>
              <a:t>). The reverse side depicts three ears of barley, flanked with the date mark L </a:t>
            </a:r>
            <a:r>
              <a:rPr lang="el-GR" sz="1200" kern="1200" baseline="0" dirty="0">
                <a:solidFill>
                  <a:schemeClr val="tx1"/>
                </a:solidFill>
                <a:effectLst/>
                <a:latin typeface="+mn-lt"/>
                <a:ea typeface="+mn-ea"/>
                <a:cs typeface="+mn-cs"/>
              </a:rPr>
              <a:t>ς</a:t>
            </a:r>
            <a:r>
              <a:rPr lang="en-US" sz="1200" kern="1200" baseline="0" dirty="0">
                <a:solidFill>
                  <a:schemeClr val="tx1"/>
                </a:solidFill>
                <a:effectLst/>
                <a:latin typeface="+mn-lt"/>
                <a:ea typeface="+mn-ea"/>
                <a:cs typeface="+mn-cs"/>
              </a:rPr>
              <a:t> (“year 6”). </a:t>
            </a:r>
            <a:r>
              <a:rPr lang="en-US" sz="1200" kern="1200" dirty="0">
                <a:solidFill>
                  <a:schemeClr val="tx1"/>
                </a:solidFill>
                <a:effectLst/>
                <a:latin typeface="+mn-lt"/>
                <a:ea typeface="+mn-ea"/>
                <a:cs typeface="+mn-cs"/>
              </a:rPr>
              <a:t>This image comes from the Yale University Art Gallery and is in the public domain. Source: http://artgallery.yale.edu/collections/objects/</a:t>
            </a:r>
            <a:r>
              <a:rPr lang="en-US" dirty="0"/>
              <a:t>97234.</a:t>
            </a:r>
            <a:endParaRPr lang="en-US" sz="1200" kern="1200" dirty="0">
              <a:solidFill>
                <a:schemeClr val="tx1"/>
              </a:solidFill>
              <a:effectLst/>
              <a:latin typeface="+mn-lt"/>
              <a:ea typeface="+mn-ea"/>
              <a:cs typeface="+mn-cs"/>
            </a:endParaRPr>
          </a:p>
          <a:p>
            <a:endParaRPr lang="en-US" dirty="0"/>
          </a:p>
          <a:p>
            <a:r>
              <a:rPr lang="en-US" dirty="0"/>
              <a:t>yale97234b</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69949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 sacrifice was normally something offered up to the</a:t>
            </a:r>
            <a:r>
              <a:rPr lang="en-US" sz="1200" baseline="0" dirty="0"/>
              <a:t> deity. Although the word could be used figuratively (e.g., </a:t>
            </a:r>
            <a:r>
              <a:rPr lang="en-US" sz="1200" baseline="0" dirty="0" err="1"/>
              <a:t>Heb</a:t>
            </a:r>
            <a:r>
              <a:rPr lang="en-US" sz="1200" baseline="0" dirty="0"/>
              <a:t> 13:16), its primary literal meaning was something offered up on an altar (e.g., Luke 13:1). Thus to speak of a “living sacrifice” was somewhat unusual. It highlights the fact that death is no longer required to cover sin, since Christ paid the price for sin once for all (Rom 6:10). </a:t>
            </a:r>
            <a:r>
              <a:rPr lang="en-US" sz="1200" dirty="0"/>
              <a:t>Paul’s Roman audience would have been extremely familiar with the practice of sacrifice from a pagan</a:t>
            </a:r>
            <a:r>
              <a:rPr lang="en-US" sz="1200" baseline="0" dirty="0"/>
              <a:t> perspective</a:t>
            </a:r>
            <a:r>
              <a:rPr lang="en-US" sz="1200" dirty="0"/>
              <a:t>. This relief comes from the Terrace of Demeter in Pergamum. The woman is Demeter,</a:t>
            </a:r>
            <a:r>
              <a:rPr lang="en-US" sz="1200" baseline="0" dirty="0"/>
              <a:t> the Greek goddess of agriculture, with the torch and wreath as her symbols. Although the temple of Demeter at Pergamum was constructed as early as the 4th century BC, it was refurbished numerous times. The relief scene shown here likely dates to the early Roman period and was photographed in the Bergama Museum (biblical Pergamum) in Turkey.</a:t>
            </a:r>
            <a:endParaRPr lang="en-US" sz="1200" dirty="0"/>
          </a:p>
          <a:p>
            <a:endParaRPr lang="en-US" sz="1200" dirty="0"/>
          </a:p>
          <a:p>
            <a:r>
              <a:rPr lang="en-US" sz="1200" dirty="0"/>
              <a:t>rs032002108h</a:t>
            </a:r>
            <a:endParaRPr lang="en-US" dirty="0"/>
          </a:p>
        </p:txBody>
      </p:sp>
    </p:spTree>
    <p:extLst>
      <p:ext uri="{BB962C8B-B14F-4D97-AF65-F5344CB8AC3E}">
        <p14:creationId xmlns:p14="http://schemas.microsoft.com/office/powerpoint/2010/main" val="2746031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verb “to be of a sound mind” (Gk. </a:t>
            </a:r>
            <a:r>
              <a:rPr lang="en-US" sz="1200" i="1" kern="1200" dirty="0" err="1">
                <a:solidFill>
                  <a:schemeClr val="tx1"/>
                </a:solidFill>
                <a:effectLst/>
                <a:latin typeface="+mn-lt"/>
                <a:ea typeface="+mn-ea"/>
                <a:cs typeface="+mn-cs"/>
              </a:rPr>
              <a:t>sōphroneō</a:t>
            </a:r>
            <a:r>
              <a:rPr lang="en-US" sz="1200" i="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σωφρονέω</a:t>
            </a:r>
            <a:r>
              <a:rPr lang="en-US" sz="1200" kern="1200" dirty="0">
                <a:solidFill>
                  <a:schemeClr val="tx1"/>
                </a:solidFill>
                <a:effectLst/>
                <a:latin typeface="+mn-lt"/>
                <a:ea typeface="+mn-ea"/>
                <a:cs typeface="+mn-cs"/>
              </a:rPr>
              <a:t>)</a:t>
            </a:r>
            <a:r>
              <a:rPr lang="en-US" sz="1200" i="0" kern="1200" dirty="0">
                <a:solidFill>
                  <a:schemeClr val="tx1"/>
                </a:solidFill>
                <a:effectLst/>
                <a:latin typeface="+mn-lt"/>
                <a:ea typeface="+mn-ea"/>
                <a:cs typeface="+mn-cs"/>
              </a:rPr>
              <a:t> means to be reasonable or sensible.</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This was one of the cardinal virtues espoused by the Seven Sages (Luck 1971: 1098–99). Pictured above is a statue of Pittacus of Mitylene, one of the Seven Sages. It was discovered at </a:t>
            </a:r>
            <a:r>
              <a:rPr lang="en-US" dirty="0"/>
              <a:t>Pompeii and dates to the 1st century BC or the 1st century AD. It was photographed at the Pompeii Exhibit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Luck, Ulrich. </a:t>
            </a:r>
            <a:endParaRPr lang="en-US" dirty="0"/>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1971	</a:t>
            </a:r>
            <a:r>
              <a:rPr lang="el-GR" sz="1200" kern="1200" dirty="0">
                <a:solidFill>
                  <a:schemeClr val="tx1"/>
                </a:solidFill>
                <a:effectLst/>
                <a:latin typeface="+mn-lt"/>
                <a:ea typeface="+mn-ea"/>
                <a:cs typeface="+mn-cs"/>
              </a:rPr>
              <a:t>Σώφρων, Σωφρονέω, Σωφρονίζω, Σωφρονισμός, Σωφροσύνη.</a:t>
            </a:r>
            <a:r>
              <a:rPr lang="en-US" sz="1200" kern="1200" dirty="0">
                <a:solidFill>
                  <a:schemeClr val="tx1"/>
                </a:solidFill>
                <a:effectLst/>
                <a:latin typeface="+mn-lt"/>
                <a:ea typeface="+mn-ea"/>
                <a:cs typeface="+mn-cs"/>
              </a:rPr>
              <a:t> Pp. 1097–1104 in </a:t>
            </a:r>
            <a:r>
              <a:rPr lang="en-US" sz="1200" i="1" kern="1200" dirty="0">
                <a:solidFill>
                  <a:schemeClr val="tx1"/>
                </a:solidFill>
                <a:effectLst/>
                <a:latin typeface="+mn-lt"/>
                <a:ea typeface="+mn-ea"/>
                <a:cs typeface="+mn-cs"/>
              </a:rPr>
              <a:t>Theological Dictionary of the New Testament, </a:t>
            </a:r>
            <a:r>
              <a:rPr lang="en-US" sz="1200" kern="1200" dirty="0">
                <a:solidFill>
                  <a:schemeClr val="tx1"/>
                </a:solidFill>
                <a:effectLst/>
                <a:latin typeface="+mn-lt"/>
                <a:ea typeface="+mn-ea"/>
                <a:cs typeface="+mn-cs"/>
              </a:rPr>
              <a:t>vol. 7, </a:t>
            </a:r>
            <a:r>
              <a:rPr lang="en-US" dirty="0"/>
              <a:t>e</a:t>
            </a:r>
            <a:r>
              <a:rPr lang="en-US" sz="1200" kern="1200" dirty="0">
                <a:solidFill>
                  <a:schemeClr val="tx1"/>
                </a:solidFill>
                <a:effectLst/>
                <a:latin typeface="+mn-lt"/>
                <a:ea typeface="+mn-ea"/>
                <a:cs typeface="+mn-cs"/>
              </a:rPr>
              <a:t>d. by Gerhard Kittel, Geoffrey W. </a:t>
            </a:r>
            <a:r>
              <a:rPr lang="en-US" sz="1200" kern="1200" dirty="0" err="1">
                <a:solidFill>
                  <a:schemeClr val="tx1"/>
                </a:solidFill>
                <a:effectLst/>
                <a:latin typeface="+mn-lt"/>
                <a:ea typeface="+mn-ea"/>
                <a:cs typeface="+mn-cs"/>
              </a:rPr>
              <a:t>Bromiley</a:t>
            </a:r>
            <a:r>
              <a:rPr lang="en-US" sz="1200" kern="1200" dirty="0">
                <a:solidFill>
                  <a:schemeClr val="tx1"/>
                </a:solidFill>
                <a:effectLst/>
                <a:latin typeface="+mn-lt"/>
                <a:ea typeface="+mn-ea"/>
                <a:cs typeface="+mn-cs"/>
              </a:rPr>
              <a:t>, and Gerhard Friedrich. Grand Rapids: Eerdmans.</a:t>
            </a:r>
          </a:p>
          <a:p>
            <a:endParaRPr lang="en-US" dirty="0"/>
          </a:p>
          <a:p>
            <a:r>
              <a:rPr lang="en-US" dirty="0"/>
              <a:t>tb0516172219h</a:t>
            </a:r>
          </a:p>
        </p:txBody>
      </p:sp>
    </p:spTree>
    <p:extLst>
      <p:ext uri="{BB962C8B-B14F-4D97-AF65-F5344CB8AC3E}">
        <p14:creationId xmlns:p14="http://schemas.microsoft.com/office/powerpoint/2010/main" val="625290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verb “to deal” (Gk. </a:t>
            </a:r>
            <a:r>
              <a:rPr lang="en-US" i="1" dirty="0" err="1"/>
              <a:t>merizō</a:t>
            </a:r>
            <a:r>
              <a:rPr lang="en-US" dirty="0"/>
              <a:t>, </a:t>
            </a:r>
            <a:r>
              <a:rPr lang="el-GR" sz="1200" b="0" i="0" u="none" strike="noStrike" kern="1200" baseline="0" dirty="0">
                <a:solidFill>
                  <a:schemeClr val="tx1"/>
                </a:solidFill>
                <a:latin typeface="+mn-lt"/>
                <a:ea typeface="+mn-ea"/>
                <a:cs typeface="+mn-cs"/>
              </a:rPr>
              <a:t>μερίζω</a:t>
            </a:r>
            <a:r>
              <a:rPr lang="en-US" dirty="0"/>
              <a:t>) means to distribute or assign or apportion. In some settings,</a:t>
            </a:r>
            <a:r>
              <a:rPr lang="en-US" baseline="0" dirty="0"/>
              <a:t> such as pay given to workmen or soldiers, such allotments were given using a scale to ensure that each portion was the correct amount. </a:t>
            </a:r>
            <a:r>
              <a:rPr lang="en-US" dirty="0"/>
              <a:t>The scale in this photo comes</a:t>
            </a:r>
            <a:r>
              <a:rPr lang="en-US" baseline="0" dirty="0"/>
              <a:t> </a:t>
            </a:r>
            <a:r>
              <a:rPr lang="en-US" dirty="0"/>
              <a:t>from Pompeii and was in use about</a:t>
            </a:r>
            <a:r>
              <a:rPr lang="en-US" baseline="0" dirty="0"/>
              <a:t> </a:t>
            </a:r>
            <a:r>
              <a:rPr lang="en-US" dirty="0"/>
              <a:t>the time Paul wrote to the Romans. It was photographed at the 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tb111705788c</a:t>
            </a:r>
          </a:p>
        </p:txBody>
      </p:sp>
    </p:spTree>
    <p:extLst>
      <p:ext uri="{BB962C8B-B14F-4D97-AF65-F5344CB8AC3E}">
        <p14:creationId xmlns:p14="http://schemas.microsoft.com/office/powerpoint/2010/main" val="2086087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chains have been reconstructed. This display was photographed at the British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tb0929198023h</a:t>
            </a:r>
          </a:p>
        </p:txBody>
      </p:sp>
    </p:spTree>
    <p:extLst>
      <p:ext uri="{BB962C8B-B14F-4D97-AF65-F5344CB8AC3E}">
        <p14:creationId xmlns:p14="http://schemas.microsoft.com/office/powerpoint/2010/main" val="3090434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Roman period scale was photographed in the Hecht Museum at the University of Haifa.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adr1805229849</a:t>
            </a:r>
          </a:p>
        </p:txBody>
      </p:sp>
    </p:spTree>
    <p:extLst>
      <p:ext uri="{BB962C8B-B14F-4D97-AF65-F5344CB8AC3E}">
        <p14:creationId xmlns:p14="http://schemas.microsoft.com/office/powerpoint/2010/main" val="1751349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set of scales was photographed at the Naples Archaeological Museum. A removable graphic has been added to avoid causing offense or surprise.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tb0515170531</a:t>
            </a:r>
          </a:p>
        </p:txBody>
      </p:sp>
    </p:spTree>
    <p:extLst>
      <p:ext uri="{BB962C8B-B14F-4D97-AF65-F5344CB8AC3E}">
        <p14:creationId xmlns:p14="http://schemas.microsoft.com/office/powerpoint/2010/main" val="689525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 ancients did not have the modern understanding of anatomy, they clearly understood the separate</a:t>
            </a:r>
            <a:r>
              <a:rPr lang="en-US" baseline="0" dirty="0"/>
              <a:t> function of many body parts. This display at Corinth houses clay body parts that were dedicated as gifts to the Asclepium there. It features not only external parts such as arms and legs, but also internal parts such as a heart. This display was photographed at the </a:t>
            </a:r>
            <a:r>
              <a:rPr lang="en-US" dirty="0"/>
              <a:t>Corinth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tb011017047h</a:t>
            </a:r>
          </a:p>
        </p:txBody>
      </p:sp>
    </p:spTree>
    <p:extLst>
      <p:ext uri="{BB962C8B-B14F-4D97-AF65-F5344CB8AC3E}">
        <p14:creationId xmlns:p14="http://schemas.microsoft.com/office/powerpoint/2010/main" val="883227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various body parts shown here come from a colossal statue of Constantine the Great. From left to right are visible an elbow, head, knee, hand,</a:t>
            </a:r>
            <a:r>
              <a:rPr lang="en-US" baseline="0" dirty="0"/>
              <a:t> and lower leg. A massive foot is located just off the right edge of the picture. Paul’s point is that the various parts of the body are different in form and function, but they should function together as one. When disassociated from one another like these parts, it is difficult to even envision what the original statue looked like. These artifacts were photographed at the </a:t>
            </a:r>
            <a:r>
              <a:rPr lang="en-US" dirty="0"/>
              <a:t>Capitoline Museums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tb112102028h</a:t>
            </a:r>
          </a:p>
        </p:txBody>
      </p:sp>
    </p:spTree>
    <p:extLst>
      <p:ext uri="{BB962C8B-B14F-4D97-AF65-F5344CB8AC3E}">
        <p14:creationId xmlns:p14="http://schemas.microsoft.com/office/powerpoint/2010/main" val="883227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parts shown here are from a very large bronze statue of Constantine the Great.</a:t>
            </a:r>
            <a:r>
              <a:rPr lang="en-US" baseline="0" dirty="0"/>
              <a:t> They illustrate the different parts of the body that have different functions, but they are intended to work harmoniously together. These artifacts were photographed at the </a:t>
            </a:r>
            <a:r>
              <a:rPr lang="en-US" dirty="0"/>
              <a:t>Capitoline Museums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tb0514179497h</a:t>
            </a:r>
          </a:p>
        </p:txBody>
      </p:sp>
    </p:spTree>
    <p:extLst>
      <p:ext uri="{BB962C8B-B14F-4D97-AF65-F5344CB8AC3E}">
        <p14:creationId xmlns:p14="http://schemas.microsoft.com/office/powerpoint/2010/main" val="883227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Aristotle (384–322 BC) was a pioneer in the study of anatomy and produced some of the earliest known anatomical diagrams. While the ancient understanding of human anatomy was simplistic and filled with errors compared to modern understanding, the ancients clearly discerned that the body was composed of many distinct parts that worked in unity. This bust of Aristotle dates to the mid-1st century AD but is thought to be a copy of an earlier, Hellenistic original. It was photographed at the Metropolitan Museum of Art in New York 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adr1605243871</a:t>
            </a:r>
          </a:p>
        </p:txBody>
      </p:sp>
    </p:spTree>
    <p:extLst>
      <p:ext uri="{BB962C8B-B14F-4D97-AF65-F5344CB8AC3E}">
        <p14:creationId xmlns:p14="http://schemas.microsoft.com/office/powerpoint/2010/main" val="883227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Though limited, Hippocrates (ca. 460–370 BC) wrote various treaties which discussed human anatomy such as skeletal structure and the circulatory system. This 1st</a:t>
            </a:r>
            <a:r>
              <a:rPr lang="en-US" baseline="0" dirty="0"/>
              <a:t> century bust is thought to be a copy of an original that dated to the mid-2nd century BC. </a:t>
            </a:r>
            <a:r>
              <a:rPr lang="en-US" dirty="0"/>
              <a:t>This bust of Hippocrates was photographed at the 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tb0515171523c</a:t>
            </a:r>
          </a:p>
        </p:txBody>
      </p:sp>
    </p:spTree>
    <p:extLst>
      <p:ext uri="{BB962C8B-B14F-4D97-AF65-F5344CB8AC3E}">
        <p14:creationId xmlns:p14="http://schemas.microsoft.com/office/powerpoint/2010/main" val="420935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front of the first row of seats in the Halicarnassus theater is a rectangular altar to </a:t>
            </a:r>
            <a:r>
              <a:rPr lang="en-US" dirty="0" err="1"/>
              <a:t>Dionysios</a:t>
            </a:r>
            <a:r>
              <a:rPr lang="en-US" dirty="0"/>
              <a:t>, the Greek</a:t>
            </a:r>
            <a:r>
              <a:rPr lang="en-US" baseline="0" dirty="0"/>
              <a:t> </a:t>
            </a:r>
            <a:r>
              <a:rPr lang="en-US" dirty="0"/>
              <a:t>god of wine and merrymaking. A visit to the theater was intrinsically related to pagan worship, and sacrifices were offered here before each performance.</a:t>
            </a:r>
            <a:endParaRPr lang="en-US" sz="1200" dirty="0"/>
          </a:p>
          <a:p>
            <a:endParaRPr lang="en-US" sz="1200" dirty="0"/>
          </a:p>
          <a:p>
            <a:r>
              <a:rPr lang="en-US" sz="1200" dirty="0"/>
              <a:t>tb062106060h</a:t>
            </a:r>
            <a:endParaRPr lang="en-US" dirty="0"/>
          </a:p>
        </p:txBody>
      </p:sp>
    </p:spTree>
    <p:extLst>
      <p:ext uri="{BB962C8B-B14F-4D97-AF65-F5344CB8AC3E}">
        <p14:creationId xmlns:p14="http://schemas.microsoft.com/office/powerpoint/2010/main" val="628278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complete</a:t>
            </a:r>
            <a:r>
              <a:rPr lang="en-US" baseline="0" dirty="0"/>
              <a:t> statue shows how the various parts of the body, though different from one another, fit together to create a whole, functioning body. </a:t>
            </a:r>
            <a:r>
              <a:rPr lang="en-US" dirty="0"/>
              <a:t>The Greeks and Romans were quite obsessed with the human form, as seen in the countless statues and depictions they produced. Both of these statues were photographed at the Vatican Museums.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image: tb0512176992; right image: tb0512176590</a:t>
            </a:r>
          </a:p>
        </p:txBody>
      </p:sp>
    </p:spTree>
    <p:extLst>
      <p:ext uri="{BB962C8B-B14F-4D97-AF65-F5344CB8AC3E}">
        <p14:creationId xmlns:p14="http://schemas.microsoft.com/office/powerpoint/2010/main" val="3704779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a:t>
            </a:r>
            <a:r>
              <a:rPr lang="en-US" baseline="0" dirty="0"/>
              <a:t> word “gift” (Gk. </a:t>
            </a:r>
            <a:r>
              <a:rPr lang="en-US" i="1" baseline="0" dirty="0"/>
              <a:t>charisma</a:t>
            </a:r>
            <a:r>
              <a:rPr lang="en-US" baseline="0" dirty="0"/>
              <a:t>, </a:t>
            </a:r>
            <a:r>
              <a:rPr lang="el-GR" sz="1200" b="0" i="0" u="none" strike="noStrike" kern="1200" baseline="0" dirty="0">
                <a:solidFill>
                  <a:schemeClr val="tx1"/>
                </a:solidFill>
                <a:latin typeface="+mn-lt"/>
                <a:ea typeface="+mn-ea"/>
                <a:cs typeface="+mn-cs"/>
              </a:rPr>
              <a:t>χάρισμα</a:t>
            </a:r>
            <a:r>
              <a:rPr lang="en-US" sz="1200" b="0" i="0" u="none" strike="noStrike" kern="1200" baseline="0" dirty="0">
                <a:solidFill>
                  <a:schemeClr val="tx1"/>
                </a:solidFill>
                <a:latin typeface="+mn-lt"/>
                <a:ea typeface="+mn-ea"/>
                <a:cs typeface="+mn-cs"/>
              </a:rPr>
              <a:t>) is usually understood to be a special sort of non-material thing granted by God, ranging from prophecy (Rom 12:6), to distinguishing spirits (1 </a:t>
            </a:r>
            <a:r>
              <a:rPr lang="en-US" sz="1200" b="0" i="0" u="none" strike="noStrike" kern="1200" baseline="0" dirty="0" err="1">
                <a:solidFill>
                  <a:schemeClr val="tx1"/>
                </a:solidFill>
                <a:latin typeface="+mn-lt"/>
                <a:ea typeface="+mn-ea"/>
                <a:cs typeface="+mn-cs"/>
              </a:rPr>
              <a:t>Cor</a:t>
            </a:r>
            <a:r>
              <a:rPr lang="en-US" sz="1200" b="0" i="0" u="none" strike="noStrike" kern="1200" baseline="0" dirty="0">
                <a:solidFill>
                  <a:schemeClr val="tx1"/>
                </a:solidFill>
                <a:latin typeface="+mn-lt"/>
                <a:ea typeface="+mn-ea"/>
                <a:cs typeface="+mn-cs"/>
              </a:rPr>
              <a:t> 12:10), to the capacity to be unmarried (1 </a:t>
            </a:r>
            <a:r>
              <a:rPr lang="en-US" sz="1200" b="0" i="0" u="none" strike="noStrike" kern="1200" baseline="0" dirty="0" err="1">
                <a:solidFill>
                  <a:schemeClr val="tx1"/>
                </a:solidFill>
                <a:latin typeface="+mn-lt"/>
                <a:ea typeface="+mn-ea"/>
                <a:cs typeface="+mn-cs"/>
              </a:rPr>
              <a:t>Cor</a:t>
            </a:r>
            <a:r>
              <a:rPr lang="en-US" sz="1200" b="0" i="0" u="none" strike="noStrike" kern="1200" baseline="0" dirty="0">
                <a:solidFill>
                  <a:schemeClr val="tx1"/>
                </a:solidFill>
                <a:latin typeface="+mn-lt"/>
                <a:ea typeface="+mn-ea"/>
                <a:cs typeface="+mn-cs"/>
              </a:rPr>
              <a:t> 7:7). To the extent that these things were granted by the grace of God, they can perhaps be illustrated through the giving of material gifts (Gk. </a:t>
            </a:r>
            <a:r>
              <a:rPr lang="en-US" sz="1200" b="0" i="1" u="none" strike="noStrike" kern="1200" baseline="0" dirty="0" err="1">
                <a:solidFill>
                  <a:schemeClr val="tx1"/>
                </a:solidFill>
                <a:latin typeface="+mn-lt"/>
                <a:ea typeface="+mn-ea"/>
                <a:cs typeface="+mn-cs"/>
              </a:rPr>
              <a:t>dōron</a:t>
            </a:r>
            <a:r>
              <a:rPr lang="en-US" sz="1200" b="0" i="0" u="none" strike="noStrike" kern="1200" baseline="0" dirty="0">
                <a:solidFill>
                  <a:schemeClr val="tx1"/>
                </a:solidFill>
                <a:latin typeface="+mn-lt"/>
                <a:ea typeface="+mn-ea"/>
                <a:cs typeface="+mn-cs"/>
              </a:rPr>
              <a:t>, </a:t>
            </a:r>
            <a:r>
              <a:rPr lang="el-GR" sz="1200" b="0" i="0" u="none" strike="noStrike" kern="1200" baseline="0" dirty="0" err="1">
                <a:solidFill>
                  <a:schemeClr val="tx1"/>
                </a:solidFill>
                <a:latin typeface="+mn-lt"/>
                <a:ea typeface="+mn-ea"/>
                <a:cs typeface="+mn-cs"/>
              </a:rPr>
              <a:t>δῶρον</a:t>
            </a:r>
            <a:r>
              <a:rPr lang="en-US" sz="1200" b="0" i="0" u="none" strike="noStrike" kern="1200" baseline="0" dirty="0">
                <a:solidFill>
                  <a:schemeClr val="tx1"/>
                </a:solidFill>
                <a:latin typeface="+mn-lt"/>
                <a:ea typeface="+mn-ea"/>
                <a:cs typeface="+mn-cs"/>
              </a:rPr>
              <a:t>), like those given to Jesus at His birth by the wise men. This relief was photographed at the Vatican Museums.</a:t>
            </a:r>
            <a:endParaRPr lang="en-US" b="0" dirty="0"/>
          </a:p>
          <a:p>
            <a:endParaRPr lang="en-US" dirty="0"/>
          </a:p>
          <a:p>
            <a:r>
              <a:rPr lang="en-US" dirty="0"/>
              <a:t>tb0512175478h</a:t>
            </a:r>
          </a:p>
        </p:txBody>
      </p:sp>
    </p:spTree>
    <p:extLst>
      <p:ext uri="{BB962C8B-B14F-4D97-AF65-F5344CB8AC3E}">
        <p14:creationId xmlns:p14="http://schemas.microsoft.com/office/powerpoint/2010/main" val="614980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primary place given to the gift of prophecy in this list fits other Pauline texts which speak of spiritual gifts and list apostles and prophets as the foundation upon which the church is built, Jesus Himself being the chief cornerstone (1 Cor 12:28; </a:t>
            </a:r>
            <a:r>
              <a:rPr lang="en-US" dirty="0" err="1"/>
              <a:t>Eph</a:t>
            </a:r>
            <a:r>
              <a:rPr lang="en-US" dirty="0"/>
              <a:t> 2:20; 4:8-11). The fresco shown here is an ancient painting in the Ephesus Grotto depicting Jesus surrounded by the apostles and prophets. In Paul’s day there were also those who seemed to have been moved to prophesy on a more occasional and situation-specific basis (e.g., Acts 11:27-28; 13:1-2; 21:9-11; 1 Cor 14:1, 39).</a:t>
            </a:r>
          </a:p>
          <a:p>
            <a:endParaRPr lang="en-US" dirty="0"/>
          </a:p>
          <a:p>
            <a:r>
              <a:rPr lang="en-US" dirty="0"/>
              <a:t>tb010317156</a:t>
            </a:r>
          </a:p>
        </p:txBody>
      </p:sp>
    </p:spTree>
    <p:extLst>
      <p:ext uri="{BB962C8B-B14F-4D97-AF65-F5344CB8AC3E}">
        <p14:creationId xmlns:p14="http://schemas.microsoft.com/office/powerpoint/2010/main" val="614980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translated here as “service” (Gk.</a:t>
            </a:r>
            <a:r>
              <a:rPr lang="en-US" baseline="0" dirty="0"/>
              <a:t> </a:t>
            </a:r>
            <a:r>
              <a:rPr lang="en-US" sz="1200" i="1" kern="1200" dirty="0" err="1">
                <a:solidFill>
                  <a:schemeClr val="tx1"/>
                </a:solidFill>
                <a:effectLst/>
                <a:latin typeface="+mn-lt"/>
                <a:ea typeface="+mn-ea"/>
                <a:cs typeface="+mn-cs"/>
              </a:rPr>
              <a:t>diakonia</a:t>
            </a:r>
            <a:r>
              <a:rPr lang="en-US" dirty="0"/>
              <a:t> </a:t>
            </a:r>
            <a:r>
              <a:rPr lang="en-US" baseline="0" dirty="0"/>
              <a:t>, </a:t>
            </a:r>
            <a:r>
              <a:rPr lang="el-GR" sz="1200" kern="1200" dirty="0">
                <a:solidFill>
                  <a:schemeClr val="tx1"/>
                </a:solidFill>
                <a:effectLst/>
                <a:latin typeface="+mn-lt"/>
                <a:ea typeface="+mn-ea"/>
                <a:cs typeface="+mn-cs"/>
              </a:rPr>
              <a:t>διακονία</a:t>
            </a:r>
            <a:r>
              <a:rPr lang="en-US" sz="1200" kern="1200" dirty="0">
                <a:solidFill>
                  <a:schemeClr val="tx1"/>
                </a:solidFill>
                <a:effectLst/>
                <a:latin typeface="+mn-lt"/>
                <a:ea typeface="+mn-ea"/>
                <a:cs typeface="+mn-cs"/>
              </a:rPr>
              <a:t> </a:t>
            </a:r>
            <a:r>
              <a:rPr lang="en-US" baseline="0" dirty="0"/>
              <a:t>)</a:t>
            </a:r>
            <a:r>
              <a:rPr lang="en-US" dirty="0"/>
              <a:t> is the source of the English word “deacon.” It seems likely that here it refers to the sort of helpful service that all believers are to give, but which had formally fallen under the responsibilities of the office of deacon (Acts 6). However, this word is also used to refer to “service” or “ministry” more generally. Stephen represents the passion and importance of the office of deacon as seen in the early church. The statue in this photo represents Stephen in the final moments before he was stoned to death for his Christian witness (Acts 7:54-60). It is located at the </a:t>
            </a:r>
            <a:r>
              <a:rPr lang="en-US" dirty="0" err="1"/>
              <a:t>École</a:t>
            </a:r>
            <a:r>
              <a:rPr lang="en-US" dirty="0"/>
              <a:t> </a:t>
            </a:r>
            <a:r>
              <a:rPr lang="en-US" dirty="0" err="1"/>
              <a:t>Biblique</a:t>
            </a:r>
            <a:r>
              <a:rPr lang="en-US" dirty="0"/>
              <a:t>, just north of Damascus Gate where the event likely took place.</a:t>
            </a:r>
          </a:p>
          <a:p>
            <a:endParaRPr lang="en-US" dirty="0"/>
          </a:p>
          <a:p>
            <a:r>
              <a:rPr lang="en-US" dirty="0"/>
              <a:t>adr0807269711</a:t>
            </a:r>
          </a:p>
        </p:txBody>
      </p:sp>
    </p:spTree>
    <p:extLst>
      <p:ext uri="{BB962C8B-B14F-4D97-AF65-F5344CB8AC3E}">
        <p14:creationId xmlns:p14="http://schemas.microsoft.com/office/powerpoint/2010/main" val="1673801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funerary inscription is from the early 1st century AD.</a:t>
            </a:r>
            <a:r>
              <a:rPr lang="en-US" baseline="0" dirty="0"/>
              <a:t> It was discovered in </a:t>
            </a:r>
            <a:r>
              <a:rPr lang="en-US" dirty="0"/>
              <a:t>Rome,</a:t>
            </a:r>
            <a:r>
              <a:rPr lang="en-US" baseline="0" dirty="0"/>
              <a:t> and once </a:t>
            </a:r>
            <a:r>
              <a:rPr lang="en-US" dirty="0"/>
              <a:t>belonged to a freedman who was a teacher. The word </a:t>
            </a:r>
            <a:r>
              <a:rPr lang="en-US" i="1" dirty="0"/>
              <a:t>DOCTOR</a:t>
            </a:r>
            <a:r>
              <a:rPr lang="en-US" dirty="0"/>
              <a:t> in the inscription is Latin for “teacher.” This inscription was photographed at the National Museum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tb0513178462</a:t>
            </a:r>
          </a:p>
        </p:txBody>
      </p:sp>
    </p:spTree>
    <p:extLst>
      <p:ext uri="{BB962C8B-B14F-4D97-AF65-F5344CB8AC3E}">
        <p14:creationId xmlns:p14="http://schemas.microsoft.com/office/powerpoint/2010/main" val="2456587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translated “exhortation” (Gk. </a:t>
            </a:r>
            <a:r>
              <a:rPr lang="en-US" i="1" dirty="0" err="1"/>
              <a:t>paraklēsis</a:t>
            </a:r>
            <a:r>
              <a:rPr lang="en-US" i="0" dirty="0"/>
              <a:t> </a:t>
            </a:r>
            <a:r>
              <a:rPr lang="en-US" dirty="0"/>
              <a:t>, </a:t>
            </a:r>
            <a:r>
              <a:rPr lang="el-GR" sz="1200" kern="1200" dirty="0">
                <a:solidFill>
                  <a:schemeClr val="tx1"/>
                </a:solidFill>
                <a:effectLst/>
                <a:latin typeface="+mn-lt"/>
                <a:ea typeface="+mn-ea"/>
                <a:cs typeface="+mn-cs"/>
              </a:rPr>
              <a:t>παράκλησις</a:t>
            </a:r>
            <a:r>
              <a:rPr lang="en-US" sz="1200" kern="1200" dirty="0">
                <a:solidFill>
                  <a:schemeClr val="tx1"/>
                </a:solidFill>
                <a:effectLst/>
                <a:latin typeface="+mn-lt"/>
                <a:ea typeface="+mn-ea"/>
                <a:cs typeface="+mn-cs"/>
              </a:rPr>
              <a:t>)</a:t>
            </a:r>
            <a:r>
              <a:rPr lang="en-US" sz="1200" i="0" kern="1200" dirty="0">
                <a:solidFill>
                  <a:schemeClr val="tx1"/>
                </a:solidFill>
                <a:effectLst/>
                <a:latin typeface="+mn-lt"/>
                <a:ea typeface="+mn-ea"/>
                <a:cs typeface="+mn-cs"/>
              </a:rPr>
              <a:t> </a:t>
            </a:r>
            <a:r>
              <a:rPr lang="en-US" i="0" dirty="0"/>
              <a:t>is used in the New Testament to refer to preaching. For example, New Testament scholars recognize the genre of the Book of Hebrews to be a sermon. In Hebrews 13:22, it is called a “word of exhortation” (i.e., </a:t>
            </a:r>
            <a:r>
              <a:rPr lang="en-US" i="1" dirty="0" err="1"/>
              <a:t>paraklēsis</a:t>
            </a:r>
            <a:r>
              <a:rPr lang="en-US" i="0" dirty="0"/>
              <a:t>). The modern mosaic shown in this photo depicts Paul preaching to the Bereans (Acts 17:10).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tb010817380</a:t>
            </a:r>
          </a:p>
        </p:txBody>
      </p:sp>
    </p:spTree>
    <p:extLst>
      <p:ext uri="{BB962C8B-B14F-4D97-AF65-F5344CB8AC3E}">
        <p14:creationId xmlns:p14="http://schemas.microsoft.com/office/powerpoint/2010/main" val="1088404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inscription</a:t>
            </a:r>
            <a:r>
              <a:rPr lang="en-US" sz="1200" baseline="0" dirty="0"/>
              <a:t> from along the main street at Corinth describes the donation of a wealthy patron. </a:t>
            </a:r>
            <a:r>
              <a:rPr lang="en-US" sz="1200" dirty="0"/>
              <a:t>The Latin inscription reads, "Erastus, in return for his </a:t>
            </a:r>
            <a:r>
              <a:rPr lang="en-US" sz="1200" dirty="0" err="1"/>
              <a:t>aedileship</a:t>
            </a:r>
            <a:r>
              <a:rPr lang="en-US" sz="1200" dirty="0"/>
              <a:t>, laid (this pavement) at his own expense” (</a:t>
            </a:r>
            <a:r>
              <a:rPr lang="it-IT" sz="1200" dirty="0"/>
              <a:t>ERASTVS. PRO. AEDILITE. S. P. STRAVIT,</a:t>
            </a:r>
            <a:r>
              <a:rPr lang="it-IT" sz="1200" baseline="0" dirty="0"/>
              <a:t> = ERASTUS PRO AEDILITATE SUA PECUNIA STRAVIT). Erastus is an uncommon name, and many scholars identify this Erastus as the one mentioned in the New Testament (Acts 19:22; Rom 16:23; 2 Tim 4:20). </a:t>
            </a:r>
            <a:r>
              <a:rPr lang="en-US" sz="1200" dirty="0"/>
              <a:t>Originally, the inscription had bronze lettering. Looters have left almost no remains of the bronze, but the outline of each letter is still clearly visible.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mjb011017560h</a:t>
            </a:r>
          </a:p>
        </p:txBody>
      </p:sp>
    </p:spTree>
    <p:extLst>
      <p:ext uri="{BB962C8B-B14F-4D97-AF65-F5344CB8AC3E}">
        <p14:creationId xmlns:p14="http://schemas.microsoft.com/office/powerpoint/2010/main" val="3241313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phrase translated “the one who rules” is </a:t>
            </a:r>
            <a:r>
              <a:rPr lang="en-US" sz="1200" i="1" kern="1200" dirty="0">
                <a:solidFill>
                  <a:schemeClr val="tx1"/>
                </a:solidFill>
                <a:effectLst/>
                <a:latin typeface="+mn-lt"/>
                <a:ea typeface="+mn-ea"/>
                <a:cs typeface="+mn-cs"/>
              </a:rPr>
              <a:t>ho </a:t>
            </a:r>
            <a:r>
              <a:rPr lang="en-US" sz="1200" i="1" kern="1200" dirty="0" err="1">
                <a:solidFill>
                  <a:schemeClr val="tx1"/>
                </a:solidFill>
                <a:effectLst/>
                <a:latin typeface="+mn-lt"/>
                <a:ea typeface="+mn-ea"/>
                <a:cs typeface="+mn-cs"/>
              </a:rPr>
              <a:t>proistamenos</a:t>
            </a:r>
            <a:r>
              <a:rPr lang="en-US" sz="1200" i="0" kern="1200" dirty="0">
                <a:solidFill>
                  <a:schemeClr val="tx1"/>
                </a:solidFill>
                <a:effectLst/>
                <a:latin typeface="+mn-lt"/>
                <a:ea typeface="+mn-ea"/>
                <a:cs typeface="+mn-cs"/>
              </a:rPr>
              <a:t> (Gk. </a:t>
            </a:r>
            <a:r>
              <a:rPr lang="el-GR" sz="1200" kern="1200" dirty="0">
                <a:solidFill>
                  <a:schemeClr val="tx1"/>
                </a:solidFill>
                <a:effectLst/>
                <a:latin typeface="+mn-lt"/>
                <a:ea typeface="+mn-ea"/>
                <a:cs typeface="+mn-cs"/>
              </a:rPr>
              <a:t>ὁ προϊστάμενος</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 Paul uses this elsewhere to refer to the office of elders within the congregation (e.g., 1 </a:t>
            </a:r>
            <a:r>
              <a:rPr lang="en-US" sz="1200" i="0" kern="1200" dirty="0" err="1">
                <a:solidFill>
                  <a:schemeClr val="tx1"/>
                </a:solidFill>
                <a:effectLst/>
                <a:latin typeface="+mn-lt"/>
                <a:ea typeface="+mn-ea"/>
                <a:cs typeface="+mn-cs"/>
              </a:rPr>
              <a:t>Thess</a:t>
            </a:r>
            <a:r>
              <a:rPr lang="en-US" sz="1200" i="0" kern="1200" dirty="0">
                <a:solidFill>
                  <a:schemeClr val="tx1"/>
                </a:solidFill>
                <a:effectLst/>
                <a:latin typeface="+mn-lt"/>
                <a:ea typeface="+mn-ea"/>
                <a:cs typeface="+mn-cs"/>
              </a:rPr>
              <a:t> 5:12; 1 Tim 5:17). Before the various congregations of the early church were structured according to the offices of elder and deacon (cf. Acts 14:23; Titus 1:5), Jewish-Christian congregations may have still been operating under the leadership of the synagogue ruler (cf. Mark 5:22; Luke 8:41; Acts 18:8).</a:t>
            </a:r>
            <a:r>
              <a:rPr lang="en-US" dirty="0"/>
              <a:t> Pictured above is an inscription from the Catacomb of Monteverde in Rome. It once belonged to a man named </a:t>
            </a:r>
            <a:r>
              <a:rPr lang="en-US" dirty="0" err="1"/>
              <a:t>Pomponis</a:t>
            </a:r>
            <a:r>
              <a:rPr lang="en-US" dirty="0"/>
              <a:t> who was the ruler of a synagogue in Rome during the 3rd century AD. His title is listed as “ruler of the synagogue” (Gk. </a:t>
            </a:r>
            <a:r>
              <a:rPr lang="en-US" i="1" dirty="0"/>
              <a:t>archon </a:t>
            </a:r>
            <a:r>
              <a:rPr lang="en-US" i="1" dirty="0" err="1"/>
              <a:t>tēs</a:t>
            </a:r>
            <a:r>
              <a:rPr lang="en-US" i="1" dirty="0"/>
              <a:t> </a:t>
            </a:r>
            <a:r>
              <a:rPr lang="en-US" i="1" dirty="0" err="1"/>
              <a:t>sunagōgēs</a:t>
            </a:r>
            <a:r>
              <a:rPr lang="en-US" dirty="0"/>
              <a:t>, </a:t>
            </a:r>
            <a:r>
              <a:rPr lang="el-GR" dirty="0"/>
              <a:t>ΑΡΧΩΝ ΤΗΣ ΣΥΝΑΓΩΓΗΣ</a:t>
            </a:r>
            <a:r>
              <a:rPr lang="en-US" dirty="0"/>
              <a:t>). This was photographed at the National Museum in Rome. See the next slide for highlighting on the 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tb0513178421</a:t>
            </a:r>
          </a:p>
        </p:txBody>
      </p:sp>
    </p:spTree>
    <p:extLst>
      <p:ext uri="{BB962C8B-B14F-4D97-AF65-F5344CB8AC3E}">
        <p14:creationId xmlns:p14="http://schemas.microsoft.com/office/powerpoint/2010/main" val="3074420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phrase translated “the one who rules” is </a:t>
            </a:r>
            <a:r>
              <a:rPr lang="en-US" sz="1200" i="1" kern="1200" dirty="0">
                <a:solidFill>
                  <a:schemeClr val="tx1"/>
                </a:solidFill>
                <a:effectLst/>
                <a:latin typeface="+mn-lt"/>
                <a:ea typeface="+mn-ea"/>
                <a:cs typeface="+mn-cs"/>
              </a:rPr>
              <a:t>ho </a:t>
            </a:r>
            <a:r>
              <a:rPr lang="en-US" sz="1200" i="1" kern="1200" dirty="0" err="1">
                <a:solidFill>
                  <a:schemeClr val="tx1"/>
                </a:solidFill>
                <a:effectLst/>
                <a:latin typeface="+mn-lt"/>
                <a:ea typeface="+mn-ea"/>
                <a:cs typeface="+mn-cs"/>
              </a:rPr>
              <a:t>proistamenos</a:t>
            </a:r>
            <a:r>
              <a:rPr lang="en-US" sz="1200" i="0" kern="1200" dirty="0">
                <a:solidFill>
                  <a:schemeClr val="tx1"/>
                </a:solidFill>
                <a:effectLst/>
                <a:latin typeface="+mn-lt"/>
                <a:ea typeface="+mn-ea"/>
                <a:cs typeface="+mn-cs"/>
              </a:rPr>
              <a:t> (Gk. </a:t>
            </a:r>
            <a:r>
              <a:rPr lang="el-GR" sz="1200" kern="1200" dirty="0">
                <a:solidFill>
                  <a:schemeClr val="tx1"/>
                </a:solidFill>
                <a:effectLst/>
                <a:latin typeface="+mn-lt"/>
                <a:ea typeface="+mn-ea"/>
                <a:cs typeface="+mn-cs"/>
              </a:rPr>
              <a:t>ὁ προϊστάμενος</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 Paul uses this elsewhere to refer to the office of elders within the congregation (e.g., 1 </a:t>
            </a:r>
            <a:r>
              <a:rPr lang="en-US" sz="1200" i="0" kern="1200" dirty="0" err="1">
                <a:solidFill>
                  <a:schemeClr val="tx1"/>
                </a:solidFill>
                <a:effectLst/>
                <a:latin typeface="+mn-lt"/>
                <a:ea typeface="+mn-ea"/>
                <a:cs typeface="+mn-cs"/>
              </a:rPr>
              <a:t>Thess</a:t>
            </a:r>
            <a:r>
              <a:rPr lang="en-US" sz="1200" i="0" kern="1200" dirty="0">
                <a:solidFill>
                  <a:schemeClr val="tx1"/>
                </a:solidFill>
                <a:effectLst/>
                <a:latin typeface="+mn-lt"/>
                <a:ea typeface="+mn-ea"/>
                <a:cs typeface="+mn-cs"/>
              </a:rPr>
              <a:t> 5:12; 1 Tim 5:17). Before the various congregations of the early church were structured according to the offices of elder and deacon (cf. Acts 14:23; Titus 1:5), Jewish-Christian congregations may have still been operating under the leadership of the synagogue ruler (cf. Mark 5:22; Luke 8:41; Acts 18:8).</a:t>
            </a:r>
            <a:r>
              <a:rPr lang="en-US" dirty="0"/>
              <a:t> Pictured above is an inscription from the Catacomb of </a:t>
            </a:r>
            <a:r>
              <a:rPr lang="en-US" dirty="0" err="1"/>
              <a:t>Monteverde</a:t>
            </a:r>
            <a:r>
              <a:rPr lang="en-US" dirty="0"/>
              <a:t> in Rome. It once belonged to a man named </a:t>
            </a:r>
            <a:r>
              <a:rPr lang="en-US" dirty="0" err="1"/>
              <a:t>Pomponis</a:t>
            </a:r>
            <a:r>
              <a:rPr lang="en-US" dirty="0"/>
              <a:t> who was the ruler of a synagogue in Rome during the 3rd century AD. His title is listed as “ruler of the synagogue” (Gk. </a:t>
            </a:r>
            <a:r>
              <a:rPr lang="en-US" i="1" dirty="0"/>
              <a:t>archon </a:t>
            </a:r>
            <a:r>
              <a:rPr lang="en-US" i="1" dirty="0" err="1"/>
              <a:t>tēs</a:t>
            </a:r>
            <a:r>
              <a:rPr lang="en-US" i="1" dirty="0"/>
              <a:t> </a:t>
            </a:r>
            <a:r>
              <a:rPr lang="en-US" i="1" dirty="0" err="1"/>
              <a:t>sunagōgēs</a:t>
            </a:r>
            <a:r>
              <a:rPr lang="en-US" dirty="0"/>
              <a:t>, </a:t>
            </a:r>
            <a:r>
              <a:rPr lang="el-GR" dirty="0"/>
              <a:t>ΑΡΧΩΝ ΤΗΣ ΣΥΝΑΓΩΓΗΣ</a:t>
            </a:r>
            <a:r>
              <a:rPr lang="en-US" dirty="0"/>
              <a:t>). This was photographed at the National Museum in Rome. See the following slides for additional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tb0513178421</a:t>
            </a:r>
          </a:p>
        </p:txBody>
      </p:sp>
    </p:spTree>
    <p:extLst>
      <p:ext uri="{BB962C8B-B14F-4D97-AF65-F5344CB8AC3E}">
        <p14:creationId xmlns:p14="http://schemas.microsoft.com/office/powerpoint/2010/main" val="2803843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funerary inscription comes from the Catacomb of </a:t>
            </a:r>
            <a:r>
              <a:rPr lang="en-US" dirty="0" err="1"/>
              <a:t>Monteverde</a:t>
            </a:r>
            <a:r>
              <a:rPr lang="en-US" dirty="0"/>
              <a:t> in Rome. The inscription reads, “Here lies </a:t>
            </a:r>
            <a:r>
              <a:rPr lang="en-US" dirty="0" err="1"/>
              <a:t>Proclos</a:t>
            </a:r>
            <a:r>
              <a:rPr lang="en-US" dirty="0"/>
              <a:t>, ruler of the synagogue of those from Tripoli; may he rest in peace” (Gk. </a:t>
            </a:r>
            <a:r>
              <a:rPr lang="el-GR" dirty="0"/>
              <a:t>ΕΝΘΑΔΕ ΚΕΙΤΕ ΠΡΟΚΛΟΣ ΑΡΧΩΝ ΣΥΝΑΓΩΓΗΣ ΤΡΙΠΟΛΕΙΤΩΝ</a:t>
            </a:r>
            <a:r>
              <a:rPr lang="el-GR" baseline="0" dirty="0"/>
              <a:t> ΕΝ ΕΙΡΗΝΗ ΚΟΙΜΑΣΘΩ</a:t>
            </a:r>
            <a:r>
              <a:rPr lang="en-US" dirty="0"/>
              <a:t>). It was photographed at the National Museum in Rome.</a:t>
            </a:r>
            <a:r>
              <a:rPr lang="en-US" baseline="0" dirty="0"/>
              <a:t> </a:t>
            </a:r>
            <a:r>
              <a:rPr lang="en-US" dirty="0"/>
              <a:t>See the next slide for highlighting on the title “ruler of the synagogue.”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tb0513178419</a:t>
            </a:r>
          </a:p>
        </p:txBody>
      </p:sp>
    </p:spTree>
    <p:extLst>
      <p:ext uri="{BB962C8B-B14F-4D97-AF65-F5344CB8AC3E}">
        <p14:creationId xmlns:p14="http://schemas.microsoft.com/office/powerpoint/2010/main" val="380020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tb062106059h</a:t>
            </a:r>
          </a:p>
        </p:txBody>
      </p:sp>
    </p:spTree>
    <p:extLst>
      <p:ext uri="{BB962C8B-B14F-4D97-AF65-F5344CB8AC3E}">
        <p14:creationId xmlns:p14="http://schemas.microsoft.com/office/powerpoint/2010/main" val="1256001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funerary inscription comes from the Catacomb of </a:t>
            </a:r>
            <a:r>
              <a:rPr lang="en-US" dirty="0" err="1"/>
              <a:t>Monteverde</a:t>
            </a:r>
            <a:r>
              <a:rPr lang="en-US" dirty="0"/>
              <a:t> in Rome. The inscription reads, “Here lies </a:t>
            </a:r>
            <a:r>
              <a:rPr lang="en-US" dirty="0" err="1"/>
              <a:t>Proclos</a:t>
            </a:r>
            <a:r>
              <a:rPr lang="en-US" dirty="0"/>
              <a:t>, ruler of the synagogue of those from Tripoli; may he rest in peace” (Gk. </a:t>
            </a:r>
            <a:r>
              <a:rPr lang="el-GR" dirty="0"/>
              <a:t>ΕΝΘΑΔΕ ΚΕΙΤΕ ΠΡΟΚΛΟΣ ΑΡΧΩΝ ΣΥΝΑΓΩΓΗΣ ΤΡΙΠΟΛΕΙΤΩΝ</a:t>
            </a:r>
            <a:r>
              <a:rPr lang="el-GR" baseline="0" dirty="0"/>
              <a:t> ΕΝ ΕΙΡΗΝΗ ΚΟΙΜΑΣΘΩ</a:t>
            </a:r>
            <a:r>
              <a:rPr lang="en-US" dirty="0"/>
              <a:t>). It was photographed at the National Museum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tb0513178419</a:t>
            </a:r>
          </a:p>
        </p:txBody>
      </p:sp>
    </p:spTree>
    <p:extLst>
      <p:ext uri="{BB962C8B-B14F-4D97-AF65-F5344CB8AC3E}">
        <p14:creationId xmlns:p14="http://schemas.microsoft.com/office/powerpoint/2010/main" val="1605694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funerary inscription from the Catacombs of </a:t>
            </a:r>
            <a:r>
              <a:rPr lang="en-US" dirty="0" err="1"/>
              <a:t>Monteverde</a:t>
            </a:r>
            <a:r>
              <a:rPr lang="en-US" dirty="0"/>
              <a:t> in Rome belongs to a woman named </a:t>
            </a:r>
            <a:r>
              <a:rPr lang="en-US" dirty="0" err="1"/>
              <a:t>Salo</a:t>
            </a:r>
            <a:r>
              <a:rPr lang="en-US" dirty="0"/>
              <a:t>, the daughter of a man named </a:t>
            </a:r>
            <a:r>
              <a:rPr lang="en-US" dirty="0" err="1"/>
              <a:t>Gadia</a:t>
            </a:r>
            <a:r>
              <a:rPr lang="en-US" dirty="0"/>
              <a:t> who was the “father of the synagogue” (Gk. </a:t>
            </a:r>
            <a:r>
              <a:rPr lang="en-US" i="1" dirty="0" err="1"/>
              <a:t>patros</a:t>
            </a:r>
            <a:r>
              <a:rPr lang="en-US" i="1" dirty="0"/>
              <a:t> </a:t>
            </a:r>
            <a:r>
              <a:rPr lang="en-US" i="1" dirty="0" err="1"/>
              <a:t>sunagōgēs</a:t>
            </a:r>
            <a:r>
              <a:rPr lang="en-US" i="1" dirty="0"/>
              <a:t> </a:t>
            </a:r>
            <a:r>
              <a:rPr lang="en-US" dirty="0"/>
              <a:t>, </a:t>
            </a:r>
            <a:r>
              <a:rPr lang="el-GR" dirty="0"/>
              <a:t>ΠΑΤΡΟΣ ΣΥΝΑΓΩΓΗΣ</a:t>
            </a:r>
            <a:r>
              <a:rPr lang="en-US" dirty="0"/>
              <a:t>). This is probably</a:t>
            </a:r>
            <a:r>
              <a:rPr lang="en-US" baseline="0" dirty="0"/>
              <a:t> to be understood as the equivalent to a synagogue ruler. </a:t>
            </a:r>
            <a:r>
              <a:rPr lang="en-US" dirty="0"/>
              <a:t>This inscription was photographed at the National Museum in Rome. The entire inscription reads: </a:t>
            </a:r>
            <a:r>
              <a:rPr lang="en-US" sz="1200" b="0" i="0" kern="1200" dirty="0">
                <a:solidFill>
                  <a:schemeClr val="tx1"/>
                </a:solidFill>
                <a:effectLst/>
                <a:latin typeface="+mn-lt"/>
                <a:ea typeface="+mn-ea"/>
                <a:cs typeface="+mn-cs"/>
              </a:rPr>
              <a:t>”Here lies </a:t>
            </a:r>
            <a:r>
              <a:rPr lang="en-US" sz="1200" b="0" i="0" kern="1200" dirty="0" err="1">
                <a:solidFill>
                  <a:schemeClr val="tx1"/>
                </a:solidFill>
                <a:effectLst/>
                <a:latin typeface="+mn-lt"/>
                <a:ea typeface="+mn-ea"/>
                <a:cs typeface="+mn-cs"/>
              </a:rPr>
              <a:t>Salo</a:t>
            </a:r>
            <a:r>
              <a:rPr lang="en-US" sz="1200" b="0" i="0" kern="1200" dirty="0">
                <a:solidFill>
                  <a:schemeClr val="tx1"/>
                </a:solidFill>
                <a:effectLst/>
                <a:latin typeface="+mn-lt"/>
                <a:ea typeface="+mn-ea"/>
                <a:cs typeface="+mn-cs"/>
              </a:rPr>
              <a:t>, daughter of </a:t>
            </a:r>
            <a:r>
              <a:rPr lang="en-US" sz="1200" b="0" i="0" kern="1200" dirty="0" err="1">
                <a:solidFill>
                  <a:schemeClr val="tx1"/>
                </a:solidFill>
                <a:effectLst/>
                <a:latin typeface="+mn-lt"/>
                <a:ea typeface="+mn-ea"/>
                <a:cs typeface="+mn-cs"/>
              </a:rPr>
              <a:t>Gadia</a:t>
            </a:r>
            <a:r>
              <a:rPr lang="en-US" sz="1200" b="0" i="0" kern="1200" dirty="0">
                <a:solidFill>
                  <a:schemeClr val="tx1"/>
                </a:solidFill>
                <a:effectLst/>
                <a:latin typeface="+mn-lt"/>
                <a:ea typeface="+mn-ea"/>
                <a:cs typeface="+mn-cs"/>
              </a:rPr>
              <a:t>, father of the synagogue of the Hebrews. She lived 41 years, in peace is her sleep” (Gk. </a:t>
            </a:r>
            <a:r>
              <a:rPr lang="el-GR" sz="1200" b="0" i="0" kern="1200" dirty="0">
                <a:solidFill>
                  <a:schemeClr val="tx1"/>
                </a:solidFill>
                <a:effectLst/>
                <a:latin typeface="+mn-lt"/>
                <a:ea typeface="+mn-ea"/>
                <a:cs typeface="+mn-cs"/>
              </a:rPr>
              <a:t>ΩΔΕ ΚΕΙΤΕ ΣΑΛΩ ΘΥΓΑΤΗΡ ΓΑΔΙΑ </a:t>
            </a:r>
            <a:r>
              <a:rPr lang="el-GR" dirty="0"/>
              <a:t>ΠΑΤΡΟΣ ΣΥΝΑΓΩΓΗΣ </a:t>
            </a:r>
            <a:r>
              <a:rPr lang="el-GR" sz="1200" b="0" i="0" kern="1200" dirty="0">
                <a:solidFill>
                  <a:schemeClr val="tx1"/>
                </a:solidFill>
                <a:effectLst/>
                <a:latin typeface="+mn-lt"/>
                <a:ea typeface="+mn-ea"/>
                <a:cs typeface="+mn-cs"/>
              </a:rPr>
              <a:t>ΑΙΒΡΕΩΝ ΕΒΙΩΣΕΝ</a:t>
            </a:r>
            <a:r>
              <a:rPr lang="en-US" sz="1200" b="0" i="0" kern="1200" dirty="0">
                <a:solidFill>
                  <a:schemeClr val="tx1"/>
                </a:solidFill>
                <a:effectLst/>
                <a:latin typeface="+mn-lt"/>
                <a:ea typeface="+mn-ea"/>
                <a:cs typeface="+mn-cs"/>
              </a:rPr>
              <a:t> |</a:t>
            </a:r>
            <a:r>
              <a:rPr lang="el-GR" sz="1200" b="0" i="0" u="sng" kern="1200" dirty="0">
                <a:solidFill>
                  <a:schemeClr val="tx1"/>
                </a:solidFill>
                <a:effectLst/>
                <a:latin typeface="+mn-lt"/>
                <a:ea typeface="+mn-ea"/>
                <a:cs typeface="+mn-cs"/>
              </a:rPr>
              <a:t>ΜΑ</a:t>
            </a:r>
            <a:r>
              <a:rPr lang="el-GR" sz="1200" b="0" i="0" kern="1200" dirty="0">
                <a:solidFill>
                  <a:schemeClr val="tx1"/>
                </a:solidFill>
                <a:effectLst/>
                <a:latin typeface="+mn-lt"/>
                <a:ea typeface="+mn-ea"/>
                <a:cs typeface="+mn-cs"/>
              </a:rPr>
              <a:t> ΕΝ ΕΙΡΗΝΗ ΚΟΙΜΗΣΕΙΣ ΑΥΤΗΣ</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This inscription was photographed at the National Museum of Rome at the Diocletian Baths. </a:t>
            </a:r>
            <a:r>
              <a:rPr lang="en-US" dirty="0"/>
              <a:t>See the next slide for highlighting on the 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tb0513178415</a:t>
            </a:r>
          </a:p>
        </p:txBody>
      </p:sp>
    </p:spTree>
    <p:extLst>
      <p:ext uri="{BB962C8B-B14F-4D97-AF65-F5344CB8AC3E}">
        <p14:creationId xmlns:p14="http://schemas.microsoft.com/office/powerpoint/2010/main" val="927035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funerary inscription from the Catacombs of Monteverde in Rome belongs to a woman named </a:t>
            </a:r>
            <a:r>
              <a:rPr lang="en-US" dirty="0" err="1"/>
              <a:t>Salo</a:t>
            </a:r>
            <a:r>
              <a:rPr lang="en-US" dirty="0"/>
              <a:t>, the daughter of a man named </a:t>
            </a:r>
            <a:r>
              <a:rPr lang="en-US" dirty="0" err="1"/>
              <a:t>Gadia</a:t>
            </a:r>
            <a:r>
              <a:rPr lang="en-US" dirty="0"/>
              <a:t> who was the “father of the synagogue” (Gk. </a:t>
            </a:r>
            <a:r>
              <a:rPr lang="en-US" i="1" dirty="0" err="1"/>
              <a:t>patros</a:t>
            </a:r>
            <a:r>
              <a:rPr lang="en-US" i="1" dirty="0"/>
              <a:t> </a:t>
            </a:r>
            <a:r>
              <a:rPr lang="en-US" i="1" dirty="0" err="1"/>
              <a:t>sunagōgēs</a:t>
            </a:r>
            <a:r>
              <a:rPr lang="en-US" i="1" dirty="0"/>
              <a:t> </a:t>
            </a:r>
            <a:r>
              <a:rPr lang="en-US" dirty="0"/>
              <a:t>, </a:t>
            </a:r>
            <a:r>
              <a:rPr lang="el-GR" dirty="0"/>
              <a:t>ΠΑΤΡΟΣ ΣΥΝΑΓΩΓΗΣ</a:t>
            </a:r>
            <a:r>
              <a:rPr lang="en-US" dirty="0"/>
              <a:t>). This is probably</a:t>
            </a:r>
            <a:r>
              <a:rPr lang="en-US" baseline="0" dirty="0"/>
              <a:t> to be understood as the equivalent to a synagogue ruler. </a:t>
            </a:r>
            <a:r>
              <a:rPr lang="en-US" dirty="0"/>
              <a:t>This inscription was photographed at the National Museum in Rome. The entire inscription reads: </a:t>
            </a:r>
            <a:r>
              <a:rPr lang="en-US" sz="1200" b="0" i="0" kern="1200" dirty="0">
                <a:solidFill>
                  <a:schemeClr val="tx1"/>
                </a:solidFill>
                <a:effectLst/>
                <a:latin typeface="+mn-lt"/>
                <a:ea typeface="+mn-ea"/>
                <a:cs typeface="+mn-cs"/>
              </a:rPr>
              <a:t>”Here lies </a:t>
            </a:r>
            <a:r>
              <a:rPr lang="en-US" sz="1200" b="0" i="0" kern="1200" dirty="0" err="1">
                <a:solidFill>
                  <a:schemeClr val="tx1"/>
                </a:solidFill>
                <a:effectLst/>
                <a:latin typeface="+mn-lt"/>
                <a:ea typeface="+mn-ea"/>
                <a:cs typeface="+mn-cs"/>
              </a:rPr>
              <a:t>Salo</a:t>
            </a:r>
            <a:r>
              <a:rPr lang="en-US" sz="1200" b="0" i="0" kern="1200" dirty="0">
                <a:solidFill>
                  <a:schemeClr val="tx1"/>
                </a:solidFill>
                <a:effectLst/>
                <a:latin typeface="+mn-lt"/>
                <a:ea typeface="+mn-ea"/>
                <a:cs typeface="+mn-cs"/>
              </a:rPr>
              <a:t>, daughter of </a:t>
            </a:r>
            <a:r>
              <a:rPr lang="en-US" sz="1200" b="0" i="0" kern="1200" dirty="0" err="1">
                <a:solidFill>
                  <a:schemeClr val="tx1"/>
                </a:solidFill>
                <a:effectLst/>
                <a:latin typeface="+mn-lt"/>
                <a:ea typeface="+mn-ea"/>
                <a:cs typeface="+mn-cs"/>
              </a:rPr>
              <a:t>Gadia</a:t>
            </a:r>
            <a:r>
              <a:rPr lang="en-US" sz="1200" b="0" i="0" kern="1200" dirty="0">
                <a:solidFill>
                  <a:schemeClr val="tx1"/>
                </a:solidFill>
                <a:effectLst/>
                <a:latin typeface="+mn-lt"/>
                <a:ea typeface="+mn-ea"/>
                <a:cs typeface="+mn-cs"/>
              </a:rPr>
              <a:t>, father of the synagogue of the Hebrews. She lived 41 years, in peace is her sleep” (Gk. </a:t>
            </a:r>
            <a:r>
              <a:rPr lang="el-GR" sz="1200" b="0" i="0" kern="1200" dirty="0">
                <a:solidFill>
                  <a:schemeClr val="tx1"/>
                </a:solidFill>
                <a:effectLst/>
                <a:latin typeface="+mn-lt"/>
                <a:ea typeface="+mn-ea"/>
                <a:cs typeface="+mn-cs"/>
              </a:rPr>
              <a:t>ΩΔΕ ΚΕΙΤΕ ΣΑΛΩ ΘΥΓΑΤΗΡ ΓΑΔΙΑ </a:t>
            </a:r>
            <a:r>
              <a:rPr lang="el-GR" dirty="0"/>
              <a:t>ΠΑΤΡΟΣ ΣΥΝΑΓΩΓΗΣ </a:t>
            </a:r>
            <a:r>
              <a:rPr lang="el-GR" sz="1200" b="0" i="0" kern="1200" dirty="0">
                <a:solidFill>
                  <a:schemeClr val="tx1"/>
                </a:solidFill>
                <a:effectLst/>
                <a:latin typeface="+mn-lt"/>
                <a:ea typeface="+mn-ea"/>
                <a:cs typeface="+mn-cs"/>
              </a:rPr>
              <a:t>ΑΙΒΡΕΩΝ ΕΒΙΩΣΕΝ</a:t>
            </a:r>
            <a:r>
              <a:rPr lang="en-US" sz="1200" b="0" i="0" kern="1200" dirty="0">
                <a:solidFill>
                  <a:schemeClr val="tx1"/>
                </a:solidFill>
                <a:effectLst/>
                <a:latin typeface="+mn-lt"/>
                <a:ea typeface="+mn-ea"/>
                <a:cs typeface="+mn-cs"/>
              </a:rPr>
              <a:t> |</a:t>
            </a:r>
            <a:r>
              <a:rPr lang="el-GR" sz="1200" b="0" i="0" u="sng" kern="1200" dirty="0">
                <a:solidFill>
                  <a:schemeClr val="tx1"/>
                </a:solidFill>
                <a:effectLst/>
                <a:latin typeface="+mn-lt"/>
                <a:ea typeface="+mn-ea"/>
                <a:cs typeface="+mn-cs"/>
              </a:rPr>
              <a:t>ΜΑ</a:t>
            </a:r>
            <a:r>
              <a:rPr lang="el-GR" sz="1200" b="0" i="0" kern="1200" dirty="0">
                <a:solidFill>
                  <a:schemeClr val="tx1"/>
                </a:solidFill>
                <a:effectLst/>
                <a:latin typeface="+mn-lt"/>
                <a:ea typeface="+mn-ea"/>
                <a:cs typeface="+mn-cs"/>
              </a:rPr>
              <a:t> ΕΝ ΕΙΡΗΝΗ ΚΟΙΜΗΣΕΙΣ ΑΥΤΗΣ</a:t>
            </a:r>
            <a:r>
              <a:rPr lang="en-US" sz="1200" b="0" i="0" kern="120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This inscription was photographed at the National Museum of Rome at the Diocletian Baths. </a:t>
            </a:r>
            <a:endParaRPr lang="el-G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tb0513178415</a:t>
            </a:r>
          </a:p>
        </p:txBody>
      </p:sp>
    </p:spTree>
    <p:extLst>
      <p:ext uri="{BB962C8B-B14F-4D97-AF65-F5344CB8AC3E}">
        <p14:creationId xmlns:p14="http://schemas.microsoft.com/office/powerpoint/2010/main" val="4150535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translated “shows mercy” (Gk. </a:t>
            </a:r>
            <a:r>
              <a:rPr lang="en-US" i="1" dirty="0" err="1"/>
              <a:t>ele’eō</a:t>
            </a:r>
            <a:r>
              <a:rPr lang="en-US" dirty="0"/>
              <a:t>, </a:t>
            </a:r>
            <a:r>
              <a:rPr lang="el-GR" sz="1200" b="0" i="0" u="none" strike="noStrike" kern="1200" baseline="0" dirty="0">
                <a:solidFill>
                  <a:schemeClr val="tx1"/>
                </a:solidFill>
                <a:latin typeface="+mn-lt"/>
                <a:ea typeface="+mn-ea"/>
                <a:cs typeface="+mn-cs"/>
              </a:rPr>
              <a:t>ἐλεέω</a:t>
            </a:r>
            <a:r>
              <a:rPr lang="en-US" dirty="0"/>
              <a:t>) refers to compassion or pity, especially when shown to the needy. The qualification</a:t>
            </a:r>
            <a:r>
              <a:rPr lang="en-US" baseline="0" dirty="0"/>
              <a:t> that it is to be done with cheerfulness indicates that it should not be done grudgingly or out of a sense of compulsion.</a:t>
            </a:r>
            <a:endParaRPr lang="en-US" dirty="0"/>
          </a:p>
          <a:p>
            <a:endParaRPr lang="en-US" dirty="0"/>
          </a:p>
          <a:p>
            <a:r>
              <a:rPr lang="en-US" dirty="0"/>
              <a:t>tb010112108</a:t>
            </a:r>
          </a:p>
        </p:txBody>
      </p:sp>
    </p:spTree>
    <p:extLst>
      <p:ext uri="{BB962C8B-B14F-4D97-AF65-F5344CB8AC3E}">
        <p14:creationId xmlns:p14="http://schemas.microsoft.com/office/powerpoint/2010/main" val="216322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Caring for the hungry and poor is an example of showing “mercy,” as this woman is doing. This American Colony photograph was taken on October 22, 1938.</a:t>
            </a:r>
          </a:p>
          <a:p>
            <a:pPr marL="0" indent="0">
              <a:buFontTx/>
              <a:buNone/>
            </a:pPr>
            <a:endParaRPr lang="en-US" sz="1200" kern="1200" baseline="0" dirty="0">
              <a:solidFill>
                <a:schemeClr val="tx1"/>
              </a:solidFill>
              <a:effectLst/>
              <a:latin typeface="+mn-lt"/>
              <a:ea typeface="+mn-ea"/>
              <a:cs typeface="+mn-cs"/>
            </a:endParaRPr>
          </a:p>
          <a:p>
            <a:pPr marL="0" indent="0">
              <a:buFontTx/>
              <a:buNone/>
            </a:pPr>
            <a:r>
              <a:rPr lang="en-US" dirty="0"/>
              <a:t>mat18872</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72997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His story of the Good Samaritan, Jesus described the Samaritan man as having compassion on the stricken Jew. His cheerfulness in helping the man was further demonstrated by his willingness to pay for any further needs the man might incur while laid up at the inn (Luke 10:35). This painting was photographed at the Petit Palais, a fine arts museum in Paris. </a:t>
            </a:r>
            <a:r>
              <a:rPr lang="en-US" sz="1200" kern="1200" dirty="0">
                <a:solidFill>
                  <a:schemeClr val="tx1"/>
                </a:solidFill>
                <a:effectLst/>
                <a:latin typeface="+mn-lt"/>
                <a:ea typeface="+mn-ea"/>
                <a:cs typeface="+mn-cs"/>
              </a:rPr>
              <a:t>This image comes from Marc </a:t>
            </a:r>
            <a:r>
              <a:rPr lang="en-US" sz="1200" kern="1200" dirty="0" err="1">
                <a:solidFill>
                  <a:schemeClr val="tx1"/>
                </a:solidFill>
                <a:effectLst/>
                <a:latin typeface="+mn-lt"/>
                <a:ea typeface="+mn-ea"/>
                <a:cs typeface="+mn-cs"/>
              </a:rPr>
              <a:t>Baronnet</a:t>
            </a:r>
            <a:r>
              <a:rPr lang="en-US" sz="1200" kern="1200" dirty="0">
                <a:solidFill>
                  <a:schemeClr val="tx1"/>
                </a:solidFill>
                <a:effectLst/>
                <a:latin typeface="+mn-lt"/>
                <a:ea typeface="+mn-ea"/>
                <a:cs typeface="+mn-cs"/>
              </a:rPr>
              <a:t> and is in the public domain, via Wikimedia Commons: https://commons.wikimedia.org/wiki/File:Aime-Morot-Le-bon-Samaritain.JPG.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wiki0219201310052644421</a:t>
            </a:r>
          </a:p>
        </p:txBody>
      </p:sp>
    </p:spTree>
    <p:extLst>
      <p:ext uri="{BB962C8B-B14F-4D97-AF65-F5344CB8AC3E}">
        <p14:creationId xmlns:p14="http://schemas.microsoft.com/office/powerpoint/2010/main" val="34729971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Paul uses here for “love” (Gk.</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agapē</a:t>
            </a:r>
            <a:r>
              <a:rPr lang="en-US" baseline="0" dirty="0"/>
              <a:t>,</a:t>
            </a:r>
            <a:r>
              <a:rPr lang="en-US" dirty="0"/>
              <a:t> </a:t>
            </a:r>
            <a:r>
              <a:rPr lang="el-GR" sz="1200" kern="1200" dirty="0">
                <a:solidFill>
                  <a:schemeClr val="tx1"/>
                </a:solidFill>
                <a:effectLst/>
                <a:latin typeface="+mn-lt"/>
                <a:ea typeface="+mn-ea"/>
                <a:cs typeface="+mn-cs"/>
              </a:rPr>
              <a:t>ἀγάπη</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occurs frequently in</a:t>
            </a:r>
            <a:r>
              <a:rPr lang="el-GR" sz="1200" i="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the New Testament (116 occurrences, 75 in Paul’s writings alone) and Apostolic Fathers (119 times). However, it is well-known that it is quite rare in secular Greek writings, perhaps</a:t>
            </a:r>
            <a:r>
              <a:rPr lang="en-US" sz="1200" i="0" kern="1200" baseline="0" dirty="0">
                <a:solidFill>
                  <a:schemeClr val="tx1"/>
                </a:solidFill>
                <a:effectLst/>
                <a:latin typeface="+mn-lt"/>
                <a:ea typeface="+mn-ea"/>
                <a:cs typeface="+mn-cs"/>
              </a:rPr>
              <a:t> because of its colloquial nature (BDAG, </a:t>
            </a:r>
            <a:r>
              <a:rPr lang="en-US" sz="1200" i="0" kern="1200" baseline="0" dirty="0" err="1">
                <a:solidFill>
                  <a:schemeClr val="tx1"/>
                </a:solidFill>
                <a:effectLst/>
                <a:latin typeface="+mn-lt"/>
                <a:ea typeface="+mn-ea"/>
                <a:cs typeface="+mn-cs"/>
              </a:rPr>
              <a:t>s.v</a:t>
            </a:r>
            <a:r>
              <a:rPr lang="en-US" sz="1200" i="0" kern="1200" baseline="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ἀγάπη</a:t>
            </a:r>
            <a:r>
              <a:rPr lang="en-US" sz="1200" i="0" kern="1200" baseline="0" dirty="0">
                <a:solidFill>
                  <a:schemeClr val="tx1"/>
                </a:solidFill>
                <a:effectLst/>
                <a:latin typeface="+mn-lt"/>
                <a:ea typeface="+mn-ea"/>
                <a:cs typeface="+mn-cs"/>
              </a:rPr>
              <a:t>; the same is not true of the verb </a:t>
            </a:r>
            <a:r>
              <a:rPr lang="el-GR" sz="1200" b="0" i="0" u="none" strike="noStrike" kern="1200" baseline="0" dirty="0">
                <a:solidFill>
                  <a:schemeClr val="tx1"/>
                </a:solidFill>
                <a:latin typeface="+mn-lt"/>
                <a:ea typeface="+mn-ea"/>
                <a:cs typeface="+mn-cs"/>
              </a:rPr>
              <a:t>ἀγαπαω</a:t>
            </a:r>
            <a:r>
              <a:rPr lang="en-US" sz="1200" i="0" kern="1200" baseline="0" dirty="0">
                <a:solidFill>
                  <a:schemeClr val="tx1"/>
                </a:solidFill>
                <a:effectLst/>
                <a:latin typeface="+mn-lt"/>
                <a:ea typeface="+mn-ea"/>
                <a:cs typeface="+mn-cs"/>
              </a:rPr>
              <a:t>)</a:t>
            </a:r>
            <a:r>
              <a:rPr lang="en-US" sz="1200" i="0" kern="1200" dirty="0">
                <a:solidFill>
                  <a:schemeClr val="tx1"/>
                </a:solidFill>
                <a:effectLst/>
                <a:latin typeface="+mn-lt"/>
                <a:ea typeface="+mn-ea"/>
                <a:cs typeface="+mn-cs"/>
              </a:rPr>
              <a:t>. Pictured above is a sarcophagus identified (in Latin, at the beginning of the second line) as belonging to someone named Agape. It is adorned with reliefs depicting various events from the Old and New Testaments. This artifact was photographed at the Vatican Museums.</a:t>
            </a:r>
          </a:p>
          <a:p>
            <a:endParaRPr lang="en-US" dirty="0"/>
          </a:p>
          <a:p>
            <a:r>
              <a:rPr lang="en-US" dirty="0"/>
              <a:t>tb0512175636</a:t>
            </a:r>
          </a:p>
        </p:txBody>
      </p:sp>
    </p:spTree>
    <p:extLst>
      <p:ext uri="{BB962C8B-B14F-4D97-AF65-F5344CB8AC3E}">
        <p14:creationId xmlns:p14="http://schemas.microsoft.com/office/powerpoint/2010/main" val="3295443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An example of deception or hypocrisy from the classical Greek world is the Trojan horse. It was intended to be taken as a peace offering that signified</a:t>
            </a:r>
            <a:r>
              <a:rPr lang="en-US" sz="1200" baseline="0" dirty="0"/>
              <a:t> the end of the war, but it was actually full of soldiers who opened the city gates at night and brought about the demise of Troy. This modern replica of the Trojan horse is located at ancient Troy.</a:t>
            </a:r>
            <a:endParaRPr lang="en-US" sz="1200" dirty="0"/>
          </a:p>
          <a:p>
            <a:endParaRPr lang="en-US" sz="1200" dirty="0"/>
          </a:p>
          <a:p>
            <a:r>
              <a:rPr lang="en-US" sz="1200" dirty="0"/>
              <a:t>tb011001963</a:t>
            </a:r>
            <a:endParaRPr lang="en-US" dirty="0"/>
          </a:p>
        </p:txBody>
      </p:sp>
    </p:spTree>
    <p:extLst>
      <p:ext uri="{BB962C8B-B14F-4D97-AF65-F5344CB8AC3E}">
        <p14:creationId xmlns:p14="http://schemas.microsoft.com/office/powerpoint/2010/main" val="10807992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d</a:t>
            </a:r>
            <a:r>
              <a:rPr lang="en-US" dirty="0"/>
              <a:t>ecorated </a:t>
            </a:r>
            <a:r>
              <a:rPr lang="en-US" dirty="0" err="1"/>
              <a:t>pithos</a:t>
            </a:r>
            <a:r>
              <a:rPr lang="en-US" dirty="0"/>
              <a:t> was found at Mykonos, Greece. It is one of the earliest known depictions of the Trojan Horse. </a:t>
            </a:r>
            <a:r>
              <a:rPr lang="en-US" sz="1200" dirty="0"/>
              <a:t>This vase was photographed at the </a:t>
            </a:r>
            <a:r>
              <a:rPr lang="en-US" dirty="0"/>
              <a:t>Archaeological Museum of Mykonos. This image comes from Travelling Runes and is licensed under</a:t>
            </a:r>
            <a:r>
              <a:rPr lang="en-US" sz="1200" dirty="0"/>
              <a:t> </a:t>
            </a:r>
            <a:r>
              <a:rPr lang="en-US" dirty="0"/>
              <a:t>CC BY-SA 2.0, via Wikimedia Commons</a:t>
            </a:r>
            <a:r>
              <a:rPr lang="en-US" sz="1200" dirty="0"/>
              <a:t>: https://commons.wikimedia.org/wiki/File:Mykonos_vase.jpg.</a:t>
            </a:r>
          </a:p>
          <a:p>
            <a:endParaRPr lang="en-US" sz="1200" dirty="0"/>
          </a:p>
          <a:p>
            <a:r>
              <a:rPr lang="en-US" sz="1200" dirty="0"/>
              <a:t>wiki0929201000103113670</a:t>
            </a:r>
          </a:p>
        </p:txBody>
      </p:sp>
    </p:spTree>
    <p:extLst>
      <p:ext uri="{BB962C8B-B14F-4D97-AF65-F5344CB8AC3E}">
        <p14:creationId xmlns:p14="http://schemas.microsoft.com/office/powerpoint/2010/main" val="1080799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“Without hypocrisy” (Gk. </a:t>
            </a:r>
            <a:r>
              <a:rPr lang="en-US" i="1" dirty="0" err="1"/>
              <a:t>anupokritos</a:t>
            </a:r>
            <a:r>
              <a:rPr lang="en-US" dirty="0"/>
              <a:t>, </a:t>
            </a:r>
            <a:r>
              <a:rPr lang="el-GR" sz="1200" b="0" i="0" u="none" strike="noStrike" kern="1200" baseline="0" dirty="0" err="1">
                <a:solidFill>
                  <a:schemeClr val="tx1"/>
                </a:solidFill>
                <a:latin typeface="+mn-lt"/>
                <a:ea typeface="+mn-ea"/>
                <a:cs typeface="+mn-cs"/>
              </a:rPr>
              <a:t>ἀνυπόκριτος</a:t>
            </a:r>
            <a:r>
              <a:rPr lang="en-US" sz="1200" b="0" i="0" u="none" strike="noStrike" kern="1200" baseline="0" dirty="0">
                <a:solidFill>
                  <a:schemeClr val="tx1"/>
                </a:solidFill>
                <a:latin typeface="+mn-lt"/>
                <a:ea typeface="+mn-ea"/>
                <a:cs typeface="+mn-cs"/>
              </a:rPr>
              <a:t>)</a:t>
            </a:r>
            <a:r>
              <a:rPr lang="en-US" dirty="0"/>
              <a:t> refers to being genuine or sincere. The related</a:t>
            </a:r>
            <a:r>
              <a:rPr lang="en-US" baseline="0" dirty="0"/>
              <a:t> word “hypocrite” (Gk. </a:t>
            </a:r>
            <a:r>
              <a:rPr lang="en-US" i="1" baseline="0" dirty="0" err="1"/>
              <a:t>hupokritēs</a:t>
            </a:r>
            <a:r>
              <a:rPr lang="en-US" baseline="0" dirty="0"/>
              <a:t>, </a:t>
            </a:r>
            <a:r>
              <a:rPr lang="el-GR" sz="1200" b="0" i="0" u="none" strike="noStrike" kern="1200" baseline="0" dirty="0">
                <a:solidFill>
                  <a:schemeClr val="tx1"/>
                </a:solidFill>
                <a:latin typeface="+mn-lt"/>
                <a:ea typeface="+mn-ea"/>
                <a:cs typeface="+mn-cs"/>
              </a:rPr>
              <a:t>ὑποκριτής</a:t>
            </a:r>
            <a:r>
              <a:rPr lang="en-US" baseline="0" dirty="0"/>
              <a:t>) referred to an actor or pretender. The word comes from Greek theater, in which the actors wore masks in order to portray themselves as a different character. The bust shown here reveals both the wide grin of the comic mask and the pensive face of the actual actor. This artifact was photographed at the </a:t>
            </a:r>
            <a:r>
              <a:rPr lang="en-US" dirty="0"/>
              <a:t>Vatican Museums.</a:t>
            </a:r>
          </a:p>
          <a:p>
            <a:endParaRPr lang="en-US" dirty="0"/>
          </a:p>
          <a:p>
            <a:r>
              <a:rPr lang="en-US" dirty="0"/>
              <a:t>tb0512176536</a:t>
            </a:r>
          </a:p>
        </p:txBody>
      </p:sp>
    </p:spTree>
    <p:extLst>
      <p:ext uri="{BB962C8B-B14F-4D97-AF65-F5344CB8AC3E}">
        <p14:creationId xmlns:p14="http://schemas.microsoft.com/office/powerpoint/2010/main" val="108079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Altars were commonly located in front of pagan temples, as with this altar at the temple of Apollo in Gortyn. This allowed those who brought offerings to the god to observe the offering of the sacrifice. The earliest temple at this site on Crete was built in the 7th century BC. It is thought that the stone altar seen here was built</a:t>
            </a:r>
            <a:r>
              <a:rPr lang="en-US" sz="1200" baseline="0" dirty="0"/>
              <a:t> as part of a reconstruction effort in the early Roman period, likely during the 1st century BC or the 1st century AD.</a:t>
            </a:r>
            <a:endParaRPr lang="en-US" sz="1200" dirty="0"/>
          </a:p>
          <a:p>
            <a:endParaRPr lang="en-US" sz="1200" dirty="0"/>
          </a:p>
          <a:p>
            <a:r>
              <a:rPr lang="en-US" sz="1200" dirty="0"/>
              <a:t>tb041204637h</a:t>
            </a:r>
            <a:endParaRPr lang="en-US" dirty="0"/>
          </a:p>
        </p:txBody>
      </p:sp>
    </p:spTree>
    <p:extLst>
      <p:ext uri="{BB962C8B-B14F-4D97-AF65-F5344CB8AC3E}">
        <p14:creationId xmlns:p14="http://schemas.microsoft.com/office/powerpoint/2010/main" val="14084460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sculpture depicts a woman (perhaps intended as a deity) holding the mask that</a:t>
            </a:r>
            <a:r>
              <a:rPr lang="en-US" baseline="0" dirty="0"/>
              <a:t> portrays an old, bearded man. It</a:t>
            </a:r>
            <a:r>
              <a:rPr lang="en-US" dirty="0"/>
              <a:t> is thought to be a 2nd century AD copy of an original from the 5th century BC. It was photographed at the Naples Archaeological Museum.</a:t>
            </a:r>
          </a:p>
          <a:p>
            <a:endParaRPr lang="en-US" dirty="0"/>
          </a:p>
          <a:p>
            <a:r>
              <a:rPr lang="en-US" dirty="0"/>
              <a:t>tb0515171184h</a:t>
            </a:r>
          </a:p>
        </p:txBody>
      </p:sp>
    </p:spTree>
    <p:extLst>
      <p:ext uri="{BB962C8B-B14F-4D97-AF65-F5344CB8AC3E}">
        <p14:creationId xmlns:p14="http://schemas.microsoft.com/office/powerpoint/2010/main" val="1080799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“To</a:t>
            </a:r>
            <a:r>
              <a:rPr lang="en-US" baseline="0" dirty="0"/>
              <a:t> abhor” (Gk. </a:t>
            </a:r>
            <a:r>
              <a:rPr lang="en-US" i="1" baseline="0" dirty="0" err="1"/>
              <a:t>apostugeō</a:t>
            </a:r>
            <a:r>
              <a:rPr lang="en-US" baseline="0" dirty="0"/>
              <a:t>, </a:t>
            </a:r>
            <a:r>
              <a:rPr lang="el-GR" sz="1200" b="0" i="0" u="none" strike="noStrike" kern="1200" baseline="0" dirty="0">
                <a:solidFill>
                  <a:schemeClr val="tx1"/>
                </a:solidFill>
                <a:latin typeface="+mn-lt"/>
                <a:ea typeface="+mn-ea"/>
                <a:cs typeface="+mn-cs"/>
              </a:rPr>
              <a:t>ἀποστυγέω</a:t>
            </a:r>
            <a:r>
              <a:rPr lang="en-US" baseline="0" dirty="0"/>
              <a:t>) means to have a vehement dislike for something, to hate something strongly. The word is used only here in the New Testament. This marble mask portrays an expression that could be taken as abhorrence. It is </a:t>
            </a:r>
            <a:r>
              <a:rPr lang="en-US" dirty="0"/>
              <a:t>thought to be a copy of an original from about the 4th century BC. It was photographed at the National Archaeological</a:t>
            </a:r>
            <a:r>
              <a:rPr lang="en-US" baseline="0" dirty="0"/>
              <a:t> Museum of Athens.</a:t>
            </a:r>
          </a:p>
          <a:p>
            <a:endParaRPr lang="en-US" baseline="0" dirty="0"/>
          </a:p>
          <a:p>
            <a:r>
              <a:rPr lang="en-US" dirty="0"/>
              <a:t>tb011117501h</a:t>
            </a:r>
          </a:p>
        </p:txBody>
      </p:sp>
    </p:spTree>
    <p:extLst>
      <p:ext uri="{BB962C8B-B14F-4D97-AF65-F5344CB8AC3E}">
        <p14:creationId xmlns:p14="http://schemas.microsoft.com/office/powerpoint/2010/main" val="10807992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“cling” (Gk.</a:t>
            </a:r>
            <a:r>
              <a:rPr lang="en-US" baseline="0" dirty="0"/>
              <a:t> </a:t>
            </a:r>
            <a:r>
              <a:rPr lang="en-US" i="1" baseline="0" dirty="0" err="1"/>
              <a:t>kollaō</a:t>
            </a:r>
            <a:r>
              <a:rPr lang="en-US" baseline="0" dirty="0"/>
              <a:t>, </a:t>
            </a:r>
            <a:r>
              <a:rPr lang="el-GR" sz="1200" b="0" i="0" u="none" strike="noStrike" kern="1200" baseline="0" dirty="0">
                <a:solidFill>
                  <a:schemeClr val="tx1"/>
                </a:solidFill>
                <a:latin typeface="+mn-lt"/>
                <a:ea typeface="+mn-ea"/>
                <a:cs typeface="+mn-cs"/>
              </a:rPr>
              <a:t>κολλάω</a:t>
            </a:r>
            <a:r>
              <a:rPr lang="en-US" baseline="0" dirty="0"/>
              <a:t>) is also used in the New Testament to describe how a man should hold tightly to his wife (Matt 19:5). This Etruscan sarcophagus lid is made of travertine and was discovered at the ancient city of </a:t>
            </a:r>
            <a:r>
              <a:rPr lang="en-US" baseline="0" dirty="0" err="1"/>
              <a:t>Vulci</a:t>
            </a:r>
            <a:r>
              <a:rPr lang="en-US" baseline="0" dirty="0"/>
              <a:t>. It depicts a husband and wife clinging to one another. It was photographed at the </a:t>
            </a:r>
            <a:r>
              <a:rPr lang="en-US" dirty="0"/>
              <a:t>Boston Museum of Fine Arts.</a:t>
            </a:r>
          </a:p>
          <a:p>
            <a:endParaRPr lang="en-US" dirty="0"/>
          </a:p>
          <a:p>
            <a:r>
              <a:rPr lang="en-US" dirty="0"/>
              <a:t>adr1711203030</a:t>
            </a:r>
          </a:p>
        </p:txBody>
      </p:sp>
    </p:spTree>
    <p:extLst>
      <p:ext uri="{BB962C8B-B14F-4D97-AF65-F5344CB8AC3E}">
        <p14:creationId xmlns:p14="http://schemas.microsoft.com/office/powerpoint/2010/main" val="10807992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family depicted in the relief above illustrates the familial bond in which believers are to live with each other. This relief was photographed at the Metropolitan Museum of Art in New York 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adr1605243128h</a:t>
            </a:r>
          </a:p>
        </p:txBody>
      </p:sp>
    </p:spTree>
    <p:extLst>
      <p:ext uri="{BB962C8B-B14F-4D97-AF65-F5344CB8AC3E}">
        <p14:creationId xmlns:p14="http://schemas.microsoft.com/office/powerpoint/2010/main" val="3231444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marble sculpture</a:t>
            </a:r>
            <a:r>
              <a:rPr lang="en-US" baseline="0" dirty="0"/>
              <a:t> is a </a:t>
            </a:r>
            <a:r>
              <a:rPr lang="en-US" i="1" baseline="0" dirty="0" err="1"/>
              <a:t>naiskos</a:t>
            </a:r>
            <a:r>
              <a:rPr lang="en-US" baseline="0" dirty="0"/>
              <a:t>, a small temple that was usually associated with a funerary cult. This one </a:t>
            </a:r>
            <a:r>
              <a:rPr lang="en-US" dirty="0"/>
              <a:t>depicts an affectionate greeting between a son and parents. It was photographed at the National Archaeological Museum of Athens.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tb011117594</a:t>
            </a:r>
          </a:p>
        </p:txBody>
      </p:sp>
    </p:spTree>
    <p:extLst>
      <p:ext uri="{BB962C8B-B14F-4D97-AF65-F5344CB8AC3E}">
        <p14:creationId xmlns:p14="http://schemas.microsoft.com/office/powerpoint/2010/main" val="14797473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ways in which Jesus taught</a:t>
            </a:r>
            <a:r>
              <a:rPr lang="en-US" baseline="0" dirty="0"/>
              <a:t> his disciples to serve one another was by washing their feet, depicted here on an ivory diptych from France or Germany. </a:t>
            </a:r>
            <a:r>
              <a:rPr lang="en-US" dirty="0"/>
              <a:t>This ivory artifact was photographed</a:t>
            </a:r>
            <a:r>
              <a:rPr lang="en-US" baseline="0" dirty="0"/>
              <a:t> at the Louvre Abu Dhabi.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tb0520184926h</a:t>
            </a:r>
          </a:p>
        </p:txBody>
      </p:sp>
    </p:spTree>
    <p:extLst>
      <p:ext uri="{BB962C8B-B14F-4D97-AF65-F5344CB8AC3E}">
        <p14:creationId xmlns:p14="http://schemas.microsoft.com/office/powerpoint/2010/main" val="14797473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statue illustrates the disposition Paul says believers must not have, laziness. This sculpture was discovered at the rectangular</a:t>
            </a:r>
            <a:r>
              <a:rPr lang="en-US" baseline="0" dirty="0"/>
              <a:t> peristyle of the Villa of the Papyri at Pompeii. It</a:t>
            </a:r>
            <a:r>
              <a:rPr lang="en-US" dirty="0"/>
              <a:t> was photographed at the Naples Archaeological Museum. A removable graphic has been added to avoid causing surprise or offense.</a:t>
            </a:r>
          </a:p>
          <a:p>
            <a:endParaRPr lang="en-US" dirty="0"/>
          </a:p>
          <a:p>
            <a:r>
              <a:rPr lang="en-US" dirty="0"/>
              <a:t>tb0515170066c</a:t>
            </a:r>
          </a:p>
        </p:txBody>
      </p:sp>
    </p:spTree>
    <p:extLst>
      <p:ext uri="{BB962C8B-B14F-4D97-AF65-F5344CB8AC3E}">
        <p14:creationId xmlns:p14="http://schemas.microsoft.com/office/powerpoint/2010/main" val="41926120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Wrestlers must be</a:t>
            </a:r>
            <a:r>
              <a:rPr lang="en-US" baseline="0" dirty="0"/>
              <a:t> fervent (Gk. </a:t>
            </a:r>
            <a:r>
              <a:rPr lang="en-US" baseline="0" dirty="0" err="1"/>
              <a:t>zeō</a:t>
            </a:r>
            <a:r>
              <a:rPr lang="en-US" baseline="0" dirty="0"/>
              <a:t>, </a:t>
            </a:r>
            <a:r>
              <a:rPr lang="el-GR" sz="1200" b="0" i="0" u="none" strike="noStrike" kern="1200" baseline="0" dirty="0">
                <a:solidFill>
                  <a:schemeClr val="tx1"/>
                </a:solidFill>
                <a:latin typeface="+mn-lt"/>
                <a:ea typeface="+mn-ea"/>
                <a:cs typeface="+mn-cs"/>
              </a:rPr>
              <a:t>ζέω</a:t>
            </a:r>
            <a:r>
              <a:rPr lang="en-US" baseline="0" dirty="0"/>
              <a:t>) in order to have any chance of beating their opponent. This broken sculpture was photographed at the </a:t>
            </a:r>
            <a:r>
              <a:rPr lang="en-US" dirty="0"/>
              <a:t>Ostia Museum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tb0517172810</a:t>
            </a:r>
          </a:p>
        </p:txBody>
      </p:sp>
    </p:spTree>
    <p:extLst>
      <p:ext uri="{BB962C8B-B14F-4D97-AF65-F5344CB8AC3E}">
        <p14:creationId xmlns:p14="http://schemas.microsoft.com/office/powerpoint/2010/main" val="41926120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word “rejoice,” (Gk. </a:t>
            </a:r>
            <a:r>
              <a:rPr lang="en-US" i="1" baseline="0" dirty="0" err="1"/>
              <a:t>chairo</a:t>
            </a:r>
            <a:r>
              <a:rPr lang="en-US" i="1" baseline="0" dirty="0"/>
              <a:t>,</a:t>
            </a:r>
            <a:r>
              <a:rPr lang="en-US" baseline="0" dirty="0"/>
              <a:t> </a:t>
            </a:r>
            <a:r>
              <a:rPr lang="el-GR" baseline="0" dirty="0"/>
              <a:t>χαίρω</a:t>
            </a:r>
            <a:r>
              <a:rPr lang="en-US" baseline="0" dirty="0"/>
              <a:t>) appears on this 1st century AD mold-made glass in a slightly extended imperative form, </a:t>
            </a:r>
            <a:r>
              <a:rPr lang="en-US" i="1" baseline="0" dirty="0" err="1"/>
              <a:t>katachaire</a:t>
            </a:r>
            <a:r>
              <a:rPr lang="en-US" baseline="0" dirty="0"/>
              <a:t> (</a:t>
            </a:r>
            <a:r>
              <a:rPr lang="el-GR" baseline="0" dirty="0"/>
              <a:t>καταχαιρε</a:t>
            </a:r>
            <a:r>
              <a:rPr lang="en-US" baseline="0" dirty="0"/>
              <a:t>). The inscription on this glass continues on the reverse side; the full inscription reads “Rejoice and be glad!” (</a:t>
            </a:r>
            <a:r>
              <a:rPr lang="el-GR" baseline="0" dirty="0"/>
              <a:t>καταχαιρε και ευφραινου</a:t>
            </a:r>
            <a:r>
              <a:rPr lang="en-US" baseline="0" dirty="0"/>
              <a:t>). The reason Paul gives for rejoicing is the hope that we have of eternal life (cf. Rom 6:22). This wine cup was photographed at the Getty Villa in California.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tb082214467</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6357806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In AD 49, only a few years before Paul penned the book of Romans, the Roman</a:t>
            </a:r>
            <a:r>
              <a:rPr lang="en-US" baseline="0" dirty="0"/>
              <a:t> e</a:t>
            </a:r>
            <a:r>
              <a:rPr lang="en-US" dirty="0"/>
              <a:t>mperor Claudius expelled Jews from Rome because of controversy surrounding someone called “</a:t>
            </a:r>
            <a:r>
              <a:rPr lang="en-US" i="1" dirty="0" err="1"/>
              <a:t>Chrestus</a:t>
            </a:r>
            <a:r>
              <a:rPr lang="en-US" i="1" dirty="0"/>
              <a:t>.</a:t>
            </a:r>
            <a:r>
              <a:rPr lang="en-US" dirty="0"/>
              <a:t>” Many scholars believe this to have been a misunderstanding of </a:t>
            </a:r>
            <a:r>
              <a:rPr lang="en-US" i="1" dirty="0"/>
              <a:t>Christos</a:t>
            </a:r>
            <a:r>
              <a:rPr lang="en-US" i="0" dirty="0"/>
              <a:t> (Gk. </a:t>
            </a:r>
            <a:r>
              <a:rPr lang="el-GR" dirty="0"/>
              <a:t>χριστος </a:t>
            </a:r>
            <a:r>
              <a:rPr lang="en-US" i="0" dirty="0"/>
              <a:t>), meaning</a:t>
            </a:r>
            <a:r>
              <a:rPr lang="en-US" dirty="0"/>
              <a:t> “Christ.” This is the same expulsion that led Priscilla and Aquila to relocate to Corinth (Acts 18:2). Such persecution was already familiar to the Christians in Rome, and there were more to come. This statue</a:t>
            </a:r>
            <a:r>
              <a:rPr lang="en-US" baseline="0" dirty="0"/>
              <a:t> was photographed in the Vatican Museums.</a:t>
            </a:r>
            <a:r>
              <a:rPr lang="en-US" dirty="0"/>
              <a:t> For more on this, see the slides on Romans 1:8. Also see the slides on Romans 8:35 regarding tribulation.</a:t>
            </a:r>
          </a:p>
          <a:p>
            <a:endParaRPr lang="en-US" dirty="0"/>
          </a:p>
          <a:p>
            <a:r>
              <a:rPr lang="en-US" dirty="0"/>
              <a:t>tb0512176630</a:t>
            </a:r>
          </a:p>
        </p:txBody>
      </p:sp>
    </p:spTree>
    <p:extLst>
      <p:ext uri="{BB962C8B-B14F-4D97-AF65-F5344CB8AC3E}">
        <p14:creationId xmlns:p14="http://schemas.microsoft.com/office/powerpoint/2010/main" val="221931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altar from Herculaneum was located near the city’s bath complex. It</a:t>
            </a:r>
            <a:r>
              <a:rPr lang="en-US" baseline="0" dirty="0"/>
              <a:t> was buried, along with the rest of the city, in the volcanic eruption of Mount Vesuvius in AD 79.</a:t>
            </a:r>
            <a:endParaRPr lang="en-US" dirty="0"/>
          </a:p>
          <a:p>
            <a:endParaRPr lang="en-US" dirty="0"/>
          </a:p>
          <a:p>
            <a:r>
              <a:rPr lang="en-US" dirty="0"/>
              <a:t>tb11140h5823</a:t>
            </a:r>
          </a:p>
        </p:txBody>
      </p:sp>
    </p:spTree>
    <p:extLst>
      <p:ext uri="{BB962C8B-B14F-4D97-AF65-F5344CB8AC3E}">
        <p14:creationId xmlns:p14="http://schemas.microsoft.com/office/powerpoint/2010/main" val="16861236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reproduction of a 1st century statue shows a prayer posture in use at the time in which the one praying would raise their hands. This was photographed at the Getty Villa in</a:t>
            </a:r>
            <a:r>
              <a:rPr lang="en-US" baseline="0" dirty="0"/>
              <a:t> California</a:t>
            </a:r>
            <a:r>
              <a:rPr lang="en-US" dirty="0"/>
              <a:t>.</a:t>
            </a:r>
          </a:p>
          <a:p>
            <a:endParaRPr lang="en-US" dirty="0"/>
          </a:p>
          <a:p>
            <a:r>
              <a:rPr lang="en-US" dirty="0"/>
              <a:t>tb082214110</a:t>
            </a:r>
          </a:p>
        </p:txBody>
      </p:sp>
    </p:spTree>
    <p:extLst>
      <p:ext uri="{BB962C8B-B14F-4D97-AF65-F5344CB8AC3E}">
        <p14:creationId xmlns:p14="http://schemas.microsoft.com/office/powerpoint/2010/main" val="31018812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central figure on this funeral plaque depicts a man (possibly the deceased) in a posture of prayer. </a:t>
            </a:r>
            <a:r>
              <a:rPr lang="en-US" baseline="0" dirty="0"/>
              <a:t>The dove and olive branch on the left represent peace. The monogram in the upper right corner consists of the two Greek letters </a:t>
            </a:r>
            <a:r>
              <a:rPr lang="en-US" i="1" baseline="0" dirty="0"/>
              <a:t>chi</a:t>
            </a:r>
            <a:r>
              <a:rPr lang="en-US" baseline="0" dirty="0"/>
              <a:t> and </a:t>
            </a:r>
            <a:r>
              <a:rPr lang="en-US" i="1" baseline="0" dirty="0"/>
              <a:t>rho</a:t>
            </a:r>
            <a:r>
              <a:rPr lang="en-US" baseline="0" dirty="0"/>
              <a:t> (</a:t>
            </a:r>
            <a:r>
              <a:rPr lang="el-GR" baseline="0" dirty="0"/>
              <a:t>Χ,Ρ</a:t>
            </a:r>
            <a:r>
              <a:rPr lang="en-US" baseline="0" dirty="0"/>
              <a:t>), which are the first two letters of the title Christ (</a:t>
            </a:r>
            <a:r>
              <a:rPr lang="el-GR" baseline="0" dirty="0"/>
              <a:t>ΧΡΙΣΤΟΣ</a:t>
            </a:r>
            <a:r>
              <a:rPr lang="en-US" baseline="0" dirty="0"/>
              <a:t>, “messiah”). This plaque was photographed at the </a:t>
            </a:r>
            <a:r>
              <a:rPr lang="en-US" dirty="0"/>
              <a:t>National Museum of</a:t>
            </a:r>
            <a:r>
              <a:rPr lang="en-US" baseline="0" dirty="0"/>
              <a:t> Rome at the</a:t>
            </a:r>
            <a:r>
              <a:rPr lang="en-US" dirty="0"/>
              <a:t> Diocletian Baths.</a:t>
            </a:r>
          </a:p>
          <a:p>
            <a:endParaRPr lang="en-US" dirty="0"/>
          </a:p>
          <a:p>
            <a:r>
              <a:rPr lang="en-US" dirty="0"/>
              <a:t>tb0513178407h</a:t>
            </a:r>
          </a:p>
        </p:txBody>
      </p:sp>
    </p:spTree>
    <p:extLst>
      <p:ext uri="{BB962C8B-B14F-4D97-AF65-F5344CB8AC3E}">
        <p14:creationId xmlns:p14="http://schemas.microsoft.com/office/powerpoint/2010/main" val="29188564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woman depicted in the middle of this sarcophagus provides another example of a common prayer posture. Other scenes on this frieze include the marriage at Cana, the arrest of Peter, and the healing of a blind man. This was photographed at the Vatican Museums.</a:t>
            </a:r>
          </a:p>
          <a:p>
            <a:endParaRPr lang="en-US" dirty="0"/>
          </a:p>
          <a:p>
            <a:r>
              <a:rPr lang="en-US" dirty="0"/>
              <a:t>tb0512175789</a:t>
            </a:r>
          </a:p>
        </p:txBody>
      </p:sp>
    </p:spTree>
    <p:extLst>
      <p:ext uri="{BB962C8B-B14F-4D97-AF65-F5344CB8AC3E}">
        <p14:creationId xmlns:p14="http://schemas.microsoft.com/office/powerpoint/2010/main" val="23023092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early photograph of a poor family illustrates the sort of needy members among the church that Paul is commanding his audience to support. This was modelled by the church in Jerusalem (Acts 2:45; 6:1-7) and by other churches giving to the church in Jerusalem in their present need (Rom 15:28). This American Colony photograph</a:t>
            </a:r>
            <a:r>
              <a:rPr lang="en-US" baseline="0" dirty="0"/>
              <a:t> was taken between 1898 and 1911. </a:t>
            </a:r>
            <a:endParaRPr lang="en-US" dirty="0"/>
          </a:p>
          <a:p>
            <a:endParaRPr lang="en-US" dirty="0"/>
          </a:p>
          <a:p>
            <a:r>
              <a:rPr lang="en-US" dirty="0"/>
              <a:t>mat06417h</a:t>
            </a:r>
          </a:p>
        </p:txBody>
      </p:sp>
    </p:spTree>
    <p:extLst>
      <p:ext uri="{BB962C8B-B14F-4D97-AF65-F5344CB8AC3E}">
        <p14:creationId xmlns:p14="http://schemas.microsoft.com/office/powerpoint/2010/main" val="4939659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needs of the saints would no doubt also include provisions for those unable to work, such as the handicapped people pictured here. This American Colony photograph was taken between 1898 and 1946. </a:t>
            </a:r>
          </a:p>
          <a:p>
            <a:endParaRPr lang="en-US" dirty="0"/>
          </a:p>
          <a:p>
            <a:r>
              <a:rPr lang="en-US" dirty="0"/>
              <a:t>mat06348</a:t>
            </a:r>
          </a:p>
        </p:txBody>
      </p:sp>
    </p:spTree>
    <p:extLst>
      <p:ext uri="{BB962C8B-B14F-4D97-AF65-F5344CB8AC3E}">
        <p14:creationId xmlns:p14="http://schemas.microsoft.com/office/powerpoint/2010/main" val="37616344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translated “hospitality” (Gk. </a:t>
            </a:r>
            <a:r>
              <a:rPr lang="en-US" sz="1200" i="1" kern="1200" dirty="0" err="1">
                <a:solidFill>
                  <a:schemeClr val="tx1"/>
                </a:solidFill>
                <a:effectLst/>
                <a:latin typeface="+mn-lt"/>
                <a:ea typeface="+mn-ea"/>
                <a:cs typeface="+mn-cs"/>
              </a:rPr>
              <a:t>philoxenia</a:t>
            </a:r>
            <a:r>
              <a:rPr lang="en-US" sz="1200" i="0" kern="1200" dirty="0">
                <a:solidFill>
                  <a:schemeClr val="tx1"/>
                </a:solidFill>
                <a:effectLst/>
                <a:latin typeface="+mn-lt"/>
                <a:ea typeface="+mn-ea"/>
                <a:cs typeface="+mn-cs"/>
              </a:rPr>
              <a:t> </a:t>
            </a:r>
            <a:r>
              <a:rPr lang="en-US" dirty="0"/>
              <a:t>, </a:t>
            </a:r>
            <a:r>
              <a:rPr lang="el-GR" sz="1200" kern="1200" dirty="0">
                <a:solidFill>
                  <a:schemeClr val="tx1"/>
                </a:solidFill>
                <a:effectLst/>
                <a:latin typeface="+mn-lt"/>
                <a:ea typeface="+mn-ea"/>
                <a:cs typeface="+mn-cs"/>
              </a:rPr>
              <a:t>φιλοξενία</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is composed of the two words “love” (Gk. </a:t>
            </a:r>
            <a:r>
              <a:rPr lang="en-US" sz="1200" i="1" kern="1200" dirty="0" err="1">
                <a:solidFill>
                  <a:schemeClr val="tx1"/>
                </a:solidFill>
                <a:effectLst/>
                <a:latin typeface="+mn-lt"/>
                <a:ea typeface="+mn-ea"/>
                <a:cs typeface="+mn-cs"/>
              </a:rPr>
              <a:t>philos</a:t>
            </a:r>
            <a:r>
              <a:rPr lang="en-US" sz="1200" i="0" kern="1200" dirty="0">
                <a:solidFill>
                  <a:schemeClr val="tx1"/>
                </a:solidFill>
                <a:effectLst/>
                <a:latin typeface="+mn-lt"/>
                <a:ea typeface="+mn-ea"/>
                <a:cs typeface="+mn-cs"/>
              </a:rPr>
              <a:t> ,</a:t>
            </a:r>
            <a:r>
              <a:rPr lang="el-GR"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φίλος</a:t>
            </a:r>
            <a:r>
              <a:rPr lang="en-US" sz="1200" kern="120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“stranger” (Gk. </a:t>
            </a:r>
            <a:r>
              <a:rPr lang="en-US" sz="1200" i="1" kern="1200" dirty="0" err="1">
                <a:solidFill>
                  <a:schemeClr val="tx1"/>
                </a:solidFill>
                <a:effectLst/>
                <a:latin typeface="+mn-lt"/>
                <a:ea typeface="+mn-ea"/>
                <a:cs typeface="+mn-cs"/>
              </a:rPr>
              <a:t>xenos</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ξένος</a:t>
            </a:r>
            <a:r>
              <a:rPr lang="en-US" sz="1200" kern="1200" dirty="0">
                <a:solidFill>
                  <a:schemeClr val="tx1"/>
                </a:solidFill>
                <a:effectLst/>
                <a:latin typeface="+mn-lt"/>
                <a:ea typeface="+mn-ea"/>
                <a:cs typeface="+mn-cs"/>
              </a:rPr>
              <a:t>)</a:t>
            </a:r>
            <a:r>
              <a:rPr lang="en-US" sz="1200" i="0" kern="1200" dirty="0">
                <a:solidFill>
                  <a:schemeClr val="tx1"/>
                </a:solidFill>
                <a:effectLst/>
                <a:latin typeface="+mn-lt"/>
                <a:ea typeface="+mn-ea"/>
                <a:cs typeface="+mn-cs"/>
              </a:rPr>
              <a:t>. Zeus was referred to around this time as “Zeus the friend of strangers” (e.g., 2 </a:t>
            </a:r>
            <a:r>
              <a:rPr lang="en-US" sz="1200" i="0" kern="1200" dirty="0" err="1">
                <a:solidFill>
                  <a:schemeClr val="tx1"/>
                </a:solidFill>
                <a:effectLst/>
                <a:latin typeface="+mn-lt"/>
                <a:ea typeface="+mn-ea"/>
                <a:cs typeface="+mn-cs"/>
              </a:rPr>
              <a:t>Macc</a:t>
            </a:r>
            <a:r>
              <a:rPr lang="en-US" sz="1200" i="0" kern="1200" dirty="0">
                <a:solidFill>
                  <a:schemeClr val="tx1"/>
                </a:solidFill>
                <a:effectLst/>
                <a:latin typeface="+mn-lt"/>
                <a:ea typeface="+mn-ea"/>
                <a:cs typeface="+mn-cs"/>
              </a:rPr>
              <a:t> 6:2). If the pagan god Zeus had a reputation as a friend of strangers, how much more should the church strive after hospitality, toward the stranger and especially toward its own members.</a:t>
            </a:r>
            <a:endParaRPr lang="en-US" dirty="0"/>
          </a:p>
          <a:p>
            <a:endParaRPr lang="en-US" dirty="0"/>
          </a:p>
          <a:p>
            <a:r>
              <a:rPr lang="en-US" dirty="0"/>
              <a:t>tb011501061</a:t>
            </a:r>
          </a:p>
        </p:txBody>
      </p:sp>
    </p:spTree>
    <p:extLst>
      <p:ext uri="{BB962C8B-B14F-4D97-AF65-F5344CB8AC3E}">
        <p14:creationId xmlns:p14="http://schemas.microsoft.com/office/powerpoint/2010/main" val="40013396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word “bless” (Gk. </a:t>
            </a:r>
            <a:r>
              <a:rPr lang="en-US" i="1" dirty="0" err="1"/>
              <a:t>eulogeō</a:t>
            </a:r>
            <a:r>
              <a:rPr lang="en-US" dirty="0"/>
              <a:t>, </a:t>
            </a:r>
            <a:r>
              <a:rPr lang="el-GR" sz="1200" b="0" i="0" u="none" strike="noStrike" kern="1200" baseline="0" dirty="0">
                <a:solidFill>
                  <a:schemeClr val="tx1"/>
                </a:solidFill>
                <a:latin typeface="+mn-lt"/>
                <a:ea typeface="+mn-ea"/>
                <a:cs typeface="+mn-cs"/>
              </a:rPr>
              <a:t>εὐλογέω</a:t>
            </a:r>
            <a:r>
              <a:rPr lang="en-US" dirty="0"/>
              <a:t>) in this context means to ask</a:t>
            </a:r>
            <a:r>
              <a:rPr lang="en-US" baseline="0" dirty="0"/>
              <a:t> God to bestow a special favor on someone. The priest in this photo is blessing another man, placing his hands on his head as he prays for him. This illustrates how Paul urged his readers to act toward their enemies.</a:t>
            </a: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tb041606949</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9309365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After</a:t>
            </a:r>
            <a:r>
              <a:rPr lang="en-US" altLang="en-US" baseline="0" dirty="0"/>
              <a:t> Paul and Silas were unfairly flogged and imprisoned in Philippi, they were praying and singing hymns to God. Following an earthquake, Paul led his Roman jailer to salvation. This is the traditional location of that prison in Philippi. Given Paul’s close association with Luke as seen in the Book of Acts, it is quite tempting to see here a reference to Luke’s account of the Sermon on the Mount in Luke 6:28 where Jesus is recorded as saying “</a:t>
            </a:r>
            <a:r>
              <a:rPr lang="en-US" sz="1200" kern="1200" dirty="0">
                <a:solidFill>
                  <a:schemeClr val="tx1"/>
                </a:solidFill>
                <a:effectLst/>
                <a:latin typeface="+mn-lt"/>
                <a:ea typeface="+mn-ea"/>
                <a:cs typeface="+mn-cs"/>
              </a:rPr>
              <a:t>bless them that curse you, pray for them that despitefully use you</a:t>
            </a:r>
            <a:r>
              <a:rPr lang="en-US" altLang="en-US" baseline="0" dirty="0"/>
              <a:t>” (ASV).</a:t>
            </a:r>
          </a:p>
          <a:p>
            <a:pPr eaLnBrk="1" hangingPunct="1">
              <a:spcBef>
                <a:spcPct val="0"/>
              </a:spcBef>
            </a:pPr>
            <a:endParaRPr lang="en-US" altLang="en-US" dirty="0"/>
          </a:p>
          <a:p>
            <a:pPr eaLnBrk="1" hangingPunct="1">
              <a:spcBef>
                <a:spcPct val="0"/>
              </a:spcBef>
            </a:pPr>
            <a:r>
              <a:rPr lang="en-US" altLang="en-US" dirty="0" err="1"/>
              <a:t>tb011201215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9309365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Stephen set an example very early in the church age by asking God not to hold his death against those who stoned him (Acts 7:60). This sculpture is located above the main gate of the church Saint-Etienne du Mont ("St. Stephen in the Mount"), Paris. This image comes from </a:t>
            </a:r>
            <a:r>
              <a:rPr lang="en-US" dirty="0" err="1"/>
              <a:t>Jebulon</a:t>
            </a:r>
            <a:r>
              <a:rPr lang="en-US" dirty="0"/>
              <a:t> and is in the public</a:t>
            </a:r>
            <a:r>
              <a:rPr lang="en-US" baseline="0" dirty="0"/>
              <a:t> domain, via Wikimedia Commons: https://commons.wikimedia.org/wiki/File:St_stephen_stoning.jpg.</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a:t>wiki0117201316534850477h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28122350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This Byzantine mosaic inscription illustrates what it means to bless others. The inscription reads, “Peace be upon</a:t>
            </a:r>
            <a:r>
              <a:rPr lang="en-US" baseline="0" dirty="0"/>
              <a:t> your entrance and upon your departure” (</a:t>
            </a:r>
            <a:r>
              <a:rPr lang="el-GR" baseline="0" dirty="0"/>
              <a:t>ΕΙΡΗΝΗ Η ΕΙΣΟΔΟΣ ΣΟΥ ΚΑΙ Η ΕΧΟΔΟΣ ΣΟΥ</a:t>
            </a:r>
            <a:r>
              <a:rPr lang="en-US" baseline="0" dirty="0"/>
              <a:t>), calling down a blessing on anyone who visited the mansion where this mosaic was once located. </a:t>
            </a: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adr1305196256</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2297132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altar from Pompeii was part of the Temple</a:t>
            </a:r>
            <a:r>
              <a:rPr lang="en-US" baseline="0" dirty="0"/>
              <a:t> of Vespasian</a:t>
            </a:r>
            <a:r>
              <a:rPr lang="en-US" dirty="0"/>
              <a:t>. This altar actually pictures what took</a:t>
            </a:r>
            <a:r>
              <a:rPr lang="en-US" baseline="0" dirty="0"/>
              <a:t> place there. </a:t>
            </a:r>
            <a:r>
              <a:rPr lang="en-US" dirty="0"/>
              <a:t>A priest with a long veil performs a ceremonial offering on a tripod, aided by his assistants. Behind him are two lictors and a flute player. On the right side the executioner, carrying an axe, leads the bull to the sacrifice. This altar</a:t>
            </a:r>
            <a:r>
              <a:rPr lang="en-US" baseline="0" dirty="0"/>
              <a:t> was buried, along with the rest of the city, in the volcanic eruption of Mount Vesuvius in AD 79.</a:t>
            </a:r>
            <a:endParaRPr lang="en-US" dirty="0"/>
          </a:p>
          <a:p>
            <a:endParaRPr lang="en-US" dirty="0"/>
          </a:p>
          <a:p>
            <a:r>
              <a:rPr lang="en-US" dirty="0"/>
              <a:t>tb111505100h</a:t>
            </a:r>
          </a:p>
        </p:txBody>
      </p:sp>
    </p:spTree>
    <p:extLst>
      <p:ext uri="{BB962C8B-B14F-4D97-AF65-F5344CB8AC3E}">
        <p14:creationId xmlns:p14="http://schemas.microsoft.com/office/powerpoint/2010/main" val="16861236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curse inscribed on the lead tablet pictured above invokes Pluto to ruin a couple’s love. Paul here is calling the church in Rome to not conform to this culture of cursing, but to pronounce a blessing on others, even their persecutors. This item was photographed at the National Museum of Rome at the</a:t>
            </a:r>
            <a:r>
              <a:rPr lang="en-US" baseline="0" dirty="0"/>
              <a:t> Diocletian Baths.</a:t>
            </a: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tb0513178228h</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35685469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This item was photographed </a:t>
            </a:r>
            <a:r>
              <a:rPr lang="en-US" baseline="0" dirty="0"/>
              <a:t>at the National Museum of Rome at the Diocletian Baths. </a:t>
            </a: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tb0513178161h</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32883121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wedding is usually</a:t>
            </a:r>
            <a:r>
              <a:rPr lang="en-US" baseline="0" dirty="0"/>
              <a:t> an event accompanied by rejoicing. Paul’s directive to rejoice with those who rejoice calls for attention that is not self-focused but focused on others. This oil flask depicts musicians and dancers at a wedding. It was photographed at the </a:t>
            </a:r>
            <a:r>
              <a:rPr lang="en-US" dirty="0"/>
              <a:t>Metropolitan Museum of Art.</a:t>
            </a:r>
          </a:p>
          <a:p>
            <a:endParaRPr lang="en-US" dirty="0"/>
          </a:p>
          <a:p>
            <a:r>
              <a:rPr lang="en-US" dirty="0"/>
              <a:t>adr1711139332h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82</a:t>
            </a:fld>
            <a:endParaRPr lang="en-US"/>
          </a:p>
        </p:txBody>
      </p:sp>
    </p:spTree>
    <p:extLst>
      <p:ext uri="{BB962C8B-B14F-4D97-AF65-F5344CB8AC3E}">
        <p14:creationId xmlns:p14="http://schemas.microsoft.com/office/powerpoint/2010/main" val="16293250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wedding in Jerusalem is a more modern version of the wedding event, and clearly a time of joy for those involved. Eric Matson was a significant contributor to the American Colony photo collection (later the Matson Photo Service), many of which are featured in the Photo Companion series. </a:t>
            </a:r>
            <a:r>
              <a:rPr lang="en-US" dirty="0"/>
              <a:t>This American Colony photo</a:t>
            </a:r>
            <a:r>
              <a:rPr lang="en-US" baseline="0" dirty="0"/>
              <a:t> was taken December 16, 1924.</a:t>
            </a:r>
            <a:endParaRPr lang="en-US" dirty="0"/>
          </a:p>
          <a:p>
            <a:endParaRPr lang="en-US" dirty="0"/>
          </a:p>
          <a:p>
            <a:r>
              <a:rPr lang="en-US" dirty="0"/>
              <a:t>mat04682h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83</a:t>
            </a:fld>
            <a:endParaRPr lang="en-US"/>
          </a:p>
        </p:txBody>
      </p:sp>
    </p:spTree>
    <p:extLst>
      <p:ext uri="{BB962C8B-B14F-4D97-AF65-F5344CB8AC3E}">
        <p14:creationId xmlns:p14="http://schemas.microsoft.com/office/powerpoint/2010/main" val="16293250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a:t>
            </a:r>
            <a:r>
              <a:rPr lang="en-US" baseline="0" dirty="0"/>
              <a:t> photo was taken </a:t>
            </a:r>
            <a:r>
              <a:rPr lang="en-US" dirty="0"/>
              <a:t>between 1900 and 1920.</a:t>
            </a:r>
          </a:p>
          <a:p>
            <a:endParaRPr lang="en-US" dirty="0"/>
          </a:p>
          <a:p>
            <a:r>
              <a:rPr lang="en-US" dirty="0"/>
              <a:t>mat01321h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84</a:t>
            </a:fld>
            <a:endParaRPr lang="en-US"/>
          </a:p>
        </p:txBody>
      </p:sp>
    </p:spTree>
    <p:extLst>
      <p:ext uri="{BB962C8B-B14F-4D97-AF65-F5344CB8AC3E}">
        <p14:creationId xmlns:p14="http://schemas.microsoft.com/office/powerpoint/2010/main" val="16293250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bar mitzvah is the religious initiation ceremony of a Jewish boy who has reached the age of 13 and is regarded as ready to observe religious precepts and eligible to take part in public worship.</a:t>
            </a:r>
          </a:p>
          <a:p>
            <a:endParaRPr lang="en-US" dirty="0"/>
          </a:p>
          <a:p>
            <a:r>
              <a:rPr lang="en-US" dirty="0"/>
              <a:t>tb042312563h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85</a:t>
            </a:fld>
            <a:endParaRPr lang="en-US"/>
          </a:p>
        </p:txBody>
      </p:sp>
    </p:spTree>
    <p:extLst>
      <p:ext uri="{BB962C8B-B14F-4D97-AF65-F5344CB8AC3E}">
        <p14:creationId xmlns:p14="http://schemas.microsoft.com/office/powerpoint/2010/main" val="16293250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illustrates the sort of scene that Paul’s admonition to weep with those who weep might evoke in the minds of his audience. This marble relief comes from a</a:t>
            </a:r>
            <a:r>
              <a:rPr lang="en-US" baseline="0" dirty="0"/>
              <a:t> sarcophagus. It </a:t>
            </a:r>
            <a:r>
              <a:rPr lang="en-US" dirty="0"/>
              <a:t>was photographed in</a:t>
            </a:r>
            <a:r>
              <a:rPr lang="en-US" baseline="0" dirty="0"/>
              <a:t> </a:t>
            </a:r>
            <a:r>
              <a:rPr lang="en-US" sz="1200" kern="1200" baseline="0" dirty="0">
                <a:solidFill>
                  <a:schemeClr val="tx1"/>
                </a:solidFill>
                <a:latin typeface="+mn-lt"/>
                <a:ea typeface="+mn-ea"/>
                <a:cs typeface="+mn-cs"/>
              </a:rPr>
              <a:t>t</a:t>
            </a:r>
            <a:r>
              <a:rPr lang="en-US" sz="1200" kern="1200" dirty="0">
                <a:solidFill>
                  <a:schemeClr val="tx1"/>
                </a:solidFill>
                <a:latin typeface="+mn-lt"/>
                <a:ea typeface="+mn-ea"/>
                <a:cs typeface="+mn-cs"/>
              </a:rPr>
              <a: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a:t>
            </a:r>
          </a:p>
          <a:p>
            <a:endParaRPr lang="en-US" dirty="0"/>
          </a:p>
          <a:p>
            <a:r>
              <a:rPr lang="en-US" dirty="0"/>
              <a:t>adr1606034429h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86</a:t>
            </a:fld>
            <a:endParaRPr lang="en-US"/>
          </a:p>
        </p:txBody>
      </p:sp>
    </p:spTree>
    <p:extLst>
      <p:ext uri="{BB962C8B-B14F-4D97-AF65-F5344CB8AC3E}">
        <p14:creationId xmlns:p14="http://schemas.microsoft.com/office/powerpoint/2010/main" val="16293250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sarcophagus depicts a number of women in various postures of mourning,</a:t>
            </a:r>
            <a:r>
              <a:rPr lang="en-US" baseline="0" dirty="0"/>
              <a:t> presumably for the deceased. It was recovered from the royal necropolis at Sidon and was photographed at the Istanbul Archaeological Museum. </a:t>
            </a:r>
            <a:r>
              <a:rPr lang="en-US" dirty="0"/>
              <a:t>This image comes from G. </a:t>
            </a:r>
            <a:r>
              <a:rPr lang="en-US" dirty="0" err="1"/>
              <a:t>dallorto</a:t>
            </a:r>
            <a:r>
              <a:rPr lang="en-US" dirty="0"/>
              <a:t> and is licensed under CC BY-SA 2.5 it, via Wikimedia Commons: https://commons.wikimedia.org/wiki/File:Istanbul_-_Museo_archeol._-_Sarcofago_delle_piangenti_-_ca._350_a.C._-_Foto_G._Dall%27Orto_28-5-2006_01.jpg.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wiki052820061280960571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87</a:t>
            </a:fld>
            <a:endParaRPr lang="en-US"/>
          </a:p>
        </p:txBody>
      </p:sp>
    </p:spTree>
    <p:extLst>
      <p:ext uri="{BB962C8B-B14F-4D97-AF65-F5344CB8AC3E}">
        <p14:creationId xmlns:p14="http://schemas.microsoft.com/office/powerpoint/2010/main" val="4793987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early photograph of group of beggars illustrates those Paul here says that believers are not to exclude from fellowship, but rather are called to embrace. This American Colony photograph was taken between</a:t>
            </a:r>
            <a:r>
              <a:rPr lang="en-US" baseline="0" dirty="0"/>
              <a:t> 1900 and 1920. </a:t>
            </a:r>
            <a:endParaRPr lang="en-US" dirty="0"/>
          </a:p>
          <a:p>
            <a:endParaRPr lang="en-US" dirty="0"/>
          </a:p>
          <a:p>
            <a:r>
              <a:rPr lang="en-US" dirty="0"/>
              <a:t>mat01270</a:t>
            </a:r>
          </a:p>
        </p:txBody>
      </p:sp>
    </p:spTree>
    <p:extLst>
      <p:ext uri="{BB962C8B-B14F-4D97-AF65-F5344CB8AC3E}">
        <p14:creationId xmlns:p14="http://schemas.microsoft.com/office/powerpoint/2010/main" val="10460970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An example of someone from</a:t>
            </a:r>
            <a:r>
              <a:rPr lang="en-US" baseline="0" dirty="0"/>
              <a:t> Paul’s day who was wise in his own eyes was the short-lived Roman emperor Vitellius. Vitellius was proclaimed emperor by some of the western military units, and </a:t>
            </a:r>
            <a:r>
              <a:rPr lang="en-US" dirty="0"/>
              <a:t>at Rome the Senate accepted him and decreed to him the usual Imperial honors. However, the eastern armies elected Vespasian as their leader, and his challenge was one that Vitellius</a:t>
            </a:r>
            <a:r>
              <a:rPr lang="en-US" baseline="0" dirty="0"/>
              <a:t> could not meet. The rule of Vitellius lasted only 8 months during AD 69. </a:t>
            </a:r>
          </a:p>
          <a:p>
            <a:endParaRPr lang="en-US" baseline="0" dirty="0"/>
          </a:p>
          <a:p>
            <a:r>
              <a:rPr lang="en-US" baseline="0" dirty="0"/>
              <a:t>The bust shown here was produced in Italy in the first half of the 16th century. It is a </a:t>
            </a:r>
            <a:r>
              <a:rPr lang="en-US" dirty="0"/>
              <a:t>copy of an antique head of the Hadrianic era in the </a:t>
            </a:r>
            <a:r>
              <a:rPr lang="en-US" dirty="0" err="1"/>
              <a:t>Grimani</a:t>
            </a:r>
            <a:r>
              <a:rPr lang="en-US" dirty="0"/>
              <a:t> Collection in Venice, once thought to represent the emperor Vitellius. This bust</a:t>
            </a:r>
            <a:r>
              <a:rPr lang="en-US" baseline="0" dirty="0"/>
              <a:t> was photographed at the Louvre Museum. </a:t>
            </a:r>
            <a:r>
              <a:rPr lang="en-US" dirty="0"/>
              <a:t>This image comes from Jastrow and the French Royal Collections and is licensed under CC BY 2.5, via Wikimedia Commons: https://commons.wikimedia.org/wiki/File:Pseudo-Vitellius_Louvre_MR684.jpg.</a:t>
            </a:r>
          </a:p>
          <a:p>
            <a:endParaRPr lang="en-US" dirty="0"/>
          </a:p>
          <a:p>
            <a:r>
              <a:rPr lang="en-US" dirty="0"/>
              <a:t>wiki011820081957315h</a:t>
            </a:r>
          </a:p>
        </p:txBody>
      </p:sp>
    </p:spTree>
    <p:extLst>
      <p:ext uri="{BB962C8B-B14F-4D97-AF65-F5344CB8AC3E}">
        <p14:creationId xmlns:p14="http://schemas.microsoft.com/office/powerpoint/2010/main" val="104609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relief on this altar pictures what took</a:t>
            </a:r>
            <a:r>
              <a:rPr lang="en-US" baseline="0" dirty="0"/>
              <a:t> place there: a</a:t>
            </a:r>
            <a:r>
              <a:rPr lang="en-US" dirty="0"/>
              <a:t> priest with a long veil performs a ceremonial offering on a tripod, aided by his assistants. Behind him are two lictors and a flute player. On the right side the executioner, carrying an axe, leads the bull to the sacrifice. </a:t>
            </a:r>
          </a:p>
          <a:p>
            <a:endParaRPr lang="en-US" dirty="0"/>
          </a:p>
          <a:p>
            <a:r>
              <a:rPr lang="en-US" dirty="0"/>
              <a:t>tb0516171608h</a:t>
            </a:r>
          </a:p>
        </p:txBody>
      </p:sp>
    </p:spTree>
    <p:extLst>
      <p:ext uri="{BB962C8B-B14F-4D97-AF65-F5344CB8AC3E}">
        <p14:creationId xmlns:p14="http://schemas.microsoft.com/office/powerpoint/2010/main" val="14912862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When Vespasian attacked Rome,</a:t>
            </a:r>
            <a:r>
              <a:rPr lang="en-US" baseline="0" dirty="0"/>
              <a:t> Vitellius realized his mistake and tried to hide (different ancient authors give varying accounts of where he hid). When he was found he was dragged to the Gemonian stairs, a place of execution that was considered extremely dishonorable. Reportedly, his last words were, “Yet I was once your Emperor.” This painting depicts his final moments. Vitellius illustrates someone who was wise in his own estimation. </a:t>
            </a:r>
            <a:r>
              <a:rPr lang="en-US" dirty="0"/>
              <a:t>This image comes from Georges </a:t>
            </a:r>
            <a:r>
              <a:rPr lang="en-US" dirty="0" err="1"/>
              <a:t>Rouchegrosse</a:t>
            </a:r>
            <a:r>
              <a:rPr lang="en-US" dirty="0"/>
              <a:t> and is in the public domain, via Wikimedia Commons: https://commons.wikimedia.org/wiki/File:Rochegrosse_Vitellius_tra%C3%AEn%C3%A9_dans_les_rues_de_Rome_par_la_populace,_1883.jpg.</a:t>
            </a:r>
          </a:p>
          <a:p>
            <a:endParaRPr lang="en-US" dirty="0"/>
          </a:p>
          <a:p>
            <a:r>
              <a:rPr lang="en-US" dirty="0"/>
              <a:t>wiki0803201318442162587</a:t>
            </a:r>
          </a:p>
        </p:txBody>
      </p:sp>
    </p:spTree>
    <p:extLst>
      <p:ext uri="{BB962C8B-B14F-4D97-AF65-F5344CB8AC3E}">
        <p14:creationId xmlns:p14="http://schemas.microsoft.com/office/powerpoint/2010/main" val="10460970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Sometimes people return evil for evil and get into a vicious circle of feuding.</a:t>
            </a:r>
            <a:r>
              <a:rPr lang="en-US" baseline="0" dirty="0"/>
              <a:t> Roosters will fight to the death to gain dominance, and Paul warns against a human version of this. Instead, he would doubtless echo the words of Jesus—“</a:t>
            </a:r>
            <a:r>
              <a:rPr lang="en-US" sz="1200" b="0" i="0" u="none" strike="noStrike" kern="1200" baseline="0" dirty="0">
                <a:solidFill>
                  <a:schemeClr val="tx1"/>
                </a:solidFill>
                <a:latin typeface="+mn-lt"/>
                <a:ea typeface="+mn-ea"/>
                <a:cs typeface="+mn-cs"/>
              </a:rPr>
              <a:t>Whoever hits you on the cheek, offer him the other also” (Luke 6:29). This mosaic from Pompeii was photographed in the </a:t>
            </a:r>
            <a:r>
              <a:rPr lang="en-US" sz="1200" b="0" i="0" u="none" strike="noStrike" kern="1200" baseline="0" dirty="0" err="1">
                <a:solidFill>
                  <a:schemeClr val="tx1"/>
                </a:solidFill>
                <a:latin typeface="+mn-lt"/>
                <a:ea typeface="+mn-ea"/>
                <a:cs typeface="+mn-cs"/>
              </a:rPr>
              <a:t>Santangelo</a:t>
            </a:r>
            <a:r>
              <a:rPr lang="en-US" sz="1200" b="0" i="0" u="none" strike="noStrike" kern="1200" baseline="0" dirty="0">
                <a:solidFill>
                  <a:schemeClr val="tx1"/>
                </a:solidFill>
                <a:latin typeface="+mn-lt"/>
                <a:ea typeface="+mn-ea"/>
                <a:cs typeface="+mn-cs"/>
              </a:rPr>
              <a:t> Collection at the </a:t>
            </a:r>
            <a:r>
              <a:rPr lang="en-US" dirty="0"/>
              <a:t>Naples Archaeological Museum.</a:t>
            </a:r>
          </a:p>
          <a:p>
            <a:endParaRPr lang="en-US" dirty="0"/>
          </a:p>
          <a:p>
            <a:r>
              <a:rPr lang="en-US" dirty="0"/>
              <a:t>tb0515170589</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34740010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ways Paul certainly expected his audience to respect what was</a:t>
            </a:r>
            <a:r>
              <a:rPr lang="en-US" baseline="0" dirty="0"/>
              <a:t> right in the sight of all men was to pay taxes. In the next chapter he will specifically address being subject to civil authorities, which includes paying taxes. This aligned with what Jesus taught, that taxes ought to be paid (Luke 20:22-25). </a:t>
            </a:r>
            <a:r>
              <a:rPr lang="en-US" dirty="0"/>
              <a:t>This display was photographed at the Eretz Israel Museum in Tel Aviv.</a:t>
            </a:r>
          </a:p>
          <a:p>
            <a:endParaRPr lang="en-US" dirty="0"/>
          </a:p>
          <a:p>
            <a:r>
              <a:rPr lang="en-US" dirty="0"/>
              <a:t>tb031114428</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34740010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Basic principles</a:t>
            </a:r>
            <a:r>
              <a:rPr lang="en-US" baseline="0" dirty="0"/>
              <a:t> of honesty in business, which is normally seen by the general public as right, is illustrated by this fresco from Pompeii. The piles of money and the record-keeping instruments below them suggest bookwork and accounting. The record-keeping items include an inkwell and pen, papyrus scroll, and two writing tablets with a stylus. This fresco is from the estate of Julia Felix at Pompeii. It was photographed at the Naples Archaeological Museum.</a:t>
            </a:r>
            <a:endParaRPr lang="en-US" dirty="0"/>
          </a:p>
          <a:p>
            <a:endParaRPr lang="en-US" dirty="0"/>
          </a:p>
          <a:p>
            <a:r>
              <a:rPr lang="en-US" dirty="0"/>
              <a:t>tb0515170275r</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34740010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national laws, the Roman Senate passed other laws that were specific to various situations or places. One example</a:t>
            </a:r>
            <a:r>
              <a:rPr lang="en-US" baseline="0" dirty="0"/>
              <a:t> of this is the bronze tablet shown here. </a:t>
            </a:r>
            <a:r>
              <a:rPr lang="en-US" dirty="0"/>
              <a:t>The </a:t>
            </a:r>
            <a:r>
              <a:rPr lang="en-US" i="1" dirty="0"/>
              <a:t>Lex </a:t>
            </a:r>
            <a:r>
              <a:rPr lang="en-US" i="1" dirty="0" err="1"/>
              <a:t>Ursonensis</a:t>
            </a:r>
            <a:r>
              <a:rPr lang="en-US" i="1" dirty="0"/>
              <a:t> </a:t>
            </a:r>
            <a:r>
              <a:rPr lang="en-US" i="0" dirty="0"/>
              <a:t>wa</a:t>
            </a:r>
            <a:r>
              <a:rPr lang="en-US" dirty="0"/>
              <a:t>s the foundation charter of the Caesarean colony at </a:t>
            </a:r>
            <a:r>
              <a:rPr lang="en-US" dirty="0" err="1"/>
              <a:t>Urso</a:t>
            </a:r>
            <a:r>
              <a:rPr lang="en-US" dirty="0"/>
              <a:t> in southern Spain. It was passed</a:t>
            </a:r>
            <a:r>
              <a:rPr lang="en-US" baseline="0" dirty="0"/>
              <a:t> as law by the Roman Senate, probably under Mark Antony; this bronze copy was made in the 1st century AD. It originally consisted of 5 tablets, and the one shown here corresponds to #5 of the original group. It was photographed at the </a:t>
            </a:r>
            <a:r>
              <a:rPr lang="en-US" dirty="0"/>
              <a:t>National Archaeological</a:t>
            </a:r>
            <a:r>
              <a:rPr lang="en-US" baseline="0" dirty="0"/>
              <a:t> Museum of Spain in Madrid. This image comes from </a:t>
            </a:r>
            <a:r>
              <a:rPr lang="en-US" dirty="0"/>
              <a:t>Luis García and is licensed under CC BY-SA 3.0, via Wikimedia Commons: https://commons.wikimedia.org/wiki/File:Lex_Ursonensis_-_tabla_1_(M.A.N._16736)_01.jpg.</a:t>
            </a:r>
          </a:p>
          <a:p>
            <a:endParaRPr lang="en-US" dirty="0"/>
          </a:p>
          <a:p>
            <a:r>
              <a:rPr lang="en-US" dirty="0"/>
              <a:t>wiki1211200918762026</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34740010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Latin inscription is part of a city law from the city of </a:t>
            </a:r>
            <a:r>
              <a:rPr lang="en-US" dirty="0" err="1"/>
              <a:t>Lorch</a:t>
            </a:r>
            <a:r>
              <a:rPr lang="en-US" dirty="0"/>
              <a:t> in modern Austria. It comes from the reign of Antonius Pius (AD 138–161). Paul’s admonishment to respect</a:t>
            </a:r>
            <a:r>
              <a:rPr lang="en-US" baseline="0" dirty="0"/>
              <a:t> what is right in the sight of all men would have included local laws.</a:t>
            </a:r>
            <a:r>
              <a:rPr lang="en-US" dirty="0"/>
              <a:t> This inscription was photographed at the Museum of </a:t>
            </a:r>
            <a:r>
              <a:rPr lang="en-US" dirty="0" err="1"/>
              <a:t>Lauriacum</a:t>
            </a:r>
            <a:r>
              <a:rPr lang="en-US" dirty="0"/>
              <a:t> in Enns, Austria. This image comes from Wolfgang Sauber and is licensed under CC BY-SA 3.0, via Wikimedia Commons: https://commons.wikimedia.org/wiki/File:ML_-_Stadtrechtsurkunde_2.jpg.</a:t>
            </a:r>
          </a:p>
          <a:p>
            <a:endParaRPr lang="en-US" dirty="0"/>
          </a:p>
          <a:p>
            <a:r>
              <a:rPr lang="en-US" dirty="0"/>
              <a:t>wiki1105201214301156651</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34740010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is a fragment of the 11th column of the law code from Gortyn. The section shown here deals with inheritance laws. This is both the oldest and most complete known example of a code of ancient Greek law. It may be of interest to note that this Greek inscription is written </a:t>
            </a:r>
            <a:r>
              <a:rPr lang="en-US" i="1" baseline="0" dirty="0"/>
              <a:t>boustrophedon</a:t>
            </a:r>
            <a:r>
              <a:rPr lang="en-US" baseline="0" dirty="0"/>
              <a:t> (lit. “as the ox plows”), meaning that alternating lines are written from left to right and then from right to left; even the stance of the letters is reversed. This method of writing became less and less common through the Hellenistic period, and by the time of the New Testament left to right writing had become standardized for Greek. </a:t>
            </a:r>
            <a:r>
              <a:rPr lang="en-US" dirty="0"/>
              <a:t>This inscription was photographed at the Louvre Museum. This image comes from Jastrow and is in the public domain, via Wikimedia Commons: https://commons.wikimedia.org/wiki/File:Law_Code_Gortyn_Louvre_Ma703.jpg.</a:t>
            </a:r>
          </a:p>
          <a:p>
            <a:endParaRPr lang="en-US" dirty="0"/>
          </a:p>
          <a:p>
            <a:r>
              <a:rPr lang="en-US" dirty="0"/>
              <a:t>wiki042620061433703</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34740010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ancient Roman</a:t>
            </a:r>
            <a:r>
              <a:rPr lang="en-US" baseline="0" dirty="0"/>
              <a:t> mythology, Concordia was the goddess of peace and harmony, both in marriage and in society. In this relief she appears behind the couple shaking hands, illustrating the desire for a peaceable marriage. </a:t>
            </a:r>
            <a:r>
              <a:rPr lang="en-US" dirty="0"/>
              <a:t>This sarcophagus relief carving from Latina Street in Rome was photographed at the National Museum of Rome.</a:t>
            </a:r>
          </a:p>
          <a:p>
            <a:endParaRPr lang="en-US" dirty="0"/>
          </a:p>
          <a:p>
            <a:r>
              <a:rPr lang="en-US" dirty="0"/>
              <a:t>tb0513177643</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34740010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Peace was an important ideal in the Roman Empire of Paul’s day. This Latin inscription was set up on Emperor Vespasian’s birthday in AD 70 (</a:t>
            </a:r>
            <a:r>
              <a:rPr lang="en-US" dirty="0" err="1"/>
              <a:t>Noreña</a:t>
            </a:r>
            <a:r>
              <a:rPr lang="en-US" dirty="0"/>
              <a:t> 2003: 32). It </a:t>
            </a:r>
            <a:r>
              <a:rPr lang="en-US" baseline="0" dirty="0"/>
              <a:t>begins with the line “To the eternal peace” (PACI AETERNAE), possibly in commemoration of Vespasian’s triumphal return to Rome after the destruction of Jerusalem. The full inscription contains the following (translation from </a:t>
            </a:r>
            <a:r>
              <a:rPr lang="en-US" dirty="0" err="1"/>
              <a:t>Noreña</a:t>
            </a:r>
            <a:r>
              <a:rPr lang="en-US" dirty="0"/>
              <a:t> 2003: 32)</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Front:</a:t>
            </a:r>
          </a:p>
          <a:p>
            <a:r>
              <a:rPr lang="en-US" dirty="0"/>
              <a:t>PACI AETERNAE / DOMVS / IMP(ERATORIS) VESPASIANI / CAESARIS AVG(USTI) / LIBERORVMQ(UE) EIVS / SACRVM / TRIB(UI) SVC(VSANAE) IUNIOR(ES). </a:t>
            </a:r>
          </a:p>
          <a:p>
            <a:r>
              <a:rPr lang="en-US" dirty="0"/>
              <a:t>To the eternal peace of the house of the Imperator Vespasian Caesar Augustus and his children, [this memorial is] sacred. [Set up by the] </a:t>
            </a:r>
            <a:r>
              <a:rPr lang="en-US" i="1" dirty="0" err="1"/>
              <a:t>inuniores</a:t>
            </a:r>
            <a:r>
              <a:rPr lang="en-US" i="0" dirty="0"/>
              <a:t> of the </a:t>
            </a:r>
            <a:r>
              <a:rPr lang="en-US" i="1" dirty="0" err="1"/>
              <a:t>Tribus</a:t>
            </a:r>
            <a:r>
              <a:rPr lang="en-US" i="1" dirty="0"/>
              <a:t> </a:t>
            </a:r>
            <a:r>
              <a:rPr lang="en-US" i="1" dirty="0" err="1"/>
              <a:t>Sucusana</a:t>
            </a:r>
            <a:endParaRPr lang="en-US" i="1" dirty="0"/>
          </a:p>
          <a:p>
            <a:endParaRPr lang="en-US" i="1" dirty="0"/>
          </a:p>
          <a:p>
            <a:r>
              <a:rPr lang="en-US" i="0" dirty="0"/>
              <a:t>Back: </a:t>
            </a:r>
          </a:p>
          <a:p>
            <a:r>
              <a:rPr lang="en-US" i="0" dirty="0"/>
              <a:t>DEDIC(ATVM) XV K(ALENDAS) DEC(EMBRIS) / L ANNIO BASSO / C CAECINA PAETO CO(N)S(ULIBUS)</a:t>
            </a:r>
          </a:p>
          <a:p>
            <a:r>
              <a:rPr lang="en-US" i="0" dirty="0"/>
              <a:t>dedicated on November 17th during the consulships of Lucius </a:t>
            </a:r>
            <a:r>
              <a:rPr lang="en-US" i="0" dirty="0" err="1"/>
              <a:t>Annius</a:t>
            </a:r>
            <a:r>
              <a:rPr lang="en-US" i="0" dirty="0"/>
              <a:t> </a:t>
            </a:r>
            <a:r>
              <a:rPr lang="en-US" i="0" dirty="0" err="1"/>
              <a:t>Bassus</a:t>
            </a:r>
            <a:r>
              <a:rPr lang="en-US" i="0" dirty="0"/>
              <a:t> and Gaius </a:t>
            </a:r>
            <a:r>
              <a:rPr lang="en-US" i="0" dirty="0" err="1"/>
              <a:t>Caeina</a:t>
            </a:r>
            <a:r>
              <a:rPr lang="en-US" i="0" dirty="0"/>
              <a:t> </a:t>
            </a:r>
            <a:r>
              <a:rPr lang="en-US" i="0" dirty="0" err="1"/>
              <a:t>Paetus</a:t>
            </a:r>
            <a:r>
              <a:rPr lang="en-US" i="0" dirty="0"/>
              <a:t>.</a:t>
            </a:r>
          </a:p>
          <a:p>
            <a:endParaRPr lang="en-US" dirty="0"/>
          </a:p>
          <a:p>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Noreña</a:t>
            </a:r>
            <a:r>
              <a:rPr lang="en-US" dirty="0"/>
              <a:t>, Carlos F. </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2003	Medium and Message in Vespasian's </a:t>
            </a:r>
            <a:r>
              <a:rPr lang="en-US" dirty="0" err="1"/>
              <a:t>Templum</a:t>
            </a:r>
            <a:r>
              <a:rPr lang="en-US" dirty="0"/>
              <a:t> </a:t>
            </a:r>
            <a:r>
              <a:rPr lang="en-US" dirty="0" err="1"/>
              <a:t>Pacis</a:t>
            </a:r>
            <a:r>
              <a:rPr lang="en-US" dirty="0"/>
              <a:t>. </a:t>
            </a:r>
            <a:r>
              <a:rPr lang="en-US" i="1" dirty="0"/>
              <a:t>Memoirs of the American Academy in Rome </a:t>
            </a:r>
            <a:r>
              <a:rPr lang="en-US" dirty="0"/>
              <a:t>48: 25–43.</a:t>
            </a:r>
          </a:p>
          <a:p>
            <a:endParaRPr lang="en-US" dirty="0"/>
          </a:p>
          <a:p>
            <a:r>
              <a:rPr lang="en-US" dirty="0"/>
              <a:t>tb0515170998</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6302634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Paul’s words here and in the surrounding verses appear similar to Seneca the Younger’s description of the Emperor as the essential agent of the Pax Romana. “For he is the bond by which the commonwealth is united, the breath of life which these many thousands draw, who in their own strength would only be a burden to themselves and the prey of others if the great mind of the empire should be withdrawn. If safe their king, one mind to all, bereft of him, their trust must fall. Such a calamity would be the destruction of the Roman peace, such a calamity would force the fortune of a mighty people to its downfall” (Seneca, </a:t>
            </a:r>
            <a:r>
              <a:rPr lang="en-US" i="1" dirty="0"/>
              <a:t>De </a:t>
            </a:r>
            <a:r>
              <a:rPr lang="en-US" i="1" dirty="0" err="1"/>
              <a:t>Clementia</a:t>
            </a:r>
            <a:r>
              <a:rPr lang="en-US" dirty="0"/>
              <a:t>, 1.4.1f; translation from </a:t>
            </a:r>
            <a:r>
              <a:rPr lang="en-US" dirty="0" err="1"/>
              <a:t>Wengst</a:t>
            </a:r>
            <a:r>
              <a:rPr lang="en-US" dirty="0"/>
              <a:t> 1987: 9). Pictured above is an inscription at Corinth mentioning Seneca, who was also </a:t>
            </a:r>
            <a:r>
              <a:rPr lang="en-US" dirty="0">
                <a:cs typeface="Times New Roman" pitchFamily="18" charset="0"/>
              </a:rPr>
              <a:t>the younger brother of Gallio, the Roman official who judged Paul in Corinth (Acts 18:12-17). Since Paul wrote Romans from Corinth (cf. Rom 16:23), it is tempting to see these as converging connections that influenced Paul’s words here. Rather than the Roman Emperor, Christ is the true agent of true peace. Believers are to pursue peace by being of one mind together with Him (cf. Rom 15:5). Compare the slide on Romans 5:1.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Wengst</a:t>
            </a:r>
            <a:r>
              <a:rPr lang="en-US" dirty="0"/>
              <a:t>, Klaus. </a:t>
            </a:r>
          </a:p>
          <a:p>
            <a:pPr marL="685800" marR="0" lvl="0" indent="-457200" algn="l" defTabSz="914400" rtl="0" eaLnBrk="1" fontAlgn="auto" latinLnBrk="0" hangingPunct="1">
              <a:lnSpc>
                <a:spcPct val="100000"/>
              </a:lnSpc>
              <a:spcBef>
                <a:spcPts val="0"/>
              </a:spcBef>
              <a:spcAft>
                <a:spcPts val="0"/>
              </a:spcAft>
              <a:buClrTx/>
              <a:buSzTx/>
              <a:buFontTx/>
              <a:buNone/>
              <a:tabLst>
                <a:tab pos="742950" algn="l"/>
              </a:tabLst>
              <a:defRPr/>
            </a:pPr>
            <a:r>
              <a:rPr lang="en-US" dirty="0"/>
              <a:t>1987	</a:t>
            </a:r>
            <a:r>
              <a:rPr lang="en-US" i="1" dirty="0" err="1"/>
              <a:t>Pax</a:t>
            </a:r>
            <a:r>
              <a:rPr lang="en-US" i="1" dirty="0"/>
              <a:t> Romana and the Peace of Jesus Christ</a:t>
            </a:r>
            <a:r>
              <a:rPr lang="en-US" dirty="0"/>
              <a:t>. Trans. John Bowden. London: SCM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tb031706115h</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58229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3340642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133CA-81A0-9322-C90A-8B8FD7AF3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47318"/>
            <a:ext cx="18288000" cy="877824"/>
          </a:xfrm>
        </p:spPr>
        <p:txBody>
          <a:bodyPr/>
          <a:lstStyle/>
          <a:p>
            <a:r>
              <a:rPr lang="en-US" dirty="0"/>
              <a:t>ROMANS 12</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Tree>
    <p:extLst>
      <p:ext uri="{BB962C8B-B14F-4D97-AF65-F5344CB8AC3E}">
        <p14:creationId xmlns:p14="http://schemas.microsoft.com/office/powerpoint/2010/main" val="2842446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culpture, old, stone&#10;&#10;Description automatically generated">
            <a:extLst>
              <a:ext uri="{FF2B5EF4-FFF2-40B4-BE49-F238E27FC236}">
                <a16:creationId xmlns:a16="http://schemas.microsoft.com/office/drawing/2014/main" id="{01833C25-BF0F-4EEB-912A-419CC6CCA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885" y="0"/>
            <a:ext cx="15172230" cy="10287000"/>
          </a:xfrm>
          <a:prstGeom prst="rect">
            <a:avLst/>
          </a:prstGeom>
        </p:spPr>
      </p:pic>
      <p:sp>
        <p:nvSpPr>
          <p:cNvPr id="3" name="Text Placeholder 2"/>
          <p:cNvSpPr>
            <a:spLocks noGrp="1"/>
          </p:cNvSpPr>
          <p:nvPr>
            <p:ph type="body" sz="quarter" idx="10"/>
          </p:nvPr>
        </p:nvSpPr>
        <p:spPr/>
        <p:txBody>
          <a:bodyPr/>
          <a:lstStyle/>
          <a:p>
            <a:r>
              <a:rPr lang="en-US" dirty="0"/>
              <a:t>Martyrdom of Paul, from the hypogeum under St Paul Outside the Walls, 4th century AD</a:t>
            </a:r>
          </a:p>
        </p:txBody>
      </p:sp>
      <p:sp>
        <p:nvSpPr>
          <p:cNvPr id="4" name="Text Placeholder 3"/>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This is your spiritual service of worship</a:t>
            </a:r>
          </a:p>
        </p:txBody>
      </p:sp>
    </p:spTree>
    <p:extLst>
      <p:ext uri="{BB962C8B-B14F-4D97-AF65-F5344CB8AC3E}">
        <p14:creationId xmlns:p14="http://schemas.microsoft.com/office/powerpoint/2010/main" val="2670843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the front and the back of the moon&#10;&#10;Description automatically generated with medium confidence">
            <a:extLst>
              <a:ext uri="{FF2B5EF4-FFF2-40B4-BE49-F238E27FC236}">
                <a16:creationId xmlns:a16="http://schemas.microsoft.com/office/drawing/2014/main" id="{D2396B46-3EB0-4ED7-99C3-2B487B7DD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8288000" cy="9144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Silver </a:t>
            </a:r>
            <a:r>
              <a:rPr lang="en-US" dirty="0" err="1"/>
              <a:t>Antoninianus</a:t>
            </a:r>
            <a:r>
              <a:rPr lang="en-US" dirty="0"/>
              <a:t> of Gordian III, with </a:t>
            </a:r>
            <a:r>
              <a:rPr lang="en-US" i="1" dirty="0" err="1"/>
              <a:t>Pax</a:t>
            </a:r>
            <a:r>
              <a:rPr lang="en-US" i="1" dirty="0"/>
              <a:t> </a:t>
            </a:r>
            <a:r>
              <a:rPr lang="en-US" i="1" dirty="0" err="1"/>
              <a:t>Augusti</a:t>
            </a:r>
            <a:r>
              <a:rPr lang="en-US" dirty="0"/>
              <a:t>, 3rd century AD</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12:18</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If possible, so far as it depends on you, live peaceably with all men</a:t>
            </a:r>
          </a:p>
        </p:txBody>
      </p:sp>
    </p:spTree>
    <p:extLst>
      <p:ext uri="{BB962C8B-B14F-4D97-AF65-F5344CB8AC3E}">
        <p14:creationId xmlns:p14="http://schemas.microsoft.com/office/powerpoint/2010/main" val="35535866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04C3D63-DCB8-17D6-DC5B-AEB73392522F}"/>
              </a:ext>
            </a:extLst>
          </p:cNvPr>
          <p:cNvGrpSpPr/>
          <p:nvPr/>
        </p:nvGrpSpPr>
        <p:grpSpPr>
          <a:xfrm>
            <a:off x="0" y="571500"/>
            <a:ext cx="18288000" cy="9144000"/>
            <a:chOff x="0" y="571500"/>
            <a:chExt cx="18288000" cy="9144000"/>
          </a:xfrm>
        </p:grpSpPr>
        <p:pic>
          <p:nvPicPr>
            <p:cNvPr id="6" name="Picture 5" descr="A close-up of the front and the back of the moon&#10;&#10;Description automatically generated with medium confidence">
              <a:extLst>
                <a:ext uri="{FF2B5EF4-FFF2-40B4-BE49-F238E27FC236}">
                  <a16:creationId xmlns:a16="http://schemas.microsoft.com/office/drawing/2014/main" id="{D2396B46-3EB0-4ED7-99C3-2B487B7DD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8288000" cy="9144000"/>
            </a:xfrm>
            <a:prstGeom prst="rect">
              <a:avLst/>
            </a:prstGeom>
          </p:spPr>
        </p:pic>
        <p:sp>
          <p:nvSpPr>
            <p:cNvPr id="5" name="Freeform: Shape 4">
              <a:extLst>
                <a:ext uri="{FF2B5EF4-FFF2-40B4-BE49-F238E27FC236}">
                  <a16:creationId xmlns:a16="http://schemas.microsoft.com/office/drawing/2014/main" id="{4B25579C-7CD2-E18B-8FEA-A051096D4F79}"/>
                </a:ext>
              </a:extLst>
            </p:cNvPr>
            <p:cNvSpPr/>
            <p:nvPr/>
          </p:nvSpPr>
          <p:spPr>
            <a:xfrm>
              <a:off x="11485898" y="6773593"/>
              <a:ext cx="690862" cy="705438"/>
            </a:xfrm>
            <a:custGeom>
              <a:avLst/>
              <a:gdLst>
                <a:gd name="connsiteX0" fmla="*/ 685800 w 685800"/>
                <a:gd name="connsiteY0" fmla="*/ 76200 h 693420"/>
                <a:gd name="connsiteX1" fmla="*/ 266700 w 685800"/>
                <a:gd name="connsiteY1" fmla="*/ 693420 h 693420"/>
                <a:gd name="connsiteX2" fmla="*/ 0 w 685800"/>
                <a:gd name="connsiteY2" fmla="*/ 0 h 693420"/>
                <a:gd name="connsiteX3" fmla="*/ 541020 w 685800"/>
                <a:gd name="connsiteY3" fmla="*/ 259080 h 693420"/>
                <a:gd name="connsiteX0" fmla="*/ 692528 w 692528"/>
                <a:gd name="connsiteY0" fmla="*/ 89394 h 706614"/>
                <a:gd name="connsiteX1" fmla="*/ 273428 w 692528"/>
                <a:gd name="connsiteY1" fmla="*/ 706614 h 706614"/>
                <a:gd name="connsiteX2" fmla="*/ 6728 w 692528"/>
                <a:gd name="connsiteY2" fmla="*/ 13194 h 706614"/>
                <a:gd name="connsiteX3" fmla="*/ 547748 w 692528"/>
                <a:gd name="connsiteY3" fmla="*/ 272274 h 706614"/>
                <a:gd name="connsiteX0" fmla="*/ 674064 w 674064"/>
                <a:gd name="connsiteY0" fmla="*/ 49595 h 666815"/>
                <a:gd name="connsiteX1" fmla="*/ 254964 w 674064"/>
                <a:gd name="connsiteY1" fmla="*/ 666815 h 666815"/>
                <a:gd name="connsiteX2" fmla="*/ 7314 w 674064"/>
                <a:gd name="connsiteY2" fmla="*/ 15305 h 666815"/>
                <a:gd name="connsiteX3" fmla="*/ 529284 w 674064"/>
                <a:gd name="connsiteY3" fmla="*/ 232475 h 666815"/>
                <a:gd name="connsiteX0" fmla="*/ 672014 w 672014"/>
                <a:gd name="connsiteY0" fmla="*/ 48586 h 646756"/>
                <a:gd name="connsiteX1" fmla="*/ 283394 w 672014"/>
                <a:gd name="connsiteY1" fmla="*/ 646756 h 646756"/>
                <a:gd name="connsiteX2" fmla="*/ 5264 w 672014"/>
                <a:gd name="connsiteY2" fmla="*/ 14296 h 646756"/>
                <a:gd name="connsiteX3" fmla="*/ 527234 w 672014"/>
                <a:gd name="connsiteY3" fmla="*/ 231466 h 646756"/>
                <a:gd name="connsiteX0" fmla="*/ 690862 w 690862"/>
                <a:gd name="connsiteY0" fmla="*/ 48586 h 646756"/>
                <a:gd name="connsiteX1" fmla="*/ 302242 w 690862"/>
                <a:gd name="connsiteY1" fmla="*/ 646756 h 646756"/>
                <a:gd name="connsiteX2" fmla="*/ 24112 w 690862"/>
                <a:gd name="connsiteY2" fmla="*/ 14296 h 646756"/>
                <a:gd name="connsiteX3" fmla="*/ 546082 w 690862"/>
                <a:gd name="connsiteY3" fmla="*/ 231466 h 646756"/>
                <a:gd name="connsiteX0" fmla="*/ 690862 w 690862"/>
                <a:gd name="connsiteY0" fmla="*/ 107268 h 705438"/>
                <a:gd name="connsiteX1" fmla="*/ 302242 w 690862"/>
                <a:gd name="connsiteY1" fmla="*/ 705438 h 705438"/>
                <a:gd name="connsiteX2" fmla="*/ 24112 w 690862"/>
                <a:gd name="connsiteY2" fmla="*/ 72978 h 705438"/>
                <a:gd name="connsiteX3" fmla="*/ 546082 w 690862"/>
                <a:gd name="connsiteY3" fmla="*/ 290148 h 705438"/>
              </a:gdLst>
              <a:ahLst/>
              <a:cxnLst>
                <a:cxn ang="0">
                  <a:pos x="connsiteX0" y="connsiteY0"/>
                </a:cxn>
                <a:cxn ang="0">
                  <a:pos x="connsiteX1" y="connsiteY1"/>
                </a:cxn>
                <a:cxn ang="0">
                  <a:pos x="connsiteX2" y="connsiteY2"/>
                </a:cxn>
                <a:cxn ang="0">
                  <a:pos x="connsiteX3" y="connsiteY3"/>
                </a:cxn>
              </a:cxnLst>
              <a:rect l="l" t="t" r="r" b="b"/>
              <a:pathLst>
                <a:path w="690862" h="705438">
                  <a:moveTo>
                    <a:pt x="690862" y="107268"/>
                  </a:moveTo>
                  <a:lnTo>
                    <a:pt x="302242" y="705438"/>
                  </a:lnTo>
                  <a:cubicBezTo>
                    <a:pt x="-48278" y="464138"/>
                    <a:pt x="-16528" y="142193"/>
                    <a:pt x="24112" y="72978"/>
                  </a:cubicBezTo>
                  <a:cubicBezTo>
                    <a:pt x="64752" y="3763"/>
                    <a:pt x="266682" y="-120062"/>
                    <a:pt x="546082" y="290148"/>
                  </a:cubicBez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4B01EF03-4942-A34B-3FF5-CE55D0AADFD9}"/>
                </a:ext>
              </a:extLst>
            </p:cNvPr>
            <p:cNvSpPr/>
            <p:nvPr/>
          </p:nvSpPr>
          <p:spPr>
            <a:xfrm>
              <a:off x="10683240" y="5684520"/>
              <a:ext cx="586740" cy="388620"/>
            </a:xfrm>
            <a:custGeom>
              <a:avLst/>
              <a:gdLst>
                <a:gd name="connsiteX0" fmla="*/ 548640 w 548640"/>
                <a:gd name="connsiteY0" fmla="*/ 388620 h 388620"/>
                <a:gd name="connsiteX1" fmla="*/ 0 w 548640"/>
                <a:gd name="connsiteY1" fmla="*/ 190500 h 388620"/>
                <a:gd name="connsiteX2" fmla="*/ 236220 w 548640"/>
                <a:gd name="connsiteY2" fmla="*/ 0 h 388620"/>
                <a:gd name="connsiteX3" fmla="*/ 243840 w 548640"/>
                <a:gd name="connsiteY3" fmla="*/ 274320 h 388620"/>
                <a:gd name="connsiteX4" fmla="*/ 251460 w 548640"/>
                <a:gd name="connsiteY4" fmla="*/ 0 h 388620"/>
                <a:gd name="connsiteX5" fmla="*/ 495300 w 548640"/>
                <a:gd name="connsiteY5" fmla="*/ 45720 h 388620"/>
                <a:gd name="connsiteX0" fmla="*/ 586740 w 586740"/>
                <a:gd name="connsiteY0" fmla="*/ 388620 h 388620"/>
                <a:gd name="connsiteX1" fmla="*/ 0 w 586740"/>
                <a:gd name="connsiteY1" fmla="*/ 95250 h 388620"/>
                <a:gd name="connsiteX2" fmla="*/ 274320 w 586740"/>
                <a:gd name="connsiteY2" fmla="*/ 0 h 388620"/>
                <a:gd name="connsiteX3" fmla="*/ 281940 w 586740"/>
                <a:gd name="connsiteY3" fmla="*/ 274320 h 388620"/>
                <a:gd name="connsiteX4" fmla="*/ 289560 w 586740"/>
                <a:gd name="connsiteY4" fmla="*/ 0 h 388620"/>
                <a:gd name="connsiteX5" fmla="*/ 533400 w 586740"/>
                <a:gd name="connsiteY5" fmla="*/ 45720 h 388620"/>
                <a:gd name="connsiteX0" fmla="*/ 586740 w 586740"/>
                <a:gd name="connsiteY0" fmla="*/ 388620 h 388620"/>
                <a:gd name="connsiteX1" fmla="*/ 0 w 586740"/>
                <a:gd name="connsiteY1" fmla="*/ 95250 h 388620"/>
                <a:gd name="connsiteX2" fmla="*/ 274320 w 586740"/>
                <a:gd name="connsiteY2" fmla="*/ 0 h 388620"/>
                <a:gd name="connsiteX3" fmla="*/ 281940 w 586740"/>
                <a:gd name="connsiteY3" fmla="*/ 274320 h 388620"/>
                <a:gd name="connsiteX4" fmla="*/ 289560 w 586740"/>
                <a:gd name="connsiteY4" fmla="*/ 0 h 388620"/>
                <a:gd name="connsiteX5" fmla="*/ 533400 w 586740"/>
                <a:gd name="connsiteY5" fmla="*/ 45720 h 388620"/>
                <a:gd name="connsiteX0" fmla="*/ 586740 w 586740"/>
                <a:gd name="connsiteY0" fmla="*/ 388620 h 388620"/>
                <a:gd name="connsiteX1" fmla="*/ 0 w 586740"/>
                <a:gd name="connsiteY1" fmla="*/ 95250 h 388620"/>
                <a:gd name="connsiteX2" fmla="*/ 274320 w 586740"/>
                <a:gd name="connsiteY2" fmla="*/ 0 h 388620"/>
                <a:gd name="connsiteX3" fmla="*/ 281940 w 586740"/>
                <a:gd name="connsiteY3" fmla="*/ 274320 h 388620"/>
                <a:gd name="connsiteX4" fmla="*/ 289560 w 586740"/>
                <a:gd name="connsiteY4" fmla="*/ 0 h 388620"/>
                <a:gd name="connsiteX5" fmla="*/ 533400 w 586740"/>
                <a:gd name="connsiteY5" fmla="*/ 45720 h 388620"/>
                <a:gd name="connsiteX0" fmla="*/ 586740 w 586740"/>
                <a:gd name="connsiteY0" fmla="*/ 388620 h 388620"/>
                <a:gd name="connsiteX1" fmla="*/ 0 w 586740"/>
                <a:gd name="connsiteY1" fmla="*/ 95250 h 388620"/>
                <a:gd name="connsiteX2" fmla="*/ 274320 w 586740"/>
                <a:gd name="connsiteY2" fmla="*/ 0 h 388620"/>
                <a:gd name="connsiteX3" fmla="*/ 281940 w 586740"/>
                <a:gd name="connsiteY3" fmla="*/ 316230 h 388620"/>
                <a:gd name="connsiteX4" fmla="*/ 289560 w 586740"/>
                <a:gd name="connsiteY4" fmla="*/ 0 h 388620"/>
                <a:gd name="connsiteX5" fmla="*/ 533400 w 586740"/>
                <a:gd name="connsiteY5" fmla="*/ 45720 h 388620"/>
                <a:gd name="connsiteX0" fmla="*/ 586740 w 586740"/>
                <a:gd name="connsiteY0" fmla="*/ 388620 h 388620"/>
                <a:gd name="connsiteX1" fmla="*/ 0 w 586740"/>
                <a:gd name="connsiteY1" fmla="*/ 95250 h 388620"/>
                <a:gd name="connsiteX2" fmla="*/ 274320 w 586740"/>
                <a:gd name="connsiteY2" fmla="*/ 0 h 388620"/>
                <a:gd name="connsiteX3" fmla="*/ 281940 w 586740"/>
                <a:gd name="connsiteY3" fmla="*/ 316230 h 388620"/>
                <a:gd name="connsiteX4" fmla="*/ 289560 w 586740"/>
                <a:gd name="connsiteY4" fmla="*/ 0 h 388620"/>
                <a:gd name="connsiteX5" fmla="*/ 533400 w 586740"/>
                <a:gd name="connsiteY5" fmla="*/ 45720 h 388620"/>
                <a:gd name="connsiteX0" fmla="*/ 586740 w 586740"/>
                <a:gd name="connsiteY0" fmla="*/ 388620 h 388620"/>
                <a:gd name="connsiteX1" fmla="*/ 0 w 586740"/>
                <a:gd name="connsiteY1" fmla="*/ 95250 h 388620"/>
                <a:gd name="connsiteX2" fmla="*/ 274320 w 586740"/>
                <a:gd name="connsiteY2" fmla="*/ 0 h 388620"/>
                <a:gd name="connsiteX3" fmla="*/ 281940 w 586740"/>
                <a:gd name="connsiteY3" fmla="*/ 316230 h 388620"/>
                <a:gd name="connsiteX4" fmla="*/ 289560 w 586740"/>
                <a:gd name="connsiteY4" fmla="*/ 0 h 388620"/>
                <a:gd name="connsiteX5" fmla="*/ 533400 w 586740"/>
                <a:gd name="connsiteY5" fmla="*/ 4572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40" h="388620">
                  <a:moveTo>
                    <a:pt x="586740" y="388620"/>
                  </a:moveTo>
                  <a:cubicBezTo>
                    <a:pt x="497840" y="359410"/>
                    <a:pt x="187960" y="402590"/>
                    <a:pt x="0" y="95250"/>
                  </a:cubicBezTo>
                  <a:cubicBezTo>
                    <a:pt x="99060" y="25400"/>
                    <a:pt x="201930" y="12700"/>
                    <a:pt x="274320" y="0"/>
                  </a:cubicBezTo>
                  <a:lnTo>
                    <a:pt x="281940" y="316230"/>
                  </a:lnTo>
                  <a:lnTo>
                    <a:pt x="289560" y="0"/>
                  </a:lnTo>
                  <a:lnTo>
                    <a:pt x="533400" y="45720"/>
                  </a:ln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6096681-E4AB-3703-07EE-41C625BFF47C}"/>
                </a:ext>
              </a:extLst>
            </p:cNvPr>
            <p:cNvSpPr/>
            <p:nvPr/>
          </p:nvSpPr>
          <p:spPr>
            <a:xfrm>
              <a:off x="10706100" y="4023360"/>
              <a:ext cx="655320" cy="617220"/>
            </a:xfrm>
            <a:custGeom>
              <a:avLst/>
              <a:gdLst>
                <a:gd name="connsiteX0" fmla="*/ 655320 w 655320"/>
                <a:gd name="connsiteY0" fmla="*/ 190500 h 617220"/>
                <a:gd name="connsiteX1" fmla="*/ 0 w 655320"/>
                <a:gd name="connsiteY1" fmla="*/ 419100 h 617220"/>
                <a:gd name="connsiteX2" fmla="*/ 274320 w 655320"/>
                <a:gd name="connsiteY2" fmla="*/ 327660 h 617220"/>
                <a:gd name="connsiteX3" fmla="*/ 30480 w 655320"/>
                <a:gd name="connsiteY3" fmla="*/ 0 h 617220"/>
                <a:gd name="connsiteX4" fmla="*/ 274320 w 655320"/>
                <a:gd name="connsiteY4" fmla="*/ 335280 h 617220"/>
                <a:gd name="connsiteX5" fmla="*/ 441960 w 655320"/>
                <a:gd name="connsiteY5" fmla="*/ 617220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20" h="617220">
                  <a:moveTo>
                    <a:pt x="655320" y="190500"/>
                  </a:moveTo>
                  <a:lnTo>
                    <a:pt x="0" y="419100"/>
                  </a:lnTo>
                  <a:lnTo>
                    <a:pt x="274320" y="327660"/>
                  </a:lnTo>
                  <a:lnTo>
                    <a:pt x="30480" y="0"/>
                  </a:lnTo>
                  <a:lnTo>
                    <a:pt x="274320" y="335280"/>
                  </a:lnTo>
                  <a:lnTo>
                    <a:pt x="441960" y="617220"/>
                  </a:ln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656A6CE-03F9-1031-4CE6-7352F28773C5}"/>
                </a:ext>
              </a:extLst>
            </p:cNvPr>
            <p:cNvSpPr/>
            <p:nvPr/>
          </p:nvSpPr>
          <p:spPr>
            <a:xfrm>
              <a:off x="12346009" y="2279923"/>
              <a:ext cx="467166" cy="675721"/>
            </a:xfrm>
            <a:custGeom>
              <a:avLst/>
              <a:gdLst>
                <a:gd name="connsiteX0" fmla="*/ 0 w 486137"/>
                <a:gd name="connsiteY0" fmla="*/ 717631 h 717631"/>
                <a:gd name="connsiteX1" fmla="*/ 92597 w 486137"/>
                <a:gd name="connsiteY1" fmla="*/ 0 h 717631"/>
                <a:gd name="connsiteX2" fmla="*/ 300942 w 486137"/>
                <a:gd name="connsiteY2" fmla="*/ 208345 h 717631"/>
                <a:gd name="connsiteX3" fmla="*/ 81023 w 486137"/>
                <a:gd name="connsiteY3" fmla="*/ 243069 h 717631"/>
                <a:gd name="connsiteX4" fmla="*/ 324091 w 486137"/>
                <a:gd name="connsiteY4" fmla="*/ 219919 h 717631"/>
                <a:gd name="connsiteX5" fmla="*/ 486137 w 486137"/>
                <a:gd name="connsiteY5" fmla="*/ 578734 h 717631"/>
                <a:gd name="connsiteX0" fmla="*/ 0 w 455657"/>
                <a:gd name="connsiteY0" fmla="*/ 698581 h 698581"/>
                <a:gd name="connsiteX1" fmla="*/ 62117 w 455657"/>
                <a:gd name="connsiteY1" fmla="*/ 0 h 698581"/>
                <a:gd name="connsiteX2" fmla="*/ 270462 w 455657"/>
                <a:gd name="connsiteY2" fmla="*/ 208345 h 698581"/>
                <a:gd name="connsiteX3" fmla="*/ 50543 w 455657"/>
                <a:gd name="connsiteY3" fmla="*/ 243069 h 698581"/>
                <a:gd name="connsiteX4" fmla="*/ 293611 w 455657"/>
                <a:gd name="connsiteY4" fmla="*/ 219919 h 698581"/>
                <a:gd name="connsiteX5" fmla="*/ 455657 w 455657"/>
                <a:gd name="connsiteY5" fmla="*/ 578734 h 698581"/>
                <a:gd name="connsiteX0" fmla="*/ 4322 w 459979"/>
                <a:gd name="connsiteY0" fmla="*/ 698581 h 698581"/>
                <a:gd name="connsiteX1" fmla="*/ 66439 w 459979"/>
                <a:gd name="connsiteY1" fmla="*/ 0 h 698581"/>
                <a:gd name="connsiteX2" fmla="*/ 274784 w 459979"/>
                <a:gd name="connsiteY2" fmla="*/ 208345 h 698581"/>
                <a:gd name="connsiteX3" fmla="*/ 54865 w 459979"/>
                <a:gd name="connsiteY3" fmla="*/ 243069 h 698581"/>
                <a:gd name="connsiteX4" fmla="*/ 297933 w 459979"/>
                <a:gd name="connsiteY4" fmla="*/ 219919 h 698581"/>
                <a:gd name="connsiteX5" fmla="*/ 459979 w 459979"/>
                <a:gd name="connsiteY5" fmla="*/ 578734 h 698581"/>
                <a:gd name="connsiteX0" fmla="*/ 3354 w 459011"/>
                <a:gd name="connsiteY0" fmla="*/ 675721 h 675721"/>
                <a:gd name="connsiteX1" fmla="*/ 88331 w 459011"/>
                <a:gd name="connsiteY1" fmla="*/ 0 h 675721"/>
                <a:gd name="connsiteX2" fmla="*/ 273816 w 459011"/>
                <a:gd name="connsiteY2" fmla="*/ 185485 h 675721"/>
                <a:gd name="connsiteX3" fmla="*/ 53897 w 459011"/>
                <a:gd name="connsiteY3" fmla="*/ 220209 h 675721"/>
                <a:gd name="connsiteX4" fmla="*/ 296965 w 459011"/>
                <a:gd name="connsiteY4" fmla="*/ 197059 h 675721"/>
                <a:gd name="connsiteX5" fmla="*/ 459011 w 459011"/>
                <a:gd name="connsiteY5" fmla="*/ 555874 h 675721"/>
                <a:gd name="connsiteX0" fmla="*/ 3354 w 459011"/>
                <a:gd name="connsiteY0" fmla="*/ 675721 h 675721"/>
                <a:gd name="connsiteX1" fmla="*/ 88331 w 459011"/>
                <a:gd name="connsiteY1" fmla="*/ 0 h 675721"/>
                <a:gd name="connsiteX2" fmla="*/ 273816 w 459011"/>
                <a:gd name="connsiteY2" fmla="*/ 185485 h 675721"/>
                <a:gd name="connsiteX3" fmla="*/ 95807 w 459011"/>
                <a:gd name="connsiteY3" fmla="*/ 204969 h 675721"/>
                <a:gd name="connsiteX4" fmla="*/ 296965 w 459011"/>
                <a:gd name="connsiteY4" fmla="*/ 197059 h 675721"/>
                <a:gd name="connsiteX5" fmla="*/ 459011 w 459011"/>
                <a:gd name="connsiteY5" fmla="*/ 555874 h 675721"/>
                <a:gd name="connsiteX0" fmla="*/ 11509 w 467166"/>
                <a:gd name="connsiteY0" fmla="*/ 675721 h 675721"/>
                <a:gd name="connsiteX1" fmla="*/ 96486 w 467166"/>
                <a:gd name="connsiteY1" fmla="*/ 0 h 675721"/>
                <a:gd name="connsiteX2" fmla="*/ 281971 w 467166"/>
                <a:gd name="connsiteY2" fmla="*/ 185485 h 675721"/>
                <a:gd name="connsiteX3" fmla="*/ 103962 w 467166"/>
                <a:gd name="connsiteY3" fmla="*/ 204969 h 675721"/>
                <a:gd name="connsiteX4" fmla="*/ 305120 w 467166"/>
                <a:gd name="connsiteY4" fmla="*/ 197059 h 675721"/>
                <a:gd name="connsiteX5" fmla="*/ 467166 w 467166"/>
                <a:gd name="connsiteY5" fmla="*/ 555874 h 675721"/>
                <a:gd name="connsiteX0" fmla="*/ 11509 w 467166"/>
                <a:gd name="connsiteY0" fmla="*/ 675721 h 675721"/>
                <a:gd name="connsiteX1" fmla="*/ 96486 w 467166"/>
                <a:gd name="connsiteY1" fmla="*/ 0 h 675721"/>
                <a:gd name="connsiteX2" fmla="*/ 281971 w 467166"/>
                <a:gd name="connsiteY2" fmla="*/ 185485 h 675721"/>
                <a:gd name="connsiteX3" fmla="*/ 103962 w 467166"/>
                <a:gd name="connsiteY3" fmla="*/ 204969 h 675721"/>
                <a:gd name="connsiteX4" fmla="*/ 305120 w 467166"/>
                <a:gd name="connsiteY4" fmla="*/ 197059 h 675721"/>
                <a:gd name="connsiteX5" fmla="*/ 467166 w 467166"/>
                <a:gd name="connsiteY5" fmla="*/ 555874 h 675721"/>
                <a:gd name="connsiteX0" fmla="*/ 11509 w 467166"/>
                <a:gd name="connsiteY0" fmla="*/ 675721 h 675721"/>
                <a:gd name="connsiteX1" fmla="*/ 96486 w 467166"/>
                <a:gd name="connsiteY1" fmla="*/ 0 h 675721"/>
                <a:gd name="connsiteX2" fmla="*/ 281971 w 467166"/>
                <a:gd name="connsiteY2" fmla="*/ 185485 h 675721"/>
                <a:gd name="connsiteX3" fmla="*/ 4902 w 467166"/>
                <a:gd name="connsiteY3" fmla="*/ 235449 h 675721"/>
                <a:gd name="connsiteX4" fmla="*/ 305120 w 467166"/>
                <a:gd name="connsiteY4" fmla="*/ 197059 h 675721"/>
                <a:gd name="connsiteX5" fmla="*/ 467166 w 467166"/>
                <a:gd name="connsiteY5" fmla="*/ 555874 h 675721"/>
                <a:gd name="connsiteX0" fmla="*/ 11509 w 467166"/>
                <a:gd name="connsiteY0" fmla="*/ 675721 h 675721"/>
                <a:gd name="connsiteX1" fmla="*/ 96486 w 467166"/>
                <a:gd name="connsiteY1" fmla="*/ 0 h 675721"/>
                <a:gd name="connsiteX2" fmla="*/ 281971 w 467166"/>
                <a:gd name="connsiteY2" fmla="*/ 185485 h 675721"/>
                <a:gd name="connsiteX3" fmla="*/ 4902 w 467166"/>
                <a:gd name="connsiteY3" fmla="*/ 235449 h 675721"/>
                <a:gd name="connsiteX4" fmla="*/ 305120 w 467166"/>
                <a:gd name="connsiteY4" fmla="*/ 197059 h 675721"/>
                <a:gd name="connsiteX5" fmla="*/ 467166 w 467166"/>
                <a:gd name="connsiteY5" fmla="*/ 555874 h 675721"/>
                <a:gd name="connsiteX0" fmla="*/ 11509 w 467166"/>
                <a:gd name="connsiteY0" fmla="*/ 675721 h 675721"/>
                <a:gd name="connsiteX1" fmla="*/ 96486 w 467166"/>
                <a:gd name="connsiteY1" fmla="*/ 0 h 675721"/>
                <a:gd name="connsiteX2" fmla="*/ 297211 w 467166"/>
                <a:gd name="connsiteY2" fmla="*/ 185485 h 675721"/>
                <a:gd name="connsiteX3" fmla="*/ 4902 w 467166"/>
                <a:gd name="connsiteY3" fmla="*/ 235449 h 675721"/>
                <a:gd name="connsiteX4" fmla="*/ 305120 w 467166"/>
                <a:gd name="connsiteY4" fmla="*/ 197059 h 675721"/>
                <a:gd name="connsiteX5" fmla="*/ 467166 w 467166"/>
                <a:gd name="connsiteY5" fmla="*/ 555874 h 675721"/>
                <a:gd name="connsiteX0" fmla="*/ 11509 w 467166"/>
                <a:gd name="connsiteY0" fmla="*/ 675721 h 675721"/>
                <a:gd name="connsiteX1" fmla="*/ 96486 w 467166"/>
                <a:gd name="connsiteY1" fmla="*/ 0 h 675721"/>
                <a:gd name="connsiteX2" fmla="*/ 297211 w 467166"/>
                <a:gd name="connsiteY2" fmla="*/ 185485 h 675721"/>
                <a:gd name="connsiteX3" fmla="*/ 4902 w 467166"/>
                <a:gd name="connsiteY3" fmla="*/ 235449 h 675721"/>
                <a:gd name="connsiteX4" fmla="*/ 305120 w 467166"/>
                <a:gd name="connsiteY4" fmla="*/ 197059 h 675721"/>
                <a:gd name="connsiteX5" fmla="*/ 467166 w 467166"/>
                <a:gd name="connsiteY5" fmla="*/ 555874 h 67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166" h="675721">
                  <a:moveTo>
                    <a:pt x="11509" y="675721"/>
                  </a:moveTo>
                  <a:cubicBezTo>
                    <a:pt x="-9695" y="439051"/>
                    <a:pt x="-11850" y="76650"/>
                    <a:pt x="96486" y="0"/>
                  </a:cubicBezTo>
                  <a:cubicBezTo>
                    <a:pt x="242134" y="8488"/>
                    <a:pt x="258243" y="116037"/>
                    <a:pt x="297211" y="185485"/>
                  </a:cubicBezTo>
                  <a:lnTo>
                    <a:pt x="4902" y="235449"/>
                  </a:lnTo>
                  <a:lnTo>
                    <a:pt x="305120" y="197059"/>
                  </a:lnTo>
                  <a:lnTo>
                    <a:pt x="467166" y="555874"/>
                  </a:ln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ADB76D0-B126-FDA4-FCE5-348BA5F8C09F}"/>
                </a:ext>
              </a:extLst>
            </p:cNvPr>
            <p:cNvSpPr/>
            <p:nvPr/>
          </p:nvSpPr>
          <p:spPr>
            <a:xfrm>
              <a:off x="13577104" y="2152891"/>
              <a:ext cx="474562" cy="659757"/>
            </a:xfrm>
            <a:custGeom>
              <a:avLst/>
              <a:gdLst>
                <a:gd name="connsiteX0" fmla="*/ 0 w 474562"/>
                <a:gd name="connsiteY0" fmla="*/ 0 h 659757"/>
                <a:gd name="connsiteX1" fmla="*/ 173620 w 474562"/>
                <a:gd name="connsiteY1" fmla="*/ 659757 h 659757"/>
                <a:gd name="connsiteX2" fmla="*/ 474562 w 474562"/>
                <a:gd name="connsiteY2" fmla="*/ 69448 h 659757"/>
              </a:gdLst>
              <a:ahLst/>
              <a:cxnLst>
                <a:cxn ang="0">
                  <a:pos x="connsiteX0" y="connsiteY0"/>
                </a:cxn>
                <a:cxn ang="0">
                  <a:pos x="connsiteX1" y="connsiteY1"/>
                </a:cxn>
                <a:cxn ang="0">
                  <a:pos x="connsiteX2" y="connsiteY2"/>
                </a:cxn>
              </a:cxnLst>
              <a:rect l="l" t="t" r="r" b="b"/>
              <a:pathLst>
                <a:path w="474562" h="659757">
                  <a:moveTo>
                    <a:pt x="0" y="0"/>
                  </a:moveTo>
                  <a:lnTo>
                    <a:pt x="173620" y="659757"/>
                  </a:lnTo>
                  <a:lnTo>
                    <a:pt x="474562" y="69448"/>
                  </a:ln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D57319E-6DFA-0B9E-D004-6B25966BEEE3}"/>
                </a:ext>
              </a:extLst>
            </p:cNvPr>
            <p:cNvSpPr/>
            <p:nvPr/>
          </p:nvSpPr>
          <p:spPr>
            <a:xfrm>
              <a:off x="14661697" y="2473550"/>
              <a:ext cx="547437" cy="668847"/>
            </a:xfrm>
            <a:custGeom>
              <a:avLst/>
              <a:gdLst>
                <a:gd name="connsiteX0" fmla="*/ 567159 w 567159"/>
                <a:gd name="connsiteY0" fmla="*/ 104172 h 648182"/>
                <a:gd name="connsiteX1" fmla="*/ 0 w 567159"/>
                <a:gd name="connsiteY1" fmla="*/ 0 h 648182"/>
                <a:gd name="connsiteX2" fmla="*/ 347240 w 567159"/>
                <a:gd name="connsiteY2" fmla="*/ 648182 h 648182"/>
                <a:gd name="connsiteX3" fmla="*/ 474562 w 567159"/>
                <a:gd name="connsiteY3" fmla="*/ 428263 h 648182"/>
                <a:gd name="connsiteX4" fmla="*/ 393539 w 567159"/>
                <a:gd name="connsiteY4" fmla="*/ 370390 h 648182"/>
                <a:gd name="connsiteX0" fmla="*/ 546839 w 546839"/>
                <a:gd name="connsiteY0" fmla="*/ 88932 h 632942"/>
                <a:gd name="connsiteX1" fmla="*/ 0 w 546839"/>
                <a:gd name="connsiteY1" fmla="*/ 0 h 632942"/>
                <a:gd name="connsiteX2" fmla="*/ 326920 w 546839"/>
                <a:gd name="connsiteY2" fmla="*/ 632942 h 632942"/>
                <a:gd name="connsiteX3" fmla="*/ 454242 w 546839"/>
                <a:gd name="connsiteY3" fmla="*/ 413023 h 632942"/>
                <a:gd name="connsiteX4" fmla="*/ 373219 w 546839"/>
                <a:gd name="connsiteY4" fmla="*/ 355150 h 632942"/>
                <a:gd name="connsiteX0" fmla="*/ 550047 w 550047"/>
                <a:gd name="connsiteY0" fmla="*/ 117701 h 661711"/>
                <a:gd name="connsiteX1" fmla="*/ 3208 w 550047"/>
                <a:gd name="connsiteY1" fmla="*/ 28769 h 661711"/>
                <a:gd name="connsiteX2" fmla="*/ 330128 w 550047"/>
                <a:gd name="connsiteY2" fmla="*/ 661711 h 661711"/>
                <a:gd name="connsiteX3" fmla="*/ 457450 w 550047"/>
                <a:gd name="connsiteY3" fmla="*/ 441792 h 661711"/>
                <a:gd name="connsiteX4" fmla="*/ 376427 w 550047"/>
                <a:gd name="connsiteY4" fmla="*/ 383919 h 661711"/>
                <a:gd name="connsiteX0" fmla="*/ 550047 w 550047"/>
                <a:gd name="connsiteY0" fmla="*/ 170694 h 714704"/>
                <a:gd name="connsiteX1" fmla="*/ 3208 w 550047"/>
                <a:gd name="connsiteY1" fmla="*/ 81762 h 714704"/>
                <a:gd name="connsiteX2" fmla="*/ 330128 w 550047"/>
                <a:gd name="connsiteY2" fmla="*/ 714704 h 714704"/>
                <a:gd name="connsiteX3" fmla="*/ 457450 w 550047"/>
                <a:gd name="connsiteY3" fmla="*/ 494785 h 714704"/>
                <a:gd name="connsiteX4" fmla="*/ 376427 w 550047"/>
                <a:gd name="connsiteY4" fmla="*/ 436912 h 714704"/>
                <a:gd name="connsiteX0" fmla="*/ 549609 w 549609"/>
                <a:gd name="connsiteY0" fmla="*/ 168082 h 671452"/>
                <a:gd name="connsiteX1" fmla="*/ 2770 w 549609"/>
                <a:gd name="connsiteY1" fmla="*/ 79150 h 671452"/>
                <a:gd name="connsiteX2" fmla="*/ 342390 w 549609"/>
                <a:gd name="connsiteY2" fmla="*/ 671452 h 671452"/>
                <a:gd name="connsiteX3" fmla="*/ 457012 w 549609"/>
                <a:gd name="connsiteY3" fmla="*/ 492173 h 671452"/>
                <a:gd name="connsiteX4" fmla="*/ 375989 w 549609"/>
                <a:gd name="connsiteY4" fmla="*/ 434300 h 671452"/>
                <a:gd name="connsiteX0" fmla="*/ 558635 w 558635"/>
                <a:gd name="connsiteY0" fmla="*/ 168082 h 671452"/>
                <a:gd name="connsiteX1" fmla="*/ 11796 w 558635"/>
                <a:gd name="connsiteY1" fmla="*/ 79150 h 671452"/>
                <a:gd name="connsiteX2" fmla="*/ 351416 w 558635"/>
                <a:gd name="connsiteY2" fmla="*/ 671452 h 671452"/>
                <a:gd name="connsiteX3" fmla="*/ 466038 w 558635"/>
                <a:gd name="connsiteY3" fmla="*/ 492173 h 671452"/>
                <a:gd name="connsiteX4" fmla="*/ 385015 w 558635"/>
                <a:gd name="connsiteY4" fmla="*/ 434300 h 671452"/>
                <a:gd name="connsiteX0" fmla="*/ 547437 w 547437"/>
                <a:gd name="connsiteY0" fmla="*/ 165477 h 668847"/>
                <a:gd name="connsiteX1" fmla="*/ 13298 w 547437"/>
                <a:gd name="connsiteY1" fmla="*/ 81625 h 668847"/>
                <a:gd name="connsiteX2" fmla="*/ 340218 w 547437"/>
                <a:gd name="connsiteY2" fmla="*/ 668847 h 668847"/>
                <a:gd name="connsiteX3" fmla="*/ 454840 w 547437"/>
                <a:gd name="connsiteY3" fmla="*/ 489568 h 668847"/>
                <a:gd name="connsiteX4" fmla="*/ 373817 w 547437"/>
                <a:gd name="connsiteY4" fmla="*/ 431695 h 668847"/>
                <a:gd name="connsiteX0" fmla="*/ 547437 w 547437"/>
                <a:gd name="connsiteY0" fmla="*/ 165477 h 668847"/>
                <a:gd name="connsiteX1" fmla="*/ 13298 w 547437"/>
                <a:gd name="connsiteY1" fmla="*/ 81625 h 668847"/>
                <a:gd name="connsiteX2" fmla="*/ 340218 w 547437"/>
                <a:gd name="connsiteY2" fmla="*/ 668847 h 668847"/>
                <a:gd name="connsiteX3" fmla="*/ 477700 w 547437"/>
                <a:gd name="connsiteY3" fmla="*/ 497188 h 668847"/>
                <a:gd name="connsiteX4" fmla="*/ 373817 w 547437"/>
                <a:gd name="connsiteY4" fmla="*/ 431695 h 66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37" h="668847">
                  <a:moveTo>
                    <a:pt x="547437" y="165477"/>
                  </a:moveTo>
                  <a:cubicBezTo>
                    <a:pt x="222917" y="-80067"/>
                    <a:pt x="47835" y="-2270"/>
                    <a:pt x="13298" y="81625"/>
                  </a:cubicBezTo>
                  <a:cubicBezTo>
                    <a:pt x="-21239" y="165520"/>
                    <a:pt x="-12349" y="544130"/>
                    <a:pt x="340218" y="668847"/>
                  </a:cubicBezTo>
                  <a:lnTo>
                    <a:pt x="477700" y="497188"/>
                  </a:lnTo>
                  <a:lnTo>
                    <a:pt x="373817" y="431695"/>
                  </a:ln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E087B56-D73C-7357-DD18-C2378003DB51}"/>
                </a:ext>
              </a:extLst>
            </p:cNvPr>
            <p:cNvSpPr/>
            <p:nvPr/>
          </p:nvSpPr>
          <p:spPr>
            <a:xfrm>
              <a:off x="15348030" y="2916820"/>
              <a:ext cx="694481" cy="509286"/>
            </a:xfrm>
            <a:custGeom>
              <a:avLst/>
              <a:gdLst>
                <a:gd name="connsiteX0" fmla="*/ 428264 w 694481"/>
                <a:gd name="connsiteY0" fmla="*/ 0 h 509286"/>
                <a:gd name="connsiteX1" fmla="*/ 0 w 694481"/>
                <a:gd name="connsiteY1" fmla="*/ 509286 h 509286"/>
                <a:gd name="connsiteX2" fmla="*/ 694481 w 694481"/>
                <a:gd name="connsiteY2" fmla="*/ 370390 h 509286"/>
              </a:gdLst>
              <a:ahLst/>
              <a:cxnLst>
                <a:cxn ang="0">
                  <a:pos x="connsiteX0" y="connsiteY0"/>
                </a:cxn>
                <a:cxn ang="0">
                  <a:pos x="connsiteX1" y="connsiteY1"/>
                </a:cxn>
                <a:cxn ang="0">
                  <a:pos x="connsiteX2" y="connsiteY2"/>
                </a:cxn>
              </a:cxnLst>
              <a:rect l="l" t="t" r="r" b="b"/>
              <a:pathLst>
                <a:path w="694481" h="509286">
                  <a:moveTo>
                    <a:pt x="428264" y="0"/>
                  </a:moveTo>
                  <a:lnTo>
                    <a:pt x="0" y="509286"/>
                  </a:lnTo>
                  <a:lnTo>
                    <a:pt x="694481" y="370390"/>
                  </a:ln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160AB10-21C4-E9C5-9980-1D0D85C3C495}"/>
                </a:ext>
              </a:extLst>
            </p:cNvPr>
            <p:cNvSpPr/>
            <p:nvPr/>
          </p:nvSpPr>
          <p:spPr>
            <a:xfrm>
              <a:off x="15822592" y="4003404"/>
              <a:ext cx="691724" cy="401737"/>
            </a:xfrm>
            <a:custGeom>
              <a:avLst/>
              <a:gdLst>
                <a:gd name="connsiteX0" fmla="*/ 671332 w 671332"/>
                <a:gd name="connsiteY0" fmla="*/ 358815 h 439838"/>
                <a:gd name="connsiteX1" fmla="*/ 520861 w 671332"/>
                <a:gd name="connsiteY1" fmla="*/ 0 h 439838"/>
                <a:gd name="connsiteX2" fmla="*/ 347241 w 671332"/>
                <a:gd name="connsiteY2" fmla="*/ 208344 h 439838"/>
                <a:gd name="connsiteX3" fmla="*/ 127322 w 671332"/>
                <a:gd name="connsiteY3" fmla="*/ 439838 h 439838"/>
                <a:gd name="connsiteX4" fmla="*/ 0 w 671332"/>
                <a:gd name="connsiteY4" fmla="*/ 69448 h 439838"/>
                <a:gd name="connsiteX0" fmla="*/ 671332 w 671332"/>
                <a:gd name="connsiteY0" fmla="*/ 358815 h 416978"/>
                <a:gd name="connsiteX1" fmla="*/ 520861 w 671332"/>
                <a:gd name="connsiteY1" fmla="*/ 0 h 416978"/>
                <a:gd name="connsiteX2" fmla="*/ 347241 w 671332"/>
                <a:gd name="connsiteY2" fmla="*/ 208344 h 416978"/>
                <a:gd name="connsiteX3" fmla="*/ 119702 w 671332"/>
                <a:gd name="connsiteY3" fmla="*/ 416978 h 416978"/>
                <a:gd name="connsiteX4" fmla="*/ 0 w 671332"/>
                <a:gd name="connsiteY4" fmla="*/ 69448 h 416978"/>
                <a:gd name="connsiteX0" fmla="*/ 671332 w 671332"/>
                <a:gd name="connsiteY0" fmla="*/ 358815 h 419218"/>
                <a:gd name="connsiteX1" fmla="*/ 520861 w 671332"/>
                <a:gd name="connsiteY1" fmla="*/ 0 h 419218"/>
                <a:gd name="connsiteX2" fmla="*/ 347241 w 671332"/>
                <a:gd name="connsiteY2" fmla="*/ 208344 h 419218"/>
                <a:gd name="connsiteX3" fmla="*/ 119702 w 671332"/>
                <a:gd name="connsiteY3" fmla="*/ 416978 h 419218"/>
                <a:gd name="connsiteX4" fmla="*/ 0 w 671332"/>
                <a:gd name="connsiteY4" fmla="*/ 69448 h 419218"/>
                <a:gd name="connsiteX0" fmla="*/ 671332 w 671332"/>
                <a:gd name="connsiteY0" fmla="*/ 358815 h 417284"/>
                <a:gd name="connsiteX1" fmla="*/ 520861 w 671332"/>
                <a:gd name="connsiteY1" fmla="*/ 0 h 417284"/>
                <a:gd name="connsiteX2" fmla="*/ 347241 w 671332"/>
                <a:gd name="connsiteY2" fmla="*/ 208344 h 417284"/>
                <a:gd name="connsiteX3" fmla="*/ 119702 w 671332"/>
                <a:gd name="connsiteY3" fmla="*/ 416978 h 417284"/>
                <a:gd name="connsiteX4" fmla="*/ 0 w 671332"/>
                <a:gd name="connsiteY4" fmla="*/ 69448 h 417284"/>
                <a:gd name="connsiteX0" fmla="*/ 671332 w 671332"/>
                <a:gd name="connsiteY0" fmla="*/ 358815 h 409680"/>
                <a:gd name="connsiteX1" fmla="*/ 520861 w 671332"/>
                <a:gd name="connsiteY1" fmla="*/ 0 h 409680"/>
                <a:gd name="connsiteX2" fmla="*/ 347241 w 671332"/>
                <a:gd name="connsiteY2" fmla="*/ 208344 h 409680"/>
                <a:gd name="connsiteX3" fmla="*/ 119702 w 671332"/>
                <a:gd name="connsiteY3" fmla="*/ 409358 h 409680"/>
                <a:gd name="connsiteX4" fmla="*/ 0 w 671332"/>
                <a:gd name="connsiteY4" fmla="*/ 69448 h 409680"/>
                <a:gd name="connsiteX0" fmla="*/ 671332 w 671332"/>
                <a:gd name="connsiteY0" fmla="*/ 361382 h 412247"/>
                <a:gd name="connsiteX1" fmla="*/ 520861 w 671332"/>
                <a:gd name="connsiteY1" fmla="*/ 2567 h 412247"/>
                <a:gd name="connsiteX2" fmla="*/ 347241 w 671332"/>
                <a:gd name="connsiteY2" fmla="*/ 210911 h 412247"/>
                <a:gd name="connsiteX3" fmla="*/ 119702 w 671332"/>
                <a:gd name="connsiteY3" fmla="*/ 411925 h 412247"/>
                <a:gd name="connsiteX4" fmla="*/ 0 w 671332"/>
                <a:gd name="connsiteY4" fmla="*/ 72015 h 412247"/>
                <a:gd name="connsiteX0" fmla="*/ 671332 w 671332"/>
                <a:gd name="connsiteY0" fmla="*/ 358834 h 409699"/>
                <a:gd name="connsiteX1" fmla="*/ 520861 w 671332"/>
                <a:gd name="connsiteY1" fmla="*/ 19 h 409699"/>
                <a:gd name="connsiteX2" fmla="*/ 347241 w 671332"/>
                <a:gd name="connsiteY2" fmla="*/ 208363 h 409699"/>
                <a:gd name="connsiteX3" fmla="*/ 119702 w 671332"/>
                <a:gd name="connsiteY3" fmla="*/ 409377 h 409699"/>
                <a:gd name="connsiteX4" fmla="*/ 0 w 671332"/>
                <a:gd name="connsiteY4" fmla="*/ 69467 h 409699"/>
                <a:gd name="connsiteX0" fmla="*/ 671332 w 671332"/>
                <a:gd name="connsiteY0" fmla="*/ 348676 h 399541"/>
                <a:gd name="connsiteX1" fmla="*/ 556421 w 671332"/>
                <a:gd name="connsiteY1" fmla="*/ 21 h 399541"/>
                <a:gd name="connsiteX2" fmla="*/ 347241 w 671332"/>
                <a:gd name="connsiteY2" fmla="*/ 198205 h 399541"/>
                <a:gd name="connsiteX3" fmla="*/ 119702 w 671332"/>
                <a:gd name="connsiteY3" fmla="*/ 399219 h 399541"/>
                <a:gd name="connsiteX4" fmla="*/ 0 w 671332"/>
                <a:gd name="connsiteY4" fmla="*/ 59309 h 399541"/>
                <a:gd name="connsiteX0" fmla="*/ 671332 w 691724"/>
                <a:gd name="connsiteY0" fmla="*/ 348676 h 399541"/>
                <a:gd name="connsiteX1" fmla="*/ 556421 w 691724"/>
                <a:gd name="connsiteY1" fmla="*/ 21 h 399541"/>
                <a:gd name="connsiteX2" fmla="*/ 347241 w 691724"/>
                <a:gd name="connsiteY2" fmla="*/ 198205 h 399541"/>
                <a:gd name="connsiteX3" fmla="*/ 119702 w 691724"/>
                <a:gd name="connsiteY3" fmla="*/ 399219 h 399541"/>
                <a:gd name="connsiteX4" fmla="*/ 0 w 691724"/>
                <a:gd name="connsiteY4" fmla="*/ 59309 h 399541"/>
                <a:gd name="connsiteX0" fmla="*/ 671332 w 691724"/>
                <a:gd name="connsiteY0" fmla="*/ 348677 h 399542"/>
                <a:gd name="connsiteX1" fmla="*/ 556421 w 691724"/>
                <a:gd name="connsiteY1" fmla="*/ 22 h 399542"/>
                <a:gd name="connsiteX2" fmla="*/ 347241 w 691724"/>
                <a:gd name="connsiteY2" fmla="*/ 198206 h 399542"/>
                <a:gd name="connsiteX3" fmla="*/ 119702 w 691724"/>
                <a:gd name="connsiteY3" fmla="*/ 399220 h 399542"/>
                <a:gd name="connsiteX4" fmla="*/ 0 w 691724"/>
                <a:gd name="connsiteY4" fmla="*/ 59310 h 399542"/>
                <a:gd name="connsiteX0" fmla="*/ 671332 w 691724"/>
                <a:gd name="connsiteY0" fmla="*/ 348677 h 399573"/>
                <a:gd name="connsiteX1" fmla="*/ 556421 w 691724"/>
                <a:gd name="connsiteY1" fmla="*/ 22 h 399573"/>
                <a:gd name="connsiteX2" fmla="*/ 347241 w 691724"/>
                <a:gd name="connsiteY2" fmla="*/ 198206 h 399573"/>
                <a:gd name="connsiteX3" fmla="*/ 119702 w 691724"/>
                <a:gd name="connsiteY3" fmla="*/ 399220 h 399573"/>
                <a:gd name="connsiteX4" fmla="*/ 0 w 691724"/>
                <a:gd name="connsiteY4" fmla="*/ 59310 h 399573"/>
                <a:gd name="connsiteX0" fmla="*/ 671332 w 691724"/>
                <a:gd name="connsiteY0" fmla="*/ 348677 h 399816"/>
                <a:gd name="connsiteX1" fmla="*/ 556421 w 691724"/>
                <a:gd name="connsiteY1" fmla="*/ 22 h 399816"/>
                <a:gd name="connsiteX2" fmla="*/ 347241 w 691724"/>
                <a:gd name="connsiteY2" fmla="*/ 198206 h 399816"/>
                <a:gd name="connsiteX3" fmla="*/ 119702 w 691724"/>
                <a:gd name="connsiteY3" fmla="*/ 399220 h 399816"/>
                <a:gd name="connsiteX4" fmla="*/ 0 w 691724"/>
                <a:gd name="connsiteY4" fmla="*/ 59310 h 399816"/>
                <a:gd name="connsiteX0" fmla="*/ 671332 w 691724"/>
                <a:gd name="connsiteY0" fmla="*/ 348677 h 401737"/>
                <a:gd name="connsiteX1" fmla="*/ 556421 w 691724"/>
                <a:gd name="connsiteY1" fmla="*/ 22 h 401737"/>
                <a:gd name="connsiteX2" fmla="*/ 347241 w 691724"/>
                <a:gd name="connsiteY2" fmla="*/ 198206 h 401737"/>
                <a:gd name="connsiteX3" fmla="*/ 119702 w 691724"/>
                <a:gd name="connsiteY3" fmla="*/ 399220 h 401737"/>
                <a:gd name="connsiteX4" fmla="*/ 0 w 691724"/>
                <a:gd name="connsiteY4" fmla="*/ 59310 h 401737"/>
                <a:gd name="connsiteX0" fmla="*/ 671332 w 691724"/>
                <a:gd name="connsiteY0" fmla="*/ 348677 h 401737"/>
                <a:gd name="connsiteX1" fmla="*/ 556421 w 691724"/>
                <a:gd name="connsiteY1" fmla="*/ 22 h 401737"/>
                <a:gd name="connsiteX2" fmla="*/ 347241 w 691724"/>
                <a:gd name="connsiteY2" fmla="*/ 198206 h 401737"/>
                <a:gd name="connsiteX3" fmla="*/ 119702 w 691724"/>
                <a:gd name="connsiteY3" fmla="*/ 399220 h 401737"/>
                <a:gd name="connsiteX4" fmla="*/ 0 w 691724"/>
                <a:gd name="connsiteY4" fmla="*/ 59310 h 401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724" h="401737">
                  <a:moveTo>
                    <a:pt x="671332" y="348677"/>
                  </a:moveTo>
                  <a:cubicBezTo>
                    <a:pt x="738015" y="122392"/>
                    <a:pt x="625676" y="2240"/>
                    <a:pt x="556421" y="22"/>
                  </a:cubicBezTo>
                  <a:cubicBezTo>
                    <a:pt x="496899" y="-1884"/>
                    <a:pt x="396321" y="119820"/>
                    <a:pt x="347241" y="198206"/>
                  </a:cubicBezTo>
                  <a:cubicBezTo>
                    <a:pt x="300701" y="280402"/>
                    <a:pt x="177575" y="422369"/>
                    <a:pt x="119702" y="399220"/>
                  </a:cubicBezTo>
                  <a:cubicBezTo>
                    <a:pt x="61829" y="376071"/>
                    <a:pt x="1801" y="279293"/>
                    <a:pt x="0" y="59310"/>
                  </a:cubicBez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0D10407-AB8F-AA06-4B19-F4386D6726BE}"/>
                </a:ext>
              </a:extLst>
            </p:cNvPr>
            <p:cNvSpPr/>
            <p:nvPr/>
          </p:nvSpPr>
          <p:spPr>
            <a:xfrm>
              <a:off x="16135108" y="4710896"/>
              <a:ext cx="636607" cy="636608"/>
            </a:xfrm>
            <a:custGeom>
              <a:avLst/>
              <a:gdLst>
                <a:gd name="connsiteX0" fmla="*/ 0 w 648182"/>
                <a:gd name="connsiteY0" fmla="*/ 347241 h 636608"/>
                <a:gd name="connsiteX1" fmla="*/ 648182 w 648182"/>
                <a:gd name="connsiteY1" fmla="*/ 358815 h 636608"/>
                <a:gd name="connsiteX2" fmla="*/ 613458 w 648182"/>
                <a:gd name="connsiteY2" fmla="*/ 0 h 636608"/>
                <a:gd name="connsiteX3" fmla="*/ 636607 w 648182"/>
                <a:gd name="connsiteY3" fmla="*/ 636608 h 636608"/>
                <a:gd name="connsiteX0" fmla="*/ 0 w 636607"/>
                <a:gd name="connsiteY0" fmla="*/ 347241 h 636608"/>
                <a:gd name="connsiteX1" fmla="*/ 630402 w 636607"/>
                <a:gd name="connsiteY1" fmla="*/ 353735 h 636608"/>
                <a:gd name="connsiteX2" fmla="*/ 613458 w 636607"/>
                <a:gd name="connsiteY2" fmla="*/ 0 h 636608"/>
                <a:gd name="connsiteX3" fmla="*/ 636607 w 636607"/>
                <a:gd name="connsiteY3" fmla="*/ 636608 h 636608"/>
                <a:gd name="connsiteX0" fmla="*/ 0 w 636607"/>
                <a:gd name="connsiteY0" fmla="*/ 347241 h 636608"/>
                <a:gd name="connsiteX1" fmla="*/ 620242 w 636607"/>
                <a:gd name="connsiteY1" fmla="*/ 353735 h 636608"/>
                <a:gd name="connsiteX2" fmla="*/ 613458 w 636607"/>
                <a:gd name="connsiteY2" fmla="*/ 0 h 636608"/>
                <a:gd name="connsiteX3" fmla="*/ 636607 w 636607"/>
                <a:gd name="connsiteY3" fmla="*/ 636608 h 636608"/>
              </a:gdLst>
              <a:ahLst/>
              <a:cxnLst>
                <a:cxn ang="0">
                  <a:pos x="connsiteX0" y="connsiteY0"/>
                </a:cxn>
                <a:cxn ang="0">
                  <a:pos x="connsiteX1" y="connsiteY1"/>
                </a:cxn>
                <a:cxn ang="0">
                  <a:pos x="connsiteX2" y="connsiteY2"/>
                </a:cxn>
                <a:cxn ang="0">
                  <a:pos x="connsiteX3" y="connsiteY3"/>
                </a:cxn>
              </a:cxnLst>
              <a:rect l="l" t="t" r="r" b="b"/>
              <a:pathLst>
                <a:path w="636607" h="636608">
                  <a:moveTo>
                    <a:pt x="0" y="347241"/>
                  </a:moveTo>
                  <a:lnTo>
                    <a:pt x="620242" y="353735"/>
                  </a:lnTo>
                  <a:lnTo>
                    <a:pt x="613458" y="0"/>
                  </a:lnTo>
                  <a:lnTo>
                    <a:pt x="636607" y="636608"/>
                  </a:ln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7D35A8B8-1D63-7A4E-8EED-587AED244F33}"/>
                </a:ext>
              </a:extLst>
            </p:cNvPr>
            <p:cNvSpPr/>
            <p:nvPr/>
          </p:nvSpPr>
          <p:spPr>
            <a:xfrm>
              <a:off x="16161634" y="5938938"/>
              <a:ext cx="448037" cy="114621"/>
            </a:xfrm>
            <a:custGeom>
              <a:avLst/>
              <a:gdLst>
                <a:gd name="connsiteX0" fmla="*/ 0 w 486137"/>
                <a:gd name="connsiteY0" fmla="*/ 0 h 127321"/>
                <a:gd name="connsiteX1" fmla="*/ 486137 w 486137"/>
                <a:gd name="connsiteY1" fmla="*/ 127321 h 127321"/>
                <a:gd name="connsiteX0" fmla="*/ 0 w 448037"/>
                <a:gd name="connsiteY0" fmla="*/ 0 h 114621"/>
                <a:gd name="connsiteX1" fmla="*/ 448037 w 448037"/>
                <a:gd name="connsiteY1" fmla="*/ 114621 h 114621"/>
              </a:gdLst>
              <a:ahLst/>
              <a:cxnLst>
                <a:cxn ang="0">
                  <a:pos x="connsiteX0" y="connsiteY0"/>
                </a:cxn>
                <a:cxn ang="0">
                  <a:pos x="connsiteX1" y="connsiteY1"/>
                </a:cxn>
              </a:cxnLst>
              <a:rect l="l" t="t" r="r" b="b"/>
              <a:pathLst>
                <a:path w="448037" h="114621">
                  <a:moveTo>
                    <a:pt x="0" y="0"/>
                  </a:moveTo>
                  <a:lnTo>
                    <a:pt x="448037" y="114621"/>
                  </a:lnTo>
                </a:path>
              </a:pathLst>
            </a:custGeom>
            <a:noFill/>
            <a:ln w="63500" cap="rnd">
              <a:solidFill>
                <a:srgbClr val="FE000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19A79EF6-9BE3-4B5E-DE7C-537475B92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500"/>
            <a:ext cx="18288000" cy="9144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Silver </a:t>
            </a:r>
            <a:r>
              <a:rPr lang="en-US" dirty="0" err="1"/>
              <a:t>Antoninianus</a:t>
            </a:r>
            <a:r>
              <a:rPr lang="en-US" dirty="0"/>
              <a:t> of Gordian III, with </a:t>
            </a:r>
            <a:r>
              <a:rPr lang="en-US" i="1" dirty="0" err="1"/>
              <a:t>Pax</a:t>
            </a:r>
            <a:r>
              <a:rPr lang="en-US" i="1" dirty="0"/>
              <a:t> </a:t>
            </a:r>
            <a:r>
              <a:rPr lang="en-US" i="1" dirty="0" err="1"/>
              <a:t>Augusti</a:t>
            </a:r>
            <a:r>
              <a:rPr lang="en-US" dirty="0"/>
              <a:t>, 3rd century AD</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12:18</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If possible, so far as it depends on you, live peaceably with all men</a:t>
            </a:r>
          </a:p>
        </p:txBody>
      </p:sp>
    </p:spTree>
    <p:extLst>
      <p:ext uri="{BB962C8B-B14F-4D97-AF65-F5344CB8AC3E}">
        <p14:creationId xmlns:p14="http://schemas.microsoft.com/office/powerpoint/2010/main" val="5883373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old, stone, castle&#10;&#10;Description automatically generated">
            <a:extLst>
              <a:ext uri="{FF2B5EF4-FFF2-40B4-BE49-F238E27FC236}">
                <a16:creationId xmlns:a16="http://schemas.microsoft.com/office/drawing/2014/main" id="{A34154E1-A2DD-1B3E-7DDE-D99E7473F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of Mars the Avenger in Rome (from the southwest)</a:t>
            </a:r>
          </a:p>
        </p:txBody>
      </p:sp>
      <p:sp>
        <p:nvSpPr>
          <p:cNvPr id="3" name="Text Placeholder 2"/>
          <p:cNvSpPr>
            <a:spLocks noGrp="1"/>
          </p:cNvSpPr>
          <p:nvPr>
            <p:ph type="body" sz="quarter" idx="12"/>
          </p:nvPr>
        </p:nvSpPr>
        <p:spPr/>
        <p:txBody>
          <a:bodyPr/>
          <a:lstStyle/>
          <a:p>
            <a:r>
              <a:rPr lang="en-US" dirty="0"/>
              <a:t>12:19</a:t>
            </a:r>
          </a:p>
        </p:txBody>
      </p:sp>
      <p:sp>
        <p:nvSpPr>
          <p:cNvPr id="4" name="Title 3"/>
          <p:cNvSpPr>
            <a:spLocks noGrp="1"/>
          </p:cNvSpPr>
          <p:nvPr>
            <p:ph type="title"/>
          </p:nvPr>
        </p:nvSpPr>
        <p:spPr/>
        <p:txBody>
          <a:bodyPr/>
          <a:lstStyle/>
          <a:p>
            <a:r>
              <a:rPr lang="en-US" dirty="0"/>
              <a:t>Do not take your own revenge, beloved, but leave room for the wrath of God</a:t>
            </a:r>
          </a:p>
        </p:txBody>
      </p:sp>
    </p:spTree>
    <p:extLst>
      <p:ext uri="{BB962C8B-B14F-4D97-AF65-F5344CB8AC3E}">
        <p14:creationId xmlns:p14="http://schemas.microsoft.com/office/powerpoint/2010/main" val="2444174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8C6F96DA-0AAD-4872-928D-4C0068130F07}"/>
              </a:ext>
            </a:extLst>
          </p:cNvPr>
          <p:cNvPicPr>
            <a:picLocks noChangeAspect="1"/>
          </p:cNvPicPr>
          <p:nvPr/>
        </p:nvPicPr>
        <p:blipFill rotWithShape="1">
          <a:blip r:embed="rId3">
            <a:extLst>
              <a:ext uri="{28A0092B-C50C-407E-A947-70E740481C1C}">
                <a14:useLocalDpi xmlns:a14="http://schemas.microsoft.com/office/drawing/2010/main" val="0"/>
              </a:ext>
            </a:extLst>
          </a:blip>
          <a:srcRect b="2963"/>
          <a:stretch/>
        </p:blipFill>
        <p:spPr>
          <a:xfrm>
            <a:off x="6355568" y="114300"/>
            <a:ext cx="5576867" cy="9982200"/>
          </a:xfrm>
          <a:prstGeom prst="rect">
            <a:avLst/>
          </a:prstGeom>
        </p:spPr>
      </p:pic>
      <p:sp>
        <p:nvSpPr>
          <p:cNvPr id="2" name="Text Placeholder 1"/>
          <p:cNvSpPr>
            <a:spLocks noGrp="1"/>
          </p:cNvSpPr>
          <p:nvPr>
            <p:ph type="body" sz="quarter" idx="10"/>
          </p:nvPr>
        </p:nvSpPr>
        <p:spPr/>
        <p:txBody>
          <a:bodyPr/>
          <a:lstStyle/>
          <a:p>
            <a:r>
              <a:rPr lang="en-US" dirty="0"/>
              <a:t>Statue of Mars the Avenger, late 1st century AD</a:t>
            </a:r>
          </a:p>
        </p:txBody>
      </p:sp>
      <p:sp>
        <p:nvSpPr>
          <p:cNvPr id="3" name="Text Placeholder 2"/>
          <p:cNvSpPr>
            <a:spLocks noGrp="1"/>
          </p:cNvSpPr>
          <p:nvPr>
            <p:ph type="body" sz="quarter" idx="12"/>
          </p:nvPr>
        </p:nvSpPr>
        <p:spPr/>
        <p:txBody>
          <a:bodyPr/>
          <a:lstStyle/>
          <a:p>
            <a:r>
              <a:rPr lang="en-US" dirty="0"/>
              <a:t>12:19</a:t>
            </a:r>
          </a:p>
        </p:txBody>
      </p:sp>
      <p:sp>
        <p:nvSpPr>
          <p:cNvPr id="4" name="Title 3"/>
          <p:cNvSpPr>
            <a:spLocks noGrp="1"/>
          </p:cNvSpPr>
          <p:nvPr>
            <p:ph type="title"/>
          </p:nvPr>
        </p:nvSpPr>
        <p:spPr/>
        <p:txBody>
          <a:bodyPr/>
          <a:lstStyle/>
          <a:p>
            <a:r>
              <a:rPr lang="en-US" dirty="0"/>
              <a:t>Do not take your own revenge, beloved, but leave room for the wrath of God</a:t>
            </a:r>
          </a:p>
        </p:txBody>
      </p:sp>
    </p:spTree>
    <p:extLst>
      <p:ext uri="{BB962C8B-B14F-4D97-AF65-F5344CB8AC3E}">
        <p14:creationId xmlns:p14="http://schemas.microsoft.com/office/powerpoint/2010/main" val="9313539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A2039F-11B0-4124-9025-D8711179E1FA}"/>
              </a:ext>
            </a:extLst>
          </p:cNvPr>
          <p:cNvPicPr>
            <a:picLocks noChangeAspect="1"/>
          </p:cNvPicPr>
          <p:nvPr/>
        </p:nvPicPr>
        <p:blipFill rotWithShape="1">
          <a:blip r:embed="rId3">
            <a:extLst>
              <a:ext uri="{28A0092B-C50C-407E-A947-70E740481C1C}">
                <a14:useLocalDpi xmlns:a14="http://schemas.microsoft.com/office/drawing/2010/main" val="0"/>
              </a:ext>
            </a:extLst>
          </a:blip>
          <a:srcRect b="2963"/>
          <a:stretch/>
        </p:blipFill>
        <p:spPr>
          <a:xfrm>
            <a:off x="0" y="114300"/>
            <a:ext cx="18288000" cy="9982200"/>
          </a:xfrm>
          <a:prstGeom prst="rect">
            <a:avLst/>
          </a:prstGeom>
        </p:spPr>
      </p:pic>
      <p:sp>
        <p:nvSpPr>
          <p:cNvPr id="2" name="Text Placeholder 1"/>
          <p:cNvSpPr>
            <a:spLocks noGrp="1"/>
          </p:cNvSpPr>
          <p:nvPr>
            <p:ph type="body" sz="quarter" idx="10"/>
          </p:nvPr>
        </p:nvSpPr>
        <p:spPr/>
        <p:txBody>
          <a:bodyPr/>
          <a:lstStyle/>
          <a:p>
            <a:r>
              <a:rPr lang="en-US" dirty="0"/>
              <a:t>Statue of Mars the Avenger, late 1st century AD</a:t>
            </a:r>
          </a:p>
        </p:txBody>
      </p:sp>
      <p:sp>
        <p:nvSpPr>
          <p:cNvPr id="3" name="Text Placeholder 2"/>
          <p:cNvSpPr>
            <a:spLocks noGrp="1"/>
          </p:cNvSpPr>
          <p:nvPr>
            <p:ph type="body" sz="quarter" idx="12"/>
          </p:nvPr>
        </p:nvSpPr>
        <p:spPr/>
        <p:txBody>
          <a:bodyPr/>
          <a:lstStyle/>
          <a:p>
            <a:r>
              <a:rPr lang="en-US" dirty="0"/>
              <a:t>12:19</a:t>
            </a:r>
          </a:p>
        </p:txBody>
      </p:sp>
      <p:sp>
        <p:nvSpPr>
          <p:cNvPr id="4" name="Title 3"/>
          <p:cNvSpPr>
            <a:spLocks noGrp="1"/>
          </p:cNvSpPr>
          <p:nvPr>
            <p:ph type="title"/>
          </p:nvPr>
        </p:nvSpPr>
        <p:spPr/>
        <p:txBody>
          <a:bodyPr/>
          <a:lstStyle/>
          <a:p>
            <a:r>
              <a:rPr lang="en-US" dirty="0"/>
              <a:t>Do not take your own revenge, beloved, but leave room for the wrath of God</a:t>
            </a:r>
          </a:p>
        </p:txBody>
      </p:sp>
    </p:spTree>
    <p:extLst>
      <p:ext uri="{BB962C8B-B14F-4D97-AF65-F5344CB8AC3E}">
        <p14:creationId xmlns:p14="http://schemas.microsoft.com/office/powerpoint/2010/main" val="818764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handwriting, book, brown&#10;&#10;Description automatically generated">
            <a:extLst>
              <a:ext uri="{FF2B5EF4-FFF2-40B4-BE49-F238E27FC236}">
                <a16:creationId xmlns:a16="http://schemas.microsoft.com/office/drawing/2014/main" id="{31978627-00BF-1AEC-9D62-0050E4DC3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Deuteronomy 32:35 </a:t>
            </a:r>
          </a:p>
        </p:txBody>
      </p:sp>
      <p:sp>
        <p:nvSpPr>
          <p:cNvPr id="3" name="Text Placeholder 2"/>
          <p:cNvSpPr>
            <a:spLocks noGrp="1"/>
          </p:cNvSpPr>
          <p:nvPr>
            <p:ph type="body" sz="quarter" idx="12"/>
          </p:nvPr>
        </p:nvSpPr>
        <p:spPr/>
        <p:txBody>
          <a:bodyPr/>
          <a:lstStyle/>
          <a:p>
            <a:r>
              <a:rPr lang="en-US" dirty="0"/>
              <a:t>12:19</a:t>
            </a:r>
          </a:p>
        </p:txBody>
      </p:sp>
      <p:sp>
        <p:nvSpPr>
          <p:cNvPr id="4" name="Title 3"/>
          <p:cNvSpPr>
            <a:spLocks noGrp="1"/>
          </p:cNvSpPr>
          <p:nvPr>
            <p:ph type="title"/>
          </p:nvPr>
        </p:nvSpPr>
        <p:spPr/>
        <p:txBody>
          <a:bodyPr/>
          <a:lstStyle/>
          <a:p>
            <a:r>
              <a:rPr lang="en-US" dirty="0"/>
              <a:t>For it is written, “Vengeance belongs unto Me; I will repay,” says the Lord</a:t>
            </a:r>
          </a:p>
        </p:txBody>
      </p:sp>
      <p:sp>
        <p:nvSpPr>
          <p:cNvPr id="6" name="Rectangle 5"/>
          <p:cNvSpPr/>
          <p:nvPr/>
        </p:nvSpPr>
        <p:spPr>
          <a:xfrm rot="21480000">
            <a:off x="3150715" y="4542019"/>
            <a:ext cx="12649500" cy="1740358"/>
          </a:xfrm>
          <a:custGeom>
            <a:avLst/>
            <a:gdLst>
              <a:gd name="connsiteX0" fmla="*/ 0 w 4495800"/>
              <a:gd name="connsiteY0" fmla="*/ 0 h 695722"/>
              <a:gd name="connsiteX1" fmla="*/ 4495800 w 4495800"/>
              <a:gd name="connsiteY1" fmla="*/ 0 h 695722"/>
              <a:gd name="connsiteX2" fmla="*/ 4495800 w 4495800"/>
              <a:gd name="connsiteY2" fmla="*/ 695722 h 695722"/>
              <a:gd name="connsiteX3" fmla="*/ 0 w 4495800"/>
              <a:gd name="connsiteY3" fmla="*/ 695722 h 695722"/>
              <a:gd name="connsiteX4" fmla="*/ 0 w 4495800"/>
              <a:gd name="connsiteY4" fmla="*/ 0 h 695722"/>
              <a:gd name="connsiteX0" fmla="*/ 0 w 4495800"/>
              <a:gd name="connsiteY0" fmla="*/ 64 h 695786"/>
              <a:gd name="connsiteX1" fmla="*/ 1878733 w 4495800"/>
              <a:gd name="connsiteY1" fmla="*/ 272886 h 695786"/>
              <a:gd name="connsiteX2" fmla="*/ 4495800 w 4495800"/>
              <a:gd name="connsiteY2" fmla="*/ 64 h 695786"/>
              <a:gd name="connsiteX3" fmla="*/ 4495800 w 4495800"/>
              <a:gd name="connsiteY3" fmla="*/ 695786 h 695786"/>
              <a:gd name="connsiteX4" fmla="*/ 0 w 4495800"/>
              <a:gd name="connsiteY4" fmla="*/ 695786 h 695786"/>
              <a:gd name="connsiteX5" fmla="*/ 0 w 4495800"/>
              <a:gd name="connsiteY5" fmla="*/ 64 h 695786"/>
              <a:gd name="connsiteX0" fmla="*/ 0 w 4508190"/>
              <a:gd name="connsiteY0" fmla="*/ 64 h 695786"/>
              <a:gd name="connsiteX1" fmla="*/ 1878733 w 4508190"/>
              <a:gd name="connsiteY1" fmla="*/ 272886 h 695786"/>
              <a:gd name="connsiteX2" fmla="*/ 4508190 w 4508190"/>
              <a:gd name="connsiteY2" fmla="*/ 191113 h 695786"/>
              <a:gd name="connsiteX3" fmla="*/ 4495800 w 4508190"/>
              <a:gd name="connsiteY3" fmla="*/ 695786 h 695786"/>
              <a:gd name="connsiteX4" fmla="*/ 0 w 4508190"/>
              <a:gd name="connsiteY4" fmla="*/ 695786 h 695786"/>
              <a:gd name="connsiteX5" fmla="*/ 0 w 4508190"/>
              <a:gd name="connsiteY5" fmla="*/ 64 h 695786"/>
              <a:gd name="connsiteX0" fmla="*/ 0 w 4508190"/>
              <a:gd name="connsiteY0" fmla="*/ 42354 h 738076"/>
              <a:gd name="connsiteX1" fmla="*/ 1658583 w 4508190"/>
              <a:gd name="connsiteY1" fmla="*/ 69217 h 738076"/>
              <a:gd name="connsiteX2" fmla="*/ 1878733 w 4508190"/>
              <a:gd name="connsiteY2" fmla="*/ 315176 h 738076"/>
              <a:gd name="connsiteX3" fmla="*/ 4508190 w 4508190"/>
              <a:gd name="connsiteY3" fmla="*/ 233403 h 738076"/>
              <a:gd name="connsiteX4" fmla="*/ 4495800 w 4508190"/>
              <a:gd name="connsiteY4" fmla="*/ 738076 h 738076"/>
              <a:gd name="connsiteX5" fmla="*/ 0 w 4508190"/>
              <a:gd name="connsiteY5" fmla="*/ 738076 h 738076"/>
              <a:gd name="connsiteX6" fmla="*/ 0 w 4508190"/>
              <a:gd name="connsiteY6" fmla="*/ 42354 h 738076"/>
              <a:gd name="connsiteX0" fmla="*/ 0 w 4508190"/>
              <a:gd name="connsiteY0" fmla="*/ 42354 h 738076"/>
              <a:gd name="connsiteX1" fmla="*/ 1658583 w 4508190"/>
              <a:gd name="connsiteY1" fmla="*/ 69217 h 738076"/>
              <a:gd name="connsiteX2" fmla="*/ 1878733 w 4508190"/>
              <a:gd name="connsiteY2" fmla="*/ 315176 h 738076"/>
              <a:gd name="connsiteX3" fmla="*/ 4508190 w 4508190"/>
              <a:gd name="connsiteY3" fmla="*/ 233403 h 738076"/>
              <a:gd name="connsiteX4" fmla="*/ 4495800 w 4508190"/>
              <a:gd name="connsiteY4" fmla="*/ 738076 h 738076"/>
              <a:gd name="connsiteX5" fmla="*/ 0 w 4508190"/>
              <a:gd name="connsiteY5" fmla="*/ 738076 h 738076"/>
              <a:gd name="connsiteX6" fmla="*/ 0 w 4508190"/>
              <a:gd name="connsiteY6" fmla="*/ 42354 h 738076"/>
              <a:gd name="connsiteX0" fmla="*/ 0 w 4508190"/>
              <a:gd name="connsiteY0" fmla="*/ 42354 h 738076"/>
              <a:gd name="connsiteX1" fmla="*/ 1658583 w 4508190"/>
              <a:gd name="connsiteY1" fmla="*/ 69217 h 738076"/>
              <a:gd name="connsiteX2" fmla="*/ 1659791 w 4508190"/>
              <a:gd name="connsiteY2" fmla="*/ 307530 h 738076"/>
              <a:gd name="connsiteX3" fmla="*/ 4508190 w 4508190"/>
              <a:gd name="connsiteY3" fmla="*/ 233403 h 738076"/>
              <a:gd name="connsiteX4" fmla="*/ 4495800 w 4508190"/>
              <a:gd name="connsiteY4" fmla="*/ 738076 h 738076"/>
              <a:gd name="connsiteX5" fmla="*/ 0 w 4508190"/>
              <a:gd name="connsiteY5" fmla="*/ 738076 h 738076"/>
              <a:gd name="connsiteX6" fmla="*/ 0 w 4508190"/>
              <a:gd name="connsiteY6" fmla="*/ 42354 h 738076"/>
              <a:gd name="connsiteX0" fmla="*/ 0 w 4508190"/>
              <a:gd name="connsiteY0" fmla="*/ 42354 h 738076"/>
              <a:gd name="connsiteX1" fmla="*/ 1658583 w 4508190"/>
              <a:gd name="connsiteY1" fmla="*/ 69217 h 738076"/>
              <a:gd name="connsiteX2" fmla="*/ 1659791 w 4508190"/>
              <a:gd name="connsiteY2" fmla="*/ 307530 h 738076"/>
              <a:gd name="connsiteX3" fmla="*/ 4508190 w 4508190"/>
              <a:gd name="connsiteY3" fmla="*/ 233403 h 738076"/>
              <a:gd name="connsiteX4" fmla="*/ 4495800 w 4508190"/>
              <a:gd name="connsiteY4" fmla="*/ 738076 h 738076"/>
              <a:gd name="connsiteX5" fmla="*/ 0 w 4508190"/>
              <a:gd name="connsiteY5" fmla="*/ 738076 h 738076"/>
              <a:gd name="connsiteX6" fmla="*/ 0 w 4508190"/>
              <a:gd name="connsiteY6" fmla="*/ 42354 h 738076"/>
              <a:gd name="connsiteX0" fmla="*/ 0 w 4508190"/>
              <a:gd name="connsiteY0" fmla="*/ 42354 h 738076"/>
              <a:gd name="connsiteX1" fmla="*/ 1658583 w 4508190"/>
              <a:gd name="connsiteY1" fmla="*/ 69217 h 738076"/>
              <a:gd name="connsiteX2" fmla="*/ 1659791 w 4508190"/>
              <a:gd name="connsiteY2" fmla="*/ 307530 h 738076"/>
              <a:gd name="connsiteX3" fmla="*/ 4508190 w 4508190"/>
              <a:gd name="connsiteY3" fmla="*/ 233403 h 738076"/>
              <a:gd name="connsiteX4" fmla="*/ 4495800 w 4508190"/>
              <a:gd name="connsiteY4" fmla="*/ 738076 h 738076"/>
              <a:gd name="connsiteX5" fmla="*/ 0 w 4508190"/>
              <a:gd name="connsiteY5" fmla="*/ 738076 h 738076"/>
              <a:gd name="connsiteX6" fmla="*/ 0 w 4508190"/>
              <a:gd name="connsiteY6" fmla="*/ 42354 h 738076"/>
              <a:gd name="connsiteX0" fmla="*/ 0 w 4508190"/>
              <a:gd name="connsiteY0" fmla="*/ 0 h 695722"/>
              <a:gd name="connsiteX1" fmla="*/ 1658583 w 4508190"/>
              <a:gd name="connsiteY1" fmla="*/ 26863 h 695722"/>
              <a:gd name="connsiteX2" fmla="*/ 1659791 w 4508190"/>
              <a:gd name="connsiteY2" fmla="*/ 265176 h 695722"/>
              <a:gd name="connsiteX3" fmla="*/ 4508190 w 4508190"/>
              <a:gd name="connsiteY3" fmla="*/ 191049 h 695722"/>
              <a:gd name="connsiteX4" fmla="*/ 4495800 w 4508190"/>
              <a:gd name="connsiteY4" fmla="*/ 695722 h 695722"/>
              <a:gd name="connsiteX5" fmla="*/ 0 w 4508190"/>
              <a:gd name="connsiteY5" fmla="*/ 695722 h 695722"/>
              <a:gd name="connsiteX6" fmla="*/ 0 w 4508190"/>
              <a:gd name="connsiteY6" fmla="*/ 0 h 695722"/>
              <a:gd name="connsiteX0" fmla="*/ 0 w 4508190"/>
              <a:gd name="connsiteY0" fmla="*/ 0 h 695722"/>
              <a:gd name="connsiteX1" fmla="*/ 1658583 w 4508190"/>
              <a:gd name="connsiteY1" fmla="*/ 26863 h 695722"/>
              <a:gd name="connsiteX2" fmla="*/ 1661453 w 4508190"/>
              <a:gd name="connsiteY2" fmla="*/ 217580 h 695722"/>
              <a:gd name="connsiteX3" fmla="*/ 4508190 w 4508190"/>
              <a:gd name="connsiteY3" fmla="*/ 191049 h 695722"/>
              <a:gd name="connsiteX4" fmla="*/ 4495800 w 4508190"/>
              <a:gd name="connsiteY4" fmla="*/ 695722 h 695722"/>
              <a:gd name="connsiteX5" fmla="*/ 0 w 4508190"/>
              <a:gd name="connsiteY5" fmla="*/ 695722 h 695722"/>
              <a:gd name="connsiteX6" fmla="*/ 0 w 4508190"/>
              <a:gd name="connsiteY6" fmla="*/ 0 h 695722"/>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0 w 4508190"/>
              <a:gd name="connsiteY5" fmla="*/ 725974 h 725974"/>
              <a:gd name="connsiteX6" fmla="*/ 0 w 4508190"/>
              <a:gd name="connsiteY6"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07976 w 4508190"/>
              <a:gd name="connsiteY5" fmla="*/ 721193 h 725974"/>
              <a:gd name="connsiteX6" fmla="*/ 0 w 4508190"/>
              <a:gd name="connsiteY6" fmla="*/ 725974 h 725974"/>
              <a:gd name="connsiteX7" fmla="*/ 0 w 4508190"/>
              <a:gd name="connsiteY7"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07976 w 4508190"/>
              <a:gd name="connsiteY5" fmla="*/ 721193 h 725974"/>
              <a:gd name="connsiteX6" fmla="*/ 7645 w 4508190"/>
              <a:gd name="connsiteY6" fmla="*/ 507032 h 725974"/>
              <a:gd name="connsiteX7" fmla="*/ 0 w 4508190"/>
              <a:gd name="connsiteY7"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07976 w 4508190"/>
              <a:gd name="connsiteY5" fmla="*/ 721193 h 725974"/>
              <a:gd name="connsiteX6" fmla="*/ 3033095 w 4508190"/>
              <a:gd name="connsiteY6" fmla="*/ 543532 h 725974"/>
              <a:gd name="connsiteX7" fmla="*/ 7645 w 4508190"/>
              <a:gd name="connsiteY7" fmla="*/ 507032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07976 w 4508190"/>
              <a:gd name="connsiteY5" fmla="*/ 721193 h 725974"/>
              <a:gd name="connsiteX6" fmla="*/ 3033095 w 4508190"/>
              <a:gd name="connsiteY6" fmla="*/ 543532 h 725974"/>
              <a:gd name="connsiteX7" fmla="*/ 7645 w 4508190"/>
              <a:gd name="connsiteY7" fmla="*/ 507032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07976 w 4508190"/>
              <a:gd name="connsiteY5" fmla="*/ 721193 h 725974"/>
              <a:gd name="connsiteX6" fmla="*/ 3033095 w 4508190"/>
              <a:gd name="connsiteY6" fmla="*/ 543532 h 725974"/>
              <a:gd name="connsiteX7" fmla="*/ 7645 w 4508190"/>
              <a:gd name="connsiteY7" fmla="*/ 507032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46053 w 4508190"/>
              <a:gd name="connsiteY5" fmla="*/ 722523 h 725974"/>
              <a:gd name="connsiteX6" fmla="*/ 3033095 w 4508190"/>
              <a:gd name="connsiteY6" fmla="*/ 543532 h 725974"/>
              <a:gd name="connsiteX7" fmla="*/ 7645 w 4508190"/>
              <a:gd name="connsiteY7" fmla="*/ 507032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46053 w 4508190"/>
              <a:gd name="connsiteY5" fmla="*/ 722523 h 725974"/>
              <a:gd name="connsiteX6" fmla="*/ 3213960 w 4508190"/>
              <a:gd name="connsiteY6" fmla="*/ 549848 h 725974"/>
              <a:gd name="connsiteX7" fmla="*/ 7645 w 4508190"/>
              <a:gd name="connsiteY7" fmla="*/ 507032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46053 w 4508190"/>
              <a:gd name="connsiteY5" fmla="*/ 722523 h 725974"/>
              <a:gd name="connsiteX6" fmla="*/ 3213960 w 4508190"/>
              <a:gd name="connsiteY6" fmla="*/ 549848 h 725974"/>
              <a:gd name="connsiteX7" fmla="*/ 5983 w 4508190"/>
              <a:gd name="connsiteY7" fmla="*/ 554628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19875 w 4508190"/>
              <a:gd name="connsiteY5" fmla="*/ 721609 h 725974"/>
              <a:gd name="connsiteX6" fmla="*/ 3213960 w 4508190"/>
              <a:gd name="connsiteY6" fmla="*/ 549848 h 725974"/>
              <a:gd name="connsiteX7" fmla="*/ 5983 w 4508190"/>
              <a:gd name="connsiteY7" fmla="*/ 554628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19875 w 4508190"/>
              <a:gd name="connsiteY5" fmla="*/ 721609 h 725974"/>
              <a:gd name="connsiteX6" fmla="*/ 3213960 w 4508190"/>
              <a:gd name="connsiteY6" fmla="*/ 549848 h 725974"/>
              <a:gd name="connsiteX7" fmla="*/ 5983 w 4508190"/>
              <a:gd name="connsiteY7" fmla="*/ 554628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19875 w 4508190"/>
              <a:gd name="connsiteY5" fmla="*/ 721609 h 725974"/>
              <a:gd name="connsiteX6" fmla="*/ 3213960 w 4508190"/>
              <a:gd name="connsiteY6" fmla="*/ 549848 h 725974"/>
              <a:gd name="connsiteX7" fmla="*/ 5983 w 4508190"/>
              <a:gd name="connsiteY7" fmla="*/ 554628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19875 w 4508190"/>
              <a:gd name="connsiteY5" fmla="*/ 721609 h 725974"/>
              <a:gd name="connsiteX6" fmla="*/ 3213960 w 4508190"/>
              <a:gd name="connsiteY6" fmla="*/ 549848 h 725974"/>
              <a:gd name="connsiteX7" fmla="*/ 5983 w 4508190"/>
              <a:gd name="connsiteY7" fmla="*/ 554628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19875 w 4508190"/>
              <a:gd name="connsiteY5" fmla="*/ 721609 h 725974"/>
              <a:gd name="connsiteX6" fmla="*/ 3213960 w 4508190"/>
              <a:gd name="connsiteY6" fmla="*/ 549848 h 725974"/>
              <a:gd name="connsiteX7" fmla="*/ 5983 w 4508190"/>
              <a:gd name="connsiteY7" fmla="*/ 554628 h 725974"/>
              <a:gd name="connsiteX8" fmla="*/ 0 w 4508190"/>
              <a:gd name="connsiteY8" fmla="*/ 30252 h 725974"/>
              <a:gd name="connsiteX0" fmla="*/ 0 w 4508190"/>
              <a:gd name="connsiteY0" fmla="*/ 30252 h 725974"/>
              <a:gd name="connsiteX1" fmla="*/ 1660577 w 4508190"/>
              <a:gd name="connsiteY1" fmla="*/ 0 h 725974"/>
              <a:gd name="connsiteX2" fmla="*/ 1661453 w 4508190"/>
              <a:gd name="connsiteY2" fmla="*/ 247832 h 725974"/>
              <a:gd name="connsiteX3" fmla="*/ 4508190 w 4508190"/>
              <a:gd name="connsiteY3" fmla="*/ 221301 h 725974"/>
              <a:gd name="connsiteX4" fmla="*/ 4495800 w 4508190"/>
              <a:gd name="connsiteY4" fmla="*/ 725974 h 725974"/>
              <a:gd name="connsiteX5" fmla="*/ 3219875 w 4508190"/>
              <a:gd name="connsiteY5" fmla="*/ 721609 h 725974"/>
              <a:gd name="connsiteX6" fmla="*/ 3213960 w 4508190"/>
              <a:gd name="connsiteY6" fmla="*/ 549848 h 725974"/>
              <a:gd name="connsiteX7" fmla="*/ 5983 w 4508190"/>
              <a:gd name="connsiteY7" fmla="*/ 554628 h 725974"/>
              <a:gd name="connsiteX8" fmla="*/ 0 w 4508190"/>
              <a:gd name="connsiteY8" fmla="*/ 30252 h 725974"/>
              <a:gd name="connsiteX0" fmla="*/ 0 w 4508190"/>
              <a:gd name="connsiteY0" fmla="*/ 0 h 695722"/>
              <a:gd name="connsiteX1" fmla="*/ 1646333 w 4508190"/>
              <a:gd name="connsiteY1" fmla="*/ 13728 h 695722"/>
              <a:gd name="connsiteX2" fmla="*/ 1661453 w 4508190"/>
              <a:gd name="connsiteY2" fmla="*/ 217580 h 695722"/>
              <a:gd name="connsiteX3" fmla="*/ 4508190 w 4508190"/>
              <a:gd name="connsiteY3" fmla="*/ 191049 h 695722"/>
              <a:gd name="connsiteX4" fmla="*/ 4495800 w 4508190"/>
              <a:gd name="connsiteY4" fmla="*/ 695722 h 695722"/>
              <a:gd name="connsiteX5" fmla="*/ 3219875 w 4508190"/>
              <a:gd name="connsiteY5" fmla="*/ 691357 h 695722"/>
              <a:gd name="connsiteX6" fmla="*/ 3213960 w 4508190"/>
              <a:gd name="connsiteY6" fmla="*/ 519596 h 695722"/>
              <a:gd name="connsiteX7" fmla="*/ 5983 w 4508190"/>
              <a:gd name="connsiteY7" fmla="*/ 524376 h 695722"/>
              <a:gd name="connsiteX8" fmla="*/ 0 w 4508190"/>
              <a:gd name="connsiteY8" fmla="*/ 0 h 695722"/>
              <a:gd name="connsiteX0" fmla="*/ 0 w 4508190"/>
              <a:gd name="connsiteY0" fmla="*/ 0 h 695722"/>
              <a:gd name="connsiteX1" fmla="*/ 1646333 w 4508190"/>
              <a:gd name="connsiteY1" fmla="*/ 13728 h 695722"/>
              <a:gd name="connsiteX2" fmla="*/ 1661453 w 4508190"/>
              <a:gd name="connsiteY2" fmla="*/ 217580 h 695722"/>
              <a:gd name="connsiteX3" fmla="*/ 4508190 w 4508190"/>
              <a:gd name="connsiteY3" fmla="*/ 191049 h 695722"/>
              <a:gd name="connsiteX4" fmla="*/ 4495800 w 4508190"/>
              <a:gd name="connsiteY4" fmla="*/ 695722 h 695722"/>
              <a:gd name="connsiteX5" fmla="*/ 3219875 w 4508190"/>
              <a:gd name="connsiteY5" fmla="*/ 691357 h 695722"/>
              <a:gd name="connsiteX6" fmla="*/ 3213960 w 4508190"/>
              <a:gd name="connsiteY6" fmla="*/ 519596 h 695722"/>
              <a:gd name="connsiteX7" fmla="*/ 5983 w 4508190"/>
              <a:gd name="connsiteY7" fmla="*/ 524376 h 695722"/>
              <a:gd name="connsiteX8" fmla="*/ 0 w 4508190"/>
              <a:gd name="connsiteY8" fmla="*/ 0 h 695722"/>
              <a:gd name="connsiteX0" fmla="*/ 0 w 4508190"/>
              <a:gd name="connsiteY0" fmla="*/ 0 h 695722"/>
              <a:gd name="connsiteX1" fmla="*/ 1646333 w 4508190"/>
              <a:gd name="connsiteY1" fmla="*/ 13728 h 695722"/>
              <a:gd name="connsiteX2" fmla="*/ 1643301 w 4508190"/>
              <a:gd name="connsiteY2" fmla="*/ 191531 h 695722"/>
              <a:gd name="connsiteX3" fmla="*/ 4508190 w 4508190"/>
              <a:gd name="connsiteY3" fmla="*/ 191049 h 695722"/>
              <a:gd name="connsiteX4" fmla="*/ 4495800 w 4508190"/>
              <a:gd name="connsiteY4" fmla="*/ 695722 h 695722"/>
              <a:gd name="connsiteX5" fmla="*/ 3219875 w 4508190"/>
              <a:gd name="connsiteY5" fmla="*/ 691357 h 695722"/>
              <a:gd name="connsiteX6" fmla="*/ 3213960 w 4508190"/>
              <a:gd name="connsiteY6" fmla="*/ 519596 h 695722"/>
              <a:gd name="connsiteX7" fmla="*/ 5983 w 4508190"/>
              <a:gd name="connsiteY7" fmla="*/ 524376 h 695722"/>
              <a:gd name="connsiteX8" fmla="*/ 0 w 4508190"/>
              <a:gd name="connsiteY8" fmla="*/ 0 h 695722"/>
              <a:gd name="connsiteX0" fmla="*/ 0 w 4508190"/>
              <a:gd name="connsiteY0" fmla="*/ 0 h 695722"/>
              <a:gd name="connsiteX1" fmla="*/ 1646333 w 4508190"/>
              <a:gd name="connsiteY1" fmla="*/ 13728 h 695722"/>
              <a:gd name="connsiteX2" fmla="*/ 1649869 w 4508190"/>
              <a:gd name="connsiteY2" fmla="*/ 185406 h 695722"/>
              <a:gd name="connsiteX3" fmla="*/ 4508190 w 4508190"/>
              <a:gd name="connsiteY3" fmla="*/ 191049 h 695722"/>
              <a:gd name="connsiteX4" fmla="*/ 4495800 w 4508190"/>
              <a:gd name="connsiteY4" fmla="*/ 695722 h 695722"/>
              <a:gd name="connsiteX5" fmla="*/ 3219875 w 4508190"/>
              <a:gd name="connsiteY5" fmla="*/ 691357 h 695722"/>
              <a:gd name="connsiteX6" fmla="*/ 3213960 w 4508190"/>
              <a:gd name="connsiteY6" fmla="*/ 519596 h 695722"/>
              <a:gd name="connsiteX7" fmla="*/ 5983 w 4508190"/>
              <a:gd name="connsiteY7" fmla="*/ 524376 h 695722"/>
              <a:gd name="connsiteX8" fmla="*/ 0 w 4508190"/>
              <a:gd name="connsiteY8" fmla="*/ 0 h 69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190" h="695722">
                <a:moveTo>
                  <a:pt x="0" y="0"/>
                </a:moveTo>
                <a:lnTo>
                  <a:pt x="1646333" y="13728"/>
                </a:lnTo>
                <a:cubicBezTo>
                  <a:pt x="1665939" y="3677"/>
                  <a:pt x="1649781" y="161122"/>
                  <a:pt x="1649869" y="185406"/>
                </a:cubicBezTo>
                <a:lnTo>
                  <a:pt x="4508190" y="191049"/>
                </a:lnTo>
                <a:lnTo>
                  <a:pt x="4495800" y="695722"/>
                </a:lnTo>
                <a:lnTo>
                  <a:pt x="3219875" y="691357"/>
                </a:lnTo>
                <a:cubicBezTo>
                  <a:pt x="3218069" y="629343"/>
                  <a:pt x="3219226" y="550755"/>
                  <a:pt x="3213960" y="519596"/>
                </a:cubicBezTo>
                <a:lnTo>
                  <a:pt x="5983" y="524376"/>
                </a:lnTo>
                <a:cubicBezTo>
                  <a:pt x="3989" y="349584"/>
                  <a:pt x="1994" y="174792"/>
                  <a:pt x="0" y="0"/>
                </a:cubicBezTo>
                <a:close/>
              </a:path>
            </a:pathLst>
          </a:cu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Tree>
    <p:extLst>
      <p:ext uri="{BB962C8B-B14F-4D97-AF65-F5344CB8AC3E}">
        <p14:creationId xmlns:p14="http://schemas.microsoft.com/office/powerpoint/2010/main" val="39072163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2C939C-22DB-4A3E-88CC-2B081025F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20" y="0"/>
            <a:ext cx="10881360" cy="10287000"/>
          </a:xfrm>
          <a:prstGeom prst="rect">
            <a:avLst/>
          </a:prstGeom>
        </p:spPr>
      </p:pic>
      <p:sp>
        <p:nvSpPr>
          <p:cNvPr id="2" name="Text Placeholder 1"/>
          <p:cNvSpPr>
            <a:spLocks noGrp="1"/>
          </p:cNvSpPr>
          <p:nvPr>
            <p:ph type="body" sz="quarter" idx="10"/>
          </p:nvPr>
        </p:nvSpPr>
        <p:spPr/>
        <p:txBody>
          <a:bodyPr/>
          <a:lstStyle/>
          <a:p>
            <a:r>
              <a:rPr lang="en-US" dirty="0"/>
              <a:t>Statuette of an emaciated woman from Smyrna</a:t>
            </a:r>
            <a:r>
              <a:rPr lang="x-none"/>
              <a:t>, </a:t>
            </a:r>
            <a:r>
              <a:rPr lang="en-US" dirty="0"/>
              <a:t>1st</a:t>
            </a:r>
            <a:r>
              <a:rPr lang="x-none"/>
              <a:t> </a:t>
            </a:r>
            <a:r>
              <a:rPr lang="x-none" dirty="0"/>
              <a:t>century BC</a:t>
            </a:r>
          </a:p>
        </p:txBody>
      </p:sp>
      <p:sp>
        <p:nvSpPr>
          <p:cNvPr id="3" name="Text Placeholder 2"/>
          <p:cNvSpPr>
            <a:spLocks noGrp="1"/>
          </p:cNvSpPr>
          <p:nvPr>
            <p:ph type="body" sz="quarter" idx="12"/>
          </p:nvPr>
        </p:nvSpPr>
        <p:spPr/>
        <p:txBody>
          <a:bodyPr/>
          <a:lstStyle/>
          <a:p>
            <a:r>
              <a:rPr lang="en-US" dirty="0"/>
              <a:t>12:20</a:t>
            </a:r>
          </a:p>
        </p:txBody>
      </p:sp>
      <p:sp>
        <p:nvSpPr>
          <p:cNvPr id="4" name="Title 3"/>
          <p:cNvSpPr>
            <a:spLocks noGrp="1"/>
          </p:cNvSpPr>
          <p:nvPr>
            <p:ph type="title"/>
          </p:nvPr>
        </p:nvSpPr>
        <p:spPr/>
        <p:txBody>
          <a:bodyPr/>
          <a:lstStyle/>
          <a:p>
            <a:r>
              <a:rPr lang="en-US" dirty="0"/>
              <a:t>But if your enemy is hungry, feed him</a:t>
            </a:r>
          </a:p>
        </p:txBody>
      </p:sp>
    </p:spTree>
    <p:extLst>
      <p:ext uri="{BB962C8B-B14F-4D97-AF65-F5344CB8AC3E}">
        <p14:creationId xmlns:p14="http://schemas.microsoft.com/office/powerpoint/2010/main" val="6266494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In situ wall fresco from Pompeii, woman hospitality, Raddato, 14857194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97180"/>
            <a:ext cx="13716000" cy="9692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6266712-3E9E-4AC0-86ED-348C0B3E1DB4}"/>
              </a:ext>
            </a:extLst>
          </p:cNvPr>
          <p:cNvSpPr>
            <a:spLocks noGrp="1"/>
          </p:cNvSpPr>
          <p:nvPr>
            <p:ph type="body" sz="quarter" idx="10"/>
          </p:nvPr>
        </p:nvSpPr>
        <p:spPr/>
        <p:txBody>
          <a:bodyPr/>
          <a:lstStyle/>
          <a:p>
            <a:r>
              <a:rPr lang="en-US" dirty="0"/>
              <a:t>Fresco of a woman offering a tray of food, from Pompeii, 1st century AD</a:t>
            </a:r>
          </a:p>
        </p:txBody>
      </p:sp>
      <p:sp>
        <p:nvSpPr>
          <p:cNvPr id="3" name="Text Placeholder 2">
            <a:extLst>
              <a:ext uri="{FF2B5EF4-FFF2-40B4-BE49-F238E27FC236}">
                <a16:creationId xmlns:a16="http://schemas.microsoft.com/office/drawing/2014/main" id="{791F2776-7D8A-44BC-AFDC-89EF9B06799A}"/>
              </a:ext>
            </a:extLst>
          </p:cNvPr>
          <p:cNvSpPr>
            <a:spLocks noGrp="1"/>
          </p:cNvSpPr>
          <p:nvPr>
            <p:ph type="body" sz="quarter" idx="12"/>
          </p:nvPr>
        </p:nvSpPr>
        <p:spPr/>
        <p:txBody>
          <a:bodyPr/>
          <a:lstStyle/>
          <a:p>
            <a:r>
              <a:rPr lang="en-US" dirty="0"/>
              <a:t>12:20</a:t>
            </a:r>
          </a:p>
        </p:txBody>
      </p:sp>
      <p:sp>
        <p:nvSpPr>
          <p:cNvPr id="4" name="Title 3">
            <a:extLst>
              <a:ext uri="{FF2B5EF4-FFF2-40B4-BE49-F238E27FC236}">
                <a16:creationId xmlns:a16="http://schemas.microsoft.com/office/drawing/2014/main" id="{185034F2-F3CF-4A2D-96FE-F9B8263A3289}"/>
              </a:ext>
            </a:extLst>
          </p:cNvPr>
          <p:cNvSpPr>
            <a:spLocks noGrp="1"/>
          </p:cNvSpPr>
          <p:nvPr>
            <p:ph type="title"/>
          </p:nvPr>
        </p:nvSpPr>
        <p:spPr/>
        <p:txBody>
          <a:bodyPr/>
          <a:lstStyle/>
          <a:p>
            <a:r>
              <a:rPr lang="en-US" dirty="0"/>
              <a:t>But if your enemy is hungry, feed him</a:t>
            </a:r>
          </a:p>
        </p:txBody>
      </p:sp>
    </p:spTree>
    <p:extLst>
      <p:ext uri="{BB962C8B-B14F-4D97-AF65-F5344CB8AC3E}">
        <p14:creationId xmlns:p14="http://schemas.microsoft.com/office/powerpoint/2010/main" val="1984787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vase, art, ceramic, earthenware&#10;&#10;Description automatically generated">
            <a:extLst>
              <a:ext uri="{FF2B5EF4-FFF2-40B4-BE49-F238E27FC236}">
                <a16:creationId xmlns:a16="http://schemas.microsoft.com/office/drawing/2014/main" id="{1E3184B9-D277-E0F7-F9B7-536F61C09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984" y="0"/>
            <a:ext cx="11686032" cy="10287000"/>
          </a:xfrm>
          <a:prstGeom prst="rect">
            <a:avLst/>
          </a:prstGeom>
        </p:spPr>
      </p:pic>
      <p:sp>
        <p:nvSpPr>
          <p:cNvPr id="2" name="Text Placeholder 1"/>
          <p:cNvSpPr>
            <a:spLocks noGrp="1"/>
          </p:cNvSpPr>
          <p:nvPr>
            <p:ph type="body" sz="quarter" idx="10"/>
          </p:nvPr>
        </p:nvSpPr>
        <p:spPr/>
        <p:txBody>
          <a:bodyPr/>
          <a:lstStyle/>
          <a:p>
            <a:r>
              <a:rPr lang="en-US" dirty="0"/>
              <a:t>Cup with grapevine reliefs, from Smyrna, </a:t>
            </a:r>
            <a:r>
              <a:rPr lang="en-US"/>
              <a:t>1st century BC</a:t>
            </a:r>
            <a:endParaRPr lang="x-none" dirty="0"/>
          </a:p>
        </p:txBody>
      </p:sp>
      <p:sp>
        <p:nvSpPr>
          <p:cNvPr id="3" name="Text Placeholder 2"/>
          <p:cNvSpPr>
            <a:spLocks noGrp="1"/>
          </p:cNvSpPr>
          <p:nvPr>
            <p:ph type="body" sz="quarter" idx="12"/>
          </p:nvPr>
        </p:nvSpPr>
        <p:spPr/>
        <p:txBody>
          <a:bodyPr/>
          <a:lstStyle/>
          <a:p>
            <a:r>
              <a:rPr lang="en-US" dirty="0"/>
              <a:t>12:20</a:t>
            </a:r>
          </a:p>
        </p:txBody>
      </p:sp>
      <p:sp>
        <p:nvSpPr>
          <p:cNvPr id="4" name="Title 3"/>
          <p:cNvSpPr>
            <a:spLocks noGrp="1"/>
          </p:cNvSpPr>
          <p:nvPr>
            <p:ph type="title"/>
          </p:nvPr>
        </p:nvSpPr>
        <p:spPr/>
        <p:txBody>
          <a:bodyPr/>
          <a:lstStyle/>
          <a:p>
            <a:r>
              <a:rPr lang="en-US" dirty="0"/>
              <a:t>If he is thirsty, give him something to drink</a:t>
            </a:r>
          </a:p>
        </p:txBody>
      </p:sp>
    </p:spTree>
    <p:extLst>
      <p:ext uri="{BB962C8B-B14F-4D97-AF65-F5344CB8AC3E}">
        <p14:creationId xmlns:p14="http://schemas.microsoft.com/office/powerpoint/2010/main" val="22137566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up, tableware, coffee cup&#10;&#10;Description automatically generated">
            <a:extLst>
              <a:ext uri="{FF2B5EF4-FFF2-40B4-BE49-F238E27FC236}">
                <a16:creationId xmlns:a16="http://schemas.microsoft.com/office/drawing/2014/main" id="{9797F030-8D7B-4B90-ECD3-B02A50D02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Simple stone cup from Jerusalem, 1st century BC or 1st century AD</a:t>
            </a:r>
            <a:endParaRPr lang="x-none" dirty="0"/>
          </a:p>
        </p:txBody>
      </p:sp>
      <p:sp>
        <p:nvSpPr>
          <p:cNvPr id="3" name="Text Placeholder 2"/>
          <p:cNvSpPr>
            <a:spLocks noGrp="1"/>
          </p:cNvSpPr>
          <p:nvPr>
            <p:ph type="body" sz="quarter" idx="12"/>
          </p:nvPr>
        </p:nvSpPr>
        <p:spPr/>
        <p:txBody>
          <a:bodyPr/>
          <a:lstStyle/>
          <a:p>
            <a:r>
              <a:rPr lang="en-US" dirty="0"/>
              <a:t>12:20</a:t>
            </a:r>
          </a:p>
        </p:txBody>
      </p:sp>
      <p:sp>
        <p:nvSpPr>
          <p:cNvPr id="4" name="Title 3"/>
          <p:cNvSpPr>
            <a:spLocks noGrp="1"/>
          </p:cNvSpPr>
          <p:nvPr>
            <p:ph type="title"/>
          </p:nvPr>
        </p:nvSpPr>
        <p:spPr/>
        <p:txBody>
          <a:bodyPr/>
          <a:lstStyle/>
          <a:p>
            <a:r>
              <a:rPr lang="en-US" dirty="0"/>
              <a:t>If he is thirsty, give him something to drink</a:t>
            </a:r>
          </a:p>
        </p:txBody>
      </p:sp>
    </p:spTree>
    <p:extLst>
      <p:ext uri="{BB962C8B-B14F-4D97-AF65-F5344CB8AC3E}">
        <p14:creationId xmlns:p14="http://schemas.microsoft.com/office/powerpoint/2010/main" val="3335065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B5885-6BBA-419D-9BC4-7F104145A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096" y="0"/>
            <a:ext cx="10405811" cy="10287000"/>
          </a:xfrm>
          <a:prstGeom prst="rect">
            <a:avLst/>
          </a:prstGeom>
        </p:spPr>
      </p:pic>
      <p:sp>
        <p:nvSpPr>
          <p:cNvPr id="3" name="Text Placeholder 2"/>
          <p:cNvSpPr>
            <a:spLocks noGrp="1"/>
          </p:cNvSpPr>
          <p:nvPr>
            <p:ph type="body" sz="quarter" idx="10"/>
          </p:nvPr>
        </p:nvSpPr>
        <p:spPr/>
        <p:txBody>
          <a:bodyPr/>
          <a:lstStyle/>
          <a:p>
            <a:r>
              <a:rPr lang="en-US" dirty="0"/>
              <a:t>Epictetus disputing with Hadrian, from a 15th century AD manuscript</a:t>
            </a:r>
          </a:p>
        </p:txBody>
      </p:sp>
      <p:sp>
        <p:nvSpPr>
          <p:cNvPr id="4" name="Text Placeholder 3"/>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This is your spiritual service of worship</a:t>
            </a:r>
          </a:p>
        </p:txBody>
      </p:sp>
    </p:spTree>
    <p:extLst>
      <p:ext uri="{BB962C8B-B14F-4D97-AF65-F5344CB8AC3E}">
        <p14:creationId xmlns:p14="http://schemas.microsoft.com/office/powerpoint/2010/main" val="472474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p, indoor, coffee cup, porcelain&#10;&#10;Description automatically generated">
            <a:extLst>
              <a:ext uri="{FF2B5EF4-FFF2-40B4-BE49-F238E27FC236}">
                <a16:creationId xmlns:a16="http://schemas.microsoft.com/office/drawing/2014/main" id="{77B2EB18-94AB-4713-8DA7-4C4A088BB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758" y="0"/>
            <a:ext cx="14734487" cy="10287000"/>
          </a:xfrm>
          <a:prstGeom prst="rect">
            <a:avLst/>
          </a:prstGeom>
        </p:spPr>
      </p:pic>
      <p:sp>
        <p:nvSpPr>
          <p:cNvPr id="2" name="Text Placeholder 1"/>
          <p:cNvSpPr>
            <a:spLocks noGrp="1"/>
          </p:cNvSpPr>
          <p:nvPr>
            <p:ph type="body" sz="quarter" idx="10"/>
          </p:nvPr>
        </p:nvSpPr>
        <p:spPr/>
        <p:txBody>
          <a:bodyPr/>
          <a:lstStyle/>
          <a:p>
            <a:r>
              <a:rPr lang="en-US" dirty="0"/>
              <a:t>Silver </a:t>
            </a:r>
            <a:r>
              <a:rPr lang="en-US" dirty="0" err="1"/>
              <a:t>scyphus</a:t>
            </a:r>
            <a:r>
              <a:rPr lang="en-US" dirty="0"/>
              <a:t> drinking cup with grapes and vine leaves, circa 1st century AD</a:t>
            </a:r>
            <a:endParaRPr lang="x-none" dirty="0"/>
          </a:p>
        </p:txBody>
      </p:sp>
      <p:sp>
        <p:nvSpPr>
          <p:cNvPr id="3" name="Text Placeholder 2"/>
          <p:cNvSpPr>
            <a:spLocks noGrp="1"/>
          </p:cNvSpPr>
          <p:nvPr>
            <p:ph type="body" sz="quarter" idx="12"/>
          </p:nvPr>
        </p:nvSpPr>
        <p:spPr/>
        <p:txBody>
          <a:bodyPr/>
          <a:lstStyle/>
          <a:p>
            <a:r>
              <a:rPr lang="en-US" dirty="0"/>
              <a:t>12:20</a:t>
            </a:r>
          </a:p>
        </p:txBody>
      </p:sp>
      <p:sp>
        <p:nvSpPr>
          <p:cNvPr id="4" name="Title 3"/>
          <p:cNvSpPr>
            <a:spLocks noGrp="1"/>
          </p:cNvSpPr>
          <p:nvPr>
            <p:ph type="title"/>
          </p:nvPr>
        </p:nvSpPr>
        <p:spPr/>
        <p:txBody>
          <a:bodyPr/>
          <a:lstStyle/>
          <a:p>
            <a:r>
              <a:rPr lang="en-US" dirty="0"/>
              <a:t>If he is thirsty, give him something to drink</a:t>
            </a:r>
          </a:p>
        </p:txBody>
      </p:sp>
    </p:spTree>
    <p:extLst>
      <p:ext uri="{BB962C8B-B14F-4D97-AF65-F5344CB8AC3E}">
        <p14:creationId xmlns:p14="http://schemas.microsoft.com/office/powerpoint/2010/main" val="17320511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wall, old, stone&#10;&#10;Description automatically generated">
            <a:extLst>
              <a:ext uri="{FF2B5EF4-FFF2-40B4-BE49-F238E27FC236}">
                <a16:creationId xmlns:a16="http://schemas.microsoft.com/office/drawing/2014/main" id="{392ED5E1-061E-4FD9-5449-572B2C9D8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576" y="0"/>
            <a:ext cx="15928848" cy="10287000"/>
          </a:xfrm>
          <a:prstGeom prst="rect">
            <a:avLst/>
          </a:prstGeom>
        </p:spPr>
      </p:pic>
      <p:sp>
        <p:nvSpPr>
          <p:cNvPr id="2" name="Text Placeholder 1">
            <a:extLst>
              <a:ext uri="{FF2B5EF4-FFF2-40B4-BE49-F238E27FC236}">
                <a16:creationId xmlns:a16="http://schemas.microsoft.com/office/drawing/2014/main" id="{96712918-A570-42D2-B809-0F7DD6BD8644}"/>
              </a:ext>
            </a:extLst>
          </p:cNvPr>
          <p:cNvSpPr>
            <a:spLocks noGrp="1"/>
          </p:cNvSpPr>
          <p:nvPr>
            <p:ph type="body" sz="quarter" idx="10"/>
          </p:nvPr>
        </p:nvSpPr>
        <p:spPr/>
        <p:txBody>
          <a:bodyPr/>
          <a:lstStyle/>
          <a:p>
            <a:r>
              <a:rPr lang="en-US" altLang="ja-JP" dirty="0"/>
              <a:t>Fresco of a woman handing a beggar a drink, from Pompeii, 1st century AD</a:t>
            </a:r>
            <a:endParaRPr lang="ja-JP" dirty="0"/>
          </a:p>
        </p:txBody>
      </p:sp>
      <p:sp>
        <p:nvSpPr>
          <p:cNvPr id="3" name="Text Placeholder 2">
            <a:extLst>
              <a:ext uri="{FF2B5EF4-FFF2-40B4-BE49-F238E27FC236}">
                <a16:creationId xmlns:a16="http://schemas.microsoft.com/office/drawing/2014/main" id="{F02E0FAA-51CF-4A01-88CE-C01F126AFD4F}"/>
              </a:ext>
            </a:extLst>
          </p:cNvPr>
          <p:cNvSpPr>
            <a:spLocks noGrp="1"/>
          </p:cNvSpPr>
          <p:nvPr>
            <p:ph type="body" sz="quarter" idx="12"/>
          </p:nvPr>
        </p:nvSpPr>
        <p:spPr/>
        <p:txBody>
          <a:bodyPr/>
          <a:lstStyle/>
          <a:p>
            <a:r>
              <a:rPr lang="en-US" dirty="0"/>
              <a:t>12:20</a:t>
            </a:r>
          </a:p>
        </p:txBody>
      </p:sp>
      <p:sp>
        <p:nvSpPr>
          <p:cNvPr id="4" name="Title 3">
            <a:extLst>
              <a:ext uri="{FF2B5EF4-FFF2-40B4-BE49-F238E27FC236}">
                <a16:creationId xmlns:a16="http://schemas.microsoft.com/office/drawing/2014/main" id="{30406F7A-E60A-478F-9AC3-3E64C181E25B}"/>
              </a:ext>
            </a:extLst>
          </p:cNvPr>
          <p:cNvSpPr>
            <a:spLocks noGrp="1"/>
          </p:cNvSpPr>
          <p:nvPr>
            <p:ph type="title"/>
          </p:nvPr>
        </p:nvSpPr>
        <p:spPr/>
        <p:txBody>
          <a:bodyPr/>
          <a:lstStyle/>
          <a:p>
            <a:r>
              <a:rPr lang="en-US" dirty="0"/>
              <a:t>If he is thirsty, give him something to drink</a:t>
            </a:r>
            <a:endParaRPr lang="ja-JP" dirty="0"/>
          </a:p>
        </p:txBody>
      </p:sp>
    </p:spTree>
    <p:extLst>
      <p:ext uri="{BB962C8B-B14F-4D97-AF65-F5344CB8AC3E}">
        <p14:creationId xmlns:p14="http://schemas.microsoft.com/office/powerpoint/2010/main" val="33403499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olorful, fresh&#10;&#10;Description automatically generated">
            <a:extLst>
              <a:ext uri="{FF2B5EF4-FFF2-40B4-BE49-F238E27FC236}">
                <a16:creationId xmlns:a16="http://schemas.microsoft.com/office/drawing/2014/main" id="{797F8C6D-0FC3-5B48-C830-099CC3A6A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 y="1"/>
            <a:ext cx="18293344" cy="10286999"/>
          </a:xfrm>
          <a:prstGeom prst="rect">
            <a:avLst/>
          </a:prstGeom>
        </p:spPr>
      </p:pic>
      <p:sp>
        <p:nvSpPr>
          <p:cNvPr id="2" name="Text Placeholder 1"/>
          <p:cNvSpPr>
            <a:spLocks noGrp="1"/>
          </p:cNvSpPr>
          <p:nvPr>
            <p:ph type="body" sz="quarter" idx="10"/>
          </p:nvPr>
        </p:nvSpPr>
        <p:spPr/>
        <p:txBody>
          <a:bodyPr/>
          <a:lstStyle/>
          <a:p>
            <a:r>
              <a:rPr lang="en-US" dirty="0"/>
              <a:t>Burning coals</a:t>
            </a:r>
            <a:endParaRPr lang="x-none" dirty="0"/>
          </a:p>
        </p:txBody>
      </p:sp>
      <p:sp>
        <p:nvSpPr>
          <p:cNvPr id="3" name="Text Placeholder 2"/>
          <p:cNvSpPr>
            <a:spLocks noGrp="1"/>
          </p:cNvSpPr>
          <p:nvPr>
            <p:ph type="body" sz="quarter" idx="12"/>
          </p:nvPr>
        </p:nvSpPr>
        <p:spPr/>
        <p:txBody>
          <a:bodyPr/>
          <a:lstStyle/>
          <a:p>
            <a:r>
              <a:rPr lang="en-US" dirty="0"/>
              <a:t>12:20</a:t>
            </a:r>
          </a:p>
        </p:txBody>
      </p:sp>
      <p:sp>
        <p:nvSpPr>
          <p:cNvPr id="4" name="Title 3"/>
          <p:cNvSpPr>
            <a:spLocks noGrp="1"/>
          </p:cNvSpPr>
          <p:nvPr>
            <p:ph type="title"/>
          </p:nvPr>
        </p:nvSpPr>
        <p:spPr/>
        <p:txBody>
          <a:bodyPr/>
          <a:lstStyle/>
          <a:p>
            <a:r>
              <a:rPr lang="en-US" dirty="0"/>
              <a:t>In so doing you will heap burning coals upon his head</a:t>
            </a:r>
          </a:p>
        </p:txBody>
      </p:sp>
    </p:spTree>
    <p:extLst>
      <p:ext uri="{BB962C8B-B14F-4D97-AF65-F5344CB8AC3E}">
        <p14:creationId xmlns:p14="http://schemas.microsoft.com/office/powerpoint/2010/main" val="38685645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55C3216C-81FC-C798-56E9-4BD152191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Arch of Titus with Titus and Nike, from Rome, AD 82 </a:t>
            </a:r>
            <a:endParaRPr lang="x-none" dirty="0"/>
          </a:p>
        </p:txBody>
      </p:sp>
      <p:sp>
        <p:nvSpPr>
          <p:cNvPr id="3" name="Text Placeholder 2"/>
          <p:cNvSpPr>
            <a:spLocks noGrp="1"/>
          </p:cNvSpPr>
          <p:nvPr>
            <p:ph type="body" sz="quarter" idx="12"/>
          </p:nvPr>
        </p:nvSpPr>
        <p:spPr/>
        <p:txBody>
          <a:bodyPr/>
          <a:lstStyle/>
          <a:p>
            <a:r>
              <a:rPr lang="en-US" dirty="0"/>
              <a:t>12:21</a:t>
            </a:r>
          </a:p>
        </p:txBody>
      </p:sp>
      <p:sp>
        <p:nvSpPr>
          <p:cNvPr id="4" name="Title 3"/>
          <p:cNvSpPr>
            <a:spLocks noGrp="1"/>
          </p:cNvSpPr>
          <p:nvPr>
            <p:ph type="title"/>
          </p:nvPr>
        </p:nvSpPr>
        <p:spPr/>
        <p:txBody>
          <a:bodyPr/>
          <a:lstStyle/>
          <a:p>
            <a:r>
              <a:rPr lang="en-US" dirty="0"/>
              <a:t>Do not be overcome by evil, but overcome </a:t>
            </a:r>
            <a:r>
              <a:rPr lang="en-US"/>
              <a:t>evil with good</a:t>
            </a:r>
            <a:endParaRPr lang="en-US" dirty="0"/>
          </a:p>
        </p:txBody>
      </p:sp>
    </p:spTree>
    <p:extLst>
      <p:ext uri="{BB962C8B-B14F-4D97-AF65-F5344CB8AC3E}">
        <p14:creationId xmlns:p14="http://schemas.microsoft.com/office/powerpoint/2010/main" val="5050980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9C294760-6A12-B25B-A3A4-CE4C50623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Arch of Titus with Titus and Nike, from Rome, AD 82 </a:t>
            </a:r>
            <a:endParaRPr lang="x-none" dirty="0"/>
          </a:p>
        </p:txBody>
      </p:sp>
      <p:sp>
        <p:nvSpPr>
          <p:cNvPr id="3" name="Text Placeholder 2"/>
          <p:cNvSpPr>
            <a:spLocks noGrp="1"/>
          </p:cNvSpPr>
          <p:nvPr>
            <p:ph type="body" sz="quarter" idx="12"/>
          </p:nvPr>
        </p:nvSpPr>
        <p:spPr/>
        <p:txBody>
          <a:bodyPr/>
          <a:lstStyle/>
          <a:p>
            <a:r>
              <a:rPr lang="en-US" dirty="0"/>
              <a:t>12:21</a:t>
            </a:r>
          </a:p>
        </p:txBody>
      </p:sp>
      <p:sp>
        <p:nvSpPr>
          <p:cNvPr id="4" name="Title 3"/>
          <p:cNvSpPr>
            <a:spLocks noGrp="1"/>
          </p:cNvSpPr>
          <p:nvPr>
            <p:ph type="title"/>
          </p:nvPr>
        </p:nvSpPr>
        <p:spPr/>
        <p:txBody>
          <a:bodyPr/>
          <a:lstStyle/>
          <a:p>
            <a:r>
              <a:rPr lang="en-US" dirty="0"/>
              <a:t>Do not be overcome by evil, but overcome </a:t>
            </a:r>
            <a:r>
              <a:rPr lang="en-US"/>
              <a:t>evil with good</a:t>
            </a:r>
            <a:endParaRPr lang="en-US" dirty="0"/>
          </a:p>
        </p:txBody>
      </p:sp>
      <p:sp>
        <p:nvSpPr>
          <p:cNvPr id="5" name="Freeform 4"/>
          <p:cNvSpPr/>
          <p:nvPr/>
        </p:nvSpPr>
        <p:spPr>
          <a:xfrm>
            <a:off x="12420600" y="3390900"/>
            <a:ext cx="4495800" cy="4343400"/>
          </a:xfrm>
          <a:custGeom>
            <a:avLst/>
            <a:gdLst>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11680 w 2240280"/>
              <a:gd name="connsiteY14" fmla="*/ 754380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37360 w 2240280"/>
              <a:gd name="connsiteY18" fmla="*/ 91440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11680 w 2240280"/>
              <a:gd name="connsiteY14" fmla="*/ 754380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37360 w 2240280"/>
              <a:gd name="connsiteY18" fmla="*/ 91440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11680 w 2240280"/>
              <a:gd name="connsiteY14" fmla="*/ 754380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37360 w 2240280"/>
              <a:gd name="connsiteY18" fmla="*/ 91440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37360 w 2240280"/>
              <a:gd name="connsiteY18" fmla="*/ 91440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37360 w 2240280"/>
              <a:gd name="connsiteY18" fmla="*/ 91440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37360 w 2240280"/>
              <a:gd name="connsiteY18" fmla="*/ 91440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18310 w 2240280"/>
              <a:gd name="connsiteY18" fmla="*/ 93980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18310 w 2240280"/>
              <a:gd name="connsiteY18" fmla="*/ 93980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18310 w 2240280"/>
              <a:gd name="connsiteY18" fmla="*/ 955675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18310 w 2240280"/>
              <a:gd name="connsiteY18" fmla="*/ 955675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27835 w 2240280"/>
              <a:gd name="connsiteY18" fmla="*/ 93345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27835 w 2240280"/>
              <a:gd name="connsiteY18" fmla="*/ 93345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27835 w 2240280"/>
              <a:gd name="connsiteY18" fmla="*/ 93345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27835 w 2240280"/>
              <a:gd name="connsiteY18" fmla="*/ 93345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27835 w 2240280"/>
              <a:gd name="connsiteY18" fmla="*/ 93345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27835 w 2240280"/>
              <a:gd name="connsiteY18" fmla="*/ 93345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0280"/>
              <a:gd name="connsiteY0" fmla="*/ 1485900 h 2011680"/>
              <a:gd name="connsiteX1" fmla="*/ 60960 w 2240280"/>
              <a:gd name="connsiteY1" fmla="*/ 975360 h 2011680"/>
              <a:gd name="connsiteX2" fmla="*/ 0 w 2240280"/>
              <a:gd name="connsiteY2" fmla="*/ 480060 h 2011680"/>
              <a:gd name="connsiteX3" fmla="*/ 175260 w 2240280"/>
              <a:gd name="connsiteY3" fmla="*/ 480060 h 2011680"/>
              <a:gd name="connsiteX4" fmla="*/ 182880 w 2240280"/>
              <a:gd name="connsiteY4" fmla="*/ 381000 h 2011680"/>
              <a:gd name="connsiteX5" fmla="*/ 129540 w 2240280"/>
              <a:gd name="connsiteY5" fmla="*/ 350520 h 2011680"/>
              <a:gd name="connsiteX6" fmla="*/ 114300 w 2240280"/>
              <a:gd name="connsiteY6" fmla="*/ 137160 h 2011680"/>
              <a:gd name="connsiteX7" fmla="*/ 281940 w 2240280"/>
              <a:gd name="connsiteY7" fmla="*/ 0 h 2011680"/>
              <a:gd name="connsiteX8" fmla="*/ 533400 w 2240280"/>
              <a:gd name="connsiteY8" fmla="*/ 152400 h 2011680"/>
              <a:gd name="connsiteX9" fmla="*/ 1028700 w 2240280"/>
              <a:gd name="connsiteY9" fmla="*/ 289560 h 2011680"/>
              <a:gd name="connsiteX10" fmla="*/ 1630680 w 2240280"/>
              <a:gd name="connsiteY10" fmla="*/ 403860 h 2011680"/>
              <a:gd name="connsiteX11" fmla="*/ 2057400 w 2240280"/>
              <a:gd name="connsiteY11" fmla="*/ 441960 h 2011680"/>
              <a:gd name="connsiteX12" fmla="*/ 2057400 w 2240280"/>
              <a:gd name="connsiteY12" fmla="*/ 548640 h 2011680"/>
              <a:gd name="connsiteX13" fmla="*/ 2103120 w 2240280"/>
              <a:gd name="connsiteY13" fmla="*/ 617220 h 2011680"/>
              <a:gd name="connsiteX14" fmla="*/ 2043430 w 2240280"/>
              <a:gd name="connsiteY14" fmla="*/ 719455 h 2011680"/>
              <a:gd name="connsiteX15" fmla="*/ 2080260 w 2240280"/>
              <a:gd name="connsiteY15" fmla="*/ 762000 h 2011680"/>
              <a:gd name="connsiteX16" fmla="*/ 1973580 w 2240280"/>
              <a:gd name="connsiteY16" fmla="*/ 838200 h 2011680"/>
              <a:gd name="connsiteX17" fmla="*/ 1744980 w 2240280"/>
              <a:gd name="connsiteY17" fmla="*/ 868680 h 2011680"/>
              <a:gd name="connsiteX18" fmla="*/ 1727835 w 2240280"/>
              <a:gd name="connsiteY18" fmla="*/ 933450 h 2011680"/>
              <a:gd name="connsiteX19" fmla="*/ 1562100 w 2240280"/>
              <a:gd name="connsiteY19" fmla="*/ 998220 h 2011680"/>
              <a:gd name="connsiteX20" fmla="*/ 1752600 w 2240280"/>
              <a:gd name="connsiteY20" fmla="*/ 1310640 h 2011680"/>
              <a:gd name="connsiteX21" fmla="*/ 2171700 w 2240280"/>
              <a:gd name="connsiteY21" fmla="*/ 1706880 h 2011680"/>
              <a:gd name="connsiteX22" fmla="*/ 2148840 w 2240280"/>
              <a:gd name="connsiteY22" fmla="*/ 1714500 h 2011680"/>
              <a:gd name="connsiteX23" fmla="*/ 2194560 w 2240280"/>
              <a:gd name="connsiteY23" fmla="*/ 1783080 h 2011680"/>
              <a:gd name="connsiteX24" fmla="*/ 2164080 w 2240280"/>
              <a:gd name="connsiteY24" fmla="*/ 1828800 h 2011680"/>
              <a:gd name="connsiteX25" fmla="*/ 2217420 w 2240280"/>
              <a:gd name="connsiteY25" fmla="*/ 1874520 h 2011680"/>
              <a:gd name="connsiteX26" fmla="*/ 2171700 w 2240280"/>
              <a:gd name="connsiteY26" fmla="*/ 1905000 h 2011680"/>
              <a:gd name="connsiteX27" fmla="*/ 2240280 w 2240280"/>
              <a:gd name="connsiteY27" fmla="*/ 2011680 h 2011680"/>
              <a:gd name="connsiteX28" fmla="*/ 1722120 w 2240280"/>
              <a:gd name="connsiteY28" fmla="*/ 2004060 h 2011680"/>
              <a:gd name="connsiteX29" fmla="*/ 1676400 w 2240280"/>
              <a:gd name="connsiteY29" fmla="*/ 1920240 h 2011680"/>
              <a:gd name="connsiteX30" fmla="*/ 1394460 w 2240280"/>
              <a:gd name="connsiteY30" fmla="*/ 1607820 h 2011680"/>
              <a:gd name="connsiteX31" fmla="*/ 1188720 w 2240280"/>
              <a:gd name="connsiteY31" fmla="*/ 1470660 h 2011680"/>
              <a:gd name="connsiteX32" fmla="*/ 1028700 w 2240280"/>
              <a:gd name="connsiteY32" fmla="*/ 1333500 h 2011680"/>
              <a:gd name="connsiteX33" fmla="*/ 777240 w 2240280"/>
              <a:gd name="connsiteY33" fmla="*/ 1417320 h 2011680"/>
              <a:gd name="connsiteX34" fmla="*/ 769620 w 2240280"/>
              <a:gd name="connsiteY34" fmla="*/ 1714500 h 2011680"/>
              <a:gd name="connsiteX35" fmla="*/ 792480 w 2240280"/>
              <a:gd name="connsiteY35" fmla="*/ 1889760 h 2011680"/>
              <a:gd name="connsiteX36" fmla="*/ 571500 w 2240280"/>
              <a:gd name="connsiteY36" fmla="*/ 1714500 h 2011680"/>
              <a:gd name="connsiteX37" fmla="*/ 289560 w 2240280"/>
              <a:gd name="connsiteY37" fmla="*/ 1798320 h 2011680"/>
              <a:gd name="connsiteX38" fmla="*/ 251460 w 2240280"/>
              <a:gd name="connsiteY38" fmla="*/ 1539240 h 2011680"/>
              <a:gd name="connsiteX39" fmla="*/ 144780 w 2240280"/>
              <a:gd name="connsiteY39" fmla="*/ 1485900 h 2011680"/>
              <a:gd name="connsiteX0" fmla="*/ 144780 w 2242889"/>
              <a:gd name="connsiteY0" fmla="*/ 1485900 h 2041808"/>
              <a:gd name="connsiteX1" fmla="*/ 60960 w 2242889"/>
              <a:gd name="connsiteY1" fmla="*/ 975360 h 2041808"/>
              <a:gd name="connsiteX2" fmla="*/ 0 w 2242889"/>
              <a:gd name="connsiteY2" fmla="*/ 480060 h 2041808"/>
              <a:gd name="connsiteX3" fmla="*/ 175260 w 2242889"/>
              <a:gd name="connsiteY3" fmla="*/ 480060 h 2041808"/>
              <a:gd name="connsiteX4" fmla="*/ 182880 w 2242889"/>
              <a:gd name="connsiteY4" fmla="*/ 381000 h 2041808"/>
              <a:gd name="connsiteX5" fmla="*/ 129540 w 2242889"/>
              <a:gd name="connsiteY5" fmla="*/ 350520 h 2041808"/>
              <a:gd name="connsiteX6" fmla="*/ 114300 w 2242889"/>
              <a:gd name="connsiteY6" fmla="*/ 137160 h 2041808"/>
              <a:gd name="connsiteX7" fmla="*/ 281940 w 2242889"/>
              <a:gd name="connsiteY7" fmla="*/ 0 h 2041808"/>
              <a:gd name="connsiteX8" fmla="*/ 533400 w 2242889"/>
              <a:gd name="connsiteY8" fmla="*/ 152400 h 2041808"/>
              <a:gd name="connsiteX9" fmla="*/ 1028700 w 2242889"/>
              <a:gd name="connsiteY9" fmla="*/ 289560 h 2041808"/>
              <a:gd name="connsiteX10" fmla="*/ 1630680 w 2242889"/>
              <a:gd name="connsiteY10" fmla="*/ 403860 h 2041808"/>
              <a:gd name="connsiteX11" fmla="*/ 2057400 w 2242889"/>
              <a:gd name="connsiteY11" fmla="*/ 441960 h 2041808"/>
              <a:gd name="connsiteX12" fmla="*/ 2057400 w 2242889"/>
              <a:gd name="connsiteY12" fmla="*/ 548640 h 2041808"/>
              <a:gd name="connsiteX13" fmla="*/ 2103120 w 2242889"/>
              <a:gd name="connsiteY13" fmla="*/ 617220 h 2041808"/>
              <a:gd name="connsiteX14" fmla="*/ 2043430 w 2242889"/>
              <a:gd name="connsiteY14" fmla="*/ 719455 h 2041808"/>
              <a:gd name="connsiteX15" fmla="*/ 2080260 w 2242889"/>
              <a:gd name="connsiteY15" fmla="*/ 762000 h 2041808"/>
              <a:gd name="connsiteX16" fmla="*/ 1973580 w 2242889"/>
              <a:gd name="connsiteY16" fmla="*/ 838200 h 2041808"/>
              <a:gd name="connsiteX17" fmla="*/ 1744980 w 2242889"/>
              <a:gd name="connsiteY17" fmla="*/ 868680 h 2041808"/>
              <a:gd name="connsiteX18" fmla="*/ 1727835 w 2242889"/>
              <a:gd name="connsiteY18" fmla="*/ 933450 h 2041808"/>
              <a:gd name="connsiteX19" fmla="*/ 1562100 w 2242889"/>
              <a:gd name="connsiteY19" fmla="*/ 998220 h 2041808"/>
              <a:gd name="connsiteX20" fmla="*/ 1752600 w 2242889"/>
              <a:gd name="connsiteY20" fmla="*/ 1310640 h 2041808"/>
              <a:gd name="connsiteX21" fmla="*/ 2171700 w 2242889"/>
              <a:gd name="connsiteY21" fmla="*/ 1706880 h 2041808"/>
              <a:gd name="connsiteX22" fmla="*/ 2148840 w 2242889"/>
              <a:gd name="connsiteY22" fmla="*/ 1714500 h 2041808"/>
              <a:gd name="connsiteX23" fmla="*/ 2194560 w 2242889"/>
              <a:gd name="connsiteY23" fmla="*/ 1783080 h 2041808"/>
              <a:gd name="connsiteX24" fmla="*/ 2164080 w 2242889"/>
              <a:gd name="connsiteY24" fmla="*/ 1828800 h 2041808"/>
              <a:gd name="connsiteX25" fmla="*/ 2217420 w 2242889"/>
              <a:gd name="connsiteY25" fmla="*/ 1874520 h 2041808"/>
              <a:gd name="connsiteX26" fmla="*/ 2171700 w 2242889"/>
              <a:gd name="connsiteY26" fmla="*/ 1905000 h 2041808"/>
              <a:gd name="connsiteX27" fmla="*/ 2240280 w 2242889"/>
              <a:gd name="connsiteY27" fmla="*/ 2011680 h 2041808"/>
              <a:gd name="connsiteX28" fmla="*/ 1722120 w 2242889"/>
              <a:gd name="connsiteY28" fmla="*/ 2004060 h 2041808"/>
              <a:gd name="connsiteX29" fmla="*/ 1676400 w 2242889"/>
              <a:gd name="connsiteY29" fmla="*/ 1920240 h 2041808"/>
              <a:gd name="connsiteX30" fmla="*/ 1394460 w 2242889"/>
              <a:gd name="connsiteY30" fmla="*/ 1607820 h 2041808"/>
              <a:gd name="connsiteX31" fmla="*/ 1188720 w 2242889"/>
              <a:gd name="connsiteY31" fmla="*/ 1470660 h 2041808"/>
              <a:gd name="connsiteX32" fmla="*/ 1028700 w 2242889"/>
              <a:gd name="connsiteY32" fmla="*/ 1333500 h 2041808"/>
              <a:gd name="connsiteX33" fmla="*/ 777240 w 2242889"/>
              <a:gd name="connsiteY33" fmla="*/ 1417320 h 2041808"/>
              <a:gd name="connsiteX34" fmla="*/ 769620 w 2242889"/>
              <a:gd name="connsiteY34" fmla="*/ 1714500 h 2041808"/>
              <a:gd name="connsiteX35" fmla="*/ 792480 w 2242889"/>
              <a:gd name="connsiteY35" fmla="*/ 1889760 h 2041808"/>
              <a:gd name="connsiteX36" fmla="*/ 571500 w 2242889"/>
              <a:gd name="connsiteY36" fmla="*/ 1714500 h 2041808"/>
              <a:gd name="connsiteX37" fmla="*/ 289560 w 2242889"/>
              <a:gd name="connsiteY37" fmla="*/ 1798320 h 2041808"/>
              <a:gd name="connsiteX38" fmla="*/ 251460 w 2242889"/>
              <a:gd name="connsiteY38" fmla="*/ 1539240 h 2041808"/>
              <a:gd name="connsiteX39" fmla="*/ 144780 w 2242889"/>
              <a:gd name="connsiteY39" fmla="*/ 1485900 h 2041808"/>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28700 w 2240427"/>
              <a:gd name="connsiteY33" fmla="*/ 1333500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28700 w 2240427"/>
              <a:gd name="connsiteY33" fmla="*/ 1333500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28700 w 2240427"/>
              <a:gd name="connsiteY33" fmla="*/ 1333500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60960 w 2240427"/>
              <a:gd name="connsiteY1" fmla="*/ 9753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51435 w 2240427"/>
              <a:gd name="connsiteY1" fmla="*/ 10007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51435 w 2240427"/>
              <a:gd name="connsiteY1" fmla="*/ 10007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51435 w 2240427"/>
              <a:gd name="connsiteY1" fmla="*/ 10007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44780 w 2240427"/>
              <a:gd name="connsiteY0" fmla="*/ 1485900 h 2120916"/>
              <a:gd name="connsiteX1" fmla="*/ 51435 w 2240427"/>
              <a:gd name="connsiteY1" fmla="*/ 1000760 h 2120916"/>
              <a:gd name="connsiteX2" fmla="*/ 0 w 2240427"/>
              <a:gd name="connsiteY2" fmla="*/ 480060 h 2120916"/>
              <a:gd name="connsiteX3" fmla="*/ 175260 w 2240427"/>
              <a:gd name="connsiteY3" fmla="*/ 480060 h 2120916"/>
              <a:gd name="connsiteX4" fmla="*/ 182880 w 2240427"/>
              <a:gd name="connsiteY4" fmla="*/ 381000 h 2120916"/>
              <a:gd name="connsiteX5" fmla="*/ 129540 w 2240427"/>
              <a:gd name="connsiteY5" fmla="*/ 350520 h 2120916"/>
              <a:gd name="connsiteX6" fmla="*/ 114300 w 2240427"/>
              <a:gd name="connsiteY6" fmla="*/ 137160 h 2120916"/>
              <a:gd name="connsiteX7" fmla="*/ 281940 w 2240427"/>
              <a:gd name="connsiteY7" fmla="*/ 0 h 2120916"/>
              <a:gd name="connsiteX8" fmla="*/ 533400 w 2240427"/>
              <a:gd name="connsiteY8" fmla="*/ 152400 h 2120916"/>
              <a:gd name="connsiteX9" fmla="*/ 1028700 w 2240427"/>
              <a:gd name="connsiteY9" fmla="*/ 289560 h 2120916"/>
              <a:gd name="connsiteX10" fmla="*/ 1630680 w 2240427"/>
              <a:gd name="connsiteY10" fmla="*/ 403860 h 2120916"/>
              <a:gd name="connsiteX11" fmla="*/ 2057400 w 2240427"/>
              <a:gd name="connsiteY11" fmla="*/ 441960 h 2120916"/>
              <a:gd name="connsiteX12" fmla="*/ 2057400 w 2240427"/>
              <a:gd name="connsiteY12" fmla="*/ 548640 h 2120916"/>
              <a:gd name="connsiteX13" fmla="*/ 2103120 w 2240427"/>
              <a:gd name="connsiteY13" fmla="*/ 617220 h 2120916"/>
              <a:gd name="connsiteX14" fmla="*/ 2043430 w 2240427"/>
              <a:gd name="connsiteY14" fmla="*/ 719455 h 2120916"/>
              <a:gd name="connsiteX15" fmla="*/ 2080260 w 2240427"/>
              <a:gd name="connsiteY15" fmla="*/ 762000 h 2120916"/>
              <a:gd name="connsiteX16" fmla="*/ 1973580 w 2240427"/>
              <a:gd name="connsiteY16" fmla="*/ 838200 h 2120916"/>
              <a:gd name="connsiteX17" fmla="*/ 1744980 w 2240427"/>
              <a:gd name="connsiteY17" fmla="*/ 868680 h 2120916"/>
              <a:gd name="connsiteX18" fmla="*/ 1727835 w 2240427"/>
              <a:gd name="connsiteY18" fmla="*/ 933450 h 2120916"/>
              <a:gd name="connsiteX19" fmla="*/ 1562100 w 2240427"/>
              <a:gd name="connsiteY19" fmla="*/ 998220 h 2120916"/>
              <a:gd name="connsiteX20" fmla="*/ 1752600 w 2240427"/>
              <a:gd name="connsiteY20" fmla="*/ 1310640 h 2120916"/>
              <a:gd name="connsiteX21" fmla="*/ 2171700 w 2240427"/>
              <a:gd name="connsiteY21" fmla="*/ 1706880 h 2120916"/>
              <a:gd name="connsiteX22" fmla="*/ 2148840 w 2240427"/>
              <a:gd name="connsiteY22" fmla="*/ 1714500 h 2120916"/>
              <a:gd name="connsiteX23" fmla="*/ 2194560 w 2240427"/>
              <a:gd name="connsiteY23" fmla="*/ 1783080 h 2120916"/>
              <a:gd name="connsiteX24" fmla="*/ 2164080 w 2240427"/>
              <a:gd name="connsiteY24" fmla="*/ 1828800 h 2120916"/>
              <a:gd name="connsiteX25" fmla="*/ 2217420 w 2240427"/>
              <a:gd name="connsiteY25" fmla="*/ 1874520 h 2120916"/>
              <a:gd name="connsiteX26" fmla="*/ 2171700 w 2240427"/>
              <a:gd name="connsiteY26" fmla="*/ 1905000 h 2120916"/>
              <a:gd name="connsiteX27" fmla="*/ 2240280 w 2240427"/>
              <a:gd name="connsiteY27" fmla="*/ 2011680 h 2120916"/>
              <a:gd name="connsiteX28" fmla="*/ 2152650 w 2240427"/>
              <a:gd name="connsiteY28" fmla="*/ 2120900 h 2120916"/>
              <a:gd name="connsiteX29" fmla="*/ 1722120 w 2240427"/>
              <a:gd name="connsiteY29" fmla="*/ 2004060 h 2120916"/>
              <a:gd name="connsiteX30" fmla="*/ 1676400 w 2240427"/>
              <a:gd name="connsiteY30" fmla="*/ 1920240 h 2120916"/>
              <a:gd name="connsiteX31" fmla="*/ 1394460 w 2240427"/>
              <a:gd name="connsiteY31" fmla="*/ 1607820 h 2120916"/>
              <a:gd name="connsiteX32" fmla="*/ 1188720 w 2240427"/>
              <a:gd name="connsiteY32" fmla="*/ 1470660 h 2120916"/>
              <a:gd name="connsiteX33" fmla="*/ 1003300 w 2240427"/>
              <a:gd name="connsiteY33" fmla="*/ 1317625 h 2120916"/>
              <a:gd name="connsiteX34" fmla="*/ 777240 w 2240427"/>
              <a:gd name="connsiteY34" fmla="*/ 1417320 h 2120916"/>
              <a:gd name="connsiteX35" fmla="*/ 769620 w 2240427"/>
              <a:gd name="connsiteY35" fmla="*/ 1714500 h 2120916"/>
              <a:gd name="connsiteX36" fmla="*/ 792480 w 2240427"/>
              <a:gd name="connsiteY36" fmla="*/ 1889760 h 2120916"/>
              <a:gd name="connsiteX37" fmla="*/ 571500 w 2240427"/>
              <a:gd name="connsiteY37" fmla="*/ 1714500 h 2120916"/>
              <a:gd name="connsiteX38" fmla="*/ 289560 w 2240427"/>
              <a:gd name="connsiteY38" fmla="*/ 1798320 h 2120916"/>
              <a:gd name="connsiteX39" fmla="*/ 251460 w 2240427"/>
              <a:gd name="connsiteY39" fmla="*/ 1539240 h 2120916"/>
              <a:gd name="connsiteX40" fmla="*/ 144780 w 2240427"/>
              <a:gd name="connsiteY40" fmla="*/ 1485900 h 2120916"/>
              <a:gd name="connsiteX0" fmla="*/ 151130 w 2246777"/>
              <a:gd name="connsiteY0" fmla="*/ 1485900 h 2120916"/>
              <a:gd name="connsiteX1" fmla="*/ 57785 w 2246777"/>
              <a:gd name="connsiteY1" fmla="*/ 1000760 h 2120916"/>
              <a:gd name="connsiteX2" fmla="*/ 0 w 2246777"/>
              <a:gd name="connsiteY2" fmla="*/ 438785 h 2120916"/>
              <a:gd name="connsiteX3" fmla="*/ 181610 w 2246777"/>
              <a:gd name="connsiteY3" fmla="*/ 480060 h 2120916"/>
              <a:gd name="connsiteX4" fmla="*/ 189230 w 2246777"/>
              <a:gd name="connsiteY4" fmla="*/ 381000 h 2120916"/>
              <a:gd name="connsiteX5" fmla="*/ 135890 w 2246777"/>
              <a:gd name="connsiteY5" fmla="*/ 350520 h 2120916"/>
              <a:gd name="connsiteX6" fmla="*/ 120650 w 2246777"/>
              <a:gd name="connsiteY6" fmla="*/ 137160 h 2120916"/>
              <a:gd name="connsiteX7" fmla="*/ 288290 w 2246777"/>
              <a:gd name="connsiteY7" fmla="*/ 0 h 2120916"/>
              <a:gd name="connsiteX8" fmla="*/ 539750 w 2246777"/>
              <a:gd name="connsiteY8" fmla="*/ 152400 h 2120916"/>
              <a:gd name="connsiteX9" fmla="*/ 1035050 w 2246777"/>
              <a:gd name="connsiteY9" fmla="*/ 289560 h 2120916"/>
              <a:gd name="connsiteX10" fmla="*/ 1637030 w 2246777"/>
              <a:gd name="connsiteY10" fmla="*/ 403860 h 2120916"/>
              <a:gd name="connsiteX11" fmla="*/ 2063750 w 2246777"/>
              <a:gd name="connsiteY11" fmla="*/ 441960 h 2120916"/>
              <a:gd name="connsiteX12" fmla="*/ 2063750 w 2246777"/>
              <a:gd name="connsiteY12" fmla="*/ 548640 h 2120916"/>
              <a:gd name="connsiteX13" fmla="*/ 2109470 w 2246777"/>
              <a:gd name="connsiteY13" fmla="*/ 617220 h 2120916"/>
              <a:gd name="connsiteX14" fmla="*/ 2049780 w 2246777"/>
              <a:gd name="connsiteY14" fmla="*/ 719455 h 2120916"/>
              <a:gd name="connsiteX15" fmla="*/ 2086610 w 2246777"/>
              <a:gd name="connsiteY15" fmla="*/ 762000 h 2120916"/>
              <a:gd name="connsiteX16" fmla="*/ 1979930 w 2246777"/>
              <a:gd name="connsiteY16" fmla="*/ 838200 h 2120916"/>
              <a:gd name="connsiteX17" fmla="*/ 1751330 w 2246777"/>
              <a:gd name="connsiteY17" fmla="*/ 868680 h 2120916"/>
              <a:gd name="connsiteX18" fmla="*/ 1734185 w 2246777"/>
              <a:gd name="connsiteY18" fmla="*/ 933450 h 2120916"/>
              <a:gd name="connsiteX19" fmla="*/ 1568450 w 2246777"/>
              <a:gd name="connsiteY19" fmla="*/ 998220 h 2120916"/>
              <a:gd name="connsiteX20" fmla="*/ 1758950 w 2246777"/>
              <a:gd name="connsiteY20" fmla="*/ 1310640 h 2120916"/>
              <a:gd name="connsiteX21" fmla="*/ 2178050 w 2246777"/>
              <a:gd name="connsiteY21" fmla="*/ 1706880 h 2120916"/>
              <a:gd name="connsiteX22" fmla="*/ 2155190 w 2246777"/>
              <a:gd name="connsiteY22" fmla="*/ 1714500 h 2120916"/>
              <a:gd name="connsiteX23" fmla="*/ 2200910 w 2246777"/>
              <a:gd name="connsiteY23" fmla="*/ 1783080 h 2120916"/>
              <a:gd name="connsiteX24" fmla="*/ 2170430 w 2246777"/>
              <a:gd name="connsiteY24" fmla="*/ 1828800 h 2120916"/>
              <a:gd name="connsiteX25" fmla="*/ 2223770 w 2246777"/>
              <a:gd name="connsiteY25" fmla="*/ 1874520 h 2120916"/>
              <a:gd name="connsiteX26" fmla="*/ 2178050 w 2246777"/>
              <a:gd name="connsiteY26" fmla="*/ 1905000 h 2120916"/>
              <a:gd name="connsiteX27" fmla="*/ 2246630 w 2246777"/>
              <a:gd name="connsiteY27" fmla="*/ 2011680 h 2120916"/>
              <a:gd name="connsiteX28" fmla="*/ 2159000 w 2246777"/>
              <a:gd name="connsiteY28" fmla="*/ 2120900 h 2120916"/>
              <a:gd name="connsiteX29" fmla="*/ 1728470 w 2246777"/>
              <a:gd name="connsiteY29" fmla="*/ 2004060 h 2120916"/>
              <a:gd name="connsiteX30" fmla="*/ 1682750 w 2246777"/>
              <a:gd name="connsiteY30" fmla="*/ 1920240 h 2120916"/>
              <a:gd name="connsiteX31" fmla="*/ 1400810 w 2246777"/>
              <a:gd name="connsiteY31" fmla="*/ 1607820 h 2120916"/>
              <a:gd name="connsiteX32" fmla="*/ 1195070 w 2246777"/>
              <a:gd name="connsiteY32" fmla="*/ 1470660 h 2120916"/>
              <a:gd name="connsiteX33" fmla="*/ 1009650 w 2246777"/>
              <a:gd name="connsiteY33" fmla="*/ 1317625 h 2120916"/>
              <a:gd name="connsiteX34" fmla="*/ 783590 w 2246777"/>
              <a:gd name="connsiteY34" fmla="*/ 1417320 h 2120916"/>
              <a:gd name="connsiteX35" fmla="*/ 775970 w 2246777"/>
              <a:gd name="connsiteY35" fmla="*/ 1714500 h 2120916"/>
              <a:gd name="connsiteX36" fmla="*/ 798830 w 2246777"/>
              <a:gd name="connsiteY36" fmla="*/ 1889760 h 2120916"/>
              <a:gd name="connsiteX37" fmla="*/ 577850 w 2246777"/>
              <a:gd name="connsiteY37" fmla="*/ 1714500 h 2120916"/>
              <a:gd name="connsiteX38" fmla="*/ 295910 w 2246777"/>
              <a:gd name="connsiteY38" fmla="*/ 1798320 h 2120916"/>
              <a:gd name="connsiteX39" fmla="*/ 257810 w 2246777"/>
              <a:gd name="connsiteY39" fmla="*/ 1539240 h 2120916"/>
              <a:gd name="connsiteX40" fmla="*/ 151130 w 2246777"/>
              <a:gd name="connsiteY40" fmla="*/ 1485900 h 2120916"/>
              <a:gd name="connsiteX0" fmla="*/ 151130 w 2246777"/>
              <a:gd name="connsiteY0" fmla="*/ 1485900 h 2120916"/>
              <a:gd name="connsiteX1" fmla="*/ 57785 w 2246777"/>
              <a:gd name="connsiteY1" fmla="*/ 1000760 h 2120916"/>
              <a:gd name="connsiteX2" fmla="*/ 0 w 2246777"/>
              <a:gd name="connsiteY2" fmla="*/ 438785 h 2120916"/>
              <a:gd name="connsiteX3" fmla="*/ 181610 w 2246777"/>
              <a:gd name="connsiteY3" fmla="*/ 480060 h 2120916"/>
              <a:gd name="connsiteX4" fmla="*/ 189230 w 2246777"/>
              <a:gd name="connsiteY4" fmla="*/ 381000 h 2120916"/>
              <a:gd name="connsiteX5" fmla="*/ 135890 w 2246777"/>
              <a:gd name="connsiteY5" fmla="*/ 350520 h 2120916"/>
              <a:gd name="connsiteX6" fmla="*/ 120650 w 2246777"/>
              <a:gd name="connsiteY6" fmla="*/ 137160 h 2120916"/>
              <a:gd name="connsiteX7" fmla="*/ 288290 w 2246777"/>
              <a:gd name="connsiteY7" fmla="*/ 0 h 2120916"/>
              <a:gd name="connsiteX8" fmla="*/ 539750 w 2246777"/>
              <a:gd name="connsiteY8" fmla="*/ 152400 h 2120916"/>
              <a:gd name="connsiteX9" fmla="*/ 1035050 w 2246777"/>
              <a:gd name="connsiteY9" fmla="*/ 289560 h 2120916"/>
              <a:gd name="connsiteX10" fmla="*/ 1637030 w 2246777"/>
              <a:gd name="connsiteY10" fmla="*/ 403860 h 2120916"/>
              <a:gd name="connsiteX11" fmla="*/ 2063750 w 2246777"/>
              <a:gd name="connsiteY11" fmla="*/ 441960 h 2120916"/>
              <a:gd name="connsiteX12" fmla="*/ 2063750 w 2246777"/>
              <a:gd name="connsiteY12" fmla="*/ 548640 h 2120916"/>
              <a:gd name="connsiteX13" fmla="*/ 2109470 w 2246777"/>
              <a:gd name="connsiteY13" fmla="*/ 617220 h 2120916"/>
              <a:gd name="connsiteX14" fmla="*/ 2049780 w 2246777"/>
              <a:gd name="connsiteY14" fmla="*/ 719455 h 2120916"/>
              <a:gd name="connsiteX15" fmla="*/ 2086610 w 2246777"/>
              <a:gd name="connsiteY15" fmla="*/ 762000 h 2120916"/>
              <a:gd name="connsiteX16" fmla="*/ 1979930 w 2246777"/>
              <a:gd name="connsiteY16" fmla="*/ 838200 h 2120916"/>
              <a:gd name="connsiteX17" fmla="*/ 1751330 w 2246777"/>
              <a:gd name="connsiteY17" fmla="*/ 868680 h 2120916"/>
              <a:gd name="connsiteX18" fmla="*/ 1734185 w 2246777"/>
              <a:gd name="connsiteY18" fmla="*/ 933450 h 2120916"/>
              <a:gd name="connsiteX19" fmla="*/ 1568450 w 2246777"/>
              <a:gd name="connsiteY19" fmla="*/ 998220 h 2120916"/>
              <a:gd name="connsiteX20" fmla="*/ 1758950 w 2246777"/>
              <a:gd name="connsiteY20" fmla="*/ 1310640 h 2120916"/>
              <a:gd name="connsiteX21" fmla="*/ 2178050 w 2246777"/>
              <a:gd name="connsiteY21" fmla="*/ 1706880 h 2120916"/>
              <a:gd name="connsiteX22" fmla="*/ 2155190 w 2246777"/>
              <a:gd name="connsiteY22" fmla="*/ 1714500 h 2120916"/>
              <a:gd name="connsiteX23" fmla="*/ 2200910 w 2246777"/>
              <a:gd name="connsiteY23" fmla="*/ 1783080 h 2120916"/>
              <a:gd name="connsiteX24" fmla="*/ 2170430 w 2246777"/>
              <a:gd name="connsiteY24" fmla="*/ 1828800 h 2120916"/>
              <a:gd name="connsiteX25" fmla="*/ 2223770 w 2246777"/>
              <a:gd name="connsiteY25" fmla="*/ 1874520 h 2120916"/>
              <a:gd name="connsiteX26" fmla="*/ 2178050 w 2246777"/>
              <a:gd name="connsiteY26" fmla="*/ 1905000 h 2120916"/>
              <a:gd name="connsiteX27" fmla="*/ 2246630 w 2246777"/>
              <a:gd name="connsiteY27" fmla="*/ 2011680 h 2120916"/>
              <a:gd name="connsiteX28" fmla="*/ 2159000 w 2246777"/>
              <a:gd name="connsiteY28" fmla="*/ 2120900 h 2120916"/>
              <a:gd name="connsiteX29" fmla="*/ 1728470 w 2246777"/>
              <a:gd name="connsiteY29" fmla="*/ 2004060 h 2120916"/>
              <a:gd name="connsiteX30" fmla="*/ 1682750 w 2246777"/>
              <a:gd name="connsiteY30" fmla="*/ 1920240 h 2120916"/>
              <a:gd name="connsiteX31" fmla="*/ 1400810 w 2246777"/>
              <a:gd name="connsiteY31" fmla="*/ 1607820 h 2120916"/>
              <a:gd name="connsiteX32" fmla="*/ 1195070 w 2246777"/>
              <a:gd name="connsiteY32" fmla="*/ 1470660 h 2120916"/>
              <a:gd name="connsiteX33" fmla="*/ 1009650 w 2246777"/>
              <a:gd name="connsiteY33" fmla="*/ 1317625 h 2120916"/>
              <a:gd name="connsiteX34" fmla="*/ 783590 w 2246777"/>
              <a:gd name="connsiteY34" fmla="*/ 1417320 h 2120916"/>
              <a:gd name="connsiteX35" fmla="*/ 775970 w 2246777"/>
              <a:gd name="connsiteY35" fmla="*/ 1714500 h 2120916"/>
              <a:gd name="connsiteX36" fmla="*/ 798830 w 2246777"/>
              <a:gd name="connsiteY36" fmla="*/ 1889760 h 2120916"/>
              <a:gd name="connsiteX37" fmla="*/ 577850 w 2246777"/>
              <a:gd name="connsiteY37" fmla="*/ 1714500 h 2120916"/>
              <a:gd name="connsiteX38" fmla="*/ 295910 w 2246777"/>
              <a:gd name="connsiteY38" fmla="*/ 1798320 h 2120916"/>
              <a:gd name="connsiteX39" fmla="*/ 257810 w 2246777"/>
              <a:gd name="connsiteY39" fmla="*/ 1539240 h 2120916"/>
              <a:gd name="connsiteX40" fmla="*/ 151130 w 2246777"/>
              <a:gd name="connsiteY40" fmla="*/ 1485900 h 2120916"/>
              <a:gd name="connsiteX0" fmla="*/ 151130 w 2246777"/>
              <a:gd name="connsiteY0" fmla="*/ 1485900 h 2120916"/>
              <a:gd name="connsiteX1" fmla="*/ 57785 w 2246777"/>
              <a:gd name="connsiteY1" fmla="*/ 1000760 h 2120916"/>
              <a:gd name="connsiteX2" fmla="*/ 0 w 2246777"/>
              <a:gd name="connsiteY2" fmla="*/ 438785 h 2120916"/>
              <a:gd name="connsiteX3" fmla="*/ 181610 w 2246777"/>
              <a:gd name="connsiteY3" fmla="*/ 480060 h 2120916"/>
              <a:gd name="connsiteX4" fmla="*/ 189230 w 2246777"/>
              <a:gd name="connsiteY4" fmla="*/ 381000 h 2120916"/>
              <a:gd name="connsiteX5" fmla="*/ 135890 w 2246777"/>
              <a:gd name="connsiteY5" fmla="*/ 350520 h 2120916"/>
              <a:gd name="connsiteX6" fmla="*/ 120650 w 2246777"/>
              <a:gd name="connsiteY6" fmla="*/ 137160 h 2120916"/>
              <a:gd name="connsiteX7" fmla="*/ 288290 w 2246777"/>
              <a:gd name="connsiteY7" fmla="*/ 0 h 2120916"/>
              <a:gd name="connsiteX8" fmla="*/ 539750 w 2246777"/>
              <a:gd name="connsiteY8" fmla="*/ 152400 h 2120916"/>
              <a:gd name="connsiteX9" fmla="*/ 1035050 w 2246777"/>
              <a:gd name="connsiteY9" fmla="*/ 289560 h 2120916"/>
              <a:gd name="connsiteX10" fmla="*/ 1637030 w 2246777"/>
              <a:gd name="connsiteY10" fmla="*/ 403860 h 2120916"/>
              <a:gd name="connsiteX11" fmla="*/ 2063750 w 2246777"/>
              <a:gd name="connsiteY11" fmla="*/ 441960 h 2120916"/>
              <a:gd name="connsiteX12" fmla="*/ 2063750 w 2246777"/>
              <a:gd name="connsiteY12" fmla="*/ 548640 h 2120916"/>
              <a:gd name="connsiteX13" fmla="*/ 2109470 w 2246777"/>
              <a:gd name="connsiteY13" fmla="*/ 617220 h 2120916"/>
              <a:gd name="connsiteX14" fmla="*/ 2049780 w 2246777"/>
              <a:gd name="connsiteY14" fmla="*/ 719455 h 2120916"/>
              <a:gd name="connsiteX15" fmla="*/ 2086610 w 2246777"/>
              <a:gd name="connsiteY15" fmla="*/ 762000 h 2120916"/>
              <a:gd name="connsiteX16" fmla="*/ 1979930 w 2246777"/>
              <a:gd name="connsiteY16" fmla="*/ 838200 h 2120916"/>
              <a:gd name="connsiteX17" fmla="*/ 1751330 w 2246777"/>
              <a:gd name="connsiteY17" fmla="*/ 868680 h 2120916"/>
              <a:gd name="connsiteX18" fmla="*/ 1734185 w 2246777"/>
              <a:gd name="connsiteY18" fmla="*/ 933450 h 2120916"/>
              <a:gd name="connsiteX19" fmla="*/ 1568450 w 2246777"/>
              <a:gd name="connsiteY19" fmla="*/ 998220 h 2120916"/>
              <a:gd name="connsiteX20" fmla="*/ 1758950 w 2246777"/>
              <a:gd name="connsiteY20" fmla="*/ 1310640 h 2120916"/>
              <a:gd name="connsiteX21" fmla="*/ 2178050 w 2246777"/>
              <a:gd name="connsiteY21" fmla="*/ 1706880 h 2120916"/>
              <a:gd name="connsiteX22" fmla="*/ 2155190 w 2246777"/>
              <a:gd name="connsiteY22" fmla="*/ 1714500 h 2120916"/>
              <a:gd name="connsiteX23" fmla="*/ 2200910 w 2246777"/>
              <a:gd name="connsiteY23" fmla="*/ 1783080 h 2120916"/>
              <a:gd name="connsiteX24" fmla="*/ 2170430 w 2246777"/>
              <a:gd name="connsiteY24" fmla="*/ 1828800 h 2120916"/>
              <a:gd name="connsiteX25" fmla="*/ 2223770 w 2246777"/>
              <a:gd name="connsiteY25" fmla="*/ 1874520 h 2120916"/>
              <a:gd name="connsiteX26" fmla="*/ 2178050 w 2246777"/>
              <a:gd name="connsiteY26" fmla="*/ 1905000 h 2120916"/>
              <a:gd name="connsiteX27" fmla="*/ 2246630 w 2246777"/>
              <a:gd name="connsiteY27" fmla="*/ 2011680 h 2120916"/>
              <a:gd name="connsiteX28" fmla="*/ 2159000 w 2246777"/>
              <a:gd name="connsiteY28" fmla="*/ 2120900 h 2120916"/>
              <a:gd name="connsiteX29" fmla="*/ 1728470 w 2246777"/>
              <a:gd name="connsiteY29" fmla="*/ 2004060 h 2120916"/>
              <a:gd name="connsiteX30" fmla="*/ 1682750 w 2246777"/>
              <a:gd name="connsiteY30" fmla="*/ 1920240 h 2120916"/>
              <a:gd name="connsiteX31" fmla="*/ 1400810 w 2246777"/>
              <a:gd name="connsiteY31" fmla="*/ 1607820 h 2120916"/>
              <a:gd name="connsiteX32" fmla="*/ 1195070 w 2246777"/>
              <a:gd name="connsiteY32" fmla="*/ 1470660 h 2120916"/>
              <a:gd name="connsiteX33" fmla="*/ 1009650 w 2246777"/>
              <a:gd name="connsiteY33" fmla="*/ 1317625 h 2120916"/>
              <a:gd name="connsiteX34" fmla="*/ 783590 w 2246777"/>
              <a:gd name="connsiteY34" fmla="*/ 1417320 h 2120916"/>
              <a:gd name="connsiteX35" fmla="*/ 775970 w 2246777"/>
              <a:gd name="connsiteY35" fmla="*/ 1714500 h 2120916"/>
              <a:gd name="connsiteX36" fmla="*/ 798830 w 2246777"/>
              <a:gd name="connsiteY36" fmla="*/ 1889760 h 2120916"/>
              <a:gd name="connsiteX37" fmla="*/ 577850 w 2246777"/>
              <a:gd name="connsiteY37" fmla="*/ 1714500 h 2120916"/>
              <a:gd name="connsiteX38" fmla="*/ 295910 w 2246777"/>
              <a:gd name="connsiteY38" fmla="*/ 1798320 h 2120916"/>
              <a:gd name="connsiteX39" fmla="*/ 257810 w 2246777"/>
              <a:gd name="connsiteY39" fmla="*/ 1539240 h 2120916"/>
              <a:gd name="connsiteX40" fmla="*/ 151130 w 2246777"/>
              <a:gd name="connsiteY40" fmla="*/ 1485900 h 2120916"/>
              <a:gd name="connsiteX0" fmla="*/ 151130 w 2246777"/>
              <a:gd name="connsiteY0" fmla="*/ 1494040 h 2129056"/>
              <a:gd name="connsiteX1" fmla="*/ 57785 w 2246777"/>
              <a:gd name="connsiteY1" fmla="*/ 1008900 h 2129056"/>
              <a:gd name="connsiteX2" fmla="*/ 0 w 2246777"/>
              <a:gd name="connsiteY2" fmla="*/ 446925 h 2129056"/>
              <a:gd name="connsiteX3" fmla="*/ 181610 w 2246777"/>
              <a:gd name="connsiteY3" fmla="*/ 488200 h 2129056"/>
              <a:gd name="connsiteX4" fmla="*/ 189230 w 2246777"/>
              <a:gd name="connsiteY4" fmla="*/ 389140 h 2129056"/>
              <a:gd name="connsiteX5" fmla="*/ 135890 w 2246777"/>
              <a:gd name="connsiteY5" fmla="*/ 358660 h 2129056"/>
              <a:gd name="connsiteX6" fmla="*/ 120650 w 2246777"/>
              <a:gd name="connsiteY6" fmla="*/ 145300 h 2129056"/>
              <a:gd name="connsiteX7" fmla="*/ 288290 w 2246777"/>
              <a:gd name="connsiteY7" fmla="*/ 8140 h 2129056"/>
              <a:gd name="connsiteX8" fmla="*/ 539750 w 2246777"/>
              <a:gd name="connsiteY8" fmla="*/ 160540 h 2129056"/>
              <a:gd name="connsiteX9" fmla="*/ 1035050 w 2246777"/>
              <a:gd name="connsiteY9" fmla="*/ 297700 h 2129056"/>
              <a:gd name="connsiteX10" fmla="*/ 1637030 w 2246777"/>
              <a:gd name="connsiteY10" fmla="*/ 412000 h 2129056"/>
              <a:gd name="connsiteX11" fmla="*/ 2063750 w 2246777"/>
              <a:gd name="connsiteY11" fmla="*/ 450100 h 2129056"/>
              <a:gd name="connsiteX12" fmla="*/ 2063750 w 2246777"/>
              <a:gd name="connsiteY12" fmla="*/ 556780 h 2129056"/>
              <a:gd name="connsiteX13" fmla="*/ 2109470 w 2246777"/>
              <a:gd name="connsiteY13" fmla="*/ 625360 h 2129056"/>
              <a:gd name="connsiteX14" fmla="*/ 2049780 w 2246777"/>
              <a:gd name="connsiteY14" fmla="*/ 727595 h 2129056"/>
              <a:gd name="connsiteX15" fmla="*/ 2086610 w 2246777"/>
              <a:gd name="connsiteY15" fmla="*/ 770140 h 2129056"/>
              <a:gd name="connsiteX16" fmla="*/ 1979930 w 2246777"/>
              <a:gd name="connsiteY16" fmla="*/ 846340 h 2129056"/>
              <a:gd name="connsiteX17" fmla="*/ 1751330 w 2246777"/>
              <a:gd name="connsiteY17" fmla="*/ 876820 h 2129056"/>
              <a:gd name="connsiteX18" fmla="*/ 1734185 w 2246777"/>
              <a:gd name="connsiteY18" fmla="*/ 941590 h 2129056"/>
              <a:gd name="connsiteX19" fmla="*/ 1568450 w 2246777"/>
              <a:gd name="connsiteY19" fmla="*/ 1006360 h 2129056"/>
              <a:gd name="connsiteX20" fmla="*/ 1758950 w 2246777"/>
              <a:gd name="connsiteY20" fmla="*/ 1318780 h 2129056"/>
              <a:gd name="connsiteX21" fmla="*/ 2178050 w 2246777"/>
              <a:gd name="connsiteY21" fmla="*/ 1715020 h 2129056"/>
              <a:gd name="connsiteX22" fmla="*/ 2155190 w 2246777"/>
              <a:gd name="connsiteY22" fmla="*/ 1722640 h 2129056"/>
              <a:gd name="connsiteX23" fmla="*/ 2200910 w 2246777"/>
              <a:gd name="connsiteY23" fmla="*/ 1791220 h 2129056"/>
              <a:gd name="connsiteX24" fmla="*/ 2170430 w 2246777"/>
              <a:gd name="connsiteY24" fmla="*/ 1836940 h 2129056"/>
              <a:gd name="connsiteX25" fmla="*/ 2223770 w 2246777"/>
              <a:gd name="connsiteY25" fmla="*/ 1882660 h 2129056"/>
              <a:gd name="connsiteX26" fmla="*/ 2178050 w 2246777"/>
              <a:gd name="connsiteY26" fmla="*/ 1913140 h 2129056"/>
              <a:gd name="connsiteX27" fmla="*/ 2246630 w 2246777"/>
              <a:gd name="connsiteY27" fmla="*/ 2019820 h 2129056"/>
              <a:gd name="connsiteX28" fmla="*/ 2159000 w 2246777"/>
              <a:gd name="connsiteY28" fmla="*/ 2129040 h 2129056"/>
              <a:gd name="connsiteX29" fmla="*/ 1728470 w 2246777"/>
              <a:gd name="connsiteY29" fmla="*/ 2012200 h 2129056"/>
              <a:gd name="connsiteX30" fmla="*/ 1682750 w 2246777"/>
              <a:gd name="connsiteY30" fmla="*/ 1928380 h 2129056"/>
              <a:gd name="connsiteX31" fmla="*/ 1400810 w 2246777"/>
              <a:gd name="connsiteY31" fmla="*/ 1615960 h 2129056"/>
              <a:gd name="connsiteX32" fmla="*/ 1195070 w 2246777"/>
              <a:gd name="connsiteY32" fmla="*/ 1478800 h 2129056"/>
              <a:gd name="connsiteX33" fmla="*/ 1009650 w 2246777"/>
              <a:gd name="connsiteY33" fmla="*/ 1325765 h 2129056"/>
              <a:gd name="connsiteX34" fmla="*/ 783590 w 2246777"/>
              <a:gd name="connsiteY34" fmla="*/ 1425460 h 2129056"/>
              <a:gd name="connsiteX35" fmla="*/ 775970 w 2246777"/>
              <a:gd name="connsiteY35" fmla="*/ 1722640 h 2129056"/>
              <a:gd name="connsiteX36" fmla="*/ 798830 w 2246777"/>
              <a:gd name="connsiteY36" fmla="*/ 1897900 h 2129056"/>
              <a:gd name="connsiteX37" fmla="*/ 577850 w 2246777"/>
              <a:gd name="connsiteY37" fmla="*/ 1722640 h 2129056"/>
              <a:gd name="connsiteX38" fmla="*/ 295910 w 2246777"/>
              <a:gd name="connsiteY38" fmla="*/ 1806460 h 2129056"/>
              <a:gd name="connsiteX39" fmla="*/ 257810 w 2246777"/>
              <a:gd name="connsiteY39" fmla="*/ 1547380 h 2129056"/>
              <a:gd name="connsiteX40" fmla="*/ 151130 w 2246777"/>
              <a:gd name="connsiteY40" fmla="*/ 1494040 h 2129056"/>
              <a:gd name="connsiteX0" fmla="*/ 151130 w 2246777"/>
              <a:gd name="connsiteY0" fmla="*/ 1485962 h 2120978"/>
              <a:gd name="connsiteX1" fmla="*/ 57785 w 2246777"/>
              <a:gd name="connsiteY1" fmla="*/ 1000822 h 2120978"/>
              <a:gd name="connsiteX2" fmla="*/ 0 w 2246777"/>
              <a:gd name="connsiteY2" fmla="*/ 438847 h 2120978"/>
              <a:gd name="connsiteX3" fmla="*/ 181610 w 2246777"/>
              <a:gd name="connsiteY3" fmla="*/ 480122 h 2120978"/>
              <a:gd name="connsiteX4" fmla="*/ 189230 w 2246777"/>
              <a:gd name="connsiteY4" fmla="*/ 381062 h 2120978"/>
              <a:gd name="connsiteX5" fmla="*/ 135890 w 2246777"/>
              <a:gd name="connsiteY5" fmla="*/ 350582 h 2120978"/>
              <a:gd name="connsiteX6" fmla="*/ 120650 w 2246777"/>
              <a:gd name="connsiteY6" fmla="*/ 137222 h 2120978"/>
              <a:gd name="connsiteX7" fmla="*/ 288290 w 2246777"/>
              <a:gd name="connsiteY7" fmla="*/ 62 h 2120978"/>
              <a:gd name="connsiteX8" fmla="*/ 539750 w 2246777"/>
              <a:gd name="connsiteY8" fmla="*/ 152462 h 2120978"/>
              <a:gd name="connsiteX9" fmla="*/ 1035050 w 2246777"/>
              <a:gd name="connsiteY9" fmla="*/ 289622 h 2120978"/>
              <a:gd name="connsiteX10" fmla="*/ 1637030 w 2246777"/>
              <a:gd name="connsiteY10" fmla="*/ 403922 h 2120978"/>
              <a:gd name="connsiteX11" fmla="*/ 2063750 w 2246777"/>
              <a:gd name="connsiteY11" fmla="*/ 442022 h 2120978"/>
              <a:gd name="connsiteX12" fmla="*/ 2063750 w 2246777"/>
              <a:gd name="connsiteY12" fmla="*/ 548702 h 2120978"/>
              <a:gd name="connsiteX13" fmla="*/ 2109470 w 2246777"/>
              <a:gd name="connsiteY13" fmla="*/ 617282 h 2120978"/>
              <a:gd name="connsiteX14" fmla="*/ 2049780 w 2246777"/>
              <a:gd name="connsiteY14" fmla="*/ 719517 h 2120978"/>
              <a:gd name="connsiteX15" fmla="*/ 2086610 w 2246777"/>
              <a:gd name="connsiteY15" fmla="*/ 762062 h 2120978"/>
              <a:gd name="connsiteX16" fmla="*/ 1979930 w 2246777"/>
              <a:gd name="connsiteY16" fmla="*/ 838262 h 2120978"/>
              <a:gd name="connsiteX17" fmla="*/ 1751330 w 2246777"/>
              <a:gd name="connsiteY17" fmla="*/ 868742 h 2120978"/>
              <a:gd name="connsiteX18" fmla="*/ 1734185 w 2246777"/>
              <a:gd name="connsiteY18" fmla="*/ 933512 h 2120978"/>
              <a:gd name="connsiteX19" fmla="*/ 1568450 w 2246777"/>
              <a:gd name="connsiteY19" fmla="*/ 998282 h 2120978"/>
              <a:gd name="connsiteX20" fmla="*/ 1758950 w 2246777"/>
              <a:gd name="connsiteY20" fmla="*/ 1310702 h 2120978"/>
              <a:gd name="connsiteX21" fmla="*/ 2178050 w 2246777"/>
              <a:gd name="connsiteY21" fmla="*/ 1706942 h 2120978"/>
              <a:gd name="connsiteX22" fmla="*/ 2155190 w 2246777"/>
              <a:gd name="connsiteY22" fmla="*/ 1714562 h 2120978"/>
              <a:gd name="connsiteX23" fmla="*/ 2200910 w 2246777"/>
              <a:gd name="connsiteY23" fmla="*/ 1783142 h 2120978"/>
              <a:gd name="connsiteX24" fmla="*/ 2170430 w 2246777"/>
              <a:gd name="connsiteY24" fmla="*/ 1828862 h 2120978"/>
              <a:gd name="connsiteX25" fmla="*/ 2223770 w 2246777"/>
              <a:gd name="connsiteY25" fmla="*/ 1874582 h 2120978"/>
              <a:gd name="connsiteX26" fmla="*/ 2178050 w 2246777"/>
              <a:gd name="connsiteY26" fmla="*/ 1905062 h 2120978"/>
              <a:gd name="connsiteX27" fmla="*/ 2246630 w 2246777"/>
              <a:gd name="connsiteY27" fmla="*/ 2011742 h 2120978"/>
              <a:gd name="connsiteX28" fmla="*/ 2159000 w 2246777"/>
              <a:gd name="connsiteY28" fmla="*/ 2120962 h 2120978"/>
              <a:gd name="connsiteX29" fmla="*/ 1728470 w 2246777"/>
              <a:gd name="connsiteY29" fmla="*/ 2004122 h 2120978"/>
              <a:gd name="connsiteX30" fmla="*/ 1682750 w 2246777"/>
              <a:gd name="connsiteY30" fmla="*/ 1920302 h 2120978"/>
              <a:gd name="connsiteX31" fmla="*/ 1400810 w 2246777"/>
              <a:gd name="connsiteY31" fmla="*/ 1607882 h 2120978"/>
              <a:gd name="connsiteX32" fmla="*/ 1195070 w 2246777"/>
              <a:gd name="connsiteY32" fmla="*/ 1470722 h 2120978"/>
              <a:gd name="connsiteX33" fmla="*/ 1009650 w 2246777"/>
              <a:gd name="connsiteY33" fmla="*/ 1317687 h 2120978"/>
              <a:gd name="connsiteX34" fmla="*/ 783590 w 2246777"/>
              <a:gd name="connsiteY34" fmla="*/ 1417382 h 2120978"/>
              <a:gd name="connsiteX35" fmla="*/ 775970 w 2246777"/>
              <a:gd name="connsiteY35" fmla="*/ 1714562 h 2120978"/>
              <a:gd name="connsiteX36" fmla="*/ 798830 w 2246777"/>
              <a:gd name="connsiteY36" fmla="*/ 1889822 h 2120978"/>
              <a:gd name="connsiteX37" fmla="*/ 577850 w 2246777"/>
              <a:gd name="connsiteY37" fmla="*/ 1714562 h 2120978"/>
              <a:gd name="connsiteX38" fmla="*/ 295910 w 2246777"/>
              <a:gd name="connsiteY38" fmla="*/ 1798382 h 2120978"/>
              <a:gd name="connsiteX39" fmla="*/ 257810 w 2246777"/>
              <a:gd name="connsiteY39" fmla="*/ 1539302 h 2120978"/>
              <a:gd name="connsiteX40" fmla="*/ 151130 w 2246777"/>
              <a:gd name="connsiteY40" fmla="*/ 1485962 h 2120978"/>
              <a:gd name="connsiteX0" fmla="*/ 151130 w 2246777"/>
              <a:gd name="connsiteY0" fmla="*/ 1485948 h 2120964"/>
              <a:gd name="connsiteX1" fmla="*/ 57785 w 2246777"/>
              <a:gd name="connsiteY1" fmla="*/ 1000808 h 2120964"/>
              <a:gd name="connsiteX2" fmla="*/ 0 w 2246777"/>
              <a:gd name="connsiteY2" fmla="*/ 438833 h 2120964"/>
              <a:gd name="connsiteX3" fmla="*/ 181610 w 2246777"/>
              <a:gd name="connsiteY3" fmla="*/ 480108 h 2120964"/>
              <a:gd name="connsiteX4" fmla="*/ 189230 w 2246777"/>
              <a:gd name="connsiteY4" fmla="*/ 381048 h 2120964"/>
              <a:gd name="connsiteX5" fmla="*/ 135890 w 2246777"/>
              <a:gd name="connsiteY5" fmla="*/ 350568 h 2120964"/>
              <a:gd name="connsiteX6" fmla="*/ 120650 w 2246777"/>
              <a:gd name="connsiteY6" fmla="*/ 137208 h 2120964"/>
              <a:gd name="connsiteX7" fmla="*/ 288290 w 2246777"/>
              <a:gd name="connsiteY7" fmla="*/ 48 h 2120964"/>
              <a:gd name="connsiteX8" fmla="*/ 539750 w 2246777"/>
              <a:gd name="connsiteY8" fmla="*/ 152448 h 2120964"/>
              <a:gd name="connsiteX9" fmla="*/ 1035050 w 2246777"/>
              <a:gd name="connsiteY9" fmla="*/ 289608 h 2120964"/>
              <a:gd name="connsiteX10" fmla="*/ 1637030 w 2246777"/>
              <a:gd name="connsiteY10" fmla="*/ 403908 h 2120964"/>
              <a:gd name="connsiteX11" fmla="*/ 2063750 w 2246777"/>
              <a:gd name="connsiteY11" fmla="*/ 442008 h 2120964"/>
              <a:gd name="connsiteX12" fmla="*/ 2063750 w 2246777"/>
              <a:gd name="connsiteY12" fmla="*/ 548688 h 2120964"/>
              <a:gd name="connsiteX13" fmla="*/ 2109470 w 2246777"/>
              <a:gd name="connsiteY13" fmla="*/ 617268 h 2120964"/>
              <a:gd name="connsiteX14" fmla="*/ 2049780 w 2246777"/>
              <a:gd name="connsiteY14" fmla="*/ 719503 h 2120964"/>
              <a:gd name="connsiteX15" fmla="*/ 2086610 w 2246777"/>
              <a:gd name="connsiteY15" fmla="*/ 762048 h 2120964"/>
              <a:gd name="connsiteX16" fmla="*/ 1979930 w 2246777"/>
              <a:gd name="connsiteY16" fmla="*/ 838248 h 2120964"/>
              <a:gd name="connsiteX17" fmla="*/ 1751330 w 2246777"/>
              <a:gd name="connsiteY17" fmla="*/ 868728 h 2120964"/>
              <a:gd name="connsiteX18" fmla="*/ 1734185 w 2246777"/>
              <a:gd name="connsiteY18" fmla="*/ 933498 h 2120964"/>
              <a:gd name="connsiteX19" fmla="*/ 1568450 w 2246777"/>
              <a:gd name="connsiteY19" fmla="*/ 998268 h 2120964"/>
              <a:gd name="connsiteX20" fmla="*/ 1758950 w 2246777"/>
              <a:gd name="connsiteY20" fmla="*/ 1310688 h 2120964"/>
              <a:gd name="connsiteX21" fmla="*/ 2178050 w 2246777"/>
              <a:gd name="connsiteY21" fmla="*/ 1706928 h 2120964"/>
              <a:gd name="connsiteX22" fmla="*/ 2155190 w 2246777"/>
              <a:gd name="connsiteY22" fmla="*/ 1714548 h 2120964"/>
              <a:gd name="connsiteX23" fmla="*/ 2200910 w 2246777"/>
              <a:gd name="connsiteY23" fmla="*/ 1783128 h 2120964"/>
              <a:gd name="connsiteX24" fmla="*/ 2170430 w 2246777"/>
              <a:gd name="connsiteY24" fmla="*/ 1828848 h 2120964"/>
              <a:gd name="connsiteX25" fmla="*/ 2223770 w 2246777"/>
              <a:gd name="connsiteY25" fmla="*/ 1874568 h 2120964"/>
              <a:gd name="connsiteX26" fmla="*/ 2178050 w 2246777"/>
              <a:gd name="connsiteY26" fmla="*/ 1905048 h 2120964"/>
              <a:gd name="connsiteX27" fmla="*/ 2246630 w 2246777"/>
              <a:gd name="connsiteY27" fmla="*/ 2011728 h 2120964"/>
              <a:gd name="connsiteX28" fmla="*/ 2159000 w 2246777"/>
              <a:gd name="connsiteY28" fmla="*/ 2120948 h 2120964"/>
              <a:gd name="connsiteX29" fmla="*/ 1728470 w 2246777"/>
              <a:gd name="connsiteY29" fmla="*/ 2004108 h 2120964"/>
              <a:gd name="connsiteX30" fmla="*/ 1682750 w 2246777"/>
              <a:gd name="connsiteY30" fmla="*/ 1920288 h 2120964"/>
              <a:gd name="connsiteX31" fmla="*/ 1400810 w 2246777"/>
              <a:gd name="connsiteY31" fmla="*/ 1607868 h 2120964"/>
              <a:gd name="connsiteX32" fmla="*/ 1195070 w 2246777"/>
              <a:gd name="connsiteY32" fmla="*/ 1470708 h 2120964"/>
              <a:gd name="connsiteX33" fmla="*/ 1009650 w 2246777"/>
              <a:gd name="connsiteY33" fmla="*/ 1317673 h 2120964"/>
              <a:gd name="connsiteX34" fmla="*/ 783590 w 2246777"/>
              <a:gd name="connsiteY34" fmla="*/ 1417368 h 2120964"/>
              <a:gd name="connsiteX35" fmla="*/ 775970 w 2246777"/>
              <a:gd name="connsiteY35" fmla="*/ 1714548 h 2120964"/>
              <a:gd name="connsiteX36" fmla="*/ 798830 w 2246777"/>
              <a:gd name="connsiteY36" fmla="*/ 1889808 h 2120964"/>
              <a:gd name="connsiteX37" fmla="*/ 577850 w 2246777"/>
              <a:gd name="connsiteY37" fmla="*/ 1714548 h 2120964"/>
              <a:gd name="connsiteX38" fmla="*/ 295910 w 2246777"/>
              <a:gd name="connsiteY38" fmla="*/ 1798368 h 2120964"/>
              <a:gd name="connsiteX39" fmla="*/ 257810 w 2246777"/>
              <a:gd name="connsiteY39" fmla="*/ 1539288 h 2120964"/>
              <a:gd name="connsiteX40" fmla="*/ 151130 w 2246777"/>
              <a:gd name="connsiteY40" fmla="*/ 1485948 h 2120964"/>
              <a:gd name="connsiteX0" fmla="*/ 151130 w 2246777"/>
              <a:gd name="connsiteY0" fmla="*/ 1485948 h 2120964"/>
              <a:gd name="connsiteX1" fmla="*/ 57785 w 2246777"/>
              <a:gd name="connsiteY1" fmla="*/ 1000808 h 2120964"/>
              <a:gd name="connsiteX2" fmla="*/ 0 w 2246777"/>
              <a:gd name="connsiteY2" fmla="*/ 438833 h 2120964"/>
              <a:gd name="connsiteX3" fmla="*/ 181610 w 2246777"/>
              <a:gd name="connsiteY3" fmla="*/ 480108 h 2120964"/>
              <a:gd name="connsiteX4" fmla="*/ 189230 w 2246777"/>
              <a:gd name="connsiteY4" fmla="*/ 381048 h 2120964"/>
              <a:gd name="connsiteX5" fmla="*/ 135890 w 2246777"/>
              <a:gd name="connsiteY5" fmla="*/ 350568 h 2120964"/>
              <a:gd name="connsiteX6" fmla="*/ 120650 w 2246777"/>
              <a:gd name="connsiteY6" fmla="*/ 137208 h 2120964"/>
              <a:gd name="connsiteX7" fmla="*/ 288290 w 2246777"/>
              <a:gd name="connsiteY7" fmla="*/ 48 h 2120964"/>
              <a:gd name="connsiteX8" fmla="*/ 539750 w 2246777"/>
              <a:gd name="connsiteY8" fmla="*/ 152448 h 2120964"/>
              <a:gd name="connsiteX9" fmla="*/ 1035050 w 2246777"/>
              <a:gd name="connsiteY9" fmla="*/ 289608 h 2120964"/>
              <a:gd name="connsiteX10" fmla="*/ 1637030 w 2246777"/>
              <a:gd name="connsiteY10" fmla="*/ 403908 h 2120964"/>
              <a:gd name="connsiteX11" fmla="*/ 2063750 w 2246777"/>
              <a:gd name="connsiteY11" fmla="*/ 442008 h 2120964"/>
              <a:gd name="connsiteX12" fmla="*/ 2063750 w 2246777"/>
              <a:gd name="connsiteY12" fmla="*/ 548688 h 2120964"/>
              <a:gd name="connsiteX13" fmla="*/ 2109470 w 2246777"/>
              <a:gd name="connsiteY13" fmla="*/ 617268 h 2120964"/>
              <a:gd name="connsiteX14" fmla="*/ 2049780 w 2246777"/>
              <a:gd name="connsiteY14" fmla="*/ 719503 h 2120964"/>
              <a:gd name="connsiteX15" fmla="*/ 2086610 w 2246777"/>
              <a:gd name="connsiteY15" fmla="*/ 762048 h 2120964"/>
              <a:gd name="connsiteX16" fmla="*/ 1979930 w 2246777"/>
              <a:gd name="connsiteY16" fmla="*/ 838248 h 2120964"/>
              <a:gd name="connsiteX17" fmla="*/ 1751330 w 2246777"/>
              <a:gd name="connsiteY17" fmla="*/ 868728 h 2120964"/>
              <a:gd name="connsiteX18" fmla="*/ 1734185 w 2246777"/>
              <a:gd name="connsiteY18" fmla="*/ 933498 h 2120964"/>
              <a:gd name="connsiteX19" fmla="*/ 1568450 w 2246777"/>
              <a:gd name="connsiteY19" fmla="*/ 998268 h 2120964"/>
              <a:gd name="connsiteX20" fmla="*/ 1758950 w 2246777"/>
              <a:gd name="connsiteY20" fmla="*/ 1310688 h 2120964"/>
              <a:gd name="connsiteX21" fmla="*/ 2178050 w 2246777"/>
              <a:gd name="connsiteY21" fmla="*/ 1706928 h 2120964"/>
              <a:gd name="connsiteX22" fmla="*/ 2155190 w 2246777"/>
              <a:gd name="connsiteY22" fmla="*/ 1714548 h 2120964"/>
              <a:gd name="connsiteX23" fmla="*/ 2200910 w 2246777"/>
              <a:gd name="connsiteY23" fmla="*/ 1783128 h 2120964"/>
              <a:gd name="connsiteX24" fmla="*/ 2170430 w 2246777"/>
              <a:gd name="connsiteY24" fmla="*/ 1828848 h 2120964"/>
              <a:gd name="connsiteX25" fmla="*/ 2223770 w 2246777"/>
              <a:gd name="connsiteY25" fmla="*/ 1874568 h 2120964"/>
              <a:gd name="connsiteX26" fmla="*/ 2178050 w 2246777"/>
              <a:gd name="connsiteY26" fmla="*/ 1905048 h 2120964"/>
              <a:gd name="connsiteX27" fmla="*/ 2246630 w 2246777"/>
              <a:gd name="connsiteY27" fmla="*/ 2011728 h 2120964"/>
              <a:gd name="connsiteX28" fmla="*/ 2159000 w 2246777"/>
              <a:gd name="connsiteY28" fmla="*/ 2120948 h 2120964"/>
              <a:gd name="connsiteX29" fmla="*/ 1728470 w 2246777"/>
              <a:gd name="connsiteY29" fmla="*/ 2004108 h 2120964"/>
              <a:gd name="connsiteX30" fmla="*/ 1682750 w 2246777"/>
              <a:gd name="connsiteY30" fmla="*/ 1920288 h 2120964"/>
              <a:gd name="connsiteX31" fmla="*/ 1400810 w 2246777"/>
              <a:gd name="connsiteY31" fmla="*/ 1607868 h 2120964"/>
              <a:gd name="connsiteX32" fmla="*/ 1195070 w 2246777"/>
              <a:gd name="connsiteY32" fmla="*/ 1470708 h 2120964"/>
              <a:gd name="connsiteX33" fmla="*/ 1009650 w 2246777"/>
              <a:gd name="connsiteY33" fmla="*/ 1317673 h 2120964"/>
              <a:gd name="connsiteX34" fmla="*/ 783590 w 2246777"/>
              <a:gd name="connsiteY34" fmla="*/ 1417368 h 2120964"/>
              <a:gd name="connsiteX35" fmla="*/ 775970 w 2246777"/>
              <a:gd name="connsiteY35" fmla="*/ 1714548 h 2120964"/>
              <a:gd name="connsiteX36" fmla="*/ 798830 w 2246777"/>
              <a:gd name="connsiteY36" fmla="*/ 1889808 h 2120964"/>
              <a:gd name="connsiteX37" fmla="*/ 577850 w 2246777"/>
              <a:gd name="connsiteY37" fmla="*/ 1714548 h 2120964"/>
              <a:gd name="connsiteX38" fmla="*/ 295910 w 2246777"/>
              <a:gd name="connsiteY38" fmla="*/ 1798368 h 2120964"/>
              <a:gd name="connsiteX39" fmla="*/ 257810 w 2246777"/>
              <a:gd name="connsiteY39" fmla="*/ 1539288 h 2120964"/>
              <a:gd name="connsiteX40" fmla="*/ 151130 w 2246777"/>
              <a:gd name="connsiteY40" fmla="*/ 1485948 h 2120964"/>
              <a:gd name="connsiteX0" fmla="*/ 151130 w 2246777"/>
              <a:gd name="connsiteY0" fmla="*/ 1485948 h 2120964"/>
              <a:gd name="connsiteX1" fmla="*/ 57785 w 2246777"/>
              <a:gd name="connsiteY1" fmla="*/ 1000808 h 2120964"/>
              <a:gd name="connsiteX2" fmla="*/ 0 w 2246777"/>
              <a:gd name="connsiteY2" fmla="*/ 438833 h 2120964"/>
              <a:gd name="connsiteX3" fmla="*/ 181610 w 2246777"/>
              <a:gd name="connsiteY3" fmla="*/ 480108 h 2120964"/>
              <a:gd name="connsiteX4" fmla="*/ 189230 w 2246777"/>
              <a:gd name="connsiteY4" fmla="*/ 381048 h 2120964"/>
              <a:gd name="connsiteX5" fmla="*/ 135890 w 2246777"/>
              <a:gd name="connsiteY5" fmla="*/ 350568 h 2120964"/>
              <a:gd name="connsiteX6" fmla="*/ 120650 w 2246777"/>
              <a:gd name="connsiteY6" fmla="*/ 137208 h 2120964"/>
              <a:gd name="connsiteX7" fmla="*/ 288290 w 2246777"/>
              <a:gd name="connsiteY7" fmla="*/ 48 h 2120964"/>
              <a:gd name="connsiteX8" fmla="*/ 539750 w 2246777"/>
              <a:gd name="connsiteY8" fmla="*/ 152448 h 2120964"/>
              <a:gd name="connsiteX9" fmla="*/ 1035050 w 2246777"/>
              <a:gd name="connsiteY9" fmla="*/ 289608 h 2120964"/>
              <a:gd name="connsiteX10" fmla="*/ 1637030 w 2246777"/>
              <a:gd name="connsiteY10" fmla="*/ 403908 h 2120964"/>
              <a:gd name="connsiteX11" fmla="*/ 2063750 w 2246777"/>
              <a:gd name="connsiteY11" fmla="*/ 442008 h 2120964"/>
              <a:gd name="connsiteX12" fmla="*/ 2063750 w 2246777"/>
              <a:gd name="connsiteY12" fmla="*/ 548688 h 2120964"/>
              <a:gd name="connsiteX13" fmla="*/ 2109470 w 2246777"/>
              <a:gd name="connsiteY13" fmla="*/ 617268 h 2120964"/>
              <a:gd name="connsiteX14" fmla="*/ 2049780 w 2246777"/>
              <a:gd name="connsiteY14" fmla="*/ 719503 h 2120964"/>
              <a:gd name="connsiteX15" fmla="*/ 2086610 w 2246777"/>
              <a:gd name="connsiteY15" fmla="*/ 762048 h 2120964"/>
              <a:gd name="connsiteX16" fmla="*/ 1979930 w 2246777"/>
              <a:gd name="connsiteY16" fmla="*/ 838248 h 2120964"/>
              <a:gd name="connsiteX17" fmla="*/ 1751330 w 2246777"/>
              <a:gd name="connsiteY17" fmla="*/ 868728 h 2120964"/>
              <a:gd name="connsiteX18" fmla="*/ 1734185 w 2246777"/>
              <a:gd name="connsiteY18" fmla="*/ 933498 h 2120964"/>
              <a:gd name="connsiteX19" fmla="*/ 1568450 w 2246777"/>
              <a:gd name="connsiteY19" fmla="*/ 998268 h 2120964"/>
              <a:gd name="connsiteX20" fmla="*/ 1758950 w 2246777"/>
              <a:gd name="connsiteY20" fmla="*/ 1310688 h 2120964"/>
              <a:gd name="connsiteX21" fmla="*/ 2178050 w 2246777"/>
              <a:gd name="connsiteY21" fmla="*/ 1706928 h 2120964"/>
              <a:gd name="connsiteX22" fmla="*/ 2155190 w 2246777"/>
              <a:gd name="connsiteY22" fmla="*/ 1714548 h 2120964"/>
              <a:gd name="connsiteX23" fmla="*/ 2200910 w 2246777"/>
              <a:gd name="connsiteY23" fmla="*/ 1783128 h 2120964"/>
              <a:gd name="connsiteX24" fmla="*/ 2170430 w 2246777"/>
              <a:gd name="connsiteY24" fmla="*/ 1828848 h 2120964"/>
              <a:gd name="connsiteX25" fmla="*/ 2223770 w 2246777"/>
              <a:gd name="connsiteY25" fmla="*/ 1874568 h 2120964"/>
              <a:gd name="connsiteX26" fmla="*/ 2178050 w 2246777"/>
              <a:gd name="connsiteY26" fmla="*/ 1905048 h 2120964"/>
              <a:gd name="connsiteX27" fmla="*/ 2246630 w 2246777"/>
              <a:gd name="connsiteY27" fmla="*/ 2011728 h 2120964"/>
              <a:gd name="connsiteX28" fmla="*/ 2159000 w 2246777"/>
              <a:gd name="connsiteY28" fmla="*/ 2120948 h 2120964"/>
              <a:gd name="connsiteX29" fmla="*/ 1728470 w 2246777"/>
              <a:gd name="connsiteY29" fmla="*/ 2004108 h 2120964"/>
              <a:gd name="connsiteX30" fmla="*/ 1682750 w 2246777"/>
              <a:gd name="connsiteY30" fmla="*/ 1920288 h 2120964"/>
              <a:gd name="connsiteX31" fmla="*/ 1400810 w 2246777"/>
              <a:gd name="connsiteY31" fmla="*/ 1607868 h 2120964"/>
              <a:gd name="connsiteX32" fmla="*/ 1195070 w 2246777"/>
              <a:gd name="connsiteY32" fmla="*/ 1470708 h 2120964"/>
              <a:gd name="connsiteX33" fmla="*/ 1009650 w 2246777"/>
              <a:gd name="connsiteY33" fmla="*/ 1317673 h 2120964"/>
              <a:gd name="connsiteX34" fmla="*/ 783590 w 2246777"/>
              <a:gd name="connsiteY34" fmla="*/ 1417368 h 2120964"/>
              <a:gd name="connsiteX35" fmla="*/ 775970 w 2246777"/>
              <a:gd name="connsiteY35" fmla="*/ 1714548 h 2120964"/>
              <a:gd name="connsiteX36" fmla="*/ 798830 w 2246777"/>
              <a:gd name="connsiteY36" fmla="*/ 1889808 h 2120964"/>
              <a:gd name="connsiteX37" fmla="*/ 577850 w 2246777"/>
              <a:gd name="connsiteY37" fmla="*/ 1714548 h 2120964"/>
              <a:gd name="connsiteX38" fmla="*/ 295910 w 2246777"/>
              <a:gd name="connsiteY38" fmla="*/ 1798368 h 2120964"/>
              <a:gd name="connsiteX39" fmla="*/ 257810 w 2246777"/>
              <a:gd name="connsiteY39" fmla="*/ 1539288 h 2120964"/>
              <a:gd name="connsiteX40" fmla="*/ 151130 w 2246777"/>
              <a:gd name="connsiteY40" fmla="*/ 1485948 h 2120964"/>
              <a:gd name="connsiteX0" fmla="*/ 151130 w 2246777"/>
              <a:gd name="connsiteY0" fmla="*/ 1485948 h 2120964"/>
              <a:gd name="connsiteX1" fmla="*/ 57785 w 2246777"/>
              <a:gd name="connsiteY1" fmla="*/ 1000808 h 2120964"/>
              <a:gd name="connsiteX2" fmla="*/ 0 w 2246777"/>
              <a:gd name="connsiteY2" fmla="*/ 438833 h 2120964"/>
              <a:gd name="connsiteX3" fmla="*/ 181610 w 2246777"/>
              <a:gd name="connsiteY3" fmla="*/ 480108 h 2120964"/>
              <a:gd name="connsiteX4" fmla="*/ 189230 w 2246777"/>
              <a:gd name="connsiteY4" fmla="*/ 381048 h 2120964"/>
              <a:gd name="connsiteX5" fmla="*/ 135890 w 2246777"/>
              <a:gd name="connsiteY5" fmla="*/ 350568 h 2120964"/>
              <a:gd name="connsiteX6" fmla="*/ 120650 w 2246777"/>
              <a:gd name="connsiteY6" fmla="*/ 137208 h 2120964"/>
              <a:gd name="connsiteX7" fmla="*/ 288290 w 2246777"/>
              <a:gd name="connsiteY7" fmla="*/ 48 h 2120964"/>
              <a:gd name="connsiteX8" fmla="*/ 539750 w 2246777"/>
              <a:gd name="connsiteY8" fmla="*/ 152448 h 2120964"/>
              <a:gd name="connsiteX9" fmla="*/ 854075 w 2246777"/>
              <a:gd name="connsiteY9" fmla="*/ 212773 h 2120964"/>
              <a:gd name="connsiteX10" fmla="*/ 1035050 w 2246777"/>
              <a:gd name="connsiteY10" fmla="*/ 289608 h 2120964"/>
              <a:gd name="connsiteX11" fmla="*/ 1637030 w 2246777"/>
              <a:gd name="connsiteY11" fmla="*/ 403908 h 2120964"/>
              <a:gd name="connsiteX12" fmla="*/ 2063750 w 2246777"/>
              <a:gd name="connsiteY12" fmla="*/ 442008 h 2120964"/>
              <a:gd name="connsiteX13" fmla="*/ 2063750 w 2246777"/>
              <a:gd name="connsiteY13" fmla="*/ 548688 h 2120964"/>
              <a:gd name="connsiteX14" fmla="*/ 2109470 w 2246777"/>
              <a:gd name="connsiteY14" fmla="*/ 617268 h 2120964"/>
              <a:gd name="connsiteX15" fmla="*/ 2049780 w 2246777"/>
              <a:gd name="connsiteY15" fmla="*/ 719503 h 2120964"/>
              <a:gd name="connsiteX16" fmla="*/ 2086610 w 2246777"/>
              <a:gd name="connsiteY16" fmla="*/ 762048 h 2120964"/>
              <a:gd name="connsiteX17" fmla="*/ 1979930 w 2246777"/>
              <a:gd name="connsiteY17" fmla="*/ 838248 h 2120964"/>
              <a:gd name="connsiteX18" fmla="*/ 1751330 w 2246777"/>
              <a:gd name="connsiteY18" fmla="*/ 868728 h 2120964"/>
              <a:gd name="connsiteX19" fmla="*/ 1734185 w 2246777"/>
              <a:gd name="connsiteY19" fmla="*/ 933498 h 2120964"/>
              <a:gd name="connsiteX20" fmla="*/ 1568450 w 2246777"/>
              <a:gd name="connsiteY20" fmla="*/ 998268 h 2120964"/>
              <a:gd name="connsiteX21" fmla="*/ 1758950 w 2246777"/>
              <a:gd name="connsiteY21" fmla="*/ 1310688 h 2120964"/>
              <a:gd name="connsiteX22" fmla="*/ 2178050 w 2246777"/>
              <a:gd name="connsiteY22" fmla="*/ 1706928 h 2120964"/>
              <a:gd name="connsiteX23" fmla="*/ 2155190 w 2246777"/>
              <a:gd name="connsiteY23" fmla="*/ 1714548 h 2120964"/>
              <a:gd name="connsiteX24" fmla="*/ 2200910 w 2246777"/>
              <a:gd name="connsiteY24" fmla="*/ 1783128 h 2120964"/>
              <a:gd name="connsiteX25" fmla="*/ 2170430 w 2246777"/>
              <a:gd name="connsiteY25" fmla="*/ 1828848 h 2120964"/>
              <a:gd name="connsiteX26" fmla="*/ 2223770 w 2246777"/>
              <a:gd name="connsiteY26" fmla="*/ 1874568 h 2120964"/>
              <a:gd name="connsiteX27" fmla="*/ 2178050 w 2246777"/>
              <a:gd name="connsiteY27" fmla="*/ 1905048 h 2120964"/>
              <a:gd name="connsiteX28" fmla="*/ 2246630 w 2246777"/>
              <a:gd name="connsiteY28" fmla="*/ 2011728 h 2120964"/>
              <a:gd name="connsiteX29" fmla="*/ 2159000 w 2246777"/>
              <a:gd name="connsiteY29" fmla="*/ 2120948 h 2120964"/>
              <a:gd name="connsiteX30" fmla="*/ 1728470 w 2246777"/>
              <a:gd name="connsiteY30" fmla="*/ 2004108 h 2120964"/>
              <a:gd name="connsiteX31" fmla="*/ 1682750 w 2246777"/>
              <a:gd name="connsiteY31" fmla="*/ 1920288 h 2120964"/>
              <a:gd name="connsiteX32" fmla="*/ 1400810 w 2246777"/>
              <a:gd name="connsiteY32" fmla="*/ 1607868 h 2120964"/>
              <a:gd name="connsiteX33" fmla="*/ 1195070 w 2246777"/>
              <a:gd name="connsiteY33" fmla="*/ 1470708 h 2120964"/>
              <a:gd name="connsiteX34" fmla="*/ 1009650 w 2246777"/>
              <a:gd name="connsiteY34" fmla="*/ 1317673 h 2120964"/>
              <a:gd name="connsiteX35" fmla="*/ 783590 w 2246777"/>
              <a:gd name="connsiteY35" fmla="*/ 1417368 h 2120964"/>
              <a:gd name="connsiteX36" fmla="*/ 775970 w 2246777"/>
              <a:gd name="connsiteY36" fmla="*/ 1714548 h 2120964"/>
              <a:gd name="connsiteX37" fmla="*/ 798830 w 2246777"/>
              <a:gd name="connsiteY37" fmla="*/ 1889808 h 2120964"/>
              <a:gd name="connsiteX38" fmla="*/ 577850 w 2246777"/>
              <a:gd name="connsiteY38" fmla="*/ 1714548 h 2120964"/>
              <a:gd name="connsiteX39" fmla="*/ 295910 w 2246777"/>
              <a:gd name="connsiteY39" fmla="*/ 1798368 h 2120964"/>
              <a:gd name="connsiteX40" fmla="*/ 257810 w 2246777"/>
              <a:gd name="connsiteY40" fmla="*/ 1539288 h 2120964"/>
              <a:gd name="connsiteX41" fmla="*/ 151130 w 2246777"/>
              <a:gd name="connsiteY41" fmla="*/ 1485948 h 2120964"/>
              <a:gd name="connsiteX0" fmla="*/ 151130 w 2246777"/>
              <a:gd name="connsiteY0" fmla="*/ 1485948 h 2120964"/>
              <a:gd name="connsiteX1" fmla="*/ 57785 w 2246777"/>
              <a:gd name="connsiteY1" fmla="*/ 1000808 h 2120964"/>
              <a:gd name="connsiteX2" fmla="*/ 0 w 2246777"/>
              <a:gd name="connsiteY2" fmla="*/ 438833 h 2120964"/>
              <a:gd name="connsiteX3" fmla="*/ 181610 w 2246777"/>
              <a:gd name="connsiteY3" fmla="*/ 480108 h 2120964"/>
              <a:gd name="connsiteX4" fmla="*/ 189230 w 2246777"/>
              <a:gd name="connsiteY4" fmla="*/ 381048 h 2120964"/>
              <a:gd name="connsiteX5" fmla="*/ 135890 w 2246777"/>
              <a:gd name="connsiteY5" fmla="*/ 350568 h 2120964"/>
              <a:gd name="connsiteX6" fmla="*/ 120650 w 2246777"/>
              <a:gd name="connsiteY6" fmla="*/ 137208 h 2120964"/>
              <a:gd name="connsiteX7" fmla="*/ 288290 w 2246777"/>
              <a:gd name="connsiteY7" fmla="*/ 48 h 2120964"/>
              <a:gd name="connsiteX8" fmla="*/ 539750 w 2246777"/>
              <a:gd name="connsiteY8" fmla="*/ 152448 h 2120964"/>
              <a:gd name="connsiteX9" fmla="*/ 1035050 w 2246777"/>
              <a:gd name="connsiteY9" fmla="*/ 289608 h 2120964"/>
              <a:gd name="connsiteX10" fmla="*/ 1637030 w 2246777"/>
              <a:gd name="connsiteY10" fmla="*/ 403908 h 2120964"/>
              <a:gd name="connsiteX11" fmla="*/ 2063750 w 2246777"/>
              <a:gd name="connsiteY11" fmla="*/ 442008 h 2120964"/>
              <a:gd name="connsiteX12" fmla="*/ 2063750 w 2246777"/>
              <a:gd name="connsiteY12" fmla="*/ 548688 h 2120964"/>
              <a:gd name="connsiteX13" fmla="*/ 2109470 w 2246777"/>
              <a:gd name="connsiteY13" fmla="*/ 617268 h 2120964"/>
              <a:gd name="connsiteX14" fmla="*/ 2049780 w 2246777"/>
              <a:gd name="connsiteY14" fmla="*/ 719503 h 2120964"/>
              <a:gd name="connsiteX15" fmla="*/ 2086610 w 2246777"/>
              <a:gd name="connsiteY15" fmla="*/ 762048 h 2120964"/>
              <a:gd name="connsiteX16" fmla="*/ 1979930 w 2246777"/>
              <a:gd name="connsiteY16" fmla="*/ 838248 h 2120964"/>
              <a:gd name="connsiteX17" fmla="*/ 1751330 w 2246777"/>
              <a:gd name="connsiteY17" fmla="*/ 868728 h 2120964"/>
              <a:gd name="connsiteX18" fmla="*/ 1734185 w 2246777"/>
              <a:gd name="connsiteY18" fmla="*/ 933498 h 2120964"/>
              <a:gd name="connsiteX19" fmla="*/ 1568450 w 2246777"/>
              <a:gd name="connsiteY19" fmla="*/ 998268 h 2120964"/>
              <a:gd name="connsiteX20" fmla="*/ 1758950 w 2246777"/>
              <a:gd name="connsiteY20" fmla="*/ 1310688 h 2120964"/>
              <a:gd name="connsiteX21" fmla="*/ 2178050 w 2246777"/>
              <a:gd name="connsiteY21" fmla="*/ 1706928 h 2120964"/>
              <a:gd name="connsiteX22" fmla="*/ 2155190 w 2246777"/>
              <a:gd name="connsiteY22" fmla="*/ 1714548 h 2120964"/>
              <a:gd name="connsiteX23" fmla="*/ 2200910 w 2246777"/>
              <a:gd name="connsiteY23" fmla="*/ 1783128 h 2120964"/>
              <a:gd name="connsiteX24" fmla="*/ 2170430 w 2246777"/>
              <a:gd name="connsiteY24" fmla="*/ 1828848 h 2120964"/>
              <a:gd name="connsiteX25" fmla="*/ 2223770 w 2246777"/>
              <a:gd name="connsiteY25" fmla="*/ 1874568 h 2120964"/>
              <a:gd name="connsiteX26" fmla="*/ 2178050 w 2246777"/>
              <a:gd name="connsiteY26" fmla="*/ 1905048 h 2120964"/>
              <a:gd name="connsiteX27" fmla="*/ 2246630 w 2246777"/>
              <a:gd name="connsiteY27" fmla="*/ 2011728 h 2120964"/>
              <a:gd name="connsiteX28" fmla="*/ 2159000 w 2246777"/>
              <a:gd name="connsiteY28" fmla="*/ 2120948 h 2120964"/>
              <a:gd name="connsiteX29" fmla="*/ 1728470 w 2246777"/>
              <a:gd name="connsiteY29" fmla="*/ 2004108 h 2120964"/>
              <a:gd name="connsiteX30" fmla="*/ 1682750 w 2246777"/>
              <a:gd name="connsiteY30" fmla="*/ 1920288 h 2120964"/>
              <a:gd name="connsiteX31" fmla="*/ 1400810 w 2246777"/>
              <a:gd name="connsiteY31" fmla="*/ 1607868 h 2120964"/>
              <a:gd name="connsiteX32" fmla="*/ 1195070 w 2246777"/>
              <a:gd name="connsiteY32" fmla="*/ 1470708 h 2120964"/>
              <a:gd name="connsiteX33" fmla="*/ 1009650 w 2246777"/>
              <a:gd name="connsiteY33" fmla="*/ 1317673 h 2120964"/>
              <a:gd name="connsiteX34" fmla="*/ 783590 w 2246777"/>
              <a:gd name="connsiteY34" fmla="*/ 1417368 h 2120964"/>
              <a:gd name="connsiteX35" fmla="*/ 775970 w 2246777"/>
              <a:gd name="connsiteY35" fmla="*/ 1714548 h 2120964"/>
              <a:gd name="connsiteX36" fmla="*/ 798830 w 2246777"/>
              <a:gd name="connsiteY36" fmla="*/ 1889808 h 2120964"/>
              <a:gd name="connsiteX37" fmla="*/ 577850 w 2246777"/>
              <a:gd name="connsiteY37" fmla="*/ 1714548 h 2120964"/>
              <a:gd name="connsiteX38" fmla="*/ 295910 w 2246777"/>
              <a:gd name="connsiteY38" fmla="*/ 1798368 h 2120964"/>
              <a:gd name="connsiteX39" fmla="*/ 257810 w 2246777"/>
              <a:gd name="connsiteY39" fmla="*/ 1539288 h 2120964"/>
              <a:gd name="connsiteX40" fmla="*/ 151130 w 2246777"/>
              <a:gd name="connsiteY40" fmla="*/ 1485948 h 2120964"/>
              <a:gd name="connsiteX0" fmla="*/ 151130 w 2246777"/>
              <a:gd name="connsiteY0" fmla="*/ 1485948 h 2120964"/>
              <a:gd name="connsiteX1" fmla="*/ 57785 w 2246777"/>
              <a:gd name="connsiteY1" fmla="*/ 1000808 h 2120964"/>
              <a:gd name="connsiteX2" fmla="*/ 0 w 2246777"/>
              <a:gd name="connsiteY2" fmla="*/ 438833 h 2120964"/>
              <a:gd name="connsiteX3" fmla="*/ 181610 w 2246777"/>
              <a:gd name="connsiteY3" fmla="*/ 480108 h 2120964"/>
              <a:gd name="connsiteX4" fmla="*/ 189230 w 2246777"/>
              <a:gd name="connsiteY4" fmla="*/ 381048 h 2120964"/>
              <a:gd name="connsiteX5" fmla="*/ 135890 w 2246777"/>
              <a:gd name="connsiteY5" fmla="*/ 350568 h 2120964"/>
              <a:gd name="connsiteX6" fmla="*/ 120650 w 2246777"/>
              <a:gd name="connsiteY6" fmla="*/ 137208 h 2120964"/>
              <a:gd name="connsiteX7" fmla="*/ 288290 w 2246777"/>
              <a:gd name="connsiteY7" fmla="*/ 48 h 2120964"/>
              <a:gd name="connsiteX8" fmla="*/ 539750 w 2246777"/>
              <a:gd name="connsiteY8" fmla="*/ 152448 h 2120964"/>
              <a:gd name="connsiteX9" fmla="*/ 1035050 w 2246777"/>
              <a:gd name="connsiteY9" fmla="*/ 289608 h 2120964"/>
              <a:gd name="connsiteX10" fmla="*/ 1637030 w 2246777"/>
              <a:gd name="connsiteY10" fmla="*/ 403908 h 2120964"/>
              <a:gd name="connsiteX11" fmla="*/ 2063750 w 2246777"/>
              <a:gd name="connsiteY11" fmla="*/ 442008 h 2120964"/>
              <a:gd name="connsiteX12" fmla="*/ 2063750 w 2246777"/>
              <a:gd name="connsiteY12" fmla="*/ 548688 h 2120964"/>
              <a:gd name="connsiteX13" fmla="*/ 2109470 w 2246777"/>
              <a:gd name="connsiteY13" fmla="*/ 617268 h 2120964"/>
              <a:gd name="connsiteX14" fmla="*/ 2049780 w 2246777"/>
              <a:gd name="connsiteY14" fmla="*/ 719503 h 2120964"/>
              <a:gd name="connsiteX15" fmla="*/ 2086610 w 2246777"/>
              <a:gd name="connsiteY15" fmla="*/ 762048 h 2120964"/>
              <a:gd name="connsiteX16" fmla="*/ 1979930 w 2246777"/>
              <a:gd name="connsiteY16" fmla="*/ 838248 h 2120964"/>
              <a:gd name="connsiteX17" fmla="*/ 1751330 w 2246777"/>
              <a:gd name="connsiteY17" fmla="*/ 868728 h 2120964"/>
              <a:gd name="connsiteX18" fmla="*/ 1734185 w 2246777"/>
              <a:gd name="connsiteY18" fmla="*/ 933498 h 2120964"/>
              <a:gd name="connsiteX19" fmla="*/ 1568450 w 2246777"/>
              <a:gd name="connsiteY19" fmla="*/ 998268 h 2120964"/>
              <a:gd name="connsiteX20" fmla="*/ 1758950 w 2246777"/>
              <a:gd name="connsiteY20" fmla="*/ 1310688 h 2120964"/>
              <a:gd name="connsiteX21" fmla="*/ 2178050 w 2246777"/>
              <a:gd name="connsiteY21" fmla="*/ 1706928 h 2120964"/>
              <a:gd name="connsiteX22" fmla="*/ 2155190 w 2246777"/>
              <a:gd name="connsiteY22" fmla="*/ 1714548 h 2120964"/>
              <a:gd name="connsiteX23" fmla="*/ 2200910 w 2246777"/>
              <a:gd name="connsiteY23" fmla="*/ 1783128 h 2120964"/>
              <a:gd name="connsiteX24" fmla="*/ 2170430 w 2246777"/>
              <a:gd name="connsiteY24" fmla="*/ 1828848 h 2120964"/>
              <a:gd name="connsiteX25" fmla="*/ 2223770 w 2246777"/>
              <a:gd name="connsiteY25" fmla="*/ 1874568 h 2120964"/>
              <a:gd name="connsiteX26" fmla="*/ 2178050 w 2246777"/>
              <a:gd name="connsiteY26" fmla="*/ 1905048 h 2120964"/>
              <a:gd name="connsiteX27" fmla="*/ 2246630 w 2246777"/>
              <a:gd name="connsiteY27" fmla="*/ 2011728 h 2120964"/>
              <a:gd name="connsiteX28" fmla="*/ 2159000 w 2246777"/>
              <a:gd name="connsiteY28" fmla="*/ 2120948 h 2120964"/>
              <a:gd name="connsiteX29" fmla="*/ 1728470 w 2246777"/>
              <a:gd name="connsiteY29" fmla="*/ 2004108 h 2120964"/>
              <a:gd name="connsiteX30" fmla="*/ 1682750 w 2246777"/>
              <a:gd name="connsiteY30" fmla="*/ 1920288 h 2120964"/>
              <a:gd name="connsiteX31" fmla="*/ 1400810 w 2246777"/>
              <a:gd name="connsiteY31" fmla="*/ 1607868 h 2120964"/>
              <a:gd name="connsiteX32" fmla="*/ 1195070 w 2246777"/>
              <a:gd name="connsiteY32" fmla="*/ 1470708 h 2120964"/>
              <a:gd name="connsiteX33" fmla="*/ 1009650 w 2246777"/>
              <a:gd name="connsiteY33" fmla="*/ 1317673 h 2120964"/>
              <a:gd name="connsiteX34" fmla="*/ 783590 w 2246777"/>
              <a:gd name="connsiteY34" fmla="*/ 1417368 h 2120964"/>
              <a:gd name="connsiteX35" fmla="*/ 775970 w 2246777"/>
              <a:gd name="connsiteY35" fmla="*/ 1714548 h 2120964"/>
              <a:gd name="connsiteX36" fmla="*/ 798830 w 2246777"/>
              <a:gd name="connsiteY36" fmla="*/ 1889808 h 2120964"/>
              <a:gd name="connsiteX37" fmla="*/ 577850 w 2246777"/>
              <a:gd name="connsiteY37" fmla="*/ 1714548 h 2120964"/>
              <a:gd name="connsiteX38" fmla="*/ 295910 w 2246777"/>
              <a:gd name="connsiteY38" fmla="*/ 1798368 h 2120964"/>
              <a:gd name="connsiteX39" fmla="*/ 257810 w 2246777"/>
              <a:gd name="connsiteY39" fmla="*/ 1539288 h 2120964"/>
              <a:gd name="connsiteX40" fmla="*/ 151130 w 2246777"/>
              <a:gd name="connsiteY40" fmla="*/ 1485948 h 2120964"/>
              <a:gd name="connsiteX0" fmla="*/ 151130 w 2246777"/>
              <a:gd name="connsiteY0" fmla="*/ 1485948 h 2120964"/>
              <a:gd name="connsiteX1" fmla="*/ 57785 w 2246777"/>
              <a:gd name="connsiteY1" fmla="*/ 1000808 h 2120964"/>
              <a:gd name="connsiteX2" fmla="*/ 0 w 2246777"/>
              <a:gd name="connsiteY2" fmla="*/ 438833 h 2120964"/>
              <a:gd name="connsiteX3" fmla="*/ 181610 w 2246777"/>
              <a:gd name="connsiteY3" fmla="*/ 480108 h 2120964"/>
              <a:gd name="connsiteX4" fmla="*/ 189230 w 2246777"/>
              <a:gd name="connsiteY4" fmla="*/ 381048 h 2120964"/>
              <a:gd name="connsiteX5" fmla="*/ 135890 w 2246777"/>
              <a:gd name="connsiteY5" fmla="*/ 350568 h 2120964"/>
              <a:gd name="connsiteX6" fmla="*/ 120650 w 2246777"/>
              <a:gd name="connsiteY6" fmla="*/ 137208 h 2120964"/>
              <a:gd name="connsiteX7" fmla="*/ 288290 w 2246777"/>
              <a:gd name="connsiteY7" fmla="*/ 48 h 2120964"/>
              <a:gd name="connsiteX8" fmla="*/ 539750 w 2246777"/>
              <a:gd name="connsiteY8" fmla="*/ 152448 h 2120964"/>
              <a:gd name="connsiteX9" fmla="*/ 1035050 w 2246777"/>
              <a:gd name="connsiteY9" fmla="*/ 289608 h 2120964"/>
              <a:gd name="connsiteX10" fmla="*/ 1637030 w 2246777"/>
              <a:gd name="connsiteY10" fmla="*/ 403908 h 2120964"/>
              <a:gd name="connsiteX11" fmla="*/ 2063750 w 2246777"/>
              <a:gd name="connsiteY11" fmla="*/ 442008 h 2120964"/>
              <a:gd name="connsiteX12" fmla="*/ 2063750 w 2246777"/>
              <a:gd name="connsiteY12" fmla="*/ 548688 h 2120964"/>
              <a:gd name="connsiteX13" fmla="*/ 2109470 w 2246777"/>
              <a:gd name="connsiteY13" fmla="*/ 617268 h 2120964"/>
              <a:gd name="connsiteX14" fmla="*/ 2049780 w 2246777"/>
              <a:gd name="connsiteY14" fmla="*/ 719503 h 2120964"/>
              <a:gd name="connsiteX15" fmla="*/ 2086610 w 2246777"/>
              <a:gd name="connsiteY15" fmla="*/ 762048 h 2120964"/>
              <a:gd name="connsiteX16" fmla="*/ 1979930 w 2246777"/>
              <a:gd name="connsiteY16" fmla="*/ 838248 h 2120964"/>
              <a:gd name="connsiteX17" fmla="*/ 1751330 w 2246777"/>
              <a:gd name="connsiteY17" fmla="*/ 868728 h 2120964"/>
              <a:gd name="connsiteX18" fmla="*/ 1734185 w 2246777"/>
              <a:gd name="connsiteY18" fmla="*/ 933498 h 2120964"/>
              <a:gd name="connsiteX19" fmla="*/ 1568450 w 2246777"/>
              <a:gd name="connsiteY19" fmla="*/ 998268 h 2120964"/>
              <a:gd name="connsiteX20" fmla="*/ 1758950 w 2246777"/>
              <a:gd name="connsiteY20" fmla="*/ 1310688 h 2120964"/>
              <a:gd name="connsiteX21" fmla="*/ 2178050 w 2246777"/>
              <a:gd name="connsiteY21" fmla="*/ 1706928 h 2120964"/>
              <a:gd name="connsiteX22" fmla="*/ 2155190 w 2246777"/>
              <a:gd name="connsiteY22" fmla="*/ 1714548 h 2120964"/>
              <a:gd name="connsiteX23" fmla="*/ 2200910 w 2246777"/>
              <a:gd name="connsiteY23" fmla="*/ 1783128 h 2120964"/>
              <a:gd name="connsiteX24" fmla="*/ 2170430 w 2246777"/>
              <a:gd name="connsiteY24" fmla="*/ 1828848 h 2120964"/>
              <a:gd name="connsiteX25" fmla="*/ 2223770 w 2246777"/>
              <a:gd name="connsiteY25" fmla="*/ 1874568 h 2120964"/>
              <a:gd name="connsiteX26" fmla="*/ 2178050 w 2246777"/>
              <a:gd name="connsiteY26" fmla="*/ 1905048 h 2120964"/>
              <a:gd name="connsiteX27" fmla="*/ 2246630 w 2246777"/>
              <a:gd name="connsiteY27" fmla="*/ 2011728 h 2120964"/>
              <a:gd name="connsiteX28" fmla="*/ 2159000 w 2246777"/>
              <a:gd name="connsiteY28" fmla="*/ 2120948 h 2120964"/>
              <a:gd name="connsiteX29" fmla="*/ 1728470 w 2246777"/>
              <a:gd name="connsiteY29" fmla="*/ 2004108 h 2120964"/>
              <a:gd name="connsiteX30" fmla="*/ 1682750 w 2246777"/>
              <a:gd name="connsiteY30" fmla="*/ 1920288 h 2120964"/>
              <a:gd name="connsiteX31" fmla="*/ 1400810 w 2246777"/>
              <a:gd name="connsiteY31" fmla="*/ 1607868 h 2120964"/>
              <a:gd name="connsiteX32" fmla="*/ 1195070 w 2246777"/>
              <a:gd name="connsiteY32" fmla="*/ 1470708 h 2120964"/>
              <a:gd name="connsiteX33" fmla="*/ 1009650 w 2246777"/>
              <a:gd name="connsiteY33" fmla="*/ 1317673 h 2120964"/>
              <a:gd name="connsiteX34" fmla="*/ 783590 w 2246777"/>
              <a:gd name="connsiteY34" fmla="*/ 1417368 h 2120964"/>
              <a:gd name="connsiteX35" fmla="*/ 775970 w 2246777"/>
              <a:gd name="connsiteY35" fmla="*/ 1714548 h 2120964"/>
              <a:gd name="connsiteX36" fmla="*/ 798830 w 2246777"/>
              <a:gd name="connsiteY36" fmla="*/ 1889808 h 2120964"/>
              <a:gd name="connsiteX37" fmla="*/ 577850 w 2246777"/>
              <a:gd name="connsiteY37" fmla="*/ 1714548 h 2120964"/>
              <a:gd name="connsiteX38" fmla="*/ 295910 w 2246777"/>
              <a:gd name="connsiteY38" fmla="*/ 1798368 h 2120964"/>
              <a:gd name="connsiteX39" fmla="*/ 257810 w 2246777"/>
              <a:gd name="connsiteY39" fmla="*/ 1539288 h 2120964"/>
              <a:gd name="connsiteX40" fmla="*/ 151130 w 2246777"/>
              <a:gd name="connsiteY40" fmla="*/ 1485948 h 212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46777" h="2120964">
                <a:moveTo>
                  <a:pt x="151130" y="1485948"/>
                </a:moveTo>
                <a:cubicBezTo>
                  <a:pt x="123190" y="1315768"/>
                  <a:pt x="225425" y="1205913"/>
                  <a:pt x="57785" y="1000808"/>
                </a:cubicBezTo>
                <a:cubicBezTo>
                  <a:pt x="21590" y="854758"/>
                  <a:pt x="55245" y="610283"/>
                  <a:pt x="0" y="438833"/>
                </a:cubicBezTo>
                <a:cubicBezTo>
                  <a:pt x="63712" y="474816"/>
                  <a:pt x="121073" y="466350"/>
                  <a:pt x="181610" y="480108"/>
                </a:cubicBezTo>
                <a:lnTo>
                  <a:pt x="189230" y="381048"/>
                </a:lnTo>
                <a:cubicBezTo>
                  <a:pt x="181610" y="359458"/>
                  <a:pt x="147320" y="391208"/>
                  <a:pt x="135890" y="350568"/>
                </a:cubicBezTo>
                <a:cubicBezTo>
                  <a:pt x="124460" y="309928"/>
                  <a:pt x="95250" y="195628"/>
                  <a:pt x="120650" y="137208"/>
                </a:cubicBezTo>
                <a:cubicBezTo>
                  <a:pt x="176530" y="91488"/>
                  <a:pt x="216132" y="-2427"/>
                  <a:pt x="288290" y="48"/>
                </a:cubicBezTo>
                <a:cubicBezTo>
                  <a:pt x="478912" y="6587"/>
                  <a:pt x="466090" y="135938"/>
                  <a:pt x="539750" y="152448"/>
                </a:cubicBezTo>
                <a:cubicBezTo>
                  <a:pt x="651510" y="153083"/>
                  <a:pt x="836295" y="187373"/>
                  <a:pt x="1035050" y="289608"/>
                </a:cubicBezTo>
                <a:lnTo>
                  <a:pt x="1637030" y="403908"/>
                </a:lnTo>
                <a:lnTo>
                  <a:pt x="2063750" y="442008"/>
                </a:lnTo>
                <a:cubicBezTo>
                  <a:pt x="2149475" y="445818"/>
                  <a:pt x="2063750" y="513128"/>
                  <a:pt x="2063750" y="548688"/>
                </a:cubicBezTo>
                <a:cubicBezTo>
                  <a:pt x="2071370" y="577898"/>
                  <a:pt x="2111798" y="588799"/>
                  <a:pt x="2109470" y="617268"/>
                </a:cubicBezTo>
                <a:cubicBezTo>
                  <a:pt x="2107142" y="645737"/>
                  <a:pt x="2053590" y="695373"/>
                  <a:pt x="2049780" y="719503"/>
                </a:cubicBezTo>
                <a:cubicBezTo>
                  <a:pt x="2045970" y="743633"/>
                  <a:pt x="2098252" y="742257"/>
                  <a:pt x="2086610" y="762048"/>
                </a:cubicBezTo>
                <a:cubicBezTo>
                  <a:pt x="2074968" y="781839"/>
                  <a:pt x="2035810" y="820468"/>
                  <a:pt x="1979930" y="838248"/>
                </a:cubicBezTo>
                <a:lnTo>
                  <a:pt x="1751330" y="868728"/>
                </a:lnTo>
                <a:cubicBezTo>
                  <a:pt x="1708785" y="885661"/>
                  <a:pt x="1764665" y="911908"/>
                  <a:pt x="1734185" y="933498"/>
                </a:cubicBezTo>
                <a:cubicBezTo>
                  <a:pt x="1703705" y="955088"/>
                  <a:pt x="1600835" y="968211"/>
                  <a:pt x="1568450" y="998268"/>
                </a:cubicBezTo>
                <a:lnTo>
                  <a:pt x="1758950" y="1310688"/>
                </a:lnTo>
                <a:cubicBezTo>
                  <a:pt x="1860550" y="1428798"/>
                  <a:pt x="2120769" y="1632022"/>
                  <a:pt x="2178050" y="1706928"/>
                </a:cubicBezTo>
                <a:cubicBezTo>
                  <a:pt x="2202815" y="1739313"/>
                  <a:pt x="2151380" y="1701848"/>
                  <a:pt x="2155190" y="1714548"/>
                </a:cubicBezTo>
                <a:cubicBezTo>
                  <a:pt x="2170430" y="1737408"/>
                  <a:pt x="2199688" y="1755681"/>
                  <a:pt x="2200910" y="1783128"/>
                </a:cubicBezTo>
                <a:cubicBezTo>
                  <a:pt x="2202046" y="1808644"/>
                  <a:pt x="2166620" y="1813608"/>
                  <a:pt x="2170430" y="1828848"/>
                </a:cubicBezTo>
                <a:cubicBezTo>
                  <a:pt x="2188210" y="1844088"/>
                  <a:pt x="2220565" y="1851371"/>
                  <a:pt x="2223770" y="1874568"/>
                </a:cubicBezTo>
                <a:cubicBezTo>
                  <a:pt x="2227111" y="1898749"/>
                  <a:pt x="2174240" y="1882188"/>
                  <a:pt x="2178050" y="1905048"/>
                </a:cubicBezTo>
                <a:cubicBezTo>
                  <a:pt x="2200910" y="1940608"/>
                  <a:pt x="2249805" y="1975745"/>
                  <a:pt x="2246630" y="2011728"/>
                </a:cubicBezTo>
                <a:cubicBezTo>
                  <a:pt x="2243455" y="2047711"/>
                  <a:pt x="2245360" y="2122218"/>
                  <a:pt x="2159000" y="2120948"/>
                </a:cubicBezTo>
                <a:cubicBezTo>
                  <a:pt x="1955165" y="1995853"/>
                  <a:pt x="1795674" y="2023793"/>
                  <a:pt x="1728470" y="2004108"/>
                </a:cubicBezTo>
                <a:lnTo>
                  <a:pt x="1682750" y="1920288"/>
                </a:lnTo>
                <a:lnTo>
                  <a:pt x="1400810" y="1607868"/>
                </a:lnTo>
                <a:lnTo>
                  <a:pt x="1195070" y="1470708"/>
                </a:lnTo>
                <a:cubicBezTo>
                  <a:pt x="1134110" y="1424988"/>
                  <a:pt x="1078230" y="1326563"/>
                  <a:pt x="1009650" y="1317673"/>
                </a:cubicBezTo>
                <a:cubicBezTo>
                  <a:pt x="941070" y="1308783"/>
                  <a:pt x="826770" y="1353868"/>
                  <a:pt x="783590" y="1417368"/>
                </a:cubicBezTo>
                <a:lnTo>
                  <a:pt x="775970" y="1714548"/>
                </a:lnTo>
                <a:lnTo>
                  <a:pt x="798830" y="1889808"/>
                </a:lnTo>
                <a:cubicBezTo>
                  <a:pt x="765810" y="1889808"/>
                  <a:pt x="661670" y="1729788"/>
                  <a:pt x="577850" y="1714548"/>
                </a:cubicBezTo>
                <a:cubicBezTo>
                  <a:pt x="494030" y="1699308"/>
                  <a:pt x="323850" y="1770428"/>
                  <a:pt x="295910" y="1798368"/>
                </a:cubicBezTo>
                <a:lnTo>
                  <a:pt x="257810" y="1539288"/>
                </a:lnTo>
                <a:lnTo>
                  <a:pt x="151130" y="1485948"/>
                </a:lnTo>
                <a:close/>
              </a:path>
            </a:pathLst>
          </a:custGeom>
          <a:solidFill>
            <a:srgbClr val="F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1189057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edclothes&#10;&#10;Description automatically generated">
            <a:extLst>
              <a:ext uri="{FF2B5EF4-FFF2-40B4-BE49-F238E27FC236}">
                <a16:creationId xmlns:a16="http://schemas.microsoft.com/office/drawing/2014/main" id="{0CA2EB22-900A-A9B7-5369-991B74CAD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96" y="190500"/>
            <a:ext cx="14592808" cy="10096500"/>
          </a:xfrm>
          <a:prstGeom prst="rect">
            <a:avLst/>
          </a:prstGeom>
        </p:spPr>
      </p:pic>
      <p:sp>
        <p:nvSpPr>
          <p:cNvPr id="2" name="Text Placeholder 1"/>
          <p:cNvSpPr>
            <a:spLocks noGrp="1"/>
          </p:cNvSpPr>
          <p:nvPr>
            <p:ph type="body" sz="quarter" idx="10"/>
          </p:nvPr>
        </p:nvSpPr>
        <p:spPr/>
        <p:txBody>
          <a:bodyPr/>
          <a:lstStyle/>
          <a:p>
            <a:r>
              <a:rPr lang="en-US" i="1" dirty="0"/>
              <a:t>Joseph </a:t>
            </a:r>
            <a:r>
              <a:rPr lang="en-US" i="1" dirty="0" err="1"/>
              <a:t>Maketh</a:t>
            </a:r>
            <a:r>
              <a:rPr lang="en-US" i="1" dirty="0"/>
              <a:t> Himself Known to His Brethren</a:t>
            </a:r>
            <a:r>
              <a:rPr lang="en-US" dirty="0"/>
              <a:t>, by James Tissot, circa 1899</a:t>
            </a:r>
            <a:endParaRPr lang="x-none" dirty="0"/>
          </a:p>
        </p:txBody>
      </p:sp>
      <p:sp>
        <p:nvSpPr>
          <p:cNvPr id="3" name="Text Placeholder 2"/>
          <p:cNvSpPr>
            <a:spLocks noGrp="1"/>
          </p:cNvSpPr>
          <p:nvPr>
            <p:ph type="body" sz="quarter" idx="12"/>
          </p:nvPr>
        </p:nvSpPr>
        <p:spPr/>
        <p:txBody>
          <a:bodyPr/>
          <a:lstStyle/>
          <a:p>
            <a:r>
              <a:rPr lang="en-US" dirty="0"/>
              <a:t>12:21</a:t>
            </a:r>
          </a:p>
        </p:txBody>
      </p:sp>
      <p:sp>
        <p:nvSpPr>
          <p:cNvPr id="4" name="Title 3"/>
          <p:cNvSpPr>
            <a:spLocks noGrp="1"/>
          </p:cNvSpPr>
          <p:nvPr>
            <p:ph type="title"/>
          </p:nvPr>
        </p:nvSpPr>
        <p:spPr/>
        <p:txBody>
          <a:bodyPr/>
          <a:lstStyle/>
          <a:p>
            <a:r>
              <a:rPr lang="en-US" dirty="0"/>
              <a:t>Do not be overcome by evil, but overcome </a:t>
            </a:r>
            <a:r>
              <a:rPr lang="en-US"/>
              <a:t>evil with good</a:t>
            </a:r>
            <a:endParaRPr lang="en-US" dirty="0"/>
          </a:p>
        </p:txBody>
      </p:sp>
    </p:spTree>
    <p:extLst>
      <p:ext uri="{BB962C8B-B14F-4D97-AF65-F5344CB8AC3E}">
        <p14:creationId xmlns:p14="http://schemas.microsoft.com/office/powerpoint/2010/main" val="34129328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032FF01-ACF8-42E0-5EAB-958CD5DB32AD}"/>
              </a:ext>
            </a:extLst>
          </p:cNvPr>
          <p:cNvPicPr>
            <a:picLocks noChangeAspect="1"/>
          </p:cNvPicPr>
          <p:nvPr/>
        </p:nvPicPr>
        <p:blipFill rotWithShape="1">
          <a:blip r:embed="rId3">
            <a:extLst>
              <a:ext uri="{28A0092B-C50C-407E-A947-70E740481C1C}">
                <a14:useLocalDpi xmlns:a14="http://schemas.microsoft.com/office/drawing/2010/main" val="0"/>
              </a:ext>
            </a:extLst>
          </a:blip>
          <a:srcRect t="2871" b="6818"/>
          <a:stretch/>
        </p:blipFill>
        <p:spPr>
          <a:xfrm>
            <a:off x="459927" y="190500"/>
            <a:ext cx="10589073" cy="956310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1,600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A9737E7A-ADB7-5BEF-1B8B-A8310CB51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Model of altar of burnt offering at the tabernacle</a:t>
            </a:r>
          </a:p>
        </p:txBody>
      </p:sp>
      <p:sp>
        <p:nvSpPr>
          <p:cNvPr id="4" name="Text Placeholder 3"/>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This is your spiritual service of worship</a:t>
            </a:r>
          </a:p>
        </p:txBody>
      </p:sp>
    </p:spTree>
    <p:extLst>
      <p:ext uri="{BB962C8B-B14F-4D97-AF65-F5344CB8AC3E}">
        <p14:creationId xmlns:p14="http://schemas.microsoft.com/office/powerpoint/2010/main" val="182753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06E279-23B0-4AEA-BA23-74A9A22FA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Limestone mold for making coin blanks, from Bet </a:t>
            </a:r>
            <a:r>
              <a:rPr lang="en-US" dirty="0" err="1"/>
              <a:t>Guvrin</a:t>
            </a:r>
            <a:r>
              <a:rPr lang="en-US" dirty="0"/>
              <a:t>, 2nd–1st centuries BC</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And do not be conformed to this world</a:t>
            </a:r>
          </a:p>
        </p:txBody>
      </p:sp>
    </p:spTree>
    <p:extLst>
      <p:ext uri="{BB962C8B-B14F-4D97-AF65-F5344CB8AC3E}">
        <p14:creationId xmlns:p14="http://schemas.microsoft.com/office/powerpoint/2010/main" val="87200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502F3-0E7F-45FE-83FF-9ADE5AC89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Limestone mold for coin blanks, and a strip of coin blanks, 2nd–1st centuries BC</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And do not be conformed to this world</a:t>
            </a:r>
          </a:p>
        </p:txBody>
      </p:sp>
    </p:spTree>
    <p:extLst>
      <p:ext uri="{BB962C8B-B14F-4D97-AF65-F5344CB8AC3E}">
        <p14:creationId xmlns:p14="http://schemas.microsoft.com/office/powerpoint/2010/main" val="2726994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blue, bread, half&#10;&#10;Description automatically generated">
            <a:extLst>
              <a:ext uri="{FF2B5EF4-FFF2-40B4-BE49-F238E27FC236}">
                <a16:creationId xmlns:a16="http://schemas.microsoft.com/office/drawing/2014/main" id="{08D92C6D-E46C-0C70-3E85-8AD5D187B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88" y="0"/>
            <a:ext cx="16651224" cy="10287000"/>
          </a:xfrm>
          <a:prstGeom prst="rect">
            <a:avLst/>
          </a:prstGeom>
        </p:spPr>
      </p:pic>
      <p:sp>
        <p:nvSpPr>
          <p:cNvPr id="3" name="Text Placeholder 2"/>
          <p:cNvSpPr>
            <a:spLocks noGrp="1"/>
          </p:cNvSpPr>
          <p:nvPr>
            <p:ph type="body" sz="quarter" idx="10"/>
          </p:nvPr>
        </p:nvSpPr>
        <p:spPr/>
        <p:txBody>
          <a:bodyPr/>
          <a:lstStyle/>
          <a:p>
            <a:r>
              <a:rPr lang="en-US" dirty="0"/>
              <a:t>Roman lamp mold, limestone, 1st–3rd centuries AD</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And do not be conformed to this world</a:t>
            </a:r>
          </a:p>
        </p:txBody>
      </p:sp>
    </p:spTree>
    <p:extLst>
      <p:ext uri="{BB962C8B-B14F-4D97-AF65-F5344CB8AC3E}">
        <p14:creationId xmlns:p14="http://schemas.microsoft.com/office/powerpoint/2010/main" val="406416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indoor, food, dessert&#10;&#10;Description automatically generated">
            <a:extLst>
              <a:ext uri="{FF2B5EF4-FFF2-40B4-BE49-F238E27FC236}">
                <a16:creationId xmlns:a16="http://schemas.microsoft.com/office/drawing/2014/main" id="{7A6798F2-00FD-916A-14AD-FDB1BCECF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Mold for figurine head from Beit </a:t>
            </a:r>
            <a:r>
              <a:rPr lang="en-US" dirty="0" err="1"/>
              <a:t>Natif</a:t>
            </a:r>
            <a:r>
              <a:rPr lang="en-US" dirty="0"/>
              <a:t>, 3rd–4th centuries AD</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And do not be conformed to this world</a:t>
            </a:r>
          </a:p>
        </p:txBody>
      </p:sp>
    </p:spTree>
    <p:extLst>
      <p:ext uri="{BB962C8B-B14F-4D97-AF65-F5344CB8AC3E}">
        <p14:creationId xmlns:p14="http://schemas.microsoft.com/office/powerpoint/2010/main" val="167263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55A864-D3AA-DE69-A06F-330BA251D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580" y="0"/>
            <a:ext cx="6720840" cy="10287000"/>
          </a:xfrm>
          <a:prstGeom prst="rect">
            <a:avLst/>
          </a:prstGeom>
        </p:spPr>
      </p:pic>
      <p:sp>
        <p:nvSpPr>
          <p:cNvPr id="3" name="Text Placeholder 2"/>
          <p:cNvSpPr>
            <a:spLocks noGrp="1"/>
          </p:cNvSpPr>
          <p:nvPr>
            <p:ph type="body" sz="quarter" idx="10"/>
          </p:nvPr>
        </p:nvSpPr>
        <p:spPr/>
        <p:txBody>
          <a:bodyPr/>
          <a:lstStyle/>
          <a:p>
            <a:r>
              <a:rPr lang="en-US" dirty="0"/>
              <a:t>Stone mold and modern cast of a goddess figurine, from Nahariya, 19th–17th centuries BC</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And do not be conformed to this world</a:t>
            </a:r>
          </a:p>
        </p:txBody>
      </p:sp>
    </p:spTree>
    <p:extLst>
      <p:ext uri="{BB962C8B-B14F-4D97-AF65-F5344CB8AC3E}">
        <p14:creationId xmlns:p14="http://schemas.microsoft.com/office/powerpoint/2010/main" val="1042404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glass vases on a shelf&#10;&#10;Description automatically generated with medium confidence">
            <a:extLst>
              <a:ext uri="{FF2B5EF4-FFF2-40B4-BE49-F238E27FC236}">
                <a16:creationId xmlns:a16="http://schemas.microsoft.com/office/drawing/2014/main" id="{0595DD0C-A5B5-4BD3-15B7-106762065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Mold-blown glass vessels, </a:t>
            </a:r>
            <a:r>
              <a:rPr lang="en-US" dirty="0" err="1"/>
              <a:t>Sidonian</a:t>
            </a:r>
            <a:r>
              <a:rPr lang="en-US" dirty="0"/>
              <a:t>, 1st century AD</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And do not be conformed to this world</a:t>
            </a:r>
          </a:p>
        </p:txBody>
      </p:sp>
    </p:spTree>
    <p:extLst>
      <p:ext uri="{BB962C8B-B14F-4D97-AF65-F5344CB8AC3E}">
        <p14:creationId xmlns:p14="http://schemas.microsoft.com/office/powerpoint/2010/main" val="26082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46BAE-761B-497F-84DD-609A0430A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 y="0"/>
            <a:ext cx="18286871" cy="10287000"/>
          </a:xfrm>
          <a:prstGeom prst="rect">
            <a:avLst/>
          </a:prstGeom>
        </p:spPr>
      </p:pic>
      <p:sp>
        <p:nvSpPr>
          <p:cNvPr id="3" name="Text Placeholder 2"/>
          <p:cNvSpPr>
            <a:spLocks noGrp="1"/>
          </p:cNvSpPr>
          <p:nvPr>
            <p:ph type="body" sz="quarter" idx="10"/>
          </p:nvPr>
        </p:nvSpPr>
        <p:spPr/>
        <p:txBody>
          <a:bodyPr/>
          <a:lstStyle/>
          <a:p>
            <a:r>
              <a:rPr lang="en-US" dirty="0"/>
              <a:t>Necklace with butterfly pendant, 2nd–1st centuries BC</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But be transformed</a:t>
            </a:r>
          </a:p>
        </p:txBody>
      </p:sp>
    </p:spTree>
    <p:extLst>
      <p:ext uri="{BB962C8B-B14F-4D97-AF65-F5344CB8AC3E}">
        <p14:creationId xmlns:p14="http://schemas.microsoft.com/office/powerpoint/2010/main" val="547633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961A5-15FB-1261-6C5F-A93EAD7AD3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86091F-9BF2-1B16-7006-7E89BCFB2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46D7480D-FF0E-B16C-C0F5-F2B6B09CC38A}"/>
              </a:ext>
            </a:extLst>
          </p:cNvPr>
          <p:cNvSpPr>
            <a:spLocks noGrp="1"/>
          </p:cNvSpPr>
          <p:nvPr>
            <p:ph type="title"/>
          </p:nvPr>
        </p:nvSpPr>
        <p:spPr>
          <a:xfrm>
            <a:off x="0" y="5447318"/>
            <a:ext cx="18288000" cy="877824"/>
          </a:xfrm>
        </p:spPr>
        <p:txBody>
          <a:bodyPr/>
          <a:lstStyle/>
          <a:p>
            <a:r>
              <a:rPr lang="en-US" dirty="0"/>
              <a:t>ROMANS 12</a:t>
            </a:r>
          </a:p>
        </p:txBody>
      </p:sp>
      <p:pic>
        <p:nvPicPr>
          <p:cNvPr id="10" name="Picture 9">
            <a:extLst>
              <a:ext uri="{FF2B5EF4-FFF2-40B4-BE49-F238E27FC236}">
                <a16:creationId xmlns:a16="http://schemas.microsoft.com/office/drawing/2014/main" id="{FE0C6A2D-1B15-8020-EAD9-1E5F9D2FA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
        <p:nvSpPr>
          <p:cNvPr id="2" name="Title 4">
            <a:extLst>
              <a:ext uri="{FF2B5EF4-FFF2-40B4-BE49-F238E27FC236}">
                <a16:creationId xmlns:a16="http://schemas.microsoft.com/office/drawing/2014/main" id="{C792D54F-5DF4-EFD7-0BE7-9EC5E2588886}"/>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Romans 12 presentation from the Photo Companion to the Bible. To purchase the full volume, visit https://www.bibleplaces.com/romans/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4" name="Arrow: Right 3">
            <a:extLst>
              <a:ext uri="{FF2B5EF4-FFF2-40B4-BE49-F238E27FC236}">
                <a16:creationId xmlns:a16="http://schemas.microsoft.com/office/drawing/2014/main" id="{E71EF08F-679B-9703-6EDD-7CF6A4D7923C}"/>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50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545DF67D-47CC-D7DD-2DAB-E595E96CD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Frog and insects, from the </a:t>
            </a:r>
            <a:r>
              <a:rPr lang="en-US" dirty="0" err="1"/>
              <a:t>mastaba</a:t>
            </a:r>
            <a:r>
              <a:rPr lang="en-US" dirty="0"/>
              <a:t> of the vizier </a:t>
            </a:r>
            <a:r>
              <a:rPr lang="en-US" dirty="0" err="1"/>
              <a:t>Kagemni</a:t>
            </a:r>
            <a:r>
              <a:rPr lang="en-US" dirty="0"/>
              <a:t> at Saqqara, circa 2300 BC</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But be transformed</a:t>
            </a:r>
          </a:p>
        </p:txBody>
      </p:sp>
    </p:spTree>
    <p:extLst>
      <p:ext uri="{BB962C8B-B14F-4D97-AF65-F5344CB8AC3E}">
        <p14:creationId xmlns:p14="http://schemas.microsoft.com/office/powerpoint/2010/main" val="1983532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4F71E6-4732-5634-83DE-5888A5A31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err="1"/>
              <a:t>Machtesh</a:t>
            </a:r>
            <a:r>
              <a:rPr lang="en-US" dirty="0"/>
              <a:t> Ramon at sunrise</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But be transformed by the renewing of your mind</a:t>
            </a:r>
          </a:p>
        </p:txBody>
      </p:sp>
    </p:spTree>
    <p:extLst>
      <p:ext uri="{BB962C8B-B14F-4D97-AF65-F5344CB8AC3E}">
        <p14:creationId xmlns:p14="http://schemas.microsoft.com/office/powerpoint/2010/main" val="403154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in with a face on it&#10;&#10;Description automatically generated with medium confidence">
            <a:extLst>
              <a:ext uri="{FF2B5EF4-FFF2-40B4-BE49-F238E27FC236}">
                <a16:creationId xmlns:a16="http://schemas.microsoft.com/office/drawing/2014/main" id="{59039827-BDF4-480B-875B-3EBEB4907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210493"/>
            <a:ext cx="8229600" cy="7866015"/>
          </a:xfrm>
          <a:prstGeom prst="rect">
            <a:avLst/>
          </a:prstGeom>
        </p:spPr>
      </p:pic>
      <p:sp>
        <p:nvSpPr>
          <p:cNvPr id="3" name="Text Placeholder 2"/>
          <p:cNvSpPr>
            <a:spLocks noGrp="1"/>
          </p:cNvSpPr>
          <p:nvPr>
            <p:ph type="body" sz="quarter" idx="10"/>
          </p:nvPr>
        </p:nvSpPr>
        <p:spPr/>
        <p:txBody>
          <a:bodyPr/>
          <a:lstStyle/>
          <a:p>
            <a:r>
              <a:rPr lang="en-US" dirty="0"/>
              <a:t>Silver coins with punch marks for testing authenticity, circa 500–200 BC</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That you may test and approve what is the will of God</a:t>
            </a:r>
          </a:p>
        </p:txBody>
      </p:sp>
      <p:pic>
        <p:nvPicPr>
          <p:cNvPr id="8" name="Picture 7" descr="A close-up of a coin&#10;&#10;Description automatically generated with low confidence">
            <a:extLst>
              <a:ext uri="{FF2B5EF4-FFF2-40B4-BE49-F238E27FC236}">
                <a16:creationId xmlns:a16="http://schemas.microsoft.com/office/drawing/2014/main" id="{8D19DE20-1AC1-4175-8531-22A687A67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101" y="1256999"/>
            <a:ext cx="8001002" cy="8206155"/>
          </a:xfrm>
          <a:prstGeom prst="rect">
            <a:avLst/>
          </a:prstGeom>
        </p:spPr>
      </p:pic>
    </p:spTree>
    <p:extLst>
      <p:ext uri="{BB962C8B-B14F-4D97-AF65-F5344CB8AC3E}">
        <p14:creationId xmlns:p14="http://schemas.microsoft.com/office/powerpoint/2010/main" val="1933817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15B923-C041-4661-8825-247949003DAA}"/>
              </a:ext>
            </a:extLst>
          </p:cNvPr>
          <p:cNvPicPr>
            <a:picLocks noChangeAspect="1"/>
          </p:cNvPicPr>
          <p:nvPr/>
        </p:nvPicPr>
        <p:blipFill rotWithShape="1">
          <a:blip r:embed="rId3">
            <a:extLst>
              <a:ext uri="{28A0092B-C50C-407E-A947-70E740481C1C}">
                <a14:useLocalDpi xmlns:a14="http://schemas.microsoft.com/office/drawing/2010/main" val="0"/>
              </a:ext>
            </a:extLst>
          </a:blip>
          <a:srcRect l="3333"/>
          <a:stretch/>
        </p:blipFill>
        <p:spPr>
          <a:xfrm>
            <a:off x="0" y="1"/>
            <a:ext cx="9829800" cy="10168760"/>
          </a:xfrm>
          <a:prstGeom prst="rect">
            <a:avLst/>
          </a:prstGeom>
        </p:spPr>
      </p:pic>
      <p:pic>
        <p:nvPicPr>
          <p:cNvPr id="6" name="Picture 5">
            <a:extLst>
              <a:ext uri="{FF2B5EF4-FFF2-40B4-BE49-F238E27FC236}">
                <a16:creationId xmlns:a16="http://schemas.microsoft.com/office/drawing/2014/main" id="{4E48679F-8076-458F-9BE5-43A0CE362EF6}"/>
              </a:ext>
            </a:extLst>
          </p:cNvPr>
          <p:cNvPicPr>
            <a:picLocks noChangeAspect="1"/>
          </p:cNvPicPr>
          <p:nvPr/>
        </p:nvPicPr>
        <p:blipFill rotWithShape="1">
          <a:blip r:embed="rId4">
            <a:extLst>
              <a:ext uri="{28A0092B-C50C-407E-A947-70E740481C1C}">
                <a14:useLocalDpi xmlns:a14="http://schemas.microsoft.com/office/drawing/2010/main" val="0"/>
              </a:ext>
            </a:extLst>
          </a:blip>
          <a:srcRect l="11111"/>
          <a:stretch/>
        </p:blipFill>
        <p:spPr>
          <a:xfrm>
            <a:off x="9486900" y="128587"/>
            <a:ext cx="8801100" cy="9901238"/>
          </a:xfrm>
          <a:prstGeom prst="rect">
            <a:avLst/>
          </a:prstGeom>
        </p:spPr>
      </p:pic>
      <p:sp>
        <p:nvSpPr>
          <p:cNvPr id="3" name="Text Placeholder 2"/>
          <p:cNvSpPr>
            <a:spLocks noGrp="1"/>
          </p:cNvSpPr>
          <p:nvPr>
            <p:ph type="body" sz="quarter" idx="10"/>
          </p:nvPr>
        </p:nvSpPr>
        <p:spPr/>
        <p:txBody>
          <a:bodyPr/>
          <a:lstStyle/>
          <a:p>
            <a:r>
              <a:rPr lang="en-US" dirty="0"/>
              <a:t>Silver </a:t>
            </a:r>
            <a:r>
              <a:rPr lang="en-US" dirty="0" err="1"/>
              <a:t>stater</a:t>
            </a:r>
            <a:r>
              <a:rPr lang="en-US" dirty="0"/>
              <a:t> with punch mark, minted in Tarsus, 361–334 BC</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That you may test and approve what is the will of God </a:t>
            </a:r>
          </a:p>
        </p:txBody>
      </p:sp>
    </p:spTree>
    <p:extLst>
      <p:ext uri="{BB962C8B-B14F-4D97-AF65-F5344CB8AC3E}">
        <p14:creationId xmlns:p14="http://schemas.microsoft.com/office/powerpoint/2010/main" val="887472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nch of grapes on a vine&#10;&#10;Description automatically generated with medium confidence">
            <a:extLst>
              <a:ext uri="{FF2B5EF4-FFF2-40B4-BE49-F238E27FC236}">
                <a16:creationId xmlns:a16="http://schemas.microsoft.com/office/drawing/2014/main" id="{B32AAAFB-0188-3AC6-24D0-72AC93A64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Grapes on vine and ready for harvest, near </a:t>
            </a:r>
            <a:r>
              <a:rPr lang="en-US" dirty="0" err="1"/>
              <a:t>Dor</a:t>
            </a:r>
            <a:endParaRPr lang="en-US" dirty="0"/>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That you may test and approve what is the will of God—what is good, acceptable, and perfect</a:t>
            </a:r>
          </a:p>
        </p:txBody>
      </p:sp>
    </p:spTree>
    <p:extLst>
      <p:ext uri="{BB962C8B-B14F-4D97-AF65-F5344CB8AC3E}">
        <p14:creationId xmlns:p14="http://schemas.microsoft.com/office/powerpoint/2010/main" val="3860665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flower&#10;&#10;Description automatically generated with medium confidence">
            <a:extLst>
              <a:ext uri="{FF2B5EF4-FFF2-40B4-BE49-F238E27FC236}">
                <a16:creationId xmlns:a16="http://schemas.microsoft.com/office/drawing/2014/main" id="{2FC1F9A8-8054-A47F-84C5-4DE98CC9A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Pomegranate flowers near Caesarea Philippi</a:t>
            </a:r>
          </a:p>
        </p:txBody>
      </p:sp>
      <p:sp>
        <p:nvSpPr>
          <p:cNvPr id="4" name="Text Placeholder 3"/>
          <p:cNvSpPr>
            <a:spLocks noGrp="1"/>
          </p:cNvSpPr>
          <p:nvPr>
            <p:ph type="body" sz="quarter" idx="12"/>
          </p:nvPr>
        </p:nvSpPr>
        <p:spPr/>
        <p:txBody>
          <a:bodyPr/>
          <a:lstStyle/>
          <a:p>
            <a:r>
              <a:rPr lang="en-US" dirty="0"/>
              <a:t>12:2</a:t>
            </a:r>
          </a:p>
        </p:txBody>
      </p:sp>
      <p:sp>
        <p:nvSpPr>
          <p:cNvPr id="2" name="Title 1"/>
          <p:cNvSpPr>
            <a:spLocks noGrp="1"/>
          </p:cNvSpPr>
          <p:nvPr>
            <p:ph type="title"/>
          </p:nvPr>
        </p:nvSpPr>
        <p:spPr/>
        <p:txBody>
          <a:bodyPr/>
          <a:lstStyle/>
          <a:p>
            <a:r>
              <a:rPr lang="en-US" dirty="0"/>
              <a:t>That you may test and approve what is the will of God—what is good, acceptable, and perfect</a:t>
            </a:r>
          </a:p>
        </p:txBody>
      </p:sp>
    </p:spTree>
    <p:extLst>
      <p:ext uri="{BB962C8B-B14F-4D97-AF65-F5344CB8AC3E}">
        <p14:creationId xmlns:p14="http://schemas.microsoft.com/office/powerpoint/2010/main" val="3225847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calendar&#10;&#10;Description automatically generated">
            <a:extLst>
              <a:ext uri="{FF2B5EF4-FFF2-40B4-BE49-F238E27FC236}">
                <a16:creationId xmlns:a16="http://schemas.microsoft.com/office/drawing/2014/main" id="{A91FE6E3-6CF8-0A55-C6E6-5D11C5D88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“Sacred Step of the Apostle Paul” sign in Berea</a:t>
            </a:r>
          </a:p>
        </p:txBody>
      </p:sp>
      <p:sp>
        <p:nvSpPr>
          <p:cNvPr id="4" name="Text Placeholder 3"/>
          <p:cNvSpPr>
            <a:spLocks noGrp="1"/>
          </p:cNvSpPr>
          <p:nvPr>
            <p:ph type="body" sz="quarter" idx="12"/>
          </p:nvPr>
        </p:nvSpPr>
        <p:spPr/>
        <p:txBody>
          <a:bodyPr/>
          <a:lstStyle/>
          <a:p>
            <a:r>
              <a:rPr lang="en-US" dirty="0"/>
              <a:t>12:3</a:t>
            </a:r>
          </a:p>
        </p:txBody>
      </p:sp>
      <p:sp>
        <p:nvSpPr>
          <p:cNvPr id="2" name="Title 1"/>
          <p:cNvSpPr>
            <a:spLocks noGrp="1"/>
          </p:cNvSpPr>
          <p:nvPr>
            <p:ph type="title"/>
          </p:nvPr>
        </p:nvSpPr>
        <p:spPr/>
        <p:txBody>
          <a:bodyPr/>
          <a:lstStyle/>
          <a:p>
            <a:r>
              <a:rPr lang="en-US" dirty="0"/>
              <a:t>For I say, through the grace that was given me</a:t>
            </a:r>
          </a:p>
        </p:txBody>
      </p:sp>
    </p:spTree>
    <p:extLst>
      <p:ext uri="{BB962C8B-B14F-4D97-AF65-F5344CB8AC3E}">
        <p14:creationId xmlns:p14="http://schemas.microsoft.com/office/powerpoint/2010/main" val="4211867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 old, dirty&#10;&#10;Description automatically generated">
            <a:extLst>
              <a:ext uri="{FF2B5EF4-FFF2-40B4-BE49-F238E27FC236}">
                <a16:creationId xmlns:a16="http://schemas.microsoft.com/office/drawing/2014/main" id="{EC1ECDAF-B79C-4036-F44D-3614331C6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Painting of Paul from a cave at Ephesus, late 5th or early 6th centuries AD</a:t>
            </a:r>
          </a:p>
        </p:txBody>
      </p:sp>
      <p:sp>
        <p:nvSpPr>
          <p:cNvPr id="4" name="Text Placeholder 3"/>
          <p:cNvSpPr>
            <a:spLocks noGrp="1"/>
          </p:cNvSpPr>
          <p:nvPr>
            <p:ph type="body" sz="quarter" idx="12"/>
          </p:nvPr>
        </p:nvSpPr>
        <p:spPr/>
        <p:txBody>
          <a:bodyPr/>
          <a:lstStyle/>
          <a:p>
            <a:r>
              <a:rPr lang="en-US" dirty="0"/>
              <a:t>12:3</a:t>
            </a:r>
          </a:p>
        </p:txBody>
      </p:sp>
      <p:sp>
        <p:nvSpPr>
          <p:cNvPr id="2" name="Title 1"/>
          <p:cNvSpPr>
            <a:spLocks noGrp="1"/>
          </p:cNvSpPr>
          <p:nvPr>
            <p:ph type="title"/>
          </p:nvPr>
        </p:nvSpPr>
        <p:spPr/>
        <p:txBody>
          <a:bodyPr/>
          <a:lstStyle/>
          <a:p>
            <a:r>
              <a:rPr lang="en-US" dirty="0"/>
              <a:t>For I say, through the grace that was given me</a:t>
            </a:r>
          </a:p>
        </p:txBody>
      </p:sp>
    </p:spTree>
    <p:extLst>
      <p:ext uri="{BB962C8B-B14F-4D97-AF65-F5344CB8AC3E}">
        <p14:creationId xmlns:p14="http://schemas.microsoft.com/office/powerpoint/2010/main" val="2527304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EFCDA5-D44F-4B7C-9484-02D4F4AC8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484" y="0"/>
            <a:ext cx="10543032" cy="10287000"/>
          </a:xfrm>
          <a:prstGeom prst="rect">
            <a:avLst/>
          </a:prstGeom>
        </p:spPr>
      </p:pic>
      <p:sp>
        <p:nvSpPr>
          <p:cNvPr id="3" name="Text Placeholder 2"/>
          <p:cNvSpPr>
            <a:spLocks noGrp="1"/>
          </p:cNvSpPr>
          <p:nvPr>
            <p:ph type="body" sz="quarter" idx="10"/>
          </p:nvPr>
        </p:nvSpPr>
        <p:spPr/>
        <p:txBody>
          <a:bodyPr/>
          <a:lstStyle/>
          <a:p>
            <a:r>
              <a:rPr lang="en-US" dirty="0"/>
              <a:t>Brick of Nebuchadnezzar, from Sippar, 6th century BC</a:t>
            </a:r>
          </a:p>
        </p:txBody>
      </p:sp>
      <p:sp>
        <p:nvSpPr>
          <p:cNvPr id="4" name="Text Placeholder 3"/>
          <p:cNvSpPr>
            <a:spLocks noGrp="1"/>
          </p:cNvSpPr>
          <p:nvPr>
            <p:ph type="body" sz="quarter" idx="12"/>
          </p:nvPr>
        </p:nvSpPr>
        <p:spPr/>
        <p:txBody>
          <a:bodyPr/>
          <a:lstStyle/>
          <a:p>
            <a:r>
              <a:rPr lang="en-US" dirty="0"/>
              <a:t>12:3</a:t>
            </a:r>
          </a:p>
        </p:txBody>
      </p:sp>
      <p:sp>
        <p:nvSpPr>
          <p:cNvPr id="2" name="Title 1"/>
          <p:cNvSpPr>
            <a:spLocks noGrp="1"/>
          </p:cNvSpPr>
          <p:nvPr>
            <p:ph type="title"/>
          </p:nvPr>
        </p:nvSpPr>
        <p:spPr/>
        <p:txBody>
          <a:bodyPr/>
          <a:lstStyle/>
          <a:p>
            <a:r>
              <a:rPr lang="en-US" dirty="0"/>
              <a:t>Not to think more highly of himself than he ought to think</a:t>
            </a:r>
          </a:p>
        </p:txBody>
      </p:sp>
    </p:spTree>
    <p:extLst>
      <p:ext uri="{BB962C8B-B14F-4D97-AF65-F5344CB8AC3E}">
        <p14:creationId xmlns:p14="http://schemas.microsoft.com/office/powerpoint/2010/main" val="3235525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2A76EE-65CB-4027-A8C7-6667D19F5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08" y="1049274"/>
            <a:ext cx="16788384" cy="8188452"/>
          </a:xfrm>
          <a:prstGeom prst="rect">
            <a:avLst/>
          </a:prstGeom>
        </p:spPr>
      </p:pic>
      <p:sp>
        <p:nvSpPr>
          <p:cNvPr id="2" name="Text Placeholder 1"/>
          <p:cNvSpPr>
            <a:spLocks noGrp="1"/>
          </p:cNvSpPr>
          <p:nvPr>
            <p:ph type="body" sz="quarter" idx="10"/>
          </p:nvPr>
        </p:nvSpPr>
        <p:spPr/>
        <p:txBody>
          <a:bodyPr/>
          <a:lstStyle/>
          <a:p>
            <a:r>
              <a:rPr lang="en-US" dirty="0"/>
              <a:t>Bronze prutah of Agrippa I, minted in Jerusalem, AD 41–42</a:t>
            </a:r>
          </a:p>
        </p:txBody>
      </p:sp>
      <p:sp>
        <p:nvSpPr>
          <p:cNvPr id="3" name="Text Placeholder 2"/>
          <p:cNvSpPr>
            <a:spLocks noGrp="1"/>
          </p:cNvSpPr>
          <p:nvPr>
            <p:ph type="body" sz="quarter" idx="12"/>
          </p:nvPr>
        </p:nvSpPr>
        <p:spPr/>
        <p:txBody>
          <a:bodyPr/>
          <a:lstStyle/>
          <a:p>
            <a:r>
              <a:rPr lang="en-US" dirty="0"/>
              <a:t>12:3</a:t>
            </a:r>
          </a:p>
        </p:txBody>
      </p:sp>
      <p:sp>
        <p:nvSpPr>
          <p:cNvPr id="4" name="Title 3"/>
          <p:cNvSpPr>
            <a:spLocks noGrp="1"/>
          </p:cNvSpPr>
          <p:nvPr>
            <p:ph type="title"/>
          </p:nvPr>
        </p:nvSpPr>
        <p:spPr/>
        <p:txBody>
          <a:bodyPr/>
          <a:lstStyle/>
          <a:p>
            <a:r>
              <a:rPr lang="en-US" dirty="0"/>
              <a:t>Not to think more highly of himself than he ought to think</a:t>
            </a:r>
          </a:p>
        </p:txBody>
      </p:sp>
    </p:spTree>
    <p:extLst>
      <p:ext uri="{BB962C8B-B14F-4D97-AF65-F5344CB8AC3E}">
        <p14:creationId xmlns:p14="http://schemas.microsoft.com/office/powerpoint/2010/main" val="415107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tone, building material, sculpture&#10;&#10;Description automatically generated">
            <a:extLst>
              <a:ext uri="{FF2B5EF4-FFF2-40B4-BE49-F238E27FC236}">
                <a16:creationId xmlns:a16="http://schemas.microsoft.com/office/drawing/2014/main" id="{A117CC34-2D90-247B-F15B-AFE5C1FC9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Relief of a bull about to be sacrificed, from Pergamum, circa 1st century AD</a:t>
            </a:r>
          </a:p>
        </p:txBody>
      </p:sp>
      <p:sp>
        <p:nvSpPr>
          <p:cNvPr id="4" name="Text Placeholder 3"/>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I appeal to you . . . to present your bodies as a living sacrifice, holy, acceptable to God</a:t>
            </a:r>
          </a:p>
        </p:txBody>
      </p:sp>
    </p:spTree>
    <p:extLst>
      <p:ext uri="{BB962C8B-B14F-4D97-AF65-F5344CB8AC3E}">
        <p14:creationId xmlns:p14="http://schemas.microsoft.com/office/powerpoint/2010/main" val="3728037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D13E65-0F0D-4D15-A47D-5F8945B78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162" y="171450"/>
            <a:ext cx="5789676" cy="9944100"/>
          </a:xfrm>
          <a:prstGeom prst="rect">
            <a:avLst/>
          </a:prstGeom>
        </p:spPr>
      </p:pic>
      <p:sp>
        <p:nvSpPr>
          <p:cNvPr id="3" name="Text Placeholder 2"/>
          <p:cNvSpPr>
            <a:spLocks noGrp="1"/>
          </p:cNvSpPr>
          <p:nvPr>
            <p:ph type="body" sz="quarter" idx="10"/>
          </p:nvPr>
        </p:nvSpPr>
        <p:spPr/>
        <p:txBody>
          <a:bodyPr/>
          <a:lstStyle/>
          <a:p>
            <a:r>
              <a:rPr lang="en-US" dirty="0"/>
              <a:t>Clay statue of Pittacus of Mitylene, one of the Seven Sages of Greece, circa 1st century AD</a:t>
            </a:r>
          </a:p>
        </p:txBody>
      </p:sp>
      <p:sp>
        <p:nvSpPr>
          <p:cNvPr id="4" name="Text Placeholder 3"/>
          <p:cNvSpPr>
            <a:spLocks noGrp="1"/>
          </p:cNvSpPr>
          <p:nvPr>
            <p:ph type="body" sz="quarter" idx="12"/>
          </p:nvPr>
        </p:nvSpPr>
        <p:spPr/>
        <p:txBody>
          <a:bodyPr/>
          <a:lstStyle/>
          <a:p>
            <a:r>
              <a:rPr lang="en-US" dirty="0"/>
              <a:t>12:3</a:t>
            </a:r>
          </a:p>
        </p:txBody>
      </p:sp>
      <p:sp>
        <p:nvSpPr>
          <p:cNvPr id="2" name="Title 1"/>
          <p:cNvSpPr>
            <a:spLocks noGrp="1"/>
          </p:cNvSpPr>
          <p:nvPr>
            <p:ph type="title"/>
          </p:nvPr>
        </p:nvSpPr>
        <p:spPr/>
        <p:txBody>
          <a:bodyPr/>
          <a:lstStyle/>
          <a:p>
            <a:r>
              <a:rPr lang="en-US" dirty="0"/>
              <a:t>But to think so as to be of a sound mind, as God has dealt to each man a measure of faith</a:t>
            </a:r>
          </a:p>
        </p:txBody>
      </p:sp>
    </p:spTree>
    <p:extLst>
      <p:ext uri="{BB962C8B-B14F-4D97-AF65-F5344CB8AC3E}">
        <p14:creationId xmlns:p14="http://schemas.microsoft.com/office/powerpoint/2010/main" val="881690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710505-DA52-DE67-E538-B9D230975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244" y="282"/>
            <a:ext cx="9811512" cy="10286436"/>
          </a:xfrm>
          <a:prstGeom prst="rect">
            <a:avLst/>
          </a:prstGeom>
        </p:spPr>
      </p:pic>
      <p:sp>
        <p:nvSpPr>
          <p:cNvPr id="3" name="Text Placeholder 2"/>
          <p:cNvSpPr>
            <a:spLocks noGrp="1"/>
          </p:cNvSpPr>
          <p:nvPr>
            <p:ph type="body" sz="quarter" idx="10"/>
          </p:nvPr>
        </p:nvSpPr>
        <p:spPr/>
        <p:txBody>
          <a:bodyPr/>
          <a:lstStyle/>
          <a:p>
            <a:r>
              <a:rPr lang="en-US" dirty="0"/>
              <a:t>Bronze scale from Pompeii, 1st century AD</a:t>
            </a:r>
          </a:p>
        </p:txBody>
      </p:sp>
      <p:sp>
        <p:nvSpPr>
          <p:cNvPr id="4" name="Text Placeholder 3"/>
          <p:cNvSpPr>
            <a:spLocks noGrp="1"/>
          </p:cNvSpPr>
          <p:nvPr>
            <p:ph type="body" sz="quarter" idx="12"/>
          </p:nvPr>
        </p:nvSpPr>
        <p:spPr/>
        <p:txBody>
          <a:bodyPr/>
          <a:lstStyle/>
          <a:p>
            <a:r>
              <a:rPr lang="en-US" dirty="0"/>
              <a:t>12:3</a:t>
            </a:r>
          </a:p>
        </p:txBody>
      </p:sp>
      <p:sp>
        <p:nvSpPr>
          <p:cNvPr id="2" name="Title 1"/>
          <p:cNvSpPr>
            <a:spLocks noGrp="1"/>
          </p:cNvSpPr>
          <p:nvPr>
            <p:ph type="title"/>
          </p:nvPr>
        </p:nvSpPr>
        <p:spPr/>
        <p:txBody>
          <a:bodyPr/>
          <a:lstStyle/>
          <a:p>
            <a:r>
              <a:rPr lang="en-US" dirty="0"/>
              <a:t>But to think so as to be of a sound mind, as God has dealt to each man a measure of faith</a:t>
            </a:r>
          </a:p>
        </p:txBody>
      </p:sp>
    </p:spTree>
    <p:extLst>
      <p:ext uri="{BB962C8B-B14F-4D97-AF65-F5344CB8AC3E}">
        <p14:creationId xmlns:p14="http://schemas.microsoft.com/office/powerpoint/2010/main" val="3600918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ale, device&#10;&#10;Description automatically generated">
            <a:extLst>
              <a:ext uri="{FF2B5EF4-FFF2-40B4-BE49-F238E27FC236}">
                <a16:creationId xmlns:a16="http://schemas.microsoft.com/office/drawing/2014/main" id="{8A55BB6E-E1D5-D6C0-9A8B-16F12C82B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Roman pair of scales, made of bronze</a:t>
            </a:r>
          </a:p>
        </p:txBody>
      </p:sp>
      <p:sp>
        <p:nvSpPr>
          <p:cNvPr id="4" name="Text Placeholder 3"/>
          <p:cNvSpPr>
            <a:spLocks noGrp="1"/>
          </p:cNvSpPr>
          <p:nvPr>
            <p:ph type="body" sz="quarter" idx="12"/>
          </p:nvPr>
        </p:nvSpPr>
        <p:spPr/>
        <p:txBody>
          <a:bodyPr/>
          <a:lstStyle/>
          <a:p>
            <a:r>
              <a:rPr lang="en-US" dirty="0"/>
              <a:t>12:3</a:t>
            </a:r>
          </a:p>
        </p:txBody>
      </p:sp>
      <p:sp>
        <p:nvSpPr>
          <p:cNvPr id="2" name="Title 1"/>
          <p:cNvSpPr>
            <a:spLocks noGrp="1"/>
          </p:cNvSpPr>
          <p:nvPr>
            <p:ph type="title"/>
          </p:nvPr>
        </p:nvSpPr>
        <p:spPr/>
        <p:txBody>
          <a:bodyPr/>
          <a:lstStyle/>
          <a:p>
            <a:r>
              <a:rPr lang="en-US" dirty="0"/>
              <a:t>But to think so as to be of a sound mind, as God has dealt to each man a measure of faith</a:t>
            </a:r>
          </a:p>
        </p:txBody>
      </p:sp>
    </p:spTree>
    <p:extLst>
      <p:ext uri="{BB962C8B-B14F-4D97-AF65-F5344CB8AC3E}">
        <p14:creationId xmlns:p14="http://schemas.microsoft.com/office/powerpoint/2010/main" val="646763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2D75B8-8195-4E93-B8ED-EF1057E8B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667" y="0"/>
            <a:ext cx="7012670" cy="10287000"/>
          </a:xfrm>
          <a:prstGeom prst="rect">
            <a:avLst/>
          </a:prstGeom>
        </p:spPr>
      </p:pic>
      <p:sp>
        <p:nvSpPr>
          <p:cNvPr id="3" name="Text Placeholder 2"/>
          <p:cNvSpPr>
            <a:spLocks noGrp="1"/>
          </p:cNvSpPr>
          <p:nvPr>
            <p:ph type="body" sz="quarter" idx="10"/>
          </p:nvPr>
        </p:nvSpPr>
        <p:spPr/>
        <p:txBody>
          <a:bodyPr/>
          <a:lstStyle/>
          <a:p>
            <a:r>
              <a:rPr lang="en-US" dirty="0"/>
              <a:t>Steelyard-type bronze scale, 1st century AD</a:t>
            </a:r>
          </a:p>
        </p:txBody>
      </p:sp>
      <p:sp>
        <p:nvSpPr>
          <p:cNvPr id="4" name="Text Placeholder 3"/>
          <p:cNvSpPr>
            <a:spLocks noGrp="1"/>
          </p:cNvSpPr>
          <p:nvPr>
            <p:ph type="body" sz="quarter" idx="12"/>
          </p:nvPr>
        </p:nvSpPr>
        <p:spPr/>
        <p:txBody>
          <a:bodyPr/>
          <a:lstStyle/>
          <a:p>
            <a:r>
              <a:rPr lang="en-US" dirty="0"/>
              <a:t>12:3</a:t>
            </a:r>
          </a:p>
        </p:txBody>
      </p:sp>
      <p:sp>
        <p:nvSpPr>
          <p:cNvPr id="2" name="Title 1"/>
          <p:cNvSpPr>
            <a:spLocks noGrp="1"/>
          </p:cNvSpPr>
          <p:nvPr>
            <p:ph type="title"/>
          </p:nvPr>
        </p:nvSpPr>
        <p:spPr/>
        <p:txBody>
          <a:bodyPr/>
          <a:lstStyle/>
          <a:p>
            <a:r>
              <a:rPr lang="en-US" dirty="0"/>
              <a:t>But to think so as to be of a sound mind, as God has dealt to each man a measure of faith</a:t>
            </a:r>
          </a:p>
        </p:txBody>
      </p:sp>
    </p:spTree>
    <p:extLst>
      <p:ext uri="{BB962C8B-B14F-4D97-AF65-F5344CB8AC3E}">
        <p14:creationId xmlns:p14="http://schemas.microsoft.com/office/powerpoint/2010/main" val="334279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holding a sword&#10;&#10;Description automatically generated with low confidence">
            <a:extLst>
              <a:ext uri="{FF2B5EF4-FFF2-40B4-BE49-F238E27FC236}">
                <a16:creationId xmlns:a16="http://schemas.microsoft.com/office/drawing/2014/main" id="{CFECE129-16EC-4013-9A75-1A7F18332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694" y="0"/>
            <a:ext cx="11836616" cy="10287000"/>
          </a:xfrm>
          <a:prstGeom prst="rect">
            <a:avLst/>
          </a:prstGeom>
        </p:spPr>
      </p:pic>
      <p:sp>
        <p:nvSpPr>
          <p:cNvPr id="3" name="Text Placeholder 2"/>
          <p:cNvSpPr>
            <a:spLocks noGrp="1"/>
          </p:cNvSpPr>
          <p:nvPr>
            <p:ph type="body" sz="quarter" idx="10"/>
          </p:nvPr>
        </p:nvSpPr>
        <p:spPr/>
        <p:txBody>
          <a:bodyPr/>
          <a:lstStyle/>
          <a:p>
            <a:r>
              <a:rPr lang="en-US" dirty="0"/>
              <a:t>Bronze scales for weights</a:t>
            </a:r>
          </a:p>
        </p:txBody>
      </p:sp>
      <p:sp>
        <p:nvSpPr>
          <p:cNvPr id="4" name="Text Placeholder 3"/>
          <p:cNvSpPr>
            <a:spLocks noGrp="1"/>
          </p:cNvSpPr>
          <p:nvPr>
            <p:ph type="body" sz="quarter" idx="12"/>
          </p:nvPr>
        </p:nvSpPr>
        <p:spPr/>
        <p:txBody>
          <a:bodyPr/>
          <a:lstStyle/>
          <a:p>
            <a:r>
              <a:rPr lang="en-US" dirty="0"/>
              <a:t>12:3</a:t>
            </a:r>
          </a:p>
        </p:txBody>
      </p:sp>
      <p:sp>
        <p:nvSpPr>
          <p:cNvPr id="2" name="Title 1"/>
          <p:cNvSpPr>
            <a:spLocks noGrp="1"/>
          </p:cNvSpPr>
          <p:nvPr>
            <p:ph type="title"/>
          </p:nvPr>
        </p:nvSpPr>
        <p:spPr/>
        <p:txBody>
          <a:bodyPr/>
          <a:lstStyle/>
          <a:p>
            <a:r>
              <a:rPr lang="en-US" dirty="0"/>
              <a:t>But to think so as to be of a sound mind, as God has dealt to each man a measure of faith</a:t>
            </a:r>
          </a:p>
        </p:txBody>
      </p:sp>
      <p:sp>
        <p:nvSpPr>
          <p:cNvPr id="8" name="Rounded Rectangle 7">
            <a:extLst>
              <a:ext uri="{FF2B5EF4-FFF2-40B4-BE49-F238E27FC236}">
                <a16:creationId xmlns:a16="http://schemas.microsoft.com/office/drawing/2014/main" id="{2C6AA3B6-F535-0B47-8219-6FC72454C4BC}"/>
              </a:ext>
            </a:extLst>
          </p:cNvPr>
          <p:cNvSpPr/>
          <p:nvPr/>
        </p:nvSpPr>
        <p:spPr>
          <a:xfrm>
            <a:off x="9144000" y="5229683"/>
            <a:ext cx="251460" cy="304266"/>
          </a:xfrm>
          <a:prstGeom prst="roundRect">
            <a:avLst/>
          </a:prstGeom>
          <a:solidFill>
            <a:srgbClr val="0A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205085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3B8619BB-D201-69D2-9594-447A387B4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Dedicatory gifts to Asclepius, from Corinth, 4th century BC</a:t>
            </a:r>
          </a:p>
        </p:txBody>
      </p:sp>
      <p:sp>
        <p:nvSpPr>
          <p:cNvPr id="4" name="Text Placeholder 3"/>
          <p:cNvSpPr>
            <a:spLocks noGrp="1"/>
          </p:cNvSpPr>
          <p:nvPr>
            <p:ph type="body" sz="quarter" idx="12"/>
          </p:nvPr>
        </p:nvSpPr>
        <p:spPr/>
        <p:txBody>
          <a:bodyPr/>
          <a:lstStyle/>
          <a:p>
            <a:r>
              <a:rPr lang="en-US" dirty="0"/>
              <a:t>12:4</a:t>
            </a:r>
          </a:p>
        </p:txBody>
      </p:sp>
      <p:sp>
        <p:nvSpPr>
          <p:cNvPr id="2" name="Title 1"/>
          <p:cNvSpPr>
            <a:spLocks noGrp="1"/>
          </p:cNvSpPr>
          <p:nvPr>
            <p:ph type="title"/>
          </p:nvPr>
        </p:nvSpPr>
        <p:spPr/>
        <p:txBody>
          <a:bodyPr/>
          <a:lstStyle/>
          <a:p>
            <a:r>
              <a:rPr lang="en-US" dirty="0"/>
              <a:t>For just as we have many parts in one body and all the parts do not have the same function</a:t>
            </a:r>
          </a:p>
        </p:txBody>
      </p:sp>
    </p:spTree>
    <p:extLst>
      <p:ext uri="{BB962C8B-B14F-4D97-AF65-F5344CB8AC3E}">
        <p14:creationId xmlns:p14="http://schemas.microsoft.com/office/powerpoint/2010/main" val="2675187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77D95-FFB8-492F-816B-AB42C11B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Parts of a colossal statue of Constantine the Great, 4th century AD</a:t>
            </a:r>
          </a:p>
        </p:txBody>
      </p:sp>
      <p:sp>
        <p:nvSpPr>
          <p:cNvPr id="4" name="Text Placeholder 3"/>
          <p:cNvSpPr>
            <a:spLocks noGrp="1"/>
          </p:cNvSpPr>
          <p:nvPr>
            <p:ph type="body" sz="quarter" idx="12"/>
          </p:nvPr>
        </p:nvSpPr>
        <p:spPr/>
        <p:txBody>
          <a:bodyPr/>
          <a:lstStyle/>
          <a:p>
            <a:r>
              <a:rPr lang="en-US" dirty="0"/>
              <a:t>12:4</a:t>
            </a:r>
          </a:p>
        </p:txBody>
      </p:sp>
      <p:sp>
        <p:nvSpPr>
          <p:cNvPr id="2" name="Title 1"/>
          <p:cNvSpPr>
            <a:spLocks noGrp="1"/>
          </p:cNvSpPr>
          <p:nvPr>
            <p:ph type="title"/>
          </p:nvPr>
        </p:nvSpPr>
        <p:spPr/>
        <p:txBody>
          <a:bodyPr/>
          <a:lstStyle/>
          <a:p>
            <a:r>
              <a:rPr lang="en-US" dirty="0"/>
              <a:t>For just as we have many parts in one body and all the parts do not have the same function</a:t>
            </a:r>
          </a:p>
        </p:txBody>
      </p:sp>
    </p:spTree>
    <p:extLst>
      <p:ext uri="{BB962C8B-B14F-4D97-AF65-F5344CB8AC3E}">
        <p14:creationId xmlns:p14="http://schemas.microsoft.com/office/powerpoint/2010/main" val="2730186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EC34AC-A805-4C58-92E8-5076D6037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060" y="0"/>
            <a:ext cx="8183880" cy="10287000"/>
          </a:xfrm>
          <a:prstGeom prst="rect">
            <a:avLst/>
          </a:prstGeom>
        </p:spPr>
      </p:pic>
      <p:sp>
        <p:nvSpPr>
          <p:cNvPr id="3" name="Text Placeholder 2"/>
          <p:cNvSpPr>
            <a:spLocks noGrp="1"/>
          </p:cNvSpPr>
          <p:nvPr>
            <p:ph type="body" sz="quarter" idx="10"/>
          </p:nvPr>
        </p:nvSpPr>
        <p:spPr/>
        <p:txBody>
          <a:bodyPr/>
          <a:lstStyle/>
          <a:p>
            <a:r>
              <a:rPr lang="en-US" dirty="0"/>
              <a:t>Foot, head, and hand, gilded bronze, from a statue of Constantine the Great, 4th century AD</a:t>
            </a:r>
          </a:p>
        </p:txBody>
      </p:sp>
      <p:sp>
        <p:nvSpPr>
          <p:cNvPr id="4" name="Text Placeholder 3"/>
          <p:cNvSpPr>
            <a:spLocks noGrp="1"/>
          </p:cNvSpPr>
          <p:nvPr>
            <p:ph type="body" sz="quarter" idx="12"/>
          </p:nvPr>
        </p:nvSpPr>
        <p:spPr/>
        <p:txBody>
          <a:bodyPr/>
          <a:lstStyle/>
          <a:p>
            <a:r>
              <a:rPr lang="en-US" dirty="0"/>
              <a:t>12:4</a:t>
            </a:r>
          </a:p>
        </p:txBody>
      </p:sp>
      <p:sp>
        <p:nvSpPr>
          <p:cNvPr id="2" name="Title 1"/>
          <p:cNvSpPr>
            <a:spLocks noGrp="1"/>
          </p:cNvSpPr>
          <p:nvPr>
            <p:ph type="title"/>
          </p:nvPr>
        </p:nvSpPr>
        <p:spPr/>
        <p:txBody>
          <a:bodyPr/>
          <a:lstStyle/>
          <a:p>
            <a:r>
              <a:rPr lang="en-US" dirty="0"/>
              <a:t>For just as we have many parts in one body and all the parts do not have the same function</a:t>
            </a:r>
          </a:p>
        </p:txBody>
      </p:sp>
    </p:spTree>
    <p:extLst>
      <p:ext uri="{BB962C8B-B14F-4D97-AF65-F5344CB8AC3E}">
        <p14:creationId xmlns:p14="http://schemas.microsoft.com/office/powerpoint/2010/main" val="1731710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EC691ECC-93DB-41CF-8C34-02283EE1B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927" y="0"/>
            <a:ext cx="9210149" cy="10287000"/>
          </a:xfrm>
          <a:prstGeom prst="rect">
            <a:avLst/>
          </a:prstGeom>
        </p:spPr>
      </p:pic>
      <p:sp>
        <p:nvSpPr>
          <p:cNvPr id="3" name="Text Placeholder 2"/>
          <p:cNvSpPr>
            <a:spLocks noGrp="1"/>
          </p:cNvSpPr>
          <p:nvPr>
            <p:ph type="body" sz="quarter" idx="10"/>
          </p:nvPr>
        </p:nvSpPr>
        <p:spPr/>
        <p:txBody>
          <a:bodyPr/>
          <a:lstStyle/>
          <a:p>
            <a:r>
              <a:rPr lang="en-US" dirty="0"/>
              <a:t>Portrait of Aristotle, a pioneer in the study of human anatomy, 1st century AD</a:t>
            </a:r>
          </a:p>
        </p:txBody>
      </p:sp>
      <p:sp>
        <p:nvSpPr>
          <p:cNvPr id="4" name="Text Placeholder 3"/>
          <p:cNvSpPr>
            <a:spLocks noGrp="1"/>
          </p:cNvSpPr>
          <p:nvPr>
            <p:ph type="body" sz="quarter" idx="12"/>
          </p:nvPr>
        </p:nvSpPr>
        <p:spPr/>
        <p:txBody>
          <a:bodyPr/>
          <a:lstStyle/>
          <a:p>
            <a:r>
              <a:rPr lang="en-US" dirty="0"/>
              <a:t>12:4</a:t>
            </a:r>
          </a:p>
        </p:txBody>
      </p:sp>
      <p:sp>
        <p:nvSpPr>
          <p:cNvPr id="2" name="Title 1"/>
          <p:cNvSpPr>
            <a:spLocks noGrp="1"/>
          </p:cNvSpPr>
          <p:nvPr>
            <p:ph type="title"/>
          </p:nvPr>
        </p:nvSpPr>
        <p:spPr/>
        <p:txBody>
          <a:bodyPr/>
          <a:lstStyle/>
          <a:p>
            <a:r>
              <a:rPr lang="en-US" dirty="0"/>
              <a:t>For just as we have many parts in one body and all the parts do not have the same function</a:t>
            </a:r>
          </a:p>
        </p:txBody>
      </p:sp>
    </p:spTree>
    <p:extLst>
      <p:ext uri="{BB962C8B-B14F-4D97-AF65-F5344CB8AC3E}">
        <p14:creationId xmlns:p14="http://schemas.microsoft.com/office/powerpoint/2010/main" val="3082544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B61482B8-79D5-4894-91E4-B135B141C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991" y="0"/>
            <a:ext cx="8536022" cy="10287000"/>
          </a:xfrm>
          <a:prstGeom prst="rect">
            <a:avLst/>
          </a:prstGeom>
        </p:spPr>
      </p:pic>
      <p:sp>
        <p:nvSpPr>
          <p:cNvPr id="3" name="Text Placeholder 2"/>
          <p:cNvSpPr>
            <a:spLocks noGrp="1"/>
          </p:cNvSpPr>
          <p:nvPr>
            <p:ph type="body" sz="quarter" idx="10"/>
          </p:nvPr>
        </p:nvSpPr>
        <p:spPr/>
        <p:txBody>
          <a:bodyPr/>
          <a:lstStyle/>
          <a:p>
            <a:r>
              <a:rPr lang="en-US" dirty="0"/>
              <a:t>Portrait of Hippocrates, the “Father of Medicine,” 1st century AD</a:t>
            </a:r>
          </a:p>
        </p:txBody>
      </p:sp>
      <p:sp>
        <p:nvSpPr>
          <p:cNvPr id="4" name="Text Placeholder 3"/>
          <p:cNvSpPr>
            <a:spLocks noGrp="1"/>
          </p:cNvSpPr>
          <p:nvPr>
            <p:ph type="body" sz="quarter" idx="12"/>
          </p:nvPr>
        </p:nvSpPr>
        <p:spPr/>
        <p:txBody>
          <a:bodyPr/>
          <a:lstStyle/>
          <a:p>
            <a:r>
              <a:rPr lang="en-US" dirty="0"/>
              <a:t>12:4</a:t>
            </a:r>
          </a:p>
        </p:txBody>
      </p:sp>
      <p:sp>
        <p:nvSpPr>
          <p:cNvPr id="2" name="Title 1"/>
          <p:cNvSpPr>
            <a:spLocks noGrp="1"/>
          </p:cNvSpPr>
          <p:nvPr>
            <p:ph type="title"/>
          </p:nvPr>
        </p:nvSpPr>
        <p:spPr/>
        <p:txBody>
          <a:bodyPr/>
          <a:lstStyle/>
          <a:p>
            <a:r>
              <a:rPr lang="en-US" dirty="0"/>
              <a:t>For just as we have many parts in one body and all the parts do not have the same function</a:t>
            </a:r>
          </a:p>
        </p:txBody>
      </p:sp>
    </p:spTree>
    <p:extLst>
      <p:ext uri="{BB962C8B-B14F-4D97-AF65-F5344CB8AC3E}">
        <p14:creationId xmlns:p14="http://schemas.microsoft.com/office/powerpoint/2010/main" val="3098953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building material, stone&#10;&#10;Description automatically generated">
            <a:extLst>
              <a:ext uri="{FF2B5EF4-FFF2-40B4-BE49-F238E27FC236}">
                <a16:creationId xmlns:a16="http://schemas.microsoft.com/office/drawing/2014/main" id="{B39A653A-0CEF-14A4-0E1F-62977F829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Altar at the theater at Halicarnassus, 4th century BC</a:t>
            </a:r>
          </a:p>
        </p:txBody>
      </p:sp>
      <p:sp>
        <p:nvSpPr>
          <p:cNvPr id="8" name="Text Placeholder 7"/>
          <p:cNvSpPr>
            <a:spLocks noGrp="1"/>
          </p:cNvSpPr>
          <p:nvPr>
            <p:ph type="body" sz="quarter" idx="12"/>
          </p:nvPr>
        </p:nvSpPr>
        <p:spPr/>
        <p:txBody>
          <a:bodyPr/>
          <a:lstStyle/>
          <a:p>
            <a:r>
              <a:rPr lang="en-US" dirty="0"/>
              <a:t>12:1</a:t>
            </a:r>
          </a:p>
        </p:txBody>
      </p:sp>
      <p:sp>
        <p:nvSpPr>
          <p:cNvPr id="3" name="Title 2"/>
          <p:cNvSpPr>
            <a:spLocks noGrp="1"/>
          </p:cNvSpPr>
          <p:nvPr>
            <p:ph type="title"/>
          </p:nvPr>
        </p:nvSpPr>
        <p:spPr/>
        <p:txBody>
          <a:bodyPr/>
          <a:lstStyle/>
          <a:p>
            <a:r>
              <a:rPr lang="en-US" dirty="0"/>
              <a:t>I appeal to you . . . to present your bodies as a living sacrifice, holy, acceptable to God</a:t>
            </a:r>
          </a:p>
        </p:txBody>
      </p:sp>
    </p:spTree>
    <p:extLst>
      <p:ext uri="{BB962C8B-B14F-4D97-AF65-F5344CB8AC3E}">
        <p14:creationId xmlns:p14="http://schemas.microsoft.com/office/powerpoint/2010/main" val="2173077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8E73376-9736-FEA0-3941-DC0FB03F7ADB}"/>
              </a:ext>
            </a:extLst>
          </p:cNvPr>
          <p:cNvGrpSpPr/>
          <p:nvPr/>
        </p:nvGrpSpPr>
        <p:grpSpPr>
          <a:xfrm>
            <a:off x="2717556" y="152400"/>
            <a:ext cx="12852888" cy="10020300"/>
            <a:chOff x="2209801" y="152400"/>
            <a:chExt cx="12852888" cy="10020300"/>
          </a:xfrm>
        </p:grpSpPr>
        <p:pic>
          <p:nvPicPr>
            <p:cNvPr id="10" name="Picture 9" descr="A statue of a person&#10;&#10;Description automatically generated">
              <a:extLst>
                <a:ext uri="{FF2B5EF4-FFF2-40B4-BE49-F238E27FC236}">
                  <a16:creationId xmlns:a16="http://schemas.microsoft.com/office/drawing/2014/main" id="{F9D3ADCD-03CF-4779-A833-7CA58DADB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5940" y="152400"/>
              <a:ext cx="5116749" cy="10020300"/>
            </a:xfrm>
            <a:prstGeom prst="rect">
              <a:avLst/>
            </a:prstGeom>
          </p:spPr>
        </p:pic>
        <p:pic>
          <p:nvPicPr>
            <p:cNvPr id="8" name="Picture 7" descr="A statue of a person&#10;&#10;Description automatically generated">
              <a:extLst>
                <a:ext uri="{FF2B5EF4-FFF2-40B4-BE49-F238E27FC236}">
                  <a16:creationId xmlns:a16="http://schemas.microsoft.com/office/drawing/2014/main" id="{3BB162DA-AAEC-422C-9B6F-396B5EA4F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1" y="152400"/>
              <a:ext cx="6132260" cy="10020300"/>
            </a:xfrm>
            <a:prstGeom prst="rect">
              <a:avLst/>
            </a:prstGeom>
          </p:spPr>
        </p:pic>
      </p:grpSp>
      <p:sp>
        <p:nvSpPr>
          <p:cNvPr id="3" name="Text Placeholder 2"/>
          <p:cNvSpPr>
            <a:spLocks noGrp="1"/>
          </p:cNvSpPr>
          <p:nvPr>
            <p:ph type="body" sz="quarter" idx="10"/>
          </p:nvPr>
        </p:nvSpPr>
        <p:spPr/>
        <p:txBody>
          <a:bodyPr/>
          <a:lstStyle/>
          <a:p>
            <a:r>
              <a:rPr lang="en-US" dirty="0"/>
              <a:t>Female and male statues, from 1st century BC and 1st century AD</a:t>
            </a:r>
          </a:p>
        </p:txBody>
      </p:sp>
      <p:sp>
        <p:nvSpPr>
          <p:cNvPr id="4" name="Text Placeholder 3"/>
          <p:cNvSpPr>
            <a:spLocks noGrp="1"/>
          </p:cNvSpPr>
          <p:nvPr>
            <p:ph type="body" sz="quarter" idx="12"/>
          </p:nvPr>
        </p:nvSpPr>
        <p:spPr/>
        <p:txBody>
          <a:bodyPr/>
          <a:lstStyle/>
          <a:p>
            <a:r>
              <a:rPr lang="en-US" dirty="0"/>
              <a:t>12:5</a:t>
            </a:r>
          </a:p>
        </p:txBody>
      </p:sp>
      <p:sp>
        <p:nvSpPr>
          <p:cNvPr id="2" name="Title 1"/>
          <p:cNvSpPr>
            <a:spLocks noGrp="1"/>
          </p:cNvSpPr>
          <p:nvPr>
            <p:ph type="title"/>
          </p:nvPr>
        </p:nvSpPr>
        <p:spPr/>
        <p:txBody>
          <a:bodyPr/>
          <a:lstStyle/>
          <a:p>
            <a:r>
              <a:rPr lang="en-US" dirty="0"/>
              <a:t>So we, who are many, are one body in Christ, and each members one of another</a:t>
            </a:r>
          </a:p>
        </p:txBody>
      </p:sp>
    </p:spTree>
    <p:extLst>
      <p:ext uri="{BB962C8B-B14F-4D97-AF65-F5344CB8AC3E}">
        <p14:creationId xmlns:p14="http://schemas.microsoft.com/office/powerpoint/2010/main" val="1636249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1D44CC-B246-4339-B1AC-F449597BE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2" y="0"/>
            <a:ext cx="17593056" cy="10287000"/>
          </a:xfrm>
          <a:prstGeom prst="rect">
            <a:avLst/>
          </a:prstGeom>
        </p:spPr>
      </p:pic>
      <p:sp>
        <p:nvSpPr>
          <p:cNvPr id="3" name="Text Placeholder 2"/>
          <p:cNvSpPr>
            <a:spLocks noGrp="1"/>
          </p:cNvSpPr>
          <p:nvPr>
            <p:ph type="body" sz="quarter" idx="10"/>
          </p:nvPr>
        </p:nvSpPr>
        <p:spPr/>
        <p:txBody>
          <a:bodyPr/>
          <a:lstStyle/>
          <a:p>
            <a:r>
              <a:rPr lang="en-US" dirty="0"/>
              <a:t>Sarcophagus lid showing adoration of Magi, 4th century AD</a:t>
            </a:r>
          </a:p>
        </p:txBody>
      </p:sp>
      <p:sp>
        <p:nvSpPr>
          <p:cNvPr id="4" name="Text Placeholder 3"/>
          <p:cNvSpPr>
            <a:spLocks noGrp="1"/>
          </p:cNvSpPr>
          <p:nvPr>
            <p:ph type="body" sz="quarter" idx="12"/>
          </p:nvPr>
        </p:nvSpPr>
        <p:spPr/>
        <p:txBody>
          <a:bodyPr/>
          <a:lstStyle/>
          <a:p>
            <a:r>
              <a:rPr lang="en-US" dirty="0"/>
              <a:t>12:6</a:t>
            </a:r>
          </a:p>
        </p:txBody>
      </p:sp>
      <p:sp>
        <p:nvSpPr>
          <p:cNvPr id="2" name="Title 1"/>
          <p:cNvSpPr>
            <a:spLocks noGrp="1"/>
          </p:cNvSpPr>
          <p:nvPr>
            <p:ph type="title"/>
          </p:nvPr>
        </p:nvSpPr>
        <p:spPr/>
        <p:txBody>
          <a:bodyPr/>
          <a:lstStyle/>
          <a:p>
            <a:r>
              <a:rPr lang="en-US" dirty="0"/>
              <a:t>Since we each have gifts that differ according to the grace that has been given to us</a:t>
            </a:r>
          </a:p>
        </p:txBody>
      </p:sp>
    </p:spTree>
    <p:extLst>
      <p:ext uri="{BB962C8B-B14F-4D97-AF65-F5344CB8AC3E}">
        <p14:creationId xmlns:p14="http://schemas.microsoft.com/office/powerpoint/2010/main" val="215875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old&#10;&#10;Description automatically generated">
            <a:extLst>
              <a:ext uri="{FF2B5EF4-FFF2-40B4-BE49-F238E27FC236}">
                <a16:creationId xmlns:a16="http://schemas.microsoft.com/office/drawing/2014/main" id="{F245AE48-F43C-48F0-8106-A92CA83BC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915" y="0"/>
            <a:ext cx="14174174" cy="10287000"/>
          </a:xfrm>
          <a:prstGeom prst="rect">
            <a:avLst/>
          </a:prstGeom>
        </p:spPr>
      </p:pic>
      <p:sp>
        <p:nvSpPr>
          <p:cNvPr id="3" name="Text Placeholder 2"/>
          <p:cNvSpPr>
            <a:spLocks noGrp="1"/>
          </p:cNvSpPr>
          <p:nvPr>
            <p:ph type="body" sz="quarter" idx="10"/>
          </p:nvPr>
        </p:nvSpPr>
        <p:spPr/>
        <p:txBody>
          <a:bodyPr/>
          <a:lstStyle/>
          <a:p>
            <a:r>
              <a:rPr lang="en-US" dirty="0"/>
              <a:t>Depiction of Jesus with the apostles and the prophets, late 5th or early 6th centuries AD</a:t>
            </a:r>
          </a:p>
        </p:txBody>
      </p:sp>
      <p:sp>
        <p:nvSpPr>
          <p:cNvPr id="4" name="Text Placeholder 3"/>
          <p:cNvSpPr>
            <a:spLocks noGrp="1"/>
          </p:cNvSpPr>
          <p:nvPr>
            <p:ph type="body" sz="quarter" idx="12"/>
          </p:nvPr>
        </p:nvSpPr>
        <p:spPr/>
        <p:txBody>
          <a:bodyPr/>
          <a:lstStyle/>
          <a:p>
            <a:r>
              <a:rPr lang="en-US" dirty="0"/>
              <a:t>12:6</a:t>
            </a:r>
          </a:p>
        </p:txBody>
      </p:sp>
      <p:sp>
        <p:nvSpPr>
          <p:cNvPr id="2" name="Title 1"/>
          <p:cNvSpPr>
            <a:spLocks noGrp="1"/>
          </p:cNvSpPr>
          <p:nvPr>
            <p:ph type="title"/>
          </p:nvPr>
        </p:nvSpPr>
        <p:spPr/>
        <p:txBody>
          <a:bodyPr/>
          <a:lstStyle/>
          <a:p>
            <a:r>
              <a:rPr lang="en-US" dirty="0"/>
              <a:t>If prophecy, let us prophesy according to the proportion of our faith</a:t>
            </a:r>
          </a:p>
        </p:txBody>
      </p:sp>
    </p:spTree>
    <p:extLst>
      <p:ext uri="{BB962C8B-B14F-4D97-AF65-F5344CB8AC3E}">
        <p14:creationId xmlns:p14="http://schemas.microsoft.com/office/powerpoint/2010/main" val="2583094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building, stone&#10;&#10;Description automatically generated">
            <a:extLst>
              <a:ext uri="{FF2B5EF4-FFF2-40B4-BE49-F238E27FC236}">
                <a16:creationId xmlns:a16="http://schemas.microsoft.com/office/drawing/2014/main" id="{696746FD-1EE7-2C8E-5139-ED3222E5C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Statue of Stephen at St. Stephen’s Basilica in Jerusalem</a:t>
            </a:r>
          </a:p>
        </p:txBody>
      </p:sp>
      <p:sp>
        <p:nvSpPr>
          <p:cNvPr id="4" name="Text Placeholder 3"/>
          <p:cNvSpPr>
            <a:spLocks noGrp="1"/>
          </p:cNvSpPr>
          <p:nvPr>
            <p:ph type="body" sz="quarter" idx="12"/>
          </p:nvPr>
        </p:nvSpPr>
        <p:spPr/>
        <p:txBody>
          <a:bodyPr/>
          <a:lstStyle/>
          <a:p>
            <a:r>
              <a:rPr lang="en-US" dirty="0"/>
              <a:t>12:7</a:t>
            </a:r>
          </a:p>
        </p:txBody>
      </p:sp>
      <p:sp>
        <p:nvSpPr>
          <p:cNvPr id="2" name="Title 1"/>
          <p:cNvSpPr>
            <a:spLocks noGrp="1"/>
          </p:cNvSpPr>
          <p:nvPr>
            <p:ph type="title"/>
          </p:nvPr>
        </p:nvSpPr>
        <p:spPr/>
        <p:txBody>
          <a:bodyPr/>
          <a:lstStyle/>
          <a:p>
            <a:r>
              <a:rPr lang="en-US" dirty="0"/>
              <a:t>Or service, in serving</a:t>
            </a:r>
          </a:p>
        </p:txBody>
      </p:sp>
    </p:spTree>
    <p:extLst>
      <p:ext uri="{BB962C8B-B14F-4D97-AF65-F5344CB8AC3E}">
        <p14:creationId xmlns:p14="http://schemas.microsoft.com/office/powerpoint/2010/main" val="4280274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ign&#10;&#10;Description automatically generated with low confidence">
            <a:extLst>
              <a:ext uri="{FF2B5EF4-FFF2-40B4-BE49-F238E27FC236}">
                <a16:creationId xmlns:a16="http://schemas.microsoft.com/office/drawing/2014/main" id="{A0486931-5B61-47FE-A8C4-DA7C7F8B1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93" y="0"/>
            <a:ext cx="16844415" cy="10287000"/>
          </a:xfrm>
          <a:prstGeom prst="rect">
            <a:avLst/>
          </a:prstGeom>
        </p:spPr>
      </p:pic>
      <p:sp>
        <p:nvSpPr>
          <p:cNvPr id="3" name="Text Placeholder 2"/>
          <p:cNvSpPr>
            <a:spLocks noGrp="1"/>
          </p:cNvSpPr>
          <p:nvPr>
            <p:ph type="body" sz="quarter" idx="10"/>
          </p:nvPr>
        </p:nvSpPr>
        <p:spPr/>
        <p:txBody>
          <a:bodyPr/>
          <a:lstStyle/>
          <a:p>
            <a:r>
              <a:rPr lang="en-US" dirty="0"/>
              <a:t>Sepulchral slab of a teacher, the freedman P. </a:t>
            </a:r>
            <a:r>
              <a:rPr lang="en-US" dirty="0" err="1"/>
              <a:t>Sulpicius</a:t>
            </a:r>
            <a:r>
              <a:rPr lang="en-US" dirty="0"/>
              <a:t> </a:t>
            </a:r>
            <a:r>
              <a:rPr lang="en-US" dirty="0" err="1"/>
              <a:t>Menophilus</a:t>
            </a:r>
            <a:r>
              <a:rPr lang="en-US" dirty="0"/>
              <a:t>, 1st century AD</a:t>
            </a:r>
          </a:p>
        </p:txBody>
      </p:sp>
      <p:sp>
        <p:nvSpPr>
          <p:cNvPr id="4" name="Text Placeholder 3"/>
          <p:cNvSpPr>
            <a:spLocks noGrp="1"/>
          </p:cNvSpPr>
          <p:nvPr>
            <p:ph type="body" sz="quarter" idx="12"/>
          </p:nvPr>
        </p:nvSpPr>
        <p:spPr/>
        <p:txBody>
          <a:bodyPr/>
          <a:lstStyle/>
          <a:p>
            <a:r>
              <a:rPr lang="en-US" dirty="0"/>
              <a:t>12:7</a:t>
            </a:r>
          </a:p>
        </p:txBody>
      </p:sp>
      <p:sp>
        <p:nvSpPr>
          <p:cNvPr id="2" name="Title 1"/>
          <p:cNvSpPr>
            <a:spLocks noGrp="1"/>
          </p:cNvSpPr>
          <p:nvPr>
            <p:ph type="title"/>
          </p:nvPr>
        </p:nvSpPr>
        <p:spPr/>
        <p:txBody>
          <a:bodyPr/>
          <a:lstStyle/>
          <a:p>
            <a:r>
              <a:rPr lang="en-US" dirty="0"/>
              <a:t>Or the one who teaches, in teaching</a:t>
            </a:r>
          </a:p>
        </p:txBody>
      </p:sp>
    </p:spTree>
    <p:extLst>
      <p:ext uri="{BB962C8B-B14F-4D97-AF65-F5344CB8AC3E}">
        <p14:creationId xmlns:p14="http://schemas.microsoft.com/office/powerpoint/2010/main" val="2101030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n a wall&#10;&#10;Description automatically generated with medium confidence">
            <a:extLst>
              <a:ext uri="{FF2B5EF4-FFF2-40B4-BE49-F238E27FC236}">
                <a16:creationId xmlns:a16="http://schemas.microsoft.com/office/drawing/2014/main" id="{2783CAE6-A058-48A8-9E9C-013841C7C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562" y="0"/>
            <a:ext cx="15434877" cy="10287000"/>
          </a:xfrm>
          <a:prstGeom prst="rect">
            <a:avLst/>
          </a:prstGeom>
        </p:spPr>
      </p:pic>
      <p:sp>
        <p:nvSpPr>
          <p:cNvPr id="3" name="Text Placeholder 2"/>
          <p:cNvSpPr>
            <a:spLocks noGrp="1"/>
          </p:cNvSpPr>
          <p:nvPr>
            <p:ph type="body" sz="quarter" idx="10"/>
          </p:nvPr>
        </p:nvSpPr>
        <p:spPr/>
        <p:txBody>
          <a:bodyPr/>
          <a:lstStyle/>
          <a:p>
            <a:r>
              <a:rPr lang="en-US" dirty="0"/>
              <a:t>Mosaic of Paul teaching the Bereans, from Berea</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Or the one who exhorts, in exhortation</a:t>
            </a:r>
          </a:p>
        </p:txBody>
      </p:sp>
    </p:spTree>
    <p:extLst>
      <p:ext uri="{BB962C8B-B14F-4D97-AF65-F5344CB8AC3E}">
        <p14:creationId xmlns:p14="http://schemas.microsoft.com/office/powerpoint/2010/main" val="2865134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rock, nature, surrounded&#10;&#10;Description automatically generated">
            <a:extLst>
              <a:ext uri="{FF2B5EF4-FFF2-40B4-BE49-F238E27FC236}">
                <a16:creationId xmlns:a16="http://schemas.microsoft.com/office/drawing/2014/main" id="{84C0A12C-5CE2-7A4D-7E35-367D6082C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Donation inscription of Erastus at Corinth, 1st century AD</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gives, with generosity</a:t>
            </a:r>
          </a:p>
        </p:txBody>
      </p:sp>
    </p:spTree>
    <p:extLst>
      <p:ext uri="{BB962C8B-B14F-4D97-AF65-F5344CB8AC3E}">
        <p14:creationId xmlns:p14="http://schemas.microsoft.com/office/powerpoint/2010/main" val="1687625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896D6281-2687-47F1-99C9-D921C6D98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827" y="0"/>
            <a:ext cx="15382349" cy="10287000"/>
          </a:xfrm>
          <a:prstGeom prst="rect">
            <a:avLst/>
          </a:prstGeom>
        </p:spPr>
      </p:pic>
      <p:sp>
        <p:nvSpPr>
          <p:cNvPr id="3" name="Text Placeholder 2"/>
          <p:cNvSpPr>
            <a:spLocks noGrp="1"/>
          </p:cNvSpPr>
          <p:nvPr>
            <p:ph type="body" sz="quarter" idx="10"/>
          </p:nvPr>
        </p:nvSpPr>
        <p:spPr/>
        <p:txBody>
          <a:bodyPr/>
          <a:lstStyle/>
          <a:p>
            <a:r>
              <a:rPr lang="en-US" dirty="0"/>
              <a:t>Funerary inscription of </a:t>
            </a:r>
            <a:r>
              <a:rPr lang="en-US" dirty="0" err="1"/>
              <a:t>Pomponis</a:t>
            </a:r>
            <a:r>
              <a:rPr lang="en-US" dirty="0"/>
              <a:t>, ruler in the synagogue of </a:t>
            </a:r>
            <a:r>
              <a:rPr lang="en-US" dirty="0" err="1"/>
              <a:t>Calcarenses</a:t>
            </a:r>
            <a:r>
              <a:rPr lang="en-US" dirty="0"/>
              <a:t>, 3rd century AD</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rules, with diligence</a:t>
            </a:r>
          </a:p>
        </p:txBody>
      </p:sp>
    </p:spTree>
    <p:extLst>
      <p:ext uri="{BB962C8B-B14F-4D97-AF65-F5344CB8AC3E}">
        <p14:creationId xmlns:p14="http://schemas.microsoft.com/office/powerpoint/2010/main" val="1657568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25F97B81-2CEF-4CB5-819F-B69937A1D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827" y="0"/>
            <a:ext cx="15382349" cy="10287000"/>
          </a:xfrm>
          <a:prstGeom prst="rect">
            <a:avLst/>
          </a:prstGeom>
        </p:spPr>
      </p:pic>
      <p:sp>
        <p:nvSpPr>
          <p:cNvPr id="3" name="Text Placeholder 2"/>
          <p:cNvSpPr>
            <a:spLocks noGrp="1"/>
          </p:cNvSpPr>
          <p:nvPr>
            <p:ph type="body" sz="quarter" idx="10"/>
          </p:nvPr>
        </p:nvSpPr>
        <p:spPr/>
        <p:txBody>
          <a:bodyPr/>
          <a:lstStyle/>
          <a:p>
            <a:r>
              <a:rPr lang="en-US" dirty="0"/>
              <a:t>Funerary inscription of </a:t>
            </a:r>
            <a:r>
              <a:rPr lang="en-US" dirty="0" err="1"/>
              <a:t>Pomponis</a:t>
            </a:r>
            <a:r>
              <a:rPr lang="en-US" dirty="0"/>
              <a:t>, ruler in the synagogue of </a:t>
            </a:r>
            <a:r>
              <a:rPr lang="en-US" dirty="0" err="1"/>
              <a:t>Calcarenses</a:t>
            </a:r>
            <a:r>
              <a:rPr lang="en-US" dirty="0"/>
              <a:t>, 3rd century AD</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rules, with diligence</a:t>
            </a:r>
          </a:p>
        </p:txBody>
      </p:sp>
      <p:sp>
        <p:nvSpPr>
          <p:cNvPr id="14" name="Freeform 13">
            <a:extLst>
              <a:ext uri="{FF2B5EF4-FFF2-40B4-BE49-F238E27FC236}">
                <a16:creationId xmlns:a16="http://schemas.microsoft.com/office/drawing/2014/main" id="{C0815460-9219-0C42-8CB4-381DC5F5401C}"/>
              </a:ext>
            </a:extLst>
          </p:cNvPr>
          <p:cNvSpPr/>
          <p:nvPr/>
        </p:nvSpPr>
        <p:spPr>
          <a:xfrm>
            <a:off x="2628900" y="3543301"/>
            <a:ext cx="11772900" cy="1793471"/>
          </a:xfrm>
          <a:custGeom>
            <a:avLst/>
            <a:gdLst>
              <a:gd name="connsiteX0" fmla="*/ 0 w 7154488"/>
              <a:gd name="connsiteY0" fmla="*/ 44335 h 1119447"/>
              <a:gd name="connsiteX1" fmla="*/ 7060277 w 7154488"/>
              <a:gd name="connsiteY1" fmla="*/ 0 h 1119447"/>
              <a:gd name="connsiteX2" fmla="*/ 7154488 w 7154488"/>
              <a:gd name="connsiteY2" fmla="*/ 653935 h 1119447"/>
              <a:gd name="connsiteX3" fmla="*/ 2554779 w 7154488"/>
              <a:gd name="connsiteY3" fmla="*/ 532015 h 1119447"/>
              <a:gd name="connsiteX4" fmla="*/ 2532611 w 7154488"/>
              <a:gd name="connsiteY4" fmla="*/ 1036320 h 1119447"/>
              <a:gd name="connsiteX5" fmla="*/ 22168 w 7154488"/>
              <a:gd name="connsiteY5" fmla="*/ 1119447 h 1119447"/>
              <a:gd name="connsiteX6" fmla="*/ 0 w 7154488"/>
              <a:gd name="connsiteY6" fmla="*/ 44335 h 111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4488" h="1119447">
                <a:moveTo>
                  <a:pt x="0" y="44335"/>
                </a:moveTo>
                <a:lnTo>
                  <a:pt x="7060277" y="0"/>
                </a:lnTo>
                <a:lnTo>
                  <a:pt x="7154488" y="653935"/>
                </a:lnTo>
                <a:lnTo>
                  <a:pt x="2554779" y="532015"/>
                </a:lnTo>
                <a:lnTo>
                  <a:pt x="2532611" y="1036320"/>
                </a:lnTo>
                <a:lnTo>
                  <a:pt x="22168" y="1119447"/>
                </a:lnTo>
                <a:lnTo>
                  <a:pt x="0" y="44335"/>
                </a:lnTo>
                <a:close/>
              </a:path>
            </a:pathLst>
          </a:cu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Tree>
    <p:extLst>
      <p:ext uri="{BB962C8B-B14F-4D97-AF65-F5344CB8AC3E}">
        <p14:creationId xmlns:p14="http://schemas.microsoft.com/office/powerpoint/2010/main" val="222708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stone, building material&#10;&#10;Description automatically generated">
            <a:extLst>
              <a:ext uri="{FF2B5EF4-FFF2-40B4-BE49-F238E27FC236}">
                <a16:creationId xmlns:a16="http://schemas.microsoft.com/office/drawing/2014/main" id="{39A1C465-FF45-4872-BCEB-F9EDB5241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728" y="0"/>
            <a:ext cx="12160547" cy="10287000"/>
          </a:xfrm>
          <a:prstGeom prst="rect">
            <a:avLst/>
          </a:prstGeom>
        </p:spPr>
      </p:pic>
      <p:sp>
        <p:nvSpPr>
          <p:cNvPr id="3" name="Text Placeholder 2"/>
          <p:cNvSpPr>
            <a:spLocks noGrp="1"/>
          </p:cNvSpPr>
          <p:nvPr>
            <p:ph type="body" sz="quarter" idx="10"/>
          </p:nvPr>
        </p:nvSpPr>
        <p:spPr/>
        <p:txBody>
          <a:bodyPr/>
          <a:lstStyle/>
          <a:p>
            <a:r>
              <a:rPr lang="en-US" dirty="0"/>
              <a:t>Funerary inscription of </a:t>
            </a:r>
            <a:r>
              <a:rPr lang="en-US" dirty="0" err="1"/>
              <a:t>Proclos</a:t>
            </a:r>
            <a:r>
              <a:rPr lang="en-US" dirty="0"/>
              <a:t>, ruler of the Tripolitan synagogue, 3rd century AD</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rules, with diligence</a:t>
            </a:r>
          </a:p>
        </p:txBody>
      </p:sp>
    </p:spTree>
    <p:extLst>
      <p:ext uri="{BB962C8B-B14F-4D97-AF65-F5344CB8AC3E}">
        <p14:creationId xmlns:p14="http://schemas.microsoft.com/office/powerpoint/2010/main" val="64376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ep, ground, stair&#10;&#10;Description automatically generated">
            <a:extLst>
              <a:ext uri="{FF2B5EF4-FFF2-40B4-BE49-F238E27FC236}">
                <a16:creationId xmlns:a16="http://schemas.microsoft.com/office/drawing/2014/main" id="{3587604A-CEA2-B605-AF7F-64A20C5C9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Altar at the theater at Halicarnassus, 4th century BC</a:t>
            </a:r>
          </a:p>
        </p:txBody>
      </p:sp>
      <p:sp>
        <p:nvSpPr>
          <p:cNvPr id="8" name="Text Placeholder 7"/>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I appeal to you . . . to present your bodies as a living sacrifice, holy, acceptable to God</a:t>
            </a:r>
          </a:p>
        </p:txBody>
      </p:sp>
    </p:spTree>
    <p:extLst>
      <p:ext uri="{BB962C8B-B14F-4D97-AF65-F5344CB8AC3E}">
        <p14:creationId xmlns:p14="http://schemas.microsoft.com/office/powerpoint/2010/main" val="3847809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ll, stone, building material&#10;&#10;Description automatically generated">
            <a:extLst>
              <a:ext uri="{FF2B5EF4-FFF2-40B4-BE49-F238E27FC236}">
                <a16:creationId xmlns:a16="http://schemas.microsoft.com/office/drawing/2014/main" id="{B5A02745-85D4-4194-9ACD-C537712B2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728" y="0"/>
            <a:ext cx="12160547" cy="10287000"/>
          </a:xfrm>
          <a:prstGeom prst="rect">
            <a:avLst/>
          </a:prstGeom>
        </p:spPr>
      </p:pic>
      <p:sp>
        <p:nvSpPr>
          <p:cNvPr id="3" name="Text Placeholder 2"/>
          <p:cNvSpPr>
            <a:spLocks noGrp="1"/>
          </p:cNvSpPr>
          <p:nvPr>
            <p:ph type="body" sz="quarter" idx="10"/>
          </p:nvPr>
        </p:nvSpPr>
        <p:spPr/>
        <p:txBody>
          <a:bodyPr/>
          <a:lstStyle/>
          <a:p>
            <a:r>
              <a:rPr lang="en-US" dirty="0"/>
              <a:t>Funerary inscription of </a:t>
            </a:r>
            <a:r>
              <a:rPr lang="en-US" dirty="0" err="1"/>
              <a:t>Proclos</a:t>
            </a:r>
            <a:r>
              <a:rPr lang="en-US" dirty="0"/>
              <a:t>, ruler of the Tripolitan synagogue, 3rd century AD</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rules, with diligence</a:t>
            </a:r>
          </a:p>
        </p:txBody>
      </p:sp>
      <p:sp>
        <p:nvSpPr>
          <p:cNvPr id="6" name="Rectangle 5"/>
          <p:cNvSpPr/>
          <p:nvPr/>
        </p:nvSpPr>
        <p:spPr>
          <a:xfrm>
            <a:off x="7486650" y="2952750"/>
            <a:ext cx="5905500" cy="1057275"/>
          </a:xfrm>
          <a:prstGeom prst="rect">
            <a:avLst/>
          </a:pr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 name="Rectangle 7"/>
          <p:cNvSpPr/>
          <p:nvPr/>
        </p:nvSpPr>
        <p:spPr>
          <a:xfrm>
            <a:off x="5010150" y="4086225"/>
            <a:ext cx="1933575" cy="1057275"/>
          </a:xfrm>
          <a:prstGeom prst="rect">
            <a:avLst/>
          </a:pr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762370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71A6BC6A-3753-4931-A603-50562C314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518" y="0"/>
            <a:ext cx="6644964" cy="10287000"/>
          </a:xfrm>
          <a:prstGeom prst="rect">
            <a:avLst/>
          </a:prstGeom>
        </p:spPr>
      </p:pic>
      <p:sp>
        <p:nvSpPr>
          <p:cNvPr id="3" name="Text Placeholder 2"/>
          <p:cNvSpPr>
            <a:spLocks noGrp="1"/>
          </p:cNvSpPr>
          <p:nvPr>
            <p:ph type="body" sz="quarter" idx="10"/>
          </p:nvPr>
        </p:nvSpPr>
        <p:spPr/>
        <p:txBody>
          <a:bodyPr/>
          <a:lstStyle/>
          <a:p>
            <a:r>
              <a:rPr lang="en-US" dirty="0"/>
              <a:t>Funerary inscription mentioning </a:t>
            </a:r>
            <a:r>
              <a:rPr lang="en-US" dirty="0" err="1"/>
              <a:t>Gadia</a:t>
            </a:r>
            <a:r>
              <a:rPr lang="en-US" dirty="0"/>
              <a:t>, “father of the synagogue of the Jews,” 3rd century AD</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rules, with diligence</a:t>
            </a:r>
          </a:p>
        </p:txBody>
      </p:sp>
    </p:spTree>
    <p:extLst>
      <p:ext uri="{BB962C8B-B14F-4D97-AF65-F5344CB8AC3E}">
        <p14:creationId xmlns:p14="http://schemas.microsoft.com/office/powerpoint/2010/main" val="1412156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1BE6E346-8C5A-495E-A075-4727A6E69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518" y="0"/>
            <a:ext cx="6644964" cy="10287000"/>
          </a:xfrm>
          <a:prstGeom prst="rect">
            <a:avLst/>
          </a:prstGeom>
        </p:spPr>
      </p:pic>
      <p:sp>
        <p:nvSpPr>
          <p:cNvPr id="3" name="Text Placeholder 2"/>
          <p:cNvSpPr>
            <a:spLocks noGrp="1"/>
          </p:cNvSpPr>
          <p:nvPr>
            <p:ph type="body" sz="quarter" idx="10"/>
          </p:nvPr>
        </p:nvSpPr>
        <p:spPr/>
        <p:txBody>
          <a:bodyPr/>
          <a:lstStyle/>
          <a:p>
            <a:r>
              <a:rPr lang="en-US" dirty="0"/>
              <a:t>Funerary inscription mentioning </a:t>
            </a:r>
            <a:r>
              <a:rPr lang="en-US" dirty="0" err="1"/>
              <a:t>Gadia</a:t>
            </a:r>
            <a:r>
              <a:rPr lang="en-US" dirty="0"/>
              <a:t>, “father of the synagogue of the Jews,” 3rd century AD</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rules, with diligence</a:t>
            </a:r>
          </a:p>
        </p:txBody>
      </p:sp>
      <p:sp>
        <p:nvSpPr>
          <p:cNvPr id="5" name="Freeform 4">
            <a:extLst>
              <a:ext uri="{FF2B5EF4-FFF2-40B4-BE49-F238E27FC236}">
                <a16:creationId xmlns:a16="http://schemas.microsoft.com/office/drawing/2014/main" id="{34092B81-A486-7741-8C39-81A4C1596CC0}"/>
              </a:ext>
            </a:extLst>
          </p:cNvPr>
          <p:cNvSpPr/>
          <p:nvPr/>
        </p:nvSpPr>
        <p:spPr>
          <a:xfrm>
            <a:off x="6963156" y="3648457"/>
            <a:ext cx="4622292" cy="1411034"/>
          </a:xfrm>
          <a:custGeom>
            <a:avLst/>
            <a:gdLst>
              <a:gd name="connsiteX0" fmla="*/ 896112 w 3081528"/>
              <a:gd name="connsiteY0" fmla="*/ 73152 h 969264"/>
              <a:gd name="connsiteX1" fmla="*/ 905256 w 3081528"/>
              <a:gd name="connsiteY1" fmla="*/ 475488 h 969264"/>
              <a:gd name="connsiteX2" fmla="*/ 0 w 3081528"/>
              <a:gd name="connsiteY2" fmla="*/ 484632 h 969264"/>
              <a:gd name="connsiteX3" fmla="*/ 0 w 3081528"/>
              <a:gd name="connsiteY3" fmla="*/ 969264 h 969264"/>
              <a:gd name="connsiteX4" fmla="*/ 3072384 w 3081528"/>
              <a:gd name="connsiteY4" fmla="*/ 822960 h 969264"/>
              <a:gd name="connsiteX5" fmla="*/ 3081528 w 3081528"/>
              <a:gd name="connsiteY5" fmla="*/ 0 h 969264"/>
              <a:gd name="connsiteX6" fmla="*/ 896112 w 3081528"/>
              <a:gd name="connsiteY6" fmla="*/ 73152 h 969264"/>
              <a:gd name="connsiteX0" fmla="*/ 896112 w 3081528"/>
              <a:gd name="connsiteY0" fmla="*/ 73152 h 940689"/>
              <a:gd name="connsiteX1" fmla="*/ 905256 w 3081528"/>
              <a:gd name="connsiteY1" fmla="*/ 475488 h 940689"/>
              <a:gd name="connsiteX2" fmla="*/ 0 w 3081528"/>
              <a:gd name="connsiteY2" fmla="*/ 484632 h 940689"/>
              <a:gd name="connsiteX3" fmla="*/ 0 w 3081528"/>
              <a:gd name="connsiteY3" fmla="*/ 940689 h 940689"/>
              <a:gd name="connsiteX4" fmla="*/ 3072384 w 3081528"/>
              <a:gd name="connsiteY4" fmla="*/ 822960 h 940689"/>
              <a:gd name="connsiteX5" fmla="*/ 3081528 w 3081528"/>
              <a:gd name="connsiteY5" fmla="*/ 0 h 940689"/>
              <a:gd name="connsiteX6" fmla="*/ 896112 w 3081528"/>
              <a:gd name="connsiteY6" fmla="*/ 73152 h 940689"/>
              <a:gd name="connsiteX0" fmla="*/ 896112 w 3081528"/>
              <a:gd name="connsiteY0" fmla="*/ 73152 h 940689"/>
              <a:gd name="connsiteX1" fmla="*/ 905256 w 3081528"/>
              <a:gd name="connsiteY1" fmla="*/ 475488 h 940689"/>
              <a:gd name="connsiteX2" fmla="*/ 0 w 3081528"/>
              <a:gd name="connsiteY2" fmla="*/ 484632 h 940689"/>
              <a:gd name="connsiteX3" fmla="*/ 0 w 3081528"/>
              <a:gd name="connsiteY3" fmla="*/ 940689 h 940689"/>
              <a:gd name="connsiteX4" fmla="*/ 3072384 w 3081528"/>
              <a:gd name="connsiteY4" fmla="*/ 822960 h 940689"/>
              <a:gd name="connsiteX5" fmla="*/ 3081528 w 3081528"/>
              <a:gd name="connsiteY5" fmla="*/ 0 h 940689"/>
              <a:gd name="connsiteX6" fmla="*/ 896112 w 3081528"/>
              <a:gd name="connsiteY6" fmla="*/ 73152 h 940689"/>
              <a:gd name="connsiteX0" fmla="*/ 896112 w 3081528"/>
              <a:gd name="connsiteY0" fmla="*/ 73152 h 964572"/>
              <a:gd name="connsiteX1" fmla="*/ 905256 w 3081528"/>
              <a:gd name="connsiteY1" fmla="*/ 475488 h 964572"/>
              <a:gd name="connsiteX2" fmla="*/ 0 w 3081528"/>
              <a:gd name="connsiteY2" fmla="*/ 484632 h 964572"/>
              <a:gd name="connsiteX3" fmla="*/ 0 w 3081528"/>
              <a:gd name="connsiteY3" fmla="*/ 940689 h 964572"/>
              <a:gd name="connsiteX4" fmla="*/ 1730121 w 3081528"/>
              <a:gd name="connsiteY4" fmla="*/ 896685 h 964572"/>
              <a:gd name="connsiteX5" fmla="*/ 3072384 w 3081528"/>
              <a:gd name="connsiteY5" fmla="*/ 822960 h 964572"/>
              <a:gd name="connsiteX6" fmla="*/ 3081528 w 3081528"/>
              <a:gd name="connsiteY6" fmla="*/ 0 h 964572"/>
              <a:gd name="connsiteX7" fmla="*/ 896112 w 3081528"/>
              <a:gd name="connsiteY7" fmla="*/ 73152 h 964572"/>
              <a:gd name="connsiteX0" fmla="*/ 896112 w 3081528"/>
              <a:gd name="connsiteY0" fmla="*/ 73152 h 964572"/>
              <a:gd name="connsiteX1" fmla="*/ 905256 w 3081528"/>
              <a:gd name="connsiteY1" fmla="*/ 475488 h 964572"/>
              <a:gd name="connsiteX2" fmla="*/ 0 w 3081528"/>
              <a:gd name="connsiteY2" fmla="*/ 484632 h 964572"/>
              <a:gd name="connsiteX3" fmla="*/ 0 w 3081528"/>
              <a:gd name="connsiteY3" fmla="*/ 940689 h 964572"/>
              <a:gd name="connsiteX4" fmla="*/ 1730121 w 3081528"/>
              <a:gd name="connsiteY4" fmla="*/ 896685 h 964572"/>
              <a:gd name="connsiteX5" fmla="*/ 3072384 w 3081528"/>
              <a:gd name="connsiteY5" fmla="*/ 822960 h 964572"/>
              <a:gd name="connsiteX6" fmla="*/ 3081528 w 3081528"/>
              <a:gd name="connsiteY6" fmla="*/ 0 h 964572"/>
              <a:gd name="connsiteX7" fmla="*/ 896112 w 3081528"/>
              <a:gd name="connsiteY7" fmla="*/ 73152 h 964572"/>
              <a:gd name="connsiteX0" fmla="*/ 896112 w 3081528"/>
              <a:gd name="connsiteY0" fmla="*/ 73152 h 940689"/>
              <a:gd name="connsiteX1" fmla="*/ 905256 w 3081528"/>
              <a:gd name="connsiteY1" fmla="*/ 475488 h 940689"/>
              <a:gd name="connsiteX2" fmla="*/ 0 w 3081528"/>
              <a:gd name="connsiteY2" fmla="*/ 484632 h 940689"/>
              <a:gd name="connsiteX3" fmla="*/ 0 w 3081528"/>
              <a:gd name="connsiteY3" fmla="*/ 940689 h 940689"/>
              <a:gd name="connsiteX4" fmla="*/ 1730121 w 3081528"/>
              <a:gd name="connsiteY4" fmla="*/ 896685 h 940689"/>
              <a:gd name="connsiteX5" fmla="*/ 3072384 w 3081528"/>
              <a:gd name="connsiteY5" fmla="*/ 822960 h 940689"/>
              <a:gd name="connsiteX6" fmla="*/ 3081528 w 3081528"/>
              <a:gd name="connsiteY6" fmla="*/ 0 h 940689"/>
              <a:gd name="connsiteX7" fmla="*/ 896112 w 3081528"/>
              <a:gd name="connsiteY7" fmla="*/ 73152 h 940689"/>
              <a:gd name="connsiteX0" fmla="*/ 896112 w 3081528"/>
              <a:gd name="connsiteY0" fmla="*/ 73152 h 940689"/>
              <a:gd name="connsiteX1" fmla="*/ 905256 w 3081528"/>
              <a:gd name="connsiteY1" fmla="*/ 475488 h 940689"/>
              <a:gd name="connsiteX2" fmla="*/ 0 w 3081528"/>
              <a:gd name="connsiteY2" fmla="*/ 484632 h 940689"/>
              <a:gd name="connsiteX3" fmla="*/ 0 w 3081528"/>
              <a:gd name="connsiteY3" fmla="*/ 940689 h 940689"/>
              <a:gd name="connsiteX4" fmla="*/ 1730121 w 3081528"/>
              <a:gd name="connsiteY4" fmla="*/ 896685 h 940689"/>
              <a:gd name="connsiteX5" fmla="*/ 3072384 w 3081528"/>
              <a:gd name="connsiteY5" fmla="*/ 822960 h 940689"/>
              <a:gd name="connsiteX6" fmla="*/ 3081528 w 3081528"/>
              <a:gd name="connsiteY6" fmla="*/ 0 h 940689"/>
              <a:gd name="connsiteX7" fmla="*/ 896112 w 3081528"/>
              <a:gd name="connsiteY7" fmla="*/ 73152 h 94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1528" h="940689">
                <a:moveTo>
                  <a:pt x="896112" y="73152"/>
                </a:moveTo>
                <a:lnTo>
                  <a:pt x="905256" y="475488"/>
                </a:lnTo>
                <a:lnTo>
                  <a:pt x="0" y="484632"/>
                </a:lnTo>
                <a:lnTo>
                  <a:pt x="0" y="940689"/>
                </a:lnTo>
                <a:cubicBezTo>
                  <a:pt x="347885" y="940308"/>
                  <a:pt x="1218057" y="916306"/>
                  <a:pt x="1730121" y="896685"/>
                </a:cubicBezTo>
                <a:cubicBezTo>
                  <a:pt x="2242185" y="877064"/>
                  <a:pt x="2378044" y="846201"/>
                  <a:pt x="3072384" y="822960"/>
                </a:cubicBezTo>
                <a:lnTo>
                  <a:pt x="3081528" y="0"/>
                </a:lnTo>
                <a:cubicBezTo>
                  <a:pt x="2353056" y="24384"/>
                  <a:pt x="1819846" y="72580"/>
                  <a:pt x="896112" y="73152"/>
                </a:cubicBezTo>
                <a:close/>
              </a:path>
            </a:pathLst>
          </a:cu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Tree>
    <p:extLst>
      <p:ext uri="{BB962C8B-B14F-4D97-AF65-F5344CB8AC3E}">
        <p14:creationId xmlns:p14="http://schemas.microsoft.com/office/powerpoint/2010/main" val="102875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person&#10;&#10;Description automatically generated">
            <a:extLst>
              <a:ext uri="{FF2B5EF4-FFF2-40B4-BE49-F238E27FC236}">
                <a16:creationId xmlns:a16="http://schemas.microsoft.com/office/drawing/2014/main" id="{2AFC5268-9646-593D-27B2-C6A1B13DA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Giving to a needy woman on Temple Mount</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shows mercy, with cheerfulness</a:t>
            </a:r>
          </a:p>
        </p:txBody>
      </p:sp>
    </p:spTree>
    <p:extLst>
      <p:ext uri="{BB962C8B-B14F-4D97-AF65-F5344CB8AC3E}">
        <p14:creationId xmlns:p14="http://schemas.microsoft.com/office/powerpoint/2010/main" val="3031035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ground, outdoor&#10;&#10;Description automatically generated">
            <a:extLst>
              <a:ext uri="{FF2B5EF4-FFF2-40B4-BE49-F238E27FC236}">
                <a16:creationId xmlns:a16="http://schemas.microsoft.com/office/drawing/2014/main" id="{F80B75A5-D17A-441A-A1B6-0D77AC858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932" y="0"/>
            <a:ext cx="14804136" cy="10287000"/>
          </a:xfrm>
          <a:prstGeom prst="rect">
            <a:avLst/>
          </a:prstGeom>
        </p:spPr>
      </p:pic>
      <p:sp>
        <p:nvSpPr>
          <p:cNvPr id="3" name="Text Placeholder 2"/>
          <p:cNvSpPr>
            <a:spLocks noGrp="1"/>
          </p:cNvSpPr>
          <p:nvPr>
            <p:ph type="body" sz="quarter" idx="10"/>
          </p:nvPr>
        </p:nvSpPr>
        <p:spPr/>
        <p:txBody>
          <a:bodyPr/>
          <a:lstStyle/>
          <a:p>
            <a:r>
              <a:rPr lang="en-US" dirty="0"/>
              <a:t>Woman giving a loaf of bread to a poor Muslim woman and two boys, 1938</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shows mercy, with cheerfulness</a:t>
            </a:r>
          </a:p>
        </p:txBody>
      </p:sp>
    </p:spTree>
    <p:extLst>
      <p:ext uri="{BB962C8B-B14F-4D97-AF65-F5344CB8AC3E}">
        <p14:creationId xmlns:p14="http://schemas.microsoft.com/office/powerpoint/2010/main" val="2820091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person carrying a person on a donkey&#10;&#10;Description automatically generated">
            <a:extLst>
              <a:ext uri="{FF2B5EF4-FFF2-40B4-BE49-F238E27FC236}">
                <a16:creationId xmlns:a16="http://schemas.microsoft.com/office/drawing/2014/main" id="{7F7D7852-51F7-D74E-4866-0E0862A8D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833" y="0"/>
            <a:ext cx="7624335" cy="10020300"/>
          </a:xfrm>
          <a:prstGeom prst="rect">
            <a:avLst/>
          </a:prstGeom>
        </p:spPr>
      </p:pic>
      <p:sp>
        <p:nvSpPr>
          <p:cNvPr id="3" name="Text Placeholder 2"/>
          <p:cNvSpPr>
            <a:spLocks noGrp="1"/>
          </p:cNvSpPr>
          <p:nvPr>
            <p:ph type="body" sz="quarter" idx="10"/>
          </p:nvPr>
        </p:nvSpPr>
        <p:spPr/>
        <p:txBody>
          <a:bodyPr/>
          <a:lstStyle/>
          <a:p>
            <a:r>
              <a:rPr lang="en-US" i="1" dirty="0"/>
              <a:t>The Good Samaritan</a:t>
            </a:r>
            <a:r>
              <a:rPr lang="en-US" dirty="0"/>
              <a:t>, by </a:t>
            </a:r>
            <a:r>
              <a:rPr lang="en-US" dirty="0" err="1"/>
              <a:t>Aimé</a:t>
            </a:r>
            <a:r>
              <a:rPr lang="en-US" dirty="0"/>
              <a:t> </a:t>
            </a:r>
            <a:r>
              <a:rPr lang="en-US" dirty="0" err="1"/>
              <a:t>Morot</a:t>
            </a:r>
            <a:r>
              <a:rPr lang="en-US" dirty="0"/>
              <a:t>, 1880</a:t>
            </a:r>
          </a:p>
        </p:txBody>
      </p:sp>
      <p:sp>
        <p:nvSpPr>
          <p:cNvPr id="4" name="Text Placeholder 3"/>
          <p:cNvSpPr>
            <a:spLocks noGrp="1"/>
          </p:cNvSpPr>
          <p:nvPr>
            <p:ph type="body" sz="quarter" idx="12"/>
          </p:nvPr>
        </p:nvSpPr>
        <p:spPr/>
        <p:txBody>
          <a:bodyPr/>
          <a:lstStyle/>
          <a:p>
            <a:r>
              <a:rPr lang="en-US" dirty="0"/>
              <a:t>12:8</a:t>
            </a:r>
          </a:p>
        </p:txBody>
      </p:sp>
      <p:sp>
        <p:nvSpPr>
          <p:cNvPr id="2" name="Title 1"/>
          <p:cNvSpPr>
            <a:spLocks noGrp="1"/>
          </p:cNvSpPr>
          <p:nvPr>
            <p:ph type="title"/>
          </p:nvPr>
        </p:nvSpPr>
        <p:spPr/>
        <p:txBody>
          <a:bodyPr/>
          <a:lstStyle/>
          <a:p>
            <a:r>
              <a:rPr lang="en-US" dirty="0"/>
              <a:t>The one who shows mercy, with cheerfulness</a:t>
            </a:r>
          </a:p>
        </p:txBody>
      </p:sp>
    </p:spTree>
    <p:extLst>
      <p:ext uri="{BB962C8B-B14F-4D97-AF65-F5344CB8AC3E}">
        <p14:creationId xmlns:p14="http://schemas.microsoft.com/office/powerpoint/2010/main" val="651200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 arch&#10;&#10;Description automatically generated">
            <a:extLst>
              <a:ext uri="{FF2B5EF4-FFF2-40B4-BE49-F238E27FC236}">
                <a16:creationId xmlns:a16="http://schemas.microsoft.com/office/drawing/2014/main" id="{EBD19165-9F62-4AE9-8D8C-AC071346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392"/>
            <a:ext cx="18288000" cy="8586216"/>
          </a:xfrm>
          <a:prstGeom prst="rect">
            <a:avLst/>
          </a:prstGeom>
        </p:spPr>
      </p:pic>
      <p:sp>
        <p:nvSpPr>
          <p:cNvPr id="3" name="Text Placeholder 2"/>
          <p:cNvSpPr>
            <a:spLocks noGrp="1"/>
          </p:cNvSpPr>
          <p:nvPr>
            <p:ph type="body" sz="quarter" idx="10"/>
          </p:nvPr>
        </p:nvSpPr>
        <p:spPr/>
        <p:txBody>
          <a:bodyPr/>
          <a:lstStyle/>
          <a:p>
            <a:r>
              <a:rPr lang="en-US" dirty="0"/>
              <a:t>Sarcophagus of Agape and </a:t>
            </a:r>
            <a:r>
              <a:rPr lang="en-US" dirty="0" err="1"/>
              <a:t>Crescentianus</a:t>
            </a:r>
            <a:r>
              <a:rPr lang="en-US" dirty="0"/>
              <a:t>, from the Vatican Necropolis, circa AD 330–360</a:t>
            </a:r>
          </a:p>
        </p:txBody>
      </p:sp>
      <p:sp>
        <p:nvSpPr>
          <p:cNvPr id="4" name="Text Placeholder 3"/>
          <p:cNvSpPr>
            <a:spLocks noGrp="1"/>
          </p:cNvSpPr>
          <p:nvPr>
            <p:ph type="body" sz="quarter" idx="12"/>
          </p:nvPr>
        </p:nvSpPr>
        <p:spPr/>
        <p:txBody>
          <a:bodyPr/>
          <a:lstStyle/>
          <a:p>
            <a:r>
              <a:rPr lang="en-US" dirty="0"/>
              <a:t>12:9</a:t>
            </a:r>
          </a:p>
        </p:txBody>
      </p:sp>
      <p:sp>
        <p:nvSpPr>
          <p:cNvPr id="2" name="Title 1"/>
          <p:cNvSpPr>
            <a:spLocks noGrp="1"/>
          </p:cNvSpPr>
          <p:nvPr>
            <p:ph type="title"/>
          </p:nvPr>
        </p:nvSpPr>
        <p:spPr/>
        <p:txBody>
          <a:bodyPr/>
          <a:lstStyle/>
          <a:p>
            <a:r>
              <a:rPr lang="en-US" dirty="0"/>
              <a:t>Let love be without hypocrisy</a:t>
            </a:r>
          </a:p>
        </p:txBody>
      </p:sp>
    </p:spTree>
    <p:extLst>
      <p:ext uri="{BB962C8B-B14F-4D97-AF65-F5344CB8AC3E}">
        <p14:creationId xmlns:p14="http://schemas.microsoft.com/office/powerpoint/2010/main" val="1550354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tree, outdoor, building&#10;&#10;Description automatically generated">
            <a:extLst>
              <a:ext uri="{FF2B5EF4-FFF2-40B4-BE49-F238E27FC236}">
                <a16:creationId xmlns:a16="http://schemas.microsoft.com/office/drawing/2014/main" id="{D4AF32E7-5E8F-48EA-89D3-DA4E1DD7E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3" name="Text Placeholder 2"/>
          <p:cNvSpPr>
            <a:spLocks noGrp="1"/>
          </p:cNvSpPr>
          <p:nvPr>
            <p:ph type="body" sz="quarter" idx="10"/>
          </p:nvPr>
        </p:nvSpPr>
        <p:spPr/>
        <p:txBody>
          <a:bodyPr/>
          <a:lstStyle/>
          <a:p>
            <a:r>
              <a:rPr lang="en-US" dirty="0"/>
              <a:t>Trojan horse replica at Troy</a:t>
            </a:r>
          </a:p>
        </p:txBody>
      </p:sp>
      <p:sp>
        <p:nvSpPr>
          <p:cNvPr id="4" name="Text Placeholder 3"/>
          <p:cNvSpPr>
            <a:spLocks noGrp="1"/>
          </p:cNvSpPr>
          <p:nvPr>
            <p:ph type="body" sz="quarter" idx="12"/>
          </p:nvPr>
        </p:nvSpPr>
        <p:spPr/>
        <p:txBody>
          <a:bodyPr/>
          <a:lstStyle/>
          <a:p>
            <a:r>
              <a:rPr lang="en-US" dirty="0"/>
              <a:t>12:9</a:t>
            </a:r>
          </a:p>
        </p:txBody>
      </p:sp>
      <p:sp>
        <p:nvSpPr>
          <p:cNvPr id="2" name="Title 1"/>
          <p:cNvSpPr>
            <a:spLocks noGrp="1"/>
          </p:cNvSpPr>
          <p:nvPr>
            <p:ph type="title"/>
          </p:nvPr>
        </p:nvSpPr>
        <p:spPr/>
        <p:txBody>
          <a:bodyPr/>
          <a:lstStyle/>
          <a:p>
            <a:r>
              <a:rPr lang="en-US" dirty="0"/>
              <a:t>Let love be without hypocrisy</a:t>
            </a:r>
          </a:p>
        </p:txBody>
      </p:sp>
    </p:spTree>
    <p:extLst>
      <p:ext uri="{BB962C8B-B14F-4D97-AF65-F5344CB8AC3E}">
        <p14:creationId xmlns:p14="http://schemas.microsoft.com/office/powerpoint/2010/main" val="1827839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ld, stone, ceramic ware&#10;&#10;Description automatically generated">
            <a:extLst>
              <a:ext uri="{FF2B5EF4-FFF2-40B4-BE49-F238E27FC236}">
                <a16:creationId xmlns:a16="http://schemas.microsoft.com/office/drawing/2014/main" id="{88B66E3D-6CD1-4188-9382-6D8053789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468" y="0"/>
            <a:ext cx="13085064" cy="10287000"/>
          </a:xfrm>
          <a:prstGeom prst="rect">
            <a:avLst/>
          </a:prstGeom>
        </p:spPr>
      </p:pic>
      <p:sp>
        <p:nvSpPr>
          <p:cNvPr id="3" name="Text Placeholder 2"/>
          <p:cNvSpPr>
            <a:spLocks noGrp="1"/>
          </p:cNvSpPr>
          <p:nvPr>
            <p:ph type="body" sz="quarter" idx="10"/>
          </p:nvPr>
        </p:nvSpPr>
        <p:spPr/>
        <p:txBody>
          <a:bodyPr/>
          <a:lstStyle/>
          <a:p>
            <a:r>
              <a:rPr lang="en-US" dirty="0"/>
              <a:t>Mykonos vase depicting the Trojan horse, circa 670 BC</a:t>
            </a:r>
          </a:p>
        </p:txBody>
      </p:sp>
      <p:sp>
        <p:nvSpPr>
          <p:cNvPr id="4" name="Text Placeholder 3"/>
          <p:cNvSpPr>
            <a:spLocks noGrp="1"/>
          </p:cNvSpPr>
          <p:nvPr>
            <p:ph type="body" sz="quarter" idx="12"/>
          </p:nvPr>
        </p:nvSpPr>
        <p:spPr/>
        <p:txBody>
          <a:bodyPr/>
          <a:lstStyle/>
          <a:p>
            <a:r>
              <a:rPr lang="en-US" dirty="0"/>
              <a:t>12:9</a:t>
            </a:r>
          </a:p>
        </p:txBody>
      </p:sp>
      <p:sp>
        <p:nvSpPr>
          <p:cNvPr id="2" name="Title 1"/>
          <p:cNvSpPr>
            <a:spLocks noGrp="1"/>
          </p:cNvSpPr>
          <p:nvPr>
            <p:ph type="title"/>
          </p:nvPr>
        </p:nvSpPr>
        <p:spPr/>
        <p:txBody>
          <a:bodyPr/>
          <a:lstStyle/>
          <a:p>
            <a:r>
              <a:rPr lang="en-US" dirty="0"/>
              <a:t>Let love be without hypocrisy</a:t>
            </a:r>
          </a:p>
        </p:txBody>
      </p:sp>
    </p:spTree>
    <p:extLst>
      <p:ext uri="{BB962C8B-B14F-4D97-AF65-F5344CB8AC3E}">
        <p14:creationId xmlns:p14="http://schemas.microsoft.com/office/powerpoint/2010/main" val="2664327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BBBEE0-BC70-413A-8E96-E65551E99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304" y="0"/>
            <a:ext cx="10987392" cy="10287000"/>
          </a:xfrm>
          <a:prstGeom prst="rect">
            <a:avLst/>
          </a:prstGeom>
        </p:spPr>
      </p:pic>
      <p:sp>
        <p:nvSpPr>
          <p:cNvPr id="3" name="Text Placeholder 2"/>
          <p:cNvSpPr>
            <a:spLocks noGrp="1"/>
          </p:cNvSpPr>
          <p:nvPr>
            <p:ph type="body" sz="quarter" idx="10"/>
          </p:nvPr>
        </p:nvSpPr>
        <p:spPr/>
        <p:txBody>
          <a:bodyPr/>
          <a:lstStyle/>
          <a:p>
            <a:r>
              <a:rPr lang="en-US" dirty="0"/>
              <a:t>Head of comic actor, late 1st century AD</a:t>
            </a:r>
          </a:p>
        </p:txBody>
      </p:sp>
      <p:sp>
        <p:nvSpPr>
          <p:cNvPr id="4" name="Text Placeholder 3"/>
          <p:cNvSpPr>
            <a:spLocks noGrp="1"/>
          </p:cNvSpPr>
          <p:nvPr>
            <p:ph type="body" sz="quarter" idx="12"/>
          </p:nvPr>
        </p:nvSpPr>
        <p:spPr/>
        <p:txBody>
          <a:bodyPr/>
          <a:lstStyle/>
          <a:p>
            <a:r>
              <a:rPr lang="en-US" dirty="0"/>
              <a:t>12:9</a:t>
            </a:r>
          </a:p>
        </p:txBody>
      </p:sp>
      <p:sp>
        <p:nvSpPr>
          <p:cNvPr id="2" name="Title 1"/>
          <p:cNvSpPr>
            <a:spLocks noGrp="1"/>
          </p:cNvSpPr>
          <p:nvPr>
            <p:ph type="title"/>
          </p:nvPr>
        </p:nvSpPr>
        <p:spPr/>
        <p:txBody>
          <a:bodyPr/>
          <a:lstStyle/>
          <a:p>
            <a:r>
              <a:rPr lang="en-US" dirty="0"/>
              <a:t>Let love be without hypocrisy</a:t>
            </a:r>
          </a:p>
        </p:txBody>
      </p:sp>
    </p:spTree>
    <p:extLst>
      <p:ext uri="{BB962C8B-B14F-4D97-AF65-F5344CB8AC3E}">
        <p14:creationId xmlns:p14="http://schemas.microsoft.com/office/powerpoint/2010/main" val="1588941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utdoor, grass, sky&#10;&#10;Description automatically generated">
            <a:extLst>
              <a:ext uri="{FF2B5EF4-FFF2-40B4-BE49-F238E27FC236}">
                <a16:creationId xmlns:a16="http://schemas.microsoft.com/office/drawing/2014/main" id="{8B2204F9-EBB6-C7D0-14C1-603B4CA6C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Sacrificial altar at the temple of Apollo in Gortyn, Crete, circa 1st century AD</a:t>
            </a:r>
          </a:p>
        </p:txBody>
      </p:sp>
      <p:sp>
        <p:nvSpPr>
          <p:cNvPr id="4" name="Text Placeholder 3"/>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I appeal to you . . . to present your bodies as a living sacrifice, holy, acceptable to God</a:t>
            </a:r>
          </a:p>
        </p:txBody>
      </p:sp>
    </p:spTree>
    <p:extLst>
      <p:ext uri="{BB962C8B-B14F-4D97-AF65-F5344CB8AC3E}">
        <p14:creationId xmlns:p14="http://schemas.microsoft.com/office/powerpoint/2010/main" val="1631929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2B26EBEC-4A9F-9766-043A-108086AAD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Female holding an actor’s mask, late 2nd century AD</a:t>
            </a:r>
          </a:p>
        </p:txBody>
      </p:sp>
      <p:sp>
        <p:nvSpPr>
          <p:cNvPr id="4" name="Text Placeholder 3"/>
          <p:cNvSpPr>
            <a:spLocks noGrp="1"/>
          </p:cNvSpPr>
          <p:nvPr>
            <p:ph type="body" sz="quarter" idx="12"/>
          </p:nvPr>
        </p:nvSpPr>
        <p:spPr/>
        <p:txBody>
          <a:bodyPr/>
          <a:lstStyle/>
          <a:p>
            <a:r>
              <a:rPr lang="en-US" dirty="0"/>
              <a:t>12:9</a:t>
            </a:r>
          </a:p>
        </p:txBody>
      </p:sp>
      <p:sp>
        <p:nvSpPr>
          <p:cNvPr id="2" name="Title 1"/>
          <p:cNvSpPr>
            <a:spLocks noGrp="1"/>
          </p:cNvSpPr>
          <p:nvPr>
            <p:ph type="title"/>
          </p:nvPr>
        </p:nvSpPr>
        <p:spPr/>
        <p:txBody>
          <a:bodyPr/>
          <a:lstStyle/>
          <a:p>
            <a:r>
              <a:rPr lang="en-US" dirty="0"/>
              <a:t>Let love be without hypocrisy</a:t>
            </a:r>
          </a:p>
        </p:txBody>
      </p:sp>
    </p:spTree>
    <p:extLst>
      <p:ext uri="{BB962C8B-B14F-4D97-AF65-F5344CB8AC3E}">
        <p14:creationId xmlns:p14="http://schemas.microsoft.com/office/powerpoint/2010/main" val="4244142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DD83BA-AB2D-48F7-AD92-4FE364261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12" y="0"/>
            <a:ext cx="9409176" cy="10287000"/>
          </a:xfrm>
          <a:prstGeom prst="rect">
            <a:avLst/>
          </a:prstGeom>
        </p:spPr>
      </p:pic>
      <p:sp>
        <p:nvSpPr>
          <p:cNvPr id="3" name="Text Placeholder 2"/>
          <p:cNvSpPr>
            <a:spLocks noGrp="1"/>
          </p:cNvSpPr>
          <p:nvPr>
            <p:ph type="body" sz="quarter" idx="10"/>
          </p:nvPr>
        </p:nvSpPr>
        <p:spPr/>
        <p:txBody>
          <a:bodyPr/>
          <a:lstStyle/>
          <a:p>
            <a:r>
              <a:rPr lang="en-US" dirty="0"/>
              <a:t>Tragic theatrical mask, from Athens, circa 100 BC</a:t>
            </a:r>
          </a:p>
        </p:txBody>
      </p:sp>
      <p:sp>
        <p:nvSpPr>
          <p:cNvPr id="4" name="Text Placeholder 3"/>
          <p:cNvSpPr>
            <a:spLocks noGrp="1"/>
          </p:cNvSpPr>
          <p:nvPr>
            <p:ph type="body" sz="quarter" idx="12"/>
          </p:nvPr>
        </p:nvSpPr>
        <p:spPr/>
        <p:txBody>
          <a:bodyPr/>
          <a:lstStyle/>
          <a:p>
            <a:r>
              <a:rPr lang="en-US" dirty="0"/>
              <a:t>12:9</a:t>
            </a:r>
          </a:p>
        </p:txBody>
      </p:sp>
      <p:sp>
        <p:nvSpPr>
          <p:cNvPr id="2" name="Title 1"/>
          <p:cNvSpPr>
            <a:spLocks noGrp="1"/>
          </p:cNvSpPr>
          <p:nvPr>
            <p:ph type="title"/>
          </p:nvPr>
        </p:nvSpPr>
        <p:spPr/>
        <p:txBody>
          <a:bodyPr/>
          <a:lstStyle/>
          <a:p>
            <a:r>
              <a:rPr lang="en-US" dirty="0"/>
              <a:t>Abhor what is evil</a:t>
            </a:r>
          </a:p>
        </p:txBody>
      </p:sp>
    </p:spTree>
    <p:extLst>
      <p:ext uri="{BB962C8B-B14F-4D97-AF65-F5344CB8AC3E}">
        <p14:creationId xmlns:p14="http://schemas.microsoft.com/office/powerpoint/2010/main" val="2909813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tone, building material&#10;&#10;Description automatically generated">
            <a:extLst>
              <a:ext uri="{FF2B5EF4-FFF2-40B4-BE49-F238E27FC236}">
                <a16:creationId xmlns:a16="http://schemas.microsoft.com/office/drawing/2014/main" id="{48D1E192-B916-4F45-8E0F-77830F355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
            <a:ext cx="18288000" cy="10213848"/>
          </a:xfrm>
          <a:prstGeom prst="rect">
            <a:avLst/>
          </a:prstGeom>
        </p:spPr>
      </p:pic>
      <p:sp>
        <p:nvSpPr>
          <p:cNvPr id="3" name="Text Placeholder 2"/>
          <p:cNvSpPr>
            <a:spLocks noGrp="1"/>
          </p:cNvSpPr>
          <p:nvPr>
            <p:ph type="body" sz="quarter" idx="10"/>
          </p:nvPr>
        </p:nvSpPr>
        <p:spPr/>
        <p:txBody>
          <a:bodyPr/>
          <a:lstStyle/>
          <a:p>
            <a:r>
              <a:rPr lang="en-US" dirty="0"/>
              <a:t>Etruscan sarcophagus with husband and wife, circa 350–300 BC</a:t>
            </a:r>
          </a:p>
        </p:txBody>
      </p:sp>
      <p:sp>
        <p:nvSpPr>
          <p:cNvPr id="4" name="Text Placeholder 3"/>
          <p:cNvSpPr>
            <a:spLocks noGrp="1"/>
          </p:cNvSpPr>
          <p:nvPr>
            <p:ph type="body" sz="quarter" idx="12"/>
          </p:nvPr>
        </p:nvSpPr>
        <p:spPr/>
        <p:txBody>
          <a:bodyPr/>
          <a:lstStyle/>
          <a:p>
            <a:r>
              <a:rPr lang="en-US" dirty="0"/>
              <a:t>12:9</a:t>
            </a:r>
          </a:p>
        </p:txBody>
      </p:sp>
      <p:sp>
        <p:nvSpPr>
          <p:cNvPr id="2" name="Title 1"/>
          <p:cNvSpPr>
            <a:spLocks noGrp="1"/>
          </p:cNvSpPr>
          <p:nvPr>
            <p:ph type="title"/>
          </p:nvPr>
        </p:nvSpPr>
        <p:spPr/>
        <p:txBody>
          <a:bodyPr/>
          <a:lstStyle/>
          <a:p>
            <a:r>
              <a:rPr lang="en-US" dirty="0"/>
              <a:t>Abhor what is evil, cling to what is good</a:t>
            </a:r>
          </a:p>
        </p:txBody>
      </p:sp>
    </p:spTree>
    <p:extLst>
      <p:ext uri="{BB962C8B-B14F-4D97-AF65-F5344CB8AC3E}">
        <p14:creationId xmlns:p14="http://schemas.microsoft.com/office/powerpoint/2010/main" val="559557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5D6F7-5E2D-4538-AF20-427FE0BEA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616" y="0"/>
            <a:ext cx="10716768" cy="10287000"/>
          </a:xfrm>
          <a:prstGeom prst="rect">
            <a:avLst/>
          </a:prstGeom>
        </p:spPr>
      </p:pic>
      <p:sp>
        <p:nvSpPr>
          <p:cNvPr id="3" name="Text Placeholder 2"/>
          <p:cNvSpPr>
            <a:spLocks noGrp="1"/>
          </p:cNvSpPr>
          <p:nvPr>
            <p:ph type="body" sz="quarter" idx="10"/>
          </p:nvPr>
        </p:nvSpPr>
        <p:spPr/>
        <p:txBody>
          <a:bodyPr/>
          <a:lstStyle/>
          <a:p>
            <a:r>
              <a:rPr lang="en-US" dirty="0"/>
              <a:t>Funerary relief of a man with his wife and sons, 2nd–3rd centuries AD</a:t>
            </a:r>
          </a:p>
        </p:txBody>
      </p:sp>
      <p:sp>
        <p:nvSpPr>
          <p:cNvPr id="4" name="Text Placeholder 3"/>
          <p:cNvSpPr>
            <a:spLocks noGrp="1"/>
          </p:cNvSpPr>
          <p:nvPr>
            <p:ph type="body" sz="quarter" idx="12"/>
          </p:nvPr>
        </p:nvSpPr>
        <p:spPr/>
        <p:txBody>
          <a:bodyPr/>
          <a:lstStyle/>
          <a:p>
            <a:r>
              <a:rPr lang="en-US" dirty="0"/>
              <a:t>12:10</a:t>
            </a:r>
          </a:p>
        </p:txBody>
      </p:sp>
      <p:sp>
        <p:nvSpPr>
          <p:cNvPr id="2" name="Title 1"/>
          <p:cNvSpPr>
            <a:spLocks noGrp="1"/>
          </p:cNvSpPr>
          <p:nvPr>
            <p:ph type="title"/>
          </p:nvPr>
        </p:nvSpPr>
        <p:spPr/>
        <p:txBody>
          <a:bodyPr/>
          <a:lstStyle/>
          <a:p>
            <a:r>
              <a:rPr lang="en-US" dirty="0"/>
              <a:t>In brotherly love toward one another, be tenderly affectionate</a:t>
            </a:r>
          </a:p>
        </p:txBody>
      </p:sp>
    </p:spTree>
    <p:extLst>
      <p:ext uri="{BB962C8B-B14F-4D97-AF65-F5344CB8AC3E}">
        <p14:creationId xmlns:p14="http://schemas.microsoft.com/office/powerpoint/2010/main" val="1440223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two people&#10;&#10;Description automatically generated with low confidence">
            <a:extLst>
              <a:ext uri="{FF2B5EF4-FFF2-40B4-BE49-F238E27FC236}">
                <a16:creationId xmlns:a16="http://schemas.microsoft.com/office/drawing/2014/main" id="{B7DBE105-7BAF-4A3E-9979-D13D82C44258}"/>
              </a:ext>
            </a:extLst>
          </p:cNvPr>
          <p:cNvPicPr>
            <a:picLocks noChangeAspect="1"/>
          </p:cNvPicPr>
          <p:nvPr/>
        </p:nvPicPr>
        <p:blipFill rotWithShape="1">
          <a:blip r:embed="rId3">
            <a:extLst>
              <a:ext uri="{28A0092B-C50C-407E-A947-70E740481C1C}">
                <a14:useLocalDpi xmlns:a14="http://schemas.microsoft.com/office/drawing/2010/main" val="0"/>
              </a:ext>
            </a:extLst>
          </a:blip>
          <a:srcRect b="4445"/>
          <a:stretch/>
        </p:blipFill>
        <p:spPr>
          <a:xfrm>
            <a:off x="5716460" y="457200"/>
            <a:ext cx="6855081" cy="9829800"/>
          </a:xfrm>
          <a:prstGeom prst="rect">
            <a:avLst/>
          </a:prstGeom>
        </p:spPr>
      </p:pic>
      <p:sp>
        <p:nvSpPr>
          <p:cNvPr id="3" name="Text Placeholder 2"/>
          <p:cNvSpPr>
            <a:spLocks noGrp="1"/>
          </p:cNvSpPr>
          <p:nvPr>
            <p:ph type="body" sz="quarter" idx="10"/>
          </p:nvPr>
        </p:nvSpPr>
        <p:spPr/>
        <p:txBody>
          <a:bodyPr/>
          <a:lstStyle/>
          <a:p>
            <a:r>
              <a:rPr lang="en-US" dirty="0"/>
              <a:t>Depiction of a bearded warrior greeting his aged father and mother, 4th century BC</a:t>
            </a:r>
          </a:p>
        </p:txBody>
      </p:sp>
      <p:sp>
        <p:nvSpPr>
          <p:cNvPr id="4" name="Text Placeholder 3"/>
          <p:cNvSpPr>
            <a:spLocks noGrp="1"/>
          </p:cNvSpPr>
          <p:nvPr>
            <p:ph type="body" sz="quarter" idx="12"/>
          </p:nvPr>
        </p:nvSpPr>
        <p:spPr/>
        <p:txBody>
          <a:bodyPr/>
          <a:lstStyle/>
          <a:p>
            <a:r>
              <a:rPr lang="en-US" dirty="0"/>
              <a:t>12:10</a:t>
            </a:r>
          </a:p>
        </p:txBody>
      </p:sp>
      <p:sp>
        <p:nvSpPr>
          <p:cNvPr id="2" name="Title 1"/>
          <p:cNvSpPr>
            <a:spLocks noGrp="1"/>
          </p:cNvSpPr>
          <p:nvPr>
            <p:ph type="title"/>
          </p:nvPr>
        </p:nvSpPr>
        <p:spPr/>
        <p:txBody>
          <a:bodyPr/>
          <a:lstStyle/>
          <a:p>
            <a:r>
              <a:rPr lang="en-US" dirty="0"/>
              <a:t>In brotherly love toward one another, be tenderly affectionate</a:t>
            </a:r>
          </a:p>
        </p:txBody>
      </p:sp>
    </p:spTree>
    <p:extLst>
      <p:ext uri="{BB962C8B-B14F-4D97-AF65-F5344CB8AC3E}">
        <p14:creationId xmlns:p14="http://schemas.microsoft.com/office/powerpoint/2010/main" val="9779866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7173CD-8FBD-42B5-95BA-8E8D03C5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540" y="0"/>
            <a:ext cx="14218920" cy="10287000"/>
          </a:xfrm>
          <a:prstGeom prst="rect">
            <a:avLst/>
          </a:prstGeom>
        </p:spPr>
      </p:pic>
      <p:sp>
        <p:nvSpPr>
          <p:cNvPr id="3" name="Text Placeholder 2"/>
          <p:cNvSpPr>
            <a:spLocks noGrp="1"/>
          </p:cNvSpPr>
          <p:nvPr>
            <p:ph type="body" sz="quarter" idx="10"/>
          </p:nvPr>
        </p:nvSpPr>
        <p:spPr/>
        <p:txBody>
          <a:bodyPr/>
          <a:lstStyle/>
          <a:p>
            <a:r>
              <a:rPr lang="en-US" dirty="0"/>
              <a:t>Diptych with Jesus washing feet of disciples, ivory, AD 1350–75</a:t>
            </a:r>
          </a:p>
        </p:txBody>
      </p:sp>
      <p:sp>
        <p:nvSpPr>
          <p:cNvPr id="4" name="Text Placeholder 3"/>
          <p:cNvSpPr>
            <a:spLocks noGrp="1"/>
          </p:cNvSpPr>
          <p:nvPr>
            <p:ph type="body" sz="quarter" idx="12"/>
          </p:nvPr>
        </p:nvSpPr>
        <p:spPr/>
        <p:txBody>
          <a:bodyPr/>
          <a:lstStyle/>
          <a:p>
            <a:r>
              <a:rPr lang="en-US" dirty="0"/>
              <a:t>12:10</a:t>
            </a:r>
          </a:p>
        </p:txBody>
      </p:sp>
      <p:sp>
        <p:nvSpPr>
          <p:cNvPr id="2" name="Title 1"/>
          <p:cNvSpPr>
            <a:spLocks noGrp="1"/>
          </p:cNvSpPr>
          <p:nvPr>
            <p:ph type="title"/>
          </p:nvPr>
        </p:nvSpPr>
        <p:spPr/>
        <p:txBody>
          <a:bodyPr/>
          <a:lstStyle/>
          <a:p>
            <a:r>
              <a:rPr lang="en-US" dirty="0"/>
              <a:t>Give preference to one another in honor</a:t>
            </a:r>
          </a:p>
        </p:txBody>
      </p:sp>
    </p:spTree>
    <p:extLst>
      <p:ext uri="{BB962C8B-B14F-4D97-AF65-F5344CB8AC3E}">
        <p14:creationId xmlns:p14="http://schemas.microsoft.com/office/powerpoint/2010/main" val="1753581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6234321-05EA-833A-5B3B-498D0FC7966A}"/>
              </a:ext>
            </a:extLst>
          </p:cNvPr>
          <p:cNvGrpSpPr/>
          <p:nvPr/>
        </p:nvGrpSpPr>
        <p:grpSpPr>
          <a:xfrm>
            <a:off x="4457700" y="474549"/>
            <a:ext cx="9372600" cy="9414442"/>
            <a:chOff x="4495800" y="474549"/>
            <a:chExt cx="9372600" cy="9414442"/>
          </a:xfrm>
        </p:grpSpPr>
        <p:pic>
          <p:nvPicPr>
            <p:cNvPr id="8" name="Picture 7">
              <a:extLst>
                <a:ext uri="{FF2B5EF4-FFF2-40B4-BE49-F238E27FC236}">
                  <a16:creationId xmlns:a16="http://schemas.microsoft.com/office/drawing/2014/main" id="{0F9A2C4A-75F7-B3E9-8F6C-38A213ED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74549"/>
              <a:ext cx="9372600" cy="9414442"/>
            </a:xfrm>
            <a:prstGeom prst="rect">
              <a:avLst/>
            </a:prstGeom>
          </p:spPr>
        </p:pic>
        <p:sp>
          <p:nvSpPr>
            <p:cNvPr id="5" name="Freeform 4"/>
            <p:cNvSpPr/>
            <p:nvPr/>
          </p:nvSpPr>
          <p:spPr>
            <a:xfrm>
              <a:off x="9067800" y="4991100"/>
              <a:ext cx="614363" cy="622620"/>
            </a:xfrm>
            <a:custGeom>
              <a:avLst/>
              <a:gdLst>
                <a:gd name="connsiteX0" fmla="*/ 409575 w 409575"/>
                <a:gd name="connsiteY0" fmla="*/ 50800 h 415925"/>
                <a:gd name="connsiteX1" fmla="*/ 0 w 409575"/>
                <a:gd name="connsiteY1" fmla="*/ 0 h 415925"/>
                <a:gd name="connsiteX2" fmla="*/ 9525 w 409575"/>
                <a:gd name="connsiteY2" fmla="*/ 301625 h 415925"/>
                <a:gd name="connsiteX3" fmla="*/ 117475 w 409575"/>
                <a:gd name="connsiteY3" fmla="*/ 415925 h 415925"/>
                <a:gd name="connsiteX4" fmla="*/ 193675 w 409575"/>
                <a:gd name="connsiteY4" fmla="*/ 295275 h 415925"/>
                <a:gd name="connsiteX5" fmla="*/ 409575 w 409575"/>
                <a:gd name="connsiteY5" fmla="*/ 50800 h 415925"/>
                <a:gd name="connsiteX0" fmla="*/ 409575 w 409575"/>
                <a:gd name="connsiteY0" fmla="*/ 50800 h 415942"/>
                <a:gd name="connsiteX1" fmla="*/ 0 w 409575"/>
                <a:gd name="connsiteY1" fmla="*/ 0 h 415942"/>
                <a:gd name="connsiteX2" fmla="*/ 9525 w 409575"/>
                <a:gd name="connsiteY2" fmla="*/ 301625 h 415942"/>
                <a:gd name="connsiteX3" fmla="*/ 117475 w 409575"/>
                <a:gd name="connsiteY3" fmla="*/ 415925 h 415942"/>
                <a:gd name="connsiteX4" fmla="*/ 193675 w 409575"/>
                <a:gd name="connsiteY4" fmla="*/ 295275 h 415942"/>
                <a:gd name="connsiteX5" fmla="*/ 409575 w 409575"/>
                <a:gd name="connsiteY5" fmla="*/ 50800 h 415942"/>
                <a:gd name="connsiteX0" fmla="*/ 409575 w 409575"/>
                <a:gd name="connsiteY0" fmla="*/ 50800 h 416608"/>
                <a:gd name="connsiteX1" fmla="*/ 0 w 409575"/>
                <a:gd name="connsiteY1" fmla="*/ 0 h 416608"/>
                <a:gd name="connsiteX2" fmla="*/ 9525 w 409575"/>
                <a:gd name="connsiteY2" fmla="*/ 301625 h 416608"/>
                <a:gd name="connsiteX3" fmla="*/ 117475 w 409575"/>
                <a:gd name="connsiteY3" fmla="*/ 415925 h 416608"/>
                <a:gd name="connsiteX4" fmla="*/ 193675 w 409575"/>
                <a:gd name="connsiteY4" fmla="*/ 295275 h 416608"/>
                <a:gd name="connsiteX5" fmla="*/ 409575 w 409575"/>
                <a:gd name="connsiteY5" fmla="*/ 50800 h 416608"/>
                <a:gd name="connsiteX0" fmla="*/ 409575 w 409575"/>
                <a:gd name="connsiteY0" fmla="*/ 50800 h 416608"/>
                <a:gd name="connsiteX1" fmla="*/ 0 w 409575"/>
                <a:gd name="connsiteY1" fmla="*/ 0 h 416608"/>
                <a:gd name="connsiteX2" fmla="*/ 9525 w 409575"/>
                <a:gd name="connsiteY2" fmla="*/ 301625 h 416608"/>
                <a:gd name="connsiteX3" fmla="*/ 136525 w 409575"/>
                <a:gd name="connsiteY3" fmla="*/ 415925 h 416608"/>
                <a:gd name="connsiteX4" fmla="*/ 193675 w 409575"/>
                <a:gd name="connsiteY4" fmla="*/ 295275 h 416608"/>
                <a:gd name="connsiteX5" fmla="*/ 409575 w 409575"/>
                <a:gd name="connsiteY5" fmla="*/ 50800 h 416608"/>
                <a:gd name="connsiteX0" fmla="*/ 409575 w 409575"/>
                <a:gd name="connsiteY0" fmla="*/ 50800 h 416608"/>
                <a:gd name="connsiteX1" fmla="*/ 0 w 409575"/>
                <a:gd name="connsiteY1" fmla="*/ 0 h 416608"/>
                <a:gd name="connsiteX2" fmla="*/ 9525 w 409575"/>
                <a:gd name="connsiteY2" fmla="*/ 301625 h 416608"/>
                <a:gd name="connsiteX3" fmla="*/ 136525 w 409575"/>
                <a:gd name="connsiteY3" fmla="*/ 415925 h 416608"/>
                <a:gd name="connsiteX4" fmla="*/ 193675 w 409575"/>
                <a:gd name="connsiteY4" fmla="*/ 295275 h 416608"/>
                <a:gd name="connsiteX5" fmla="*/ 409575 w 409575"/>
                <a:gd name="connsiteY5" fmla="*/ 50800 h 416608"/>
                <a:gd name="connsiteX0" fmla="*/ 409575 w 409575"/>
                <a:gd name="connsiteY0" fmla="*/ 50800 h 417939"/>
                <a:gd name="connsiteX1" fmla="*/ 0 w 409575"/>
                <a:gd name="connsiteY1" fmla="*/ 0 h 417939"/>
                <a:gd name="connsiteX2" fmla="*/ 9525 w 409575"/>
                <a:gd name="connsiteY2" fmla="*/ 301625 h 417939"/>
                <a:gd name="connsiteX3" fmla="*/ 136525 w 409575"/>
                <a:gd name="connsiteY3" fmla="*/ 415925 h 417939"/>
                <a:gd name="connsiteX4" fmla="*/ 219075 w 409575"/>
                <a:gd name="connsiteY4" fmla="*/ 219075 h 417939"/>
                <a:gd name="connsiteX5" fmla="*/ 409575 w 409575"/>
                <a:gd name="connsiteY5" fmla="*/ 50800 h 417939"/>
                <a:gd name="connsiteX0" fmla="*/ 409575 w 409575"/>
                <a:gd name="connsiteY0" fmla="*/ 50800 h 419783"/>
                <a:gd name="connsiteX1" fmla="*/ 0 w 409575"/>
                <a:gd name="connsiteY1" fmla="*/ 0 h 419783"/>
                <a:gd name="connsiteX2" fmla="*/ 9525 w 409575"/>
                <a:gd name="connsiteY2" fmla="*/ 301625 h 419783"/>
                <a:gd name="connsiteX3" fmla="*/ 136525 w 409575"/>
                <a:gd name="connsiteY3" fmla="*/ 415925 h 419783"/>
                <a:gd name="connsiteX4" fmla="*/ 254000 w 409575"/>
                <a:gd name="connsiteY4" fmla="*/ 177800 h 419783"/>
                <a:gd name="connsiteX5" fmla="*/ 409575 w 409575"/>
                <a:gd name="connsiteY5" fmla="*/ 50800 h 419783"/>
                <a:gd name="connsiteX0" fmla="*/ 409575 w 409575"/>
                <a:gd name="connsiteY0" fmla="*/ 50800 h 420572"/>
                <a:gd name="connsiteX1" fmla="*/ 0 w 409575"/>
                <a:gd name="connsiteY1" fmla="*/ 0 h 420572"/>
                <a:gd name="connsiteX2" fmla="*/ 9525 w 409575"/>
                <a:gd name="connsiteY2" fmla="*/ 301625 h 420572"/>
                <a:gd name="connsiteX3" fmla="*/ 136525 w 409575"/>
                <a:gd name="connsiteY3" fmla="*/ 415925 h 420572"/>
                <a:gd name="connsiteX4" fmla="*/ 254000 w 409575"/>
                <a:gd name="connsiteY4" fmla="*/ 161925 h 420572"/>
                <a:gd name="connsiteX5" fmla="*/ 409575 w 409575"/>
                <a:gd name="connsiteY5" fmla="*/ 50800 h 420572"/>
                <a:gd name="connsiteX0" fmla="*/ 409575 w 409575"/>
                <a:gd name="connsiteY0" fmla="*/ 50800 h 414567"/>
                <a:gd name="connsiteX1" fmla="*/ 0 w 409575"/>
                <a:gd name="connsiteY1" fmla="*/ 0 h 414567"/>
                <a:gd name="connsiteX2" fmla="*/ 9525 w 409575"/>
                <a:gd name="connsiteY2" fmla="*/ 301625 h 414567"/>
                <a:gd name="connsiteX3" fmla="*/ 142875 w 409575"/>
                <a:gd name="connsiteY3" fmla="*/ 409575 h 414567"/>
                <a:gd name="connsiteX4" fmla="*/ 254000 w 409575"/>
                <a:gd name="connsiteY4" fmla="*/ 161925 h 414567"/>
                <a:gd name="connsiteX5" fmla="*/ 409575 w 409575"/>
                <a:gd name="connsiteY5" fmla="*/ 50800 h 414567"/>
                <a:gd name="connsiteX0" fmla="*/ 409575 w 409575"/>
                <a:gd name="connsiteY0" fmla="*/ 50800 h 414567"/>
                <a:gd name="connsiteX1" fmla="*/ 0 w 409575"/>
                <a:gd name="connsiteY1" fmla="*/ 0 h 414567"/>
                <a:gd name="connsiteX2" fmla="*/ 9525 w 409575"/>
                <a:gd name="connsiteY2" fmla="*/ 301625 h 414567"/>
                <a:gd name="connsiteX3" fmla="*/ 142875 w 409575"/>
                <a:gd name="connsiteY3" fmla="*/ 409575 h 414567"/>
                <a:gd name="connsiteX4" fmla="*/ 254000 w 409575"/>
                <a:gd name="connsiteY4" fmla="*/ 161925 h 414567"/>
                <a:gd name="connsiteX5" fmla="*/ 409575 w 409575"/>
                <a:gd name="connsiteY5" fmla="*/ 50800 h 414567"/>
                <a:gd name="connsiteX0" fmla="*/ 409575 w 409575"/>
                <a:gd name="connsiteY0" fmla="*/ 50800 h 415080"/>
                <a:gd name="connsiteX1" fmla="*/ 0 w 409575"/>
                <a:gd name="connsiteY1" fmla="*/ 0 h 415080"/>
                <a:gd name="connsiteX2" fmla="*/ 9525 w 409575"/>
                <a:gd name="connsiteY2" fmla="*/ 301625 h 415080"/>
                <a:gd name="connsiteX3" fmla="*/ 142875 w 409575"/>
                <a:gd name="connsiteY3" fmla="*/ 409575 h 415080"/>
                <a:gd name="connsiteX4" fmla="*/ 266700 w 409575"/>
                <a:gd name="connsiteY4" fmla="*/ 152400 h 415080"/>
                <a:gd name="connsiteX5" fmla="*/ 409575 w 409575"/>
                <a:gd name="connsiteY5" fmla="*/ 50800 h 415080"/>
                <a:gd name="connsiteX0" fmla="*/ 409575 w 409575"/>
                <a:gd name="connsiteY0" fmla="*/ 50800 h 415080"/>
                <a:gd name="connsiteX1" fmla="*/ 0 w 409575"/>
                <a:gd name="connsiteY1" fmla="*/ 0 h 415080"/>
                <a:gd name="connsiteX2" fmla="*/ 9525 w 409575"/>
                <a:gd name="connsiteY2" fmla="*/ 301625 h 415080"/>
                <a:gd name="connsiteX3" fmla="*/ 142875 w 409575"/>
                <a:gd name="connsiteY3" fmla="*/ 409575 h 415080"/>
                <a:gd name="connsiteX4" fmla="*/ 266700 w 409575"/>
                <a:gd name="connsiteY4" fmla="*/ 152400 h 415080"/>
                <a:gd name="connsiteX5" fmla="*/ 409575 w 409575"/>
                <a:gd name="connsiteY5" fmla="*/ 50800 h 415080"/>
                <a:gd name="connsiteX0" fmla="*/ 409575 w 409575"/>
                <a:gd name="connsiteY0" fmla="*/ 50800 h 415080"/>
                <a:gd name="connsiteX1" fmla="*/ 0 w 409575"/>
                <a:gd name="connsiteY1" fmla="*/ 0 h 415080"/>
                <a:gd name="connsiteX2" fmla="*/ 9525 w 409575"/>
                <a:gd name="connsiteY2" fmla="*/ 301625 h 415080"/>
                <a:gd name="connsiteX3" fmla="*/ 142875 w 409575"/>
                <a:gd name="connsiteY3" fmla="*/ 409575 h 415080"/>
                <a:gd name="connsiteX4" fmla="*/ 266700 w 409575"/>
                <a:gd name="connsiteY4" fmla="*/ 152400 h 415080"/>
                <a:gd name="connsiteX5" fmla="*/ 409575 w 409575"/>
                <a:gd name="connsiteY5" fmla="*/ 50800 h 41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415080">
                  <a:moveTo>
                    <a:pt x="409575" y="50800"/>
                  </a:moveTo>
                  <a:cubicBezTo>
                    <a:pt x="258762" y="91017"/>
                    <a:pt x="146050" y="74083"/>
                    <a:pt x="0" y="0"/>
                  </a:cubicBezTo>
                  <a:lnTo>
                    <a:pt x="9525" y="301625"/>
                  </a:lnTo>
                  <a:cubicBezTo>
                    <a:pt x="29104" y="370946"/>
                    <a:pt x="100013" y="434446"/>
                    <a:pt x="142875" y="409575"/>
                  </a:cubicBezTo>
                  <a:cubicBezTo>
                    <a:pt x="185738" y="384704"/>
                    <a:pt x="209462" y="200099"/>
                    <a:pt x="266700" y="152400"/>
                  </a:cubicBezTo>
                  <a:cubicBezTo>
                    <a:pt x="327025" y="102129"/>
                    <a:pt x="357717" y="87842"/>
                    <a:pt x="409575" y="50800"/>
                  </a:cubicBezTo>
                  <a:close/>
                </a:path>
              </a:pathLst>
            </a:custGeom>
            <a:solidFill>
              <a:srgbClr val="3C3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sp>
        <p:nvSpPr>
          <p:cNvPr id="3" name="Text Placeholder 2"/>
          <p:cNvSpPr>
            <a:spLocks noGrp="1"/>
          </p:cNvSpPr>
          <p:nvPr>
            <p:ph type="body" sz="quarter" idx="10"/>
          </p:nvPr>
        </p:nvSpPr>
        <p:spPr/>
        <p:txBody>
          <a:bodyPr/>
          <a:lstStyle/>
          <a:p>
            <a:r>
              <a:rPr lang="en-US" dirty="0"/>
              <a:t>Statue of a sleeping satyr, from the Villa of the Papyri, Pompeii, 1st century AD</a:t>
            </a:r>
          </a:p>
        </p:txBody>
      </p:sp>
      <p:sp>
        <p:nvSpPr>
          <p:cNvPr id="4" name="Text Placeholder 3"/>
          <p:cNvSpPr>
            <a:spLocks noGrp="1"/>
          </p:cNvSpPr>
          <p:nvPr>
            <p:ph type="body" sz="quarter" idx="12"/>
          </p:nvPr>
        </p:nvSpPr>
        <p:spPr/>
        <p:txBody>
          <a:bodyPr/>
          <a:lstStyle/>
          <a:p>
            <a:r>
              <a:rPr lang="en-US" dirty="0"/>
              <a:t>12:11</a:t>
            </a:r>
          </a:p>
        </p:txBody>
      </p:sp>
      <p:sp>
        <p:nvSpPr>
          <p:cNvPr id="2" name="Title 1"/>
          <p:cNvSpPr>
            <a:spLocks noGrp="1"/>
          </p:cNvSpPr>
          <p:nvPr>
            <p:ph type="title"/>
          </p:nvPr>
        </p:nvSpPr>
        <p:spPr/>
        <p:txBody>
          <a:bodyPr/>
          <a:lstStyle/>
          <a:p>
            <a:r>
              <a:rPr lang="en-US" dirty="0"/>
              <a:t>In diligence not lazy</a:t>
            </a:r>
          </a:p>
        </p:txBody>
      </p:sp>
    </p:spTree>
    <p:extLst>
      <p:ext uri="{BB962C8B-B14F-4D97-AF65-F5344CB8AC3E}">
        <p14:creationId xmlns:p14="http://schemas.microsoft.com/office/powerpoint/2010/main" val="8364483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522E0B-20D2-4B91-A562-FD87D6D21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959" y="0"/>
            <a:ext cx="13570085" cy="10287000"/>
          </a:xfrm>
          <a:prstGeom prst="rect">
            <a:avLst/>
          </a:prstGeom>
        </p:spPr>
      </p:pic>
      <p:sp>
        <p:nvSpPr>
          <p:cNvPr id="3" name="Text Placeholder 2"/>
          <p:cNvSpPr>
            <a:spLocks noGrp="1"/>
          </p:cNvSpPr>
          <p:nvPr>
            <p:ph type="body" sz="quarter" idx="10"/>
          </p:nvPr>
        </p:nvSpPr>
        <p:spPr/>
        <p:txBody>
          <a:bodyPr/>
          <a:lstStyle/>
          <a:p>
            <a:r>
              <a:rPr lang="en-US" dirty="0"/>
              <a:t>Sculpture of wrestlers, 1st century AD</a:t>
            </a:r>
          </a:p>
        </p:txBody>
      </p:sp>
      <p:sp>
        <p:nvSpPr>
          <p:cNvPr id="4" name="Text Placeholder 3"/>
          <p:cNvSpPr>
            <a:spLocks noGrp="1"/>
          </p:cNvSpPr>
          <p:nvPr>
            <p:ph type="body" sz="quarter" idx="12"/>
          </p:nvPr>
        </p:nvSpPr>
        <p:spPr/>
        <p:txBody>
          <a:bodyPr/>
          <a:lstStyle/>
          <a:p>
            <a:r>
              <a:rPr lang="en-US" dirty="0"/>
              <a:t>12:11</a:t>
            </a:r>
          </a:p>
        </p:txBody>
      </p:sp>
      <p:sp>
        <p:nvSpPr>
          <p:cNvPr id="2" name="Title 1"/>
          <p:cNvSpPr>
            <a:spLocks noGrp="1"/>
          </p:cNvSpPr>
          <p:nvPr>
            <p:ph type="title"/>
          </p:nvPr>
        </p:nvSpPr>
        <p:spPr/>
        <p:txBody>
          <a:bodyPr/>
          <a:lstStyle/>
          <a:p>
            <a:r>
              <a:rPr lang="en-US" dirty="0"/>
              <a:t>In diligence not lazy, fervent in spirit</a:t>
            </a:r>
          </a:p>
        </p:txBody>
      </p:sp>
    </p:spTree>
    <p:extLst>
      <p:ext uri="{BB962C8B-B14F-4D97-AF65-F5344CB8AC3E}">
        <p14:creationId xmlns:p14="http://schemas.microsoft.com/office/powerpoint/2010/main" val="20755263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68AC95-F298-418B-880C-30D69076E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2" name="Text Placeholder 1"/>
          <p:cNvSpPr>
            <a:spLocks noGrp="1"/>
          </p:cNvSpPr>
          <p:nvPr>
            <p:ph type="body" sz="quarter" idx="10"/>
          </p:nvPr>
        </p:nvSpPr>
        <p:spPr/>
        <p:txBody>
          <a:bodyPr/>
          <a:lstStyle/>
          <a:p>
            <a:r>
              <a:rPr lang="en-US" dirty="0"/>
              <a:t>Wine cup with Greek inscription “Rejoice!,” 1st century AD</a:t>
            </a:r>
          </a:p>
        </p:txBody>
      </p:sp>
      <p:sp>
        <p:nvSpPr>
          <p:cNvPr id="5" name="Text Placeholder 4"/>
          <p:cNvSpPr>
            <a:spLocks noGrp="1"/>
          </p:cNvSpPr>
          <p:nvPr>
            <p:ph type="body" sz="quarter" idx="12"/>
          </p:nvPr>
        </p:nvSpPr>
        <p:spPr/>
        <p:txBody>
          <a:bodyPr/>
          <a:lstStyle/>
          <a:p>
            <a:r>
              <a:rPr lang="en-US" dirty="0"/>
              <a:t>12:12</a:t>
            </a:r>
          </a:p>
        </p:txBody>
      </p:sp>
      <p:sp>
        <p:nvSpPr>
          <p:cNvPr id="4" name="Title 3"/>
          <p:cNvSpPr>
            <a:spLocks noGrp="1"/>
          </p:cNvSpPr>
          <p:nvPr>
            <p:ph type="title"/>
          </p:nvPr>
        </p:nvSpPr>
        <p:spPr/>
        <p:txBody>
          <a:bodyPr/>
          <a:lstStyle/>
          <a:p>
            <a:r>
              <a:rPr lang="en-US" dirty="0"/>
              <a:t>Rejoicing in hope</a:t>
            </a:r>
          </a:p>
        </p:txBody>
      </p:sp>
    </p:spTree>
    <p:extLst>
      <p:ext uri="{BB962C8B-B14F-4D97-AF65-F5344CB8AC3E}">
        <p14:creationId xmlns:p14="http://schemas.microsoft.com/office/powerpoint/2010/main" val="1385848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a:extLst>
              <a:ext uri="{FF2B5EF4-FFF2-40B4-BE49-F238E27FC236}">
                <a16:creationId xmlns:a16="http://schemas.microsoft.com/office/drawing/2014/main" id="{C8459435-DA39-A80B-5898-1B93AE52C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Portrait of Claudius from </a:t>
            </a:r>
            <a:r>
              <a:rPr lang="en-US" dirty="0" err="1"/>
              <a:t>Priverno</a:t>
            </a:r>
            <a:r>
              <a:rPr lang="en-US" dirty="0"/>
              <a:t>, AD 41–54</a:t>
            </a:r>
          </a:p>
        </p:txBody>
      </p:sp>
      <p:sp>
        <p:nvSpPr>
          <p:cNvPr id="4" name="Text Placeholder 3"/>
          <p:cNvSpPr>
            <a:spLocks noGrp="1"/>
          </p:cNvSpPr>
          <p:nvPr>
            <p:ph type="body" sz="quarter" idx="12"/>
          </p:nvPr>
        </p:nvSpPr>
        <p:spPr/>
        <p:txBody>
          <a:bodyPr/>
          <a:lstStyle/>
          <a:p>
            <a:r>
              <a:rPr lang="en-US" dirty="0"/>
              <a:t>12:12</a:t>
            </a:r>
          </a:p>
        </p:txBody>
      </p:sp>
      <p:sp>
        <p:nvSpPr>
          <p:cNvPr id="2" name="Title 1"/>
          <p:cNvSpPr>
            <a:spLocks noGrp="1"/>
          </p:cNvSpPr>
          <p:nvPr>
            <p:ph type="title"/>
          </p:nvPr>
        </p:nvSpPr>
        <p:spPr/>
        <p:txBody>
          <a:bodyPr/>
          <a:lstStyle/>
          <a:p>
            <a:r>
              <a:rPr lang="en-US" dirty="0"/>
              <a:t>Rejoicing in hope, patient in tribulation</a:t>
            </a:r>
          </a:p>
        </p:txBody>
      </p:sp>
    </p:spTree>
    <p:extLst>
      <p:ext uri="{BB962C8B-B14F-4D97-AF65-F5344CB8AC3E}">
        <p14:creationId xmlns:p14="http://schemas.microsoft.com/office/powerpoint/2010/main" val="398706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ke, piece, building, cut&#10;&#10;Description automatically generated">
            <a:extLst>
              <a:ext uri="{FF2B5EF4-FFF2-40B4-BE49-F238E27FC236}">
                <a16:creationId xmlns:a16="http://schemas.microsoft.com/office/drawing/2014/main" id="{63E30FE1-DEEA-025E-A39B-9891D216E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Altar from Herculaneum, 1st century AD</a:t>
            </a:r>
          </a:p>
        </p:txBody>
      </p:sp>
      <p:sp>
        <p:nvSpPr>
          <p:cNvPr id="4" name="Text Placeholder 3"/>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I appeal to you . . . to present your bodies as a living sacrifice, holy, acceptable to God</a:t>
            </a:r>
          </a:p>
        </p:txBody>
      </p:sp>
    </p:spTree>
    <p:extLst>
      <p:ext uri="{BB962C8B-B14F-4D97-AF65-F5344CB8AC3E}">
        <p14:creationId xmlns:p14="http://schemas.microsoft.com/office/powerpoint/2010/main" val="1721952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A6616A00-38FD-4854-A734-62614E8BE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368" y="0"/>
            <a:ext cx="7827264" cy="10287000"/>
          </a:xfrm>
          <a:prstGeom prst="rect">
            <a:avLst/>
          </a:prstGeom>
        </p:spPr>
      </p:pic>
      <p:sp>
        <p:nvSpPr>
          <p:cNvPr id="3" name="Text Placeholder 2"/>
          <p:cNvSpPr>
            <a:spLocks noGrp="1"/>
          </p:cNvSpPr>
          <p:nvPr>
            <p:ph type="body" sz="quarter" idx="10"/>
          </p:nvPr>
        </p:nvSpPr>
        <p:spPr/>
        <p:txBody>
          <a:bodyPr/>
          <a:lstStyle/>
          <a:p>
            <a:r>
              <a:rPr lang="en-US" dirty="0"/>
              <a:t>Statue of a praying woman, from Herculaneum, 1st century (reproduction)</a:t>
            </a:r>
          </a:p>
        </p:txBody>
      </p:sp>
      <p:sp>
        <p:nvSpPr>
          <p:cNvPr id="4" name="Text Placeholder 3"/>
          <p:cNvSpPr>
            <a:spLocks noGrp="1"/>
          </p:cNvSpPr>
          <p:nvPr>
            <p:ph type="body" sz="quarter" idx="12"/>
          </p:nvPr>
        </p:nvSpPr>
        <p:spPr/>
        <p:txBody>
          <a:bodyPr/>
          <a:lstStyle/>
          <a:p>
            <a:r>
              <a:rPr lang="en-US" dirty="0"/>
              <a:t>12:12</a:t>
            </a:r>
          </a:p>
        </p:txBody>
      </p:sp>
      <p:sp>
        <p:nvSpPr>
          <p:cNvPr id="2" name="Title 1"/>
          <p:cNvSpPr>
            <a:spLocks noGrp="1"/>
          </p:cNvSpPr>
          <p:nvPr>
            <p:ph type="title"/>
          </p:nvPr>
        </p:nvSpPr>
        <p:spPr/>
        <p:txBody>
          <a:bodyPr/>
          <a:lstStyle/>
          <a:p>
            <a:r>
              <a:rPr lang="en-US" dirty="0"/>
              <a:t>Rejoicing in hope, patient in tribulation, continuing steadfastly in prayer</a:t>
            </a:r>
          </a:p>
        </p:txBody>
      </p:sp>
    </p:spTree>
    <p:extLst>
      <p:ext uri="{BB962C8B-B14F-4D97-AF65-F5344CB8AC3E}">
        <p14:creationId xmlns:p14="http://schemas.microsoft.com/office/powerpoint/2010/main" val="3839006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tone, building material&#10;&#10;Description automatically generated">
            <a:extLst>
              <a:ext uri="{FF2B5EF4-FFF2-40B4-BE49-F238E27FC236}">
                <a16:creationId xmlns:a16="http://schemas.microsoft.com/office/drawing/2014/main" id="{844B2251-E05E-8271-9278-FA869F336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96" y="0"/>
            <a:ext cx="17437608" cy="10287000"/>
          </a:xfrm>
          <a:prstGeom prst="rect">
            <a:avLst/>
          </a:prstGeom>
        </p:spPr>
      </p:pic>
      <p:sp>
        <p:nvSpPr>
          <p:cNvPr id="3" name="Text Placeholder 2"/>
          <p:cNvSpPr>
            <a:spLocks noGrp="1"/>
          </p:cNvSpPr>
          <p:nvPr>
            <p:ph type="body" sz="quarter" idx="10"/>
          </p:nvPr>
        </p:nvSpPr>
        <p:spPr/>
        <p:txBody>
          <a:bodyPr/>
          <a:lstStyle/>
          <a:p>
            <a:r>
              <a:rPr lang="en-US" dirty="0"/>
              <a:t>Dedication for a Christian named </a:t>
            </a:r>
            <a:r>
              <a:rPr lang="en-US" dirty="0" err="1"/>
              <a:t>Priscus</a:t>
            </a:r>
            <a:r>
              <a:rPr lang="en-US" dirty="0"/>
              <a:t>, late 4th century AD</a:t>
            </a:r>
          </a:p>
        </p:txBody>
      </p:sp>
      <p:sp>
        <p:nvSpPr>
          <p:cNvPr id="4" name="Text Placeholder 3"/>
          <p:cNvSpPr>
            <a:spLocks noGrp="1"/>
          </p:cNvSpPr>
          <p:nvPr>
            <p:ph type="body" sz="quarter" idx="12"/>
          </p:nvPr>
        </p:nvSpPr>
        <p:spPr/>
        <p:txBody>
          <a:bodyPr/>
          <a:lstStyle/>
          <a:p>
            <a:r>
              <a:rPr lang="en-US" dirty="0"/>
              <a:t>12:12</a:t>
            </a:r>
          </a:p>
        </p:txBody>
      </p:sp>
      <p:sp>
        <p:nvSpPr>
          <p:cNvPr id="2" name="Title 1"/>
          <p:cNvSpPr>
            <a:spLocks noGrp="1"/>
          </p:cNvSpPr>
          <p:nvPr>
            <p:ph type="title"/>
          </p:nvPr>
        </p:nvSpPr>
        <p:spPr/>
        <p:txBody>
          <a:bodyPr/>
          <a:lstStyle/>
          <a:p>
            <a:r>
              <a:rPr lang="en-US" dirty="0"/>
              <a:t>Rejoicing in hope, patient in tribulation, continuing steadfastly in prayer</a:t>
            </a:r>
          </a:p>
        </p:txBody>
      </p:sp>
    </p:spTree>
    <p:extLst>
      <p:ext uri="{BB962C8B-B14F-4D97-AF65-F5344CB8AC3E}">
        <p14:creationId xmlns:p14="http://schemas.microsoft.com/office/powerpoint/2010/main" val="2914534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material, stone, fabric&#10;&#10;Description automatically generated">
            <a:extLst>
              <a:ext uri="{FF2B5EF4-FFF2-40B4-BE49-F238E27FC236}">
                <a16:creationId xmlns:a16="http://schemas.microsoft.com/office/drawing/2014/main" id="{BC49DBCA-CDC7-48E2-AE4D-695A738D1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18288000" cy="9546336"/>
          </a:xfrm>
          <a:prstGeom prst="rect">
            <a:avLst/>
          </a:prstGeom>
        </p:spPr>
      </p:pic>
      <p:sp>
        <p:nvSpPr>
          <p:cNvPr id="3" name="Text Placeholder 2"/>
          <p:cNvSpPr>
            <a:spLocks noGrp="1"/>
          </p:cNvSpPr>
          <p:nvPr>
            <p:ph type="body" sz="quarter" idx="10"/>
          </p:nvPr>
        </p:nvSpPr>
        <p:spPr/>
        <p:txBody>
          <a:bodyPr/>
          <a:lstStyle/>
          <a:p>
            <a:r>
              <a:rPr lang="en-US" dirty="0"/>
              <a:t>Frieze depicting a woman in prayer on the Sarcophagus of </a:t>
            </a:r>
            <a:r>
              <a:rPr lang="en-US" dirty="0" err="1"/>
              <a:t>Sabinus</a:t>
            </a:r>
            <a:r>
              <a:rPr lang="en-US" dirty="0"/>
              <a:t>, early 4th century AD</a:t>
            </a:r>
          </a:p>
        </p:txBody>
      </p:sp>
      <p:sp>
        <p:nvSpPr>
          <p:cNvPr id="4" name="Text Placeholder 3"/>
          <p:cNvSpPr>
            <a:spLocks noGrp="1"/>
          </p:cNvSpPr>
          <p:nvPr>
            <p:ph type="body" sz="quarter" idx="12"/>
          </p:nvPr>
        </p:nvSpPr>
        <p:spPr/>
        <p:txBody>
          <a:bodyPr/>
          <a:lstStyle/>
          <a:p>
            <a:r>
              <a:rPr lang="en-US" dirty="0"/>
              <a:t>12:12</a:t>
            </a:r>
          </a:p>
        </p:txBody>
      </p:sp>
      <p:sp>
        <p:nvSpPr>
          <p:cNvPr id="2" name="Title 1"/>
          <p:cNvSpPr>
            <a:spLocks noGrp="1"/>
          </p:cNvSpPr>
          <p:nvPr>
            <p:ph type="title"/>
          </p:nvPr>
        </p:nvSpPr>
        <p:spPr/>
        <p:txBody>
          <a:bodyPr/>
          <a:lstStyle/>
          <a:p>
            <a:r>
              <a:rPr lang="en-US" dirty="0"/>
              <a:t>Rejoicing in hope, patient in tribulation, continuing steadfastly in prayer</a:t>
            </a:r>
          </a:p>
        </p:txBody>
      </p:sp>
    </p:spTree>
    <p:extLst>
      <p:ext uri="{BB962C8B-B14F-4D97-AF65-F5344CB8AC3E}">
        <p14:creationId xmlns:p14="http://schemas.microsoft.com/office/powerpoint/2010/main" val="3491843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66C26A-BEBF-482C-BA0D-72B3FD4C6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428" y="0"/>
            <a:ext cx="11439144" cy="10287000"/>
          </a:xfrm>
          <a:prstGeom prst="rect">
            <a:avLst/>
          </a:prstGeom>
        </p:spPr>
      </p:pic>
      <p:sp>
        <p:nvSpPr>
          <p:cNvPr id="3" name="Text Placeholder 2"/>
          <p:cNvSpPr>
            <a:spLocks noGrp="1"/>
          </p:cNvSpPr>
          <p:nvPr>
            <p:ph type="body" sz="quarter" idx="10"/>
          </p:nvPr>
        </p:nvSpPr>
        <p:spPr/>
        <p:txBody>
          <a:bodyPr/>
          <a:lstStyle/>
          <a:p>
            <a:r>
              <a:rPr lang="en-US" dirty="0"/>
              <a:t>Poor family in Palestine, circa 1900</a:t>
            </a:r>
          </a:p>
        </p:txBody>
      </p:sp>
      <p:sp>
        <p:nvSpPr>
          <p:cNvPr id="4" name="Text Placeholder 3"/>
          <p:cNvSpPr>
            <a:spLocks noGrp="1"/>
          </p:cNvSpPr>
          <p:nvPr>
            <p:ph type="body" sz="quarter" idx="12"/>
          </p:nvPr>
        </p:nvSpPr>
        <p:spPr/>
        <p:txBody>
          <a:bodyPr/>
          <a:lstStyle/>
          <a:p>
            <a:r>
              <a:rPr lang="en-US" dirty="0"/>
              <a:t>12:13</a:t>
            </a:r>
          </a:p>
        </p:txBody>
      </p:sp>
      <p:sp>
        <p:nvSpPr>
          <p:cNvPr id="2" name="Title 1"/>
          <p:cNvSpPr>
            <a:spLocks noGrp="1"/>
          </p:cNvSpPr>
          <p:nvPr>
            <p:ph type="title"/>
          </p:nvPr>
        </p:nvSpPr>
        <p:spPr/>
        <p:txBody>
          <a:bodyPr/>
          <a:lstStyle/>
          <a:p>
            <a:r>
              <a:rPr lang="en-US" dirty="0"/>
              <a:t>Sharing in the needs of the saints, striving after hospitality</a:t>
            </a:r>
          </a:p>
        </p:txBody>
      </p:sp>
    </p:spTree>
    <p:extLst>
      <p:ext uri="{BB962C8B-B14F-4D97-AF65-F5344CB8AC3E}">
        <p14:creationId xmlns:p14="http://schemas.microsoft.com/office/powerpoint/2010/main" val="2478145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the ground&#10;&#10;Description automatically generated with medium confidence">
            <a:extLst>
              <a:ext uri="{FF2B5EF4-FFF2-40B4-BE49-F238E27FC236}">
                <a16:creationId xmlns:a16="http://schemas.microsoft.com/office/drawing/2014/main" id="{89D980A7-AD47-F341-21FA-6FE9134B3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Group of handicapped beggars</a:t>
            </a:r>
          </a:p>
        </p:txBody>
      </p:sp>
      <p:sp>
        <p:nvSpPr>
          <p:cNvPr id="4" name="Text Placeholder 3"/>
          <p:cNvSpPr>
            <a:spLocks noGrp="1"/>
          </p:cNvSpPr>
          <p:nvPr>
            <p:ph type="body" sz="quarter" idx="12"/>
          </p:nvPr>
        </p:nvSpPr>
        <p:spPr/>
        <p:txBody>
          <a:bodyPr/>
          <a:lstStyle/>
          <a:p>
            <a:r>
              <a:rPr lang="en-US" dirty="0"/>
              <a:t>12:13</a:t>
            </a:r>
          </a:p>
        </p:txBody>
      </p:sp>
      <p:sp>
        <p:nvSpPr>
          <p:cNvPr id="2" name="Title 1"/>
          <p:cNvSpPr>
            <a:spLocks noGrp="1"/>
          </p:cNvSpPr>
          <p:nvPr>
            <p:ph type="title"/>
          </p:nvPr>
        </p:nvSpPr>
        <p:spPr/>
        <p:txBody>
          <a:bodyPr/>
          <a:lstStyle/>
          <a:p>
            <a:r>
              <a:rPr lang="en-US" dirty="0"/>
              <a:t>Sharing in the needs of the saints, striving after hospitality</a:t>
            </a:r>
          </a:p>
        </p:txBody>
      </p:sp>
    </p:spTree>
    <p:extLst>
      <p:ext uri="{BB962C8B-B14F-4D97-AF65-F5344CB8AC3E}">
        <p14:creationId xmlns:p14="http://schemas.microsoft.com/office/powerpoint/2010/main" val="888824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F9F4D-DCCC-0B61-64B0-AC85D5666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3" name="Text Placeholder 2"/>
          <p:cNvSpPr>
            <a:spLocks noGrp="1"/>
          </p:cNvSpPr>
          <p:nvPr>
            <p:ph type="body" sz="quarter" idx="10"/>
          </p:nvPr>
        </p:nvSpPr>
        <p:spPr/>
        <p:txBody>
          <a:bodyPr/>
          <a:lstStyle/>
          <a:p>
            <a:r>
              <a:rPr lang="en-US" dirty="0"/>
              <a:t>Temple of Zeus in Athens</a:t>
            </a:r>
          </a:p>
        </p:txBody>
      </p:sp>
      <p:sp>
        <p:nvSpPr>
          <p:cNvPr id="4" name="Text Placeholder 3"/>
          <p:cNvSpPr>
            <a:spLocks noGrp="1"/>
          </p:cNvSpPr>
          <p:nvPr>
            <p:ph type="body" sz="quarter" idx="12"/>
          </p:nvPr>
        </p:nvSpPr>
        <p:spPr/>
        <p:txBody>
          <a:bodyPr/>
          <a:lstStyle/>
          <a:p>
            <a:r>
              <a:rPr lang="en-US" dirty="0"/>
              <a:t>12:13</a:t>
            </a:r>
          </a:p>
        </p:txBody>
      </p:sp>
      <p:sp>
        <p:nvSpPr>
          <p:cNvPr id="2" name="Title 1"/>
          <p:cNvSpPr>
            <a:spLocks noGrp="1"/>
          </p:cNvSpPr>
          <p:nvPr>
            <p:ph type="title"/>
          </p:nvPr>
        </p:nvSpPr>
        <p:spPr/>
        <p:txBody>
          <a:bodyPr/>
          <a:lstStyle/>
          <a:p>
            <a:r>
              <a:rPr lang="en-US" dirty="0"/>
              <a:t>Sharing in the needs of the saints, striving after hospitality</a:t>
            </a:r>
          </a:p>
        </p:txBody>
      </p:sp>
    </p:spTree>
    <p:extLst>
      <p:ext uri="{BB962C8B-B14F-4D97-AF65-F5344CB8AC3E}">
        <p14:creationId xmlns:p14="http://schemas.microsoft.com/office/powerpoint/2010/main" val="2988952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eople, room&#10;&#10;Description automatically generated">
            <a:extLst>
              <a:ext uri="{FF2B5EF4-FFF2-40B4-BE49-F238E27FC236}">
                <a16:creationId xmlns:a16="http://schemas.microsoft.com/office/drawing/2014/main" id="{3A509508-4367-42AA-B544-4990F0613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176" y="0"/>
            <a:ext cx="15471648" cy="10287000"/>
          </a:xfrm>
          <a:prstGeom prst="rect">
            <a:avLst/>
          </a:prstGeom>
        </p:spPr>
      </p:pic>
      <p:sp>
        <p:nvSpPr>
          <p:cNvPr id="2" name="Text Placeholder 1"/>
          <p:cNvSpPr>
            <a:spLocks noGrp="1"/>
          </p:cNvSpPr>
          <p:nvPr>
            <p:ph type="body" sz="quarter" idx="10"/>
          </p:nvPr>
        </p:nvSpPr>
        <p:spPr/>
        <p:txBody>
          <a:bodyPr/>
          <a:lstStyle/>
          <a:p>
            <a:r>
              <a:rPr lang="en-US" dirty="0"/>
              <a:t>Priestly blessing at Western Wall in Jerusalem</a:t>
            </a:r>
          </a:p>
        </p:txBody>
      </p:sp>
      <p:sp>
        <p:nvSpPr>
          <p:cNvPr id="3" name="Text Placeholder 2"/>
          <p:cNvSpPr>
            <a:spLocks noGrp="1"/>
          </p:cNvSpPr>
          <p:nvPr>
            <p:ph type="body" sz="quarter" idx="12"/>
          </p:nvPr>
        </p:nvSpPr>
        <p:spPr/>
        <p:txBody>
          <a:bodyPr/>
          <a:lstStyle/>
          <a:p>
            <a:r>
              <a:rPr lang="en-US" dirty="0"/>
              <a:t>12:14</a:t>
            </a:r>
          </a:p>
        </p:txBody>
      </p:sp>
      <p:sp>
        <p:nvSpPr>
          <p:cNvPr id="4" name="Title 3"/>
          <p:cNvSpPr>
            <a:spLocks noGrp="1"/>
          </p:cNvSpPr>
          <p:nvPr>
            <p:ph type="title"/>
          </p:nvPr>
        </p:nvSpPr>
        <p:spPr/>
        <p:txBody>
          <a:bodyPr/>
          <a:lstStyle/>
          <a:p>
            <a:r>
              <a:rPr lang="en-US" dirty="0"/>
              <a:t>Bless those who persecute you</a:t>
            </a:r>
          </a:p>
        </p:txBody>
      </p:sp>
    </p:spTree>
    <p:extLst>
      <p:ext uri="{BB962C8B-B14F-4D97-AF65-F5344CB8AC3E}">
        <p14:creationId xmlns:p14="http://schemas.microsoft.com/office/powerpoint/2010/main" val="17162661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stone, concrete, cement&#10;&#10;Description automatically generated">
            <a:extLst>
              <a:ext uri="{FF2B5EF4-FFF2-40B4-BE49-F238E27FC236}">
                <a16:creationId xmlns:a16="http://schemas.microsoft.com/office/drawing/2014/main" id="{CB97178C-B085-4FBE-A222-7CDAFD575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Traditional prison cell of Paul and Silas in Philippi</a:t>
            </a:r>
          </a:p>
        </p:txBody>
      </p:sp>
      <p:sp>
        <p:nvSpPr>
          <p:cNvPr id="3" name="Text Placeholder 2"/>
          <p:cNvSpPr>
            <a:spLocks noGrp="1"/>
          </p:cNvSpPr>
          <p:nvPr>
            <p:ph type="body" sz="quarter" idx="12"/>
          </p:nvPr>
        </p:nvSpPr>
        <p:spPr/>
        <p:txBody>
          <a:bodyPr/>
          <a:lstStyle/>
          <a:p>
            <a:r>
              <a:rPr lang="en-US" dirty="0"/>
              <a:t>12:14</a:t>
            </a:r>
          </a:p>
        </p:txBody>
      </p:sp>
      <p:sp>
        <p:nvSpPr>
          <p:cNvPr id="4" name="Title 3"/>
          <p:cNvSpPr>
            <a:spLocks noGrp="1"/>
          </p:cNvSpPr>
          <p:nvPr>
            <p:ph type="title"/>
          </p:nvPr>
        </p:nvSpPr>
        <p:spPr/>
        <p:txBody>
          <a:bodyPr/>
          <a:lstStyle/>
          <a:p>
            <a:r>
              <a:rPr lang="en-US" dirty="0"/>
              <a:t>Bless those who </a:t>
            </a:r>
            <a:r>
              <a:rPr lang="en-US"/>
              <a:t>persecute you</a:t>
            </a:r>
            <a:endParaRPr lang="en-US" dirty="0"/>
          </a:p>
        </p:txBody>
      </p:sp>
    </p:spTree>
    <p:extLst>
      <p:ext uri="{BB962C8B-B14F-4D97-AF65-F5344CB8AC3E}">
        <p14:creationId xmlns:p14="http://schemas.microsoft.com/office/powerpoint/2010/main" val="2719920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indoor, altar, arch&#10;&#10;Description automatically generated">
            <a:extLst>
              <a:ext uri="{FF2B5EF4-FFF2-40B4-BE49-F238E27FC236}">
                <a16:creationId xmlns:a16="http://schemas.microsoft.com/office/drawing/2014/main" id="{59CCEA4C-D9E7-C9A9-77ED-D836BDE60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760" y="0"/>
            <a:ext cx="15270480" cy="10287000"/>
          </a:xfrm>
          <a:prstGeom prst="rect">
            <a:avLst/>
          </a:prstGeom>
        </p:spPr>
      </p:pic>
      <p:sp>
        <p:nvSpPr>
          <p:cNvPr id="2" name="Text Placeholder 1"/>
          <p:cNvSpPr>
            <a:spLocks noGrp="1"/>
          </p:cNvSpPr>
          <p:nvPr>
            <p:ph type="body" sz="quarter" idx="10"/>
          </p:nvPr>
        </p:nvSpPr>
        <p:spPr/>
        <p:txBody>
          <a:bodyPr/>
          <a:lstStyle/>
          <a:p>
            <a:r>
              <a:rPr lang="en-US" i="1" dirty="0"/>
              <a:t>The Stoning of St. Stephen</a:t>
            </a:r>
            <a:r>
              <a:rPr lang="en-US" dirty="0"/>
              <a:t>, by Gabriel-Jules Thomas, 1863</a:t>
            </a:r>
          </a:p>
        </p:txBody>
      </p:sp>
      <p:sp>
        <p:nvSpPr>
          <p:cNvPr id="3" name="Text Placeholder 2"/>
          <p:cNvSpPr>
            <a:spLocks noGrp="1"/>
          </p:cNvSpPr>
          <p:nvPr>
            <p:ph type="body" sz="quarter" idx="12"/>
          </p:nvPr>
        </p:nvSpPr>
        <p:spPr/>
        <p:txBody>
          <a:bodyPr/>
          <a:lstStyle/>
          <a:p>
            <a:r>
              <a:rPr lang="en-US" dirty="0"/>
              <a:t>12:14</a:t>
            </a:r>
          </a:p>
        </p:txBody>
      </p:sp>
      <p:sp>
        <p:nvSpPr>
          <p:cNvPr id="4" name="Title 3"/>
          <p:cNvSpPr>
            <a:spLocks noGrp="1"/>
          </p:cNvSpPr>
          <p:nvPr>
            <p:ph type="title"/>
          </p:nvPr>
        </p:nvSpPr>
        <p:spPr/>
        <p:txBody>
          <a:bodyPr/>
          <a:lstStyle/>
          <a:p>
            <a:r>
              <a:rPr lang="en-US" dirty="0"/>
              <a:t>Bless those who </a:t>
            </a:r>
            <a:r>
              <a:rPr lang="en-US"/>
              <a:t>persecute you</a:t>
            </a:r>
            <a:endParaRPr lang="en-US" dirty="0"/>
          </a:p>
        </p:txBody>
      </p:sp>
    </p:spTree>
    <p:extLst>
      <p:ext uri="{BB962C8B-B14F-4D97-AF65-F5344CB8AC3E}">
        <p14:creationId xmlns:p14="http://schemas.microsoft.com/office/powerpoint/2010/main" val="3639397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788E03D-B5FC-4132-A934-5A8528187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297" y="0"/>
            <a:ext cx="15487407" cy="10287000"/>
          </a:xfrm>
          <a:prstGeom prst="rect">
            <a:avLst/>
          </a:prstGeom>
        </p:spPr>
      </p:pic>
      <p:sp>
        <p:nvSpPr>
          <p:cNvPr id="2" name="Text Placeholder 1"/>
          <p:cNvSpPr>
            <a:spLocks noGrp="1"/>
          </p:cNvSpPr>
          <p:nvPr>
            <p:ph type="body" sz="quarter" idx="10"/>
          </p:nvPr>
        </p:nvSpPr>
        <p:spPr/>
        <p:txBody>
          <a:bodyPr/>
          <a:lstStyle/>
          <a:p>
            <a:r>
              <a:rPr lang="en-US" dirty="0"/>
              <a:t>Byzantine mosaic with a blessing, from Caesarea, circa AD 500</a:t>
            </a:r>
          </a:p>
        </p:txBody>
      </p:sp>
      <p:sp>
        <p:nvSpPr>
          <p:cNvPr id="3" name="Text Placeholder 2"/>
          <p:cNvSpPr>
            <a:spLocks noGrp="1"/>
          </p:cNvSpPr>
          <p:nvPr>
            <p:ph type="body" sz="quarter" idx="12"/>
          </p:nvPr>
        </p:nvSpPr>
        <p:spPr/>
        <p:txBody>
          <a:bodyPr/>
          <a:lstStyle/>
          <a:p>
            <a:r>
              <a:rPr lang="en-US" dirty="0"/>
              <a:t>12:14</a:t>
            </a:r>
          </a:p>
        </p:txBody>
      </p:sp>
      <p:sp>
        <p:nvSpPr>
          <p:cNvPr id="4" name="Title 3"/>
          <p:cNvSpPr>
            <a:spLocks noGrp="1"/>
          </p:cNvSpPr>
          <p:nvPr>
            <p:ph type="title"/>
          </p:nvPr>
        </p:nvSpPr>
        <p:spPr/>
        <p:txBody>
          <a:bodyPr/>
          <a:lstStyle/>
          <a:p>
            <a:r>
              <a:rPr lang="en-US" dirty="0"/>
              <a:t>Bless those who persecute you, bless and do not curse</a:t>
            </a:r>
          </a:p>
        </p:txBody>
      </p:sp>
    </p:spTree>
    <p:extLst>
      <p:ext uri="{BB962C8B-B14F-4D97-AF65-F5344CB8AC3E}">
        <p14:creationId xmlns:p14="http://schemas.microsoft.com/office/powerpoint/2010/main" val="888864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B78E2C85-109D-9C76-51DA-AAF873B16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Altar from the Temple of Vespasian, Pompeii, 1st century AD</a:t>
            </a:r>
          </a:p>
        </p:txBody>
      </p:sp>
      <p:sp>
        <p:nvSpPr>
          <p:cNvPr id="4" name="Text Placeholder 3"/>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I appeal to you . . . to present your bodies as a living sacrifice, holy, acceptable to God</a:t>
            </a:r>
          </a:p>
        </p:txBody>
      </p:sp>
    </p:spTree>
    <p:extLst>
      <p:ext uri="{BB962C8B-B14F-4D97-AF65-F5344CB8AC3E}">
        <p14:creationId xmlns:p14="http://schemas.microsoft.com/office/powerpoint/2010/main" val="30102123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C7BAE25-DD3A-B9B3-E972-471978718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5820"/>
            <a:ext cx="18288000" cy="8595360"/>
          </a:xfrm>
          <a:prstGeom prst="rect">
            <a:avLst/>
          </a:prstGeom>
        </p:spPr>
      </p:pic>
      <p:sp>
        <p:nvSpPr>
          <p:cNvPr id="2" name="Text Placeholder 1"/>
          <p:cNvSpPr>
            <a:spLocks noGrp="1"/>
          </p:cNvSpPr>
          <p:nvPr>
            <p:ph type="body" sz="quarter" idx="10"/>
          </p:nvPr>
        </p:nvSpPr>
        <p:spPr/>
        <p:txBody>
          <a:bodyPr/>
          <a:lstStyle/>
          <a:p>
            <a:r>
              <a:rPr lang="en-US" dirty="0"/>
              <a:t>Lead curse tablet, from the Via Latina in Rome, mid-1st century BC</a:t>
            </a:r>
          </a:p>
        </p:txBody>
      </p:sp>
      <p:sp>
        <p:nvSpPr>
          <p:cNvPr id="3" name="Text Placeholder 2"/>
          <p:cNvSpPr>
            <a:spLocks noGrp="1"/>
          </p:cNvSpPr>
          <p:nvPr>
            <p:ph type="body" sz="quarter" idx="12"/>
          </p:nvPr>
        </p:nvSpPr>
        <p:spPr/>
        <p:txBody>
          <a:bodyPr/>
          <a:lstStyle/>
          <a:p>
            <a:r>
              <a:rPr lang="en-US" dirty="0"/>
              <a:t>12:14</a:t>
            </a:r>
          </a:p>
        </p:txBody>
      </p:sp>
      <p:sp>
        <p:nvSpPr>
          <p:cNvPr id="4" name="Title 3"/>
          <p:cNvSpPr>
            <a:spLocks noGrp="1"/>
          </p:cNvSpPr>
          <p:nvPr>
            <p:ph type="title"/>
          </p:nvPr>
        </p:nvSpPr>
        <p:spPr/>
        <p:txBody>
          <a:bodyPr/>
          <a:lstStyle/>
          <a:p>
            <a:r>
              <a:rPr lang="en-US" dirty="0"/>
              <a:t>Bless those who persecute you, bless and do not curse</a:t>
            </a:r>
          </a:p>
        </p:txBody>
      </p:sp>
    </p:spTree>
    <p:extLst>
      <p:ext uri="{BB962C8B-B14F-4D97-AF65-F5344CB8AC3E}">
        <p14:creationId xmlns:p14="http://schemas.microsoft.com/office/powerpoint/2010/main" val="4177349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26DDB3-8BC2-8949-668F-0939AF7FA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736" y="0"/>
            <a:ext cx="8796528" cy="10287000"/>
          </a:xfrm>
          <a:prstGeom prst="rect">
            <a:avLst/>
          </a:prstGeom>
        </p:spPr>
      </p:pic>
      <p:sp>
        <p:nvSpPr>
          <p:cNvPr id="2" name="Text Placeholder 1"/>
          <p:cNvSpPr>
            <a:spLocks noGrp="1"/>
          </p:cNvSpPr>
          <p:nvPr>
            <p:ph type="body" sz="quarter" idx="10"/>
          </p:nvPr>
        </p:nvSpPr>
        <p:spPr/>
        <p:txBody>
          <a:bodyPr/>
          <a:lstStyle/>
          <a:p>
            <a:r>
              <a:rPr lang="en-US" dirty="0"/>
              <a:t>Lead lamina inscribed with a curse</a:t>
            </a:r>
          </a:p>
        </p:txBody>
      </p:sp>
      <p:sp>
        <p:nvSpPr>
          <p:cNvPr id="3" name="Text Placeholder 2"/>
          <p:cNvSpPr>
            <a:spLocks noGrp="1"/>
          </p:cNvSpPr>
          <p:nvPr>
            <p:ph type="body" sz="quarter" idx="12"/>
          </p:nvPr>
        </p:nvSpPr>
        <p:spPr/>
        <p:txBody>
          <a:bodyPr/>
          <a:lstStyle/>
          <a:p>
            <a:r>
              <a:rPr lang="en-US" dirty="0"/>
              <a:t>12:14</a:t>
            </a:r>
          </a:p>
        </p:txBody>
      </p:sp>
      <p:sp>
        <p:nvSpPr>
          <p:cNvPr id="4" name="Title 3"/>
          <p:cNvSpPr>
            <a:spLocks noGrp="1"/>
          </p:cNvSpPr>
          <p:nvPr>
            <p:ph type="title"/>
          </p:nvPr>
        </p:nvSpPr>
        <p:spPr/>
        <p:txBody>
          <a:bodyPr/>
          <a:lstStyle/>
          <a:p>
            <a:r>
              <a:rPr lang="en-US" dirty="0"/>
              <a:t>Bless those who persecute you, bless and do not curse</a:t>
            </a:r>
          </a:p>
        </p:txBody>
      </p:sp>
    </p:spTree>
    <p:extLst>
      <p:ext uri="{BB962C8B-B14F-4D97-AF65-F5344CB8AC3E}">
        <p14:creationId xmlns:p14="http://schemas.microsoft.com/office/powerpoint/2010/main" val="24971497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cake, indoor, plant&#10;&#10;Description automatically generated">
            <a:extLst>
              <a:ext uri="{FF2B5EF4-FFF2-40B4-BE49-F238E27FC236}">
                <a16:creationId xmlns:a16="http://schemas.microsoft.com/office/drawing/2014/main" id="{960EDDFD-FFCB-2050-30A1-507861AD3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Attic black-figure oil flask with dancers and musicians in a wedding procession, 6th century BC</a:t>
            </a:r>
            <a:endParaRPr lang="x-none" dirty="0"/>
          </a:p>
        </p:txBody>
      </p:sp>
      <p:sp>
        <p:nvSpPr>
          <p:cNvPr id="3" name="Text Placeholder 2"/>
          <p:cNvSpPr>
            <a:spLocks noGrp="1"/>
          </p:cNvSpPr>
          <p:nvPr>
            <p:ph type="body" sz="quarter" idx="12"/>
          </p:nvPr>
        </p:nvSpPr>
        <p:spPr/>
        <p:txBody>
          <a:bodyPr/>
          <a:lstStyle/>
          <a:p>
            <a:r>
              <a:rPr lang="en-US" dirty="0"/>
              <a:t>12:15</a:t>
            </a:r>
          </a:p>
        </p:txBody>
      </p:sp>
      <p:sp>
        <p:nvSpPr>
          <p:cNvPr id="4" name="Title 3"/>
          <p:cNvSpPr>
            <a:spLocks noGrp="1"/>
          </p:cNvSpPr>
          <p:nvPr>
            <p:ph type="title"/>
          </p:nvPr>
        </p:nvSpPr>
        <p:spPr/>
        <p:txBody>
          <a:bodyPr/>
          <a:lstStyle/>
          <a:p>
            <a:r>
              <a:rPr lang="en-US" dirty="0"/>
              <a:t>Rejoice with those who rejoice</a:t>
            </a:r>
          </a:p>
        </p:txBody>
      </p:sp>
    </p:spTree>
    <p:extLst>
      <p:ext uri="{BB962C8B-B14F-4D97-AF65-F5344CB8AC3E}">
        <p14:creationId xmlns:p14="http://schemas.microsoft.com/office/powerpoint/2010/main" val="16332951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utside a building&#10;&#10;Description automatically generated with medium confidence">
            <a:extLst>
              <a:ext uri="{FF2B5EF4-FFF2-40B4-BE49-F238E27FC236}">
                <a16:creationId xmlns:a16="http://schemas.microsoft.com/office/drawing/2014/main" id="{9EF1B8AB-A012-BF80-00EF-D97F58F5B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Wedding of Eric and Edith Matson, 1924</a:t>
            </a:r>
            <a:endParaRPr lang="x-none" dirty="0"/>
          </a:p>
        </p:txBody>
      </p:sp>
      <p:sp>
        <p:nvSpPr>
          <p:cNvPr id="3" name="Text Placeholder 2"/>
          <p:cNvSpPr>
            <a:spLocks noGrp="1"/>
          </p:cNvSpPr>
          <p:nvPr>
            <p:ph type="body" sz="quarter" idx="12"/>
          </p:nvPr>
        </p:nvSpPr>
        <p:spPr/>
        <p:txBody>
          <a:bodyPr/>
          <a:lstStyle/>
          <a:p>
            <a:r>
              <a:rPr lang="en-US" dirty="0"/>
              <a:t>12:15</a:t>
            </a:r>
          </a:p>
        </p:txBody>
      </p:sp>
      <p:sp>
        <p:nvSpPr>
          <p:cNvPr id="4" name="Title 3"/>
          <p:cNvSpPr>
            <a:spLocks noGrp="1"/>
          </p:cNvSpPr>
          <p:nvPr>
            <p:ph type="title"/>
          </p:nvPr>
        </p:nvSpPr>
        <p:spPr/>
        <p:txBody>
          <a:bodyPr/>
          <a:lstStyle/>
          <a:p>
            <a:r>
              <a:rPr lang="en-US" dirty="0"/>
              <a:t>Rejoice with those who rejoice</a:t>
            </a:r>
          </a:p>
        </p:txBody>
      </p:sp>
    </p:spTree>
    <p:extLst>
      <p:ext uri="{BB962C8B-B14F-4D97-AF65-F5344CB8AC3E}">
        <p14:creationId xmlns:p14="http://schemas.microsoft.com/office/powerpoint/2010/main" val="777231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ky, outdoor, person&#10;&#10;Description automatically generated">
            <a:extLst>
              <a:ext uri="{FF2B5EF4-FFF2-40B4-BE49-F238E27FC236}">
                <a16:creationId xmlns:a16="http://schemas.microsoft.com/office/drawing/2014/main" id="{F966CED7-DA8E-19D5-44B0-B97C2F85D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Jumping competition at a Bedouin wedding, circa 1910</a:t>
            </a:r>
            <a:endParaRPr lang="x-none" dirty="0"/>
          </a:p>
        </p:txBody>
      </p:sp>
      <p:sp>
        <p:nvSpPr>
          <p:cNvPr id="3" name="Text Placeholder 2"/>
          <p:cNvSpPr>
            <a:spLocks noGrp="1"/>
          </p:cNvSpPr>
          <p:nvPr>
            <p:ph type="body" sz="quarter" idx="12"/>
          </p:nvPr>
        </p:nvSpPr>
        <p:spPr/>
        <p:txBody>
          <a:bodyPr/>
          <a:lstStyle/>
          <a:p>
            <a:r>
              <a:rPr lang="en-US" dirty="0"/>
              <a:t>12:15</a:t>
            </a:r>
          </a:p>
        </p:txBody>
      </p:sp>
      <p:sp>
        <p:nvSpPr>
          <p:cNvPr id="4" name="Title 3"/>
          <p:cNvSpPr>
            <a:spLocks noGrp="1"/>
          </p:cNvSpPr>
          <p:nvPr>
            <p:ph type="title"/>
          </p:nvPr>
        </p:nvSpPr>
        <p:spPr/>
        <p:txBody>
          <a:bodyPr/>
          <a:lstStyle/>
          <a:p>
            <a:r>
              <a:rPr lang="en-US" dirty="0"/>
              <a:t>Rejoice with those who rejoice</a:t>
            </a:r>
          </a:p>
        </p:txBody>
      </p:sp>
    </p:spTree>
    <p:extLst>
      <p:ext uri="{BB962C8B-B14F-4D97-AF65-F5344CB8AC3E}">
        <p14:creationId xmlns:p14="http://schemas.microsoft.com/office/powerpoint/2010/main" val="39696757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uilding, person, ground&#10;&#10;Description automatically generated">
            <a:extLst>
              <a:ext uri="{FF2B5EF4-FFF2-40B4-BE49-F238E27FC236}">
                <a16:creationId xmlns:a16="http://schemas.microsoft.com/office/drawing/2014/main" id="{95BD2F78-98E0-ED15-C64F-32EE4665C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Bar mitzvah in Jewish Quarter plaza, Jerusalem</a:t>
            </a:r>
            <a:endParaRPr lang="x-none" dirty="0"/>
          </a:p>
        </p:txBody>
      </p:sp>
      <p:sp>
        <p:nvSpPr>
          <p:cNvPr id="3" name="Text Placeholder 2"/>
          <p:cNvSpPr>
            <a:spLocks noGrp="1"/>
          </p:cNvSpPr>
          <p:nvPr>
            <p:ph type="body" sz="quarter" idx="12"/>
          </p:nvPr>
        </p:nvSpPr>
        <p:spPr/>
        <p:txBody>
          <a:bodyPr/>
          <a:lstStyle/>
          <a:p>
            <a:r>
              <a:rPr lang="en-US" dirty="0"/>
              <a:t>12:15</a:t>
            </a:r>
          </a:p>
        </p:txBody>
      </p:sp>
      <p:sp>
        <p:nvSpPr>
          <p:cNvPr id="4" name="Title 3"/>
          <p:cNvSpPr>
            <a:spLocks noGrp="1"/>
          </p:cNvSpPr>
          <p:nvPr>
            <p:ph type="title"/>
          </p:nvPr>
        </p:nvSpPr>
        <p:spPr/>
        <p:txBody>
          <a:bodyPr/>
          <a:lstStyle/>
          <a:p>
            <a:r>
              <a:rPr lang="en-US" dirty="0"/>
              <a:t>Rejoice with those who rejoice</a:t>
            </a:r>
          </a:p>
        </p:txBody>
      </p:sp>
    </p:spTree>
    <p:extLst>
      <p:ext uri="{BB962C8B-B14F-4D97-AF65-F5344CB8AC3E}">
        <p14:creationId xmlns:p14="http://schemas.microsoft.com/office/powerpoint/2010/main" val="33711994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9C1714-9DF1-39CD-0511-FE45880AF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x-none" dirty="0"/>
              <a:t>Roman sarcophagus fragment with </a:t>
            </a:r>
            <a:r>
              <a:rPr lang="x-none"/>
              <a:t>mourners grieving</a:t>
            </a:r>
            <a:r>
              <a:rPr lang="en-US" dirty="0"/>
              <a:t> the</a:t>
            </a:r>
            <a:r>
              <a:rPr lang="x-none"/>
              <a:t> </a:t>
            </a:r>
            <a:r>
              <a:rPr lang="x-none" dirty="0"/>
              <a:t>deceased</a:t>
            </a:r>
            <a:r>
              <a:rPr lang="x-none"/>
              <a:t>, mid-</a:t>
            </a:r>
            <a:r>
              <a:rPr lang="en-US" dirty="0"/>
              <a:t>2</a:t>
            </a:r>
            <a:r>
              <a:rPr lang="x-none"/>
              <a:t>nd </a:t>
            </a:r>
            <a:r>
              <a:rPr lang="x-none" dirty="0"/>
              <a:t>century AD</a:t>
            </a:r>
          </a:p>
        </p:txBody>
      </p:sp>
      <p:sp>
        <p:nvSpPr>
          <p:cNvPr id="3" name="Text Placeholder 2"/>
          <p:cNvSpPr>
            <a:spLocks noGrp="1"/>
          </p:cNvSpPr>
          <p:nvPr>
            <p:ph type="body" sz="quarter" idx="12"/>
          </p:nvPr>
        </p:nvSpPr>
        <p:spPr/>
        <p:txBody>
          <a:bodyPr/>
          <a:lstStyle/>
          <a:p>
            <a:r>
              <a:rPr lang="en-US" dirty="0"/>
              <a:t>12:15</a:t>
            </a:r>
          </a:p>
        </p:txBody>
      </p:sp>
      <p:sp>
        <p:nvSpPr>
          <p:cNvPr id="4" name="Title 3"/>
          <p:cNvSpPr>
            <a:spLocks noGrp="1"/>
          </p:cNvSpPr>
          <p:nvPr>
            <p:ph type="title"/>
          </p:nvPr>
        </p:nvSpPr>
        <p:spPr/>
        <p:txBody>
          <a:bodyPr/>
          <a:lstStyle/>
          <a:p>
            <a:r>
              <a:rPr lang="en-US" dirty="0"/>
              <a:t>Weep with those who weep</a:t>
            </a:r>
          </a:p>
        </p:txBody>
      </p:sp>
    </p:spTree>
    <p:extLst>
      <p:ext uri="{BB962C8B-B14F-4D97-AF65-F5344CB8AC3E}">
        <p14:creationId xmlns:p14="http://schemas.microsoft.com/office/powerpoint/2010/main" val="18537853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white, sculpture, black&#10;&#10;Description automatically generated">
            <a:extLst>
              <a:ext uri="{FF2B5EF4-FFF2-40B4-BE49-F238E27FC236}">
                <a16:creationId xmlns:a16="http://schemas.microsoft.com/office/drawing/2014/main" id="{7E19010E-4F51-45B1-BDED-ADE783B3A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The so-called “Sarcophagus of the Mourning Women,” from Sidon, 4th century BC</a:t>
            </a:r>
            <a:endParaRPr lang="x-none" dirty="0"/>
          </a:p>
        </p:txBody>
      </p:sp>
      <p:sp>
        <p:nvSpPr>
          <p:cNvPr id="3" name="Text Placeholder 2"/>
          <p:cNvSpPr>
            <a:spLocks noGrp="1"/>
          </p:cNvSpPr>
          <p:nvPr>
            <p:ph type="body" sz="quarter" idx="12"/>
          </p:nvPr>
        </p:nvSpPr>
        <p:spPr/>
        <p:txBody>
          <a:bodyPr/>
          <a:lstStyle/>
          <a:p>
            <a:r>
              <a:rPr lang="en-US" dirty="0"/>
              <a:t>12:15</a:t>
            </a:r>
          </a:p>
        </p:txBody>
      </p:sp>
      <p:sp>
        <p:nvSpPr>
          <p:cNvPr id="4" name="Title 3"/>
          <p:cNvSpPr>
            <a:spLocks noGrp="1"/>
          </p:cNvSpPr>
          <p:nvPr>
            <p:ph type="title"/>
          </p:nvPr>
        </p:nvSpPr>
        <p:spPr/>
        <p:txBody>
          <a:bodyPr/>
          <a:lstStyle/>
          <a:p>
            <a:r>
              <a:rPr lang="en-US" dirty="0"/>
              <a:t>Weep with those who weep</a:t>
            </a:r>
          </a:p>
        </p:txBody>
      </p:sp>
    </p:spTree>
    <p:extLst>
      <p:ext uri="{BB962C8B-B14F-4D97-AF65-F5344CB8AC3E}">
        <p14:creationId xmlns:p14="http://schemas.microsoft.com/office/powerpoint/2010/main" val="1794447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10;&#10;Description automatically generated">
            <a:extLst>
              <a:ext uri="{FF2B5EF4-FFF2-40B4-BE49-F238E27FC236}">
                <a16:creationId xmlns:a16="http://schemas.microsoft.com/office/drawing/2014/main" id="{03B3BADB-D44E-4AD7-9287-C2BF89BB5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040" y="0"/>
            <a:ext cx="10789920" cy="10287000"/>
          </a:xfrm>
          <a:prstGeom prst="rect">
            <a:avLst/>
          </a:prstGeom>
        </p:spPr>
      </p:pic>
      <p:sp>
        <p:nvSpPr>
          <p:cNvPr id="3" name="Text Placeholder 2"/>
          <p:cNvSpPr>
            <a:spLocks noGrp="1"/>
          </p:cNvSpPr>
          <p:nvPr>
            <p:ph type="body" sz="quarter" idx="10"/>
          </p:nvPr>
        </p:nvSpPr>
        <p:spPr/>
        <p:txBody>
          <a:bodyPr/>
          <a:lstStyle/>
          <a:p>
            <a:r>
              <a:rPr lang="en-US" dirty="0"/>
              <a:t>Group of beggars</a:t>
            </a:r>
          </a:p>
        </p:txBody>
      </p:sp>
      <p:sp>
        <p:nvSpPr>
          <p:cNvPr id="4" name="Text Placeholder 3"/>
          <p:cNvSpPr>
            <a:spLocks noGrp="1"/>
          </p:cNvSpPr>
          <p:nvPr>
            <p:ph type="body" sz="quarter" idx="12"/>
          </p:nvPr>
        </p:nvSpPr>
        <p:spPr/>
        <p:txBody>
          <a:bodyPr/>
          <a:lstStyle/>
          <a:p>
            <a:r>
              <a:rPr lang="en-US" dirty="0"/>
              <a:t>12:16</a:t>
            </a:r>
          </a:p>
        </p:txBody>
      </p:sp>
      <p:sp>
        <p:nvSpPr>
          <p:cNvPr id="2" name="Title 1"/>
          <p:cNvSpPr>
            <a:spLocks noGrp="1"/>
          </p:cNvSpPr>
          <p:nvPr>
            <p:ph type="title"/>
          </p:nvPr>
        </p:nvSpPr>
        <p:spPr/>
        <p:txBody>
          <a:bodyPr/>
          <a:lstStyle/>
          <a:p>
            <a:r>
              <a:rPr lang="en-US" dirty="0"/>
              <a:t>Do not think arrogantly, but associate with the lowly</a:t>
            </a:r>
          </a:p>
        </p:txBody>
      </p:sp>
    </p:spTree>
    <p:extLst>
      <p:ext uri="{BB962C8B-B14F-4D97-AF65-F5344CB8AC3E}">
        <p14:creationId xmlns:p14="http://schemas.microsoft.com/office/powerpoint/2010/main" val="8351293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D66BA1-26C2-43E5-99EB-55F51B5656C4}"/>
              </a:ext>
            </a:extLst>
          </p:cNvPr>
          <p:cNvPicPr>
            <a:picLocks noChangeAspect="1"/>
          </p:cNvPicPr>
          <p:nvPr/>
        </p:nvPicPr>
        <p:blipFill rotWithShape="1">
          <a:blip r:embed="rId3">
            <a:extLst>
              <a:ext uri="{28A0092B-C50C-407E-A947-70E740481C1C}">
                <a14:useLocalDpi xmlns:a14="http://schemas.microsoft.com/office/drawing/2010/main" val="0"/>
              </a:ext>
            </a:extLst>
          </a:blip>
          <a:srcRect l="2547"/>
          <a:stretch/>
        </p:blipFill>
        <p:spPr>
          <a:xfrm>
            <a:off x="4924203" y="342900"/>
            <a:ext cx="8439594" cy="9733002"/>
          </a:xfrm>
          <a:prstGeom prst="rect">
            <a:avLst/>
          </a:prstGeom>
        </p:spPr>
      </p:pic>
      <p:sp>
        <p:nvSpPr>
          <p:cNvPr id="3" name="Text Placeholder 2"/>
          <p:cNvSpPr>
            <a:spLocks noGrp="1"/>
          </p:cNvSpPr>
          <p:nvPr>
            <p:ph type="body" sz="quarter" idx="10"/>
          </p:nvPr>
        </p:nvSpPr>
        <p:spPr/>
        <p:txBody>
          <a:bodyPr/>
          <a:lstStyle/>
          <a:p>
            <a:r>
              <a:rPr lang="en-US" dirty="0"/>
              <a:t>Head portraying the short-lived Roman emperor Vitellius, 16th century AD</a:t>
            </a:r>
          </a:p>
        </p:txBody>
      </p:sp>
      <p:sp>
        <p:nvSpPr>
          <p:cNvPr id="4" name="Text Placeholder 3"/>
          <p:cNvSpPr>
            <a:spLocks noGrp="1"/>
          </p:cNvSpPr>
          <p:nvPr>
            <p:ph type="body" sz="quarter" idx="12"/>
          </p:nvPr>
        </p:nvSpPr>
        <p:spPr/>
        <p:txBody>
          <a:bodyPr/>
          <a:lstStyle/>
          <a:p>
            <a:r>
              <a:rPr lang="en-US" dirty="0"/>
              <a:t>12:16</a:t>
            </a:r>
          </a:p>
        </p:txBody>
      </p:sp>
      <p:sp>
        <p:nvSpPr>
          <p:cNvPr id="2" name="Title 1"/>
          <p:cNvSpPr>
            <a:spLocks noGrp="1"/>
          </p:cNvSpPr>
          <p:nvPr>
            <p:ph type="title"/>
          </p:nvPr>
        </p:nvSpPr>
        <p:spPr/>
        <p:txBody>
          <a:bodyPr/>
          <a:lstStyle/>
          <a:p>
            <a:r>
              <a:rPr lang="en-US" dirty="0"/>
              <a:t>Do not be wise in your own estimation</a:t>
            </a:r>
          </a:p>
        </p:txBody>
      </p:sp>
    </p:spTree>
    <p:extLst>
      <p:ext uri="{BB962C8B-B14F-4D97-AF65-F5344CB8AC3E}">
        <p14:creationId xmlns:p14="http://schemas.microsoft.com/office/powerpoint/2010/main" val="1065963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building, old&#10;&#10;Description automatically generated">
            <a:extLst>
              <a:ext uri="{FF2B5EF4-FFF2-40B4-BE49-F238E27FC236}">
                <a16:creationId xmlns:a16="http://schemas.microsoft.com/office/drawing/2014/main" id="{C6ADEC60-F33F-36D8-075D-790D511C9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 y="0"/>
            <a:ext cx="16806672" cy="10287000"/>
          </a:xfrm>
          <a:prstGeom prst="rect">
            <a:avLst/>
          </a:prstGeom>
        </p:spPr>
      </p:pic>
      <p:sp>
        <p:nvSpPr>
          <p:cNvPr id="3" name="Text Placeholder 2"/>
          <p:cNvSpPr>
            <a:spLocks noGrp="1"/>
          </p:cNvSpPr>
          <p:nvPr>
            <p:ph type="body" sz="quarter" idx="10"/>
          </p:nvPr>
        </p:nvSpPr>
        <p:spPr/>
        <p:txBody>
          <a:bodyPr/>
          <a:lstStyle/>
          <a:p>
            <a:r>
              <a:rPr lang="en-US" dirty="0"/>
              <a:t>Altar from the Temple of Vespasian, Pompeii, 1st century AD</a:t>
            </a:r>
          </a:p>
        </p:txBody>
      </p:sp>
      <p:sp>
        <p:nvSpPr>
          <p:cNvPr id="4" name="Text Placeholder 3"/>
          <p:cNvSpPr>
            <a:spLocks noGrp="1"/>
          </p:cNvSpPr>
          <p:nvPr>
            <p:ph type="body" sz="quarter" idx="12"/>
          </p:nvPr>
        </p:nvSpPr>
        <p:spPr/>
        <p:txBody>
          <a:bodyPr/>
          <a:lstStyle/>
          <a:p>
            <a:r>
              <a:rPr lang="en-US" dirty="0"/>
              <a:t>12:1</a:t>
            </a:r>
          </a:p>
        </p:txBody>
      </p:sp>
      <p:sp>
        <p:nvSpPr>
          <p:cNvPr id="2" name="Title 1"/>
          <p:cNvSpPr>
            <a:spLocks noGrp="1"/>
          </p:cNvSpPr>
          <p:nvPr>
            <p:ph type="title"/>
          </p:nvPr>
        </p:nvSpPr>
        <p:spPr/>
        <p:txBody>
          <a:bodyPr/>
          <a:lstStyle/>
          <a:p>
            <a:r>
              <a:rPr lang="en-US" dirty="0"/>
              <a:t>I appeal to you . . . to present your bodies as a living sacrifice, holy, acceptable to God</a:t>
            </a:r>
          </a:p>
        </p:txBody>
      </p:sp>
    </p:spTree>
    <p:extLst>
      <p:ext uri="{BB962C8B-B14F-4D97-AF65-F5344CB8AC3E}">
        <p14:creationId xmlns:p14="http://schemas.microsoft.com/office/powerpoint/2010/main" val="3456892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fabric, several, crowd&#10;&#10;Description automatically generated">
            <a:extLst>
              <a:ext uri="{FF2B5EF4-FFF2-40B4-BE49-F238E27FC236}">
                <a16:creationId xmlns:a16="http://schemas.microsoft.com/office/drawing/2014/main" id="{D3543CFC-A482-4BE1-BB62-1F0021F6B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0"/>
            <a:ext cx="6400800" cy="10287000"/>
          </a:xfrm>
          <a:prstGeom prst="rect">
            <a:avLst/>
          </a:prstGeom>
        </p:spPr>
      </p:pic>
      <p:sp>
        <p:nvSpPr>
          <p:cNvPr id="3" name="Text Placeholder 2"/>
          <p:cNvSpPr>
            <a:spLocks noGrp="1"/>
          </p:cNvSpPr>
          <p:nvPr>
            <p:ph type="body" sz="quarter" idx="10"/>
          </p:nvPr>
        </p:nvSpPr>
        <p:spPr/>
        <p:txBody>
          <a:bodyPr/>
          <a:lstStyle/>
          <a:p>
            <a:r>
              <a:rPr lang="en-US" i="1" dirty="0"/>
              <a:t>Vitellius Dragged Through the Streets of Rome by the Populace</a:t>
            </a:r>
            <a:r>
              <a:rPr lang="en-US" dirty="0"/>
              <a:t>, by Georges </a:t>
            </a:r>
            <a:r>
              <a:rPr lang="en-US" dirty="0" err="1"/>
              <a:t>Rochegrosse</a:t>
            </a:r>
            <a:r>
              <a:rPr lang="en-US" dirty="0"/>
              <a:t>, 1883</a:t>
            </a:r>
          </a:p>
        </p:txBody>
      </p:sp>
      <p:sp>
        <p:nvSpPr>
          <p:cNvPr id="4" name="Text Placeholder 3"/>
          <p:cNvSpPr>
            <a:spLocks noGrp="1"/>
          </p:cNvSpPr>
          <p:nvPr>
            <p:ph type="body" sz="quarter" idx="12"/>
          </p:nvPr>
        </p:nvSpPr>
        <p:spPr/>
        <p:txBody>
          <a:bodyPr/>
          <a:lstStyle/>
          <a:p>
            <a:r>
              <a:rPr lang="en-US" dirty="0"/>
              <a:t>12:16</a:t>
            </a:r>
          </a:p>
        </p:txBody>
      </p:sp>
      <p:sp>
        <p:nvSpPr>
          <p:cNvPr id="2" name="Title 1"/>
          <p:cNvSpPr>
            <a:spLocks noGrp="1"/>
          </p:cNvSpPr>
          <p:nvPr>
            <p:ph type="title"/>
          </p:nvPr>
        </p:nvSpPr>
        <p:spPr/>
        <p:txBody>
          <a:bodyPr/>
          <a:lstStyle/>
          <a:p>
            <a:r>
              <a:rPr lang="en-US" dirty="0"/>
              <a:t>Do not be wise in your own estimation</a:t>
            </a:r>
          </a:p>
        </p:txBody>
      </p:sp>
    </p:spTree>
    <p:extLst>
      <p:ext uri="{BB962C8B-B14F-4D97-AF65-F5344CB8AC3E}">
        <p14:creationId xmlns:p14="http://schemas.microsoft.com/office/powerpoint/2010/main" val="1505082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icture frame&#10;&#10;Description automatically generated">
            <a:extLst>
              <a:ext uri="{FF2B5EF4-FFF2-40B4-BE49-F238E27FC236}">
                <a16:creationId xmlns:a16="http://schemas.microsoft.com/office/drawing/2014/main" id="{6230AAFC-A338-4637-B627-246EB5316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67" y="0"/>
            <a:ext cx="16756866" cy="10287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Mosaic of a cock fight, from Pompeii, </a:t>
            </a:r>
            <a:r>
              <a:rPr lang="en-US"/>
              <a:t>1st century AD</a:t>
            </a:r>
            <a:endParaRPr lang="en-US" dirty="0"/>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12:17</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Never pay back evil for evil to anyone</a:t>
            </a:r>
          </a:p>
        </p:txBody>
      </p:sp>
    </p:spTree>
    <p:extLst>
      <p:ext uri="{BB962C8B-B14F-4D97-AF65-F5344CB8AC3E}">
        <p14:creationId xmlns:p14="http://schemas.microsoft.com/office/powerpoint/2010/main" val="19761833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indoor&#10;&#10;Description automatically generated">
            <a:extLst>
              <a:ext uri="{FF2B5EF4-FFF2-40B4-BE49-F238E27FC236}">
                <a16:creationId xmlns:a16="http://schemas.microsoft.com/office/drawing/2014/main" id="{BB07B364-D1A2-4B3C-ABAF-32D47AB8D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60" y="0"/>
            <a:ext cx="14356080" cy="10287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Tyrian shekel hoard from </a:t>
            </a:r>
            <a:r>
              <a:rPr lang="en-US" dirty="0" err="1"/>
              <a:t>Isfiya</a:t>
            </a:r>
            <a:r>
              <a:rPr lang="en-US" dirty="0"/>
              <a:t>, possibly intended for the Temple tax, 1st century AD</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12:17</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Respect what is right in the sight of all men</a:t>
            </a:r>
          </a:p>
        </p:txBody>
      </p:sp>
    </p:spTree>
    <p:extLst>
      <p:ext uri="{BB962C8B-B14F-4D97-AF65-F5344CB8AC3E}">
        <p14:creationId xmlns:p14="http://schemas.microsoft.com/office/powerpoint/2010/main" val="32956527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ld, stone, dirty&#10;&#10;Description automatically generated">
            <a:extLst>
              <a:ext uri="{FF2B5EF4-FFF2-40B4-BE49-F238E27FC236}">
                <a16:creationId xmlns:a16="http://schemas.microsoft.com/office/drawing/2014/main" id="{9D1D7DFC-CB0F-4B32-BF87-763B50BBC469}"/>
              </a:ext>
            </a:extLst>
          </p:cNvPr>
          <p:cNvPicPr>
            <a:picLocks noChangeAspect="1"/>
          </p:cNvPicPr>
          <p:nvPr/>
        </p:nvPicPr>
        <p:blipFill rotWithShape="1">
          <a:blip r:embed="rId3">
            <a:extLst>
              <a:ext uri="{28A0092B-C50C-407E-A947-70E740481C1C}">
                <a14:useLocalDpi xmlns:a14="http://schemas.microsoft.com/office/drawing/2010/main" val="0"/>
              </a:ext>
            </a:extLst>
          </a:blip>
          <a:srcRect t="11481" b="11481"/>
          <a:stretch/>
        </p:blipFill>
        <p:spPr>
          <a:xfrm>
            <a:off x="1155063" y="553998"/>
            <a:ext cx="15977874" cy="922551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Fresco with piles of coins and record books, from Pompeii, 1st century AD</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12:17</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Respect what is right in the sight of all men</a:t>
            </a:r>
          </a:p>
        </p:txBody>
      </p:sp>
    </p:spTree>
    <p:extLst>
      <p:ext uri="{BB962C8B-B14F-4D97-AF65-F5344CB8AC3E}">
        <p14:creationId xmlns:p14="http://schemas.microsoft.com/office/powerpoint/2010/main" val="1956834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ase, accessory, bag&#10;&#10;Description automatically generated">
            <a:extLst>
              <a:ext uri="{FF2B5EF4-FFF2-40B4-BE49-F238E27FC236}">
                <a16:creationId xmlns:a16="http://schemas.microsoft.com/office/drawing/2014/main" id="{F05FFF97-ABAA-4B11-9F5F-4F6ABCD9D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912" y="0"/>
            <a:ext cx="15124176" cy="10287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The so-called </a:t>
            </a:r>
            <a:r>
              <a:rPr lang="en-US" i="1" dirty="0"/>
              <a:t>Lex </a:t>
            </a:r>
            <a:r>
              <a:rPr lang="en-US" i="1" dirty="0" err="1"/>
              <a:t>Ursonensis</a:t>
            </a:r>
            <a:r>
              <a:rPr lang="en-US" dirty="0"/>
              <a:t>, from the colony of </a:t>
            </a:r>
            <a:r>
              <a:rPr lang="en-US" dirty="0" err="1"/>
              <a:t>Urso</a:t>
            </a:r>
            <a:r>
              <a:rPr lang="en-US" dirty="0"/>
              <a:t>, 1st century AD</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12:17</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Respect what is right in the sight of all men</a:t>
            </a:r>
          </a:p>
        </p:txBody>
      </p:sp>
    </p:spTree>
    <p:extLst>
      <p:ext uri="{BB962C8B-B14F-4D97-AF65-F5344CB8AC3E}">
        <p14:creationId xmlns:p14="http://schemas.microsoft.com/office/powerpoint/2010/main" val="9654890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with writing on it&#10;&#10;Description automatically generated with low confidence">
            <a:extLst>
              <a:ext uri="{FF2B5EF4-FFF2-40B4-BE49-F238E27FC236}">
                <a16:creationId xmlns:a16="http://schemas.microsoft.com/office/drawing/2014/main" id="{F317868B-EB48-4D8C-B1EF-28382C7A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532" y="0"/>
            <a:ext cx="7488936" cy="10287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Bronze fragment of a city law from </a:t>
            </a:r>
            <a:r>
              <a:rPr lang="en-US" dirty="0" err="1"/>
              <a:t>Lorch</a:t>
            </a:r>
            <a:r>
              <a:rPr lang="en-US" dirty="0"/>
              <a:t>, Austria, 3rd century AD</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12:17</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Respect what is right in the sight of all men</a:t>
            </a:r>
          </a:p>
        </p:txBody>
      </p:sp>
    </p:spTree>
    <p:extLst>
      <p:ext uri="{BB962C8B-B14F-4D97-AF65-F5344CB8AC3E}">
        <p14:creationId xmlns:p14="http://schemas.microsoft.com/office/powerpoint/2010/main" val="32981135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ook&#10;&#10;Description automatically generated with low confidence">
            <a:extLst>
              <a:ext uri="{FF2B5EF4-FFF2-40B4-BE49-F238E27FC236}">
                <a16:creationId xmlns:a16="http://schemas.microsoft.com/office/drawing/2014/main" id="{97FA0E7E-5902-4397-98CE-6696A26A9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648" y="0"/>
            <a:ext cx="12490704" cy="10287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Inheritance law from the Law Code of Gortyn, Crete, 5th century BC</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12:17</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Respect what is right in the sight of all men</a:t>
            </a:r>
          </a:p>
        </p:txBody>
      </p:sp>
    </p:spTree>
    <p:extLst>
      <p:ext uri="{BB962C8B-B14F-4D97-AF65-F5344CB8AC3E}">
        <p14:creationId xmlns:p14="http://schemas.microsoft.com/office/powerpoint/2010/main" val="22094219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0103E-409A-41EF-8359-8AF45C0E6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464" y="0"/>
            <a:ext cx="15435072" cy="10287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Relief with a personification of Concordia shown behind the couple, from Rome, AD 270–280</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12:18</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If possible, so far as it depends on you, live peaceably with all men</a:t>
            </a:r>
          </a:p>
        </p:txBody>
      </p:sp>
    </p:spTree>
    <p:extLst>
      <p:ext uri="{BB962C8B-B14F-4D97-AF65-F5344CB8AC3E}">
        <p14:creationId xmlns:p14="http://schemas.microsoft.com/office/powerpoint/2010/main" val="24408656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stone, brick&#10;&#10;Description automatically generated">
            <a:extLst>
              <a:ext uri="{FF2B5EF4-FFF2-40B4-BE49-F238E27FC236}">
                <a16:creationId xmlns:a16="http://schemas.microsoft.com/office/drawing/2014/main" id="{3E7A7C17-6EA2-404F-942F-3DD69B343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124" y="0"/>
            <a:ext cx="10295756" cy="10287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Inscription of Vespasian mentioning “Eternal Peace,” 1st century AD</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12:18</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If possible, so far as it depends on you, live peaceably with all men</a:t>
            </a:r>
          </a:p>
        </p:txBody>
      </p:sp>
    </p:spTree>
    <p:extLst>
      <p:ext uri="{BB962C8B-B14F-4D97-AF65-F5344CB8AC3E}">
        <p14:creationId xmlns:p14="http://schemas.microsoft.com/office/powerpoint/2010/main" val="15858199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with writings on it&#10;&#10;Description automatically generated with low confidence">
            <a:extLst>
              <a:ext uri="{FF2B5EF4-FFF2-40B4-BE49-F238E27FC236}">
                <a16:creationId xmlns:a16="http://schemas.microsoft.com/office/drawing/2014/main" id="{0A6D3619-7A6C-5D5D-B0B9-95D6546CF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D8215BA-D57C-4297-8E04-BD29AE1ADB39}"/>
              </a:ext>
            </a:extLst>
          </p:cNvPr>
          <p:cNvSpPr>
            <a:spLocks noGrp="1"/>
          </p:cNvSpPr>
          <p:nvPr>
            <p:ph type="body" sz="quarter" idx="10"/>
          </p:nvPr>
        </p:nvSpPr>
        <p:spPr/>
        <p:txBody>
          <a:bodyPr/>
          <a:lstStyle/>
          <a:p>
            <a:r>
              <a:rPr lang="en-US" dirty="0"/>
              <a:t>Column at Corinth mentioning Seneca</a:t>
            </a:r>
          </a:p>
        </p:txBody>
      </p:sp>
      <p:sp>
        <p:nvSpPr>
          <p:cNvPr id="3" name="Text Placeholder 2">
            <a:extLst>
              <a:ext uri="{FF2B5EF4-FFF2-40B4-BE49-F238E27FC236}">
                <a16:creationId xmlns:a16="http://schemas.microsoft.com/office/drawing/2014/main" id="{BF5833C1-602D-4B28-B1D8-70F71046C53B}"/>
              </a:ext>
            </a:extLst>
          </p:cNvPr>
          <p:cNvSpPr>
            <a:spLocks noGrp="1"/>
          </p:cNvSpPr>
          <p:nvPr>
            <p:ph type="body" sz="quarter" idx="12"/>
          </p:nvPr>
        </p:nvSpPr>
        <p:spPr/>
        <p:txBody>
          <a:bodyPr/>
          <a:lstStyle/>
          <a:p>
            <a:r>
              <a:rPr lang="en-US" dirty="0"/>
              <a:t>12:18</a:t>
            </a:r>
          </a:p>
        </p:txBody>
      </p:sp>
      <p:sp>
        <p:nvSpPr>
          <p:cNvPr id="4" name="Title 3">
            <a:extLst>
              <a:ext uri="{FF2B5EF4-FFF2-40B4-BE49-F238E27FC236}">
                <a16:creationId xmlns:a16="http://schemas.microsoft.com/office/drawing/2014/main" id="{1BAA0F17-3529-407A-AC4F-40FC8EBE8985}"/>
              </a:ext>
            </a:extLst>
          </p:cNvPr>
          <p:cNvSpPr>
            <a:spLocks noGrp="1"/>
          </p:cNvSpPr>
          <p:nvPr>
            <p:ph type="title"/>
          </p:nvPr>
        </p:nvSpPr>
        <p:spPr/>
        <p:txBody>
          <a:bodyPr/>
          <a:lstStyle/>
          <a:p>
            <a:r>
              <a:rPr lang="en-US" dirty="0"/>
              <a:t>If possible, so far as it depends on you, live peaceably with all men</a:t>
            </a:r>
          </a:p>
        </p:txBody>
      </p:sp>
    </p:spTree>
    <p:extLst>
      <p:ext uri="{BB962C8B-B14F-4D97-AF65-F5344CB8AC3E}">
        <p14:creationId xmlns:p14="http://schemas.microsoft.com/office/powerpoint/2010/main" val="1074710615"/>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209</TotalTime>
  <Words>13885</Words>
  <Application>Microsoft Office PowerPoint</Application>
  <PresentationFormat>Custom</PresentationFormat>
  <Paragraphs>857</Paragraphs>
  <Slides>116</Slides>
  <Notes>116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116</vt:i4>
      </vt:variant>
    </vt:vector>
  </HeadingPairs>
  <TitlesOfParts>
    <vt:vector size="121" baseType="lpstr">
      <vt:lpstr>ＭＳ Ｐゴシック</vt:lpstr>
      <vt:lpstr>Arial</vt:lpstr>
      <vt:lpstr>Calibri</vt:lpstr>
      <vt:lpstr>Times New Roman</vt:lpstr>
      <vt:lpstr>PhotoCompanion</vt:lpstr>
      <vt:lpstr>ROMANS 12</vt:lpstr>
      <vt:lpstr>ROMANS 12</vt:lpstr>
      <vt:lpstr>I appeal to you . . . to present your bodies as a living sacrifice, holy, acceptable to God</vt:lpstr>
      <vt:lpstr>I appeal to you . . . to present your bodies as a living sacrifice, holy, acceptable to God</vt:lpstr>
      <vt:lpstr>I appeal to you . . . to present your bodies as a living sacrifice, holy, acceptable to God</vt:lpstr>
      <vt:lpstr>I appeal to you . . . to present your bodies as a living sacrifice, holy, acceptable to God</vt:lpstr>
      <vt:lpstr>I appeal to you . . . to present your bodies as a living sacrifice, holy, acceptable to God</vt:lpstr>
      <vt:lpstr>I appeal to you . . . to present your bodies as a living sacrifice, holy, acceptable to God</vt:lpstr>
      <vt:lpstr>I appeal to you . . . to present your bodies as a living sacrifice, holy, acceptable to God</vt:lpstr>
      <vt:lpstr>This is your spiritual service of worship</vt:lpstr>
      <vt:lpstr>This is your spiritual service of worship</vt:lpstr>
      <vt:lpstr>This is your spiritual service of worship</vt:lpstr>
      <vt:lpstr>And do not be conformed to this world</vt:lpstr>
      <vt:lpstr>And do not be conformed to this world</vt:lpstr>
      <vt:lpstr>And do not be conformed to this world</vt:lpstr>
      <vt:lpstr>And do not be conformed to this world</vt:lpstr>
      <vt:lpstr>And do not be conformed to this world</vt:lpstr>
      <vt:lpstr>And do not be conformed to this world</vt:lpstr>
      <vt:lpstr>But be transformed</vt:lpstr>
      <vt:lpstr>But be transformed</vt:lpstr>
      <vt:lpstr>But be transformed by the renewing of your mind</vt:lpstr>
      <vt:lpstr>That you may test and approve what is the will of God</vt:lpstr>
      <vt:lpstr>That you may test and approve what is the will of God </vt:lpstr>
      <vt:lpstr>That you may test and approve what is the will of God—what is good, acceptable, and perfect</vt:lpstr>
      <vt:lpstr>That you may test and approve what is the will of God—what is good, acceptable, and perfect</vt:lpstr>
      <vt:lpstr>For I say, through the grace that was given me</vt:lpstr>
      <vt:lpstr>For I say, through the grace that was given me</vt:lpstr>
      <vt:lpstr>Not to think more highly of himself than he ought to think</vt:lpstr>
      <vt:lpstr>Not to think more highly of himself than he ought to think</vt:lpstr>
      <vt:lpstr>But to think so as to be of a sound mind, as God has dealt to each man a measure of faith</vt:lpstr>
      <vt:lpstr>But to think so as to be of a sound mind, as God has dealt to each man a measure of faith</vt:lpstr>
      <vt:lpstr>But to think so as to be of a sound mind, as God has dealt to each man a measure of faith</vt:lpstr>
      <vt:lpstr>But to think so as to be of a sound mind, as God has dealt to each man a measure of faith</vt:lpstr>
      <vt:lpstr>But to think so as to be of a sound mind, as God has dealt to each man a measure of faith</vt:lpstr>
      <vt:lpstr>For just as we have many parts in one body and all the parts do not have the same function</vt:lpstr>
      <vt:lpstr>For just as we have many parts in one body and all the parts do not have the same function</vt:lpstr>
      <vt:lpstr>For just as we have many parts in one body and all the parts do not have the same function</vt:lpstr>
      <vt:lpstr>For just as we have many parts in one body and all the parts do not have the same function</vt:lpstr>
      <vt:lpstr>For just as we have many parts in one body and all the parts do not have the same function</vt:lpstr>
      <vt:lpstr>So we, who are many, are one body in Christ, and each members one of another</vt:lpstr>
      <vt:lpstr>Since we each have gifts that differ according to the grace that has been given to us</vt:lpstr>
      <vt:lpstr>If prophecy, let us prophesy according to the proportion of our faith</vt:lpstr>
      <vt:lpstr>Or service, in serving</vt:lpstr>
      <vt:lpstr>Or the one who teaches, in teaching</vt:lpstr>
      <vt:lpstr>Or the one who exhorts, in exhortation</vt:lpstr>
      <vt:lpstr>The one who gives, with generosity</vt:lpstr>
      <vt:lpstr>The one who rules, with diligence</vt:lpstr>
      <vt:lpstr>The one who rules, with diligence</vt:lpstr>
      <vt:lpstr>The one who rules, with diligence</vt:lpstr>
      <vt:lpstr>The one who rules, with diligence</vt:lpstr>
      <vt:lpstr>The one who rules, with diligence</vt:lpstr>
      <vt:lpstr>The one who rules, with diligence</vt:lpstr>
      <vt:lpstr>The one who shows mercy, with cheerfulness</vt:lpstr>
      <vt:lpstr>The one who shows mercy, with cheerfulness</vt:lpstr>
      <vt:lpstr>The one who shows mercy, with cheerfulness</vt:lpstr>
      <vt:lpstr>Let love be without hypocrisy</vt:lpstr>
      <vt:lpstr>Let love be without hypocrisy</vt:lpstr>
      <vt:lpstr>Let love be without hypocrisy</vt:lpstr>
      <vt:lpstr>Let love be without hypocrisy</vt:lpstr>
      <vt:lpstr>Let love be without hypocrisy</vt:lpstr>
      <vt:lpstr>Abhor what is evil</vt:lpstr>
      <vt:lpstr>Abhor what is evil, cling to what is good</vt:lpstr>
      <vt:lpstr>In brotherly love toward one another, be tenderly affectionate</vt:lpstr>
      <vt:lpstr>In brotherly love toward one another, be tenderly affectionate</vt:lpstr>
      <vt:lpstr>Give preference to one another in honor</vt:lpstr>
      <vt:lpstr>In diligence not lazy</vt:lpstr>
      <vt:lpstr>In diligence not lazy, fervent in spirit</vt:lpstr>
      <vt:lpstr>Rejoicing in hope</vt:lpstr>
      <vt:lpstr>Rejoicing in hope, patient in tribulation</vt:lpstr>
      <vt:lpstr>Rejoicing in hope, patient in tribulation, continuing steadfastly in prayer</vt:lpstr>
      <vt:lpstr>Rejoicing in hope, patient in tribulation, continuing steadfastly in prayer</vt:lpstr>
      <vt:lpstr>Rejoicing in hope, patient in tribulation, continuing steadfastly in prayer</vt:lpstr>
      <vt:lpstr>Sharing in the needs of the saints, striving after hospitality</vt:lpstr>
      <vt:lpstr>Sharing in the needs of the saints, striving after hospitality</vt:lpstr>
      <vt:lpstr>Sharing in the needs of the saints, striving after hospitality</vt:lpstr>
      <vt:lpstr>Bless those who persecute you</vt:lpstr>
      <vt:lpstr>Bless those who persecute you</vt:lpstr>
      <vt:lpstr>Bless those who persecute you</vt:lpstr>
      <vt:lpstr>Bless those who persecute you, bless and do not curse</vt:lpstr>
      <vt:lpstr>Bless those who persecute you, bless and do not curse</vt:lpstr>
      <vt:lpstr>Bless those who persecute you, bless and do not curse</vt:lpstr>
      <vt:lpstr>Rejoice with those who rejoice</vt:lpstr>
      <vt:lpstr>Rejoice with those who rejoice</vt:lpstr>
      <vt:lpstr>Rejoice with those who rejoice</vt:lpstr>
      <vt:lpstr>Rejoice with those who rejoice</vt:lpstr>
      <vt:lpstr>Weep with those who weep</vt:lpstr>
      <vt:lpstr>Weep with those who weep</vt:lpstr>
      <vt:lpstr>Do not think arrogantly, but associate with the lowly</vt:lpstr>
      <vt:lpstr>Do not be wise in your own estimation</vt:lpstr>
      <vt:lpstr>Do not be wise in your own estimation</vt:lpstr>
      <vt:lpstr>Never pay back evil for evil to anyone</vt:lpstr>
      <vt:lpstr>Respect what is right in the sight of all men</vt:lpstr>
      <vt:lpstr>Respect what is right in the sight of all men</vt:lpstr>
      <vt:lpstr>Respect what is right in the sight of all men</vt:lpstr>
      <vt:lpstr>Respect what is right in the sight of all men</vt:lpstr>
      <vt:lpstr>Respect what is right in the sight of all men</vt:lpstr>
      <vt:lpstr>If possible, so far as it depends on you, live peaceably with all men</vt:lpstr>
      <vt:lpstr>If possible, so far as it depends on you, live peaceably with all men</vt:lpstr>
      <vt:lpstr>If possible, so far as it depends on you, live peaceably with all men</vt:lpstr>
      <vt:lpstr>If possible, so far as it depends on you, live peaceably with all men</vt:lpstr>
      <vt:lpstr>If possible, so far as it depends on you, live peaceably with all men</vt:lpstr>
      <vt:lpstr>Do not take your own revenge, beloved, but leave room for the wrath of God</vt:lpstr>
      <vt:lpstr>Do not take your own revenge, beloved, but leave room for the wrath of God</vt:lpstr>
      <vt:lpstr>Do not take your own revenge, beloved, but leave room for the wrath of God</vt:lpstr>
      <vt:lpstr>For it is written, “Vengeance belongs unto Me; I will repay,” says the Lord</vt:lpstr>
      <vt:lpstr>But if your enemy is hungry, feed him</vt:lpstr>
      <vt:lpstr>But if your enemy is hungry, feed him</vt:lpstr>
      <vt:lpstr>If he is thirsty, give him something to drink</vt:lpstr>
      <vt:lpstr>If he is thirsty, give him something to drink</vt:lpstr>
      <vt:lpstr>If he is thirsty, give him something to drink</vt:lpstr>
      <vt:lpstr>If he is thirsty, give him something to drink</vt:lpstr>
      <vt:lpstr>In so doing you will heap burning coals upon his head</vt:lpstr>
      <vt:lpstr>Do not be overcome by evil, but overcome evil with good</vt:lpstr>
      <vt:lpstr>Do not be overcome by evil, but overcome evil with good</vt:lpstr>
      <vt:lpstr>Do not be overcome by evil, but overcome evil with good</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 12, Photo Companion to the Bible</dc:title>
  <dc:subject>Photo Companion to the Bible</dc:subject>
  <dc:creator>BiblePlaces.com</dc:creator>
  <cp:lastModifiedBy>Todd Bolen</cp:lastModifiedBy>
  <cp:revision>14</cp:revision>
  <dcterms:created xsi:type="dcterms:W3CDTF">2019-09-07T04:21:50Z</dcterms:created>
  <dcterms:modified xsi:type="dcterms:W3CDTF">2024-02-16T05:08:29Z</dcterms:modified>
</cp:coreProperties>
</file>