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104"/>
  </p:notesMasterIdLst>
  <p:sldIdLst>
    <p:sldId id="945" r:id="rId2"/>
    <p:sldId id="1055" r:id="rId3"/>
    <p:sldId id="320" r:id="rId4"/>
    <p:sldId id="977" r:id="rId5"/>
    <p:sldId id="510" r:id="rId6"/>
    <p:sldId id="1040" r:id="rId7"/>
    <p:sldId id="850" r:id="rId8"/>
    <p:sldId id="914" r:id="rId9"/>
    <p:sldId id="875" r:id="rId10"/>
    <p:sldId id="1041" r:id="rId11"/>
    <p:sldId id="981" r:id="rId12"/>
    <p:sldId id="976" r:id="rId13"/>
    <p:sldId id="978" r:id="rId14"/>
    <p:sldId id="342" r:id="rId15"/>
    <p:sldId id="1042" r:id="rId16"/>
    <p:sldId id="998" r:id="rId17"/>
    <p:sldId id="313" r:id="rId18"/>
    <p:sldId id="997" r:id="rId19"/>
    <p:sldId id="1043" r:id="rId20"/>
    <p:sldId id="1044" r:id="rId21"/>
    <p:sldId id="1045" r:id="rId22"/>
    <p:sldId id="1002" r:id="rId23"/>
    <p:sldId id="904" r:id="rId24"/>
    <p:sldId id="923" r:id="rId25"/>
    <p:sldId id="1046" r:id="rId26"/>
    <p:sldId id="355" r:id="rId27"/>
    <p:sldId id="321" r:id="rId28"/>
    <p:sldId id="1030" r:id="rId29"/>
    <p:sldId id="322" r:id="rId30"/>
    <p:sldId id="335" r:id="rId31"/>
    <p:sldId id="974" r:id="rId32"/>
    <p:sldId id="1047" r:id="rId33"/>
    <p:sldId id="666" r:id="rId34"/>
    <p:sldId id="667" r:id="rId35"/>
    <p:sldId id="975" r:id="rId36"/>
    <p:sldId id="979" r:id="rId37"/>
    <p:sldId id="1038" r:id="rId38"/>
    <p:sldId id="1004" r:id="rId39"/>
    <p:sldId id="1007" r:id="rId40"/>
    <p:sldId id="1032" r:id="rId41"/>
    <p:sldId id="1008" r:id="rId42"/>
    <p:sldId id="1006" r:id="rId43"/>
    <p:sldId id="935" r:id="rId44"/>
    <p:sldId id="1005" r:id="rId45"/>
    <p:sldId id="324" r:id="rId46"/>
    <p:sldId id="1012" r:id="rId47"/>
    <p:sldId id="1048" r:id="rId48"/>
    <p:sldId id="1011" r:id="rId49"/>
    <p:sldId id="1009" r:id="rId50"/>
    <p:sldId id="1010" r:id="rId51"/>
    <p:sldId id="993" r:id="rId52"/>
    <p:sldId id="1013" r:id="rId53"/>
    <p:sldId id="325" r:id="rId54"/>
    <p:sldId id="1014" r:id="rId55"/>
    <p:sldId id="1015" r:id="rId56"/>
    <p:sldId id="1016" r:id="rId57"/>
    <p:sldId id="1049" r:id="rId58"/>
    <p:sldId id="1020" r:id="rId59"/>
    <p:sldId id="1018" r:id="rId60"/>
    <p:sldId id="1021" r:id="rId61"/>
    <p:sldId id="1017" r:id="rId62"/>
    <p:sldId id="988" r:id="rId63"/>
    <p:sldId id="994" r:id="rId64"/>
    <p:sldId id="989" r:id="rId65"/>
    <p:sldId id="1050" r:id="rId66"/>
    <p:sldId id="1022" r:id="rId67"/>
    <p:sldId id="1023" r:id="rId68"/>
    <p:sldId id="326" r:id="rId69"/>
    <p:sldId id="1051" r:id="rId70"/>
    <p:sldId id="982" r:id="rId71"/>
    <p:sldId id="1052" r:id="rId72"/>
    <p:sldId id="1053" r:id="rId73"/>
    <p:sldId id="983" r:id="rId74"/>
    <p:sldId id="1035" r:id="rId75"/>
    <p:sldId id="311" r:id="rId76"/>
    <p:sldId id="984" r:id="rId77"/>
    <p:sldId id="1034" r:id="rId78"/>
    <p:sldId id="330" r:id="rId79"/>
    <p:sldId id="1026" r:id="rId80"/>
    <p:sldId id="1027" r:id="rId81"/>
    <p:sldId id="1028" r:id="rId82"/>
    <p:sldId id="1029" r:id="rId83"/>
    <p:sldId id="329" r:id="rId84"/>
    <p:sldId id="314" r:id="rId85"/>
    <p:sldId id="336" r:id="rId86"/>
    <p:sldId id="315" r:id="rId87"/>
    <p:sldId id="338" r:id="rId88"/>
    <p:sldId id="340" r:id="rId89"/>
    <p:sldId id="1024" r:id="rId90"/>
    <p:sldId id="1025" r:id="rId91"/>
    <p:sldId id="332" r:id="rId92"/>
    <p:sldId id="341" r:id="rId93"/>
    <p:sldId id="1036" r:id="rId94"/>
    <p:sldId id="1039" r:id="rId95"/>
    <p:sldId id="331" r:id="rId96"/>
    <p:sldId id="333" r:id="rId97"/>
    <p:sldId id="985" r:id="rId98"/>
    <p:sldId id="1054" r:id="rId99"/>
    <p:sldId id="995" r:id="rId100"/>
    <p:sldId id="996" r:id="rId101"/>
    <p:sldId id="992" r:id="rId102"/>
    <p:sldId id="505" r:id="rId103"/>
  </p:sldIdLst>
  <p:sldSz cx="18288000" cy="10287000"/>
  <p:notesSz cx="6858000" cy="9144000"/>
  <p:defaultTex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0000"/>
    <a:srgbClr val="FEFF00"/>
    <a:srgbClr val="01EE6C"/>
    <a:srgbClr val="0688FF"/>
    <a:srgbClr val="FEFFFF"/>
    <a:srgbClr val="FFFFFF"/>
    <a:srgbClr val="000000"/>
    <a:srgbClr val="CC00CC"/>
    <a:srgbClr val="0808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12" autoAdjust="0"/>
    <p:restoredTop sz="70025" autoAdjust="0"/>
  </p:normalViewPr>
  <p:slideViewPr>
    <p:cSldViewPr snapToGrid="0" snapToObjects="1">
      <p:cViewPr varScale="1">
        <p:scale>
          <a:sx n="51" d="100"/>
          <a:sy n="51" d="100"/>
        </p:scale>
        <p:origin x="1878" y="90"/>
      </p:cViewPr>
      <p:guideLst>
        <p:guide orient="horz" pos="3240"/>
        <p:guide pos="576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82" d="100"/>
          <a:sy n="82" d="100"/>
        </p:scale>
        <p:origin x="3876"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theme" Target="theme/theme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tableStyles" Target="tableStyle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microsoft.com/office/2016/11/relationships/changesInfo" Target="changesInfos/changesInfo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dd Bolen" userId="a511567d1bf03c50" providerId="LiveId" clId="{A3A9BDBB-0399-4BC3-81F1-ADA26A18AF0B}"/>
    <pc:docChg chg="modNotesMaster">
      <pc:chgData name="Todd Bolen" userId="a511567d1bf03c50" providerId="LiveId" clId="{A3A9BDBB-0399-4BC3-81F1-ADA26A18AF0B}" dt="2023-10-14T20:24:48.425" v="2" actId="404"/>
      <pc:docMkLst>
        <pc:docMk/>
      </pc:docMkLst>
    </pc:docChg>
  </pc:docChgLst>
  <pc:docChgLst>
    <pc:chgData name="Kris Udd" userId="1177e061ad7f1e06" providerId="LiveId" clId="{AE07452B-B09B-4073-84C7-934F0259BB5D}"/>
    <pc:docChg chg="custSel modSld">
      <pc:chgData name="Kris Udd" userId="1177e061ad7f1e06" providerId="LiveId" clId="{AE07452B-B09B-4073-84C7-934F0259BB5D}" dt="2023-10-10T00:44:19.423" v="126" actId="12788"/>
      <pc:docMkLst>
        <pc:docMk/>
      </pc:docMkLst>
      <pc:sldChg chg="modSp mod">
        <pc:chgData name="Kris Udd" userId="1177e061ad7f1e06" providerId="LiveId" clId="{AE07452B-B09B-4073-84C7-934F0259BB5D}" dt="2023-10-10T00:38:04.659" v="103" actId="12788"/>
        <pc:sldMkLst>
          <pc:docMk/>
          <pc:sldMk cId="716969050" sldId="311"/>
        </pc:sldMkLst>
        <pc:picChg chg="mod modCrop">
          <ac:chgData name="Kris Udd" userId="1177e061ad7f1e06" providerId="LiveId" clId="{AE07452B-B09B-4073-84C7-934F0259BB5D}" dt="2023-10-10T00:38:04.659" v="103" actId="12788"/>
          <ac:picMkLst>
            <pc:docMk/>
            <pc:sldMk cId="716969050" sldId="311"/>
            <ac:picMk id="7" creationId="{CE377A2C-D6FE-47B7-9593-0875F4FAC5D7}"/>
          </ac:picMkLst>
        </pc:picChg>
      </pc:sldChg>
      <pc:sldChg chg="modSp mod">
        <pc:chgData name="Kris Udd" userId="1177e061ad7f1e06" providerId="LiveId" clId="{AE07452B-B09B-4073-84C7-934F0259BB5D}" dt="2023-10-09T23:39:51.829" v="14" actId="12788"/>
        <pc:sldMkLst>
          <pc:docMk/>
          <pc:sldMk cId="1849798758" sldId="313"/>
        </pc:sldMkLst>
        <pc:picChg chg="mod modCrop">
          <ac:chgData name="Kris Udd" userId="1177e061ad7f1e06" providerId="LiveId" clId="{AE07452B-B09B-4073-84C7-934F0259BB5D}" dt="2023-10-09T23:39:51.829" v="14" actId="12788"/>
          <ac:picMkLst>
            <pc:docMk/>
            <pc:sldMk cId="1849798758" sldId="313"/>
            <ac:picMk id="7" creationId="{098D2876-5D27-4FAE-9204-CE3F211ECD03}"/>
          </ac:picMkLst>
        </pc:picChg>
      </pc:sldChg>
      <pc:sldChg chg="modSp mod">
        <pc:chgData name="Kris Udd" userId="1177e061ad7f1e06" providerId="LiveId" clId="{AE07452B-B09B-4073-84C7-934F0259BB5D}" dt="2023-10-10T00:40:12.907" v="113" actId="12788"/>
        <pc:sldMkLst>
          <pc:docMk/>
          <pc:sldMk cId="2402618609" sldId="330"/>
        </pc:sldMkLst>
        <pc:picChg chg="mod">
          <ac:chgData name="Kris Udd" userId="1177e061ad7f1e06" providerId="LiveId" clId="{AE07452B-B09B-4073-84C7-934F0259BB5D}" dt="2023-10-10T00:40:12.907" v="113" actId="12788"/>
          <ac:picMkLst>
            <pc:docMk/>
            <pc:sldMk cId="2402618609" sldId="330"/>
            <ac:picMk id="6" creationId="{06F49E64-1862-44DD-846C-235E1BF281FE}"/>
          </ac:picMkLst>
        </pc:picChg>
      </pc:sldChg>
      <pc:sldChg chg="modSp mod">
        <pc:chgData name="Kris Udd" userId="1177e061ad7f1e06" providerId="LiveId" clId="{AE07452B-B09B-4073-84C7-934F0259BB5D}" dt="2023-10-10T00:43:10.059" v="121" actId="12788"/>
        <pc:sldMkLst>
          <pc:docMk/>
          <pc:sldMk cId="3572201819" sldId="332"/>
        </pc:sldMkLst>
        <pc:picChg chg="mod">
          <ac:chgData name="Kris Udd" userId="1177e061ad7f1e06" providerId="LiveId" clId="{AE07452B-B09B-4073-84C7-934F0259BB5D}" dt="2023-10-10T00:43:10.059" v="121" actId="12788"/>
          <ac:picMkLst>
            <pc:docMk/>
            <pc:sldMk cId="3572201819" sldId="332"/>
            <ac:picMk id="7" creationId="{9DE786C0-4513-4BE0-A2D8-BEB266E716DA}"/>
          </ac:picMkLst>
        </pc:picChg>
      </pc:sldChg>
      <pc:sldChg chg="modSp mod">
        <pc:chgData name="Kris Udd" userId="1177e061ad7f1e06" providerId="LiveId" clId="{AE07452B-B09B-4073-84C7-934F0259BB5D}" dt="2023-10-10T00:41:10.216" v="115" actId="12788"/>
        <pc:sldMkLst>
          <pc:docMk/>
          <pc:sldMk cId="1821744629" sldId="336"/>
        </pc:sldMkLst>
        <pc:picChg chg="mod">
          <ac:chgData name="Kris Udd" userId="1177e061ad7f1e06" providerId="LiveId" clId="{AE07452B-B09B-4073-84C7-934F0259BB5D}" dt="2023-10-10T00:41:10.216" v="115" actId="12788"/>
          <ac:picMkLst>
            <pc:docMk/>
            <pc:sldMk cId="1821744629" sldId="336"/>
            <ac:picMk id="6" creationId="{549C5420-7636-4054-8EF5-33981B4A91BF}"/>
          </ac:picMkLst>
        </pc:picChg>
      </pc:sldChg>
      <pc:sldChg chg="modSp mod">
        <pc:chgData name="Kris Udd" userId="1177e061ad7f1e06" providerId="LiveId" clId="{AE07452B-B09B-4073-84C7-934F0259BB5D}" dt="2023-10-10T00:41:27.223" v="117" actId="12788"/>
        <pc:sldMkLst>
          <pc:docMk/>
          <pc:sldMk cId="693708773" sldId="340"/>
        </pc:sldMkLst>
        <pc:picChg chg="mod">
          <ac:chgData name="Kris Udd" userId="1177e061ad7f1e06" providerId="LiveId" clId="{AE07452B-B09B-4073-84C7-934F0259BB5D}" dt="2023-10-10T00:41:27.223" v="117" actId="12788"/>
          <ac:picMkLst>
            <pc:docMk/>
            <pc:sldMk cId="693708773" sldId="340"/>
            <ac:picMk id="6" creationId="{7E1A7449-C605-6B9A-DE21-09C8FEB73BB0}"/>
          </ac:picMkLst>
        </pc:picChg>
      </pc:sldChg>
      <pc:sldChg chg="modSp mod">
        <pc:chgData name="Kris Udd" userId="1177e061ad7f1e06" providerId="LiveId" clId="{AE07452B-B09B-4073-84C7-934F0259BB5D}" dt="2023-10-10T00:43:31.344" v="124" actId="12788"/>
        <pc:sldMkLst>
          <pc:docMk/>
          <pc:sldMk cId="3036239632" sldId="341"/>
        </pc:sldMkLst>
        <pc:picChg chg="mod">
          <ac:chgData name="Kris Udd" userId="1177e061ad7f1e06" providerId="LiveId" clId="{AE07452B-B09B-4073-84C7-934F0259BB5D}" dt="2023-10-10T00:43:31.344" v="124" actId="12788"/>
          <ac:picMkLst>
            <pc:docMk/>
            <pc:sldMk cId="3036239632" sldId="341"/>
            <ac:picMk id="7" creationId="{BA18CBE0-9380-D9FC-C40E-D3CCBEE2F46B}"/>
          </ac:picMkLst>
        </pc:picChg>
      </pc:sldChg>
      <pc:sldChg chg="addSp delSp modSp mod">
        <pc:chgData name="Kris Udd" userId="1177e061ad7f1e06" providerId="LiveId" clId="{AE07452B-B09B-4073-84C7-934F0259BB5D}" dt="2023-10-10T00:37:02.515" v="89" actId="12788"/>
        <pc:sldMkLst>
          <pc:docMk/>
          <pc:sldMk cId="14963086" sldId="982"/>
        </pc:sldMkLst>
        <pc:spChg chg="del">
          <ac:chgData name="Kris Udd" userId="1177e061ad7f1e06" providerId="LiveId" clId="{AE07452B-B09B-4073-84C7-934F0259BB5D}" dt="2023-10-10T00:36:47.685" v="85" actId="478"/>
          <ac:spMkLst>
            <pc:docMk/>
            <pc:sldMk cId="14963086" sldId="982"/>
            <ac:spMk id="8" creationId="{5D265E2B-F2EB-4F23-A584-2ED4D0794373}"/>
          </ac:spMkLst>
        </pc:spChg>
        <pc:picChg chg="del">
          <ac:chgData name="Kris Udd" userId="1177e061ad7f1e06" providerId="LiveId" clId="{AE07452B-B09B-4073-84C7-934F0259BB5D}" dt="2023-10-10T00:36:47.685" v="85" actId="478"/>
          <ac:picMkLst>
            <pc:docMk/>
            <pc:sldMk cId="14963086" sldId="982"/>
            <ac:picMk id="5" creationId="{00000000-0000-0000-0000-000000000000}"/>
          </ac:picMkLst>
        </pc:picChg>
        <pc:picChg chg="add mod">
          <ac:chgData name="Kris Udd" userId="1177e061ad7f1e06" providerId="LiveId" clId="{AE07452B-B09B-4073-84C7-934F0259BB5D}" dt="2023-10-10T00:37:02.515" v="89" actId="12788"/>
          <ac:picMkLst>
            <pc:docMk/>
            <pc:sldMk cId="14963086" sldId="982"/>
            <ac:picMk id="7" creationId="{4B05D385-513F-086C-FEEE-BAD461A1342B}"/>
          </ac:picMkLst>
        </pc:picChg>
      </pc:sldChg>
      <pc:sldChg chg="modSp mod">
        <pc:chgData name="Kris Udd" userId="1177e061ad7f1e06" providerId="LiveId" clId="{AE07452B-B09B-4073-84C7-934F0259BB5D}" dt="2023-10-10T00:37:33.548" v="98" actId="12788"/>
        <pc:sldMkLst>
          <pc:docMk/>
          <pc:sldMk cId="318200610" sldId="983"/>
        </pc:sldMkLst>
        <pc:picChg chg="mod">
          <ac:chgData name="Kris Udd" userId="1177e061ad7f1e06" providerId="LiveId" clId="{AE07452B-B09B-4073-84C7-934F0259BB5D}" dt="2023-10-10T00:37:33.548" v="98" actId="12788"/>
          <ac:picMkLst>
            <pc:docMk/>
            <pc:sldMk cId="318200610" sldId="983"/>
            <ac:picMk id="6" creationId="{049DD4C0-41AC-4FCA-9E43-EDA9F56347DE}"/>
          </ac:picMkLst>
        </pc:picChg>
      </pc:sldChg>
      <pc:sldChg chg="modSp mod">
        <pc:chgData name="Kris Udd" userId="1177e061ad7f1e06" providerId="LiveId" clId="{AE07452B-B09B-4073-84C7-934F0259BB5D}" dt="2023-10-10T00:39:15.715" v="109" actId="12788"/>
        <pc:sldMkLst>
          <pc:docMk/>
          <pc:sldMk cId="2736264671" sldId="984"/>
        </pc:sldMkLst>
        <pc:picChg chg="mod modCrop">
          <ac:chgData name="Kris Udd" userId="1177e061ad7f1e06" providerId="LiveId" clId="{AE07452B-B09B-4073-84C7-934F0259BB5D}" dt="2023-10-10T00:39:15.715" v="109" actId="12788"/>
          <ac:picMkLst>
            <pc:docMk/>
            <pc:sldMk cId="2736264671" sldId="984"/>
            <ac:picMk id="7" creationId="{9063D1E3-5439-43F0-A7BF-8F44FC3BEAC4}"/>
          </ac:picMkLst>
        </pc:picChg>
      </pc:sldChg>
      <pc:sldChg chg="addSp delSp modSp mod">
        <pc:chgData name="Kris Udd" userId="1177e061ad7f1e06" providerId="LiveId" clId="{AE07452B-B09B-4073-84C7-934F0259BB5D}" dt="2023-10-09T23:39:17.806" v="8" actId="478"/>
        <pc:sldMkLst>
          <pc:docMk/>
          <pc:sldMk cId="3926870535" sldId="998"/>
        </pc:sldMkLst>
        <pc:spChg chg="del">
          <ac:chgData name="Kris Udd" userId="1177e061ad7f1e06" providerId="LiveId" clId="{AE07452B-B09B-4073-84C7-934F0259BB5D}" dt="2023-10-09T23:39:17.806" v="8" actId="478"/>
          <ac:spMkLst>
            <pc:docMk/>
            <pc:sldMk cId="3926870535" sldId="998"/>
            <ac:spMk id="9" creationId="{D643837A-F7CC-4C7F-ADA6-B93DF0F171CE}"/>
          </ac:spMkLst>
        </pc:spChg>
        <pc:picChg chg="add mod ord modCrop">
          <ac:chgData name="Kris Udd" userId="1177e061ad7f1e06" providerId="LiveId" clId="{AE07452B-B09B-4073-84C7-934F0259BB5D}" dt="2023-10-09T23:38:25.392" v="7" actId="732"/>
          <ac:picMkLst>
            <pc:docMk/>
            <pc:sldMk cId="3926870535" sldId="998"/>
            <ac:picMk id="6" creationId="{65369631-4848-1A1A-88DC-339948A0D759}"/>
          </ac:picMkLst>
        </pc:picChg>
        <pc:picChg chg="del mod">
          <ac:chgData name="Kris Udd" userId="1177e061ad7f1e06" providerId="LiveId" clId="{AE07452B-B09B-4073-84C7-934F0259BB5D}" dt="2023-10-09T23:38:13.756" v="5" actId="478"/>
          <ac:picMkLst>
            <pc:docMk/>
            <pc:sldMk cId="3926870535" sldId="998"/>
            <ac:picMk id="8" creationId="{00000000-0000-0000-0000-000000000000}"/>
          </ac:picMkLst>
        </pc:picChg>
      </pc:sldChg>
      <pc:sldChg chg="modSp mod">
        <pc:chgData name="Kris Udd" userId="1177e061ad7f1e06" providerId="LiveId" clId="{AE07452B-B09B-4073-84C7-934F0259BB5D}" dt="2023-10-09T23:42:03.625" v="60" actId="12788"/>
        <pc:sldMkLst>
          <pc:docMk/>
          <pc:sldMk cId="4257908069" sldId="1005"/>
        </pc:sldMkLst>
        <pc:picChg chg="mod">
          <ac:chgData name="Kris Udd" userId="1177e061ad7f1e06" providerId="LiveId" clId="{AE07452B-B09B-4073-84C7-934F0259BB5D}" dt="2023-10-09T23:42:03.625" v="60" actId="12788"/>
          <ac:picMkLst>
            <pc:docMk/>
            <pc:sldMk cId="4257908069" sldId="1005"/>
            <ac:picMk id="6" creationId="{E387D35C-174D-4495-8994-DC3C2FA7C8F4}"/>
          </ac:picMkLst>
        </pc:picChg>
      </pc:sldChg>
      <pc:sldChg chg="modSp mod">
        <pc:chgData name="Kris Udd" userId="1177e061ad7f1e06" providerId="LiveId" clId="{AE07452B-B09B-4073-84C7-934F0259BB5D}" dt="2023-10-09T23:41:41.688" v="57" actId="692"/>
        <pc:sldMkLst>
          <pc:docMk/>
          <pc:sldMk cId="3270664220" sldId="1006"/>
        </pc:sldMkLst>
        <pc:spChg chg="mod">
          <ac:chgData name="Kris Udd" userId="1177e061ad7f1e06" providerId="LiveId" clId="{AE07452B-B09B-4073-84C7-934F0259BB5D}" dt="2023-10-09T23:41:41.688" v="57" actId="692"/>
          <ac:spMkLst>
            <pc:docMk/>
            <pc:sldMk cId="3270664220" sldId="1006"/>
            <ac:spMk id="8" creationId="{1D58A90D-0AF5-5D4F-BAC7-C8ED18737B17}"/>
          </ac:spMkLst>
        </pc:spChg>
      </pc:sldChg>
      <pc:sldChg chg="modSp mod">
        <pc:chgData name="Kris Udd" userId="1177e061ad7f1e06" providerId="LiveId" clId="{AE07452B-B09B-4073-84C7-934F0259BB5D}" dt="2023-10-09T23:41:18.255" v="40" actId="12788"/>
        <pc:sldMkLst>
          <pc:docMk/>
          <pc:sldMk cId="2399863292" sldId="1008"/>
        </pc:sldMkLst>
        <pc:picChg chg="mod">
          <ac:chgData name="Kris Udd" userId="1177e061ad7f1e06" providerId="LiveId" clId="{AE07452B-B09B-4073-84C7-934F0259BB5D}" dt="2023-10-09T23:41:18.255" v="40" actId="12788"/>
          <ac:picMkLst>
            <pc:docMk/>
            <pc:sldMk cId="2399863292" sldId="1008"/>
            <ac:picMk id="7" creationId="{C75C8D40-9EF5-0BF7-3130-947BDB0D1E18}"/>
          </ac:picMkLst>
        </pc:picChg>
      </pc:sldChg>
      <pc:sldChg chg="addSp delSp modSp mod modNotesTx">
        <pc:chgData name="Kris Udd" userId="1177e061ad7f1e06" providerId="LiveId" clId="{AE07452B-B09B-4073-84C7-934F0259BB5D}" dt="2023-10-09T23:48:46.706" v="68" actId="20577"/>
        <pc:sldMkLst>
          <pc:docMk/>
          <pc:sldMk cId="4090950398" sldId="1013"/>
        </pc:sldMkLst>
        <pc:spChg chg="del">
          <ac:chgData name="Kris Udd" userId="1177e061ad7f1e06" providerId="LiveId" clId="{AE07452B-B09B-4073-84C7-934F0259BB5D}" dt="2023-10-09T23:48:42.180" v="67" actId="478"/>
          <ac:spMkLst>
            <pc:docMk/>
            <pc:sldMk cId="4090950398" sldId="1013"/>
            <ac:spMk id="6" creationId="{715CEB22-4D44-41CE-AA54-789AAE5234B8}"/>
          </ac:spMkLst>
        </pc:spChg>
        <pc:picChg chg="del">
          <ac:chgData name="Kris Udd" userId="1177e061ad7f1e06" providerId="LiveId" clId="{AE07452B-B09B-4073-84C7-934F0259BB5D}" dt="2023-10-09T23:48:42.180" v="67" actId="478"/>
          <ac:picMkLst>
            <pc:docMk/>
            <pc:sldMk cId="4090950398" sldId="1013"/>
            <ac:picMk id="5" creationId="{00000000-0000-0000-0000-000000000000}"/>
          </ac:picMkLst>
        </pc:picChg>
        <pc:picChg chg="add mod ord">
          <ac:chgData name="Kris Udd" userId="1177e061ad7f1e06" providerId="LiveId" clId="{AE07452B-B09B-4073-84C7-934F0259BB5D}" dt="2023-10-09T23:48:38.114" v="66" actId="167"/>
          <ac:picMkLst>
            <pc:docMk/>
            <pc:sldMk cId="4090950398" sldId="1013"/>
            <ac:picMk id="8" creationId="{02F2A7DE-F021-B762-9905-38A06B520736}"/>
          </ac:picMkLst>
        </pc:picChg>
      </pc:sldChg>
      <pc:sldChg chg="modSp mod">
        <pc:chgData name="Kris Udd" userId="1177e061ad7f1e06" providerId="LiveId" clId="{AE07452B-B09B-4073-84C7-934F0259BB5D}" dt="2023-10-10T00:41:35.897" v="119" actId="12788"/>
        <pc:sldMkLst>
          <pc:docMk/>
          <pc:sldMk cId="3564361450" sldId="1024"/>
        </pc:sldMkLst>
        <pc:picChg chg="mod">
          <ac:chgData name="Kris Udd" userId="1177e061ad7f1e06" providerId="LiveId" clId="{AE07452B-B09B-4073-84C7-934F0259BB5D}" dt="2023-10-10T00:41:35.897" v="119" actId="12788"/>
          <ac:picMkLst>
            <pc:docMk/>
            <pc:sldMk cId="3564361450" sldId="1024"/>
            <ac:picMk id="6" creationId="{7E6CA228-970C-496A-B79D-CC080682B33A}"/>
          </ac:picMkLst>
        </pc:picChg>
      </pc:sldChg>
      <pc:sldChg chg="modSp mod">
        <pc:chgData name="Kris Udd" userId="1177e061ad7f1e06" providerId="LiveId" clId="{AE07452B-B09B-4073-84C7-934F0259BB5D}" dt="2023-10-09T23:41:08.240" v="38" actId="732"/>
        <pc:sldMkLst>
          <pc:docMk/>
          <pc:sldMk cId="160553622" sldId="1032"/>
        </pc:sldMkLst>
        <pc:picChg chg="mod modCrop">
          <ac:chgData name="Kris Udd" userId="1177e061ad7f1e06" providerId="LiveId" clId="{AE07452B-B09B-4073-84C7-934F0259BB5D}" dt="2023-10-09T23:41:08.240" v="38" actId="732"/>
          <ac:picMkLst>
            <pc:docMk/>
            <pc:sldMk cId="160553622" sldId="1032"/>
            <ac:picMk id="7" creationId="{BE4A1FBF-2433-B798-24FE-BE43F04777E1}"/>
          </ac:picMkLst>
        </pc:picChg>
      </pc:sldChg>
      <pc:sldChg chg="modSp mod">
        <pc:chgData name="Kris Udd" userId="1177e061ad7f1e06" providerId="LiveId" clId="{AE07452B-B09B-4073-84C7-934F0259BB5D}" dt="2023-10-10T00:39:50.895" v="110" actId="12788"/>
        <pc:sldMkLst>
          <pc:docMk/>
          <pc:sldMk cId="3630809520" sldId="1034"/>
        </pc:sldMkLst>
        <pc:picChg chg="mod">
          <ac:chgData name="Kris Udd" userId="1177e061ad7f1e06" providerId="LiveId" clId="{AE07452B-B09B-4073-84C7-934F0259BB5D}" dt="2023-10-10T00:39:50.895" v="110" actId="12788"/>
          <ac:picMkLst>
            <pc:docMk/>
            <pc:sldMk cId="3630809520" sldId="1034"/>
            <ac:picMk id="6" creationId="{F968E413-1530-4088-BAA4-2575680B9933}"/>
          </ac:picMkLst>
        </pc:picChg>
      </pc:sldChg>
      <pc:sldChg chg="modSp mod">
        <pc:chgData name="Kris Udd" userId="1177e061ad7f1e06" providerId="LiveId" clId="{AE07452B-B09B-4073-84C7-934F0259BB5D}" dt="2023-10-10T00:37:20.134" v="92" actId="12788"/>
        <pc:sldMkLst>
          <pc:docMk/>
          <pc:sldMk cId="1394477551" sldId="1035"/>
        </pc:sldMkLst>
        <pc:picChg chg="mod">
          <ac:chgData name="Kris Udd" userId="1177e061ad7f1e06" providerId="LiveId" clId="{AE07452B-B09B-4073-84C7-934F0259BB5D}" dt="2023-10-10T00:37:20.134" v="92" actId="12788"/>
          <ac:picMkLst>
            <pc:docMk/>
            <pc:sldMk cId="1394477551" sldId="1035"/>
            <ac:picMk id="6" creationId="{D950D12D-5CE7-4038-91B4-87C5AA1DBDAD}"/>
          </ac:picMkLst>
        </pc:picChg>
      </pc:sldChg>
      <pc:sldChg chg="modSp mod">
        <pc:chgData name="Kris Udd" userId="1177e061ad7f1e06" providerId="LiveId" clId="{AE07452B-B09B-4073-84C7-934F0259BB5D}" dt="2023-10-09T23:40:48.550" v="17" actId="12788"/>
        <pc:sldMkLst>
          <pc:docMk/>
          <pc:sldMk cId="3259753018" sldId="1045"/>
        </pc:sldMkLst>
        <pc:picChg chg="mod">
          <ac:chgData name="Kris Udd" userId="1177e061ad7f1e06" providerId="LiveId" clId="{AE07452B-B09B-4073-84C7-934F0259BB5D}" dt="2023-10-09T23:40:48.550" v="17" actId="12788"/>
          <ac:picMkLst>
            <pc:docMk/>
            <pc:sldMk cId="3259753018" sldId="1045"/>
            <ac:picMk id="8" creationId="{B0677B54-FB4A-EA4B-36C9-7661FEFDED83}"/>
          </ac:picMkLst>
        </pc:picChg>
      </pc:sldChg>
      <pc:sldChg chg="addSp delSp modSp mod modNotesTx">
        <pc:chgData name="Kris Udd" userId="1177e061ad7f1e06" providerId="LiveId" clId="{AE07452B-B09B-4073-84C7-934F0259BB5D}" dt="2023-10-09T23:51:41.584" v="80"/>
        <pc:sldMkLst>
          <pc:docMk/>
          <pc:sldMk cId="3754534235" sldId="1050"/>
        </pc:sldMkLst>
        <pc:grpChg chg="add mod ord">
          <ac:chgData name="Kris Udd" userId="1177e061ad7f1e06" providerId="LiveId" clId="{AE07452B-B09B-4073-84C7-934F0259BB5D}" dt="2023-10-09T23:51:14.900" v="79" actId="167"/>
          <ac:grpSpMkLst>
            <pc:docMk/>
            <pc:sldMk cId="3754534235" sldId="1050"/>
            <ac:grpSpMk id="11" creationId="{917816E7-BB7F-1100-8DC9-1353F6124E0A}"/>
          </ac:grpSpMkLst>
        </pc:grpChg>
        <pc:picChg chg="del">
          <ac:chgData name="Kris Udd" userId="1177e061ad7f1e06" providerId="LiveId" clId="{AE07452B-B09B-4073-84C7-934F0259BB5D}" dt="2023-10-09T23:49:44.204" v="76" actId="478"/>
          <ac:picMkLst>
            <pc:docMk/>
            <pc:sldMk cId="3754534235" sldId="1050"/>
            <ac:picMk id="6" creationId="{00000000-0000-0000-0000-000000000000}"/>
          </ac:picMkLst>
        </pc:picChg>
        <pc:picChg chg="del">
          <ac:chgData name="Kris Udd" userId="1177e061ad7f1e06" providerId="LiveId" clId="{AE07452B-B09B-4073-84C7-934F0259BB5D}" dt="2023-10-09T23:49:40.745" v="75" actId="478"/>
          <ac:picMkLst>
            <pc:docMk/>
            <pc:sldMk cId="3754534235" sldId="1050"/>
            <ac:picMk id="7" creationId="{527BD902-2C3B-D447-9195-52C28EC08592}"/>
          </ac:picMkLst>
        </pc:picChg>
        <pc:picChg chg="add del mod">
          <ac:chgData name="Kris Udd" userId="1177e061ad7f1e06" providerId="LiveId" clId="{AE07452B-B09B-4073-84C7-934F0259BB5D}" dt="2023-10-09T23:49:30.313" v="72" actId="478"/>
          <ac:picMkLst>
            <pc:docMk/>
            <pc:sldMk cId="3754534235" sldId="1050"/>
            <ac:picMk id="8" creationId="{3A719E63-6D8B-B560-D2B2-7E73C3230591}"/>
          </ac:picMkLst>
        </pc:picChg>
        <pc:picChg chg="add del mod ord">
          <ac:chgData name="Kris Udd" userId="1177e061ad7f1e06" providerId="LiveId" clId="{AE07452B-B09B-4073-84C7-934F0259BB5D}" dt="2023-10-09T23:51:10.317" v="77" actId="478"/>
          <ac:picMkLst>
            <pc:docMk/>
            <pc:sldMk cId="3754534235" sldId="1050"/>
            <ac:picMk id="10" creationId="{1044C1BD-1D61-AAB3-96D7-693142555DE6}"/>
          </ac:picMkLst>
        </pc:picChg>
        <pc:picChg chg="mod">
          <ac:chgData name="Kris Udd" userId="1177e061ad7f1e06" providerId="LiveId" clId="{AE07452B-B09B-4073-84C7-934F0259BB5D}" dt="2023-10-09T23:51:11.485" v="78"/>
          <ac:picMkLst>
            <pc:docMk/>
            <pc:sldMk cId="3754534235" sldId="1050"/>
            <ac:picMk id="12" creationId="{46A09C79-EA8C-C905-210F-CE674F83B167}"/>
          </ac:picMkLst>
        </pc:picChg>
        <pc:picChg chg="mod">
          <ac:chgData name="Kris Udd" userId="1177e061ad7f1e06" providerId="LiveId" clId="{AE07452B-B09B-4073-84C7-934F0259BB5D}" dt="2023-10-09T23:51:11.485" v="78"/>
          <ac:picMkLst>
            <pc:docMk/>
            <pc:sldMk cId="3754534235" sldId="1050"/>
            <ac:picMk id="13" creationId="{E1AD0359-E6A6-DDE8-9247-E3EF4A19161A}"/>
          </ac:picMkLst>
        </pc:picChg>
      </pc:sldChg>
      <pc:sldChg chg="modSp mod">
        <pc:chgData name="Kris Udd" userId="1177e061ad7f1e06" providerId="LiveId" clId="{AE07452B-B09B-4073-84C7-934F0259BB5D}" dt="2023-10-10T00:44:19.423" v="126" actId="12788"/>
        <pc:sldMkLst>
          <pc:docMk/>
          <pc:sldMk cId="66369014" sldId="1054"/>
        </pc:sldMkLst>
        <pc:picChg chg="mod">
          <ac:chgData name="Kris Udd" userId="1177e061ad7f1e06" providerId="LiveId" clId="{AE07452B-B09B-4073-84C7-934F0259BB5D}" dt="2023-10-10T00:44:19.423" v="126" actId="12788"/>
          <ac:picMkLst>
            <pc:docMk/>
            <pc:sldMk cId="66369014" sldId="1054"/>
            <ac:picMk id="19" creationId="{3B076596-6ADC-DE99-EE7C-D72344BABFDB}"/>
          </ac:picMkLst>
        </pc:picChg>
      </pc:sldChg>
    </pc:docChg>
  </pc:docChgLst>
  <pc:docChgLst>
    <pc:chgData name="Katie Bolen" userId="aa78ffc0c2b120ec" providerId="LiveId" clId="{6C8C541B-CDFF-4446-89AD-294F19B71143}"/>
    <pc:docChg chg="undo custSel modSld">
      <pc:chgData name="Katie Bolen" userId="aa78ffc0c2b120ec" providerId="LiveId" clId="{6C8C541B-CDFF-4446-89AD-294F19B71143}" dt="2022-11-10T06:22:25.255" v="11" actId="478"/>
      <pc:docMkLst>
        <pc:docMk/>
      </pc:docMkLst>
      <pc:sldChg chg="addSp delSp modSp mod">
        <pc:chgData name="Katie Bolen" userId="aa78ffc0c2b120ec" providerId="LiveId" clId="{6C8C541B-CDFF-4446-89AD-294F19B71143}" dt="2022-10-31T23:16:06.482" v="6" actId="478"/>
        <pc:sldMkLst>
          <pc:docMk/>
          <pc:sldMk cId="4059571756" sldId="1019"/>
        </pc:sldMkLst>
        <pc:picChg chg="del">
          <ac:chgData name="Katie Bolen" userId="aa78ffc0c2b120ec" providerId="LiveId" clId="{6C8C541B-CDFF-4446-89AD-294F19B71143}" dt="2022-10-31T23:16:06.482" v="6" actId="478"/>
          <ac:picMkLst>
            <pc:docMk/>
            <pc:sldMk cId="4059571756" sldId="1019"/>
            <ac:picMk id="4" creationId="{FEE6D402-0703-44B4-B315-BE577FD060EA}"/>
          </ac:picMkLst>
        </pc:picChg>
        <pc:picChg chg="add del mod ord">
          <ac:chgData name="Katie Bolen" userId="aa78ffc0c2b120ec" providerId="LiveId" clId="{6C8C541B-CDFF-4446-89AD-294F19B71143}" dt="2022-10-31T23:16:05.010" v="5" actId="478"/>
          <ac:picMkLst>
            <pc:docMk/>
            <pc:sldMk cId="4059571756" sldId="1019"/>
            <ac:picMk id="5" creationId="{DF3A57A3-1AB4-BFE7-DD10-F93AAD1B7F2F}"/>
          </ac:picMkLst>
        </pc:picChg>
      </pc:sldChg>
      <pc:sldChg chg="addSp delSp modSp mod">
        <pc:chgData name="Katie Bolen" userId="aa78ffc0c2b120ec" providerId="LiveId" clId="{6C8C541B-CDFF-4446-89AD-294F19B71143}" dt="2022-11-10T06:22:25.255" v="11" actId="478"/>
        <pc:sldMkLst>
          <pc:docMk/>
          <pc:sldMk cId="160553622" sldId="1032"/>
        </pc:sldMkLst>
        <pc:picChg chg="del mod">
          <ac:chgData name="Katie Bolen" userId="aa78ffc0c2b120ec" providerId="LiveId" clId="{6C8C541B-CDFF-4446-89AD-294F19B71143}" dt="2022-11-10T06:22:25.255" v="11" actId="478"/>
          <ac:picMkLst>
            <pc:docMk/>
            <pc:sldMk cId="160553622" sldId="1032"/>
            <ac:picMk id="6" creationId="{BDA99F43-7878-4060-A0B9-835FBC3CE1EA}"/>
          </ac:picMkLst>
        </pc:picChg>
        <pc:picChg chg="add mod ord">
          <ac:chgData name="Katie Bolen" userId="aa78ffc0c2b120ec" providerId="LiveId" clId="{6C8C541B-CDFF-4446-89AD-294F19B71143}" dt="2022-11-10T06:22:24.735" v="9" actId="27614"/>
          <ac:picMkLst>
            <pc:docMk/>
            <pc:sldMk cId="160553622" sldId="1032"/>
            <ac:picMk id="7" creationId="{BE4A1FBF-2433-B798-24FE-BE43F04777E1}"/>
          </ac:picMkLst>
        </pc:picChg>
      </pc:sldChg>
    </pc:docChg>
  </pc:docChgLst>
  <pc:docChgLst>
    <pc:chgData name="Katie Bolen" userId="aa78ffc0c2b120ec" providerId="LiveId" clId="{9A2D2879-7824-4AB8-94E2-8A4D38FF1896}"/>
    <pc:docChg chg="custSel modSld">
      <pc:chgData name="Katie Bolen" userId="aa78ffc0c2b120ec" providerId="LiveId" clId="{9A2D2879-7824-4AB8-94E2-8A4D38FF1896}" dt="2023-01-30T01:48:45.772" v="19" actId="478"/>
      <pc:docMkLst>
        <pc:docMk/>
      </pc:docMkLst>
      <pc:sldChg chg="addSp delSp modSp mod">
        <pc:chgData name="Katie Bolen" userId="aa78ffc0c2b120ec" providerId="LiveId" clId="{9A2D2879-7824-4AB8-94E2-8A4D38FF1896}" dt="2023-01-28T18:56:21.529" v="9" actId="478"/>
        <pc:sldMkLst>
          <pc:docMk/>
          <pc:sldMk cId="2917102880" sldId="333"/>
        </pc:sldMkLst>
        <pc:picChg chg="del mod">
          <ac:chgData name="Katie Bolen" userId="aa78ffc0c2b120ec" providerId="LiveId" clId="{9A2D2879-7824-4AB8-94E2-8A4D38FF1896}" dt="2023-01-28T18:56:21.529" v="9" actId="478"/>
          <ac:picMkLst>
            <pc:docMk/>
            <pc:sldMk cId="2917102880" sldId="333"/>
            <ac:picMk id="6" creationId="{A55FAA43-D11F-4459-8F36-AA9B4D25E335}"/>
          </ac:picMkLst>
        </pc:picChg>
        <pc:picChg chg="add mod ord">
          <ac:chgData name="Katie Bolen" userId="aa78ffc0c2b120ec" providerId="LiveId" clId="{9A2D2879-7824-4AB8-94E2-8A4D38FF1896}" dt="2023-01-28T18:56:20.901" v="7" actId="27614"/>
          <ac:picMkLst>
            <pc:docMk/>
            <pc:sldMk cId="2917102880" sldId="333"/>
            <ac:picMk id="7" creationId="{6B65AF7E-6148-4A0B-6E0D-439EBE7ADB43}"/>
          </ac:picMkLst>
        </pc:picChg>
      </pc:sldChg>
      <pc:sldChg chg="addSp delSp modSp mod">
        <pc:chgData name="Katie Bolen" userId="aa78ffc0c2b120ec" providerId="LiveId" clId="{9A2D2879-7824-4AB8-94E2-8A4D38FF1896}" dt="2023-01-18T04:32:17.974" v="4" actId="478"/>
        <pc:sldMkLst>
          <pc:docMk/>
          <pc:sldMk cId="1080562642" sldId="979"/>
        </pc:sldMkLst>
        <pc:picChg chg="add mod ord">
          <ac:chgData name="Katie Bolen" userId="aa78ffc0c2b120ec" providerId="LiveId" clId="{9A2D2879-7824-4AB8-94E2-8A4D38FF1896}" dt="2023-01-18T04:32:16.908" v="3" actId="167"/>
          <ac:picMkLst>
            <pc:docMk/>
            <pc:sldMk cId="1080562642" sldId="979"/>
            <ac:picMk id="6" creationId="{647E1D81-F0A8-82EC-0C27-EF14B90A409F}"/>
          </ac:picMkLst>
        </pc:picChg>
        <pc:picChg chg="del">
          <ac:chgData name="Katie Bolen" userId="aa78ffc0c2b120ec" providerId="LiveId" clId="{9A2D2879-7824-4AB8-94E2-8A4D38FF1896}" dt="2023-01-18T04:32:17.974" v="4" actId="478"/>
          <ac:picMkLst>
            <pc:docMk/>
            <pc:sldMk cId="1080562642" sldId="979"/>
            <ac:picMk id="7" creationId="{FEC3E312-3DA8-4C99-BC1D-EA8F5DD97917}"/>
          </ac:picMkLst>
        </pc:picChg>
      </pc:sldChg>
      <pc:sldChg chg="addSp delSp modSp mod">
        <pc:chgData name="Katie Bolen" userId="aa78ffc0c2b120ec" providerId="LiveId" clId="{9A2D2879-7824-4AB8-94E2-8A4D38FF1896}" dt="2023-01-30T01:48:45.772" v="19" actId="478"/>
        <pc:sldMkLst>
          <pc:docMk/>
          <pc:sldMk cId="179649657" sldId="1015"/>
        </pc:sldMkLst>
        <pc:picChg chg="add del mod ord">
          <ac:chgData name="Katie Bolen" userId="aa78ffc0c2b120ec" providerId="LiveId" clId="{9A2D2879-7824-4AB8-94E2-8A4D38FF1896}" dt="2023-01-30T01:48:41.509" v="14" actId="478"/>
          <ac:picMkLst>
            <pc:docMk/>
            <pc:sldMk cId="179649657" sldId="1015"/>
            <ac:picMk id="6" creationId="{54AC06CB-646C-F3B3-A28F-E1299D1E5D53}"/>
          </ac:picMkLst>
        </pc:picChg>
        <pc:picChg chg="del mod">
          <ac:chgData name="Katie Bolen" userId="aa78ffc0c2b120ec" providerId="LiveId" clId="{9A2D2879-7824-4AB8-94E2-8A4D38FF1896}" dt="2023-01-30T01:48:45.772" v="19" actId="478"/>
          <ac:picMkLst>
            <pc:docMk/>
            <pc:sldMk cId="179649657" sldId="1015"/>
            <ac:picMk id="7" creationId="{BDA8132A-6E9B-6134-324C-7B3818FA97D4}"/>
          </ac:picMkLst>
        </pc:picChg>
        <pc:picChg chg="add mod ord">
          <ac:chgData name="Katie Bolen" userId="aa78ffc0c2b120ec" providerId="LiveId" clId="{9A2D2879-7824-4AB8-94E2-8A4D38FF1896}" dt="2023-01-30T01:48:45.316" v="17" actId="27614"/>
          <ac:picMkLst>
            <pc:docMk/>
            <pc:sldMk cId="179649657" sldId="1015"/>
            <ac:picMk id="9" creationId="{3D875C65-74FF-F1BF-97B5-7A677272DF68}"/>
          </ac:picMkLst>
        </pc:picChg>
      </pc:sldChg>
    </pc:docChg>
  </pc:docChgLst>
  <pc:docChgLst>
    <pc:chgData name="Todd Bolen" userId="a511567d1bf03c50" providerId="LiveId" clId="{9DFFB70F-35A4-4338-9FCF-EC5302041DAC}"/>
    <pc:docChg chg="custSel modSld">
      <pc:chgData name="Todd Bolen" userId="a511567d1bf03c50" providerId="LiveId" clId="{9DFFB70F-35A4-4338-9FCF-EC5302041DAC}" dt="2023-11-01T14:40:48.723" v="4" actId="478"/>
      <pc:docMkLst>
        <pc:docMk/>
      </pc:docMkLst>
      <pc:sldChg chg="addSp delSp modSp mod modNotesTx">
        <pc:chgData name="Todd Bolen" userId="a511567d1bf03c50" providerId="LiveId" clId="{9DFFB70F-35A4-4338-9FCF-EC5302041DAC}" dt="2023-11-01T14:40:48.723" v="4" actId="478"/>
        <pc:sldMkLst>
          <pc:docMk/>
          <pc:sldMk cId="695698718" sldId="1046"/>
        </pc:sldMkLst>
        <pc:picChg chg="add mod ord">
          <ac:chgData name="Todd Bolen" userId="a511567d1bf03c50" providerId="LiveId" clId="{9DFFB70F-35A4-4338-9FCF-EC5302041DAC}" dt="2023-11-01T14:40:47.472" v="3" actId="167"/>
          <ac:picMkLst>
            <pc:docMk/>
            <pc:sldMk cId="695698718" sldId="1046"/>
            <ac:picMk id="5" creationId="{9B075212-2C5B-14EC-AFC2-90675166BFF1}"/>
          </ac:picMkLst>
        </pc:picChg>
        <pc:picChg chg="del">
          <ac:chgData name="Todd Bolen" userId="a511567d1bf03c50" providerId="LiveId" clId="{9DFFB70F-35A4-4338-9FCF-EC5302041DAC}" dt="2023-11-01T14:40:48.723" v="4" actId="478"/>
          <ac:picMkLst>
            <pc:docMk/>
            <pc:sldMk cId="695698718" sldId="1046"/>
            <ac:picMk id="20" creationId="{DC8AA794-2ED5-308E-E591-B1262A67577C}"/>
          </ac:picMkLst>
        </pc:picChg>
      </pc:sldChg>
    </pc:docChg>
  </pc:docChgLst>
  <pc:docChgLst>
    <pc:chgData name="Todd Bolen" userId="a511567d1bf03c50" providerId="LiveId" clId="{ACFABAAF-A93B-43AC-AFC1-D6C6BD0836FE}"/>
    <pc:docChg chg="custSel addSld modSld">
      <pc:chgData name="Todd Bolen" userId="a511567d1bf03c50" providerId="LiveId" clId="{ACFABAAF-A93B-43AC-AFC1-D6C6BD0836FE}" dt="2024-02-16T05:10:13.774" v="45" actId="6549"/>
      <pc:docMkLst>
        <pc:docMk/>
      </pc:docMkLst>
      <pc:sldChg chg="addSp delSp modSp add mod modNotesTx">
        <pc:chgData name="Todd Bolen" userId="a511567d1bf03c50" providerId="LiveId" clId="{ACFABAAF-A93B-43AC-AFC1-D6C6BD0836FE}" dt="2024-02-16T05:10:13.774" v="45" actId="6549"/>
        <pc:sldMkLst>
          <pc:docMk/>
          <pc:sldMk cId="2688519787" sldId="505"/>
        </pc:sldMkLst>
        <pc:spChg chg="mod">
          <ac:chgData name="Todd Bolen" userId="a511567d1bf03c50" providerId="LiveId" clId="{ACFABAAF-A93B-43AC-AFC1-D6C6BD0836FE}" dt="2024-02-16T05:10:13.774" v="45" actId="6549"/>
          <ac:spMkLst>
            <pc:docMk/>
            <pc:sldMk cId="2688519787" sldId="505"/>
            <ac:spMk id="8" creationId="{FA31ADFE-D774-3A48-688F-BCAB11E94786}"/>
          </ac:spMkLst>
        </pc:spChg>
        <pc:picChg chg="add mod ord">
          <ac:chgData name="Todd Bolen" userId="a511567d1bf03c50" providerId="LiveId" clId="{ACFABAAF-A93B-43AC-AFC1-D6C6BD0836FE}" dt="2024-02-16T05:10:08.495" v="39" actId="1076"/>
          <ac:picMkLst>
            <pc:docMk/>
            <pc:sldMk cId="2688519787" sldId="505"/>
            <ac:picMk id="2" creationId="{906EBF9A-FD0F-CC70-8EEB-B4F126172BFE}"/>
          </ac:picMkLst>
        </pc:picChg>
        <pc:picChg chg="del">
          <ac:chgData name="Todd Bolen" userId="a511567d1bf03c50" providerId="LiveId" clId="{ACFABAAF-A93B-43AC-AFC1-D6C6BD0836FE}" dt="2024-02-16T05:10:02.685" v="37" actId="478"/>
          <ac:picMkLst>
            <pc:docMk/>
            <pc:sldMk cId="2688519787" sldId="505"/>
            <ac:picMk id="9" creationId="{6323F38D-D648-263C-20B4-959A14646F56}"/>
          </ac:picMkLst>
        </pc:picChg>
      </pc:sldChg>
      <pc:sldChg chg="modNotesTx">
        <pc:chgData name="Todd Bolen" userId="a511567d1bf03c50" providerId="LiveId" clId="{ACFABAAF-A93B-43AC-AFC1-D6C6BD0836FE}" dt="2024-02-16T05:09:11.078" v="0"/>
        <pc:sldMkLst>
          <pc:docMk/>
          <pc:sldMk cId="1517522026" sldId="945"/>
        </pc:sldMkLst>
      </pc:sldChg>
      <pc:sldChg chg="addSp modSp add mod">
        <pc:chgData name="Todd Bolen" userId="a511567d1bf03c50" providerId="LiveId" clId="{ACFABAAF-A93B-43AC-AFC1-D6C6BD0836FE}" dt="2024-02-16T05:09:32.373" v="30" actId="20577"/>
        <pc:sldMkLst>
          <pc:docMk/>
          <pc:sldMk cId="447768828" sldId="1055"/>
        </pc:sldMkLst>
        <pc:spChg chg="add mod">
          <ac:chgData name="Todd Bolen" userId="a511567d1bf03c50" providerId="LiveId" clId="{ACFABAAF-A93B-43AC-AFC1-D6C6BD0836FE}" dt="2024-02-16T05:09:32.373" v="30" actId="20577"/>
          <ac:spMkLst>
            <pc:docMk/>
            <pc:sldMk cId="447768828" sldId="1055"/>
            <ac:spMk id="2" creationId="{68D0CAFD-5E17-FCF8-4F97-7F7211D2256E}"/>
          </ac:spMkLst>
        </pc:spChg>
        <pc:spChg chg="add mod">
          <ac:chgData name="Todd Bolen" userId="a511567d1bf03c50" providerId="LiveId" clId="{ACFABAAF-A93B-43AC-AFC1-D6C6BD0836FE}" dt="2024-02-16T05:09:23.423" v="2"/>
          <ac:spMkLst>
            <pc:docMk/>
            <pc:sldMk cId="447768828" sldId="1055"/>
            <ac:spMk id="3" creationId="{484EAC25-C221-63B7-5681-461EC6A9F2BF}"/>
          </ac:spMkLst>
        </pc:spChg>
      </pc:sldChg>
    </pc:docChg>
  </pc:docChgLst>
  <pc:docChgLst>
    <pc:chgData name="Katie Bolen" userId="aa78ffc0c2b120ec" providerId="LiveId" clId="{162F7B99-8F40-4B9F-B6D3-0EF3590790CC}"/>
    <pc:docChg chg="undo custSel addSld delSld modSld">
      <pc:chgData name="Katie Bolen" userId="aa78ffc0c2b120ec" providerId="LiveId" clId="{162F7B99-8F40-4B9F-B6D3-0EF3590790CC}" dt="2023-05-10T16:29:32.250" v="30" actId="47"/>
      <pc:docMkLst>
        <pc:docMk/>
      </pc:docMkLst>
      <pc:sldChg chg="modSp add mod">
        <pc:chgData name="Katie Bolen" userId="aa78ffc0c2b120ec" providerId="LiveId" clId="{162F7B99-8F40-4B9F-B6D3-0EF3590790CC}" dt="2023-05-10T16:29:29.873" v="29" actId="20577"/>
        <pc:sldMkLst>
          <pc:docMk/>
          <pc:sldMk cId="1517522026" sldId="945"/>
        </pc:sldMkLst>
        <pc:spChg chg="mod">
          <ac:chgData name="Katie Bolen" userId="aa78ffc0c2b120ec" providerId="LiveId" clId="{162F7B99-8F40-4B9F-B6D3-0EF3590790CC}" dt="2023-05-10T16:29:29.873" v="29" actId="20577"/>
          <ac:spMkLst>
            <pc:docMk/>
            <pc:sldMk cId="1517522026" sldId="945"/>
            <ac:spMk id="5" creationId="{00000000-0000-0000-0000-000000000000}"/>
          </ac:spMkLst>
        </pc:spChg>
      </pc:sldChg>
      <pc:sldChg chg="del">
        <pc:chgData name="Katie Bolen" userId="aa78ffc0c2b120ec" providerId="LiveId" clId="{162F7B99-8F40-4B9F-B6D3-0EF3590790CC}" dt="2023-05-10T16:29:32.250" v="30" actId="47"/>
        <pc:sldMkLst>
          <pc:docMk/>
          <pc:sldMk cId="2770997389" sldId="1033"/>
        </pc:sldMkLst>
      </pc:sldChg>
      <pc:sldChg chg="addSp delSp modSp mod">
        <pc:chgData name="Katie Bolen" userId="aa78ffc0c2b120ec" providerId="LiveId" clId="{162F7B99-8F40-4B9F-B6D3-0EF3590790CC}" dt="2023-05-08T19:07:57.061" v="27"/>
        <pc:sldMkLst>
          <pc:docMk/>
          <pc:sldMk cId="1765897956" sldId="1044"/>
        </pc:sldMkLst>
        <pc:picChg chg="add del mod ord">
          <ac:chgData name="Katie Bolen" userId="aa78ffc0c2b120ec" providerId="LiveId" clId="{162F7B99-8F40-4B9F-B6D3-0EF3590790CC}" dt="2023-05-08T19:07:57.061" v="27"/>
          <ac:picMkLst>
            <pc:docMk/>
            <pc:sldMk cId="1765897956" sldId="1044"/>
            <ac:picMk id="6" creationId="{A2B7D9F9-E080-1C85-78F0-0F62FA5C6F94}"/>
          </ac:picMkLst>
        </pc:picChg>
      </pc:sldChg>
      <pc:sldChg chg="addSp delSp modSp mod">
        <pc:chgData name="Katie Bolen" userId="aa78ffc0c2b120ec" providerId="LiveId" clId="{162F7B99-8F40-4B9F-B6D3-0EF3590790CC}" dt="2023-05-08T19:04:57.651" v="19" actId="20577"/>
        <pc:sldMkLst>
          <pc:docMk/>
          <pc:sldMk cId="3259753018" sldId="1045"/>
        </pc:sldMkLst>
        <pc:spChg chg="add mod">
          <ac:chgData name="Katie Bolen" userId="aa78ffc0c2b120ec" providerId="LiveId" clId="{162F7B99-8F40-4B9F-B6D3-0EF3590790CC}" dt="2023-05-08T19:04:57.651" v="19" actId="20577"/>
          <ac:spMkLst>
            <pc:docMk/>
            <pc:sldMk cId="3259753018" sldId="1045"/>
            <ac:spMk id="7" creationId="{4F28A59D-EA73-8C32-861F-E31017C6546D}"/>
          </ac:spMkLst>
        </pc:spChg>
        <pc:picChg chg="add mod">
          <ac:chgData name="Katie Bolen" userId="aa78ffc0c2b120ec" providerId="LiveId" clId="{162F7B99-8F40-4B9F-B6D3-0EF3590790CC}" dt="2023-05-08T19:04:38.468" v="7" actId="167"/>
          <ac:picMkLst>
            <pc:docMk/>
            <pc:sldMk cId="3259753018" sldId="1045"/>
            <ac:picMk id="5" creationId="{19CAFE62-A417-97A4-956C-F2819C1AC126}"/>
          </ac:picMkLst>
        </pc:picChg>
        <pc:picChg chg="add del mod">
          <ac:chgData name="Katie Bolen" userId="aa78ffc0c2b120ec" providerId="LiveId" clId="{162F7B99-8F40-4B9F-B6D3-0EF3590790CC}" dt="2023-05-08T19:01:41.172" v="1"/>
          <ac:picMkLst>
            <pc:docMk/>
            <pc:sldMk cId="3259753018" sldId="1045"/>
            <ac:picMk id="6" creationId="{5FE29876-2D5F-96EB-A853-30D117F77ED9}"/>
          </ac:picMkLst>
        </pc:picChg>
        <pc:picChg chg="add del mod">
          <ac:chgData name="Katie Bolen" userId="aa78ffc0c2b120ec" providerId="LiveId" clId="{162F7B99-8F40-4B9F-B6D3-0EF3590790CC}" dt="2023-05-08T19:04:44.471" v="9"/>
          <ac:picMkLst>
            <pc:docMk/>
            <pc:sldMk cId="3259753018" sldId="1045"/>
            <ac:picMk id="6" creationId="{74239E09-BD8E-D714-FF8F-8C6D68933C68}"/>
          </ac:picMkLst>
        </pc:picChg>
        <pc:picChg chg="add del">
          <ac:chgData name="Katie Bolen" userId="aa78ffc0c2b120ec" providerId="LiveId" clId="{162F7B99-8F40-4B9F-B6D3-0EF3590790CC}" dt="2023-05-08T19:04:20.475" v="5" actId="478"/>
          <ac:picMkLst>
            <pc:docMk/>
            <pc:sldMk cId="3259753018" sldId="1045"/>
            <ac:picMk id="18" creationId="{A1630FA0-CD43-1F82-5555-6F17F385A4CD}"/>
          </ac:picMkLst>
        </pc:picChg>
      </pc:sldChg>
    </pc:docChg>
  </pc:docChgLst>
  <pc:docChgLst>
    <pc:chgData name="Bethany Bolen" userId="8e338a04f9f07398" providerId="LiveId" clId="{C39FBEA9-C865-4FEA-B0D3-F4145283696C}"/>
    <pc:docChg chg="undo custSel addSld delSld modSld">
      <pc:chgData name="Bethany Bolen" userId="8e338a04f9f07398" providerId="LiveId" clId="{C39FBEA9-C865-4FEA-B0D3-F4145283696C}" dt="2023-04-04T03:14:51.216" v="796" actId="47"/>
      <pc:docMkLst>
        <pc:docMk/>
      </pc:docMkLst>
      <pc:sldChg chg="addSp delSp modSp del mod">
        <pc:chgData name="Bethany Bolen" userId="8e338a04f9f07398" providerId="LiveId" clId="{C39FBEA9-C865-4FEA-B0D3-F4145283696C}" dt="2023-04-02T20:05:11.204" v="215" actId="47"/>
        <pc:sldMkLst>
          <pc:docMk/>
          <pc:sldMk cId="3374905358" sldId="317"/>
        </pc:sldMkLst>
        <pc:picChg chg="add del">
          <ac:chgData name="Bethany Bolen" userId="8e338a04f9f07398" providerId="LiveId" clId="{C39FBEA9-C865-4FEA-B0D3-F4145283696C}" dt="2023-04-01T20:00:37.923" v="192" actId="478"/>
          <ac:picMkLst>
            <pc:docMk/>
            <pc:sldMk cId="3374905358" sldId="317"/>
            <ac:picMk id="6" creationId="{00000000-0000-0000-0000-000000000000}"/>
          </ac:picMkLst>
        </pc:picChg>
        <pc:picChg chg="add del mod ord">
          <ac:chgData name="Bethany Bolen" userId="8e338a04f9f07398" providerId="LiveId" clId="{C39FBEA9-C865-4FEA-B0D3-F4145283696C}" dt="2023-04-01T20:00:41.632" v="196" actId="478"/>
          <ac:picMkLst>
            <pc:docMk/>
            <pc:sldMk cId="3374905358" sldId="317"/>
            <ac:picMk id="7" creationId="{B5F28406-0259-07CA-3B28-B0FC080CF401}"/>
          </ac:picMkLst>
        </pc:picChg>
      </pc:sldChg>
      <pc:sldChg chg="addSp delSp modSp mod modNotesTx">
        <pc:chgData name="Bethany Bolen" userId="8e338a04f9f07398" providerId="LiveId" clId="{C39FBEA9-C865-4FEA-B0D3-F4145283696C}" dt="2023-04-01T19:56:41.412" v="5" actId="20577"/>
        <pc:sldMkLst>
          <pc:docMk/>
          <pc:sldMk cId="1898725136" sldId="320"/>
        </pc:sldMkLst>
        <pc:picChg chg="del">
          <ac:chgData name="Bethany Bolen" userId="8e338a04f9f07398" providerId="LiveId" clId="{C39FBEA9-C865-4FEA-B0D3-F4145283696C}" dt="2023-04-01T19:56:40.211" v="4" actId="478"/>
          <ac:picMkLst>
            <pc:docMk/>
            <pc:sldMk cId="1898725136" sldId="320"/>
            <ac:picMk id="6" creationId="{669EB41C-6166-4A3D-9CB9-91039FB473F8}"/>
          </ac:picMkLst>
        </pc:picChg>
        <pc:picChg chg="add mod ord">
          <ac:chgData name="Bethany Bolen" userId="8e338a04f9f07398" providerId="LiveId" clId="{C39FBEA9-C865-4FEA-B0D3-F4145283696C}" dt="2023-04-01T19:56:39.353" v="3" actId="12789"/>
          <ac:picMkLst>
            <pc:docMk/>
            <pc:sldMk cId="1898725136" sldId="320"/>
            <ac:picMk id="7" creationId="{DD87C3B8-27AE-3069-429E-736668071D5C}"/>
          </ac:picMkLst>
        </pc:picChg>
      </pc:sldChg>
      <pc:sldChg chg="addSp delSp modSp mod modNotesTx">
        <pc:chgData name="Bethany Bolen" userId="8e338a04f9f07398" providerId="LiveId" clId="{C39FBEA9-C865-4FEA-B0D3-F4145283696C}" dt="2023-04-02T20:48:37.198" v="430" actId="478"/>
        <pc:sldMkLst>
          <pc:docMk/>
          <pc:sldMk cId="3559169888" sldId="321"/>
        </pc:sldMkLst>
        <pc:picChg chg="add mod ord">
          <ac:chgData name="Bethany Bolen" userId="8e338a04f9f07398" providerId="LiveId" clId="{C39FBEA9-C865-4FEA-B0D3-F4145283696C}" dt="2023-04-02T20:48:36.356" v="429" actId="962"/>
          <ac:picMkLst>
            <pc:docMk/>
            <pc:sldMk cId="3559169888" sldId="321"/>
            <ac:picMk id="6" creationId="{4F181181-DD05-7FD7-5067-0A4F1A4AEF16}"/>
          </ac:picMkLst>
        </pc:picChg>
        <pc:picChg chg="del">
          <ac:chgData name="Bethany Bolen" userId="8e338a04f9f07398" providerId="LiveId" clId="{C39FBEA9-C865-4FEA-B0D3-F4145283696C}" dt="2023-04-02T20:48:37.198" v="430" actId="478"/>
          <ac:picMkLst>
            <pc:docMk/>
            <pc:sldMk cId="3559169888" sldId="321"/>
            <ac:picMk id="7" creationId="{8FFB30B9-71E9-402B-AC78-6D623D19E8C1}"/>
          </ac:picMkLst>
        </pc:picChg>
      </pc:sldChg>
      <pc:sldChg chg="addSp delSp modSp mod modNotesTx">
        <pc:chgData name="Bethany Bolen" userId="8e338a04f9f07398" providerId="LiveId" clId="{C39FBEA9-C865-4FEA-B0D3-F4145283696C}" dt="2023-04-02T20:49:59.698" v="437" actId="27614"/>
        <pc:sldMkLst>
          <pc:docMk/>
          <pc:sldMk cId="3814971885" sldId="322"/>
        </pc:sldMkLst>
        <pc:picChg chg="add mod ord">
          <ac:chgData name="Bethany Bolen" userId="8e338a04f9f07398" providerId="LiveId" clId="{C39FBEA9-C865-4FEA-B0D3-F4145283696C}" dt="2023-04-02T20:49:59.698" v="437" actId="27614"/>
          <ac:picMkLst>
            <pc:docMk/>
            <pc:sldMk cId="3814971885" sldId="322"/>
            <ac:picMk id="6" creationId="{AD19A86C-B4F2-892C-11A0-FAF745976BA4}"/>
          </ac:picMkLst>
        </pc:picChg>
        <pc:picChg chg="del">
          <ac:chgData name="Bethany Bolen" userId="8e338a04f9f07398" providerId="LiveId" clId="{C39FBEA9-C865-4FEA-B0D3-F4145283696C}" dt="2023-04-02T20:49:59.404" v="436" actId="478"/>
          <ac:picMkLst>
            <pc:docMk/>
            <pc:sldMk cId="3814971885" sldId="322"/>
            <ac:picMk id="7" creationId="{64827943-6ACB-45E5-8A6D-1686801EF47E}"/>
          </ac:picMkLst>
        </pc:picChg>
      </pc:sldChg>
      <pc:sldChg chg="del">
        <pc:chgData name="Bethany Bolen" userId="8e338a04f9f07398" providerId="LiveId" clId="{C39FBEA9-C865-4FEA-B0D3-F4145283696C}" dt="2023-04-02T20:54:54.688" v="469" actId="47"/>
        <pc:sldMkLst>
          <pc:docMk/>
          <pc:sldMk cId="3881852819" sldId="323"/>
        </pc:sldMkLst>
      </pc:sldChg>
      <pc:sldChg chg="addSp delSp modSp mod modNotesTx">
        <pc:chgData name="Bethany Bolen" userId="8e338a04f9f07398" providerId="LiveId" clId="{C39FBEA9-C865-4FEA-B0D3-F4145283696C}" dt="2023-04-04T03:09:57.751" v="746" actId="20577"/>
        <pc:sldMkLst>
          <pc:docMk/>
          <pc:sldMk cId="3096575432" sldId="331"/>
        </pc:sldMkLst>
        <pc:picChg chg="add mod ord">
          <ac:chgData name="Bethany Bolen" userId="8e338a04f9f07398" providerId="LiveId" clId="{C39FBEA9-C865-4FEA-B0D3-F4145283696C}" dt="2023-04-04T03:09:52.855" v="742" actId="12789"/>
          <ac:picMkLst>
            <pc:docMk/>
            <pc:sldMk cId="3096575432" sldId="331"/>
            <ac:picMk id="6" creationId="{C9E31FAE-0824-9630-BEBC-E2BFD943E472}"/>
          </ac:picMkLst>
        </pc:picChg>
        <pc:picChg chg="add del">
          <ac:chgData name="Bethany Bolen" userId="8e338a04f9f07398" providerId="LiveId" clId="{C39FBEA9-C865-4FEA-B0D3-F4145283696C}" dt="2023-04-04T03:09:56.485" v="745" actId="478"/>
          <ac:picMkLst>
            <pc:docMk/>
            <pc:sldMk cId="3096575432" sldId="331"/>
            <ac:picMk id="7" creationId="{36FDEFD9-1FED-4533-B31E-E3A7444C1AEA}"/>
          </ac:picMkLst>
        </pc:picChg>
      </pc:sldChg>
      <pc:sldChg chg="del">
        <pc:chgData name="Bethany Bolen" userId="8e338a04f9f07398" providerId="LiveId" clId="{C39FBEA9-C865-4FEA-B0D3-F4145283696C}" dt="2023-04-04T03:03:22.171" v="687" actId="47"/>
        <pc:sldMkLst>
          <pc:docMk/>
          <pc:sldMk cId="3163009735" sldId="334"/>
        </pc:sldMkLst>
      </pc:sldChg>
      <pc:sldChg chg="addSp delSp modSp mod modNotesTx">
        <pc:chgData name="Bethany Bolen" userId="8e338a04f9f07398" providerId="LiveId" clId="{C39FBEA9-C865-4FEA-B0D3-F4145283696C}" dt="2023-04-02T20:50:56.413" v="445" actId="478"/>
        <pc:sldMkLst>
          <pc:docMk/>
          <pc:sldMk cId="302677604" sldId="335"/>
        </pc:sldMkLst>
        <pc:picChg chg="del mod">
          <ac:chgData name="Bethany Bolen" userId="8e338a04f9f07398" providerId="LiveId" clId="{C39FBEA9-C865-4FEA-B0D3-F4145283696C}" dt="2023-04-02T20:50:56.413" v="445" actId="478"/>
          <ac:picMkLst>
            <pc:docMk/>
            <pc:sldMk cId="302677604" sldId="335"/>
            <ac:picMk id="6" creationId="{AB7ED71C-9F09-4F7C-BE2D-E3C6377056EE}"/>
          </ac:picMkLst>
        </pc:picChg>
        <pc:picChg chg="add mod ord">
          <ac:chgData name="Bethany Bolen" userId="8e338a04f9f07398" providerId="LiveId" clId="{C39FBEA9-C865-4FEA-B0D3-F4145283696C}" dt="2023-04-02T20:50:55.921" v="443" actId="27614"/>
          <ac:picMkLst>
            <pc:docMk/>
            <pc:sldMk cId="302677604" sldId="335"/>
            <ac:picMk id="7" creationId="{3FCC89F4-42AE-B3C3-D564-7967992FC84B}"/>
          </ac:picMkLst>
        </pc:picChg>
      </pc:sldChg>
      <pc:sldChg chg="addSp delSp modSp del mod">
        <pc:chgData name="Bethany Bolen" userId="8e338a04f9f07398" providerId="LiveId" clId="{C39FBEA9-C865-4FEA-B0D3-F4145283696C}" dt="2023-04-04T02:56:11.911" v="646" actId="47"/>
        <pc:sldMkLst>
          <pc:docMk/>
          <pc:sldMk cId="1146352892" sldId="339"/>
        </pc:sldMkLst>
        <pc:picChg chg="add del mod">
          <ac:chgData name="Bethany Bolen" userId="8e338a04f9f07398" providerId="LiveId" clId="{C39FBEA9-C865-4FEA-B0D3-F4145283696C}" dt="2023-04-04T02:54:03.199" v="620" actId="478"/>
          <ac:picMkLst>
            <pc:docMk/>
            <pc:sldMk cId="1146352892" sldId="339"/>
            <ac:picMk id="7" creationId="{3D50C99E-C869-FB7C-EFB3-E7E13D6FB2D3}"/>
          </ac:picMkLst>
        </pc:picChg>
      </pc:sldChg>
      <pc:sldChg chg="addSp delSp modSp del mod modNotesTx">
        <pc:chgData name="Bethany Bolen" userId="8e338a04f9f07398" providerId="LiveId" clId="{C39FBEA9-C865-4FEA-B0D3-F4145283696C}" dt="2023-04-02T20:18:24.279" v="299" actId="47"/>
        <pc:sldMkLst>
          <pc:docMk/>
          <pc:sldMk cId="4212695498" sldId="343"/>
        </pc:sldMkLst>
        <pc:picChg chg="add del mod">
          <ac:chgData name="Bethany Bolen" userId="8e338a04f9f07398" providerId="LiveId" clId="{C39FBEA9-C865-4FEA-B0D3-F4145283696C}" dt="2023-04-02T20:15:45.156" v="274" actId="478"/>
          <ac:picMkLst>
            <pc:docMk/>
            <pc:sldMk cId="4212695498" sldId="343"/>
            <ac:picMk id="6" creationId="{41512BC3-6E84-3AD1-914E-5E5A87BC28D7}"/>
          </ac:picMkLst>
        </pc:picChg>
      </pc:sldChg>
      <pc:sldChg chg="addSp delSp modSp del mod">
        <pc:chgData name="Bethany Bolen" userId="8e338a04f9f07398" providerId="LiveId" clId="{C39FBEA9-C865-4FEA-B0D3-F4145283696C}" dt="2023-04-02T20:46:58.116" v="414" actId="47"/>
        <pc:sldMkLst>
          <pc:docMk/>
          <pc:sldMk cId="2226814168" sldId="354"/>
        </pc:sldMkLst>
        <pc:picChg chg="add del mod">
          <ac:chgData name="Bethany Bolen" userId="8e338a04f9f07398" providerId="LiveId" clId="{C39FBEA9-C865-4FEA-B0D3-F4145283696C}" dt="2023-04-02T20:38:18.500" v="365" actId="478"/>
          <ac:picMkLst>
            <pc:docMk/>
            <pc:sldMk cId="2226814168" sldId="354"/>
            <ac:picMk id="6" creationId="{8CDC7EA5-1614-29A3-02EA-F9DF0D3BBFB6}"/>
          </ac:picMkLst>
        </pc:picChg>
        <pc:picChg chg="del">
          <ac:chgData name="Bethany Bolen" userId="8e338a04f9f07398" providerId="LiveId" clId="{C39FBEA9-C865-4FEA-B0D3-F4145283696C}" dt="2023-04-02T20:32:15.437" v="358" actId="478"/>
          <ac:picMkLst>
            <pc:docMk/>
            <pc:sldMk cId="2226814168" sldId="354"/>
            <ac:picMk id="7" creationId="{903FB7FD-6DEC-6A75-D1F3-6EA7B764D63B}"/>
          </ac:picMkLst>
        </pc:picChg>
        <pc:picChg chg="add mod">
          <ac:chgData name="Bethany Bolen" userId="8e338a04f9f07398" providerId="LiveId" clId="{C39FBEA9-C865-4FEA-B0D3-F4145283696C}" dt="2023-04-02T20:32:23.083" v="363" actId="12789"/>
          <ac:picMkLst>
            <pc:docMk/>
            <pc:sldMk cId="2226814168" sldId="354"/>
            <ac:picMk id="1026" creationId="{33E9B8FA-40BE-9AF9-E72D-3FD6C39FA951}"/>
          </ac:picMkLst>
        </pc:picChg>
      </pc:sldChg>
      <pc:sldChg chg="addSp delSp modSp mod modNotesTx">
        <pc:chgData name="Bethany Bolen" userId="8e338a04f9f07398" providerId="LiveId" clId="{C39FBEA9-C865-4FEA-B0D3-F4145283696C}" dt="2023-04-02T20:47:42.090" v="422" actId="20577"/>
        <pc:sldMkLst>
          <pc:docMk/>
          <pc:sldMk cId="45960191" sldId="355"/>
        </pc:sldMkLst>
        <pc:picChg chg="add mod ord">
          <ac:chgData name="Bethany Bolen" userId="8e338a04f9f07398" providerId="LiveId" clId="{C39FBEA9-C865-4FEA-B0D3-F4145283696C}" dt="2023-04-02T20:47:40.263" v="419" actId="27614"/>
          <ac:picMkLst>
            <pc:docMk/>
            <pc:sldMk cId="45960191" sldId="355"/>
            <ac:picMk id="6" creationId="{7D232168-FF24-83BE-EF43-C4A29E531EAA}"/>
          </ac:picMkLst>
        </pc:picChg>
        <pc:picChg chg="del mod">
          <ac:chgData name="Bethany Bolen" userId="8e338a04f9f07398" providerId="LiveId" clId="{C39FBEA9-C865-4FEA-B0D3-F4145283696C}" dt="2023-04-02T20:47:40.308" v="421" actId="478"/>
          <ac:picMkLst>
            <pc:docMk/>
            <pc:sldMk cId="45960191" sldId="355"/>
            <ac:picMk id="7" creationId="{E653A14A-83C6-47C3-A4C6-1875D66E206C}"/>
          </ac:picMkLst>
        </pc:picChg>
      </pc:sldChg>
      <pc:sldChg chg="del">
        <pc:chgData name="Bethany Bolen" userId="8e338a04f9f07398" providerId="LiveId" clId="{C39FBEA9-C865-4FEA-B0D3-F4145283696C}" dt="2023-04-01T19:57:49.823" v="29" actId="47"/>
        <pc:sldMkLst>
          <pc:docMk/>
          <pc:sldMk cId="1182605545" sldId="859"/>
        </pc:sldMkLst>
      </pc:sldChg>
      <pc:sldChg chg="addSp delSp modSp mod modNotesTx">
        <pc:chgData name="Bethany Bolen" userId="8e338a04f9f07398" providerId="LiveId" clId="{C39FBEA9-C865-4FEA-B0D3-F4145283696C}" dt="2023-04-01T19:59:26.684" v="168" actId="20577"/>
        <pc:sldMkLst>
          <pc:docMk/>
          <pc:sldMk cId="888824" sldId="875"/>
        </pc:sldMkLst>
        <pc:spChg chg="del">
          <ac:chgData name="Bethany Bolen" userId="8e338a04f9f07398" providerId="LiveId" clId="{C39FBEA9-C865-4FEA-B0D3-F4145283696C}" dt="2023-04-01T19:58:15.193" v="40" actId="478"/>
          <ac:spMkLst>
            <pc:docMk/>
            <pc:sldMk cId="888824" sldId="875"/>
            <ac:spMk id="8" creationId="{74A99262-8411-46B0-A867-913B9B8E917E}"/>
          </ac:spMkLst>
        </pc:spChg>
        <pc:picChg chg="del">
          <ac:chgData name="Bethany Bolen" userId="8e338a04f9f07398" providerId="LiveId" clId="{C39FBEA9-C865-4FEA-B0D3-F4145283696C}" dt="2023-04-01T19:58:13.484" v="39" actId="478"/>
          <ac:picMkLst>
            <pc:docMk/>
            <pc:sldMk cId="888824" sldId="875"/>
            <ac:picMk id="6" creationId="{C572A170-0DFE-2D4B-B654-F63196B08A1E}"/>
          </ac:picMkLst>
        </pc:picChg>
        <pc:picChg chg="add mod ord">
          <ac:chgData name="Bethany Bolen" userId="8e338a04f9f07398" providerId="LiveId" clId="{C39FBEA9-C865-4FEA-B0D3-F4145283696C}" dt="2023-04-01T19:58:12.164" v="38" actId="12789"/>
          <ac:picMkLst>
            <pc:docMk/>
            <pc:sldMk cId="888824" sldId="875"/>
            <ac:picMk id="7" creationId="{ABB1C42C-2E35-4D7A-1054-3214B1F93369}"/>
          </ac:picMkLst>
        </pc:picChg>
      </pc:sldChg>
      <pc:sldChg chg="modSp mod">
        <pc:chgData name="Bethany Bolen" userId="8e338a04f9f07398" providerId="LiveId" clId="{C39FBEA9-C865-4FEA-B0D3-F4145283696C}" dt="2023-04-01T19:58:54.494" v="88" actId="20577"/>
        <pc:sldMkLst>
          <pc:docMk/>
          <pc:sldMk cId="3194010850" sldId="889"/>
        </pc:sldMkLst>
        <pc:spChg chg="mod">
          <ac:chgData name="Bethany Bolen" userId="8e338a04f9f07398" providerId="LiveId" clId="{C39FBEA9-C865-4FEA-B0D3-F4145283696C}" dt="2023-04-01T19:58:54.494" v="88" actId="20577"/>
          <ac:spMkLst>
            <pc:docMk/>
            <pc:sldMk cId="3194010850" sldId="889"/>
            <ac:spMk id="11" creationId="{E909DBE4-CD65-4D01-AADB-46D362ADB86E}"/>
          </ac:spMkLst>
        </pc:spChg>
      </pc:sldChg>
      <pc:sldChg chg="addSp delSp modSp mod modNotesTx">
        <pc:chgData name="Bethany Bolen" userId="8e338a04f9f07398" providerId="LiveId" clId="{C39FBEA9-C865-4FEA-B0D3-F4145283696C}" dt="2023-04-04T02:40:59.668" v="534" actId="478"/>
        <pc:sldMkLst>
          <pc:docMk/>
          <pc:sldMk cId="2292419923" sldId="935"/>
        </pc:sldMkLst>
        <pc:picChg chg="add del mod">
          <ac:chgData name="Bethany Bolen" userId="8e338a04f9f07398" providerId="LiveId" clId="{C39FBEA9-C865-4FEA-B0D3-F4145283696C}" dt="2023-04-04T02:37:55.225" v="527" actId="478"/>
          <ac:picMkLst>
            <pc:docMk/>
            <pc:sldMk cId="2292419923" sldId="935"/>
            <ac:picMk id="6" creationId="{07CD4060-4DBB-9077-29E2-0002044F3A51}"/>
          </ac:picMkLst>
        </pc:picChg>
        <pc:picChg chg="del">
          <ac:chgData name="Bethany Bolen" userId="8e338a04f9f07398" providerId="LiveId" clId="{C39FBEA9-C865-4FEA-B0D3-F4145283696C}" dt="2023-04-02T20:57:03.027" v="485" actId="478"/>
          <ac:picMkLst>
            <pc:docMk/>
            <pc:sldMk cId="2292419923" sldId="935"/>
            <ac:picMk id="6" creationId="{0DEA0F22-7252-4096-9D2F-0AA1D65EE5DE}"/>
          </ac:picMkLst>
        </pc:picChg>
        <pc:picChg chg="add del mod ord">
          <ac:chgData name="Bethany Bolen" userId="8e338a04f9f07398" providerId="LiveId" clId="{C39FBEA9-C865-4FEA-B0D3-F4145283696C}" dt="2023-04-04T02:40:59.668" v="534" actId="478"/>
          <ac:picMkLst>
            <pc:docMk/>
            <pc:sldMk cId="2292419923" sldId="935"/>
            <ac:picMk id="7" creationId="{D2C3C8D2-B32B-49E6-2F34-F8C43DBB1B1A}"/>
          </ac:picMkLst>
        </pc:picChg>
        <pc:picChg chg="add mod ord">
          <ac:chgData name="Bethany Bolen" userId="8e338a04f9f07398" providerId="LiveId" clId="{C39FBEA9-C865-4FEA-B0D3-F4145283696C}" dt="2023-04-04T02:40:50.071" v="533" actId="12789"/>
          <ac:picMkLst>
            <pc:docMk/>
            <pc:sldMk cId="2292419923" sldId="935"/>
            <ac:picMk id="9" creationId="{2AFC7111-4E07-4B55-446D-3095C47FC80A}"/>
          </ac:picMkLst>
        </pc:picChg>
      </pc:sldChg>
      <pc:sldChg chg="addSp delSp modSp mod modNotesTx">
        <pc:chgData name="Bethany Bolen" userId="8e338a04f9f07398" providerId="LiveId" clId="{C39FBEA9-C865-4FEA-B0D3-F4145283696C}" dt="2023-04-01T20:00:19.762" v="184" actId="20577"/>
        <pc:sldMkLst>
          <pc:docMk/>
          <pc:sldMk cId="4130359080" sldId="976"/>
        </pc:sldMkLst>
        <pc:picChg chg="del">
          <ac:chgData name="Bethany Bolen" userId="8e338a04f9f07398" providerId="LiveId" clId="{C39FBEA9-C865-4FEA-B0D3-F4145283696C}" dt="2023-04-01T20:00:18.594" v="183" actId="478"/>
          <ac:picMkLst>
            <pc:docMk/>
            <pc:sldMk cId="4130359080" sldId="976"/>
            <ac:picMk id="6" creationId="{4E6DE750-89E7-4C7D-A91E-BEFEF7613FC6}"/>
          </ac:picMkLst>
        </pc:picChg>
        <pc:picChg chg="add mod ord">
          <ac:chgData name="Bethany Bolen" userId="8e338a04f9f07398" providerId="LiveId" clId="{C39FBEA9-C865-4FEA-B0D3-F4145283696C}" dt="2023-04-01T20:00:18.072" v="182" actId="962"/>
          <ac:picMkLst>
            <pc:docMk/>
            <pc:sldMk cId="4130359080" sldId="976"/>
            <ac:picMk id="7" creationId="{6DE61C4D-4CB5-7C2F-9589-C2A3CCD65FE4}"/>
          </ac:picMkLst>
        </pc:picChg>
      </pc:sldChg>
      <pc:sldChg chg="addSp delSp modSp mod modNotesTx">
        <pc:chgData name="Bethany Bolen" userId="8e338a04f9f07398" providerId="LiveId" clId="{C39FBEA9-C865-4FEA-B0D3-F4145283696C}" dt="2023-04-01T19:57:18.082" v="11" actId="20577"/>
        <pc:sldMkLst>
          <pc:docMk/>
          <pc:sldMk cId="2130588593" sldId="977"/>
        </pc:sldMkLst>
        <pc:picChg chg="add mod ord">
          <ac:chgData name="Bethany Bolen" userId="8e338a04f9f07398" providerId="LiveId" clId="{C39FBEA9-C865-4FEA-B0D3-F4145283696C}" dt="2023-04-01T19:57:16.033" v="9" actId="12789"/>
          <ac:picMkLst>
            <pc:docMk/>
            <pc:sldMk cId="2130588593" sldId="977"/>
            <ac:picMk id="6" creationId="{90288006-3354-67A7-494C-811F158D0D65}"/>
          </ac:picMkLst>
        </pc:picChg>
        <pc:picChg chg="del">
          <ac:chgData name="Bethany Bolen" userId="8e338a04f9f07398" providerId="LiveId" clId="{C39FBEA9-C865-4FEA-B0D3-F4145283696C}" dt="2023-04-01T19:57:16.884" v="10" actId="478"/>
          <ac:picMkLst>
            <pc:docMk/>
            <pc:sldMk cId="2130588593" sldId="977"/>
            <ac:picMk id="7" creationId="{B58F8E7A-692A-451A-813F-4BD4BB3FFBB4}"/>
          </ac:picMkLst>
        </pc:picChg>
      </pc:sldChg>
      <pc:sldChg chg="addSp delSp modSp mod modNotesTx">
        <pc:chgData name="Bethany Bolen" userId="8e338a04f9f07398" providerId="LiveId" clId="{C39FBEA9-C865-4FEA-B0D3-F4145283696C}" dt="2023-04-01T19:59:55.724" v="176" actId="20577"/>
        <pc:sldMkLst>
          <pc:docMk/>
          <pc:sldMk cId="3702971144" sldId="981"/>
        </pc:sldMkLst>
        <pc:picChg chg="del">
          <ac:chgData name="Bethany Bolen" userId="8e338a04f9f07398" providerId="LiveId" clId="{C39FBEA9-C865-4FEA-B0D3-F4145283696C}" dt="2023-04-01T19:59:54.184" v="175" actId="478"/>
          <ac:picMkLst>
            <pc:docMk/>
            <pc:sldMk cId="3702971144" sldId="981"/>
            <ac:picMk id="6" creationId="{B994A4F2-8791-4F93-9622-E137209616A0}"/>
          </ac:picMkLst>
        </pc:picChg>
        <pc:picChg chg="add mod ord">
          <ac:chgData name="Bethany Bolen" userId="8e338a04f9f07398" providerId="LiveId" clId="{C39FBEA9-C865-4FEA-B0D3-F4145283696C}" dt="2023-04-01T19:59:53.922" v="174" actId="962"/>
          <ac:picMkLst>
            <pc:docMk/>
            <pc:sldMk cId="3702971144" sldId="981"/>
            <ac:picMk id="7" creationId="{EA6BCB1C-14BD-7CB2-6D1C-5334670A342B}"/>
          </ac:picMkLst>
        </pc:picChg>
      </pc:sldChg>
      <pc:sldChg chg="addSp delSp modSp mod modNotesTx">
        <pc:chgData name="Bethany Bolen" userId="8e338a04f9f07398" providerId="LiveId" clId="{C39FBEA9-C865-4FEA-B0D3-F4145283696C}" dt="2023-04-04T03:10:55.518" v="753" actId="20577"/>
        <pc:sldMkLst>
          <pc:docMk/>
          <pc:sldMk cId="2381160429" sldId="985"/>
        </pc:sldMkLst>
        <pc:picChg chg="add mod ord">
          <ac:chgData name="Bethany Bolen" userId="8e338a04f9f07398" providerId="LiveId" clId="{C39FBEA9-C865-4FEA-B0D3-F4145283696C}" dt="2023-04-04T03:10:53.510" v="752" actId="27614"/>
          <ac:picMkLst>
            <pc:docMk/>
            <pc:sldMk cId="2381160429" sldId="985"/>
            <ac:picMk id="6" creationId="{6F42B2A1-DF94-4B00-FE34-946F7EF1578E}"/>
          </ac:picMkLst>
        </pc:picChg>
        <pc:picChg chg="del">
          <ac:chgData name="Bethany Bolen" userId="8e338a04f9f07398" providerId="LiveId" clId="{C39FBEA9-C865-4FEA-B0D3-F4145283696C}" dt="2023-04-04T03:10:53.197" v="751" actId="478"/>
          <ac:picMkLst>
            <pc:docMk/>
            <pc:sldMk cId="2381160429" sldId="985"/>
            <ac:picMk id="7" creationId="{67D92CE8-3829-45AF-B37B-9561CAA29666}"/>
          </ac:picMkLst>
        </pc:picChg>
      </pc:sldChg>
      <pc:sldChg chg="modSp del mod">
        <pc:chgData name="Bethany Bolen" userId="8e338a04f9f07398" providerId="LiveId" clId="{C39FBEA9-C865-4FEA-B0D3-F4145283696C}" dt="2023-04-04T02:46:35.982" v="560" actId="47"/>
        <pc:sldMkLst>
          <pc:docMk/>
          <pc:sldMk cId="1477711175" sldId="987"/>
        </pc:sldMkLst>
        <pc:spChg chg="mod">
          <ac:chgData name="Bethany Bolen" userId="8e338a04f9f07398" providerId="LiveId" clId="{C39FBEA9-C865-4FEA-B0D3-F4145283696C}" dt="2023-04-04T02:44:11.235" v="535" actId="1076"/>
          <ac:spMkLst>
            <pc:docMk/>
            <pc:sldMk cId="1477711175" sldId="987"/>
            <ac:spMk id="6" creationId="{75E06952-1F16-43B7-9364-BF056D34446F}"/>
          </ac:spMkLst>
        </pc:spChg>
      </pc:sldChg>
      <pc:sldChg chg="addSp delSp modSp mod modNotesTx">
        <pc:chgData name="Bethany Bolen" userId="8e338a04f9f07398" providerId="LiveId" clId="{C39FBEA9-C865-4FEA-B0D3-F4145283696C}" dt="2023-04-04T02:48:52.480" v="584" actId="478"/>
        <pc:sldMkLst>
          <pc:docMk/>
          <pc:sldMk cId="1477711175" sldId="988"/>
        </pc:sldMkLst>
        <pc:picChg chg="del">
          <ac:chgData name="Bethany Bolen" userId="8e338a04f9f07398" providerId="LiveId" clId="{C39FBEA9-C865-4FEA-B0D3-F4145283696C}" dt="2023-04-04T02:48:52.480" v="584" actId="478"/>
          <ac:picMkLst>
            <pc:docMk/>
            <pc:sldMk cId="1477711175" sldId="988"/>
            <ac:picMk id="6" creationId="{A391B597-ED84-4ADF-A0AA-1BA395AAE2F5}"/>
          </ac:picMkLst>
        </pc:picChg>
        <pc:picChg chg="add del mod">
          <ac:chgData name="Bethany Bolen" userId="8e338a04f9f07398" providerId="LiveId" clId="{C39FBEA9-C865-4FEA-B0D3-F4145283696C}" dt="2023-04-04T02:48:51.450" v="583" actId="478"/>
          <ac:picMkLst>
            <pc:docMk/>
            <pc:sldMk cId="1477711175" sldId="988"/>
            <ac:picMk id="7" creationId="{3445B82F-7928-F52F-28BB-F5478B7DAEF4}"/>
          </ac:picMkLst>
        </pc:picChg>
        <pc:picChg chg="add mod ord">
          <ac:chgData name="Bethany Bolen" userId="8e338a04f9f07398" providerId="LiveId" clId="{C39FBEA9-C865-4FEA-B0D3-F4145283696C}" dt="2023-04-04T02:48:50.648" v="582" actId="962"/>
          <ac:picMkLst>
            <pc:docMk/>
            <pc:sldMk cId="1477711175" sldId="988"/>
            <ac:picMk id="9" creationId="{9F81AEF2-296E-96B1-5C7C-F6E7A82BA31D}"/>
          </ac:picMkLst>
        </pc:picChg>
      </pc:sldChg>
      <pc:sldChg chg="addSp delSp modSp del mod">
        <pc:chgData name="Bethany Bolen" userId="8e338a04f9f07398" providerId="LiveId" clId="{C39FBEA9-C865-4FEA-B0D3-F4145283696C}" dt="2023-04-04T02:51:53.064" v="609" actId="47"/>
        <pc:sldMkLst>
          <pc:docMk/>
          <pc:sldMk cId="1477711175" sldId="990"/>
        </pc:sldMkLst>
        <pc:picChg chg="add mod ord">
          <ac:chgData name="Bethany Bolen" userId="8e338a04f9f07398" providerId="LiveId" clId="{C39FBEA9-C865-4FEA-B0D3-F4145283696C}" dt="2023-04-04T02:51:17.482" v="602" actId="962"/>
          <ac:picMkLst>
            <pc:docMk/>
            <pc:sldMk cId="1477711175" sldId="990"/>
            <ac:picMk id="7" creationId="{527BD902-2C3B-D447-9195-52C28EC08592}"/>
          </ac:picMkLst>
        </pc:picChg>
        <pc:picChg chg="add del">
          <ac:chgData name="Bethany Bolen" userId="8e338a04f9f07398" providerId="LiveId" clId="{C39FBEA9-C865-4FEA-B0D3-F4145283696C}" dt="2023-04-04T02:51:32.309" v="604" actId="478"/>
          <ac:picMkLst>
            <pc:docMk/>
            <pc:sldMk cId="1477711175" sldId="990"/>
            <ac:picMk id="9" creationId="{65D2CB5C-8E6D-49CA-A9BF-01C5B5267ED9}"/>
          </ac:picMkLst>
        </pc:picChg>
      </pc:sldChg>
      <pc:sldChg chg="del">
        <pc:chgData name="Bethany Bolen" userId="8e338a04f9f07398" providerId="LiveId" clId="{C39FBEA9-C865-4FEA-B0D3-F4145283696C}" dt="2023-04-04T03:14:51.216" v="796" actId="47"/>
        <pc:sldMkLst>
          <pc:docMk/>
          <pc:sldMk cId="1477711175" sldId="991"/>
        </pc:sldMkLst>
      </pc:sldChg>
      <pc:sldChg chg="addSp delSp modSp mod modNotesTx">
        <pc:chgData name="Bethany Bolen" userId="8e338a04f9f07398" providerId="LiveId" clId="{C39FBEA9-C865-4FEA-B0D3-F4145283696C}" dt="2023-04-04T02:50:37.053" v="592" actId="20577"/>
        <pc:sldMkLst>
          <pc:docMk/>
          <pc:sldMk cId="1977989068" sldId="994"/>
        </pc:sldMkLst>
        <pc:picChg chg="del mod">
          <ac:chgData name="Bethany Bolen" userId="8e338a04f9f07398" providerId="LiveId" clId="{C39FBEA9-C865-4FEA-B0D3-F4145283696C}" dt="2023-04-04T02:50:35.447" v="591" actId="478"/>
          <ac:picMkLst>
            <pc:docMk/>
            <pc:sldMk cId="1977989068" sldId="994"/>
            <ac:picMk id="6" creationId="{4CD97EA4-BC46-4E6A-9A58-541E46DF7792}"/>
          </ac:picMkLst>
        </pc:picChg>
        <pc:picChg chg="add mod ord">
          <ac:chgData name="Bethany Bolen" userId="8e338a04f9f07398" providerId="LiveId" clId="{C39FBEA9-C865-4FEA-B0D3-F4145283696C}" dt="2023-04-04T02:50:35.004" v="589" actId="27614"/>
          <ac:picMkLst>
            <pc:docMk/>
            <pc:sldMk cId="1977989068" sldId="994"/>
            <ac:picMk id="7" creationId="{C4C5CAFE-AAE4-F6BD-4B67-890F5371FF25}"/>
          </ac:picMkLst>
        </pc:picChg>
      </pc:sldChg>
      <pc:sldChg chg="addSp delSp modSp mod modNotesTx">
        <pc:chgData name="Bethany Bolen" userId="8e338a04f9f07398" providerId="LiveId" clId="{C39FBEA9-C865-4FEA-B0D3-F4145283696C}" dt="2023-04-02T20:14:52.368" v="271" actId="20577"/>
        <pc:sldMkLst>
          <pc:docMk/>
          <pc:sldMk cId="3926870535" sldId="998"/>
        </pc:sldMkLst>
        <pc:picChg chg="add del mod">
          <ac:chgData name="Bethany Bolen" userId="8e338a04f9f07398" providerId="LiveId" clId="{C39FBEA9-C865-4FEA-B0D3-F4145283696C}" dt="2023-04-02T20:07:32.731" v="221" actId="478"/>
          <ac:picMkLst>
            <pc:docMk/>
            <pc:sldMk cId="3926870535" sldId="998"/>
            <ac:picMk id="6" creationId="{16F07CD3-9904-12BA-711C-8358FBA87049}"/>
          </ac:picMkLst>
        </pc:picChg>
      </pc:sldChg>
      <pc:sldChg chg="addSp delSp modSp del mod">
        <pc:chgData name="Bethany Bolen" userId="8e338a04f9f07398" providerId="LiveId" clId="{C39FBEA9-C865-4FEA-B0D3-F4145283696C}" dt="2023-04-02T20:28:18.150" v="353" actId="47"/>
        <pc:sldMkLst>
          <pc:docMk/>
          <pc:sldMk cId="2062118833" sldId="999"/>
        </pc:sldMkLst>
        <pc:picChg chg="add del mod">
          <ac:chgData name="Bethany Bolen" userId="8e338a04f9f07398" providerId="LiveId" clId="{C39FBEA9-C865-4FEA-B0D3-F4145283696C}" dt="2023-04-02T20:19:30.397" v="314" actId="478"/>
          <ac:picMkLst>
            <pc:docMk/>
            <pc:sldMk cId="2062118833" sldId="999"/>
            <ac:picMk id="8" creationId="{CF6C148E-E798-89B3-2B82-35F0DA2A7DAE}"/>
          </ac:picMkLst>
        </pc:picChg>
      </pc:sldChg>
      <pc:sldChg chg="del">
        <pc:chgData name="Bethany Bolen" userId="8e338a04f9f07398" providerId="LiveId" clId="{C39FBEA9-C865-4FEA-B0D3-F4145283696C}" dt="2023-04-02T20:19:09.845" v="312" actId="47"/>
        <pc:sldMkLst>
          <pc:docMk/>
          <pc:sldMk cId="491146607" sldId="1000"/>
        </pc:sldMkLst>
      </pc:sldChg>
      <pc:sldChg chg="addSp delSp modSp mod modNotesTx">
        <pc:chgData name="Bethany Bolen" userId="8e338a04f9f07398" providerId="LiveId" clId="{C39FBEA9-C865-4FEA-B0D3-F4145283696C}" dt="2023-04-02T20:56:24.630" v="478" actId="20577"/>
        <pc:sldMkLst>
          <pc:docMk/>
          <pc:sldMk cId="2399863292" sldId="1008"/>
        </pc:sldMkLst>
        <pc:spChg chg="del">
          <ac:chgData name="Bethany Bolen" userId="8e338a04f9f07398" providerId="LiveId" clId="{C39FBEA9-C865-4FEA-B0D3-F4145283696C}" dt="2023-04-02T20:56:23.744" v="477" actId="478"/>
          <ac:spMkLst>
            <pc:docMk/>
            <pc:sldMk cId="2399863292" sldId="1008"/>
            <ac:spMk id="8" creationId="{1E7FAD1D-0EBD-489C-BD28-0680E4575D6F}"/>
          </ac:spMkLst>
        </pc:spChg>
        <pc:picChg chg="del">
          <ac:chgData name="Bethany Bolen" userId="8e338a04f9f07398" providerId="LiveId" clId="{C39FBEA9-C865-4FEA-B0D3-F4145283696C}" dt="2023-04-02T20:56:22.243" v="475" actId="478"/>
          <ac:picMkLst>
            <pc:docMk/>
            <pc:sldMk cId="2399863292" sldId="1008"/>
            <ac:picMk id="6" creationId="{00000000-0000-0000-0000-000000000000}"/>
          </ac:picMkLst>
        </pc:picChg>
        <pc:picChg chg="add mod ord">
          <ac:chgData name="Bethany Bolen" userId="8e338a04f9f07398" providerId="LiveId" clId="{C39FBEA9-C865-4FEA-B0D3-F4145283696C}" dt="2023-04-02T20:56:22.328" v="476" actId="27614"/>
          <ac:picMkLst>
            <pc:docMk/>
            <pc:sldMk cId="2399863292" sldId="1008"/>
            <ac:picMk id="7" creationId="{C75C8D40-9EF5-0BF7-3130-947BDB0D1E18}"/>
          </ac:picMkLst>
        </pc:picChg>
      </pc:sldChg>
      <pc:sldChg chg="addSp delSp modSp mod modNotesTx">
        <pc:chgData name="Bethany Bolen" userId="8e338a04f9f07398" providerId="LiveId" clId="{C39FBEA9-C865-4FEA-B0D3-F4145283696C}" dt="2023-04-02T21:04:18.834" v="525" actId="27614"/>
        <pc:sldMkLst>
          <pc:docMk/>
          <pc:sldMk cId="885363721" sldId="1010"/>
        </pc:sldMkLst>
        <pc:picChg chg="add mod ord">
          <ac:chgData name="Bethany Bolen" userId="8e338a04f9f07398" providerId="LiveId" clId="{C39FBEA9-C865-4FEA-B0D3-F4145283696C}" dt="2023-04-02T21:04:18.834" v="525" actId="27614"/>
          <ac:picMkLst>
            <pc:docMk/>
            <pc:sldMk cId="885363721" sldId="1010"/>
            <ac:picMk id="6" creationId="{DD96007C-9EFE-2F01-3115-C72A7497A7EA}"/>
          </ac:picMkLst>
        </pc:picChg>
        <pc:picChg chg="del">
          <ac:chgData name="Bethany Bolen" userId="8e338a04f9f07398" providerId="LiveId" clId="{C39FBEA9-C865-4FEA-B0D3-F4145283696C}" dt="2023-04-02T21:04:18.350" v="524" actId="478"/>
          <ac:picMkLst>
            <pc:docMk/>
            <pc:sldMk cId="885363721" sldId="1010"/>
            <ac:picMk id="7" creationId="{717A4EA5-3529-4EFA-9107-06C1E7BB6694}"/>
          </ac:picMkLst>
        </pc:picChg>
      </pc:sldChg>
      <pc:sldChg chg="addSp delSp modSp mod modNotesTx">
        <pc:chgData name="Bethany Bolen" userId="8e338a04f9f07398" providerId="LiveId" clId="{C39FBEA9-C865-4FEA-B0D3-F4145283696C}" dt="2023-04-04T02:47:47.809" v="570" actId="20577"/>
        <pc:sldMkLst>
          <pc:docMk/>
          <pc:sldMk cId="1342800867" sldId="1018"/>
        </pc:sldMkLst>
        <pc:spChg chg="del">
          <ac:chgData name="Bethany Bolen" userId="8e338a04f9f07398" providerId="LiveId" clId="{C39FBEA9-C865-4FEA-B0D3-F4145283696C}" dt="2023-04-04T02:47:45.177" v="568" actId="478"/>
          <ac:spMkLst>
            <pc:docMk/>
            <pc:sldMk cId="1342800867" sldId="1018"/>
            <ac:spMk id="7" creationId="{846F9CB3-548D-43C7-AA2E-3C681FFA07F6}"/>
          </ac:spMkLst>
        </pc:spChg>
        <pc:picChg chg="del">
          <ac:chgData name="Bethany Bolen" userId="8e338a04f9f07398" providerId="LiveId" clId="{C39FBEA9-C865-4FEA-B0D3-F4145283696C}" dt="2023-04-04T02:47:44.443" v="566" actId="478"/>
          <ac:picMkLst>
            <pc:docMk/>
            <pc:sldMk cId="1342800867" sldId="1018"/>
            <ac:picMk id="6" creationId="{D5D872AF-4DDE-4D39-90C3-FFB5886CBA60}"/>
          </ac:picMkLst>
        </pc:picChg>
        <pc:picChg chg="add mod ord">
          <ac:chgData name="Bethany Bolen" userId="8e338a04f9f07398" providerId="LiveId" clId="{C39FBEA9-C865-4FEA-B0D3-F4145283696C}" dt="2023-04-04T02:47:44.831" v="567" actId="27614"/>
          <ac:picMkLst>
            <pc:docMk/>
            <pc:sldMk cId="1342800867" sldId="1018"/>
            <ac:picMk id="8" creationId="{6F9FE9A4-D93D-776C-5CE9-9993CC1BC4CD}"/>
          </ac:picMkLst>
        </pc:picChg>
      </pc:sldChg>
      <pc:sldChg chg="addSp delSp modSp del mod modNotesTx">
        <pc:chgData name="Bethany Bolen" userId="8e338a04f9f07398" providerId="LiveId" clId="{C39FBEA9-C865-4FEA-B0D3-F4145283696C}" dt="2023-04-02T21:01:55.863" v="516" actId="47"/>
        <pc:sldMkLst>
          <pc:docMk/>
          <pc:sldMk cId="4059571756" sldId="1019"/>
        </pc:sldMkLst>
        <pc:spChg chg="del">
          <ac:chgData name="Bethany Bolen" userId="8e338a04f9f07398" providerId="LiveId" clId="{C39FBEA9-C865-4FEA-B0D3-F4145283696C}" dt="2023-04-02T20:58:41.101" v="498" actId="478"/>
          <ac:spMkLst>
            <pc:docMk/>
            <pc:sldMk cId="4059571756" sldId="1019"/>
            <ac:spMk id="10" creationId="{9BB441AB-BE6C-4B0C-92ED-43F1D466BC96}"/>
          </ac:spMkLst>
        </pc:spChg>
        <pc:picChg chg="del">
          <ac:chgData name="Bethany Bolen" userId="8e338a04f9f07398" providerId="LiveId" clId="{C39FBEA9-C865-4FEA-B0D3-F4145283696C}" dt="2023-04-02T20:58:39.953" v="497" actId="478"/>
          <ac:picMkLst>
            <pc:docMk/>
            <pc:sldMk cId="4059571756" sldId="1019"/>
            <ac:picMk id="5" creationId="{DF3A57A3-1AB4-BFE7-DD10-F93AAD1B7F2F}"/>
          </ac:picMkLst>
        </pc:picChg>
        <pc:picChg chg="add mod">
          <ac:chgData name="Bethany Bolen" userId="8e338a04f9f07398" providerId="LiveId" clId="{C39FBEA9-C865-4FEA-B0D3-F4145283696C}" dt="2023-04-02T20:58:38.536" v="496" actId="12789"/>
          <ac:picMkLst>
            <pc:docMk/>
            <pc:sldMk cId="4059571756" sldId="1019"/>
            <ac:picMk id="2050" creationId="{ED402E47-695E-74D4-94CC-AAB56FFB89C5}"/>
          </ac:picMkLst>
        </pc:picChg>
      </pc:sldChg>
      <pc:sldChg chg="addSp delSp modSp mod modNotesTx">
        <pc:chgData name="Bethany Bolen" userId="8e338a04f9f07398" providerId="LiveId" clId="{C39FBEA9-C865-4FEA-B0D3-F4145283696C}" dt="2023-04-04T02:52:21.438" v="618" actId="20577"/>
        <pc:sldMkLst>
          <pc:docMk/>
          <pc:sldMk cId="1286522859" sldId="1023"/>
        </pc:sldMkLst>
        <pc:spChg chg="del">
          <ac:chgData name="Bethany Bolen" userId="8e338a04f9f07398" providerId="LiveId" clId="{C39FBEA9-C865-4FEA-B0D3-F4145283696C}" dt="2023-04-04T02:52:20.064" v="617" actId="478"/>
          <ac:spMkLst>
            <pc:docMk/>
            <pc:sldMk cId="1286522859" sldId="1023"/>
            <ac:spMk id="8" creationId="{939B3DA3-3048-4A54-84F7-AF04D9B44E36}"/>
          </ac:spMkLst>
        </pc:spChg>
        <pc:picChg chg="del">
          <ac:chgData name="Bethany Bolen" userId="8e338a04f9f07398" providerId="LiveId" clId="{C39FBEA9-C865-4FEA-B0D3-F4145283696C}" dt="2023-04-04T02:52:18.336" v="615" actId="478"/>
          <ac:picMkLst>
            <pc:docMk/>
            <pc:sldMk cId="1286522859" sldId="1023"/>
            <ac:picMk id="5" creationId="{FA089319-8C5C-48C9-A4C9-E20FD11D9D0D}"/>
          </ac:picMkLst>
        </pc:picChg>
        <pc:picChg chg="add mod ord">
          <ac:chgData name="Bethany Bolen" userId="8e338a04f9f07398" providerId="LiveId" clId="{C39FBEA9-C865-4FEA-B0D3-F4145283696C}" dt="2023-04-04T02:52:18.695" v="616" actId="27614"/>
          <ac:picMkLst>
            <pc:docMk/>
            <pc:sldMk cId="1286522859" sldId="1023"/>
            <ac:picMk id="7" creationId="{CA13CE1D-428C-AC83-03DE-EE4A5EA6EECB}"/>
          </ac:picMkLst>
        </pc:picChg>
      </pc:sldChg>
      <pc:sldChg chg="addSp delSp modSp mod modNotesTx">
        <pc:chgData name="Bethany Bolen" userId="8e338a04f9f07398" providerId="LiveId" clId="{C39FBEA9-C865-4FEA-B0D3-F4145283696C}" dt="2023-04-04T03:07:41.383" v="725" actId="20577"/>
        <pc:sldMkLst>
          <pc:docMk/>
          <pc:sldMk cId="363119042" sldId="1028"/>
        </pc:sldMkLst>
        <pc:spChg chg="del">
          <ac:chgData name="Bethany Bolen" userId="8e338a04f9f07398" providerId="LiveId" clId="{C39FBEA9-C865-4FEA-B0D3-F4145283696C}" dt="2023-04-04T03:07:40.455" v="724" actId="478"/>
          <ac:spMkLst>
            <pc:docMk/>
            <pc:sldMk cId="363119042" sldId="1028"/>
            <ac:spMk id="6" creationId="{AE04DBFF-EF5F-45F4-A846-05855FAEB353}"/>
          </ac:spMkLst>
        </pc:spChg>
        <pc:picChg chg="del mod">
          <ac:chgData name="Bethany Bolen" userId="8e338a04f9f07398" providerId="LiveId" clId="{C39FBEA9-C865-4FEA-B0D3-F4145283696C}" dt="2023-04-04T03:07:39.157" v="723" actId="478"/>
          <ac:picMkLst>
            <pc:docMk/>
            <pc:sldMk cId="363119042" sldId="1028"/>
            <ac:picMk id="7" creationId="{00000000-0000-0000-0000-000000000000}"/>
          </ac:picMkLst>
        </pc:picChg>
        <pc:picChg chg="add mod ord">
          <ac:chgData name="Bethany Bolen" userId="8e338a04f9f07398" providerId="LiveId" clId="{C39FBEA9-C865-4FEA-B0D3-F4145283696C}" dt="2023-04-04T03:07:39.013" v="721" actId="27614"/>
          <ac:picMkLst>
            <pc:docMk/>
            <pc:sldMk cId="363119042" sldId="1028"/>
            <ac:picMk id="8" creationId="{DC782BC9-B232-64F3-5CFB-5AA96538C4D4}"/>
          </ac:picMkLst>
        </pc:picChg>
      </pc:sldChg>
      <pc:sldChg chg="addSp delSp modSp mod modNotesTx">
        <pc:chgData name="Bethany Bolen" userId="8e338a04f9f07398" providerId="LiveId" clId="{C39FBEA9-C865-4FEA-B0D3-F4145283696C}" dt="2023-04-04T03:07:56.959" v="734" actId="20577"/>
        <pc:sldMkLst>
          <pc:docMk/>
          <pc:sldMk cId="3978031934" sldId="1029"/>
        </pc:sldMkLst>
        <pc:spChg chg="del mod">
          <ac:chgData name="Bethany Bolen" userId="8e338a04f9f07398" providerId="LiveId" clId="{C39FBEA9-C865-4FEA-B0D3-F4145283696C}" dt="2023-04-04T03:07:55.838" v="733" actId="478"/>
          <ac:spMkLst>
            <pc:docMk/>
            <pc:sldMk cId="3978031934" sldId="1029"/>
            <ac:spMk id="8" creationId="{675EFFB7-1958-45E6-87AB-0D412FC89F60}"/>
          </ac:spMkLst>
        </pc:spChg>
        <pc:picChg chg="add mod ord">
          <ac:chgData name="Bethany Bolen" userId="8e338a04f9f07398" providerId="LiveId" clId="{C39FBEA9-C865-4FEA-B0D3-F4145283696C}" dt="2023-04-04T03:07:55.272" v="731" actId="27614"/>
          <ac:picMkLst>
            <pc:docMk/>
            <pc:sldMk cId="3978031934" sldId="1029"/>
            <ac:picMk id="6" creationId="{C146913A-C39E-320C-B2B6-AE08FE9526D0}"/>
          </ac:picMkLst>
        </pc:picChg>
        <pc:picChg chg="del">
          <ac:chgData name="Bethany Bolen" userId="8e338a04f9f07398" providerId="LiveId" clId="{C39FBEA9-C865-4FEA-B0D3-F4145283696C}" dt="2023-04-04T03:07:54.738" v="730" actId="478"/>
          <ac:picMkLst>
            <pc:docMk/>
            <pc:sldMk cId="3978031934" sldId="1029"/>
            <ac:picMk id="7" creationId="{65E1283B-13DE-4C1E-8F7B-E63FF61F8A80}"/>
          </ac:picMkLst>
        </pc:picChg>
      </pc:sldChg>
      <pc:sldChg chg="del">
        <pc:chgData name="Bethany Bolen" userId="8e338a04f9f07398" providerId="LiveId" clId="{C39FBEA9-C865-4FEA-B0D3-F4145283696C}" dt="2023-04-04T03:07:21.966" v="716" actId="47"/>
        <pc:sldMkLst>
          <pc:docMk/>
          <pc:sldMk cId="469602105" sldId="1031"/>
        </pc:sldMkLst>
      </pc:sldChg>
      <pc:sldChg chg="addSp delSp modSp add mod modNotesTx">
        <pc:chgData name="Bethany Bolen" userId="8e338a04f9f07398" providerId="LiveId" clId="{C39FBEA9-C865-4FEA-B0D3-F4145283696C}" dt="2023-04-01T19:57:55.409" v="32" actId="20577"/>
        <pc:sldMkLst>
          <pc:docMk/>
          <pc:sldMk cId="2520154926" sldId="1040"/>
        </pc:sldMkLst>
        <pc:spChg chg="mod">
          <ac:chgData name="Bethany Bolen" userId="8e338a04f9f07398" providerId="LiveId" clId="{C39FBEA9-C865-4FEA-B0D3-F4145283696C}" dt="2023-04-01T19:57:53.232" v="31" actId="1038"/>
          <ac:spMkLst>
            <pc:docMk/>
            <pc:sldMk cId="2520154926" sldId="1040"/>
            <ac:spMk id="9" creationId="{D9068519-3061-7340-9D83-C03D8218BA98}"/>
          </ac:spMkLst>
        </pc:spChg>
        <pc:picChg chg="del">
          <ac:chgData name="Bethany Bolen" userId="8e338a04f9f07398" providerId="LiveId" clId="{C39FBEA9-C865-4FEA-B0D3-F4145283696C}" dt="2023-04-01T19:57:35.993" v="19" actId="478"/>
          <ac:picMkLst>
            <pc:docMk/>
            <pc:sldMk cId="2520154926" sldId="1040"/>
            <ac:picMk id="6" creationId="{B290D15D-392D-4C70-B54E-32FBDD65987A}"/>
          </ac:picMkLst>
        </pc:picChg>
        <pc:picChg chg="add mod ord">
          <ac:chgData name="Bethany Bolen" userId="8e338a04f9f07398" providerId="LiveId" clId="{C39FBEA9-C865-4FEA-B0D3-F4145283696C}" dt="2023-04-01T19:57:34.602" v="18" actId="962"/>
          <ac:picMkLst>
            <pc:docMk/>
            <pc:sldMk cId="2520154926" sldId="1040"/>
            <ac:picMk id="7" creationId="{588A8B2C-AAB7-D70E-EDA5-0BA8231A3466}"/>
          </ac:picMkLst>
        </pc:picChg>
      </pc:sldChg>
      <pc:sldChg chg="addSp delSp modSp add mod modNotesTx">
        <pc:chgData name="Bethany Bolen" userId="8e338a04f9f07398" providerId="LiveId" clId="{C39FBEA9-C865-4FEA-B0D3-F4145283696C}" dt="2023-04-01T19:59:24.343" v="167" actId="20577"/>
        <pc:sldMkLst>
          <pc:docMk/>
          <pc:sldMk cId="134365102" sldId="1041"/>
        </pc:sldMkLst>
        <pc:spChg chg="mod">
          <ac:chgData name="Bethany Bolen" userId="8e338a04f9f07398" providerId="LiveId" clId="{C39FBEA9-C865-4FEA-B0D3-F4145283696C}" dt="2023-04-01T19:59:16.674" v="166" actId="20577"/>
          <ac:spMkLst>
            <pc:docMk/>
            <pc:sldMk cId="134365102" sldId="1041"/>
            <ac:spMk id="11" creationId="{E909DBE4-CD65-4D01-AADB-46D362ADB86E}"/>
          </ac:spMkLst>
        </pc:spChg>
        <pc:picChg chg="del">
          <ac:chgData name="Bethany Bolen" userId="8e338a04f9f07398" providerId="LiveId" clId="{C39FBEA9-C865-4FEA-B0D3-F4145283696C}" dt="2023-04-01T19:58:32.502" v="48" actId="478"/>
          <ac:picMkLst>
            <pc:docMk/>
            <pc:sldMk cId="134365102" sldId="1041"/>
            <ac:picMk id="6" creationId="{C572A170-0DFE-2D4B-B654-F63196B08A1E}"/>
          </ac:picMkLst>
        </pc:picChg>
        <pc:picChg chg="add mod ord">
          <ac:chgData name="Bethany Bolen" userId="8e338a04f9f07398" providerId="LiveId" clId="{C39FBEA9-C865-4FEA-B0D3-F4145283696C}" dt="2023-04-01T19:58:29.885" v="47" actId="12789"/>
          <ac:picMkLst>
            <pc:docMk/>
            <pc:sldMk cId="134365102" sldId="1041"/>
            <ac:picMk id="13" creationId="{5CEA608A-A643-C744-D71B-C4829A5119BC}"/>
          </ac:picMkLst>
        </pc:picChg>
      </pc:sldChg>
      <pc:sldChg chg="addSp delSp modSp add mod modNotesTx">
        <pc:chgData name="Bethany Bolen" userId="8e338a04f9f07398" providerId="LiveId" clId="{C39FBEA9-C865-4FEA-B0D3-F4145283696C}" dt="2023-04-02T20:05:30.513" v="216" actId="20577"/>
        <pc:sldMkLst>
          <pc:docMk/>
          <pc:sldMk cId="958348351" sldId="1042"/>
        </pc:sldMkLst>
        <pc:spChg chg="del">
          <ac:chgData name="Bethany Bolen" userId="8e338a04f9f07398" providerId="LiveId" clId="{C39FBEA9-C865-4FEA-B0D3-F4145283696C}" dt="2023-04-02T20:03:57.234" v="205" actId="478"/>
          <ac:spMkLst>
            <pc:docMk/>
            <pc:sldMk cId="958348351" sldId="1042"/>
            <ac:spMk id="8" creationId="{CF3FB08A-69EF-418F-968F-15A5FF0C4091}"/>
          </ac:spMkLst>
        </pc:spChg>
        <pc:picChg chg="del">
          <ac:chgData name="Bethany Bolen" userId="8e338a04f9f07398" providerId="LiveId" clId="{C39FBEA9-C865-4FEA-B0D3-F4145283696C}" dt="2023-04-02T20:03:55.741" v="204" actId="478"/>
          <ac:picMkLst>
            <pc:docMk/>
            <pc:sldMk cId="958348351" sldId="1042"/>
            <ac:picMk id="6" creationId="{00000000-0000-0000-0000-000000000000}"/>
          </ac:picMkLst>
        </pc:picChg>
        <pc:picChg chg="add del mod ord">
          <ac:chgData name="Bethany Bolen" userId="8e338a04f9f07398" providerId="LiveId" clId="{C39FBEA9-C865-4FEA-B0D3-F4145283696C}" dt="2023-04-02T20:05:03.092" v="214" actId="478"/>
          <ac:picMkLst>
            <pc:docMk/>
            <pc:sldMk cId="958348351" sldId="1042"/>
            <ac:picMk id="7" creationId="{01A1EB84-8847-59E3-8B83-8651841665B7}"/>
          </ac:picMkLst>
        </pc:picChg>
        <pc:picChg chg="add mod ord">
          <ac:chgData name="Bethany Bolen" userId="8e338a04f9f07398" providerId="LiveId" clId="{C39FBEA9-C865-4FEA-B0D3-F4145283696C}" dt="2023-04-02T20:05:00.760" v="213" actId="12789"/>
          <ac:picMkLst>
            <pc:docMk/>
            <pc:sldMk cId="958348351" sldId="1042"/>
            <ac:picMk id="10" creationId="{33F21669-15B6-44C2-5665-451B9644EE39}"/>
          </ac:picMkLst>
        </pc:picChg>
      </pc:sldChg>
      <pc:sldChg chg="addSp delSp modSp add del mod">
        <pc:chgData name="Bethany Bolen" userId="8e338a04f9f07398" providerId="LiveId" clId="{C39FBEA9-C865-4FEA-B0D3-F4145283696C}" dt="2023-04-02T20:14:47.418" v="270" actId="47"/>
        <pc:sldMkLst>
          <pc:docMk/>
          <pc:sldMk cId="2025182578" sldId="1043"/>
        </pc:sldMkLst>
        <pc:spChg chg="del">
          <ac:chgData name="Bethany Bolen" userId="8e338a04f9f07398" providerId="LiveId" clId="{C39FBEA9-C865-4FEA-B0D3-F4145283696C}" dt="2023-04-02T20:08:05.904" v="232" actId="478"/>
          <ac:spMkLst>
            <pc:docMk/>
            <pc:sldMk cId="2025182578" sldId="1043"/>
            <ac:spMk id="9" creationId="{D643837A-F7CC-4C7F-ADA6-B93DF0F171CE}"/>
          </ac:spMkLst>
        </pc:spChg>
        <pc:picChg chg="add del mod ord">
          <ac:chgData name="Bethany Bolen" userId="8e338a04f9f07398" providerId="LiveId" clId="{C39FBEA9-C865-4FEA-B0D3-F4145283696C}" dt="2023-04-02T20:08:28.671" v="241" actId="478"/>
          <ac:picMkLst>
            <pc:docMk/>
            <pc:sldMk cId="2025182578" sldId="1043"/>
            <ac:picMk id="6" creationId="{91DCECE6-A40A-044B-04D6-DE36F1ED36EE}"/>
          </ac:picMkLst>
        </pc:picChg>
        <pc:picChg chg="del">
          <ac:chgData name="Bethany Bolen" userId="8e338a04f9f07398" providerId="LiveId" clId="{C39FBEA9-C865-4FEA-B0D3-F4145283696C}" dt="2023-04-02T20:08:05.079" v="231" actId="478"/>
          <ac:picMkLst>
            <pc:docMk/>
            <pc:sldMk cId="2025182578" sldId="1043"/>
            <ac:picMk id="8" creationId="{00000000-0000-0000-0000-000000000000}"/>
          </ac:picMkLst>
        </pc:picChg>
        <pc:picChg chg="add del mod ord">
          <ac:chgData name="Bethany Bolen" userId="8e338a04f9f07398" providerId="LiveId" clId="{C39FBEA9-C865-4FEA-B0D3-F4145283696C}" dt="2023-04-02T20:11:36.684" v="251" actId="478"/>
          <ac:picMkLst>
            <pc:docMk/>
            <pc:sldMk cId="2025182578" sldId="1043"/>
            <ac:picMk id="10" creationId="{5DC38C38-F2CF-D9E8-6217-D0F91483513E}"/>
          </ac:picMkLst>
        </pc:picChg>
        <pc:picChg chg="add del mod ord">
          <ac:chgData name="Bethany Bolen" userId="8e338a04f9f07398" providerId="LiveId" clId="{C39FBEA9-C865-4FEA-B0D3-F4145283696C}" dt="2023-04-02T20:12:32.202" v="260" actId="478"/>
          <ac:picMkLst>
            <pc:docMk/>
            <pc:sldMk cId="2025182578" sldId="1043"/>
            <ac:picMk id="12" creationId="{E6106FDE-58C0-D291-493C-99D39107C6B4}"/>
          </ac:picMkLst>
        </pc:picChg>
        <pc:picChg chg="add del mod ord">
          <ac:chgData name="Bethany Bolen" userId="8e338a04f9f07398" providerId="LiveId" clId="{C39FBEA9-C865-4FEA-B0D3-F4145283696C}" dt="2023-04-02T20:13:31.463" v="269" actId="478"/>
          <ac:picMkLst>
            <pc:docMk/>
            <pc:sldMk cId="2025182578" sldId="1043"/>
            <ac:picMk id="14" creationId="{D13E516B-BCC0-8AA4-A023-D2AB917AB840}"/>
          </ac:picMkLst>
        </pc:picChg>
        <pc:picChg chg="add mod ord">
          <ac:chgData name="Bethany Bolen" userId="8e338a04f9f07398" providerId="LiveId" clId="{C39FBEA9-C865-4FEA-B0D3-F4145283696C}" dt="2023-04-02T20:13:29.617" v="268" actId="12789"/>
          <ac:picMkLst>
            <pc:docMk/>
            <pc:sldMk cId="2025182578" sldId="1043"/>
            <ac:picMk id="16" creationId="{EB5D0BE2-0E64-D4AA-9E14-7314970225EF}"/>
          </ac:picMkLst>
        </pc:picChg>
      </pc:sldChg>
      <pc:sldChg chg="addSp delSp modSp add mod">
        <pc:chgData name="Bethany Bolen" userId="8e338a04f9f07398" providerId="LiveId" clId="{C39FBEA9-C865-4FEA-B0D3-F4145283696C}" dt="2023-04-02T20:18:20.204" v="298" actId="478"/>
        <pc:sldMkLst>
          <pc:docMk/>
          <pc:sldMk cId="3419020259" sldId="1043"/>
        </pc:sldMkLst>
        <pc:spChg chg="del">
          <ac:chgData name="Bethany Bolen" userId="8e338a04f9f07398" providerId="LiveId" clId="{C39FBEA9-C865-4FEA-B0D3-F4145283696C}" dt="2023-04-02T20:16:55.215" v="282" actId="478"/>
          <ac:spMkLst>
            <pc:docMk/>
            <pc:sldMk cId="3419020259" sldId="1043"/>
            <ac:spMk id="8" creationId="{16224779-56FC-46C8-AED9-4AEC16ECF872}"/>
          </ac:spMkLst>
        </pc:spChg>
        <pc:picChg chg="add del mod ord">
          <ac:chgData name="Bethany Bolen" userId="8e338a04f9f07398" providerId="LiveId" clId="{C39FBEA9-C865-4FEA-B0D3-F4145283696C}" dt="2023-04-02T20:17:49.359" v="291" actId="478"/>
          <ac:picMkLst>
            <pc:docMk/>
            <pc:sldMk cId="3419020259" sldId="1043"/>
            <ac:picMk id="6" creationId="{7AF8A8FE-B714-C57C-6D43-93DC1A96B3AD}"/>
          </ac:picMkLst>
        </pc:picChg>
        <pc:picChg chg="add del mod ord">
          <ac:chgData name="Bethany Bolen" userId="8e338a04f9f07398" providerId="LiveId" clId="{C39FBEA9-C865-4FEA-B0D3-F4145283696C}" dt="2023-04-02T20:18:20.204" v="298" actId="478"/>
          <ac:picMkLst>
            <pc:docMk/>
            <pc:sldMk cId="3419020259" sldId="1043"/>
            <ac:picMk id="9" creationId="{9090FADC-2B74-1A5B-B523-7A5B5D63CB25}"/>
          </ac:picMkLst>
        </pc:picChg>
        <pc:picChg chg="add mod ord">
          <ac:chgData name="Bethany Bolen" userId="8e338a04f9f07398" providerId="LiveId" clId="{C39FBEA9-C865-4FEA-B0D3-F4145283696C}" dt="2023-04-02T20:18:20.107" v="296" actId="27614"/>
          <ac:picMkLst>
            <pc:docMk/>
            <pc:sldMk cId="3419020259" sldId="1043"/>
            <ac:picMk id="11" creationId="{32559B77-621E-3DD6-1023-6E3ABCD61C4B}"/>
          </ac:picMkLst>
        </pc:picChg>
        <pc:picChg chg="del">
          <ac:chgData name="Bethany Bolen" userId="8e338a04f9f07398" providerId="LiveId" clId="{C39FBEA9-C865-4FEA-B0D3-F4145283696C}" dt="2023-04-02T20:16:57.122" v="283" actId="478"/>
          <ac:picMkLst>
            <pc:docMk/>
            <pc:sldMk cId="3419020259" sldId="1043"/>
            <ac:picMk id="2050" creationId="{00000000-0000-0000-0000-000000000000}"/>
          </ac:picMkLst>
        </pc:picChg>
      </pc:sldChg>
      <pc:sldChg chg="addSp delSp modSp add mod modNotesTx">
        <pc:chgData name="Bethany Bolen" userId="8e338a04f9f07398" providerId="LiveId" clId="{C39FBEA9-C865-4FEA-B0D3-F4145283696C}" dt="2023-04-02T20:19:06.978" v="311" actId="20577"/>
        <pc:sldMkLst>
          <pc:docMk/>
          <pc:sldMk cId="1765897956" sldId="1044"/>
        </pc:sldMkLst>
        <pc:spChg chg="del">
          <ac:chgData name="Bethany Bolen" userId="8e338a04f9f07398" providerId="LiveId" clId="{C39FBEA9-C865-4FEA-B0D3-F4145283696C}" dt="2023-04-02T20:19:05.849" v="310" actId="478"/>
          <ac:spMkLst>
            <pc:docMk/>
            <pc:sldMk cId="1765897956" sldId="1044"/>
            <ac:spMk id="9" creationId="{D379B798-0536-4691-979B-560D2644D6B8}"/>
          </ac:spMkLst>
        </pc:spChg>
        <pc:picChg chg="del">
          <ac:chgData name="Bethany Bolen" userId="8e338a04f9f07398" providerId="LiveId" clId="{C39FBEA9-C865-4FEA-B0D3-F4145283696C}" dt="2023-04-02T20:19:02.743" v="309" actId="478"/>
          <ac:picMkLst>
            <pc:docMk/>
            <pc:sldMk cId="1765897956" sldId="1044"/>
            <ac:picMk id="5" creationId="{00000000-0000-0000-0000-000000000000}"/>
          </ac:picMkLst>
        </pc:picChg>
        <pc:picChg chg="add mod ord">
          <ac:chgData name="Bethany Bolen" userId="8e338a04f9f07398" providerId="LiveId" clId="{C39FBEA9-C865-4FEA-B0D3-F4145283696C}" dt="2023-04-02T20:19:01.650" v="308" actId="12789"/>
          <ac:picMkLst>
            <pc:docMk/>
            <pc:sldMk cId="1765897956" sldId="1044"/>
            <ac:picMk id="7" creationId="{F5937069-C798-8C31-1A36-CD1E0D33FDD8}"/>
          </ac:picMkLst>
        </pc:picChg>
      </pc:sldChg>
      <pc:sldChg chg="addSp delSp modSp add mod modNotesTx">
        <pc:chgData name="Bethany Bolen" userId="8e338a04f9f07398" providerId="LiveId" clId="{C39FBEA9-C865-4FEA-B0D3-F4145283696C}" dt="2023-04-02T20:28:20.038" v="354" actId="20577"/>
        <pc:sldMkLst>
          <pc:docMk/>
          <pc:sldMk cId="3259753018" sldId="1045"/>
        </pc:sldMkLst>
        <pc:spChg chg="del">
          <ac:chgData name="Bethany Bolen" userId="8e338a04f9f07398" providerId="LiveId" clId="{C39FBEA9-C865-4FEA-B0D3-F4145283696C}" dt="2023-04-02T20:23:28.876" v="325" actId="478"/>
          <ac:spMkLst>
            <pc:docMk/>
            <pc:sldMk cId="3259753018" sldId="1045"/>
            <ac:spMk id="6" creationId="{7ADEEEFD-0CF6-4F44-9EE3-4F44D2F3E256}"/>
          </ac:spMkLst>
        </pc:spChg>
        <pc:picChg chg="del">
          <ac:chgData name="Bethany Bolen" userId="8e338a04f9f07398" providerId="LiveId" clId="{C39FBEA9-C865-4FEA-B0D3-F4145283696C}" dt="2023-04-02T20:23:27.850" v="324" actId="478"/>
          <ac:picMkLst>
            <pc:docMk/>
            <pc:sldMk cId="3259753018" sldId="1045"/>
            <ac:picMk id="5" creationId="{00000000-0000-0000-0000-000000000000}"/>
          </ac:picMkLst>
        </pc:picChg>
        <pc:picChg chg="add del mod">
          <ac:chgData name="Bethany Bolen" userId="8e338a04f9f07398" providerId="LiveId" clId="{C39FBEA9-C865-4FEA-B0D3-F4145283696C}" dt="2023-04-02T20:23:17.917" v="317" actId="478"/>
          <ac:picMkLst>
            <pc:docMk/>
            <pc:sldMk cId="3259753018" sldId="1045"/>
            <ac:picMk id="8" creationId="{79B9B194-8E0C-2B93-63E5-28DBA45D134C}"/>
          </ac:picMkLst>
        </pc:picChg>
        <pc:picChg chg="add del mod ord">
          <ac:chgData name="Bethany Bolen" userId="8e338a04f9f07398" providerId="LiveId" clId="{C39FBEA9-C865-4FEA-B0D3-F4145283696C}" dt="2023-04-02T20:25:14.658" v="332" actId="478"/>
          <ac:picMkLst>
            <pc:docMk/>
            <pc:sldMk cId="3259753018" sldId="1045"/>
            <ac:picMk id="10" creationId="{A0DEDCA7-CFE7-C99A-D5C3-862C5BF2E8A0}"/>
          </ac:picMkLst>
        </pc:picChg>
        <pc:picChg chg="add del mod ord">
          <ac:chgData name="Bethany Bolen" userId="8e338a04f9f07398" providerId="LiveId" clId="{C39FBEA9-C865-4FEA-B0D3-F4145283696C}" dt="2023-04-02T20:25:54.096" v="339" actId="478"/>
          <ac:picMkLst>
            <pc:docMk/>
            <pc:sldMk cId="3259753018" sldId="1045"/>
            <ac:picMk id="12" creationId="{3CCE821E-9C8B-8CFB-53C6-B4CBA451D942}"/>
          </ac:picMkLst>
        </pc:picChg>
        <pc:picChg chg="add del mod ord">
          <ac:chgData name="Bethany Bolen" userId="8e338a04f9f07398" providerId="LiveId" clId="{C39FBEA9-C865-4FEA-B0D3-F4145283696C}" dt="2023-04-02T20:27:03.383" v="346" actId="478"/>
          <ac:picMkLst>
            <pc:docMk/>
            <pc:sldMk cId="3259753018" sldId="1045"/>
            <ac:picMk id="14" creationId="{2EF8E135-6A35-14D1-F9F2-E9CF42ABB6D9}"/>
          </ac:picMkLst>
        </pc:picChg>
        <pc:picChg chg="add del mod ord">
          <ac:chgData name="Bethany Bolen" userId="8e338a04f9f07398" providerId="LiveId" clId="{C39FBEA9-C865-4FEA-B0D3-F4145283696C}" dt="2023-04-02T20:28:14.717" v="351" actId="478"/>
          <ac:picMkLst>
            <pc:docMk/>
            <pc:sldMk cId="3259753018" sldId="1045"/>
            <ac:picMk id="16" creationId="{A34D88B3-86CD-6472-D318-E9337B35009E}"/>
          </ac:picMkLst>
        </pc:picChg>
        <pc:picChg chg="add mod ord">
          <ac:chgData name="Bethany Bolen" userId="8e338a04f9f07398" providerId="LiveId" clId="{C39FBEA9-C865-4FEA-B0D3-F4145283696C}" dt="2023-04-02T20:28:14.847" v="352" actId="27614"/>
          <ac:picMkLst>
            <pc:docMk/>
            <pc:sldMk cId="3259753018" sldId="1045"/>
            <ac:picMk id="18" creationId="{A1630FA0-CD43-1F82-5555-6F17F385A4CD}"/>
          </ac:picMkLst>
        </pc:picChg>
      </pc:sldChg>
      <pc:sldChg chg="addSp delSp modSp add mod modNotesTx">
        <pc:chgData name="Bethany Bolen" userId="8e338a04f9f07398" providerId="LiveId" clId="{C39FBEA9-C865-4FEA-B0D3-F4145283696C}" dt="2023-04-02T20:46:54.248" v="413" actId="478"/>
        <pc:sldMkLst>
          <pc:docMk/>
          <pc:sldMk cId="695698718" sldId="1046"/>
        </pc:sldMkLst>
        <pc:spChg chg="del">
          <ac:chgData name="Bethany Bolen" userId="8e338a04f9f07398" providerId="LiveId" clId="{C39FBEA9-C865-4FEA-B0D3-F4145283696C}" dt="2023-04-02T20:38:51.537" v="373" actId="478"/>
          <ac:spMkLst>
            <pc:docMk/>
            <pc:sldMk cId="695698718" sldId="1046"/>
            <ac:spMk id="8" creationId="{26ABB626-C07B-49B5-8962-874D09037FCE}"/>
          </ac:spMkLst>
        </pc:spChg>
        <pc:graphicFrameChg chg="add del mod">
          <ac:chgData name="Bethany Bolen" userId="8e338a04f9f07398" providerId="LiveId" clId="{C39FBEA9-C865-4FEA-B0D3-F4145283696C}" dt="2023-04-02T20:44:36.305" v="388" actId="478"/>
          <ac:graphicFrameMkLst>
            <pc:docMk/>
            <pc:sldMk cId="695698718" sldId="1046"/>
            <ac:graphicFrameMk id="13" creationId="{A4964902-0B34-07C7-FAF2-39EA6B0935FB}"/>
          </ac:graphicFrameMkLst>
        </pc:graphicFrameChg>
        <pc:graphicFrameChg chg="add del mod">
          <ac:chgData name="Bethany Bolen" userId="8e338a04f9f07398" providerId="LiveId" clId="{C39FBEA9-C865-4FEA-B0D3-F4145283696C}" dt="2023-04-02T20:45:05.346" v="397" actId="478"/>
          <ac:graphicFrameMkLst>
            <pc:docMk/>
            <pc:sldMk cId="695698718" sldId="1046"/>
            <ac:graphicFrameMk id="16" creationId="{D91B59C2-7966-DC47-C353-C658E0991EAB}"/>
          </ac:graphicFrameMkLst>
        </pc:graphicFrameChg>
        <pc:picChg chg="add del mod ord">
          <ac:chgData name="Bethany Bolen" userId="8e338a04f9f07398" providerId="LiveId" clId="{C39FBEA9-C865-4FEA-B0D3-F4145283696C}" dt="2023-04-02T20:40:41.531" v="380" actId="478"/>
          <ac:picMkLst>
            <pc:docMk/>
            <pc:sldMk cId="695698718" sldId="1046"/>
            <ac:picMk id="6" creationId="{1B05FDB6-DFFE-2D76-5FD8-0512A456FA7A}"/>
          </ac:picMkLst>
        </pc:picChg>
        <pc:picChg chg="del">
          <ac:chgData name="Bethany Bolen" userId="8e338a04f9f07398" providerId="LiveId" clId="{C39FBEA9-C865-4FEA-B0D3-F4145283696C}" dt="2023-04-02T20:38:50.245" v="372" actId="478"/>
          <ac:picMkLst>
            <pc:docMk/>
            <pc:sldMk cId="695698718" sldId="1046"/>
            <ac:picMk id="7" creationId="{903FB7FD-6DEC-6A75-D1F3-6EA7B764D63B}"/>
          </ac:picMkLst>
        </pc:picChg>
        <pc:picChg chg="add del mod ord">
          <ac:chgData name="Bethany Bolen" userId="8e338a04f9f07398" providerId="LiveId" clId="{C39FBEA9-C865-4FEA-B0D3-F4145283696C}" dt="2023-04-02T20:44:16.113" v="385" actId="478"/>
          <ac:picMkLst>
            <pc:docMk/>
            <pc:sldMk cId="695698718" sldId="1046"/>
            <ac:picMk id="10" creationId="{4E011863-A2A3-B484-BC9B-A116BAEB55A9}"/>
          </ac:picMkLst>
        </pc:picChg>
        <pc:picChg chg="add del mod ord">
          <ac:chgData name="Bethany Bolen" userId="8e338a04f9f07398" providerId="LiveId" clId="{C39FBEA9-C865-4FEA-B0D3-F4145283696C}" dt="2023-04-02T20:44:40.777" v="395" actId="478"/>
          <ac:picMkLst>
            <pc:docMk/>
            <pc:sldMk cId="695698718" sldId="1046"/>
            <ac:picMk id="12" creationId="{FBC67B94-10B1-3131-1994-10E41F6E368B}"/>
          </ac:picMkLst>
        </pc:picChg>
        <pc:picChg chg="add del mod ord">
          <ac:chgData name="Bethany Bolen" userId="8e338a04f9f07398" providerId="LiveId" clId="{C39FBEA9-C865-4FEA-B0D3-F4145283696C}" dt="2023-04-02T20:45:35.666" v="404" actId="478"/>
          <ac:picMkLst>
            <pc:docMk/>
            <pc:sldMk cId="695698718" sldId="1046"/>
            <ac:picMk id="15" creationId="{233C7D12-94FE-B137-E9F8-99F370D6A9D4}"/>
          </ac:picMkLst>
        </pc:picChg>
        <pc:picChg chg="add del mod ord">
          <ac:chgData name="Bethany Bolen" userId="8e338a04f9f07398" providerId="LiveId" clId="{C39FBEA9-C865-4FEA-B0D3-F4145283696C}" dt="2023-04-02T20:46:54.248" v="413" actId="478"/>
          <ac:picMkLst>
            <pc:docMk/>
            <pc:sldMk cId="695698718" sldId="1046"/>
            <ac:picMk id="18" creationId="{89C6E871-E8A8-3534-C707-8C82DF80D18B}"/>
          </ac:picMkLst>
        </pc:picChg>
        <pc:picChg chg="add mod ord">
          <ac:chgData name="Bethany Bolen" userId="8e338a04f9f07398" providerId="LiveId" clId="{C39FBEA9-C865-4FEA-B0D3-F4145283696C}" dt="2023-04-02T20:46:53.860" v="412" actId="962"/>
          <ac:picMkLst>
            <pc:docMk/>
            <pc:sldMk cId="695698718" sldId="1046"/>
            <ac:picMk id="20" creationId="{DC8AA794-2ED5-308E-E591-B1262A67577C}"/>
          </ac:picMkLst>
        </pc:picChg>
        <pc:picChg chg="del">
          <ac:chgData name="Bethany Bolen" userId="8e338a04f9f07398" providerId="LiveId" clId="{C39FBEA9-C865-4FEA-B0D3-F4145283696C}" dt="2023-04-02T20:32:13.060" v="357" actId="478"/>
          <ac:picMkLst>
            <pc:docMk/>
            <pc:sldMk cId="695698718" sldId="1046"/>
            <ac:picMk id="1026" creationId="{33E9B8FA-40BE-9AF9-E72D-3FD6C39FA951}"/>
          </ac:picMkLst>
        </pc:picChg>
      </pc:sldChg>
      <pc:sldChg chg="addSp delSp modSp add mod modNotesTx">
        <pc:chgData name="Bethany Bolen" userId="8e338a04f9f07398" providerId="LiveId" clId="{C39FBEA9-C865-4FEA-B0D3-F4145283696C}" dt="2023-04-02T20:54:57.684" v="470" actId="20577"/>
        <pc:sldMkLst>
          <pc:docMk/>
          <pc:sldMk cId="4097188473" sldId="1047"/>
        </pc:sldMkLst>
        <pc:spChg chg="del">
          <ac:chgData name="Bethany Bolen" userId="8e338a04f9f07398" providerId="LiveId" clId="{C39FBEA9-C865-4FEA-B0D3-F4145283696C}" dt="2023-04-02T20:53:35.688" v="453" actId="478"/>
          <ac:spMkLst>
            <pc:docMk/>
            <pc:sldMk cId="4097188473" sldId="1047"/>
            <ac:spMk id="10" creationId="{621C0C12-A621-47D7-BB79-DD945F935BE3}"/>
          </ac:spMkLst>
        </pc:spChg>
        <pc:picChg chg="del">
          <ac:chgData name="Bethany Bolen" userId="8e338a04f9f07398" providerId="LiveId" clId="{C39FBEA9-C865-4FEA-B0D3-F4145283696C}" dt="2023-04-02T20:53:36.165" v="454" actId="478"/>
          <ac:picMkLst>
            <pc:docMk/>
            <pc:sldMk cId="4097188473" sldId="1047"/>
            <ac:picMk id="6" creationId="{00000000-0000-0000-0000-000000000000}"/>
          </ac:picMkLst>
        </pc:picChg>
        <pc:picChg chg="add del mod ord">
          <ac:chgData name="Bethany Bolen" userId="8e338a04f9f07398" providerId="LiveId" clId="{C39FBEA9-C865-4FEA-B0D3-F4145283696C}" dt="2023-04-02T20:54:05.136" v="461" actId="478"/>
          <ac:picMkLst>
            <pc:docMk/>
            <pc:sldMk cId="4097188473" sldId="1047"/>
            <ac:picMk id="7" creationId="{2612D926-4FF2-BA93-CCB5-248002EE8714}"/>
          </ac:picMkLst>
        </pc:picChg>
        <pc:picChg chg="add del mod ord">
          <ac:chgData name="Bethany Bolen" userId="8e338a04f9f07398" providerId="LiveId" clId="{C39FBEA9-C865-4FEA-B0D3-F4145283696C}" dt="2023-04-02T20:54:49.099" v="468" actId="478"/>
          <ac:picMkLst>
            <pc:docMk/>
            <pc:sldMk cId="4097188473" sldId="1047"/>
            <ac:picMk id="9" creationId="{21ED7B84-5E9A-B53D-68A3-DC5A9B3E940C}"/>
          </ac:picMkLst>
        </pc:picChg>
        <pc:picChg chg="add mod ord">
          <ac:chgData name="Bethany Bolen" userId="8e338a04f9f07398" providerId="LiveId" clId="{C39FBEA9-C865-4FEA-B0D3-F4145283696C}" dt="2023-04-02T20:54:48.506" v="467" actId="962"/>
          <ac:picMkLst>
            <pc:docMk/>
            <pc:sldMk cId="4097188473" sldId="1047"/>
            <ac:picMk id="12" creationId="{BAF3B3D9-5FF9-959C-CD54-16460E465CB3}"/>
          </ac:picMkLst>
        </pc:picChg>
      </pc:sldChg>
      <pc:sldChg chg="addSp delSp modSp add mod modNotesTx">
        <pc:chgData name="Bethany Bolen" userId="8e338a04f9f07398" providerId="LiveId" clId="{C39FBEA9-C865-4FEA-B0D3-F4145283696C}" dt="2023-04-02T21:01:57.716" v="517" actId="20577"/>
        <pc:sldMkLst>
          <pc:docMk/>
          <pc:sldMk cId="537193032" sldId="1048"/>
        </pc:sldMkLst>
        <pc:spChg chg="del">
          <ac:chgData name="Bethany Bolen" userId="8e338a04f9f07398" providerId="LiveId" clId="{C39FBEA9-C865-4FEA-B0D3-F4145283696C}" dt="2023-04-02T21:01:06.965" v="506" actId="478"/>
          <ac:spMkLst>
            <pc:docMk/>
            <pc:sldMk cId="537193032" sldId="1048"/>
            <ac:spMk id="10" creationId="{9BB441AB-BE6C-4B0C-92ED-43F1D466BC96}"/>
          </ac:spMkLst>
        </pc:spChg>
        <pc:picChg chg="add del mod ord">
          <ac:chgData name="Bethany Bolen" userId="8e338a04f9f07398" providerId="LiveId" clId="{C39FBEA9-C865-4FEA-B0D3-F4145283696C}" dt="2023-04-02T21:01:46.358" v="513" actId="478"/>
          <ac:picMkLst>
            <pc:docMk/>
            <pc:sldMk cId="537193032" sldId="1048"/>
            <ac:picMk id="4" creationId="{83C48666-ABE8-5A91-A290-B2866D1F08D4}"/>
          </ac:picMkLst>
        </pc:picChg>
        <pc:picChg chg="del">
          <ac:chgData name="Bethany Bolen" userId="8e338a04f9f07398" providerId="LiveId" clId="{C39FBEA9-C865-4FEA-B0D3-F4145283696C}" dt="2023-04-02T21:01:04.938" v="505" actId="478"/>
          <ac:picMkLst>
            <pc:docMk/>
            <pc:sldMk cId="537193032" sldId="1048"/>
            <ac:picMk id="5" creationId="{DF3A57A3-1AB4-BFE7-DD10-F93AAD1B7F2F}"/>
          </ac:picMkLst>
        </pc:picChg>
        <pc:picChg chg="add del mod ord">
          <ac:chgData name="Bethany Bolen" userId="8e338a04f9f07398" providerId="LiveId" clId="{C39FBEA9-C865-4FEA-B0D3-F4145283696C}" dt="2023-04-02T21:01:48.893" v="515" actId="478"/>
          <ac:picMkLst>
            <pc:docMk/>
            <pc:sldMk cId="537193032" sldId="1048"/>
            <ac:picMk id="7" creationId="{F012CCE2-BF24-9889-5824-29010621CB8A}"/>
          </ac:picMkLst>
        </pc:picChg>
        <pc:picChg chg="del">
          <ac:chgData name="Bethany Bolen" userId="8e338a04f9f07398" providerId="LiveId" clId="{C39FBEA9-C865-4FEA-B0D3-F4145283696C}" dt="2023-04-02T20:58:28.370" v="491" actId="478"/>
          <ac:picMkLst>
            <pc:docMk/>
            <pc:sldMk cId="537193032" sldId="1048"/>
            <ac:picMk id="2050" creationId="{ED402E47-695E-74D4-94CC-AAB56FFB89C5}"/>
          </ac:picMkLst>
        </pc:picChg>
      </pc:sldChg>
      <pc:sldChg chg="addSp delSp modSp add mod modNotesTx">
        <pc:chgData name="Bethany Bolen" userId="8e338a04f9f07398" providerId="LiveId" clId="{C39FBEA9-C865-4FEA-B0D3-F4145283696C}" dt="2023-04-04T02:46:39.134" v="561" actId="20577"/>
        <pc:sldMkLst>
          <pc:docMk/>
          <pc:sldMk cId="235168433" sldId="1049"/>
        </pc:sldMkLst>
        <pc:spChg chg="del">
          <ac:chgData name="Bethany Bolen" userId="8e338a04f9f07398" providerId="LiveId" clId="{C39FBEA9-C865-4FEA-B0D3-F4145283696C}" dt="2023-04-04T02:44:36.626" v="541" actId="478"/>
          <ac:spMkLst>
            <pc:docMk/>
            <pc:sldMk cId="235168433" sldId="1049"/>
            <ac:spMk id="6" creationId="{75E06952-1F16-43B7-9364-BF056D34446F}"/>
          </ac:spMkLst>
        </pc:spChg>
        <pc:picChg chg="del">
          <ac:chgData name="Bethany Bolen" userId="8e338a04f9f07398" providerId="LiveId" clId="{C39FBEA9-C865-4FEA-B0D3-F4145283696C}" dt="2023-04-04T02:44:37.478" v="542" actId="478"/>
          <ac:picMkLst>
            <pc:docMk/>
            <pc:sldMk cId="235168433" sldId="1049"/>
            <ac:picMk id="7" creationId="{00000000-0000-0000-0000-000000000000}"/>
          </ac:picMkLst>
        </pc:picChg>
        <pc:picChg chg="add del mod ord">
          <ac:chgData name="Bethany Bolen" userId="8e338a04f9f07398" providerId="LiveId" clId="{C39FBEA9-C865-4FEA-B0D3-F4145283696C}" dt="2023-04-04T02:45:37.421" v="547" actId="478"/>
          <ac:picMkLst>
            <pc:docMk/>
            <pc:sldMk cId="235168433" sldId="1049"/>
            <ac:picMk id="8" creationId="{F30262C8-3E9D-2517-F8E6-FF37C9140673}"/>
          </ac:picMkLst>
        </pc:picChg>
        <pc:picChg chg="add del mod ord">
          <ac:chgData name="Bethany Bolen" userId="8e338a04f9f07398" providerId="LiveId" clId="{C39FBEA9-C865-4FEA-B0D3-F4145283696C}" dt="2023-04-04T02:46:03.218" v="554" actId="478"/>
          <ac:picMkLst>
            <pc:docMk/>
            <pc:sldMk cId="235168433" sldId="1049"/>
            <ac:picMk id="10" creationId="{98915B07-EC3A-304A-3044-EDB57EF37776}"/>
          </ac:picMkLst>
        </pc:picChg>
        <pc:picChg chg="add del mod ord">
          <ac:chgData name="Bethany Bolen" userId="8e338a04f9f07398" providerId="LiveId" clId="{C39FBEA9-C865-4FEA-B0D3-F4145283696C}" dt="2023-04-04T02:46:30.098" v="559" actId="478"/>
          <ac:picMkLst>
            <pc:docMk/>
            <pc:sldMk cId="235168433" sldId="1049"/>
            <ac:picMk id="12" creationId="{F6E2BD92-9E6C-FBB7-EDAE-862A174ABED1}"/>
          </ac:picMkLst>
        </pc:picChg>
        <pc:picChg chg="add mod ord">
          <ac:chgData name="Bethany Bolen" userId="8e338a04f9f07398" providerId="LiveId" clId="{C39FBEA9-C865-4FEA-B0D3-F4145283696C}" dt="2023-04-04T02:46:27.646" v="558" actId="12789"/>
          <ac:picMkLst>
            <pc:docMk/>
            <pc:sldMk cId="235168433" sldId="1049"/>
            <ac:picMk id="14" creationId="{181BD2C7-D791-CF44-3272-C4AA1D9EF1EF}"/>
          </ac:picMkLst>
        </pc:picChg>
      </pc:sldChg>
      <pc:sldChg chg="delSp modSp add mod modNotesTx">
        <pc:chgData name="Bethany Bolen" userId="8e338a04f9f07398" providerId="LiveId" clId="{C39FBEA9-C865-4FEA-B0D3-F4145283696C}" dt="2023-04-04T02:51:55.315" v="610" actId="20577"/>
        <pc:sldMkLst>
          <pc:docMk/>
          <pc:sldMk cId="3754534235" sldId="1050"/>
        </pc:sldMkLst>
        <pc:picChg chg="mod">
          <ac:chgData name="Bethany Bolen" userId="8e338a04f9f07398" providerId="LiveId" clId="{C39FBEA9-C865-4FEA-B0D3-F4145283696C}" dt="2023-04-04T02:51:41.155" v="608" actId="14100"/>
          <ac:picMkLst>
            <pc:docMk/>
            <pc:sldMk cId="3754534235" sldId="1050"/>
            <ac:picMk id="6" creationId="{00000000-0000-0000-0000-000000000000}"/>
          </ac:picMkLst>
        </pc:picChg>
        <pc:picChg chg="del">
          <ac:chgData name="Bethany Bolen" userId="8e338a04f9f07398" providerId="LiveId" clId="{C39FBEA9-C865-4FEA-B0D3-F4145283696C}" dt="2023-04-04T02:51:35.634" v="606" actId="478"/>
          <ac:picMkLst>
            <pc:docMk/>
            <pc:sldMk cId="3754534235" sldId="1050"/>
            <ac:picMk id="9" creationId="{65D2CB5C-8E6D-49CA-A9BF-01C5B5267ED9}"/>
          </ac:picMkLst>
        </pc:picChg>
      </pc:sldChg>
      <pc:sldChg chg="addSp delSp modSp add mod modNotesTx">
        <pc:chgData name="Bethany Bolen" userId="8e338a04f9f07398" providerId="LiveId" clId="{C39FBEA9-C865-4FEA-B0D3-F4145283696C}" dt="2023-04-04T02:56:13.917" v="647" actId="20577"/>
        <pc:sldMkLst>
          <pc:docMk/>
          <pc:sldMk cId="68928334" sldId="1051"/>
        </pc:sldMkLst>
        <pc:spChg chg="del">
          <ac:chgData name="Bethany Bolen" userId="8e338a04f9f07398" providerId="LiveId" clId="{C39FBEA9-C865-4FEA-B0D3-F4145283696C}" dt="2023-04-04T02:55:06.346" v="630" actId="478"/>
          <ac:spMkLst>
            <pc:docMk/>
            <pc:sldMk cId="68928334" sldId="1051"/>
            <ac:spMk id="8" creationId="{8E1D7DE3-AFF2-4954-A60D-591B3A2D5DF4}"/>
          </ac:spMkLst>
        </pc:spChg>
        <pc:picChg chg="del">
          <ac:chgData name="Bethany Bolen" userId="8e338a04f9f07398" providerId="LiveId" clId="{C39FBEA9-C865-4FEA-B0D3-F4145283696C}" dt="2023-04-04T02:55:07.980" v="631" actId="478"/>
          <ac:picMkLst>
            <pc:docMk/>
            <pc:sldMk cId="68928334" sldId="1051"/>
            <ac:picMk id="5" creationId="{00000000-0000-0000-0000-000000000000}"/>
          </ac:picMkLst>
        </pc:picChg>
        <pc:picChg chg="add del mod">
          <ac:chgData name="Bethany Bolen" userId="8e338a04f9f07398" providerId="LiveId" clId="{C39FBEA9-C865-4FEA-B0D3-F4145283696C}" dt="2023-04-04T02:54:09.854" v="623" actId="478"/>
          <ac:picMkLst>
            <pc:docMk/>
            <pc:sldMk cId="68928334" sldId="1051"/>
            <ac:picMk id="7" creationId="{0B75F2D4-A251-C1A4-3EB1-634DD81C4708}"/>
          </ac:picMkLst>
        </pc:picChg>
        <pc:picChg chg="add del mod ord">
          <ac:chgData name="Bethany Bolen" userId="8e338a04f9f07398" providerId="LiveId" clId="{C39FBEA9-C865-4FEA-B0D3-F4145283696C}" dt="2023-04-04T02:55:37.068" v="638" actId="478"/>
          <ac:picMkLst>
            <pc:docMk/>
            <pc:sldMk cId="68928334" sldId="1051"/>
            <ac:picMk id="10" creationId="{7402729E-0D50-A347-5798-8C7FDEA8C7A1}"/>
          </ac:picMkLst>
        </pc:picChg>
        <pc:picChg chg="add del mod ord">
          <ac:chgData name="Bethany Bolen" userId="8e338a04f9f07398" providerId="LiveId" clId="{C39FBEA9-C865-4FEA-B0D3-F4145283696C}" dt="2023-04-04T02:56:06.834" v="645" actId="478"/>
          <ac:picMkLst>
            <pc:docMk/>
            <pc:sldMk cId="68928334" sldId="1051"/>
            <ac:picMk id="12" creationId="{917B5D73-D6E2-F03C-00F4-9B2B26FD03BA}"/>
          </ac:picMkLst>
        </pc:picChg>
        <pc:picChg chg="add mod ord">
          <ac:chgData name="Bethany Bolen" userId="8e338a04f9f07398" providerId="LiveId" clId="{C39FBEA9-C865-4FEA-B0D3-F4145283696C}" dt="2023-04-04T02:56:05.353" v="644" actId="12789"/>
          <ac:picMkLst>
            <pc:docMk/>
            <pc:sldMk cId="68928334" sldId="1051"/>
            <ac:picMk id="14" creationId="{0F928BF0-70D7-2517-EC38-E00983B15BFB}"/>
          </ac:picMkLst>
        </pc:picChg>
      </pc:sldChg>
      <pc:sldChg chg="addSp delSp modSp add mod modNotesTx">
        <pc:chgData name="Bethany Bolen" userId="8e338a04f9f07398" providerId="LiveId" clId="{C39FBEA9-C865-4FEA-B0D3-F4145283696C}" dt="2023-04-04T03:03:19.985" v="686" actId="478"/>
        <pc:sldMkLst>
          <pc:docMk/>
          <pc:sldMk cId="1497468255" sldId="1052"/>
        </pc:sldMkLst>
        <pc:spChg chg="del">
          <ac:chgData name="Bethany Bolen" userId="8e338a04f9f07398" providerId="LiveId" clId="{C39FBEA9-C865-4FEA-B0D3-F4145283696C}" dt="2023-04-04T03:01:00.691" v="656" actId="478"/>
          <ac:spMkLst>
            <pc:docMk/>
            <pc:sldMk cId="1497468255" sldId="1052"/>
            <ac:spMk id="8" creationId="{0B566B2C-260D-41FE-976F-51A71AC5DB91}"/>
          </ac:spMkLst>
        </pc:spChg>
        <pc:graphicFrameChg chg="add del mod">
          <ac:chgData name="Bethany Bolen" userId="8e338a04f9f07398" providerId="LiveId" clId="{C39FBEA9-C865-4FEA-B0D3-F4145283696C}" dt="2023-04-04T03:02:16.611" v="666" actId="478"/>
          <ac:graphicFrameMkLst>
            <pc:docMk/>
            <pc:sldMk cId="1497468255" sldId="1052"/>
            <ac:graphicFrameMk id="11" creationId="{4BE4C280-7EF0-CF95-47E9-D50AA5EE5B66}"/>
          </ac:graphicFrameMkLst>
        </pc:graphicFrameChg>
        <pc:picChg chg="del mod">
          <ac:chgData name="Bethany Bolen" userId="8e338a04f9f07398" providerId="LiveId" clId="{C39FBEA9-C865-4FEA-B0D3-F4145283696C}" dt="2023-04-04T03:00:59.135" v="655" actId="478"/>
          <ac:picMkLst>
            <pc:docMk/>
            <pc:sldMk cId="1497468255" sldId="1052"/>
            <ac:picMk id="6" creationId="{00000000-0000-0000-0000-000000000000}"/>
          </ac:picMkLst>
        </pc:picChg>
        <pc:picChg chg="add del mod ord">
          <ac:chgData name="Bethany Bolen" userId="8e338a04f9f07398" providerId="LiveId" clId="{C39FBEA9-C865-4FEA-B0D3-F4145283696C}" dt="2023-04-04T03:01:46.916" v="664" actId="478"/>
          <ac:picMkLst>
            <pc:docMk/>
            <pc:sldMk cId="1497468255" sldId="1052"/>
            <ac:picMk id="7" creationId="{35A30BB8-AFDD-B129-6F2C-86C47F792B1D}"/>
          </ac:picMkLst>
        </pc:picChg>
        <pc:picChg chg="add del mod ord">
          <ac:chgData name="Bethany Bolen" userId="8e338a04f9f07398" providerId="LiveId" clId="{C39FBEA9-C865-4FEA-B0D3-F4145283696C}" dt="2023-04-04T03:02:20.584" v="671" actId="478"/>
          <ac:picMkLst>
            <pc:docMk/>
            <pc:sldMk cId="1497468255" sldId="1052"/>
            <ac:picMk id="10" creationId="{E83FE344-730F-7C3D-3998-5E3540569DDD}"/>
          </ac:picMkLst>
        </pc:picChg>
        <pc:picChg chg="add del mod ord">
          <ac:chgData name="Bethany Bolen" userId="8e338a04f9f07398" providerId="LiveId" clId="{C39FBEA9-C865-4FEA-B0D3-F4145283696C}" dt="2023-04-04T03:02:48.207" v="679" actId="478"/>
          <ac:picMkLst>
            <pc:docMk/>
            <pc:sldMk cId="1497468255" sldId="1052"/>
            <ac:picMk id="13" creationId="{4E70135C-94BC-BC93-02B7-4AEFD5C69D40}"/>
          </ac:picMkLst>
        </pc:picChg>
        <pc:picChg chg="add del mod ord">
          <ac:chgData name="Bethany Bolen" userId="8e338a04f9f07398" providerId="LiveId" clId="{C39FBEA9-C865-4FEA-B0D3-F4145283696C}" dt="2023-04-04T03:03:19.985" v="686" actId="478"/>
          <ac:picMkLst>
            <pc:docMk/>
            <pc:sldMk cId="1497468255" sldId="1052"/>
            <ac:picMk id="15" creationId="{E770EB51-D2AA-34AB-51A3-67564571195F}"/>
          </ac:picMkLst>
        </pc:picChg>
        <pc:picChg chg="add mod ord">
          <ac:chgData name="Bethany Bolen" userId="8e338a04f9f07398" providerId="LiveId" clId="{C39FBEA9-C865-4FEA-B0D3-F4145283696C}" dt="2023-04-04T03:03:19.705" v="684" actId="27614"/>
          <ac:picMkLst>
            <pc:docMk/>
            <pc:sldMk cId="1497468255" sldId="1052"/>
            <ac:picMk id="17" creationId="{064BA098-4ADD-7752-A9D2-6926416AF8CF}"/>
          </ac:picMkLst>
        </pc:picChg>
      </pc:sldChg>
      <pc:sldChg chg="addSp delSp modSp add mod modNotesTx">
        <pc:chgData name="Bethany Bolen" userId="8e338a04f9f07398" providerId="LiveId" clId="{C39FBEA9-C865-4FEA-B0D3-F4145283696C}" dt="2023-04-04T03:07:18.397" v="715" actId="478"/>
        <pc:sldMkLst>
          <pc:docMk/>
          <pc:sldMk cId="3352358845" sldId="1053"/>
        </pc:sldMkLst>
        <pc:spChg chg="del">
          <ac:chgData name="Bethany Bolen" userId="8e338a04f9f07398" providerId="LiveId" clId="{C39FBEA9-C865-4FEA-B0D3-F4145283696C}" dt="2023-04-04T03:05:38.317" v="699" actId="478"/>
          <ac:spMkLst>
            <pc:docMk/>
            <pc:sldMk cId="3352358845" sldId="1053"/>
            <ac:spMk id="8" creationId="{D47496AA-9B58-4CC6-8DF7-5B247D2E3B1E}"/>
          </ac:spMkLst>
        </pc:spChg>
        <pc:graphicFrameChg chg="add del mod">
          <ac:chgData name="Bethany Bolen" userId="8e338a04f9f07398" providerId="LiveId" clId="{C39FBEA9-C865-4FEA-B0D3-F4145283696C}" dt="2023-04-04T03:05:33.473" v="692" actId="478"/>
          <ac:graphicFrameMkLst>
            <pc:docMk/>
            <pc:sldMk cId="3352358845" sldId="1053"/>
            <ac:graphicFrameMk id="9" creationId="{EDF57A76-D5E6-5000-6B82-C42CEB7ADF7F}"/>
          </ac:graphicFrameMkLst>
        </pc:graphicFrameChg>
        <pc:picChg chg="add del mod">
          <ac:chgData name="Bethany Bolen" userId="8e338a04f9f07398" providerId="LiveId" clId="{C39FBEA9-C865-4FEA-B0D3-F4145283696C}" dt="2023-04-04T03:04:54.494" v="690" actId="478"/>
          <ac:picMkLst>
            <pc:docMk/>
            <pc:sldMk cId="3352358845" sldId="1053"/>
            <ac:picMk id="6" creationId="{DBF03968-8D2B-6C19-0EA4-B223E0A165A6}"/>
          </ac:picMkLst>
        </pc:picChg>
        <pc:picChg chg="del">
          <ac:chgData name="Bethany Bolen" userId="8e338a04f9f07398" providerId="LiveId" clId="{C39FBEA9-C865-4FEA-B0D3-F4145283696C}" dt="2023-04-04T03:05:40.675" v="701" actId="478"/>
          <ac:picMkLst>
            <pc:docMk/>
            <pc:sldMk cId="3352358845" sldId="1053"/>
            <ac:picMk id="7" creationId="{00000000-0000-0000-0000-000000000000}"/>
          </ac:picMkLst>
        </pc:picChg>
        <pc:picChg chg="add del mod ord">
          <ac:chgData name="Bethany Bolen" userId="8e338a04f9f07398" providerId="LiveId" clId="{C39FBEA9-C865-4FEA-B0D3-F4145283696C}" dt="2023-04-04T03:06:24.754" v="708" actId="478"/>
          <ac:picMkLst>
            <pc:docMk/>
            <pc:sldMk cId="3352358845" sldId="1053"/>
            <ac:picMk id="11" creationId="{B63412D2-90F9-CB9C-9F3C-417866E1F407}"/>
          </ac:picMkLst>
        </pc:picChg>
        <pc:picChg chg="add del mod ord">
          <ac:chgData name="Bethany Bolen" userId="8e338a04f9f07398" providerId="LiveId" clId="{C39FBEA9-C865-4FEA-B0D3-F4145283696C}" dt="2023-04-04T03:07:18.397" v="715" actId="478"/>
          <ac:picMkLst>
            <pc:docMk/>
            <pc:sldMk cId="3352358845" sldId="1053"/>
            <ac:picMk id="13" creationId="{590B9C33-F163-715A-1B4A-77E3868263DC}"/>
          </ac:picMkLst>
        </pc:picChg>
        <pc:picChg chg="add mod ord">
          <ac:chgData name="Bethany Bolen" userId="8e338a04f9f07398" providerId="LiveId" clId="{C39FBEA9-C865-4FEA-B0D3-F4145283696C}" dt="2023-04-04T03:07:17.314" v="714" actId="12789"/>
          <ac:picMkLst>
            <pc:docMk/>
            <pc:sldMk cId="3352358845" sldId="1053"/>
            <ac:picMk id="15" creationId="{2F142CE7-B1C0-B468-4FE4-512FC495C7DE}"/>
          </ac:picMkLst>
        </pc:picChg>
      </pc:sldChg>
      <pc:sldChg chg="addSp delSp modSp add mod modNotesTx">
        <pc:chgData name="Bethany Bolen" userId="8e338a04f9f07398" providerId="LiveId" clId="{C39FBEA9-C865-4FEA-B0D3-F4145283696C}" dt="2023-04-04T03:14:47.773" v="795" actId="478"/>
        <pc:sldMkLst>
          <pc:docMk/>
          <pc:sldMk cId="66369014" sldId="1054"/>
        </pc:sldMkLst>
        <pc:spChg chg="del">
          <ac:chgData name="Bethany Bolen" userId="8e338a04f9f07398" providerId="LiveId" clId="{C39FBEA9-C865-4FEA-B0D3-F4145283696C}" dt="2023-04-04T03:13:05.782" v="762" actId="478"/>
          <ac:spMkLst>
            <pc:docMk/>
            <pc:sldMk cId="66369014" sldId="1054"/>
            <ac:spMk id="8" creationId="{2084C3E5-C67E-4175-B652-CB06ED4D4348}"/>
          </ac:spMkLst>
        </pc:spChg>
        <pc:graphicFrameChg chg="add del mod">
          <ac:chgData name="Bethany Bolen" userId="8e338a04f9f07398" providerId="LiveId" clId="{C39FBEA9-C865-4FEA-B0D3-F4145283696C}" dt="2023-04-04T03:13:22.815" v="764" actId="478"/>
          <ac:graphicFrameMkLst>
            <pc:docMk/>
            <pc:sldMk cId="66369014" sldId="1054"/>
            <ac:graphicFrameMk id="9" creationId="{DD9251F7-0D70-ABC9-E263-A094B6909EDC}"/>
          </ac:graphicFrameMkLst>
        </pc:graphicFrameChg>
        <pc:graphicFrameChg chg="add del mod">
          <ac:chgData name="Bethany Bolen" userId="8e338a04f9f07398" providerId="LiveId" clId="{C39FBEA9-C865-4FEA-B0D3-F4145283696C}" dt="2023-04-04T03:13:44.582" v="772" actId="478"/>
          <ac:graphicFrameMkLst>
            <pc:docMk/>
            <pc:sldMk cId="66369014" sldId="1054"/>
            <ac:graphicFrameMk id="12" creationId="{0FA2205C-3D2E-5621-5954-FB90C7B9F908}"/>
          </ac:graphicFrameMkLst>
        </pc:graphicFrameChg>
        <pc:graphicFrameChg chg="add del mod">
          <ac:chgData name="Bethany Bolen" userId="8e338a04f9f07398" providerId="LiveId" clId="{C39FBEA9-C865-4FEA-B0D3-F4145283696C}" dt="2023-04-04T03:14:42.982" v="788" actId="478"/>
          <ac:graphicFrameMkLst>
            <pc:docMk/>
            <pc:sldMk cId="66369014" sldId="1054"/>
            <ac:graphicFrameMk id="17" creationId="{94219C3B-AE44-C651-7E0D-38C02BA2FF80}"/>
          </ac:graphicFrameMkLst>
        </pc:graphicFrameChg>
        <pc:picChg chg="del">
          <ac:chgData name="Bethany Bolen" userId="8e338a04f9f07398" providerId="LiveId" clId="{C39FBEA9-C865-4FEA-B0D3-F4145283696C}" dt="2023-04-04T03:13:04.760" v="761" actId="478"/>
          <ac:picMkLst>
            <pc:docMk/>
            <pc:sldMk cId="66369014" sldId="1054"/>
            <ac:picMk id="5" creationId="{00000000-0000-0000-0000-000000000000}"/>
          </ac:picMkLst>
        </pc:picChg>
        <pc:picChg chg="add del mod ord">
          <ac:chgData name="Bethany Bolen" userId="8e338a04f9f07398" providerId="LiveId" clId="{C39FBEA9-C865-4FEA-B0D3-F4145283696C}" dt="2023-04-04T03:13:28.006" v="769" actId="478"/>
          <ac:picMkLst>
            <pc:docMk/>
            <pc:sldMk cId="66369014" sldId="1054"/>
            <ac:picMk id="7" creationId="{2737494B-28C6-D224-A2A8-8FD1D26132C7}"/>
          </ac:picMkLst>
        </pc:picChg>
        <pc:picChg chg="add del mod ord">
          <ac:chgData name="Bethany Bolen" userId="8e338a04f9f07398" providerId="LiveId" clId="{C39FBEA9-C865-4FEA-B0D3-F4145283696C}" dt="2023-04-04T03:13:49.190" v="779" actId="478"/>
          <ac:picMkLst>
            <pc:docMk/>
            <pc:sldMk cId="66369014" sldId="1054"/>
            <ac:picMk id="11" creationId="{592D9576-DBB8-4ADC-BA35-4FD172D72368}"/>
          </ac:picMkLst>
        </pc:picChg>
        <pc:picChg chg="add del mod ord">
          <ac:chgData name="Bethany Bolen" userId="8e338a04f9f07398" providerId="LiveId" clId="{C39FBEA9-C865-4FEA-B0D3-F4145283696C}" dt="2023-04-04T03:14:12.141" v="786" actId="478"/>
          <ac:picMkLst>
            <pc:docMk/>
            <pc:sldMk cId="66369014" sldId="1054"/>
            <ac:picMk id="14" creationId="{E3ED0D15-EC23-4C93-6890-1C25FA13127C}"/>
          </ac:picMkLst>
        </pc:picChg>
        <pc:picChg chg="add del mod ord">
          <ac:chgData name="Bethany Bolen" userId="8e338a04f9f07398" providerId="LiveId" clId="{C39FBEA9-C865-4FEA-B0D3-F4145283696C}" dt="2023-04-04T03:14:47.773" v="795" actId="478"/>
          <ac:picMkLst>
            <pc:docMk/>
            <pc:sldMk cId="66369014" sldId="1054"/>
            <ac:picMk id="16" creationId="{C940BBE4-E97E-A28F-4836-1D379FBA4965}"/>
          </ac:picMkLst>
        </pc:picChg>
        <pc:picChg chg="add mod ord">
          <ac:chgData name="Bethany Bolen" userId="8e338a04f9f07398" providerId="LiveId" clId="{C39FBEA9-C865-4FEA-B0D3-F4145283696C}" dt="2023-04-04T03:14:47.158" v="794" actId="962"/>
          <ac:picMkLst>
            <pc:docMk/>
            <pc:sldMk cId="66369014" sldId="1054"/>
            <ac:picMk id="19" creationId="{3B076596-6ADC-DE99-EE7C-D72344BABFDB}"/>
          </ac:picMkLst>
        </pc:picChg>
      </pc:sldChg>
    </pc:docChg>
  </pc:docChgLst>
  <pc:docChgLst>
    <pc:chgData name="Todd Bolen" userId="a511567d1bf03c50" providerId="LiveId" clId="{13887A42-2A57-4A24-B1C1-3E2AED65608B}"/>
    <pc:docChg chg="custSel modSld">
      <pc:chgData name="Todd Bolen" userId="a511567d1bf03c50" providerId="LiveId" clId="{13887A42-2A57-4A24-B1C1-3E2AED65608B}" dt="2023-07-14T20:54:06.419" v="16" actId="20577"/>
      <pc:docMkLst>
        <pc:docMk/>
      </pc:docMkLst>
      <pc:sldChg chg="addSp delSp modSp mod modNotesTx">
        <pc:chgData name="Todd Bolen" userId="a511567d1bf03c50" providerId="LiveId" clId="{13887A42-2A57-4A24-B1C1-3E2AED65608B}" dt="2023-07-05T03:27:38.626" v="9"/>
        <pc:sldMkLst>
          <pc:docMk/>
          <pc:sldMk cId="3263807016" sldId="904"/>
        </pc:sldMkLst>
        <pc:picChg chg="del">
          <ac:chgData name="Todd Bolen" userId="a511567d1bf03c50" providerId="LiveId" clId="{13887A42-2A57-4A24-B1C1-3E2AED65608B}" dt="2023-07-05T03:26:53.067" v="3" actId="478"/>
          <ac:picMkLst>
            <pc:docMk/>
            <pc:sldMk cId="3263807016" sldId="904"/>
            <ac:picMk id="5" creationId="{00000000-0000-0000-0000-000000000000}"/>
          </ac:picMkLst>
        </pc:picChg>
        <pc:picChg chg="add mod ord">
          <ac:chgData name="Todd Bolen" userId="a511567d1bf03c50" providerId="LiveId" clId="{13887A42-2A57-4A24-B1C1-3E2AED65608B}" dt="2023-07-05T03:26:51.571" v="2" actId="167"/>
          <ac:picMkLst>
            <pc:docMk/>
            <pc:sldMk cId="3263807016" sldId="904"/>
            <ac:picMk id="6" creationId="{0A7612D1-4D88-C9B2-C09D-993A85776BFF}"/>
          </ac:picMkLst>
        </pc:picChg>
      </pc:sldChg>
      <pc:sldChg chg="addSp delSp modSp mod modNotesTx">
        <pc:chgData name="Todd Bolen" userId="a511567d1bf03c50" providerId="LiveId" clId="{13887A42-2A57-4A24-B1C1-3E2AED65608B}" dt="2023-07-05T03:27:45.545" v="11" actId="20577"/>
        <pc:sldMkLst>
          <pc:docMk/>
          <pc:sldMk cId="3028597122" sldId="923"/>
        </pc:sldMkLst>
        <pc:spChg chg="del">
          <ac:chgData name="Todd Bolen" userId="a511567d1bf03c50" providerId="LiveId" clId="{13887A42-2A57-4A24-B1C1-3E2AED65608B}" dt="2023-07-05T03:26:59.470" v="7" actId="478"/>
          <ac:spMkLst>
            <pc:docMk/>
            <pc:sldMk cId="3028597122" sldId="923"/>
            <ac:spMk id="5" creationId="{00000000-0000-0000-0000-000000000000}"/>
          </ac:spMkLst>
        </pc:spChg>
        <pc:spChg chg="del">
          <ac:chgData name="Todd Bolen" userId="a511567d1bf03c50" providerId="LiveId" clId="{13887A42-2A57-4A24-B1C1-3E2AED65608B}" dt="2023-07-05T03:26:59.470" v="7" actId="478"/>
          <ac:spMkLst>
            <pc:docMk/>
            <pc:sldMk cId="3028597122" sldId="923"/>
            <ac:spMk id="7" creationId="{00000000-0000-0000-0000-000000000000}"/>
          </ac:spMkLst>
        </pc:spChg>
        <pc:spChg chg="del">
          <ac:chgData name="Todd Bolen" userId="a511567d1bf03c50" providerId="LiveId" clId="{13887A42-2A57-4A24-B1C1-3E2AED65608B}" dt="2023-07-05T03:26:42.711" v="0" actId="478"/>
          <ac:spMkLst>
            <pc:docMk/>
            <pc:sldMk cId="3028597122" sldId="923"/>
            <ac:spMk id="9" creationId="{84BC5BCC-DB09-87AA-8AC1-3CCCEE2F488C}"/>
          </ac:spMkLst>
        </pc:spChg>
        <pc:spChg chg="add mod">
          <ac:chgData name="Todd Bolen" userId="a511567d1bf03c50" providerId="LiveId" clId="{13887A42-2A57-4A24-B1C1-3E2AED65608B}" dt="2023-07-05T03:27:02.849" v="8"/>
          <ac:spMkLst>
            <pc:docMk/>
            <pc:sldMk cId="3028597122" sldId="923"/>
            <ac:spMk id="10" creationId="{D02B2C04-148C-FF75-B375-5A474F79735B}"/>
          </ac:spMkLst>
        </pc:spChg>
        <pc:spChg chg="add mod">
          <ac:chgData name="Todd Bolen" userId="a511567d1bf03c50" providerId="LiveId" clId="{13887A42-2A57-4A24-B1C1-3E2AED65608B}" dt="2023-07-05T03:27:02.849" v="8"/>
          <ac:spMkLst>
            <pc:docMk/>
            <pc:sldMk cId="3028597122" sldId="923"/>
            <ac:spMk id="11" creationId="{DB49190E-A281-F5C4-AA26-96DA66768BC0}"/>
          </ac:spMkLst>
        </pc:spChg>
        <pc:picChg chg="add mod ord">
          <ac:chgData name="Todd Bolen" userId="a511567d1bf03c50" providerId="LiveId" clId="{13887A42-2A57-4A24-B1C1-3E2AED65608B}" dt="2023-07-05T03:26:54.491" v="5" actId="167"/>
          <ac:picMkLst>
            <pc:docMk/>
            <pc:sldMk cId="3028597122" sldId="923"/>
            <ac:picMk id="6" creationId="{46CB16D5-819B-EC26-8D8A-A8EC99D225C2}"/>
          </ac:picMkLst>
        </pc:picChg>
        <pc:picChg chg="del">
          <ac:chgData name="Todd Bolen" userId="a511567d1bf03c50" providerId="LiveId" clId="{13887A42-2A57-4A24-B1C1-3E2AED65608B}" dt="2023-07-05T03:26:55.841" v="6" actId="478"/>
          <ac:picMkLst>
            <pc:docMk/>
            <pc:sldMk cId="3028597122" sldId="923"/>
            <ac:picMk id="8" creationId="{00000000-0000-0000-0000-000000000000}"/>
          </ac:picMkLst>
        </pc:picChg>
      </pc:sldChg>
      <pc:sldChg chg="addSp delSp modSp mod modNotesTx">
        <pc:chgData name="Todd Bolen" userId="a511567d1bf03c50" providerId="LiveId" clId="{13887A42-2A57-4A24-B1C1-3E2AED65608B}" dt="2023-07-14T20:54:06.419" v="16" actId="20577"/>
        <pc:sldMkLst>
          <pc:docMk/>
          <pc:sldMk cId="3259753018" sldId="1045"/>
        </pc:sldMkLst>
        <pc:spChg chg="del">
          <ac:chgData name="Todd Bolen" userId="a511567d1bf03c50" providerId="LiveId" clId="{13887A42-2A57-4A24-B1C1-3E2AED65608B}" dt="2023-07-14T20:53:59.288" v="15" actId="478"/>
          <ac:spMkLst>
            <pc:docMk/>
            <pc:sldMk cId="3259753018" sldId="1045"/>
            <ac:spMk id="7" creationId="{4F28A59D-EA73-8C32-861F-E31017C6546D}"/>
          </ac:spMkLst>
        </pc:spChg>
        <pc:picChg chg="del">
          <ac:chgData name="Todd Bolen" userId="a511567d1bf03c50" providerId="LiveId" clId="{13887A42-2A57-4A24-B1C1-3E2AED65608B}" dt="2023-07-14T20:53:56.372" v="14" actId="478"/>
          <ac:picMkLst>
            <pc:docMk/>
            <pc:sldMk cId="3259753018" sldId="1045"/>
            <ac:picMk id="5" creationId="{19CAFE62-A417-97A4-956C-F2819C1AC126}"/>
          </ac:picMkLst>
        </pc:picChg>
        <pc:picChg chg="add mod ord">
          <ac:chgData name="Todd Bolen" userId="a511567d1bf03c50" providerId="LiveId" clId="{13887A42-2A57-4A24-B1C1-3E2AED65608B}" dt="2023-07-14T20:53:54.680" v="13" actId="167"/>
          <ac:picMkLst>
            <pc:docMk/>
            <pc:sldMk cId="3259753018" sldId="1045"/>
            <ac:picMk id="8" creationId="{B0677B54-FB4A-EA4B-36C9-7661FEFDED83}"/>
          </ac:picMkLst>
        </pc:picChg>
      </pc:sldChg>
    </pc:docChg>
  </pc:docChgLst>
  <pc:docChgLst>
    <pc:chgData name="Katie Bolen" userId="aa78ffc0c2b120ec" providerId="LiveId" clId="{3B061F3E-2151-47E9-B81F-74D080FE594C}"/>
    <pc:docChg chg="custSel modSld">
      <pc:chgData name="Katie Bolen" userId="aa78ffc0c2b120ec" providerId="LiveId" clId="{3B061F3E-2151-47E9-B81F-74D080FE594C}" dt="2023-03-29T23:00:59.245" v="4" actId="478"/>
      <pc:docMkLst>
        <pc:docMk/>
      </pc:docMkLst>
      <pc:sldChg chg="addSp delSp modSp mod">
        <pc:chgData name="Katie Bolen" userId="aa78ffc0c2b120ec" providerId="LiveId" clId="{3B061F3E-2151-47E9-B81F-74D080FE594C}" dt="2023-03-29T23:00:59.245" v="4" actId="478"/>
        <pc:sldMkLst>
          <pc:docMk/>
          <pc:sldMk cId="3036239632" sldId="341"/>
        </pc:sldMkLst>
        <pc:spChg chg="del">
          <ac:chgData name="Katie Bolen" userId="aa78ffc0c2b120ec" providerId="LiveId" clId="{3B061F3E-2151-47E9-B81F-74D080FE594C}" dt="2023-03-29T23:00:59.245" v="4" actId="478"/>
          <ac:spMkLst>
            <pc:docMk/>
            <pc:sldMk cId="3036239632" sldId="341"/>
            <ac:spMk id="8" creationId="{5390A4AA-BDBF-42FE-A60A-6F14E87D722B}"/>
          </ac:spMkLst>
        </pc:spChg>
        <pc:picChg chg="del">
          <ac:chgData name="Katie Bolen" userId="aa78ffc0c2b120ec" providerId="LiveId" clId="{3B061F3E-2151-47E9-B81F-74D080FE594C}" dt="2023-03-29T23:00:59.245" v="4" actId="478"/>
          <ac:picMkLst>
            <pc:docMk/>
            <pc:sldMk cId="3036239632" sldId="341"/>
            <ac:picMk id="5" creationId="{00000000-0000-0000-0000-000000000000}"/>
          </ac:picMkLst>
        </pc:picChg>
        <pc:picChg chg="add mod ord">
          <ac:chgData name="Katie Bolen" userId="aa78ffc0c2b120ec" providerId="LiveId" clId="{3B061F3E-2151-47E9-B81F-74D080FE594C}" dt="2023-03-29T23:00:57.182" v="3" actId="962"/>
          <ac:picMkLst>
            <pc:docMk/>
            <pc:sldMk cId="3036239632" sldId="341"/>
            <ac:picMk id="7" creationId="{BA18CBE0-9380-D9FC-C40E-D3CCBEE2F46B}"/>
          </ac:picMkLst>
        </pc:picChg>
      </pc:sldChg>
    </pc:docChg>
  </pc:docChgLst>
  <pc:docChgLst>
    <pc:chgData name="Bethany Bolen" userId="8e338a04f9f07398" providerId="LiveId" clId="{8255490D-B3CB-421F-963C-7F05B2509638}"/>
    <pc:docChg chg="custSel addSld delSld modSld">
      <pc:chgData name="Bethany Bolen" userId="8e338a04f9f07398" providerId="LiveId" clId="{8255490D-B3CB-421F-963C-7F05B2509638}" dt="2023-08-09T01:03:17.590" v="17" actId="14861"/>
      <pc:docMkLst>
        <pc:docMk/>
      </pc:docMkLst>
      <pc:sldChg chg="del">
        <pc:chgData name="Bethany Bolen" userId="8e338a04f9f07398" providerId="LiveId" clId="{8255490D-B3CB-421F-963C-7F05B2509638}" dt="2023-08-09T01:01:45.419" v="8" actId="47"/>
        <pc:sldMkLst>
          <pc:docMk/>
          <pc:sldMk cId="3194010850" sldId="889"/>
        </pc:sldMkLst>
      </pc:sldChg>
      <pc:sldChg chg="modSp mod">
        <pc:chgData name="Bethany Bolen" userId="8e338a04f9f07398" providerId="LiveId" clId="{8255490D-B3CB-421F-963C-7F05B2509638}" dt="2023-08-09T01:00:05.144" v="4" actId="207"/>
        <pc:sldMkLst>
          <pc:docMk/>
          <pc:sldMk cId="1874280857" sldId="914"/>
        </pc:sldMkLst>
        <pc:spChg chg="mod">
          <ac:chgData name="Bethany Bolen" userId="8e338a04f9f07398" providerId="LiveId" clId="{8255490D-B3CB-421F-963C-7F05B2509638}" dt="2023-08-09T00:59:51.967" v="1" actId="207"/>
          <ac:spMkLst>
            <pc:docMk/>
            <pc:sldMk cId="1874280857" sldId="914"/>
            <ac:spMk id="7" creationId="{52BF6F75-C359-BB47-952E-CB2B1A12D36B}"/>
          </ac:spMkLst>
        </pc:spChg>
        <pc:spChg chg="mod">
          <ac:chgData name="Bethany Bolen" userId="8e338a04f9f07398" providerId="LiveId" clId="{8255490D-B3CB-421F-963C-7F05B2509638}" dt="2023-08-09T01:00:05.144" v="4" actId="207"/>
          <ac:spMkLst>
            <pc:docMk/>
            <pc:sldMk cId="1874280857" sldId="914"/>
            <ac:spMk id="9" creationId="{60C63E27-7CFA-2D45-B3C0-B679D8A095BB}"/>
          </ac:spMkLst>
        </pc:spChg>
        <pc:spChg chg="mod">
          <ac:chgData name="Bethany Bolen" userId="8e338a04f9f07398" providerId="LiveId" clId="{8255490D-B3CB-421F-963C-7F05B2509638}" dt="2023-08-09T00:59:54.563" v="2" actId="207"/>
          <ac:spMkLst>
            <pc:docMk/>
            <pc:sldMk cId="1874280857" sldId="914"/>
            <ac:spMk id="10" creationId="{85693376-1963-4D46-B94F-F2F6B9833126}"/>
          </ac:spMkLst>
        </pc:spChg>
        <pc:spChg chg="mod">
          <ac:chgData name="Bethany Bolen" userId="8e338a04f9f07398" providerId="LiveId" clId="{8255490D-B3CB-421F-963C-7F05B2509638}" dt="2023-08-09T01:00:02.589" v="3" actId="207"/>
          <ac:spMkLst>
            <pc:docMk/>
            <pc:sldMk cId="1874280857" sldId="914"/>
            <ac:spMk id="11" creationId="{82A38DDA-1943-AD49-8A5D-A54FE84202C1}"/>
          </ac:spMkLst>
        </pc:spChg>
      </pc:sldChg>
      <pc:sldChg chg="modSp mod">
        <pc:chgData name="Bethany Bolen" userId="8e338a04f9f07398" providerId="LiveId" clId="{8255490D-B3CB-421F-963C-7F05B2509638}" dt="2023-08-09T01:02:23.257" v="14" actId="14861"/>
        <pc:sldMkLst>
          <pc:docMk/>
          <pc:sldMk cId="3028597122" sldId="923"/>
        </pc:sldMkLst>
        <pc:spChg chg="mod">
          <ac:chgData name="Bethany Bolen" userId="8e338a04f9f07398" providerId="LiveId" clId="{8255490D-B3CB-421F-963C-7F05B2509638}" dt="2023-08-09T01:02:23.257" v="14" actId="14861"/>
          <ac:spMkLst>
            <pc:docMk/>
            <pc:sldMk cId="3028597122" sldId="923"/>
            <ac:spMk id="10" creationId="{D02B2C04-148C-FF75-B375-5A474F79735B}"/>
          </ac:spMkLst>
        </pc:spChg>
      </pc:sldChg>
      <pc:sldChg chg="modSp mod">
        <pc:chgData name="Bethany Bolen" userId="8e338a04f9f07398" providerId="LiveId" clId="{8255490D-B3CB-421F-963C-7F05B2509638}" dt="2023-08-09T01:03:17.590" v="17" actId="14861"/>
        <pc:sldMkLst>
          <pc:docMk/>
          <pc:sldMk cId="4008999181" sldId="1039"/>
        </pc:sldMkLst>
        <pc:spChg chg="mod">
          <ac:chgData name="Bethany Bolen" userId="8e338a04f9f07398" providerId="LiveId" clId="{8255490D-B3CB-421F-963C-7F05B2509638}" dt="2023-08-09T01:03:17.590" v="17" actId="14861"/>
          <ac:spMkLst>
            <pc:docMk/>
            <pc:sldMk cId="4008999181" sldId="1039"/>
            <ac:spMk id="5" creationId="{00000000-0000-0000-0000-000000000000}"/>
          </ac:spMkLst>
        </pc:spChg>
      </pc:sldChg>
      <pc:sldChg chg="modSp mod">
        <pc:chgData name="Bethany Bolen" userId="8e338a04f9f07398" providerId="LiveId" clId="{8255490D-B3CB-421F-963C-7F05B2509638}" dt="2023-08-09T00:59:37.820" v="0" actId="692"/>
        <pc:sldMkLst>
          <pc:docMk/>
          <pc:sldMk cId="2520154926" sldId="1040"/>
        </pc:sldMkLst>
        <pc:spChg chg="mod">
          <ac:chgData name="Bethany Bolen" userId="8e338a04f9f07398" providerId="LiveId" clId="{8255490D-B3CB-421F-963C-7F05B2509638}" dt="2023-08-09T00:59:37.820" v="0" actId="692"/>
          <ac:spMkLst>
            <pc:docMk/>
            <pc:sldMk cId="2520154926" sldId="1040"/>
            <ac:spMk id="9" creationId="{D9068519-3061-7340-9D83-C03D8218BA98}"/>
          </ac:spMkLst>
        </pc:spChg>
      </pc:sldChg>
      <pc:sldChg chg="addSp delSp modSp mod">
        <pc:chgData name="Bethany Bolen" userId="8e338a04f9f07398" providerId="LiveId" clId="{8255490D-B3CB-421F-963C-7F05B2509638}" dt="2023-08-09T01:01:38.049" v="7"/>
        <pc:sldMkLst>
          <pc:docMk/>
          <pc:sldMk cId="134365102" sldId="1041"/>
        </pc:sldMkLst>
        <pc:spChg chg="add mod">
          <ac:chgData name="Bethany Bolen" userId="8e338a04f9f07398" providerId="LiveId" clId="{8255490D-B3CB-421F-963C-7F05B2509638}" dt="2023-08-09T01:01:38.049" v="7"/>
          <ac:spMkLst>
            <pc:docMk/>
            <pc:sldMk cId="134365102" sldId="1041"/>
            <ac:spMk id="5" creationId="{E44D887D-03FB-59E2-C4DC-1F12B763F0E7}"/>
          </ac:spMkLst>
        </pc:spChg>
        <pc:spChg chg="add mod">
          <ac:chgData name="Bethany Bolen" userId="8e338a04f9f07398" providerId="LiveId" clId="{8255490D-B3CB-421F-963C-7F05B2509638}" dt="2023-08-09T01:01:38.049" v="7"/>
          <ac:spMkLst>
            <pc:docMk/>
            <pc:sldMk cId="134365102" sldId="1041"/>
            <ac:spMk id="6" creationId="{1BF1D883-6789-F5A5-66A7-F84FCC1B7431}"/>
          </ac:spMkLst>
        </pc:spChg>
        <pc:spChg chg="del">
          <ac:chgData name="Bethany Bolen" userId="8e338a04f9f07398" providerId="LiveId" clId="{8255490D-B3CB-421F-963C-7F05B2509638}" dt="2023-08-09T01:01:37.703" v="6" actId="478"/>
          <ac:spMkLst>
            <pc:docMk/>
            <pc:sldMk cId="134365102" sldId="1041"/>
            <ac:spMk id="7" creationId="{D17B0D84-0C4D-E249-AFA2-782BE15EDBB8}"/>
          </ac:spMkLst>
        </pc:spChg>
        <pc:spChg chg="del">
          <ac:chgData name="Bethany Bolen" userId="8e338a04f9f07398" providerId="LiveId" clId="{8255490D-B3CB-421F-963C-7F05B2509638}" dt="2023-08-09T01:01:37.703" v="6" actId="478"/>
          <ac:spMkLst>
            <pc:docMk/>
            <pc:sldMk cId="134365102" sldId="1041"/>
            <ac:spMk id="8" creationId="{4C7020EF-928D-8241-ADB4-BF85F0B8AC82}"/>
          </ac:spMkLst>
        </pc:spChg>
        <pc:spChg chg="del">
          <ac:chgData name="Bethany Bolen" userId="8e338a04f9f07398" providerId="LiveId" clId="{8255490D-B3CB-421F-963C-7F05B2509638}" dt="2023-08-09T01:01:37.703" v="6" actId="478"/>
          <ac:spMkLst>
            <pc:docMk/>
            <pc:sldMk cId="134365102" sldId="1041"/>
            <ac:spMk id="9" creationId="{16DEEC6D-3FC9-CB41-A501-1F67DF7BC98D}"/>
          </ac:spMkLst>
        </pc:spChg>
        <pc:spChg chg="del">
          <ac:chgData name="Bethany Bolen" userId="8e338a04f9f07398" providerId="LiveId" clId="{8255490D-B3CB-421F-963C-7F05B2509638}" dt="2023-08-09T01:01:37.703" v="6" actId="478"/>
          <ac:spMkLst>
            <pc:docMk/>
            <pc:sldMk cId="134365102" sldId="1041"/>
            <ac:spMk id="10" creationId="{6830AF20-25A7-C544-BC0B-3F7071995473}"/>
          </ac:spMkLst>
        </pc:spChg>
        <pc:spChg chg="del">
          <ac:chgData name="Bethany Bolen" userId="8e338a04f9f07398" providerId="LiveId" clId="{8255490D-B3CB-421F-963C-7F05B2509638}" dt="2023-08-09T01:01:37.703" v="6" actId="478"/>
          <ac:spMkLst>
            <pc:docMk/>
            <pc:sldMk cId="134365102" sldId="1041"/>
            <ac:spMk id="11" creationId="{E909DBE4-CD65-4D01-AADB-46D362ADB86E}"/>
          </ac:spMkLst>
        </pc:spChg>
        <pc:spChg chg="del">
          <ac:chgData name="Bethany Bolen" userId="8e338a04f9f07398" providerId="LiveId" clId="{8255490D-B3CB-421F-963C-7F05B2509638}" dt="2023-08-09T01:01:37.703" v="6" actId="478"/>
          <ac:spMkLst>
            <pc:docMk/>
            <pc:sldMk cId="134365102" sldId="1041"/>
            <ac:spMk id="12" creationId="{ED9C0FAF-5B24-554C-8275-620248271BF6}"/>
          </ac:spMkLst>
        </pc:spChg>
        <pc:spChg chg="add mod">
          <ac:chgData name="Bethany Bolen" userId="8e338a04f9f07398" providerId="LiveId" clId="{8255490D-B3CB-421F-963C-7F05B2509638}" dt="2023-08-09T01:01:38.049" v="7"/>
          <ac:spMkLst>
            <pc:docMk/>
            <pc:sldMk cId="134365102" sldId="1041"/>
            <ac:spMk id="14" creationId="{2F299168-8CEA-ECD9-3A37-105709B2D559}"/>
          </ac:spMkLst>
        </pc:spChg>
        <pc:spChg chg="add mod">
          <ac:chgData name="Bethany Bolen" userId="8e338a04f9f07398" providerId="LiveId" clId="{8255490D-B3CB-421F-963C-7F05B2509638}" dt="2023-08-09T01:01:38.049" v="7"/>
          <ac:spMkLst>
            <pc:docMk/>
            <pc:sldMk cId="134365102" sldId="1041"/>
            <ac:spMk id="15" creationId="{73B22BF8-2ADF-2292-191E-46C11FF72EDC}"/>
          </ac:spMkLst>
        </pc:spChg>
        <pc:spChg chg="add mod">
          <ac:chgData name="Bethany Bolen" userId="8e338a04f9f07398" providerId="LiveId" clId="{8255490D-B3CB-421F-963C-7F05B2509638}" dt="2023-08-09T01:01:38.049" v="7"/>
          <ac:spMkLst>
            <pc:docMk/>
            <pc:sldMk cId="134365102" sldId="1041"/>
            <ac:spMk id="16" creationId="{F4B5DC46-5ED2-0B28-1027-579BF7C52B6D}"/>
          </ac:spMkLst>
        </pc:spChg>
      </pc:sldChg>
      <pc:sldChg chg="add del">
        <pc:chgData name="Bethany Bolen" userId="8e338a04f9f07398" providerId="LiveId" clId="{8255490D-B3CB-421F-963C-7F05B2509638}" dt="2023-08-09T01:01:46.566" v="9" actId="47"/>
        <pc:sldMkLst>
          <pc:docMk/>
          <pc:sldMk cId="2764183769" sldId="1177"/>
        </pc:sldMkLst>
      </pc:sldChg>
    </pc:docChg>
  </pc:docChgLst>
  <pc:docChgLst>
    <pc:chgData name="Katie Bolen" userId="aa78ffc0c2b120ec" providerId="LiveId" clId="{74BDE2D9-BAF3-4C7B-9C9E-49235A73A32B}"/>
    <pc:docChg chg="custSel modSld">
      <pc:chgData name="Katie Bolen" userId="aa78ffc0c2b120ec" providerId="LiveId" clId="{74BDE2D9-BAF3-4C7B-9C9E-49235A73A32B}" dt="2022-12-22T04:03:11.169" v="23" actId="27614"/>
      <pc:docMkLst>
        <pc:docMk/>
      </pc:docMkLst>
      <pc:sldChg chg="addSp delSp modSp mod">
        <pc:chgData name="Katie Bolen" userId="aa78ffc0c2b120ec" providerId="LiveId" clId="{74BDE2D9-BAF3-4C7B-9C9E-49235A73A32B}" dt="2022-12-06T04:49:47.045" v="3" actId="27614"/>
        <pc:sldMkLst>
          <pc:docMk/>
          <pc:sldMk cId="726029180" sldId="315"/>
        </pc:sldMkLst>
        <pc:picChg chg="del">
          <ac:chgData name="Katie Bolen" userId="aa78ffc0c2b120ec" providerId="LiveId" clId="{74BDE2D9-BAF3-4C7B-9C9E-49235A73A32B}" dt="2022-12-06T04:49:46.574" v="2" actId="478"/>
          <ac:picMkLst>
            <pc:docMk/>
            <pc:sldMk cId="726029180" sldId="315"/>
            <ac:picMk id="6" creationId="{70BEAF55-6B25-4183-BC15-6D95FEA37F71}"/>
          </ac:picMkLst>
        </pc:picChg>
        <pc:picChg chg="add mod ord">
          <ac:chgData name="Katie Bolen" userId="aa78ffc0c2b120ec" providerId="LiveId" clId="{74BDE2D9-BAF3-4C7B-9C9E-49235A73A32B}" dt="2022-12-06T04:49:47.045" v="3" actId="27614"/>
          <ac:picMkLst>
            <pc:docMk/>
            <pc:sldMk cId="726029180" sldId="315"/>
            <ac:picMk id="7" creationId="{03ECB28B-47C3-E4CC-632E-FD88B77B2335}"/>
          </ac:picMkLst>
        </pc:picChg>
      </pc:sldChg>
      <pc:sldChg chg="addSp delSp modSp mod">
        <pc:chgData name="Katie Bolen" userId="aa78ffc0c2b120ec" providerId="LiveId" clId="{74BDE2D9-BAF3-4C7B-9C9E-49235A73A32B}" dt="2022-12-22T03:54:34.248" v="17" actId="478"/>
        <pc:sldMkLst>
          <pc:docMk/>
          <pc:sldMk cId="2226814168" sldId="354"/>
        </pc:sldMkLst>
        <pc:picChg chg="del mod">
          <ac:chgData name="Katie Bolen" userId="aa78ffc0c2b120ec" providerId="LiveId" clId="{74BDE2D9-BAF3-4C7B-9C9E-49235A73A32B}" dt="2022-12-22T03:54:34.248" v="17" actId="478"/>
          <ac:picMkLst>
            <pc:docMk/>
            <pc:sldMk cId="2226814168" sldId="354"/>
            <ac:picMk id="5" creationId="{00000000-0000-0000-0000-000000000000}"/>
          </ac:picMkLst>
        </pc:picChg>
        <pc:picChg chg="add mod ord">
          <ac:chgData name="Katie Bolen" userId="aa78ffc0c2b120ec" providerId="LiveId" clId="{74BDE2D9-BAF3-4C7B-9C9E-49235A73A32B}" dt="2022-12-22T03:54:33.829" v="15" actId="27614"/>
          <ac:picMkLst>
            <pc:docMk/>
            <pc:sldMk cId="2226814168" sldId="354"/>
            <ac:picMk id="7" creationId="{903FB7FD-6DEC-6A75-D1F3-6EA7B764D63B}"/>
          </ac:picMkLst>
        </pc:picChg>
      </pc:sldChg>
      <pc:sldChg chg="addSp delSp modSp mod">
        <pc:chgData name="Katie Bolen" userId="aa78ffc0c2b120ec" providerId="LiveId" clId="{74BDE2D9-BAF3-4C7B-9C9E-49235A73A32B}" dt="2022-12-22T04:03:11.169" v="23" actId="27614"/>
        <pc:sldMkLst>
          <pc:docMk/>
          <pc:sldMk cId="2752649506" sldId="975"/>
        </pc:sldMkLst>
        <pc:spChg chg="add del mod">
          <ac:chgData name="Katie Bolen" userId="aa78ffc0c2b120ec" providerId="LiveId" clId="{74BDE2D9-BAF3-4C7B-9C9E-49235A73A32B}" dt="2022-12-22T04:03:05.920" v="19" actId="478"/>
          <ac:spMkLst>
            <pc:docMk/>
            <pc:sldMk cId="2752649506" sldId="975"/>
            <ac:spMk id="5" creationId="{EAEA5A87-17BC-FD52-BA02-27CAFC312485}"/>
          </ac:spMkLst>
        </pc:spChg>
        <pc:picChg chg="del">
          <ac:chgData name="Katie Bolen" userId="aa78ffc0c2b120ec" providerId="LiveId" clId="{74BDE2D9-BAF3-4C7B-9C9E-49235A73A32B}" dt="2022-12-22T04:03:10.996" v="22" actId="478"/>
          <ac:picMkLst>
            <pc:docMk/>
            <pc:sldMk cId="2752649506" sldId="975"/>
            <ac:picMk id="7" creationId="{1B251C53-BE40-4CCB-82B1-27A4997C0C3A}"/>
          </ac:picMkLst>
        </pc:picChg>
        <pc:picChg chg="add mod ord">
          <ac:chgData name="Katie Bolen" userId="aa78ffc0c2b120ec" providerId="LiveId" clId="{74BDE2D9-BAF3-4C7B-9C9E-49235A73A32B}" dt="2022-12-22T04:03:11.169" v="23" actId="27614"/>
          <ac:picMkLst>
            <pc:docMk/>
            <pc:sldMk cId="2752649506" sldId="975"/>
            <ac:picMk id="8" creationId="{FD7E0A89-3046-1F92-72DA-330BA9EDE2F0}"/>
          </ac:picMkLst>
        </pc:picChg>
      </pc:sldChg>
      <pc:sldChg chg="addSp delSp modSp mod">
        <pc:chgData name="Katie Bolen" userId="aa78ffc0c2b120ec" providerId="LiveId" clId="{74BDE2D9-BAF3-4C7B-9C9E-49235A73A32B}" dt="2022-12-22T03:24:21.366" v="12" actId="478"/>
        <pc:sldMkLst>
          <pc:docMk/>
          <pc:sldMk cId="1010766034" sldId="1016"/>
        </pc:sldMkLst>
        <pc:picChg chg="del mod">
          <ac:chgData name="Katie Bolen" userId="aa78ffc0c2b120ec" providerId="LiveId" clId="{74BDE2D9-BAF3-4C7B-9C9E-49235A73A32B}" dt="2022-12-22T03:24:21.366" v="12" actId="478"/>
          <ac:picMkLst>
            <pc:docMk/>
            <pc:sldMk cId="1010766034" sldId="1016"/>
            <ac:picMk id="6" creationId="{5F793FC9-DD1A-4850-A2F7-D536C79AA78D}"/>
          </ac:picMkLst>
        </pc:picChg>
        <pc:picChg chg="add mod ord">
          <ac:chgData name="Katie Bolen" userId="aa78ffc0c2b120ec" providerId="LiveId" clId="{74BDE2D9-BAF3-4C7B-9C9E-49235A73A32B}" dt="2022-12-22T03:24:21.009" v="10" actId="27614"/>
          <ac:picMkLst>
            <pc:docMk/>
            <pc:sldMk cId="1010766034" sldId="1016"/>
            <ac:picMk id="7" creationId="{DFF8E88B-FCF3-7D69-A666-1747E3516BE5}"/>
          </ac:picMkLst>
        </pc:picChg>
      </pc:sldChg>
      <pc:sldChg chg="addSp delSp modSp mod">
        <pc:chgData name="Katie Bolen" userId="aa78ffc0c2b120ec" providerId="LiveId" clId="{74BDE2D9-BAF3-4C7B-9C9E-49235A73A32B}" dt="2022-12-16T19:33:04.473" v="7" actId="27614"/>
        <pc:sldMkLst>
          <pc:docMk/>
          <pc:sldMk cId="4089407985" sldId="1030"/>
        </pc:sldMkLst>
        <pc:picChg chg="del">
          <ac:chgData name="Katie Bolen" userId="aa78ffc0c2b120ec" providerId="LiveId" clId="{74BDE2D9-BAF3-4C7B-9C9E-49235A73A32B}" dt="2022-12-16T19:33:04.156" v="6" actId="478"/>
          <ac:picMkLst>
            <pc:docMk/>
            <pc:sldMk cId="4089407985" sldId="1030"/>
            <ac:picMk id="6" creationId="{C4733132-DA6C-40D0-A386-D280C3DD4637}"/>
          </ac:picMkLst>
        </pc:picChg>
        <pc:picChg chg="add mod ord">
          <ac:chgData name="Katie Bolen" userId="aa78ffc0c2b120ec" providerId="LiveId" clId="{74BDE2D9-BAF3-4C7B-9C9E-49235A73A32B}" dt="2022-12-16T19:33:04.473" v="7" actId="27614"/>
          <ac:picMkLst>
            <pc:docMk/>
            <pc:sldMk cId="4089407985" sldId="1030"/>
            <ac:picMk id="7" creationId="{24958AF6-18A4-D82C-09DC-7A55C0252EEF}"/>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AECCC14-810E-455D-A119-B200546DAE01}" type="datetimeFigureOut">
              <a:rPr lang="en-US" smtClean="0"/>
              <a:t>2/15/2024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E4946A3-FD68-4E77-9DEF-1E7536A4AD96}" type="slidenum">
              <a:rPr lang="en-US" smtClean="0"/>
              <a:t>‹#›</a:t>
            </a:fld>
            <a:endParaRPr lang="en-US"/>
          </a:p>
        </p:txBody>
      </p:sp>
    </p:spTree>
    <p:extLst>
      <p:ext uri="{BB962C8B-B14F-4D97-AF65-F5344CB8AC3E}">
        <p14:creationId xmlns:p14="http://schemas.microsoft.com/office/powerpoint/2010/main" val="3137958771"/>
      </p:ext>
    </p:extLst>
  </p:cSld>
  <p:clrMap bg1="lt1" tx1="dk1" bg2="lt2" tx2="dk2" accent1="accent1" accent2="accent2" accent3="accent3" accent4="accent4" accent5="accent5" accent6="accent6" hlink="hlink" folHlink="folHlink"/>
  <p:notesStyle>
    <a:lvl1pPr marL="0" algn="l" defTabSz="1371600" rtl="0" eaLnBrk="1" latinLnBrk="0" hangingPunct="1">
      <a:defRPr sz="1200" kern="1200">
        <a:solidFill>
          <a:schemeClr val="tx1"/>
        </a:solidFill>
        <a:latin typeface="+mn-lt"/>
        <a:ea typeface="+mn-ea"/>
        <a:cs typeface="+mn-cs"/>
      </a:defRPr>
    </a:lvl1pPr>
    <a:lvl2pPr marL="685800" algn="l" defTabSz="1371600" rtl="0" eaLnBrk="1" latinLnBrk="0" hangingPunct="1">
      <a:defRPr sz="1200" kern="1200">
        <a:solidFill>
          <a:schemeClr val="tx1"/>
        </a:solidFill>
        <a:latin typeface="+mn-lt"/>
        <a:ea typeface="+mn-ea"/>
        <a:cs typeface="+mn-cs"/>
      </a:defRPr>
    </a:lvl2pPr>
    <a:lvl3pPr marL="1371600" algn="l" defTabSz="1371600" rtl="0" eaLnBrk="1" latinLnBrk="0" hangingPunct="1">
      <a:defRPr sz="1200" kern="1200">
        <a:solidFill>
          <a:schemeClr val="tx1"/>
        </a:solidFill>
        <a:latin typeface="+mn-lt"/>
        <a:ea typeface="+mn-ea"/>
        <a:cs typeface="+mn-cs"/>
      </a:defRPr>
    </a:lvl3pPr>
    <a:lvl4pPr marL="2057400" algn="l" defTabSz="1371600" rtl="0" eaLnBrk="1" latinLnBrk="0" hangingPunct="1">
      <a:defRPr sz="1200" kern="1200">
        <a:solidFill>
          <a:schemeClr val="tx1"/>
        </a:solidFill>
        <a:latin typeface="+mn-lt"/>
        <a:ea typeface="+mn-ea"/>
        <a:cs typeface="+mn-cs"/>
      </a:defRPr>
    </a:lvl4pPr>
    <a:lvl5pPr marL="2743200" algn="l" defTabSz="1371600" rtl="0" eaLnBrk="1" latinLnBrk="0" hangingPunct="1">
      <a:defRPr sz="1200" kern="1200">
        <a:solidFill>
          <a:schemeClr val="tx1"/>
        </a:solidFill>
        <a:latin typeface="+mn-lt"/>
        <a:ea typeface="+mn-ea"/>
        <a:cs typeface="+mn-cs"/>
      </a:defRPr>
    </a:lvl5pPr>
    <a:lvl6pPr marL="3429000" algn="l" defTabSz="1371600" rtl="0" eaLnBrk="1" latinLnBrk="0" hangingPunct="1">
      <a:defRPr sz="1800" kern="1200">
        <a:solidFill>
          <a:schemeClr val="tx1"/>
        </a:solidFill>
        <a:latin typeface="+mn-lt"/>
        <a:ea typeface="+mn-ea"/>
        <a:cs typeface="+mn-cs"/>
      </a:defRPr>
    </a:lvl6pPr>
    <a:lvl7pPr marL="4114800" algn="l" defTabSz="1371600" rtl="0" eaLnBrk="1" latinLnBrk="0" hangingPunct="1">
      <a:defRPr sz="1800" kern="1200">
        <a:solidFill>
          <a:schemeClr val="tx1"/>
        </a:solidFill>
        <a:latin typeface="+mn-lt"/>
        <a:ea typeface="+mn-ea"/>
        <a:cs typeface="+mn-cs"/>
      </a:defRPr>
    </a:lvl7pPr>
    <a:lvl8pPr marL="4800600" algn="l" defTabSz="1371600" rtl="0" eaLnBrk="1" latinLnBrk="0" hangingPunct="1">
      <a:defRPr sz="1800" kern="1200">
        <a:solidFill>
          <a:schemeClr val="tx1"/>
        </a:solidFill>
        <a:latin typeface="+mn-lt"/>
        <a:ea typeface="+mn-ea"/>
        <a:cs typeface="+mn-cs"/>
      </a:defRPr>
    </a:lvl8pPr>
    <a:lvl9pPr marL="5486400" algn="l" defTabSz="1371600" rtl="0" eaLnBrk="1" latinLnBrk="0" hangingPunct="1">
      <a:defRPr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youtube.com/watch?v=1IlZgj2FAHA"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is a free sample of the 1 Corinthians 13 presentation from the </a:t>
            </a:r>
            <a:r>
              <a:rPr lang="en-US" sz="1200" i="1" kern="1200" dirty="0">
                <a:solidFill>
                  <a:schemeClr val="tx1"/>
                </a:solidFill>
                <a:effectLst/>
                <a:latin typeface="+mn-lt"/>
                <a:ea typeface="+mn-ea"/>
                <a:cs typeface="+mn-cs"/>
              </a:rPr>
              <a:t>Photo Companion to the Bible.</a:t>
            </a:r>
            <a:r>
              <a:rPr lang="en-US" sz="1200" kern="1200" dirty="0">
                <a:solidFill>
                  <a:schemeClr val="tx1"/>
                </a:solidFill>
                <a:effectLst/>
                <a:latin typeface="+mn-lt"/>
                <a:ea typeface="+mn-ea"/>
                <a:cs typeface="+mn-cs"/>
              </a:rPr>
              <a:t> To purchase the full volume, visit https://www.bibleplaces.com/1corinthians/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a:t>
            </a:r>
            <a:r>
              <a:rPr lang="en-US" sz="1200" i="1" kern="1200" dirty="0">
                <a:solidFill>
                  <a:schemeClr val="tx1"/>
                </a:solidFill>
                <a:effectLst/>
                <a:latin typeface="+mn-lt"/>
                <a:ea typeface="+mn-ea"/>
                <a:cs typeface="+mn-cs"/>
              </a:rPr>
              <a:t>Photo Companion to the Bible</a:t>
            </a:r>
            <a:r>
              <a:rPr lang="en-US" sz="1200" kern="1200" dirty="0">
                <a:solidFill>
                  <a:schemeClr val="tx1"/>
                </a:solidFill>
                <a:effectLst/>
                <a:latin typeface="+mn-lt"/>
                <a:ea typeface="+mn-ea"/>
                <a:cs typeface="+mn-cs"/>
              </a:rPr>
              <a:t> is an image-rich resource for Bible students, teachers, and researchers. Just as a librarian stocks the shelves with as many relevant materials as possible, so we have tried to provide a broad selection of images. Our goal is that you will find in this “library” whatever it is you are looking for.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Credits:</a:t>
            </a:r>
            <a:r>
              <a:rPr lang="en-US" sz="1200" kern="1200" dirty="0">
                <a:solidFill>
                  <a:schemeClr val="tx1"/>
                </a:solidFill>
                <a:effectLst/>
                <a:latin typeface="+mn-lt"/>
                <a:ea typeface="+mn-ea"/>
                <a:cs typeface="+mn-cs"/>
              </a:rPr>
              <a:t> The primary creators of this presentation are Dr. Kris Udd, Dr. Christian Locatell, Dr. Steven D. Anderson, and Dr. Todd Bolen. The photographs have an individual file code which usually includes the initials of the photographer. Other images have additional credit or source information.</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Updates:</a:t>
            </a:r>
            <a:r>
              <a:rPr lang="en-US" sz="1200" kern="1200" dirty="0">
                <a:solidFill>
                  <a:schemeClr val="tx1"/>
                </a:solidFill>
                <a:effectLst/>
                <a:latin typeface="+mn-lt"/>
                <a:ea typeface="+mn-ea"/>
                <a:cs typeface="+mn-cs"/>
              </a:rPr>
              <a:t> We plan to update this collection as we are able. We welcome your suggestions for improving this resource (photocompanion@bibleplaces.com). Purchasers of the 1 Corinthians volume are provided free, lifetime updates to the volume.</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Copyright:</a:t>
            </a:r>
            <a:r>
              <a:rPr lang="en-US" sz="1200" kern="1200" dirty="0">
                <a:solidFill>
                  <a:schemeClr val="tx1"/>
                </a:solidFill>
                <a:effectLst/>
                <a:latin typeface="+mn-lt"/>
                <a:ea typeface="+mn-ea"/>
                <a:cs typeface="+mn-cs"/>
              </a:rPr>
              <a:t> This photo collection is protected by copyright law and may not be distributed without written permission from BiblePlaces.com. Slide notes should be treated as any other copyrighted written material, with credit given when quoting from these notes.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more information, see our complete “Introduction to the </a:t>
            </a:r>
            <a:r>
              <a:rPr lang="en-US" sz="1200" i="1" kern="1200" dirty="0">
                <a:solidFill>
                  <a:schemeClr val="tx1"/>
                </a:solidFill>
                <a:effectLst/>
                <a:latin typeface="+mn-lt"/>
                <a:ea typeface="+mn-ea"/>
                <a:cs typeface="+mn-cs"/>
              </a:rPr>
              <a:t>Photo Companion to the Bible</a:t>
            </a:r>
            <a:r>
              <a:rPr lang="en-US" sz="1200" kern="1200" dirty="0">
                <a:solidFill>
                  <a:schemeClr val="tx1"/>
                </a:solidFill>
                <a:effectLst/>
                <a:latin typeface="+mn-lt"/>
                <a:ea typeface="+mn-ea"/>
                <a:cs typeface="+mn-cs"/>
              </a:rPr>
              <a:t>” online at http://www.BiblePlaces.com/Intro-Photo-Companion-Bible/. Here you will find more information about photo selection, explanatory notes, Bible translation, credit information, and copyright allowances. </a:t>
            </a:r>
          </a:p>
          <a:p>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1</a:t>
            </a:fld>
            <a:endParaRPr lang="en-US"/>
          </a:p>
        </p:txBody>
      </p:sp>
    </p:spTree>
    <p:extLst>
      <p:ext uri="{BB962C8B-B14F-4D97-AF65-F5344CB8AC3E}">
        <p14:creationId xmlns:p14="http://schemas.microsoft.com/office/powerpoint/2010/main" val="4840741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10</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Another interesting case of the use of unintelligible language is found in magical bowls such as the one pictured here. While from a time much later than Paul’s day, there are close contemporary parallels </a:t>
            </a:r>
            <a:r>
              <a:rPr lang="en-US" baseline="0" dirty="0"/>
              <a:t>(cf. Acts 13:6). Especially notable is the use of various “‘magical syllables’ constituting ‘this great name,’” such as Z‘Z‘Z‘ HSR </a:t>
            </a:r>
            <a:r>
              <a:rPr lang="en-US" baseline="0" dirty="0" err="1"/>
              <a:t>HSR</a:t>
            </a:r>
            <a:r>
              <a:rPr lang="en-US" baseline="0" dirty="0"/>
              <a:t> </a:t>
            </a:r>
            <a:r>
              <a:rPr lang="en-US" baseline="0" dirty="0" err="1"/>
              <a:t>HSR</a:t>
            </a:r>
            <a:r>
              <a:rPr lang="en-US" baseline="0" dirty="0"/>
              <a:t> P‘SP‘SP‘ TMR </a:t>
            </a:r>
            <a:r>
              <a:rPr lang="en-US" baseline="0" dirty="0" err="1"/>
              <a:t>TMR</a:t>
            </a:r>
            <a:r>
              <a:rPr lang="en-US" baseline="0" dirty="0"/>
              <a:t> </a:t>
            </a:r>
            <a:r>
              <a:rPr lang="en-US" baseline="0" dirty="0" err="1"/>
              <a:t>TMR</a:t>
            </a:r>
            <a:r>
              <a:rPr lang="en-US" baseline="0" dirty="0"/>
              <a:t> ZHZHZH etc., which were repetitiously chanted (</a:t>
            </a:r>
            <a:r>
              <a:rPr lang="en-US" dirty="0"/>
              <a:t>Montgomery 1913: 128</a:t>
            </a:r>
            <a:r>
              <a:rPr lang="en-US" baseline="0" dirty="0"/>
              <a:t>).</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large number of such Jewish Babylonian Aramaic magic texts inscribed in bowls have been found widely distributed throughout the world of late antiquity. These texts were used as magical incantations to invoke various divine beings and angels, both for various human needs and as protection from malevolent spiritual powers. The bowl pictured here contains a text asking for deliverance from a murderous demon called </a:t>
            </a:r>
            <a:r>
              <a:rPr lang="en-US" dirty="0" err="1"/>
              <a:t>Tsp’sq</a:t>
            </a:r>
            <a:r>
              <a:rPr lang="en-US" dirty="0"/>
              <a:t> (Aram. </a:t>
            </a:r>
            <a:r>
              <a:rPr lang="he-IL" dirty="0"/>
              <a:t>צפעסק</a:t>
            </a:r>
            <a:r>
              <a:rPr lang="en-US" dirty="0"/>
              <a:t>) for a man named </a:t>
            </a:r>
            <a:r>
              <a:rPr lang="en-US" dirty="0" err="1"/>
              <a:t>Ardoi</a:t>
            </a:r>
            <a:r>
              <a:rPr lang="en-US" dirty="0"/>
              <a:t> and for his family. The demon is depicted with his feet bound by chains in the center of the bowl. The text invokes a god and a whole list of magical names that appear to be derived from the epithets of Babylonian deities at Nippur, where this magic bowl was found (Montgomery 1913: 129).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bowl was photographed at the Metropolitan Museum of Art in New York City. A transcription and translation of the text can be found in Montgomery (1913: 126–32) available at https://archive.org/details/aramaicincantati00montuoft/page/126.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Reference:</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Montgomery, James A. </a:t>
            </a:r>
          </a:p>
          <a:p>
            <a:pPr marL="685800" marR="0" lvl="0" indent="-457200" algn="l" defTabSz="914400" rtl="0" eaLnBrk="1" fontAlgn="auto" latinLnBrk="0" hangingPunct="1">
              <a:lnSpc>
                <a:spcPct val="100000"/>
              </a:lnSpc>
              <a:spcBef>
                <a:spcPts val="0"/>
              </a:spcBef>
              <a:spcAft>
                <a:spcPts val="0"/>
              </a:spcAft>
              <a:buClrTx/>
              <a:buSzTx/>
              <a:buFontTx/>
              <a:buNone/>
              <a:tabLst>
                <a:tab pos="685800" algn="l"/>
              </a:tabLst>
              <a:defRPr/>
            </a:pPr>
            <a:r>
              <a:rPr lang="en-US" dirty="0"/>
              <a:t>1913	</a:t>
            </a:r>
            <a:r>
              <a:rPr lang="en-US" i="1" dirty="0"/>
              <a:t>Aramaic Incantation Texts from Nippur</a:t>
            </a:r>
            <a:r>
              <a:rPr lang="en-US" i="0" dirty="0"/>
              <a:t>. The Museum Publications of the Babylonian Section 3. Philadelphia: University of Pennsylvania Press.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adr1606035564h</a:t>
            </a:r>
          </a:p>
        </p:txBody>
      </p:sp>
    </p:spTree>
    <p:extLst>
      <p:ext uri="{BB962C8B-B14F-4D97-AF65-F5344CB8AC3E}">
        <p14:creationId xmlns:p14="http://schemas.microsoft.com/office/powerpoint/2010/main" val="91113780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Three Graces continued</a:t>
            </a:r>
            <a:r>
              <a:rPr lang="en-US" baseline="0" dirty="0"/>
              <a:t> to be quite popular in Paul’s day, as illustrated by this contemporary fresco. Although temples dedicated to them were not numerous in the Roman empire, they were venerated in a variety of other ways. They appear numerous times in artwork at Pompeii, both in painting, as shown here, and in floor mosaics. This would indicate that Paul’s audience in Corinth must have also been familiar with this trio. </a:t>
            </a:r>
            <a:r>
              <a:rPr lang="en-US" dirty="0"/>
              <a:t>This image comes from </a:t>
            </a:r>
            <a:r>
              <a:rPr lang="en-US" dirty="0" err="1"/>
              <a:t>ArchaiOptix</a:t>
            </a:r>
            <a:r>
              <a:rPr lang="en-US" dirty="0"/>
              <a:t> and is licensed under CC BY-SA 4.0, via Wikimedia Commons: https://commons.wikimedia.org/wiki/File:Wall_painting_-_the_three_Graces_-_Pompeii_(IX_2_16)_-_Napoli_MAN_9236.jpg. </a:t>
            </a:r>
            <a:r>
              <a:rPr lang="en-US" baseline="0" dirty="0"/>
              <a:t>This fresco was photographed at the Naples Archaeological Museum. A removable graphic has been added to this photo to prevent surprise or offense. </a:t>
            </a:r>
            <a:endParaRPr lang="en-US" dirty="0"/>
          </a:p>
          <a:p>
            <a:endParaRPr lang="en-US" dirty="0"/>
          </a:p>
          <a:p>
            <a:r>
              <a:rPr lang="en-US" dirty="0"/>
              <a:t>wiki100620181120213686</a:t>
            </a:r>
          </a:p>
        </p:txBody>
      </p:sp>
      <p:sp>
        <p:nvSpPr>
          <p:cNvPr id="4" name="Slide Number Placeholder 3"/>
          <p:cNvSpPr>
            <a:spLocks noGrp="1"/>
          </p:cNvSpPr>
          <p:nvPr>
            <p:ph type="sldNum" sz="quarter" idx="10"/>
          </p:nvPr>
        </p:nvSpPr>
        <p:spPr/>
        <p:txBody>
          <a:bodyPr/>
          <a:lstStyle/>
          <a:p>
            <a:fld id="{4E4946A3-FD68-4E77-9DEF-1E7536A4AD96}" type="slidenum">
              <a:rPr lang="en-US" smtClean="0"/>
              <a:t>100</a:t>
            </a:fld>
            <a:endParaRPr lang="en-US"/>
          </a:p>
        </p:txBody>
      </p:sp>
    </p:spTree>
    <p:extLst>
      <p:ext uri="{BB962C8B-B14F-4D97-AF65-F5344CB8AC3E}">
        <p14:creationId xmlns:p14="http://schemas.microsoft.com/office/powerpoint/2010/main" val="28003000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Love (Gk. </a:t>
            </a:r>
            <a:r>
              <a:rPr lang="en-US" i="1" dirty="0" err="1"/>
              <a:t>agapē</a:t>
            </a:r>
            <a:r>
              <a:rPr lang="en-US" dirty="0"/>
              <a:t>, </a:t>
            </a:r>
            <a:r>
              <a:rPr lang="el-GR" sz="1200" b="0" i="0" u="none" strike="noStrike" kern="1200" baseline="0" dirty="0">
                <a:solidFill>
                  <a:schemeClr val="tx1"/>
                </a:solidFill>
                <a:latin typeface="+mn-lt"/>
                <a:ea typeface="+mn-ea"/>
                <a:cs typeface="+mn-cs"/>
              </a:rPr>
              <a:t>ἀγάπη</a:t>
            </a:r>
            <a:r>
              <a:rPr lang="en-US" dirty="0"/>
              <a:t>) was illustrated</a:t>
            </a:r>
            <a:r>
              <a:rPr lang="en-US" baseline="0" dirty="0"/>
              <a:t> by Jesus when He told of the shepherd who left behind his ninety-nine sheep to find the one that had gone astray (Matt 18:10-14), illustrated here by a shepherd carrying a sheep on his shoulders. </a:t>
            </a:r>
            <a:r>
              <a:rPr lang="en-US" dirty="0"/>
              <a:t>This statue was photographed at</a:t>
            </a:r>
            <a:r>
              <a:rPr lang="en-US" baseline="0" dirty="0"/>
              <a:t> the Spartacus Exhibit at the Museum of the Ara Pacis in Rome.</a:t>
            </a:r>
            <a:endParaRPr lang="en-US" dirty="0"/>
          </a:p>
          <a:p>
            <a:endParaRPr lang="en-US" dirty="0"/>
          </a:p>
          <a:p>
            <a:r>
              <a:rPr lang="en-US" dirty="0"/>
              <a:t>tb0518174071h</a:t>
            </a:r>
          </a:p>
        </p:txBody>
      </p:sp>
      <p:sp>
        <p:nvSpPr>
          <p:cNvPr id="4" name="Slide Number Placeholder 3"/>
          <p:cNvSpPr>
            <a:spLocks noGrp="1"/>
          </p:cNvSpPr>
          <p:nvPr>
            <p:ph type="sldNum" sz="quarter" idx="10"/>
          </p:nvPr>
        </p:nvSpPr>
        <p:spPr/>
        <p:txBody>
          <a:bodyPr/>
          <a:lstStyle/>
          <a:p>
            <a:fld id="{4E4946A3-FD68-4E77-9DEF-1E7536A4AD96}" type="slidenum">
              <a:rPr lang="en-US" smtClean="0"/>
              <a:t>101</a:t>
            </a:fld>
            <a:endParaRPr lang="en-US"/>
          </a:p>
        </p:txBody>
      </p:sp>
    </p:spTree>
    <p:extLst>
      <p:ext uri="{BB962C8B-B14F-4D97-AF65-F5344CB8AC3E}">
        <p14:creationId xmlns:p14="http://schemas.microsoft.com/office/powerpoint/2010/main" val="28003000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EB1EFD-EB14-E88F-C38E-45F19544AE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B428E9-662F-9B0E-5E4B-9DD0CAC5C1D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501FDD5-7BD1-CD1F-C508-0A3EF36414AD}"/>
              </a:ext>
            </a:extLst>
          </p:cNvPr>
          <p:cNvSpPr>
            <a:spLocks noGrp="1"/>
          </p:cNvSpPr>
          <p:nvPr>
            <p:ph type="body" idx="1"/>
          </p:nvPr>
        </p:nvSpPr>
        <p:spPr/>
        <p:txBody>
          <a:bodyPr/>
          <a:lstStyle/>
          <a:p>
            <a:r>
              <a:rPr lang="en-US" sz="1100" kern="1200" dirty="0">
                <a:solidFill>
                  <a:schemeClr val="tx1"/>
                </a:solidFill>
                <a:effectLst/>
                <a:latin typeface="+mn-lt"/>
                <a:ea typeface="+mn-ea"/>
                <a:cs typeface="+mn-cs"/>
              </a:rPr>
              <a:t>This is a free sample of the 1 Corinthians 13 presentation from 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To purchase the full volume, visit https://www.bibleplaces.com/1corinthians/</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is an image-rich resource for Bible students, teachers, and researchers. Just as a librarian stocks the shelves with as many relevant materials as possible, so we have tried to provide a broad selection of images. Our goal is that you will find in this “library” whatever it is you are looking for. </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Credits:</a:t>
            </a:r>
            <a:r>
              <a:rPr lang="en-US" sz="1100" kern="1200" dirty="0">
                <a:solidFill>
                  <a:schemeClr val="tx1"/>
                </a:solidFill>
                <a:effectLst/>
                <a:latin typeface="+mn-lt"/>
                <a:ea typeface="+mn-ea"/>
                <a:cs typeface="+mn-cs"/>
              </a:rPr>
              <a:t> The primary creators of this presentation are Dr. Kris Udd, Dr. Christian Locatell, Dr. Steven D. Anderson, and Dr. Todd Bolen. The photographs have an individual file code which usually includes the initials of the photographer. Other images have additional credit or source information.</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Updates:</a:t>
            </a:r>
            <a:r>
              <a:rPr lang="en-US" sz="1100" kern="1200" dirty="0">
                <a:solidFill>
                  <a:schemeClr val="tx1"/>
                </a:solidFill>
                <a:effectLst/>
                <a:latin typeface="+mn-lt"/>
                <a:ea typeface="+mn-ea"/>
                <a:cs typeface="+mn-cs"/>
              </a:rPr>
              <a:t> We plan to update this collection as we are able. We welcome your suggestions for improving this resource (photocompanion@bibleplaces.com). Purchasers of the 1 Corinthians volume are provided free, lifetime updates to the volume.</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Copyright:</a:t>
            </a:r>
            <a:r>
              <a:rPr lang="en-US" sz="1100" kern="1200" dirty="0">
                <a:solidFill>
                  <a:schemeClr val="tx1"/>
                </a:solidFill>
                <a:effectLst/>
                <a:latin typeface="+mn-lt"/>
                <a:ea typeface="+mn-ea"/>
                <a:cs typeface="+mn-cs"/>
              </a:rPr>
              <a:t> This photo collection is protected by copyright law and may not be distributed without written permission from BiblePlaces.com. Slide notes should be treated as any other copyrighted written material, with credit given when quoting from these notes.</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For more information, see our complete “Introduction to 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online at http://www.BiblePlaces.com/Intro-Photo-Companion-Bible/. Here you will find more information about photo selection, explanatory notes, Bible translation, credit information, and copyright allowances. </a:t>
            </a:r>
          </a:p>
          <a:p>
            <a:endParaRPr lang="en-US" sz="1100" dirty="0"/>
          </a:p>
        </p:txBody>
      </p:sp>
      <p:sp>
        <p:nvSpPr>
          <p:cNvPr id="4" name="Slide Number Placeholder 3">
            <a:extLst>
              <a:ext uri="{FF2B5EF4-FFF2-40B4-BE49-F238E27FC236}">
                <a16:creationId xmlns:a16="http://schemas.microsoft.com/office/drawing/2014/main" id="{9E393C46-B5BC-7C32-3C88-683BAB28640D}"/>
              </a:ext>
            </a:extLst>
          </p:cNvPr>
          <p:cNvSpPr>
            <a:spLocks noGrp="1"/>
          </p:cNvSpPr>
          <p:nvPr>
            <p:ph type="sldNum" sz="quarter" idx="10"/>
          </p:nvPr>
        </p:nvSpPr>
        <p:spPr/>
        <p:txBody>
          <a:bodyPr/>
          <a:lstStyle/>
          <a:p>
            <a:fld id="{4E4946A3-FD68-4E77-9DEF-1E7536A4AD96}" type="slidenum">
              <a:rPr lang="en-US" smtClean="0"/>
              <a:t>102</a:t>
            </a:fld>
            <a:endParaRPr lang="en-US"/>
          </a:p>
        </p:txBody>
      </p:sp>
    </p:spTree>
    <p:extLst>
      <p:ext uri="{BB962C8B-B14F-4D97-AF65-F5344CB8AC3E}">
        <p14:creationId xmlns:p14="http://schemas.microsoft.com/office/powerpoint/2010/main" val="20299515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11</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latin typeface="+mn-lt"/>
              </a:rPr>
              <a:t>Angels were a popular subject in Jewish culture, and by this time there was a highly developed discourse surrounding the nature of angels. This can be seen in various ancient writings from this period, including texts</a:t>
            </a:r>
            <a:r>
              <a:rPr lang="en-US" baseline="0" dirty="0">
                <a:solidFill>
                  <a:srgbClr val="000000"/>
                </a:solidFill>
                <a:latin typeface="+mn-lt"/>
              </a:rPr>
              <a:t> from </a:t>
            </a:r>
            <a:r>
              <a:rPr lang="en-US" dirty="0">
                <a:solidFill>
                  <a:srgbClr val="000000"/>
                </a:solidFill>
                <a:latin typeface="+mn-lt"/>
              </a:rPr>
              <a:t>Qumran.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tb031115116h</a:t>
            </a:r>
          </a:p>
        </p:txBody>
      </p:sp>
    </p:spTree>
    <p:extLst>
      <p:ext uri="{BB962C8B-B14F-4D97-AF65-F5344CB8AC3E}">
        <p14:creationId xmlns:p14="http://schemas.microsoft.com/office/powerpoint/2010/main" val="21490678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is debate about what Paul is referring to with the word rendered here as “brass” (Gr. </a:t>
            </a:r>
            <a:r>
              <a:rPr lang="en-US" sz="1200" i="1" kern="1200" dirty="0" err="1">
                <a:solidFill>
                  <a:schemeClr val="tx1"/>
                </a:solidFill>
                <a:effectLst/>
                <a:latin typeface="+mn-lt"/>
                <a:ea typeface="+mn-ea"/>
                <a:cs typeface="+mn-cs"/>
              </a:rPr>
              <a:t>chalkos</a:t>
            </a:r>
            <a:r>
              <a:rPr lang="en-US" sz="1200" i="0" kern="1200" dirty="0">
                <a:solidFill>
                  <a:schemeClr val="tx1"/>
                </a:solidFill>
                <a:effectLst/>
                <a:latin typeface="+mn-lt"/>
                <a:ea typeface="+mn-ea"/>
                <a:cs typeface="+mn-cs"/>
              </a:rPr>
              <a:t>, </a:t>
            </a:r>
            <a:r>
              <a:rPr lang="el-GR" sz="1200" kern="1200" dirty="0">
                <a:solidFill>
                  <a:schemeClr val="tx1"/>
                </a:solidFill>
                <a:effectLst/>
                <a:latin typeface="+mn-lt"/>
                <a:ea typeface="+mn-ea"/>
                <a:cs typeface="+mn-cs"/>
              </a:rPr>
              <a:t>χαλκός</a:t>
            </a:r>
            <a:r>
              <a:rPr lang="en-US" dirty="0"/>
              <a:t>). Most generally, it refers to a metallic substance itself (copper, brass, or bronze), and by extension things made up of those metals (e.g., coins, Mark 12:41). Some have pointed out that this word is nowhere used unambiguously for musical instruments and have thus suggested that Paul has in mind clanking chunks of metal (</a:t>
            </a:r>
            <a:r>
              <a:rPr lang="en-US" sz="1200" kern="1200" dirty="0">
                <a:solidFill>
                  <a:schemeClr val="tx1"/>
                </a:solidFill>
                <a:effectLst/>
                <a:latin typeface="+mn-lt"/>
                <a:ea typeface="+mn-ea"/>
                <a:cs typeface="+mn-cs"/>
              </a:rPr>
              <a:t>Garland 2003: 611–13)</a:t>
            </a:r>
            <a:r>
              <a:rPr lang="en-US" dirty="0"/>
              <a:t>. If this is what Paul intended, he would be saying that without love we would be no more than “a clanking chunk of bronze” (ibid.: 608). No intelligible or aesthetically pleasing sound would be produced from such clanking. The pan in this display includes </a:t>
            </a:r>
            <a:r>
              <a:rPr lang="en-US" i="1" dirty="0" err="1"/>
              <a:t>aes</a:t>
            </a:r>
            <a:r>
              <a:rPr lang="en-US" i="1" dirty="0"/>
              <a:t> rude</a:t>
            </a:r>
            <a:r>
              <a:rPr lang="en-US" dirty="0"/>
              <a:t>, a sort of nugget of bronze used as a kind of proto-currency in ancient Italy, prior to the use of minted coins made from precious metals. This display was photographed at the National Museum of Rome.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Reference: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Garland, David E.</a:t>
            </a:r>
          </a:p>
          <a:p>
            <a:pPr marL="685800" marR="0" lvl="0" indent="-457200" algn="l" defTabSz="914400" rtl="0" eaLnBrk="1" fontAlgn="auto" latinLnBrk="0" hangingPunct="1">
              <a:lnSpc>
                <a:spcPct val="100000"/>
              </a:lnSpc>
              <a:spcBef>
                <a:spcPts val="0"/>
              </a:spcBef>
              <a:spcAft>
                <a:spcPts val="0"/>
              </a:spcAft>
              <a:buClrTx/>
              <a:buSzTx/>
              <a:buFontTx/>
              <a:buNone/>
              <a:tabLst>
                <a:tab pos="685800" algn="l"/>
              </a:tabLst>
              <a:defRPr/>
            </a:pPr>
            <a:r>
              <a:rPr lang="en-US" sz="1200" kern="1200" dirty="0">
                <a:solidFill>
                  <a:schemeClr val="tx1"/>
                </a:solidFill>
                <a:effectLst/>
                <a:latin typeface="+mn-lt"/>
                <a:ea typeface="+mn-ea"/>
                <a:cs typeface="+mn-cs"/>
              </a:rPr>
              <a:t>2003	</a:t>
            </a:r>
            <a:r>
              <a:rPr lang="en-US" sz="1200" i="1" kern="1200" dirty="0">
                <a:solidFill>
                  <a:schemeClr val="tx1"/>
                </a:solidFill>
                <a:effectLst/>
                <a:latin typeface="+mn-lt"/>
                <a:ea typeface="+mn-ea"/>
                <a:cs typeface="+mn-cs"/>
              </a:rPr>
              <a:t>1 Corinthians.</a:t>
            </a:r>
            <a:r>
              <a:rPr lang="en-US" sz="1200" kern="1200" dirty="0">
                <a:solidFill>
                  <a:schemeClr val="tx1"/>
                </a:solidFill>
                <a:effectLst/>
                <a:latin typeface="+mn-lt"/>
                <a:ea typeface="+mn-ea"/>
                <a:cs typeface="+mn-cs"/>
              </a:rPr>
              <a:t> </a:t>
            </a:r>
            <a:r>
              <a:rPr lang="en-US" i="0" dirty="0"/>
              <a:t>Baker Exegetical Commentary on the New Testament. </a:t>
            </a:r>
            <a:r>
              <a:rPr lang="en-US" sz="1200" kern="1200" dirty="0">
                <a:solidFill>
                  <a:schemeClr val="tx1"/>
                </a:solidFill>
                <a:effectLst/>
                <a:latin typeface="+mn-lt"/>
                <a:ea typeface="+mn-ea"/>
                <a:cs typeface="+mn-cs"/>
              </a:rPr>
              <a:t>Grand Rapids: Baker Academic.</a:t>
            </a:r>
            <a:endParaRPr lang="en-US" dirty="0"/>
          </a:p>
          <a:p>
            <a:endParaRPr lang="en-US" dirty="0"/>
          </a:p>
          <a:p>
            <a:r>
              <a:rPr lang="en-US" dirty="0"/>
              <a:t>tb0513177978h</a:t>
            </a:r>
          </a:p>
        </p:txBody>
      </p:sp>
      <p:sp>
        <p:nvSpPr>
          <p:cNvPr id="4" name="Slide Number Placeholder 3"/>
          <p:cNvSpPr>
            <a:spLocks noGrp="1"/>
          </p:cNvSpPr>
          <p:nvPr>
            <p:ph type="sldNum" sz="quarter" idx="10"/>
          </p:nvPr>
        </p:nvSpPr>
        <p:spPr/>
        <p:txBody>
          <a:bodyPr/>
          <a:lstStyle/>
          <a:p>
            <a:fld id="{4E4946A3-FD68-4E77-9DEF-1E7536A4AD96}" type="slidenum">
              <a:rPr lang="en-US" smtClean="0"/>
              <a:t>12</a:t>
            </a:fld>
            <a:endParaRPr lang="en-US"/>
          </a:p>
        </p:txBody>
      </p:sp>
    </p:spTree>
    <p:extLst>
      <p:ext uri="{BB962C8B-B14F-4D97-AF65-F5344CB8AC3E}">
        <p14:creationId xmlns:p14="http://schemas.microsoft.com/office/powerpoint/2010/main" val="452345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Alternatively, it has been observed that bronze vases were used in theaters to amplify sound that would reverberate through them. The same word rendered here as “sounding” (Gr. </a:t>
            </a:r>
            <a:r>
              <a:rPr lang="en-US" sz="1200" i="1" kern="1200" dirty="0" err="1">
                <a:solidFill>
                  <a:schemeClr val="tx1"/>
                </a:solidFill>
                <a:effectLst/>
                <a:latin typeface="+mn-lt"/>
                <a:ea typeface="+mn-ea"/>
                <a:cs typeface="+mn-cs"/>
              </a:rPr>
              <a:t>ēchōn</a:t>
            </a:r>
            <a:r>
              <a:rPr lang="en-US" sz="1200" kern="1200" dirty="0">
                <a:solidFill>
                  <a:schemeClr val="tx1"/>
                </a:solidFill>
                <a:effectLst/>
                <a:latin typeface="+mn-lt"/>
                <a:ea typeface="+mn-ea"/>
                <a:cs typeface="+mn-cs"/>
              </a:rPr>
              <a:t>, </a:t>
            </a:r>
            <a:r>
              <a:rPr lang="el-GR" sz="1200" kern="1200" dirty="0">
                <a:solidFill>
                  <a:schemeClr val="tx1"/>
                </a:solidFill>
                <a:effectLst/>
                <a:latin typeface="+mn-lt"/>
                <a:ea typeface="+mn-ea"/>
                <a:cs typeface="+mn-cs"/>
              </a:rPr>
              <a:t>ἠχῶν</a:t>
            </a:r>
            <a:r>
              <a:rPr lang="en-US" sz="1200" kern="1200" dirty="0">
                <a:solidFill>
                  <a:schemeClr val="tx1"/>
                </a:solidFill>
                <a:effectLst/>
                <a:latin typeface="+mn-lt"/>
                <a:ea typeface="+mn-ea"/>
                <a:cs typeface="+mn-cs"/>
              </a:rPr>
              <a:t>) was used to refer to these bronze vases which would amplify sound (Garland 2003: 612). The bronze vase pictured here was probably not used for theater amplification but illustrates what such a bronze vase from this time would look like. It was photographed at the National Museum of Rome.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lvl="0">
              <a:defRPr/>
            </a:pPr>
            <a:r>
              <a:rPr lang="en-US" b="1" dirty="0"/>
              <a:t>Reference: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Garland, David E.</a:t>
            </a:r>
          </a:p>
          <a:p>
            <a:pPr marL="685800" marR="0" lvl="0" indent="-457200" algn="l" defTabSz="914400" rtl="0" eaLnBrk="1" fontAlgn="auto" latinLnBrk="0" hangingPunct="1">
              <a:lnSpc>
                <a:spcPct val="100000"/>
              </a:lnSpc>
              <a:spcBef>
                <a:spcPts val="0"/>
              </a:spcBef>
              <a:spcAft>
                <a:spcPts val="0"/>
              </a:spcAft>
              <a:buClrTx/>
              <a:buSzTx/>
              <a:buFontTx/>
              <a:buNone/>
              <a:tabLst>
                <a:tab pos="685800" algn="l"/>
              </a:tabLst>
              <a:defRPr/>
            </a:pPr>
            <a:r>
              <a:rPr lang="en-US" sz="1200" kern="1200" dirty="0">
                <a:solidFill>
                  <a:schemeClr val="tx1"/>
                </a:solidFill>
                <a:effectLst/>
                <a:latin typeface="+mn-lt"/>
                <a:ea typeface="+mn-ea"/>
                <a:cs typeface="+mn-cs"/>
              </a:rPr>
              <a:t>2003	</a:t>
            </a:r>
            <a:r>
              <a:rPr lang="en-US" sz="1200" i="1" kern="1200" dirty="0">
                <a:solidFill>
                  <a:schemeClr val="tx1"/>
                </a:solidFill>
                <a:effectLst/>
                <a:latin typeface="+mn-lt"/>
                <a:ea typeface="+mn-ea"/>
                <a:cs typeface="+mn-cs"/>
              </a:rPr>
              <a:t>1 Corinthians.</a:t>
            </a:r>
            <a:r>
              <a:rPr lang="en-US" sz="1200" kern="1200" dirty="0">
                <a:solidFill>
                  <a:schemeClr val="tx1"/>
                </a:solidFill>
                <a:effectLst/>
                <a:latin typeface="+mn-lt"/>
                <a:ea typeface="+mn-ea"/>
                <a:cs typeface="+mn-cs"/>
              </a:rPr>
              <a:t> </a:t>
            </a:r>
            <a:r>
              <a:rPr lang="en-US" i="0" dirty="0"/>
              <a:t>Baker Exegetical Commentary on the New Testament. </a:t>
            </a:r>
            <a:r>
              <a:rPr lang="en-US" sz="1200" kern="1200" dirty="0">
                <a:solidFill>
                  <a:schemeClr val="tx1"/>
                </a:solidFill>
                <a:effectLst/>
                <a:latin typeface="+mn-lt"/>
                <a:ea typeface="+mn-ea"/>
                <a:cs typeface="+mn-cs"/>
              </a:rPr>
              <a:t>Grand Rapids: Baker Academic.</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tb0513177928</a:t>
            </a:r>
          </a:p>
        </p:txBody>
      </p:sp>
      <p:sp>
        <p:nvSpPr>
          <p:cNvPr id="4" name="Slide Number Placeholder 3"/>
          <p:cNvSpPr>
            <a:spLocks noGrp="1"/>
          </p:cNvSpPr>
          <p:nvPr>
            <p:ph type="sldNum" sz="quarter" idx="10"/>
          </p:nvPr>
        </p:nvSpPr>
        <p:spPr/>
        <p:txBody>
          <a:bodyPr/>
          <a:lstStyle/>
          <a:p>
            <a:fld id="{4E4946A3-FD68-4E77-9DEF-1E7536A4AD96}" type="slidenum">
              <a:rPr lang="en-US" smtClean="0"/>
              <a:t>13</a:t>
            </a:fld>
            <a:endParaRPr lang="en-US"/>
          </a:p>
        </p:txBody>
      </p:sp>
    </p:spTree>
    <p:extLst>
      <p:ext uri="{BB962C8B-B14F-4D97-AF65-F5344CB8AC3E}">
        <p14:creationId xmlns:p14="http://schemas.microsoft.com/office/powerpoint/2010/main" val="27839488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If Paul had a brass</a:t>
            </a:r>
            <a:r>
              <a:rPr lang="en-US" baseline="0" dirty="0"/>
              <a:t> musical instrument in mind, it may have been the type of Roman horn pictured here. </a:t>
            </a:r>
            <a:r>
              <a:rPr lang="en-US" dirty="0"/>
              <a:t>For a recording of a modern version of this instrument, see </a:t>
            </a:r>
            <a:r>
              <a:rPr lang="en-US" dirty="0">
                <a:hlinkClick r:id="rId3"/>
              </a:rPr>
              <a:t>https://www.youtube.com/watch?v=1IlZgj2FAHA</a:t>
            </a:r>
            <a:r>
              <a:rPr lang="en-US" dirty="0"/>
              <a:t>. This horn was photographed</a:t>
            </a:r>
            <a:r>
              <a:rPr lang="en-US" baseline="0" dirty="0"/>
              <a:t> at the </a:t>
            </a:r>
            <a:r>
              <a:rPr lang="en-US" dirty="0"/>
              <a:t>Naples Archaeological Museum.</a:t>
            </a:r>
          </a:p>
          <a:p>
            <a:endParaRPr lang="en-US" dirty="0"/>
          </a:p>
          <a:p>
            <a:r>
              <a:rPr lang="en-US" dirty="0"/>
              <a:t>tb111705751</a:t>
            </a:r>
          </a:p>
        </p:txBody>
      </p:sp>
      <p:sp>
        <p:nvSpPr>
          <p:cNvPr id="4" name="Slide Number Placeholder 3"/>
          <p:cNvSpPr>
            <a:spLocks noGrp="1"/>
          </p:cNvSpPr>
          <p:nvPr>
            <p:ph type="sldNum" sz="quarter" idx="10"/>
          </p:nvPr>
        </p:nvSpPr>
        <p:spPr/>
        <p:txBody>
          <a:bodyPr/>
          <a:lstStyle/>
          <a:p>
            <a:fld id="{4E4946A3-FD68-4E77-9DEF-1E7536A4AD96}" type="slidenum">
              <a:rPr lang="en-US" smtClean="0"/>
              <a:t>14</a:t>
            </a:fld>
            <a:endParaRPr lang="en-US"/>
          </a:p>
        </p:txBody>
      </p:sp>
    </p:spTree>
    <p:extLst>
      <p:ext uri="{BB962C8B-B14F-4D97-AF65-F5344CB8AC3E}">
        <p14:creationId xmlns:p14="http://schemas.microsoft.com/office/powerpoint/2010/main" val="1131080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eaLnBrk="1" hangingPunct="1"/>
            <a:r>
              <a:rPr lang="en-US" altLang="en-US" dirty="0">
                <a:cs typeface="Times New Roman" panose="02020603050405020304" pitchFamily="18" charset="0"/>
              </a:rPr>
              <a:t>The phrase “sounding brass” (Gk. </a:t>
            </a:r>
            <a:r>
              <a:rPr lang="el-GR" sz="1200" b="0" i="0" u="none" strike="noStrike" kern="1200" baseline="0" dirty="0">
                <a:solidFill>
                  <a:schemeClr val="tx1"/>
                </a:solidFill>
                <a:ea typeface="+mn-ea"/>
                <a:cs typeface="+mn-cs"/>
              </a:rPr>
              <a:t>χαλκὸς ἠχῶν</a:t>
            </a:r>
            <a:r>
              <a:rPr lang="en-US" sz="1200" b="0" i="0" u="none" strike="noStrike" kern="1200" baseline="0" dirty="0">
                <a:solidFill>
                  <a:schemeClr val="tx1"/>
                </a:solidFill>
                <a:ea typeface="+mn-ea"/>
                <a:cs typeface="+mn-cs"/>
              </a:rPr>
              <a:t>) is often translated as “noisy gong.” This section of opus sectile floor from Pompeii depicts a maenad with a torch and a suspended gong. Such an instrument, like a drum, would have made a single dull sound. Opus sectile refers to flooring made of cut pieces of rock that are carefully fitted together; most often they are more simply composed of geometric shapes. This artifact was photographed at the Naples Archaeological Museum. </a:t>
            </a:r>
            <a:r>
              <a:rPr lang="en-US" altLang="en-US" sz="1200" b="0" i="0" u="none" strike="noStrike" kern="1200" baseline="0" dirty="0">
                <a:solidFill>
                  <a:schemeClr val="tx1"/>
                </a:solidFill>
                <a:ea typeface="+mn-ea"/>
                <a:cs typeface="+mn-cs"/>
              </a:rPr>
              <a:t>This image comes from </a:t>
            </a:r>
            <a:r>
              <a:rPr lang="en-US" altLang="en-US" sz="1200" b="0" i="0" u="none" strike="noStrike" kern="1200" baseline="0" dirty="0" err="1">
                <a:solidFill>
                  <a:schemeClr val="tx1"/>
                </a:solidFill>
                <a:ea typeface="+mn-ea"/>
                <a:cs typeface="+mn-cs"/>
              </a:rPr>
              <a:t>Sailko</a:t>
            </a:r>
            <a:r>
              <a:rPr lang="en-US" altLang="en-US" sz="1200" b="0" i="0" u="none" strike="noStrike" kern="1200" baseline="0" dirty="0">
                <a:solidFill>
                  <a:schemeClr val="tx1"/>
                </a:solidFill>
                <a:ea typeface="+mn-ea"/>
                <a:cs typeface="+mn-cs"/>
              </a:rPr>
              <a:t> and is licensed under </a:t>
            </a:r>
            <a:r>
              <a:rPr lang="en-US" dirty="0"/>
              <a:t>CC BY-SA 3.0, via Wikimedia Commons: https://commons.wikimedia.org/wiki/File:Scena_dionisiaca_in_opus_sectile_da_casa_dei_capitelli_colorati_a_pompei,_9977,_41-68_dc_ca.,_01.JPG.</a:t>
            </a:r>
          </a:p>
          <a:p>
            <a:pPr rtl="0" eaLnBrk="1" hangingPunct="1"/>
            <a:endParaRPr lang="en-US" altLang="en-US" dirty="0">
              <a:cs typeface="Times New Roman" panose="02020603050405020304" pitchFamily="18" charset="0"/>
            </a:endParaRPr>
          </a:p>
          <a:p>
            <a:pPr rtl="0" eaLnBrk="1" hangingPunct="1"/>
            <a:r>
              <a:rPr lang="en-US" altLang="en-US" dirty="0">
                <a:cs typeface="Times New Roman" panose="02020603050405020304" pitchFamily="18" charset="0"/>
              </a:rPr>
              <a:t>wiki11292013112426431h</a:t>
            </a:r>
          </a:p>
        </p:txBody>
      </p:sp>
      <p:sp>
        <p:nvSpPr>
          <p:cNvPr id="4" name="Slide Number Placeholder 3"/>
          <p:cNvSpPr>
            <a:spLocks noGrp="1"/>
          </p:cNvSpPr>
          <p:nvPr>
            <p:ph type="sldNum" sz="quarter" idx="10"/>
          </p:nvPr>
        </p:nvSpPr>
        <p:spPr/>
        <p:txBody>
          <a:bodyPr/>
          <a:lstStyle/>
          <a:p>
            <a:fld id="{4E4946A3-FD68-4E77-9DEF-1E7536A4AD96}" type="slidenum">
              <a:rPr lang="en-US" smtClean="0"/>
              <a:t>15</a:t>
            </a:fld>
            <a:endParaRPr lang="en-US"/>
          </a:p>
        </p:txBody>
      </p:sp>
    </p:spTree>
    <p:extLst>
      <p:ext uri="{BB962C8B-B14F-4D97-AF65-F5344CB8AC3E}">
        <p14:creationId xmlns:p14="http://schemas.microsoft.com/office/powerpoint/2010/main" val="33144630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eaLnBrk="1" hangingPunct="1"/>
            <a:r>
              <a:rPr lang="en-US" sz="1200" b="0" i="0" u="none" strike="noStrike" kern="1200" baseline="0" dirty="0">
                <a:solidFill>
                  <a:schemeClr val="tx1"/>
                </a:solidFill>
                <a:ea typeface="+mn-ea"/>
                <a:cs typeface="Times New Roman" panose="02020603050405020304" pitchFamily="18" charset="0"/>
              </a:rPr>
              <a:t>This fresco depicts a maenad with a staff in one hand and a gong in the other. </a:t>
            </a:r>
            <a:r>
              <a:rPr lang="en-US" sz="1200" b="0" i="0" u="none" strike="noStrike" kern="1200" baseline="0" dirty="0">
                <a:solidFill>
                  <a:schemeClr val="tx1"/>
                </a:solidFill>
                <a:ea typeface="+mn-ea"/>
                <a:cs typeface="+mn-cs"/>
              </a:rPr>
              <a:t>It was photographed at the Naples Archaeological Museum. </a:t>
            </a:r>
            <a:r>
              <a:rPr lang="en-US" altLang="en-US" sz="1200" b="0" i="0" u="none" strike="noStrike" kern="1200" baseline="0" dirty="0">
                <a:solidFill>
                  <a:schemeClr val="tx1"/>
                </a:solidFill>
                <a:ea typeface="+mn-ea"/>
                <a:cs typeface="+mn-cs"/>
              </a:rPr>
              <a:t>This image comes from </a:t>
            </a:r>
            <a:r>
              <a:rPr lang="en-US" dirty="0"/>
              <a:t>Age </a:t>
            </a:r>
            <a:r>
              <a:rPr lang="en-US" dirty="0" err="1"/>
              <a:t>Fotostock</a:t>
            </a:r>
            <a:r>
              <a:rPr lang="en-US" dirty="0"/>
              <a:t> and is in the</a:t>
            </a:r>
            <a:r>
              <a:rPr lang="en-US" altLang="en-US" sz="1200" b="0" i="0" u="none" strike="noStrike" kern="1200" baseline="0" dirty="0">
                <a:solidFill>
                  <a:schemeClr val="tx1"/>
                </a:solidFill>
                <a:ea typeface="+mn-ea"/>
                <a:cs typeface="+mn-cs"/>
              </a:rPr>
              <a:t> </a:t>
            </a:r>
            <a:r>
              <a:rPr lang="en-US" dirty="0"/>
              <a:t>public domain, via Wikimedia Commons: https://commons.wikimedia.org/wiki/File:M%C3%A9nade_danzante,_Casa_del_Naviglio,_Pompeya.jpg.</a:t>
            </a:r>
          </a:p>
          <a:p>
            <a:pPr rtl="0" eaLnBrk="1" hangingPunct="1"/>
            <a:endParaRPr lang="en-US" altLang="en-US" dirty="0">
              <a:cs typeface="Times New Roman" panose="02020603050405020304" pitchFamily="18" charset="0"/>
            </a:endParaRPr>
          </a:p>
          <a:p>
            <a:pPr rtl="0" eaLnBrk="1" hangingPunct="1"/>
            <a:r>
              <a:rPr lang="en-US" altLang="en-US" dirty="0">
                <a:cs typeface="Times New Roman" panose="02020603050405020304" pitchFamily="18" charset="0"/>
              </a:rPr>
              <a:t>wiki929866522045</a:t>
            </a:r>
          </a:p>
        </p:txBody>
      </p:sp>
      <p:sp>
        <p:nvSpPr>
          <p:cNvPr id="4" name="Slide Number Placeholder 3"/>
          <p:cNvSpPr>
            <a:spLocks noGrp="1"/>
          </p:cNvSpPr>
          <p:nvPr>
            <p:ph type="sldNum" sz="quarter" idx="10"/>
          </p:nvPr>
        </p:nvSpPr>
        <p:spPr/>
        <p:txBody>
          <a:bodyPr/>
          <a:lstStyle/>
          <a:p>
            <a:fld id="{4E4946A3-FD68-4E77-9DEF-1E7536A4AD96}" type="slidenum">
              <a:rPr lang="en-US" smtClean="0"/>
              <a:t>16</a:t>
            </a:fld>
            <a:endParaRPr lang="en-US"/>
          </a:p>
        </p:txBody>
      </p:sp>
    </p:spTree>
    <p:extLst>
      <p:ext uri="{BB962C8B-B14F-4D97-AF65-F5344CB8AC3E}">
        <p14:creationId xmlns:p14="http://schemas.microsoft.com/office/powerpoint/2010/main" val="23096478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eaLnBrk="1" hangingPunct="1"/>
            <a:r>
              <a:rPr lang="en-US" altLang="en-US" dirty="0">
                <a:cs typeface="Times New Roman" panose="02020603050405020304" pitchFamily="18" charset="0"/>
              </a:rPr>
              <a:t>The phrase </a:t>
            </a:r>
            <a:r>
              <a:rPr lang="el-GR" sz="1200" b="0" i="0" u="none" strike="noStrike" kern="1200" baseline="0" dirty="0">
                <a:solidFill>
                  <a:schemeClr val="tx1"/>
                </a:solidFill>
                <a:ea typeface="+mn-ea"/>
                <a:cs typeface="+mn-cs"/>
              </a:rPr>
              <a:t>χαλκὸς ἠχῶν</a:t>
            </a:r>
            <a:r>
              <a:rPr lang="en-US" sz="1200" b="0" i="0" u="none" strike="noStrike" kern="1200" baseline="0" dirty="0">
                <a:solidFill>
                  <a:schemeClr val="tx1"/>
                </a:solidFill>
                <a:ea typeface="+mn-ea"/>
                <a:cs typeface="+mn-cs"/>
              </a:rPr>
              <a:t> is literally “sounding brass,” but is usually translated as “noisy gong.” At least one example of a Roman gong from the 1st or 2nd century AD has been discovered (in Wiltshire, England), though it is not known how common this instrument was in the Roman world. The gong (</a:t>
            </a:r>
            <a:r>
              <a:rPr lang="en-US" sz="1200" b="0" i="1" u="none" strike="noStrike" kern="1200" baseline="0" dirty="0" err="1">
                <a:solidFill>
                  <a:schemeClr val="tx1"/>
                </a:solidFill>
                <a:ea typeface="+mn-ea"/>
                <a:cs typeface="+mn-cs"/>
              </a:rPr>
              <a:t>symandron</a:t>
            </a:r>
            <a:r>
              <a:rPr lang="en-US" sz="1200" b="0" i="0" u="none" strike="noStrike" kern="1200" baseline="0" dirty="0">
                <a:solidFill>
                  <a:schemeClr val="tx1"/>
                </a:solidFill>
                <a:ea typeface="+mn-ea"/>
                <a:cs typeface="+mn-cs"/>
              </a:rPr>
              <a:t>) in this photograph is a suspended wooden plank that is struck with a wooden mallet</a:t>
            </a:r>
            <a:r>
              <a:rPr lang="en-US" altLang="en-US" dirty="0">
                <a:cs typeface="Times New Roman" panose="02020603050405020304" pitchFamily="18" charset="0"/>
              </a:rPr>
              <a:t>. Though wooden, the effect would be similar to a metal gong—making noise but devoid of information. This American Colony photograph was taken between 1900 and 1920.</a:t>
            </a:r>
          </a:p>
          <a:p>
            <a:pPr eaLnBrk="1" hangingPunct="1"/>
            <a:endParaRPr lang="en-US" altLang="en-US" dirty="0">
              <a:cs typeface="Times New Roman" panose="02020603050405020304" pitchFamily="18" charset="0"/>
            </a:endParaRPr>
          </a:p>
          <a:p>
            <a:pPr eaLnBrk="1" hangingPunct="1"/>
            <a:r>
              <a:rPr lang="en-US" altLang="en-US" dirty="0">
                <a:cs typeface="Times New Roman" panose="02020603050405020304" pitchFamily="18" charset="0"/>
              </a:rPr>
              <a:t>mat05003</a:t>
            </a:r>
          </a:p>
        </p:txBody>
      </p:sp>
      <p:sp>
        <p:nvSpPr>
          <p:cNvPr id="4" name="Slide Number Placeholder 3"/>
          <p:cNvSpPr>
            <a:spLocks noGrp="1"/>
          </p:cNvSpPr>
          <p:nvPr>
            <p:ph type="sldNum" sz="quarter" idx="10"/>
          </p:nvPr>
        </p:nvSpPr>
        <p:spPr/>
        <p:txBody>
          <a:bodyPr/>
          <a:lstStyle/>
          <a:p>
            <a:fld id="{4E4946A3-FD68-4E77-9DEF-1E7536A4AD96}" type="slidenum">
              <a:rPr lang="en-US" smtClean="0"/>
              <a:t>17</a:t>
            </a:fld>
            <a:endParaRPr lang="en-US"/>
          </a:p>
        </p:txBody>
      </p:sp>
    </p:spTree>
    <p:extLst>
      <p:ext uri="{BB962C8B-B14F-4D97-AF65-F5344CB8AC3E}">
        <p14:creationId xmlns:p14="http://schemas.microsoft.com/office/powerpoint/2010/main" val="26204311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dirty="0"/>
              <a:t>The “cymbal” (Gk.</a:t>
            </a:r>
            <a:r>
              <a:rPr lang="en-US" sz="1200" baseline="0" dirty="0"/>
              <a:t> </a:t>
            </a:r>
            <a:r>
              <a:rPr lang="en-US" sz="1200" i="1" baseline="0" dirty="0" err="1"/>
              <a:t>kumbalon</a:t>
            </a:r>
            <a:r>
              <a:rPr lang="en-US" sz="1200" baseline="0" dirty="0"/>
              <a:t>, </a:t>
            </a:r>
            <a:r>
              <a:rPr lang="el-GR" sz="1200" b="0" i="0" u="none" strike="noStrike" kern="1200" baseline="0" dirty="0">
                <a:solidFill>
                  <a:schemeClr val="tx1"/>
                </a:solidFill>
                <a:latin typeface="+mn-lt"/>
                <a:ea typeface="+mn-ea"/>
                <a:cs typeface="+mn-cs"/>
              </a:rPr>
              <a:t>κύμβαλον</a:t>
            </a:r>
            <a:r>
              <a:rPr lang="en-US" sz="1200" baseline="0" dirty="0"/>
              <a:t>) was a small metal instrument shaped somewhat like a bowl or basin. Two were struck together to make a clanging sound. They were often used in religious ceremonies and were considered to be musical instruments. A number of 1st century examples have come from Pompeii, along with representations of them in mosaic and fresco form. </a:t>
            </a:r>
            <a:r>
              <a:rPr lang="en-US" sz="1200" dirty="0"/>
              <a:t>These cymbals were photographed</a:t>
            </a:r>
            <a:r>
              <a:rPr lang="en-US" sz="1200" baseline="0" dirty="0"/>
              <a:t> at the Naples Archaeological Museum</a:t>
            </a:r>
            <a:r>
              <a:rPr lang="en-US" sz="1200" dirty="0"/>
              <a:t>.</a:t>
            </a:r>
          </a:p>
          <a:p>
            <a:endParaRPr lang="en-US" sz="1200" dirty="0"/>
          </a:p>
          <a:p>
            <a:r>
              <a:rPr lang="en-US" dirty="0"/>
              <a:t>tb0515170552</a:t>
            </a:r>
          </a:p>
        </p:txBody>
      </p:sp>
      <p:sp>
        <p:nvSpPr>
          <p:cNvPr id="4" name="Slide Number Placeholder 3"/>
          <p:cNvSpPr>
            <a:spLocks noGrp="1"/>
          </p:cNvSpPr>
          <p:nvPr>
            <p:ph type="sldNum" sz="quarter" idx="10"/>
          </p:nvPr>
        </p:nvSpPr>
        <p:spPr/>
        <p:txBody>
          <a:bodyPr/>
          <a:lstStyle/>
          <a:p>
            <a:fld id="{4E4946A3-FD68-4E77-9DEF-1E7536A4AD96}" type="slidenum">
              <a:rPr lang="en-US" smtClean="0"/>
              <a:t>18</a:t>
            </a:fld>
            <a:endParaRPr lang="en-US"/>
          </a:p>
        </p:txBody>
      </p:sp>
    </p:spTree>
    <p:extLst>
      <p:ext uri="{BB962C8B-B14F-4D97-AF65-F5344CB8AC3E}">
        <p14:creationId xmlns:p14="http://schemas.microsoft.com/office/powerpoint/2010/main" val="23096478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Cymbals were used in antiquity in association with religious ceremonies. The set shown here were likely used in rites of Cybele, an Anatolian goddess of an Asia Minor mystery cult which made its way into Roman culture. These cymbals were photographed at the Naples Archaeological Museum.</a:t>
            </a:r>
          </a:p>
          <a:p>
            <a:endParaRPr lang="en-US" dirty="0"/>
          </a:p>
          <a:p>
            <a:r>
              <a:rPr lang="en-US" dirty="0"/>
              <a:t>tb0515170476h</a:t>
            </a:r>
          </a:p>
        </p:txBody>
      </p:sp>
      <p:sp>
        <p:nvSpPr>
          <p:cNvPr id="4" name="Slide Number Placeholder 3"/>
          <p:cNvSpPr>
            <a:spLocks noGrp="1"/>
          </p:cNvSpPr>
          <p:nvPr>
            <p:ph type="sldNum" sz="quarter" idx="10"/>
          </p:nvPr>
        </p:nvSpPr>
        <p:spPr/>
        <p:txBody>
          <a:bodyPr/>
          <a:lstStyle/>
          <a:p>
            <a:fld id="{4E4946A3-FD68-4E77-9DEF-1E7536A4AD96}" type="slidenum">
              <a:rPr lang="en-US" smtClean="0"/>
              <a:t>19</a:t>
            </a:fld>
            <a:endParaRPr lang="en-US"/>
          </a:p>
        </p:txBody>
      </p:sp>
    </p:spTree>
    <p:extLst>
      <p:ext uri="{BB962C8B-B14F-4D97-AF65-F5344CB8AC3E}">
        <p14:creationId xmlns:p14="http://schemas.microsoft.com/office/powerpoint/2010/main" val="27699579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DE8CB9-A35F-5F76-008C-7FA258C8DC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1D77E9-190B-F5BE-9F53-85ACE94E912C}"/>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16CFA98-5BE4-A5A5-D0DE-625624AE7180}"/>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This is a free sample of the 1 Corinthians 13 presentation from the </a:t>
            </a:r>
            <a:r>
              <a:rPr lang="en-US" sz="1200" i="1" kern="1200" dirty="0">
                <a:solidFill>
                  <a:schemeClr val="tx1"/>
                </a:solidFill>
                <a:effectLst/>
                <a:latin typeface="+mn-lt"/>
                <a:ea typeface="+mn-ea"/>
                <a:cs typeface="+mn-cs"/>
              </a:rPr>
              <a:t>Photo Companion to the Bible.</a:t>
            </a:r>
            <a:r>
              <a:rPr lang="en-US" sz="1200" kern="1200" dirty="0">
                <a:solidFill>
                  <a:schemeClr val="tx1"/>
                </a:solidFill>
                <a:effectLst/>
                <a:latin typeface="+mn-lt"/>
                <a:ea typeface="+mn-ea"/>
                <a:cs typeface="+mn-cs"/>
              </a:rPr>
              <a:t> To purchase the full volume, visit https://www.bibleplaces.com/1corinthians/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a:t>
            </a:r>
            <a:r>
              <a:rPr lang="en-US" sz="1200" i="1" kern="1200" dirty="0">
                <a:solidFill>
                  <a:schemeClr val="tx1"/>
                </a:solidFill>
                <a:effectLst/>
                <a:latin typeface="+mn-lt"/>
                <a:ea typeface="+mn-ea"/>
                <a:cs typeface="+mn-cs"/>
              </a:rPr>
              <a:t>Photo Companion to the Bible</a:t>
            </a:r>
            <a:r>
              <a:rPr lang="en-US" sz="1200" kern="1200" dirty="0">
                <a:solidFill>
                  <a:schemeClr val="tx1"/>
                </a:solidFill>
                <a:effectLst/>
                <a:latin typeface="+mn-lt"/>
                <a:ea typeface="+mn-ea"/>
                <a:cs typeface="+mn-cs"/>
              </a:rPr>
              <a:t> is an image-rich resource for Bible students, teachers, and researchers. Just as a librarian stocks the shelves with as many relevant materials as possible, so we have tried to provide a broad selection of images. Our goal is that you will find in this “library” whatever it is you are looking for.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Credits:</a:t>
            </a:r>
            <a:r>
              <a:rPr lang="en-US" sz="1200" kern="1200" dirty="0">
                <a:solidFill>
                  <a:schemeClr val="tx1"/>
                </a:solidFill>
                <a:effectLst/>
                <a:latin typeface="+mn-lt"/>
                <a:ea typeface="+mn-ea"/>
                <a:cs typeface="+mn-cs"/>
              </a:rPr>
              <a:t> The primary creators of this presentation are Dr. Kris Udd, Dr. Christian Locatell, Dr. Steven D. Anderson, and Dr. Todd Bolen. The photographs have an individual file code which usually includes the initials of the photographer. Other images have additional credit or source information.</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Updates:</a:t>
            </a:r>
            <a:r>
              <a:rPr lang="en-US" sz="1200" kern="1200" dirty="0">
                <a:solidFill>
                  <a:schemeClr val="tx1"/>
                </a:solidFill>
                <a:effectLst/>
                <a:latin typeface="+mn-lt"/>
                <a:ea typeface="+mn-ea"/>
                <a:cs typeface="+mn-cs"/>
              </a:rPr>
              <a:t> We plan to update this collection as we are able. We welcome your suggestions for improving this resource (photocompanion@bibleplaces.com). Purchasers of the 1 Corinthians volume are provided free, lifetime updates to the volume.</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Copyright:</a:t>
            </a:r>
            <a:r>
              <a:rPr lang="en-US" sz="1200" kern="1200" dirty="0">
                <a:solidFill>
                  <a:schemeClr val="tx1"/>
                </a:solidFill>
                <a:effectLst/>
                <a:latin typeface="+mn-lt"/>
                <a:ea typeface="+mn-ea"/>
                <a:cs typeface="+mn-cs"/>
              </a:rPr>
              <a:t> This photo collection is protected by copyright law and may not be distributed without written permission from BiblePlaces.com. Slide notes should be treated as any other copyrighted written material, with credit given when quoting from these notes.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more information, see our complete “Introduction to the </a:t>
            </a:r>
            <a:r>
              <a:rPr lang="en-US" sz="1200" i="1" kern="1200" dirty="0">
                <a:solidFill>
                  <a:schemeClr val="tx1"/>
                </a:solidFill>
                <a:effectLst/>
                <a:latin typeface="+mn-lt"/>
                <a:ea typeface="+mn-ea"/>
                <a:cs typeface="+mn-cs"/>
              </a:rPr>
              <a:t>Photo Companion to the Bible</a:t>
            </a:r>
            <a:r>
              <a:rPr lang="en-US" sz="1200" kern="1200" dirty="0">
                <a:solidFill>
                  <a:schemeClr val="tx1"/>
                </a:solidFill>
                <a:effectLst/>
                <a:latin typeface="+mn-lt"/>
                <a:ea typeface="+mn-ea"/>
                <a:cs typeface="+mn-cs"/>
              </a:rPr>
              <a:t>” online at http://www.BiblePlaces.com/Intro-Photo-Companion-Bible/. Here you will find more information about photo selection, explanatory notes, Bible translation, credit information, and copyright allowances. </a:t>
            </a:r>
          </a:p>
          <a:p>
            <a:endParaRPr lang="en-US" dirty="0"/>
          </a:p>
        </p:txBody>
      </p:sp>
      <p:sp>
        <p:nvSpPr>
          <p:cNvPr id="4" name="Slide Number Placeholder 3">
            <a:extLst>
              <a:ext uri="{FF2B5EF4-FFF2-40B4-BE49-F238E27FC236}">
                <a16:creationId xmlns:a16="http://schemas.microsoft.com/office/drawing/2014/main" id="{FC928818-0E77-B9E4-3420-32F4370EC42C}"/>
              </a:ext>
            </a:extLst>
          </p:cNvPr>
          <p:cNvSpPr>
            <a:spLocks noGrp="1"/>
          </p:cNvSpPr>
          <p:nvPr>
            <p:ph type="sldNum" sz="quarter" idx="10"/>
          </p:nvPr>
        </p:nvSpPr>
        <p:spPr/>
        <p:txBody>
          <a:bodyPr/>
          <a:lstStyle/>
          <a:p>
            <a:fld id="{4E4946A3-FD68-4E77-9DEF-1E7536A4AD96}" type="slidenum">
              <a:rPr lang="en-US" smtClean="0"/>
              <a:t>2</a:t>
            </a:fld>
            <a:endParaRPr lang="en-US"/>
          </a:p>
        </p:txBody>
      </p:sp>
    </p:spTree>
    <p:extLst>
      <p:ext uri="{BB962C8B-B14F-4D97-AF65-F5344CB8AC3E}">
        <p14:creationId xmlns:p14="http://schemas.microsoft.com/office/powerpoint/2010/main" val="12838425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mosaic</a:t>
            </a:r>
            <a:r>
              <a:rPr lang="en-US" baseline="0" dirty="0"/>
              <a:t> was photographed at the Zeugma Mosaic Museum in Gaziantep, Turkey. </a:t>
            </a:r>
            <a:r>
              <a:rPr lang="en-US" dirty="0"/>
              <a:t>This image comes from </a:t>
            </a:r>
            <a:r>
              <a:rPr lang="en-US" dirty="0" err="1"/>
              <a:t>Dosseman</a:t>
            </a:r>
            <a:r>
              <a:rPr lang="en-US" dirty="0"/>
              <a:t> and is licensed under CC BY-SA 4.0, via Wikimedia Commons: https://commons.wikimedia.org/wiki/File:Gaziantep_Zeugma_Museum_Dionysos_Triumf_mosaic_1920.jpg.</a:t>
            </a:r>
          </a:p>
          <a:p>
            <a:endParaRPr lang="en-US" dirty="0"/>
          </a:p>
          <a:p>
            <a:r>
              <a:rPr lang="en-US" dirty="0"/>
              <a:t>wiki121820111148141065h</a:t>
            </a:r>
          </a:p>
        </p:txBody>
      </p:sp>
      <p:sp>
        <p:nvSpPr>
          <p:cNvPr id="4" name="Slide Number Placeholder 3"/>
          <p:cNvSpPr>
            <a:spLocks noGrp="1"/>
          </p:cNvSpPr>
          <p:nvPr>
            <p:ph type="sldNum" sz="quarter" idx="10"/>
          </p:nvPr>
        </p:nvSpPr>
        <p:spPr/>
        <p:txBody>
          <a:bodyPr/>
          <a:lstStyle/>
          <a:p>
            <a:fld id="{4E4946A3-FD68-4E77-9DEF-1E7536A4AD96}" type="slidenum">
              <a:rPr lang="en-US" smtClean="0"/>
              <a:t>20</a:t>
            </a:fld>
            <a:endParaRPr lang="en-US"/>
          </a:p>
        </p:txBody>
      </p:sp>
    </p:spTree>
    <p:extLst>
      <p:ext uri="{BB962C8B-B14F-4D97-AF65-F5344CB8AC3E}">
        <p14:creationId xmlns:p14="http://schemas.microsoft.com/office/powerpoint/2010/main" val="32973958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central figure in this mosaic holds a small set</a:t>
            </a:r>
            <a:r>
              <a:rPr lang="en-US" baseline="0" dirty="0"/>
              <a:t> of hand cymbals. </a:t>
            </a:r>
            <a:r>
              <a:rPr lang="en-US" dirty="0"/>
              <a:t>This mosaic,</a:t>
            </a:r>
            <a:r>
              <a:rPr lang="en-US" baseline="0" dirty="0"/>
              <a:t> which was </a:t>
            </a:r>
            <a:r>
              <a:rPr lang="en-US" dirty="0"/>
              <a:t>signed by </a:t>
            </a:r>
            <a:r>
              <a:rPr lang="en-US" dirty="0" err="1"/>
              <a:t>Dioskourides</a:t>
            </a:r>
            <a:r>
              <a:rPr lang="en-US" dirty="0"/>
              <a:t> of Samos, was found in the so-called Villa of Cicero near</a:t>
            </a:r>
            <a:r>
              <a:rPr lang="en-US" baseline="0" dirty="0"/>
              <a:t> Pompeii. It was photographed at the </a:t>
            </a:r>
            <a:r>
              <a:rPr lang="en-US" dirty="0"/>
              <a:t>Naples Archaeological Museum. This image comes from Carole </a:t>
            </a:r>
            <a:r>
              <a:rPr lang="en-US" dirty="0" err="1"/>
              <a:t>Raddato</a:t>
            </a:r>
            <a:r>
              <a:rPr lang="en-US" dirty="0"/>
              <a:t> and is licensed under CC BY-SA 2.0, via Wikimedia Commons:</a:t>
            </a:r>
            <a:r>
              <a:rPr lang="en-US" baseline="0" dirty="0"/>
              <a:t> https://commons.wikimedia.org/wiki/File:Mosaic_depicting_street_musicians,_signed_by_Dioskourides_of_Samos,_it_was_found_in_the_so-called_Villa_of_Cicero_near_the_ancient_city_of_Pompeii,_1st_century_BC,_Naples_National_Archaeological_Museum_(17416686310).jpg.</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wiki17416686310</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21</a:t>
            </a:fld>
            <a:endParaRPr lang="en-US"/>
          </a:p>
        </p:txBody>
      </p:sp>
    </p:spTree>
    <p:extLst>
      <p:ext uri="{BB962C8B-B14F-4D97-AF65-F5344CB8AC3E}">
        <p14:creationId xmlns:p14="http://schemas.microsoft.com/office/powerpoint/2010/main" val="39472029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fresco portrays a dancing female with a set of cymbals</a:t>
            </a:r>
            <a:r>
              <a:rPr lang="en-US" baseline="0" dirty="0"/>
              <a:t>. It was photographed at the Naples Archaeological Museum. </a:t>
            </a:r>
            <a:r>
              <a:rPr lang="en-US" dirty="0">
                <a:effectLst/>
                <a:ea typeface="Calibri" panose="020F0502020204030204" pitchFamily="34" charset="0"/>
              </a:rPr>
              <a:t>This image comes from </a:t>
            </a:r>
            <a:r>
              <a:rPr lang="en-US" dirty="0" err="1">
                <a:effectLst/>
                <a:ea typeface="Calibri" panose="020F0502020204030204" pitchFamily="34" charset="0"/>
              </a:rPr>
              <a:t>ArchaiOptix</a:t>
            </a:r>
            <a:r>
              <a:rPr lang="en-US" dirty="0">
                <a:effectLst/>
                <a:ea typeface="Calibri" panose="020F0502020204030204" pitchFamily="34" charset="0"/>
              </a:rPr>
              <a:t> and is licensed under CC BY-SA 4.0, via Wikimedia Commons: </a:t>
            </a:r>
            <a:r>
              <a:rPr lang="en-US" dirty="0"/>
              <a:t>https://commons.wikimedia.org/wiki/File:Wall_painting_-_dancing_maenads_-_Pompeii_(villa_of_Cicero)_-_Napoli_MAN_9297_-_02.jpg.</a:t>
            </a:r>
          </a:p>
          <a:p>
            <a:endParaRPr lang="en-US" dirty="0"/>
          </a:p>
          <a:p>
            <a:r>
              <a:rPr lang="en-US" dirty="0">
                <a:effectLst/>
                <a:ea typeface="Calibri" panose="020F0502020204030204" pitchFamily="34" charset="0"/>
              </a:rPr>
              <a:t>wiki100720181456504594h</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22</a:t>
            </a:fld>
            <a:endParaRPr lang="en-US"/>
          </a:p>
        </p:txBody>
      </p:sp>
    </p:spTree>
    <p:extLst>
      <p:ext uri="{BB962C8B-B14F-4D97-AF65-F5344CB8AC3E}">
        <p14:creationId xmlns:p14="http://schemas.microsoft.com/office/powerpoint/2010/main" val="21725817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Both pagan mystery religions and some groups within 1st-century Judaism were concerned with ”mysteries” and secret knowledge. Paul tells the Corinthians that without love, having all mysteries, knowledge, and prophecy is worthless. An example of the concern for ”mystery” from a Jewish perspective is found in the Dead Sea Scrolls commentary (Pesher) on Habakkuk. The portion shown here includes columns six and seven of the Habakkuk Pesher; it comes from Cave 1 near Qumran. This</a:t>
            </a:r>
            <a:r>
              <a:rPr lang="en-US" baseline="0" dirty="0"/>
              <a:t> section</a:t>
            </a:r>
            <a:r>
              <a:rPr lang="en-US" dirty="0"/>
              <a:t> discusses the “mystery” which was revealed to the Teacher of Righteousness. The Teacher of Righteousness is generally understood to have been a central figure in the Jewish sect at Qumran, although his historical identity is debated.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Concerning the text of Habakkuk 2:2, the commentator writes, “Its interpretation is concerning the Teacher of Righteousness to whom God has made known all the </a:t>
            </a:r>
            <a:r>
              <a:rPr lang="en-US" b="1" dirty="0"/>
              <a:t>mysteries</a:t>
            </a:r>
            <a:r>
              <a:rPr lang="en-US" dirty="0"/>
              <a:t> of the words of his servants the prophets” (</a:t>
            </a:r>
            <a:r>
              <a:rPr lang="he-IL" dirty="0"/>
              <a:t>פשרו על מורה הצדק אשר הודיעו אל את כול רזי דברי עבדיו הנבאים</a:t>
            </a:r>
            <a:r>
              <a:rPr lang="en-US" dirty="0"/>
              <a:t>). See the following slide for a highlight</a:t>
            </a:r>
            <a:r>
              <a:rPr lang="en-US" baseline="0" dirty="0"/>
              <a:t> </a:t>
            </a:r>
            <a:r>
              <a:rPr lang="en-US" dirty="0"/>
              <a:t>of the relevant text.</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The image comes from </a:t>
            </a:r>
            <a:r>
              <a:rPr lang="en-US" sz="1200" b="0" i="0" kern="1200" dirty="0" err="1">
                <a:solidFill>
                  <a:schemeClr val="tx1"/>
                </a:solidFill>
                <a:effectLst/>
                <a:latin typeface="+mn-lt"/>
                <a:ea typeface="+mn-ea"/>
                <a:cs typeface="+mn-cs"/>
              </a:rPr>
              <a:t>Desconocido</a:t>
            </a:r>
            <a:r>
              <a:rPr lang="en-US" sz="1200" b="0" i="0" kern="1200" dirty="0">
                <a:solidFill>
                  <a:schemeClr val="tx1"/>
                </a:solidFill>
                <a:effectLst/>
                <a:latin typeface="+mn-lt"/>
                <a:ea typeface="+mn-ea"/>
                <a:cs typeface="+mn-cs"/>
              </a:rPr>
              <a:t> and is in the</a:t>
            </a:r>
            <a:r>
              <a:rPr lang="en-US" dirty="0"/>
              <a:t> public domain, via Wikimedia Commons: https://commons.wikimedia.org/wiki/File:Pesher_Habakkuk_Scroll.JPG.</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wiki0814201220394752</a:t>
            </a:r>
          </a:p>
        </p:txBody>
      </p:sp>
      <p:sp>
        <p:nvSpPr>
          <p:cNvPr id="4" name="Slide Number Placeholder 3"/>
          <p:cNvSpPr>
            <a:spLocks noGrp="1"/>
          </p:cNvSpPr>
          <p:nvPr>
            <p:ph type="sldNum" sz="quarter" idx="5"/>
          </p:nvPr>
        </p:nvSpPr>
        <p:spPr/>
        <p:txBody>
          <a:bodyPr/>
          <a:lstStyle/>
          <a:p>
            <a:fld id="{4E4946A3-FD68-4E77-9DEF-1E7536A4AD96}" type="slidenum">
              <a:rPr lang="en-US" smtClean="0"/>
              <a:t>23</a:t>
            </a:fld>
            <a:endParaRPr lang="en-US"/>
          </a:p>
        </p:txBody>
      </p:sp>
    </p:spTree>
    <p:extLst>
      <p:ext uri="{BB962C8B-B14F-4D97-AF65-F5344CB8AC3E}">
        <p14:creationId xmlns:p14="http://schemas.microsoft.com/office/powerpoint/2010/main" val="38279538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Both pagan mystery religions and some groups within 1st-century Judaism were concerned with ”mysteries” and secret knowledge. Paul tells the Corinthians that without love, having all mysteries, knowledge, and prophecy is worthless. An example of the concern for ”mystery” from a Jewish perspective is found in the Dead Sea Scrolls commentary (Pesher) on Habakkuk. The portion shown here includes columns six and seven of the Habakkuk Pesher; it comes from Cave 1 near Qumran. This</a:t>
            </a:r>
            <a:r>
              <a:rPr lang="en-US" baseline="0" dirty="0"/>
              <a:t> section</a:t>
            </a:r>
            <a:r>
              <a:rPr lang="en-US" dirty="0"/>
              <a:t> discusses the “mystery” which was revealed to the Teacher of Righteousness. The Teacher of Righteousness is generally understood to have been a central figure in the Jewish sect at Qumran, although his historical identity is debated.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Concerning the text of Habakkuk 2:2, the commentator writes, “Its interpretation is concerning the Teacher of Righteousness to whom God has made known all the </a:t>
            </a:r>
            <a:r>
              <a:rPr lang="en-US" b="1" dirty="0"/>
              <a:t>mysteries</a:t>
            </a:r>
            <a:r>
              <a:rPr lang="en-US" dirty="0"/>
              <a:t> of the words of his servants the prophets” (</a:t>
            </a:r>
            <a:r>
              <a:rPr lang="he-IL" dirty="0"/>
              <a:t>פשרו על מורה הצדק אשר הודיעו אל את כול רזי דברי עבדיו הנבאים</a:t>
            </a:r>
            <a:r>
              <a:rPr lang="en-US" dirty="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The image comes from </a:t>
            </a:r>
            <a:r>
              <a:rPr lang="en-US" sz="1200" b="0" i="0" kern="1200" dirty="0" err="1">
                <a:solidFill>
                  <a:schemeClr val="tx1"/>
                </a:solidFill>
                <a:effectLst/>
                <a:latin typeface="+mn-lt"/>
                <a:ea typeface="+mn-ea"/>
                <a:cs typeface="+mn-cs"/>
              </a:rPr>
              <a:t>Desconocido</a:t>
            </a:r>
            <a:r>
              <a:rPr lang="en-US" sz="1200" b="0" i="0" kern="1200" dirty="0">
                <a:solidFill>
                  <a:schemeClr val="tx1"/>
                </a:solidFill>
                <a:effectLst/>
                <a:latin typeface="+mn-lt"/>
                <a:ea typeface="+mn-ea"/>
                <a:cs typeface="+mn-cs"/>
              </a:rPr>
              <a:t> and is in the</a:t>
            </a:r>
            <a:r>
              <a:rPr lang="en-US" dirty="0"/>
              <a:t> public domain, via Wikimedia Commons: https://commons.wikimedia.org/wiki/File:Pesher_Habakkuk_Scroll.JPG.</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wiki0814201220394752</a:t>
            </a:r>
          </a:p>
        </p:txBody>
      </p:sp>
      <p:sp>
        <p:nvSpPr>
          <p:cNvPr id="4" name="Slide Number Placeholder 3"/>
          <p:cNvSpPr>
            <a:spLocks noGrp="1"/>
          </p:cNvSpPr>
          <p:nvPr>
            <p:ph type="sldNum" sz="quarter" idx="5"/>
          </p:nvPr>
        </p:nvSpPr>
        <p:spPr/>
        <p:txBody>
          <a:bodyPr/>
          <a:lstStyle/>
          <a:p>
            <a:fld id="{4E4946A3-FD68-4E77-9DEF-1E7536A4AD96}" type="slidenum">
              <a:rPr lang="en-US" smtClean="0"/>
              <a:t>24</a:t>
            </a:fld>
            <a:endParaRPr lang="en-US"/>
          </a:p>
        </p:txBody>
      </p:sp>
    </p:spTree>
    <p:extLst>
      <p:ext uri="{BB962C8B-B14F-4D97-AF65-F5344CB8AC3E}">
        <p14:creationId xmlns:p14="http://schemas.microsoft.com/office/powerpoint/2010/main" val="6037090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were also a number of Roman “mystery” cults in Paul’s day.</a:t>
            </a:r>
            <a:r>
              <a:rPr lang="en-US" baseline="0" dirty="0"/>
              <a:t> Such cults </a:t>
            </a:r>
            <a:r>
              <a:rPr lang="en-US" dirty="0"/>
              <a:t>promised revelation of secret knowledge to initiates. One popular mystery cult was that of Eleusis, depicted here. In the 3rd century AD, the church father Tertullian (</a:t>
            </a:r>
            <a:r>
              <a:rPr lang="en-US" i="1" dirty="0"/>
              <a:t>On Baptism</a:t>
            </a:r>
            <a:r>
              <a:rPr lang="en-US" dirty="0"/>
              <a:t>, 5) wrote against several mystery cults, including those of Isis, Mithras, and what he referred to as the “</a:t>
            </a:r>
            <a:r>
              <a:rPr lang="en-US" sz="1200" kern="1200" dirty="0">
                <a:solidFill>
                  <a:schemeClr val="tx1"/>
                </a:solidFill>
                <a:effectLst/>
                <a:latin typeface="+mn-lt"/>
                <a:ea typeface="+mn-ea"/>
                <a:cs typeface="+mn-cs"/>
              </a:rPr>
              <a:t>Apollinarian and Eleusinian games.” </a:t>
            </a:r>
            <a:r>
              <a:rPr lang="en-US" dirty="0"/>
              <a:t>This relief was photographed at the Naples Archaeological Museum.</a:t>
            </a:r>
          </a:p>
          <a:p>
            <a:endParaRPr lang="en-US" dirty="0"/>
          </a:p>
          <a:p>
            <a:r>
              <a:rPr lang="en-US" dirty="0"/>
              <a:t>tb0515171197c</a:t>
            </a:r>
          </a:p>
        </p:txBody>
      </p:sp>
      <p:sp>
        <p:nvSpPr>
          <p:cNvPr id="4" name="Slide Number Placeholder 3"/>
          <p:cNvSpPr>
            <a:spLocks noGrp="1"/>
          </p:cNvSpPr>
          <p:nvPr>
            <p:ph type="sldNum" sz="quarter" idx="10"/>
          </p:nvPr>
        </p:nvSpPr>
        <p:spPr/>
        <p:txBody>
          <a:bodyPr/>
          <a:lstStyle/>
          <a:p>
            <a:fld id="{4E4946A3-FD68-4E77-9DEF-1E7536A4AD96}" type="slidenum">
              <a:rPr lang="en-US" smtClean="0"/>
              <a:t>25</a:t>
            </a:fld>
            <a:endParaRPr lang="en-US"/>
          </a:p>
        </p:txBody>
      </p:sp>
    </p:spTree>
    <p:extLst>
      <p:ext uri="{BB962C8B-B14F-4D97-AF65-F5344CB8AC3E}">
        <p14:creationId xmlns:p14="http://schemas.microsoft.com/office/powerpoint/2010/main" val="39718318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a:t>
            </a:r>
            <a:r>
              <a:rPr lang="en-US" baseline="0" dirty="0"/>
              <a:t> center of the Eleusinian mystery cult was located across the Saronic Gulf from Corinth. This is where initiation rights into the Eleusinian mysteries would be conducted. The rites were also conducted in other locations across in the Roman empire.</a:t>
            </a:r>
            <a:endParaRPr lang="en-US" dirty="0"/>
          </a:p>
          <a:p>
            <a:endParaRPr lang="en-US" dirty="0"/>
          </a:p>
          <a:p>
            <a:r>
              <a:rPr lang="en-US" dirty="0"/>
              <a:t>tb031706898h</a:t>
            </a:r>
          </a:p>
        </p:txBody>
      </p:sp>
      <p:sp>
        <p:nvSpPr>
          <p:cNvPr id="4" name="Slide Number Placeholder 3"/>
          <p:cNvSpPr>
            <a:spLocks noGrp="1"/>
          </p:cNvSpPr>
          <p:nvPr>
            <p:ph type="sldNum" sz="quarter" idx="10"/>
          </p:nvPr>
        </p:nvSpPr>
        <p:spPr/>
        <p:txBody>
          <a:bodyPr/>
          <a:lstStyle/>
          <a:p>
            <a:fld id="{4E4946A3-FD68-4E77-9DEF-1E7536A4AD96}" type="slidenum">
              <a:rPr lang="en-US" smtClean="0"/>
              <a:t>26</a:t>
            </a:fld>
            <a:endParaRPr lang="en-US"/>
          </a:p>
        </p:txBody>
      </p:sp>
    </p:spTree>
    <p:extLst>
      <p:ext uri="{BB962C8B-B14F-4D97-AF65-F5344CB8AC3E}">
        <p14:creationId xmlns:p14="http://schemas.microsoft.com/office/powerpoint/2010/main" val="7525067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Paul was in Ephesus when he</a:t>
            </a:r>
            <a:r>
              <a:rPr lang="en-US" baseline="0" dirty="0"/>
              <a:t> wrote 1 Corinthians (1 </a:t>
            </a:r>
            <a:r>
              <a:rPr lang="en-US" baseline="0" dirty="0" err="1"/>
              <a:t>Cor</a:t>
            </a:r>
            <a:r>
              <a:rPr lang="en-US" baseline="0" dirty="0"/>
              <a:t> 16:8). The Library of Celsus, built in AD 110, once housed some 12,000 scrolls. It is noteworthy that during Paul’s stay at Ephesus (from which he wrote this letter to Corinth), a number of new followers of Jesus who had previously practiced magic brought together their books and burned them publicly (Acts 19:19).</a:t>
            </a:r>
            <a:endParaRPr lang="en-US" dirty="0"/>
          </a:p>
          <a:p>
            <a:endParaRPr lang="en-US" dirty="0"/>
          </a:p>
          <a:p>
            <a:r>
              <a:rPr lang="en-US" dirty="0"/>
              <a:t>tb041405397h</a:t>
            </a:r>
          </a:p>
        </p:txBody>
      </p:sp>
      <p:sp>
        <p:nvSpPr>
          <p:cNvPr id="4" name="Slide Number Placeholder 3"/>
          <p:cNvSpPr>
            <a:spLocks noGrp="1"/>
          </p:cNvSpPr>
          <p:nvPr>
            <p:ph type="sldNum" sz="quarter" idx="10"/>
          </p:nvPr>
        </p:nvSpPr>
        <p:spPr/>
        <p:txBody>
          <a:bodyPr/>
          <a:lstStyle/>
          <a:p>
            <a:fld id="{4E4946A3-FD68-4E77-9DEF-1E7536A4AD96}" type="slidenum">
              <a:rPr lang="en-US" smtClean="0"/>
              <a:t>27</a:t>
            </a:fld>
            <a:endParaRPr lang="en-US"/>
          </a:p>
        </p:txBody>
      </p:sp>
    </p:spTree>
    <p:extLst>
      <p:ext uri="{BB962C8B-B14F-4D97-AF65-F5344CB8AC3E}">
        <p14:creationId xmlns:p14="http://schemas.microsoft.com/office/powerpoint/2010/main" val="6845408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Another famous library from the time of this letter is that on the acropolis of Pergamum in western Turkey (best known to New Testament readers from its church’s mention in Revelation 2). The capacity of this library is estimated at 17,000 volumes, and readers were given books in the reading room, which is still preserved. Access to the books was prevented by a low wall, and patrons were served by librarians. Moisture was kept from the books by an air space between the wall and the shelves. </a:t>
            </a:r>
          </a:p>
          <a:p>
            <a:endParaRPr lang="en-US" dirty="0"/>
          </a:p>
          <a:p>
            <a:r>
              <a:rPr lang="en-US" dirty="0"/>
              <a:t>tb041505811</a:t>
            </a:r>
          </a:p>
        </p:txBody>
      </p:sp>
      <p:sp>
        <p:nvSpPr>
          <p:cNvPr id="4" name="Slide Number Placeholder 3"/>
          <p:cNvSpPr>
            <a:spLocks noGrp="1"/>
          </p:cNvSpPr>
          <p:nvPr>
            <p:ph type="sldNum" sz="quarter" idx="10"/>
          </p:nvPr>
        </p:nvSpPr>
        <p:spPr/>
        <p:txBody>
          <a:bodyPr/>
          <a:lstStyle/>
          <a:p>
            <a:fld id="{4E4946A3-FD68-4E77-9DEF-1E7536A4AD96}" type="slidenum">
              <a:rPr lang="en-US" smtClean="0"/>
              <a:t>28</a:t>
            </a:fld>
            <a:endParaRPr lang="en-US"/>
          </a:p>
        </p:txBody>
      </p:sp>
    </p:spTree>
    <p:extLst>
      <p:ext uri="{BB962C8B-B14F-4D97-AF65-F5344CB8AC3E}">
        <p14:creationId xmlns:p14="http://schemas.microsoft.com/office/powerpoint/2010/main" val="33697811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Paul’s comment regarding</a:t>
            </a:r>
            <a:r>
              <a:rPr lang="en-US" baseline="0" dirty="0"/>
              <a:t> faith and the ability to move mountains may echo the words of Jesus (Matt 17:20). </a:t>
            </a:r>
            <a:r>
              <a:rPr lang="en-US" dirty="0"/>
              <a:t>The</a:t>
            </a:r>
            <a:r>
              <a:rPr lang="en-US" baseline="0" dirty="0"/>
              <a:t> Acrocorinth is a notable mountain which loomed above the New Testament city of Corinth and may have been the mountain that came to mind when this letter was read at Corinth.</a:t>
            </a:r>
            <a:endParaRPr lang="en-US" dirty="0"/>
          </a:p>
          <a:p>
            <a:endParaRPr lang="en-US" dirty="0"/>
          </a:p>
          <a:p>
            <a:r>
              <a:rPr lang="en-US" dirty="0"/>
              <a:t>tb050803002h</a:t>
            </a:r>
          </a:p>
        </p:txBody>
      </p:sp>
      <p:sp>
        <p:nvSpPr>
          <p:cNvPr id="4" name="Slide Number Placeholder 3"/>
          <p:cNvSpPr>
            <a:spLocks noGrp="1"/>
          </p:cNvSpPr>
          <p:nvPr>
            <p:ph type="sldNum" sz="quarter" idx="10"/>
          </p:nvPr>
        </p:nvSpPr>
        <p:spPr/>
        <p:txBody>
          <a:bodyPr/>
          <a:lstStyle/>
          <a:p>
            <a:fld id="{4E4946A3-FD68-4E77-9DEF-1E7536A4AD96}" type="slidenum">
              <a:rPr lang="en-US" smtClean="0"/>
              <a:t>29</a:t>
            </a:fld>
            <a:endParaRPr lang="en-US"/>
          </a:p>
        </p:txBody>
      </p:sp>
    </p:spTree>
    <p:extLst>
      <p:ext uri="{BB962C8B-B14F-4D97-AF65-F5344CB8AC3E}">
        <p14:creationId xmlns:p14="http://schemas.microsoft.com/office/powerpoint/2010/main" val="8434780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Paul’s day, it was very desirable to know multiple languages. The Roman empire</a:t>
            </a:r>
            <a:r>
              <a:rPr lang="en-US" baseline="0" dirty="0"/>
              <a:t> incorporated a large number of people groups with a variety of languages (cf. Acts 2:5-11). Greek was the most common language of the empire at that time, having been spread across the region centuries earlier by the conquests of Alexander the Great. Latin was second most common, being the mother tongue of the Romans themselves, and used for official Roman business</a:t>
            </a:r>
            <a:r>
              <a:rPr lang="en-US" dirty="0"/>
              <a:t>. The bilingual loan agreement shown here is written in Greek and Latin. This artifact was photographed at a special exhibit at the site of Pompeii.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tb0516172223h</a:t>
            </a:r>
          </a:p>
        </p:txBody>
      </p:sp>
      <p:sp>
        <p:nvSpPr>
          <p:cNvPr id="4" name="Slide Number Placeholder 3"/>
          <p:cNvSpPr>
            <a:spLocks noGrp="1"/>
          </p:cNvSpPr>
          <p:nvPr>
            <p:ph type="sldNum" sz="quarter" idx="10"/>
          </p:nvPr>
        </p:nvSpPr>
        <p:spPr/>
        <p:txBody>
          <a:bodyPr/>
          <a:lstStyle/>
          <a:p>
            <a:fld id="{4E4946A3-FD68-4E77-9DEF-1E7536A4AD96}" type="slidenum">
              <a:rPr lang="en-US" smtClean="0"/>
              <a:t>3</a:t>
            </a:fld>
            <a:endParaRPr lang="en-US"/>
          </a:p>
        </p:txBody>
      </p:sp>
    </p:spTree>
    <p:extLst>
      <p:ext uri="{BB962C8B-B14F-4D97-AF65-F5344CB8AC3E}">
        <p14:creationId xmlns:p14="http://schemas.microsoft.com/office/powerpoint/2010/main" val="37603328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Corinthians who had travelled to Delphi </a:t>
            </a:r>
            <a:r>
              <a:rPr lang="en-US" baseline="0" dirty="0"/>
              <a:t>would have been familiar with </a:t>
            </a:r>
            <a:r>
              <a:rPr lang="en-US" dirty="0"/>
              <a:t>Mount Parnassus,</a:t>
            </a:r>
            <a:r>
              <a:rPr lang="en-US" baseline="0" dirty="0"/>
              <a:t> shown here with a coating of fresh snow</a:t>
            </a:r>
            <a:r>
              <a:rPr lang="en-US" dirty="0"/>
              <a:t>. Mount Parnassus is located about 7 miles (11 km)</a:t>
            </a:r>
            <a:r>
              <a:rPr lang="en-US" baseline="0" dirty="0"/>
              <a:t> northeast of ancient Delphi.</a:t>
            </a:r>
            <a:endParaRPr lang="en-US" dirty="0"/>
          </a:p>
          <a:p>
            <a:endParaRPr lang="en-US" dirty="0"/>
          </a:p>
          <a:p>
            <a:r>
              <a:rPr lang="en-US" dirty="0"/>
              <a:t>tb010917662h</a:t>
            </a:r>
          </a:p>
        </p:txBody>
      </p:sp>
      <p:sp>
        <p:nvSpPr>
          <p:cNvPr id="4" name="Slide Number Placeholder 3"/>
          <p:cNvSpPr>
            <a:spLocks noGrp="1"/>
          </p:cNvSpPr>
          <p:nvPr>
            <p:ph type="sldNum" sz="quarter" idx="10"/>
          </p:nvPr>
        </p:nvSpPr>
        <p:spPr/>
        <p:txBody>
          <a:bodyPr/>
          <a:lstStyle/>
          <a:p>
            <a:fld id="{4E4946A3-FD68-4E77-9DEF-1E7536A4AD96}" type="slidenum">
              <a:rPr lang="en-US" smtClean="0"/>
              <a:t>30</a:t>
            </a:fld>
            <a:endParaRPr lang="en-US"/>
          </a:p>
        </p:txBody>
      </p:sp>
    </p:spTree>
    <p:extLst>
      <p:ext uri="{BB962C8B-B14F-4D97-AF65-F5344CB8AC3E}">
        <p14:creationId xmlns:p14="http://schemas.microsoft.com/office/powerpoint/2010/main" val="33931731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collection juglet illustrates the elements that would have been familiar to Paul’s audience in the context of charitable giving. It is from a synagogue at Horvat </a:t>
            </a:r>
            <a:r>
              <a:rPr lang="en-US" dirty="0" err="1"/>
              <a:t>Rimmon</a:t>
            </a:r>
            <a:r>
              <a:rPr lang="en-US" dirty="0"/>
              <a:t> (</a:t>
            </a:r>
            <a:r>
              <a:rPr lang="en-US" dirty="0" err="1"/>
              <a:t>Kfar</a:t>
            </a:r>
            <a:r>
              <a:rPr lang="en-US" dirty="0"/>
              <a:t> </a:t>
            </a:r>
            <a:r>
              <a:rPr lang="en-US" dirty="0" err="1"/>
              <a:t>Rimmon</a:t>
            </a:r>
            <a:r>
              <a:rPr lang="en-US" dirty="0"/>
              <a:t>) and was found with 12 coins with the image of Christian emperors. Even though this is from several centuries after Paul, it is very similar to the same sort of vessel used to hold coins centuries earlier, as seen in the following slide. This was photographed at the Israel Museum.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cl0518191532</a:t>
            </a:r>
          </a:p>
        </p:txBody>
      </p:sp>
      <p:sp>
        <p:nvSpPr>
          <p:cNvPr id="4" name="Slide Number Placeholder 3"/>
          <p:cNvSpPr>
            <a:spLocks noGrp="1"/>
          </p:cNvSpPr>
          <p:nvPr>
            <p:ph type="sldNum" sz="quarter" idx="10"/>
          </p:nvPr>
        </p:nvSpPr>
        <p:spPr/>
        <p:txBody>
          <a:bodyPr/>
          <a:lstStyle/>
          <a:p>
            <a:fld id="{4E4946A3-FD68-4E77-9DEF-1E7536A4AD96}" type="slidenum">
              <a:rPr lang="en-US" smtClean="0"/>
              <a:t>31</a:t>
            </a:fld>
            <a:endParaRPr lang="en-US"/>
          </a:p>
        </p:txBody>
      </p:sp>
    </p:spTree>
    <p:extLst>
      <p:ext uri="{BB962C8B-B14F-4D97-AF65-F5344CB8AC3E}">
        <p14:creationId xmlns:p14="http://schemas.microsoft.com/office/powerpoint/2010/main" val="11982838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hoard of coins was</a:t>
            </a:r>
            <a:r>
              <a:rPr lang="en-US" baseline="0" dirty="0"/>
              <a:t> photographed</a:t>
            </a:r>
            <a:r>
              <a:rPr lang="en-US" dirty="0"/>
              <a:t> in the Antakya Museum.</a:t>
            </a:r>
          </a:p>
          <a:p>
            <a:endParaRPr lang="en-US" dirty="0"/>
          </a:p>
          <a:p>
            <a:r>
              <a:rPr lang="en-US" dirty="0"/>
              <a:t>adr1005169433h</a:t>
            </a:r>
          </a:p>
        </p:txBody>
      </p:sp>
      <p:sp>
        <p:nvSpPr>
          <p:cNvPr id="4" name="Slide Number Placeholder 3"/>
          <p:cNvSpPr>
            <a:spLocks noGrp="1"/>
          </p:cNvSpPr>
          <p:nvPr>
            <p:ph type="sldNum" sz="quarter" idx="10"/>
          </p:nvPr>
        </p:nvSpPr>
        <p:spPr/>
        <p:txBody>
          <a:bodyPr/>
          <a:lstStyle/>
          <a:p>
            <a:fld id="{4E4946A3-FD68-4E77-9DEF-1E7536A4AD96}" type="slidenum">
              <a:rPr lang="en-US" smtClean="0"/>
              <a:t>32</a:t>
            </a:fld>
            <a:endParaRPr lang="en-US"/>
          </a:p>
        </p:txBody>
      </p:sp>
    </p:spTree>
    <p:extLst>
      <p:ext uri="{BB962C8B-B14F-4D97-AF65-F5344CB8AC3E}">
        <p14:creationId xmlns:p14="http://schemas.microsoft.com/office/powerpoint/2010/main" val="22354124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American Colony</a:t>
            </a:r>
            <a:r>
              <a:rPr lang="en-US" baseline="0" dirty="0"/>
              <a:t> photo was taken </a:t>
            </a:r>
            <a:r>
              <a:rPr lang="en-US" dirty="0"/>
              <a:t>between 1898 and 1911.</a:t>
            </a:r>
          </a:p>
          <a:p>
            <a:endParaRPr lang="en-US" dirty="0"/>
          </a:p>
          <a:p>
            <a:r>
              <a:rPr lang="en-US" dirty="0"/>
              <a:t>mat06417</a:t>
            </a:r>
          </a:p>
        </p:txBody>
      </p:sp>
      <p:sp>
        <p:nvSpPr>
          <p:cNvPr id="4" name="Slide Number Placeholder 3"/>
          <p:cNvSpPr>
            <a:spLocks noGrp="1"/>
          </p:cNvSpPr>
          <p:nvPr>
            <p:ph type="sldNum" sz="quarter" idx="10"/>
          </p:nvPr>
        </p:nvSpPr>
        <p:spPr/>
        <p:txBody>
          <a:bodyPr/>
          <a:lstStyle/>
          <a:p>
            <a:fld id="{4E4946A3-FD68-4E77-9DEF-1E7536A4AD96}" type="slidenum">
              <a:rPr lang="en-US" smtClean="0"/>
              <a:pPr/>
              <a:t>33</a:t>
            </a:fld>
            <a:endParaRPr lang="en-US"/>
          </a:p>
        </p:txBody>
      </p:sp>
    </p:spTree>
    <p:extLst>
      <p:ext uri="{BB962C8B-B14F-4D97-AF65-F5344CB8AC3E}">
        <p14:creationId xmlns:p14="http://schemas.microsoft.com/office/powerpoint/2010/main" val="42328075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relief from an honorary monument to Hadrian was photographed at the Capitoline Museums in Rome.</a:t>
            </a:r>
          </a:p>
          <a:p>
            <a:endParaRPr lang="en-US" dirty="0"/>
          </a:p>
          <a:p>
            <a:r>
              <a:rPr lang="en-US" dirty="0"/>
              <a:t>tb0514179443</a:t>
            </a:r>
          </a:p>
        </p:txBody>
      </p:sp>
      <p:sp>
        <p:nvSpPr>
          <p:cNvPr id="4" name="Slide Number Placeholder 3"/>
          <p:cNvSpPr>
            <a:spLocks noGrp="1"/>
          </p:cNvSpPr>
          <p:nvPr>
            <p:ph type="sldNum" sz="quarter" idx="10"/>
          </p:nvPr>
        </p:nvSpPr>
        <p:spPr/>
        <p:txBody>
          <a:bodyPr/>
          <a:lstStyle/>
          <a:p>
            <a:fld id="{4E4946A3-FD68-4E77-9DEF-1E7536A4AD96}" type="slidenum">
              <a:rPr lang="en-US" smtClean="0"/>
              <a:pPr/>
              <a:t>34</a:t>
            </a:fld>
            <a:endParaRPr lang="en-US"/>
          </a:p>
        </p:txBody>
      </p:sp>
    </p:spTree>
    <p:extLst>
      <p:ext uri="{BB962C8B-B14F-4D97-AF65-F5344CB8AC3E}">
        <p14:creationId xmlns:p14="http://schemas.microsoft.com/office/powerpoint/2010/main" val="11073811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dirty="0"/>
              <a:t>On the coin shown here, the inscription “LIBERALITAS” means “generosity”; “AVG” stands for “Augustus”; “SC” stands for “</a:t>
            </a:r>
            <a:r>
              <a:rPr lang="en-US" sz="1200" dirty="0" err="1"/>
              <a:t>Senatus</a:t>
            </a:r>
            <a:r>
              <a:rPr lang="en-US" sz="1200" dirty="0"/>
              <a:t> </a:t>
            </a:r>
            <a:r>
              <a:rPr lang="en-US" sz="1200" dirty="0" err="1"/>
              <a:t>Consulto</a:t>
            </a:r>
            <a:r>
              <a:rPr lang="en-US" sz="1200" dirty="0"/>
              <a:t>” and indicates that the coin was issued with the approval</a:t>
            </a:r>
            <a:r>
              <a:rPr lang="en-US" sz="1200" baseline="0" dirty="0"/>
              <a:t> of the senate.</a:t>
            </a:r>
            <a:r>
              <a:rPr lang="en-US" sz="1200" dirty="0"/>
              <a:t> Commodus, along with many other rulers in the ancient world before, during, and after the time of Paul, illustrate Paul’s point that even superficially charitable acts are actually empty without love</a:t>
            </a:r>
            <a:r>
              <a:rPr lang="en-US" sz="1200" baseline="0" dirty="0"/>
              <a:t>.</a:t>
            </a:r>
            <a:r>
              <a:rPr lang="en-US" sz="1200" dirty="0"/>
              <a:t> This</a:t>
            </a:r>
            <a:r>
              <a:rPr lang="en-US" sz="1200" baseline="0" dirty="0"/>
              <a:t> coin depicts Commodus sitting on a throne on a raised platform, with a soldier standing behind him. </a:t>
            </a:r>
            <a:r>
              <a:rPr lang="en-US" sz="1200" baseline="0" dirty="0" err="1"/>
              <a:t>Liberalitas</a:t>
            </a:r>
            <a:r>
              <a:rPr lang="en-US" sz="1200" baseline="0" dirty="0"/>
              <a:t>, the personification of generosity, stands in front of the emperor with a coin dispenser and cornucopias. A citizen stands on the stairs in front holding out his toga to catch coins. This coin was photographed in the </a:t>
            </a:r>
            <a:r>
              <a:rPr lang="en-US" sz="1200" dirty="0"/>
              <a:t>Ashmolean Museum at</a:t>
            </a:r>
            <a:r>
              <a:rPr lang="en-US" sz="1200" baseline="0" dirty="0"/>
              <a:t> the </a:t>
            </a:r>
            <a:r>
              <a:rPr lang="en-US" sz="1200" dirty="0"/>
              <a:t>University of Oxford.</a:t>
            </a:r>
          </a:p>
          <a:p>
            <a:endParaRPr lang="en-US" dirty="0"/>
          </a:p>
          <a:p>
            <a:r>
              <a:rPr lang="en-US" dirty="0"/>
              <a:t>adr1305249773</a:t>
            </a:r>
          </a:p>
        </p:txBody>
      </p:sp>
      <p:sp>
        <p:nvSpPr>
          <p:cNvPr id="4" name="Slide Number Placeholder 3"/>
          <p:cNvSpPr>
            <a:spLocks noGrp="1"/>
          </p:cNvSpPr>
          <p:nvPr>
            <p:ph type="sldNum" sz="quarter" idx="10"/>
          </p:nvPr>
        </p:nvSpPr>
        <p:spPr/>
        <p:txBody>
          <a:bodyPr/>
          <a:lstStyle/>
          <a:p>
            <a:fld id="{4E4946A3-FD68-4E77-9DEF-1E7536A4AD96}" type="slidenum">
              <a:rPr lang="en-US" smtClean="0"/>
              <a:t>35</a:t>
            </a:fld>
            <a:endParaRPr lang="en-US"/>
          </a:p>
        </p:txBody>
      </p:sp>
    </p:spTree>
    <p:extLst>
      <p:ext uri="{BB962C8B-B14F-4D97-AF65-F5344CB8AC3E}">
        <p14:creationId xmlns:p14="http://schemas.microsoft.com/office/powerpoint/2010/main" val="27957964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Church</a:t>
            </a:r>
            <a:r>
              <a:rPr lang="en-US" baseline="0" dirty="0"/>
              <a:t> tradition includes many </a:t>
            </a:r>
            <a:r>
              <a:rPr lang="en-US" dirty="0"/>
              <a:t>accounts of people being burned for their faith. The church where this painting was photographed is built over the traditional well of Jacob outside Sychar in modern-day Nablus (cf. John 4:6).</a:t>
            </a:r>
          </a:p>
          <a:p>
            <a:endParaRPr lang="en-US" dirty="0"/>
          </a:p>
          <a:p>
            <a:r>
              <a:rPr lang="en-US" dirty="0"/>
              <a:t>tb052916553</a:t>
            </a:r>
          </a:p>
        </p:txBody>
      </p:sp>
      <p:sp>
        <p:nvSpPr>
          <p:cNvPr id="4" name="Slide Number Placeholder 3"/>
          <p:cNvSpPr>
            <a:spLocks noGrp="1"/>
          </p:cNvSpPr>
          <p:nvPr>
            <p:ph type="sldNum" sz="quarter" idx="10"/>
          </p:nvPr>
        </p:nvSpPr>
        <p:spPr/>
        <p:txBody>
          <a:bodyPr/>
          <a:lstStyle/>
          <a:p>
            <a:fld id="{4E4946A3-FD68-4E77-9DEF-1E7536A4AD96}" type="slidenum">
              <a:rPr lang="en-US" smtClean="0"/>
              <a:t>36</a:t>
            </a:fld>
            <a:endParaRPr lang="en-US"/>
          </a:p>
        </p:txBody>
      </p:sp>
    </p:spTree>
    <p:extLst>
      <p:ext uri="{BB962C8B-B14F-4D97-AF65-F5344CB8AC3E}">
        <p14:creationId xmlns:p14="http://schemas.microsoft.com/office/powerpoint/2010/main" val="4525225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relief from Trajan’s column depicting the Dacian Wars shows two captives being tortured. The uppermost captive is being tortured by two women; one is holding him by the hair and the other is burning him with a torch. This image comes from Plate XXXIV in </a:t>
            </a:r>
            <a:r>
              <a:rPr lang="en-US" dirty="0" err="1"/>
              <a:t>Cichorius</a:t>
            </a:r>
            <a:r>
              <a:rPr lang="en-US" dirty="0"/>
              <a:t> (1896) and is in the public domain.</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Reference: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Cichorius</a:t>
            </a:r>
            <a:r>
              <a:rPr lang="en-US" dirty="0"/>
              <a:t>, Conrad.</a:t>
            </a:r>
          </a:p>
          <a:p>
            <a:pPr marL="685800" marR="0" lvl="0" indent="-457200" algn="l" defTabSz="914400" rtl="0" eaLnBrk="1" fontAlgn="auto" latinLnBrk="0" hangingPunct="1">
              <a:lnSpc>
                <a:spcPct val="100000"/>
              </a:lnSpc>
              <a:spcBef>
                <a:spcPts val="0"/>
              </a:spcBef>
              <a:spcAft>
                <a:spcPts val="0"/>
              </a:spcAft>
              <a:buClrTx/>
              <a:buSzTx/>
              <a:tabLst/>
              <a:defRPr/>
            </a:pPr>
            <a:r>
              <a:rPr lang="en-US" dirty="0"/>
              <a:t>1896	</a:t>
            </a:r>
            <a:r>
              <a:rPr lang="en-US" i="1" dirty="0"/>
              <a:t>Die Reliefs der</a:t>
            </a:r>
            <a:r>
              <a:rPr lang="en-US" i="0" dirty="0"/>
              <a:t> </a:t>
            </a:r>
            <a:r>
              <a:rPr lang="en-US" i="1" dirty="0" err="1"/>
              <a:t>Traianssäule</a:t>
            </a:r>
            <a:r>
              <a:rPr lang="en-US" i="1" dirty="0"/>
              <a:t>. </a:t>
            </a:r>
            <a:r>
              <a:rPr lang="en-US" sz="1200" i="1" kern="1200" dirty="0" err="1">
                <a:solidFill>
                  <a:schemeClr val="tx1"/>
                </a:solidFill>
                <a:effectLst/>
                <a:latin typeface="+mn-lt"/>
                <a:ea typeface="+mn-ea"/>
                <a:cs typeface="+mn-cs"/>
              </a:rPr>
              <a:t>Herausgegeben</a:t>
            </a:r>
            <a:r>
              <a:rPr lang="en-US" sz="1200" i="1" kern="1200" dirty="0">
                <a:solidFill>
                  <a:schemeClr val="tx1"/>
                </a:solidFill>
                <a:effectLst/>
                <a:latin typeface="+mn-lt"/>
                <a:ea typeface="+mn-ea"/>
                <a:cs typeface="+mn-cs"/>
              </a:rPr>
              <a:t> und </a:t>
            </a:r>
            <a:r>
              <a:rPr lang="en-US" sz="1200" i="1" kern="1200" dirty="0" err="1">
                <a:solidFill>
                  <a:schemeClr val="tx1"/>
                </a:solidFill>
                <a:effectLst/>
                <a:latin typeface="+mn-lt"/>
                <a:ea typeface="+mn-ea"/>
                <a:cs typeface="+mn-cs"/>
              </a:rPr>
              <a:t>historisch</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erklärt</a:t>
            </a:r>
            <a:r>
              <a:rPr lang="en-US" sz="1200" kern="1200" dirty="0">
                <a:solidFill>
                  <a:schemeClr val="tx1"/>
                </a:solidFill>
                <a:effectLst/>
                <a:latin typeface="+mn-lt"/>
                <a:ea typeface="+mn-ea"/>
                <a:cs typeface="+mn-cs"/>
              </a:rPr>
              <a:t>.</a:t>
            </a:r>
            <a:r>
              <a:rPr lang="en-US" dirty="0"/>
              <a:t> </a:t>
            </a:r>
            <a:r>
              <a:rPr lang="en-US" i="1" dirty="0" err="1"/>
              <a:t>Erste</a:t>
            </a:r>
            <a:r>
              <a:rPr lang="en-US" i="1" dirty="0"/>
              <a:t> </a:t>
            </a:r>
            <a:r>
              <a:rPr lang="en-US" i="1" dirty="0" err="1"/>
              <a:t>Tafelband</a:t>
            </a:r>
            <a:r>
              <a:rPr lang="en-US" i="1" dirty="0"/>
              <a:t>. </a:t>
            </a:r>
            <a:r>
              <a:rPr lang="en-US" i="0" dirty="0"/>
              <a:t>Berlin: George Reimer</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cc1896ztpl34</a:t>
            </a:r>
          </a:p>
          <a:p>
            <a:pPr marL="685800" marR="0" lvl="0" indent="-457200" algn="l" defTabSz="914400" rtl="0" eaLnBrk="1" fontAlgn="auto" latinLnBrk="0" hangingPunct="1">
              <a:lnSpc>
                <a:spcPct val="100000"/>
              </a:lnSpc>
              <a:spcBef>
                <a:spcPts val="0"/>
              </a:spcBef>
              <a:spcAft>
                <a:spcPts val="0"/>
              </a:spcAft>
              <a:buClrTx/>
              <a:buSzTx/>
              <a:buFontTx/>
              <a:buAutoNum type="arabicPlain" startAt="1896"/>
              <a:tabLst/>
              <a:defRPr/>
            </a:pP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37</a:t>
            </a:fld>
            <a:endParaRPr lang="en-US"/>
          </a:p>
        </p:txBody>
      </p:sp>
    </p:spTree>
    <p:extLst>
      <p:ext uri="{BB962C8B-B14F-4D97-AF65-F5344CB8AC3E}">
        <p14:creationId xmlns:p14="http://schemas.microsoft.com/office/powerpoint/2010/main" val="16672060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the centuries following the time of Paul, and particularly prior to the conversion of Constantine the Great and the legalization</a:t>
            </a:r>
            <a:r>
              <a:rPr lang="en-US" baseline="0" dirty="0"/>
              <a:t> of Christianity, many Christians in the Roman empire faced severe persecution. </a:t>
            </a:r>
            <a:r>
              <a:rPr lang="en-US" dirty="0"/>
              <a:t>This painting depicts a group</a:t>
            </a:r>
            <a:r>
              <a:rPr lang="en-US" baseline="0" dirty="0"/>
              <a:t> of Christians huddled in prayer before being killed by wild beasts, surrounded by others who are being burned at the stake. </a:t>
            </a:r>
            <a:r>
              <a:rPr lang="en-US" dirty="0"/>
              <a:t>This image comes from Walters Art Museum in Baltimore and is in the public domain, via Wikimedia Commons: https://commons.wikimedia.org/wiki/File:Jean-L%C3%A9on_G%C3%A9r%C3%B4me_-_The_Christian_Martyrs%27_Last_Prayer_-_Walters_37113.jpg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wiki0224201423051050116</a:t>
            </a:r>
          </a:p>
        </p:txBody>
      </p:sp>
      <p:sp>
        <p:nvSpPr>
          <p:cNvPr id="4" name="Slide Number Placeholder 3"/>
          <p:cNvSpPr>
            <a:spLocks noGrp="1"/>
          </p:cNvSpPr>
          <p:nvPr>
            <p:ph type="sldNum" sz="quarter" idx="10"/>
          </p:nvPr>
        </p:nvSpPr>
        <p:spPr/>
        <p:txBody>
          <a:bodyPr/>
          <a:lstStyle/>
          <a:p>
            <a:fld id="{4E4946A3-FD68-4E77-9DEF-1E7536A4AD96}" type="slidenum">
              <a:rPr lang="en-US" smtClean="0"/>
              <a:t>38</a:t>
            </a:fld>
            <a:endParaRPr lang="en-US"/>
          </a:p>
        </p:txBody>
      </p:sp>
    </p:spTree>
    <p:extLst>
      <p:ext uri="{BB962C8B-B14F-4D97-AF65-F5344CB8AC3E}">
        <p14:creationId xmlns:p14="http://schemas.microsoft.com/office/powerpoint/2010/main" val="39351249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Chapter 13 appears to be structured in the form of a chiasm. Named after the Greek letter chi</a:t>
            </a:r>
            <a:r>
              <a:rPr lang="el-GR" sz="1200" b="0" i="0" u="none" strike="noStrike" kern="1200" dirty="0">
                <a:solidFill>
                  <a:schemeClr val="tx1"/>
                </a:solidFill>
                <a:effectLst/>
                <a:latin typeface="+mn-lt"/>
                <a:ea typeface="+mn-ea"/>
                <a:cs typeface="+mn-cs"/>
              </a:rPr>
              <a:t> χ</a:t>
            </a:r>
            <a:r>
              <a:rPr lang="en-US" sz="1200" b="0" i="0" u="none" strike="noStrike" kern="1200" dirty="0">
                <a:solidFill>
                  <a:schemeClr val="tx1"/>
                </a:solidFill>
                <a:effectLst/>
                <a:latin typeface="+mn-lt"/>
                <a:ea typeface="+mn-ea"/>
                <a:cs typeface="+mn-cs"/>
              </a:rPr>
              <a:t>, this device uses inverse parallelism in order to create a memorable flow and even highlight the central point in the structure. Schematically, this can be represented as follows: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A</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     B</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A’</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Each letter represents a different point in the argument or segment of the textual flow, often with a unique central point serving as the focus (in this case verses 4-7). The form looks like half of the Greek letter chi</a:t>
            </a:r>
            <a:r>
              <a:rPr lang="el-GR" sz="1200" b="0" i="0" u="none" strike="noStrike" kern="1200" dirty="0">
                <a:solidFill>
                  <a:schemeClr val="tx1"/>
                </a:solidFill>
                <a:effectLst/>
                <a:latin typeface="+mn-lt"/>
                <a:ea typeface="+mn-ea"/>
                <a:cs typeface="+mn-cs"/>
              </a:rPr>
              <a:t> χ</a:t>
            </a:r>
            <a:r>
              <a:rPr lang="en-US" sz="1200" b="0" i="0" u="none" strike="noStrike" kern="1200" dirty="0">
                <a:solidFill>
                  <a:schemeClr val="tx1"/>
                </a:solidFill>
                <a:effectLst/>
                <a:latin typeface="+mn-lt"/>
                <a:ea typeface="+mn-ea"/>
                <a:cs typeface="+mn-cs"/>
              </a:rPr>
              <a:t>, hence the term chiasm. Such structures have been widely used in literature throughout the ancient world (also known by different names or in form only). A counterpart to textual chiasm is chiasm in art (Thomas 2013). Like the literary device, an artistic scene would often be crafted in such a way as to highlight the central elements. The reconstruction of the Parthenon’s east pediment is such a visual example of this used in Greco-Roman art.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Many examples of chiasm can be found in the Bible. Ciampa and </a:t>
            </a:r>
            <a:r>
              <a:rPr lang="en-US" sz="1200" kern="1200" dirty="0">
                <a:solidFill>
                  <a:schemeClr val="tx1"/>
                </a:solidFill>
                <a:effectLst/>
                <a:latin typeface="+mn-lt"/>
                <a:ea typeface="+mn-ea"/>
                <a:cs typeface="+mn-cs"/>
              </a:rPr>
              <a:t>Rosner</a:t>
            </a:r>
            <a:r>
              <a:rPr lang="en-US" sz="1200" b="0" i="0" u="none" strike="noStrike" kern="1200" dirty="0">
                <a:solidFill>
                  <a:schemeClr val="tx1"/>
                </a:solidFill>
                <a:effectLst/>
                <a:latin typeface="+mn-lt"/>
                <a:ea typeface="+mn-ea"/>
                <a:cs typeface="+mn-cs"/>
              </a:rPr>
              <a:t> (2010: 639) argue that 1 Corinthians 13 is structured this way with the central segment being verses 3-7. They observe, “</a:t>
            </a:r>
            <a:r>
              <a:rPr lang="en-US" sz="1200" kern="1200" dirty="0">
                <a:solidFill>
                  <a:schemeClr val="tx1"/>
                </a:solidFill>
                <a:effectLst/>
                <a:latin typeface="+mn-lt"/>
                <a:ea typeface="+mn-ea"/>
                <a:cs typeface="+mn-cs"/>
              </a:rPr>
              <a:t>In contrast with vv. 1–3 and 8–12, which compare love with qualities of spiritual gifts, these four verses are marked by an ‘exclusive concentration’ on love’s qualities.” After some further observations they conclude, “This chapter reflects a chiastic structure with these verses serving as the centerpiece of the chiasm. These four verses also reflect a chiastic structure, with positive affirmations about love found in vv. 4a–b and v. 7 and negative affirmations in vv. 4b–6.” Using the schema above, 1 Corinthians 13 would form the chiasm as follows: A (vv. 1-3), B (vv. 4-7), and A’ (vv. 8-12). Of course, verse 13 as a summary statement also enjoys a high level of focus in this chapter.</a:t>
            </a:r>
            <a:endParaRPr lang="en-US" sz="1200" b="0" i="0" u="none" strike="noStrike"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reconstruction was photographed at the Athens Acropolis Museum.</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References: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Ciampa, R. E., and Rosner, B. S.</a:t>
            </a:r>
          </a:p>
          <a:p>
            <a:pPr marL="685800" marR="0" lvl="0" indent="-457200" algn="l" defTabSz="914400" rtl="0" eaLnBrk="1" fontAlgn="auto" latinLnBrk="0" hangingPunct="1">
              <a:lnSpc>
                <a:spcPct val="100000"/>
              </a:lnSpc>
              <a:spcBef>
                <a:spcPts val="0"/>
              </a:spcBef>
              <a:spcAft>
                <a:spcPts val="0"/>
              </a:spcAft>
              <a:buClrTx/>
              <a:buSzTx/>
              <a:buFontTx/>
              <a:buNone/>
              <a:tabLst>
                <a:tab pos="685800" algn="l"/>
              </a:tabLst>
              <a:defRPr/>
            </a:pPr>
            <a:r>
              <a:rPr lang="en-US" sz="1200" kern="1200" dirty="0">
                <a:solidFill>
                  <a:schemeClr val="tx1"/>
                </a:solidFill>
                <a:effectLst/>
                <a:latin typeface="+mn-lt"/>
                <a:ea typeface="+mn-ea"/>
                <a:cs typeface="+mn-cs"/>
              </a:rPr>
              <a:t>2010	</a:t>
            </a:r>
            <a:r>
              <a:rPr lang="en-US" sz="1200" i="1" kern="1200" dirty="0">
                <a:solidFill>
                  <a:schemeClr val="tx1"/>
                </a:solidFill>
                <a:effectLst/>
                <a:latin typeface="+mn-lt"/>
                <a:ea typeface="+mn-ea"/>
                <a:cs typeface="+mn-cs"/>
              </a:rPr>
              <a:t>The First Letter to the Corinthians.</a:t>
            </a:r>
            <a:r>
              <a:rPr lang="en-US" sz="1200" kern="1200" dirty="0">
                <a:solidFill>
                  <a:schemeClr val="tx1"/>
                </a:solidFill>
                <a:effectLst/>
                <a:latin typeface="+mn-lt"/>
                <a:ea typeface="+mn-ea"/>
                <a:cs typeface="+mn-cs"/>
              </a:rPr>
              <a:t> Grand Rapids: Eerdmans.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Thomas, E.</a:t>
            </a:r>
            <a:endParaRPr lang="en-US" dirty="0"/>
          </a:p>
          <a:p>
            <a:pPr marL="685800" marR="0" lvl="0" indent="-457200" algn="l" defTabSz="914400" rtl="0" eaLnBrk="1" fontAlgn="auto" latinLnBrk="0" hangingPunct="1">
              <a:lnSpc>
                <a:spcPct val="100000"/>
              </a:lnSpc>
              <a:spcBef>
                <a:spcPts val="0"/>
              </a:spcBef>
              <a:spcAft>
                <a:spcPts val="0"/>
              </a:spcAft>
              <a:buClrTx/>
              <a:buSzTx/>
              <a:buFontTx/>
              <a:buNone/>
              <a:tabLst>
                <a:tab pos="685800" algn="l"/>
              </a:tabLst>
              <a:defRPr/>
            </a:pPr>
            <a:r>
              <a:rPr lang="en-US" dirty="0"/>
              <a:t>2013	</a:t>
            </a:r>
            <a:r>
              <a:rPr lang="en-US" sz="1200" b="0" i="0" u="none" strike="noStrike" kern="1200" dirty="0">
                <a:solidFill>
                  <a:schemeClr val="tx1"/>
                </a:solidFill>
                <a:effectLst/>
                <a:latin typeface="+mn-lt"/>
                <a:ea typeface="+mn-ea"/>
                <a:cs typeface="+mn-cs"/>
              </a:rPr>
              <a:t>Chiasmus in Art and Text. </a:t>
            </a:r>
            <a:r>
              <a:rPr lang="en-US" sz="1200" b="0" i="1" u="none" strike="noStrike" kern="1200" dirty="0">
                <a:solidFill>
                  <a:schemeClr val="tx1"/>
                </a:solidFill>
                <a:effectLst/>
                <a:latin typeface="+mn-lt"/>
                <a:ea typeface="+mn-ea"/>
                <a:cs typeface="+mn-cs"/>
              </a:rPr>
              <a:t>Greece &amp; Rome</a:t>
            </a:r>
            <a:r>
              <a:rPr lang="en-US" sz="1200" b="0" i="0" u="none" strike="noStrike" kern="1200" dirty="0">
                <a:solidFill>
                  <a:schemeClr val="tx1"/>
                </a:solidFill>
                <a:effectLst/>
                <a:latin typeface="+mn-lt"/>
                <a:ea typeface="+mn-ea"/>
                <a:cs typeface="+mn-cs"/>
              </a:rPr>
              <a:t>, Second Series, 60: 50–88.</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tb031806365</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E4946A3-FD68-4E77-9DEF-1E7536A4AD96}" type="slidenum">
              <a:rPr lang="en-US" smtClean="0"/>
              <a:t>39</a:t>
            </a:fld>
            <a:endParaRPr lang="en-US"/>
          </a:p>
        </p:txBody>
      </p:sp>
    </p:spTree>
    <p:extLst>
      <p:ext uri="{BB962C8B-B14F-4D97-AF65-F5344CB8AC3E}">
        <p14:creationId xmlns:p14="http://schemas.microsoft.com/office/powerpoint/2010/main" val="19759755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famous example of multilingualism is the Rosetta Stone,</a:t>
            </a:r>
            <a:r>
              <a:rPr lang="en-US" baseline="0" dirty="0"/>
              <a:t> </a:t>
            </a:r>
            <a:r>
              <a:rPr lang="en-US" dirty="0"/>
              <a:t>an inscription written in Egyptian Hieroglyphs, Demotic, and Greek. When Ptolemy V was thirteen years old, in 196 BC</a:t>
            </a:r>
            <a:r>
              <a:rPr lang="en-US" altLang="en-US" dirty="0"/>
              <a:t>, he was crowned Theos Epiphanes (</a:t>
            </a:r>
            <a:r>
              <a:rPr lang="el-GR" altLang="en-US" dirty="0" err="1"/>
              <a:t>Θεός</a:t>
            </a:r>
            <a:r>
              <a:rPr lang="el-GR" altLang="en-US" dirty="0"/>
              <a:t> </a:t>
            </a:r>
            <a:r>
              <a:rPr lang="el-GR" altLang="en-US" dirty="0" err="1"/>
              <a:t>Ἐπιφανής</a:t>
            </a:r>
            <a:r>
              <a:rPr lang="en-US" altLang="en-US" dirty="0"/>
              <a:t>, “Illustrious god”) in order to make him a king of legal capacity. This was similar to the cults established by earlier Ptolemaic kings. The Rosetta Stone records the establishment of this cult at Ptolemy V’s coronation. This inscription </a:t>
            </a:r>
            <a:r>
              <a:rPr lang="en-US" dirty="0"/>
              <a:t>was photographed at the British Museum.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adr1805170144h</a:t>
            </a:r>
          </a:p>
        </p:txBody>
      </p:sp>
      <p:sp>
        <p:nvSpPr>
          <p:cNvPr id="4" name="Slide Number Placeholder 3"/>
          <p:cNvSpPr>
            <a:spLocks noGrp="1"/>
          </p:cNvSpPr>
          <p:nvPr>
            <p:ph type="sldNum" sz="quarter" idx="10"/>
          </p:nvPr>
        </p:nvSpPr>
        <p:spPr/>
        <p:txBody>
          <a:bodyPr/>
          <a:lstStyle/>
          <a:p>
            <a:fld id="{4E4946A3-FD68-4E77-9DEF-1E7536A4AD96}" type="slidenum">
              <a:rPr lang="en-US" smtClean="0"/>
              <a:t>4</a:t>
            </a:fld>
            <a:endParaRPr lang="en-US"/>
          </a:p>
        </p:txBody>
      </p:sp>
    </p:spTree>
    <p:extLst>
      <p:ext uri="{BB962C8B-B14F-4D97-AF65-F5344CB8AC3E}">
        <p14:creationId xmlns:p14="http://schemas.microsoft.com/office/powerpoint/2010/main" val="23493350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Patience and kindness are necessary when working with children, illustrated here by a group of toddlers gathered around a</a:t>
            </a:r>
            <a:r>
              <a:rPr lang="en-US" baseline="0" dirty="0"/>
              <a:t> young woman (cf. Mark 3:35; Gal 4:28; </a:t>
            </a:r>
            <a:r>
              <a:rPr lang="en-US" baseline="0" dirty="0" err="1"/>
              <a:t>Heb</a:t>
            </a:r>
            <a:r>
              <a:rPr lang="en-US" baseline="0" dirty="0"/>
              <a:t> 2:13; 1 John 3:10). </a:t>
            </a:r>
            <a:r>
              <a:rPr lang="en-US" dirty="0"/>
              <a:t>This American Colony photograph was taken on </a:t>
            </a:r>
            <a:r>
              <a:rPr lang="en-US" altLang="en-US" dirty="0">
                <a:cs typeface="Times New Roman" charset="0"/>
              </a:rPr>
              <a:t>February 12, 1946.</a:t>
            </a:r>
            <a:endParaRPr lang="en-US" dirty="0"/>
          </a:p>
          <a:p>
            <a:endParaRPr lang="en-US" dirty="0"/>
          </a:p>
          <a:p>
            <a:r>
              <a:rPr lang="en-US" dirty="0"/>
              <a:t>mat12772</a:t>
            </a:r>
          </a:p>
        </p:txBody>
      </p:sp>
      <p:sp>
        <p:nvSpPr>
          <p:cNvPr id="4" name="Slide Number Placeholder 3"/>
          <p:cNvSpPr>
            <a:spLocks noGrp="1"/>
          </p:cNvSpPr>
          <p:nvPr>
            <p:ph type="sldNum" sz="quarter" idx="10"/>
          </p:nvPr>
        </p:nvSpPr>
        <p:spPr/>
        <p:txBody>
          <a:bodyPr/>
          <a:lstStyle/>
          <a:p>
            <a:fld id="{4E4946A3-FD68-4E77-9DEF-1E7536A4AD96}" type="slidenum">
              <a:rPr lang="en-US" smtClean="0"/>
              <a:t>40</a:t>
            </a:fld>
            <a:endParaRPr lang="en-US"/>
          </a:p>
        </p:txBody>
      </p:sp>
    </p:spTree>
    <p:extLst>
      <p:ext uri="{BB962C8B-B14F-4D97-AF65-F5344CB8AC3E}">
        <p14:creationId xmlns:p14="http://schemas.microsoft.com/office/powerpoint/2010/main" val="33413050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41</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kern="1200" dirty="0">
                <a:solidFill>
                  <a:schemeClr val="tx1"/>
                </a:solidFill>
                <a:effectLst/>
                <a:ea typeface="+mn-ea"/>
                <a:cs typeface="+mn-cs"/>
              </a:rPr>
              <a:t>The ideas of patience and kindness</a:t>
            </a:r>
            <a:r>
              <a:rPr lang="en-US" kern="1200" baseline="0" dirty="0">
                <a:solidFill>
                  <a:schemeClr val="tx1"/>
                </a:solidFill>
                <a:effectLst/>
                <a:ea typeface="+mn-ea"/>
                <a:cs typeface="+mn-cs"/>
              </a:rPr>
              <a:t> are illustrated here by a small statue of a boy and his tutor. </a:t>
            </a:r>
            <a:r>
              <a:rPr lang="en-US" dirty="0">
                <a:effectLst/>
                <a:ea typeface="Calibri" panose="020F0502020204030204" pitchFamily="34" charset="0"/>
              </a:rPr>
              <a:t>This image comes from The Walters Art Museum and is in the public domain. Source: </a:t>
            </a:r>
            <a:r>
              <a:rPr lang="en-US" dirty="0"/>
              <a:t>https://art.thewalters.org/detail/3452/pedagogue-and-boy/.</a:t>
            </a:r>
          </a:p>
          <a:p>
            <a:endParaRPr lang="en-US" dirty="0"/>
          </a:p>
          <a:p>
            <a:r>
              <a:rPr lang="en-US" dirty="0">
                <a:effectLst/>
                <a:ea typeface="Calibri" panose="020F0502020204030204" pitchFamily="34" charset="0"/>
              </a:rPr>
              <a:t>twam3452h</a:t>
            </a:r>
            <a:endParaRPr lang="en-US" dirty="0"/>
          </a:p>
        </p:txBody>
      </p:sp>
    </p:spTree>
    <p:extLst>
      <p:ext uri="{BB962C8B-B14F-4D97-AF65-F5344CB8AC3E}">
        <p14:creationId xmlns:p14="http://schemas.microsoft.com/office/powerpoint/2010/main" val="2153102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word “puffed up” (Gk. </a:t>
            </a:r>
            <a:r>
              <a:rPr lang="en-US" i="1" dirty="0" err="1"/>
              <a:t>fusioō</a:t>
            </a:r>
            <a:r>
              <a:rPr lang="en-US" dirty="0"/>
              <a:t>, </a:t>
            </a:r>
            <a:r>
              <a:rPr lang="el-GR" dirty="0"/>
              <a:t>φυσιόω</a:t>
            </a:r>
            <a:r>
              <a:rPr lang="en-US" dirty="0"/>
              <a:t>) means to be inflated, applied here figuratively to indicate arrogance. Inflation of animal skins has been used for millennia to give buoyancy for water crossings.</a:t>
            </a:r>
          </a:p>
          <a:p>
            <a:endParaRPr lang="en-US" dirty="0"/>
          </a:p>
          <a:p>
            <a:r>
              <a:rPr lang="en-US" dirty="0"/>
              <a:t>nypl494810</a:t>
            </a:r>
          </a:p>
        </p:txBody>
      </p:sp>
      <p:sp>
        <p:nvSpPr>
          <p:cNvPr id="4" name="Slide Number Placeholder 3"/>
          <p:cNvSpPr>
            <a:spLocks noGrp="1"/>
          </p:cNvSpPr>
          <p:nvPr>
            <p:ph type="sldNum" sz="quarter" idx="10"/>
          </p:nvPr>
        </p:nvSpPr>
        <p:spPr/>
        <p:txBody>
          <a:bodyPr/>
          <a:lstStyle/>
          <a:p>
            <a:fld id="{4E4946A3-FD68-4E77-9DEF-1E7536A4AD96}" type="slidenum">
              <a:rPr lang="en-US" smtClean="0"/>
              <a:t>42</a:t>
            </a:fld>
            <a:endParaRPr lang="en-US"/>
          </a:p>
        </p:txBody>
      </p:sp>
    </p:spTree>
    <p:extLst>
      <p:ext uri="{BB962C8B-B14F-4D97-AF65-F5344CB8AC3E}">
        <p14:creationId xmlns:p14="http://schemas.microsoft.com/office/powerpoint/2010/main" val="22939324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American Colony photo was taken in 1932.</a:t>
            </a:r>
          </a:p>
          <a:p>
            <a:endParaRPr lang="en-US" dirty="0"/>
          </a:p>
          <a:p>
            <a:r>
              <a:rPr lang="en-US" dirty="0"/>
              <a:t>mat16217h</a:t>
            </a:r>
          </a:p>
        </p:txBody>
      </p:sp>
      <p:sp>
        <p:nvSpPr>
          <p:cNvPr id="4" name="Slide Number Placeholder 3"/>
          <p:cNvSpPr>
            <a:spLocks noGrp="1"/>
          </p:cNvSpPr>
          <p:nvPr>
            <p:ph type="sldNum" sz="quarter" idx="10"/>
          </p:nvPr>
        </p:nvSpPr>
        <p:spPr/>
        <p:txBody>
          <a:bodyPr/>
          <a:lstStyle/>
          <a:p>
            <a:fld id="{4E4946A3-FD68-4E77-9DEF-1E7536A4AD96}" type="slidenum">
              <a:rPr lang="en-US" smtClean="0"/>
              <a:t>43</a:t>
            </a:fld>
            <a:endParaRPr lang="en-US"/>
          </a:p>
        </p:txBody>
      </p:sp>
    </p:spTree>
    <p:extLst>
      <p:ext uri="{BB962C8B-B14F-4D97-AF65-F5344CB8AC3E}">
        <p14:creationId xmlns:p14="http://schemas.microsoft.com/office/powerpoint/2010/main" val="143792396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dirty="0"/>
              <a:t>The word “puffed up” </a:t>
            </a:r>
            <a:r>
              <a:rPr lang="en-US" dirty="0"/>
              <a:t>(Gk. </a:t>
            </a:r>
            <a:r>
              <a:rPr lang="en-US" i="1" dirty="0" err="1"/>
              <a:t>fusioō</a:t>
            </a:r>
            <a:r>
              <a:rPr lang="en-US" dirty="0"/>
              <a:t>, </a:t>
            </a:r>
            <a:r>
              <a:rPr lang="el-GR" dirty="0"/>
              <a:t>φυσιόω</a:t>
            </a:r>
            <a:r>
              <a:rPr lang="en-US" dirty="0"/>
              <a:t>) </a:t>
            </a:r>
            <a:r>
              <a:rPr lang="en-US" sz="1200" baseline="0" dirty="0"/>
              <a:t>can also mean to be arrogant. </a:t>
            </a:r>
            <a:r>
              <a:rPr lang="en-US" dirty="0"/>
              <a:t>Nero is an example of a leader in Paul’s day who was conceited. His rule was marked by both tyranny</a:t>
            </a:r>
            <a:r>
              <a:rPr lang="en-US" baseline="0" dirty="0"/>
              <a:t> and extravagance. Such behavior was not compatible with love, according to Paul. </a:t>
            </a:r>
            <a:r>
              <a:rPr lang="en-US" dirty="0"/>
              <a:t>This bronze statue of Nero was photographed at the British Museum.</a:t>
            </a:r>
          </a:p>
          <a:p>
            <a:endParaRPr lang="en-US" dirty="0"/>
          </a:p>
          <a:p>
            <a:r>
              <a:rPr lang="en-US" dirty="0"/>
              <a:t>tb1001199781c</a:t>
            </a:r>
          </a:p>
        </p:txBody>
      </p:sp>
      <p:sp>
        <p:nvSpPr>
          <p:cNvPr id="4" name="Slide Number Placeholder 3"/>
          <p:cNvSpPr>
            <a:spLocks noGrp="1"/>
          </p:cNvSpPr>
          <p:nvPr>
            <p:ph type="sldNum" sz="quarter" idx="10"/>
          </p:nvPr>
        </p:nvSpPr>
        <p:spPr/>
        <p:txBody>
          <a:bodyPr/>
          <a:lstStyle/>
          <a:p>
            <a:fld id="{4E4946A3-FD68-4E77-9DEF-1E7536A4AD96}" type="slidenum">
              <a:rPr lang="en-US" smtClean="0"/>
              <a:t>44</a:t>
            </a:fld>
            <a:endParaRPr lang="en-US"/>
          </a:p>
        </p:txBody>
      </p:sp>
    </p:spTree>
    <p:extLst>
      <p:ext uri="{BB962C8B-B14F-4D97-AF65-F5344CB8AC3E}">
        <p14:creationId xmlns:p14="http://schemas.microsoft.com/office/powerpoint/2010/main" val="66732036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Emperor Hadrian</a:t>
            </a:r>
            <a:r>
              <a:rPr lang="en-US" baseline="0" dirty="0"/>
              <a:t> is shown here with his foot on an enemy, an arrogant pose meant to boast of his victories. </a:t>
            </a:r>
            <a:r>
              <a:rPr lang="en-US" dirty="0"/>
              <a:t>This</a:t>
            </a:r>
            <a:r>
              <a:rPr lang="en-US" baseline="0" dirty="0"/>
              <a:t> replica statue was photographed at the Museum of Roman Civilization in Rome.</a:t>
            </a:r>
            <a:endParaRPr lang="en-US" dirty="0"/>
          </a:p>
          <a:p>
            <a:endParaRPr lang="en-US" dirty="0"/>
          </a:p>
          <a:p>
            <a:r>
              <a:rPr lang="en-US" dirty="0"/>
              <a:t>tb111902377</a:t>
            </a:r>
          </a:p>
        </p:txBody>
      </p:sp>
      <p:sp>
        <p:nvSpPr>
          <p:cNvPr id="4" name="Slide Number Placeholder 3"/>
          <p:cNvSpPr>
            <a:spLocks noGrp="1"/>
          </p:cNvSpPr>
          <p:nvPr>
            <p:ph type="sldNum" sz="quarter" idx="10"/>
          </p:nvPr>
        </p:nvSpPr>
        <p:spPr/>
        <p:txBody>
          <a:bodyPr/>
          <a:lstStyle/>
          <a:p>
            <a:fld id="{4E4946A3-FD68-4E77-9DEF-1E7536A4AD96}" type="slidenum">
              <a:rPr lang="en-US" smtClean="0"/>
              <a:t>45</a:t>
            </a:fld>
            <a:endParaRPr lang="en-US"/>
          </a:p>
        </p:txBody>
      </p:sp>
    </p:spTree>
    <p:extLst>
      <p:ext uri="{BB962C8B-B14F-4D97-AF65-F5344CB8AC3E}">
        <p14:creationId xmlns:p14="http://schemas.microsoft.com/office/powerpoint/2010/main" val="2800300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46</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word “dishonorably” (Gk. </a:t>
            </a:r>
            <a:r>
              <a:rPr lang="en-US" i="1" dirty="0" err="1"/>
              <a:t>aschēmoneō</a:t>
            </a:r>
            <a:r>
              <a:rPr lang="en-US" dirty="0"/>
              <a:t>, </a:t>
            </a:r>
            <a:r>
              <a:rPr lang="el-GR" sz="1200" b="0" i="0" u="none" strike="noStrike" kern="1200" baseline="0" dirty="0">
                <a:solidFill>
                  <a:schemeClr val="tx1"/>
                </a:solidFill>
                <a:latin typeface="+mn-lt"/>
                <a:ea typeface="+mn-ea"/>
                <a:cs typeface="+mn-cs"/>
              </a:rPr>
              <a:t>ἀσχημονέω</a:t>
            </a:r>
            <a:r>
              <a:rPr lang="en-US" dirty="0"/>
              <a:t>) refers to something, generally behavior,</a:t>
            </a:r>
            <a:r>
              <a:rPr lang="en-US" baseline="0" dirty="0"/>
              <a:t> that is considered disgraceful or unacceptable, generally by the broader public. Sometimes well-known members of Greek society were exiled because of behavior that the citizens found unacceptable or potentially threatening to the public well-being. </a:t>
            </a:r>
            <a:r>
              <a:rPr lang="en-US" dirty="0"/>
              <a:t>This </a:t>
            </a:r>
            <a:r>
              <a:rPr lang="en-US" baseline="0" dirty="0"/>
              <a:t>kind of shunning was known as “ostracism.” Ostracism in ancient Greece required a minimum number of votes, recorded as names scratched on potsherds and submitted to city officials when an ostracism was under question. Numerous ostraca of this kind appear in this photo. If a person was ostracized, they were required to leave the city for 10 years, on pain of death. This illustrates a widespread sense of acceptable or unacceptable behavior. This display was photographed at the Athens Agora Museum.</a:t>
            </a:r>
          </a:p>
          <a:p>
            <a:endParaRPr lang="en-US" baseline="0" dirty="0"/>
          </a:p>
          <a:p>
            <a:r>
              <a:rPr lang="en-US" dirty="0"/>
              <a:t>tb031806407h</a:t>
            </a:r>
          </a:p>
        </p:txBody>
      </p:sp>
    </p:spTree>
    <p:extLst>
      <p:ext uri="{BB962C8B-B14F-4D97-AF65-F5344CB8AC3E}">
        <p14:creationId xmlns:p14="http://schemas.microsoft.com/office/powerpoint/2010/main" val="356429097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From Paul’s perspective,</a:t>
            </a:r>
            <a:r>
              <a:rPr lang="en-US" baseline="0" dirty="0"/>
              <a:t> some aspects of Greco-Roman culture would have </a:t>
            </a:r>
            <a:r>
              <a:rPr lang="en-US" dirty="0"/>
              <a:t>Greek resulted in dishonorable behavior.</a:t>
            </a:r>
            <a:r>
              <a:rPr lang="en-US" baseline="0" dirty="0"/>
              <a:t> An example would have been</a:t>
            </a:r>
            <a:r>
              <a:rPr lang="en-US" dirty="0"/>
              <a:t> Roman</a:t>
            </a:r>
            <a:r>
              <a:rPr lang="en-US" baseline="0" dirty="0"/>
              <a:t> drinking parties (</a:t>
            </a:r>
            <a:r>
              <a:rPr lang="en-US" i="1" baseline="0" dirty="0"/>
              <a:t>symposia</a:t>
            </a:r>
            <a:r>
              <a:rPr lang="en-US" baseline="0" dirty="0"/>
              <a:t>), which were common in Paul’s day. Drunkenness, nakedness, immorality, and ribald conversation appear to have been staples of these events. T</a:t>
            </a:r>
            <a:r>
              <a:rPr lang="en-US" dirty="0"/>
              <a:t>his kylix was photographed at the </a:t>
            </a:r>
            <a:r>
              <a:rPr lang="de-DE" dirty="0"/>
              <a:t>Michael C. Carlos</a:t>
            </a:r>
            <a:r>
              <a:rPr lang="de-DE" baseline="0" dirty="0"/>
              <a:t> Museum at Emory University</a:t>
            </a:r>
            <a:r>
              <a:rPr lang="de-DE" dirty="0"/>
              <a:t>.</a:t>
            </a:r>
            <a:endParaRPr lang="en-US" dirty="0"/>
          </a:p>
          <a:p>
            <a:endParaRPr lang="en-US" dirty="0"/>
          </a:p>
          <a:p>
            <a:r>
              <a:rPr lang="en-US" dirty="0"/>
              <a:t>adr1511209499h</a:t>
            </a:r>
          </a:p>
        </p:txBody>
      </p:sp>
      <p:sp>
        <p:nvSpPr>
          <p:cNvPr id="4" name="Slide Number Placeholder 3"/>
          <p:cNvSpPr>
            <a:spLocks noGrp="1"/>
          </p:cNvSpPr>
          <p:nvPr>
            <p:ph type="sldNum" sz="quarter" idx="10"/>
          </p:nvPr>
        </p:nvSpPr>
        <p:spPr/>
        <p:txBody>
          <a:bodyPr/>
          <a:lstStyle/>
          <a:p>
            <a:fld id="{4E4946A3-FD68-4E77-9DEF-1E7536A4AD96}" type="slidenum">
              <a:rPr lang="en-US" smtClean="0"/>
              <a:t>47</a:t>
            </a:fld>
            <a:endParaRPr lang="en-US"/>
          </a:p>
        </p:txBody>
      </p:sp>
    </p:spTree>
    <p:extLst>
      <p:ext uri="{BB962C8B-B14F-4D97-AF65-F5344CB8AC3E}">
        <p14:creationId xmlns:p14="http://schemas.microsoft.com/office/powerpoint/2010/main" val="58646323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natural inclination of man is to seek what</a:t>
            </a:r>
            <a:r>
              <a:rPr lang="en-US" baseline="0" dirty="0"/>
              <a:t> is good for himself. This mosaic depicts the struggle between victory and defeat in two scenes. One is the personifications of Victory and Defeat in the background, with Victory leaning forward grasping the crown of victory, and Defeat leaning despondently against a pillar. In the foreground are two roosters from a cock fight, the left bird portrayed as the victor and the bleeding right bird as the loser. </a:t>
            </a:r>
            <a:r>
              <a:rPr lang="en-US" dirty="0"/>
              <a:t>This mosaic comes from the Maze House at Pompeii and was photographed at the Naples Archaeological Museum.</a:t>
            </a:r>
          </a:p>
          <a:p>
            <a:endParaRPr lang="en-US" dirty="0"/>
          </a:p>
          <a:p>
            <a:r>
              <a:rPr lang="en-US" dirty="0"/>
              <a:t>tb0515170617ch</a:t>
            </a:r>
          </a:p>
        </p:txBody>
      </p:sp>
      <p:sp>
        <p:nvSpPr>
          <p:cNvPr id="4" name="Slide Number Placeholder 3"/>
          <p:cNvSpPr>
            <a:spLocks noGrp="1"/>
          </p:cNvSpPr>
          <p:nvPr>
            <p:ph type="sldNum" sz="quarter" idx="10"/>
          </p:nvPr>
        </p:nvSpPr>
        <p:spPr/>
        <p:txBody>
          <a:bodyPr/>
          <a:lstStyle/>
          <a:p>
            <a:fld id="{4E4946A3-FD68-4E77-9DEF-1E7536A4AD96}" type="slidenum">
              <a:rPr lang="en-US" smtClean="0"/>
              <a:t>48</a:t>
            </a:fld>
            <a:endParaRPr lang="en-US"/>
          </a:p>
        </p:txBody>
      </p:sp>
    </p:spTree>
    <p:extLst>
      <p:ext uri="{BB962C8B-B14F-4D97-AF65-F5344CB8AC3E}">
        <p14:creationId xmlns:p14="http://schemas.microsoft.com/office/powerpoint/2010/main" val="28003000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verb “provoked” (Gk. </a:t>
            </a:r>
            <a:r>
              <a:rPr lang="en-US" i="1" dirty="0" err="1"/>
              <a:t>paroxunō</a:t>
            </a:r>
            <a:r>
              <a:rPr lang="en-US" dirty="0"/>
              <a:t>, </a:t>
            </a:r>
            <a:r>
              <a:rPr lang="el-GR" sz="1200" b="0" i="0" u="none" strike="noStrike" kern="1200" baseline="0" dirty="0">
                <a:solidFill>
                  <a:schemeClr val="tx1"/>
                </a:solidFill>
                <a:latin typeface="+mn-lt"/>
                <a:ea typeface="+mn-ea"/>
                <a:cs typeface="+mn-cs"/>
              </a:rPr>
              <a:t>παροξύνω</a:t>
            </a:r>
            <a:r>
              <a:rPr lang="en-US" dirty="0"/>
              <a:t>) is derived from the root “to sharpen” (Gk. </a:t>
            </a:r>
            <a:r>
              <a:rPr lang="en-US" i="1" dirty="0" err="1"/>
              <a:t>oxunō</a:t>
            </a:r>
            <a:r>
              <a:rPr lang="en-US" dirty="0"/>
              <a:t>, </a:t>
            </a:r>
            <a:r>
              <a:rPr lang="el-GR" sz="1200" b="0" i="0" u="none" strike="noStrike" kern="1200" baseline="0" dirty="0">
                <a:solidFill>
                  <a:schemeClr val="tx1"/>
                </a:solidFill>
                <a:latin typeface="+mn-lt"/>
                <a:ea typeface="+mn-ea"/>
                <a:cs typeface="+mn-cs"/>
              </a:rPr>
              <a:t>ὀξύνω</a:t>
            </a:r>
            <a:r>
              <a:rPr lang="en-US" dirty="0"/>
              <a:t>) and indicates activity that causes irritation or brings someone to anger. It is illustrated</a:t>
            </a:r>
            <a:r>
              <a:rPr lang="en-US" baseline="0" dirty="0"/>
              <a:t> here by a gladiator, who would enter a fight in a state of provocation or quickly be brought to that state by his opponent. The heavily armed type of gladiator shown here was known as a secutor. He was armed with a heavy shield and a short sword. The secutor was typically pitted against a retiarius, who was lightly armored and armed with a net and a three-pointed trident. </a:t>
            </a:r>
            <a:r>
              <a:rPr lang="en-US" dirty="0"/>
              <a:t>This</a:t>
            </a:r>
            <a:r>
              <a:rPr lang="en-US" baseline="0" dirty="0"/>
              <a:t> statuette was photographed at the Getty Villa in southern California.</a:t>
            </a:r>
            <a:endParaRPr lang="en-US" dirty="0"/>
          </a:p>
          <a:p>
            <a:endParaRPr lang="en-US" dirty="0"/>
          </a:p>
          <a:p>
            <a:r>
              <a:rPr lang="en-US" dirty="0"/>
              <a:t>tb100919685h</a:t>
            </a:r>
          </a:p>
        </p:txBody>
      </p:sp>
      <p:sp>
        <p:nvSpPr>
          <p:cNvPr id="4" name="Slide Number Placeholder 3"/>
          <p:cNvSpPr>
            <a:spLocks noGrp="1"/>
          </p:cNvSpPr>
          <p:nvPr>
            <p:ph type="sldNum" sz="quarter" idx="10"/>
          </p:nvPr>
        </p:nvSpPr>
        <p:spPr/>
        <p:txBody>
          <a:bodyPr/>
          <a:lstStyle/>
          <a:p>
            <a:fld id="{4E4946A3-FD68-4E77-9DEF-1E7536A4AD96}" type="slidenum">
              <a:rPr lang="en-US" smtClean="0"/>
              <a:t>49</a:t>
            </a:fld>
            <a:endParaRPr lang="en-US"/>
          </a:p>
        </p:txBody>
      </p:sp>
    </p:spTree>
    <p:extLst>
      <p:ext uri="{BB962C8B-B14F-4D97-AF65-F5344CB8AC3E}">
        <p14:creationId xmlns:p14="http://schemas.microsoft.com/office/powerpoint/2010/main" val="2800300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This inscription </a:t>
            </a:r>
            <a:r>
              <a:rPr lang="en-US" dirty="0"/>
              <a:t>was photographed at the British Museum. </a:t>
            </a:r>
          </a:p>
          <a:p>
            <a:endParaRPr lang="en-US" dirty="0"/>
          </a:p>
          <a:p>
            <a:r>
              <a:rPr lang="en-US" dirty="0"/>
              <a:t>adr1805171978h</a:t>
            </a:r>
          </a:p>
        </p:txBody>
      </p:sp>
      <p:sp>
        <p:nvSpPr>
          <p:cNvPr id="4" name="Slide Number Placeholder 3"/>
          <p:cNvSpPr>
            <a:spLocks noGrp="1"/>
          </p:cNvSpPr>
          <p:nvPr>
            <p:ph type="sldNum" sz="quarter" idx="10"/>
          </p:nvPr>
        </p:nvSpPr>
        <p:spPr/>
        <p:txBody>
          <a:bodyPr/>
          <a:lstStyle/>
          <a:p>
            <a:fld id="{4E4946A3-FD68-4E77-9DEF-1E7536A4AD96}" type="slidenum">
              <a:rPr lang="en-US" smtClean="0"/>
              <a:t>5</a:t>
            </a:fld>
            <a:endParaRPr lang="en-US"/>
          </a:p>
        </p:txBody>
      </p:sp>
    </p:spTree>
    <p:extLst>
      <p:ext uri="{BB962C8B-B14F-4D97-AF65-F5344CB8AC3E}">
        <p14:creationId xmlns:p14="http://schemas.microsoft.com/office/powerpoint/2010/main" val="369903871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Provocation is illustrated here by a depiction of men wrestling with each other. This</a:t>
            </a:r>
            <a:r>
              <a:rPr lang="en-US" baseline="0" dirty="0"/>
              <a:t> bowl was photographed at the Getty Villa in southern California.</a:t>
            </a:r>
            <a:endParaRPr lang="en-US" dirty="0"/>
          </a:p>
          <a:p>
            <a:endParaRPr lang="en-US" dirty="0"/>
          </a:p>
          <a:p>
            <a:r>
              <a:rPr lang="en-US" dirty="0"/>
              <a:t>tb100919482h</a:t>
            </a:r>
          </a:p>
        </p:txBody>
      </p:sp>
      <p:sp>
        <p:nvSpPr>
          <p:cNvPr id="4" name="Slide Number Placeholder 3"/>
          <p:cNvSpPr>
            <a:spLocks noGrp="1"/>
          </p:cNvSpPr>
          <p:nvPr>
            <p:ph type="sldNum" sz="quarter" idx="10"/>
          </p:nvPr>
        </p:nvSpPr>
        <p:spPr/>
        <p:txBody>
          <a:bodyPr/>
          <a:lstStyle/>
          <a:p>
            <a:fld id="{4E4946A3-FD68-4E77-9DEF-1E7536A4AD96}" type="slidenum">
              <a:rPr lang="en-US" smtClean="0"/>
              <a:t>50</a:t>
            </a:fld>
            <a:endParaRPr lang="en-US"/>
          </a:p>
        </p:txBody>
      </p:sp>
    </p:spTree>
    <p:extLst>
      <p:ext uri="{BB962C8B-B14F-4D97-AF65-F5344CB8AC3E}">
        <p14:creationId xmlns:p14="http://schemas.microsoft.com/office/powerpoint/2010/main" val="28003000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To “take into account” (Gk. </a:t>
            </a:r>
            <a:r>
              <a:rPr lang="en-US" i="1" dirty="0" err="1"/>
              <a:t>logizomai</a:t>
            </a:r>
            <a:r>
              <a:rPr lang="en-US" dirty="0"/>
              <a:t>, </a:t>
            </a:r>
            <a:r>
              <a:rPr lang="el-GR" sz="1200" b="0" i="0" u="none" strike="noStrike" kern="1200" baseline="0" dirty="0">
                <a:solidFill>
                  <a:schemeClr val="tx1"/>
                </a:solidFill>
                <a:latin typeface="+mn-lt"/>
                <a:ea typeface="+mn-ea"/>
                <a:cs typeface="+mn-cs"/>
              </a:rPr>
              <a:t>λογίζομαι</a:t>
            </a:r>
            <a:r>
              <a:rPr lang="en-US" dirty="0"/>
              <a:t>) can have the meaning of something that is calculated</a:t>
            </a:r>
            <a:r>
              <a:rPr lang="en-US" baseline="0" dirty="0"/>
              <a:t> or determined by a mathematical process. </a:t>
            </a:r>
            <a:r>
              <a:rPr lang="en-US" sz="1200" i="0" kern="1200" dirty="0">
                <a:solidFill>
                  <a:schemeClr val="tx1"/>
                </a:solidFill>
                <a:effectLst/>
                <a:latin typeface="+mn-lt"/>
                <a:ea typeface="+mn-ea"/>
                <a:cs typeface="+mn-cs"/>
              </a:rPr>
              <a:t>The ancient Roman abacus pictured here was used for keeping track of </a:t>
            </a:r>
            <a:r>
              <a:rPr lang="en-US" sz="1200" i="0" kern="1200" baseline="0" dirty="0">
                <a:solidFill>
                  <a:schemeClr val="tx1"/>
                </a:solidFill>
                <a:effectLst/>
                <a:latin typeface="+mn-lt"/>
                <a:ea typeface="+mn-ea"/>
                <a:cs typeface="+mn-cs"/>
              </a:rPr>
              <a:t>addition and multiplication. Some abacuses could be used for more complicated problems, including the calculation of fractions and square roots</a:t>
            </a:r>
            <a:r>
              <a:rPr lang="en-US" sz="1200" i="0" kern="1200" dirty="0">
                <a:solidFill>
                  <a:schemeClr val="tx1"/>
                </a:solidFill>
                <a:effectLst/>
                <a:latin typeface="+mn-lt"/>
                <a:ea typeface="+mn-ea"/>
                <a:cs typeface="+mn-cs"/>
              </a:rPr>
              <a:t>. This abacus was photographed at the National Museum</a:t>
            </a:r>
            <a:r>
              <a:rPr lang="en-US" sz="1200" i="0" kern="1200" baseline="0" dirty="0">
                <a:solidFill>
                  <a:schemeClr val="tx1"/>
                </a:solidFill>
                <a:effectLst/>
                <a:latin typeface="+mn-lt"/>
                <a:ea typeface="+mn-ea"/>
                <a:cs typeface="+mn-cs"/>
              </a:rPr>
              <a:t> of Rome.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tb0513177932h</a:t>
            </a:r>
          </a:p>
        </p:txBody>
      </p:sp>
      <p:sp>
        <p:nvSpPr>
          <p:cNvPr id="4" name="Slide Number Placeholder 3"/>
          <p:cNvSpPr>
            <a:spLocks noGrp="1"/>
          </p:cNvSpPr>
          <p:nvPr>
            <p:ph type="sldNum" sz="quarter" idx="10"/>
          </p:nvPr>
        </p:nvSpPr>
        <p:spPr/>
        <p:txBody>
          <a:bodyPr/>
          <a:lstStyle/>
          <a:p>
            <a:fld id="{4E4946A3-FD68-4E77-9DEF-1E7536A4AD96}" type="slidenum">
              <a:rPr lang="en-US" smtClean="0"/>
              <a:t>51</a:t>
            </a:fld>
            <a:endParaRPr lang="en-US"/>
          </a:p>
        </p:txBody>
      </p:sp>
    </p:spTree>
    <p:extLst>
      <p:ext uri="{BB962C8B-B14F-4D97-AF65-F5344CB8AC3E}">
        <p14:creationId xmlns:p14="http://schemas.microsoft.com/office/powerpoint/2010/main" val="28003000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reverse side of this silver denarius of the Roman emperor</a:t>
            </a:r>
            <a:r>
              <a:rPr lang="en-US" baseline="0" dirty="0"/>
              <a:t> depicts the virtue of generosity (</a:t>
            </a:r>
            <a:r>
              <a:rPr lang="en-US" i="1" baseline="0" dirty="0" err="1"/>
              <a:t>liberalitas</a:t>
            </a:r>
            <a:r>
              <a:rPr lang="en-US" baseline="0" dirty="0"/>
              <a:t>), personified as a woman holding an abacus and a horn of plenty (</a:t>
            </a:r>
            <a:r>
              <a:rPr lang="en-US" i="1" baseline="0" dirty="0"/>
              <a:t>cornucopia</a:t>
            </a:r>
            <a:r>
              <a:rPr lang="en-US" baseline="0" dirty="0"/>
              <a:t>). The abacus appears as a small square object with a handle, held in her right hand; it probably signifies the adding up, and therefore keeping track of, her generosity to the city of Rome through programs like free bread for the poor (</a:t>
            </a:r>
            <a:r>
              <a:rPr lang="en-US" b="0" dirty="0" err="1"/>
              <a:t>Cura</a:t>
            </a:r>
            <a:r>
              <a:rPr lang="en-US" b="0" dirty="0"/>
              <a:t> Annonae). </a:t>
            </a:r>
            <a:r>
              <a:rPr lang="en-US" dirty="0"/>
              <a:t>This image comes from Suffolk County Council and is licensed under CC BY 2.0, via Wikimedia Commons: https://commons.wikimedia.org/wiki/File:Roman_coin,_incomplete_silver_denarius_struck_for_Caracalla_(FindID_864446).jpg.</a:t>
            </a:r>
          </a:p>
          <a:p>
            <a:endParaRPr lang="en-US" dirty="0"/>
          </a:p>
          <a:p>
            <a:r>
              <a:rPr lang="en-US" dirty="0"/>
              <a:t>wiki864446193222b</a:t>
            </a:r>
          </a:p>
        </p:txBody>
      </p:sp>
      <p:sp>
        <p:nvSpPr>
          <p:cNvPr id="4" name="Slide Number Placeholder 3"/>
          <p:cNvSpPr>
            <a:spLocks noGrp="1"/>
          </p:cNvSpPr>
          <p:nvPr>
            <p:ph type="sldNum" sz="quarter" idx="10"/>
          </p:nvPr>
        </p:nvSpPr>
        <p:spPr/>
        <p:txBody>
          <a:bodyPr/>
          <a:lstStyle/>
          <a:p>
            <a:fld id="{4E4946A3-FD68-4E77-9DEF-1E7536A4AD96}" type="slidenum">
              <a:rPr lang="en-US" smtClean="0"/>
              <a:t>52</a:t>
            </a:fld>
            <a:endParaRPr lang="en-US"/>
          </a:p>
        </p:txBody>
      </p:sp>
    </p:spTree>
    <p:extLst>
      <p:ext uri="{BB962C8B-B14F-4D97-AF65-F5344CB8AC3E}">
        <p14:creationId xmlns:p14="http://schemas.microsoft.com/office/powerpoint/2010/main" val="28003000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Nero would come to be known as an example of one who rejoiced in unrighteousness. The inscription shown here is a calendar, and it memorializes Nero’s joy at the execution of his mother, only a few years after Paul wrote this letter to the Corinthians. The calendar also mentions other events of the time, such as sacrifices made for election, health, and the return of Nero. This inscription was photographed at the National Museum</a:t>
            </a:r>
            <a:r>
              <a:rPr lang="en-US" baseline="0" dirty="0"/>
              <a:t> of Rome at the </a:t>
            </a:r>
            <a:r>
              <a:rPr lang="en-US" dirty="0"/>
              <a:t>Diocletian Baths.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tb0513178664</a:t>
            </a:r>
          </a:p>
        </p:txBody>
      </p:sp>
      <p:sp>
        <p:nvSpPr>
          <p:cNvPr id="4" name="Slide Number Placeholder 3"/>
          <p:cNvSpPr>
            <a:spLocks noGrp="1"/>
          </p:cNvSpPr>
          <p:nvPr>
            <p:ph type="sldNum" sz="quarter" idx="10"/>
          </p:nvPr>
        </p:nvSpPr>
        <p:spPr/>
        <p:txBody>
          <a:bodyPr/>
          <a:lstStyle/>
          <a:p>
            <a:fld id="{4E4946A3-FD68-4E77-9DEF-1E7536A4AD96}" type="slidenum">
              <a:rPr lang="en-US" smtClean="0"/>
              <a:t>53</a:t>
            </a:fld>
            <a:endParaRPr lang="en-US"/>
          </a:p>
        </p:txBody>
      </p:sp>
    </p:spTree>
    <p:extLst>
      <p:ext uri="{BB962C8B-B14F-4D97-AF65-F5344CB8AC3E}">
        <p14:creationId xmlns:p14="http://schemas.microsoft.com/office/powerpoint/2010/main" val="52238219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54</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word “rejoice” (Gk.</a:t>
            </a:r>
            <a:r>
              <a:rPr lang="en-US" baseline="0" dirty="0"/>
              <a:t> </a:t>
            </a:r>
            <a:r>
              <a:rPr lang="en-US" sz="1200" i="1" kern="1200" dirty="0" err="1">
                <a:solidFill>
                  <a:schemeClr val="tx1"/>
                </a:solidFill>
                <a:effectLst/>
                <a:latin typeface="+mn-lt"/>
                <a:ea typeface="+mn-ea"/>
                <a:cs typeface="+mn-cs"/>
              </a:rPr>
              <a:t>chairō</a:t>
            </a:r>
            <a:r>
              <a:rPr lang="en-US" baseline="0" dirty="0"/>
              <a:t>,</a:t>
            </a:r>
            <a:r>
              <a:rPr lang="en-US" dirty="0"/>
              <a:t> </a:t>
            </a:r>
            <a:r>
              <a:rPr lang="el-GR" sz="1200" kern="1200" dirty="0">
                <a:solidFill>
                  <a:schemeClr val="tx1"/>
                </a:solidFill>
                <a:effectLst/>
                <a:latin typeface="+mn-lt"/>
                <a:ea typeface="+mn-ea"/>
                <a:cs typeface="+mn-cs"/>
              </a:rPr>
              <a:t>χαίρω</a:t>
            </a:r>
            <a:r>
              <a:rPr lang="en-US" sz="1200" kern="1200" dirty="0">
                <a:solidFill>
                  <a:schemeClr val="tx1"/>
                </a:solidFill>
                <a:effectLst/>
                <a:latin typeface="+mn-lt"/>
                <a:ea typeface="+mn-ea"/>
                <a:cs typeface="+mn-cs"/>
              </a:rPr>
              <a:t>) indicates a sense of happiness and well-being</a:t>
            </a:r>
            <a:r>
              <a:rPr lang="en-US" dirty="0"/>
              <a:t>. The inscription on this glass beaker bears</a:t>
            </a:r>
            <a:r>
              <a:rPr lang="en-US" baseline="0" dirty="0"/>
              <a:t> an imperative form from the same root “Rejoice!” (Gk. </a:t>
            </a:r>
            <a:r>
              <a:rPr lang="en-US" i="1" baseline="0" dirty="0" err="1"/>
              <a:t>katachaire</a:t>
            </a:r>
            <a:r>
              <a:rPr lang="en-US" baseline="0" dirty="0"/>
              <a:t>, </a:t>
            </a:r>
            <a:r>
              <a:rPr lang="el-GR" baseline="0" dirty="0"/>
              <a:t>ΚΑΤΑΧΑΙΡΕ</a:t>
            </a:r>
            <a:r>
              <a:rPr lang="en-US" baseline="0" dirty="0"/>
              <a:t>). The inscription on this glass continues on the reverse side; the full inscription reads “Rejoice and be glad!” (</a:t>
            </a:r>
            <a:r>
              <a:rPr lang="el-GR" baseline="0" dirty="0"/>
              <a:t>καταχαιρε και ευφραινου</a:t>
            </a:r>
            <a:r>
              <a:rPr lang="en-US" baseline="0" dirty="0"/>
              <a:t>). This glass cup was photographed at the </a:t>
            </a:r>
            <a:r>
              <a:rPr lang="en-US" dirty="0"/>
              <a:t>Getty Villa in southern California.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tb100919690h</a:t>
            </a:r>
          </a:p>
        </p:txBody>
      </p:sp>
    </p:spTree>
    <p:extLst>
      <p:ext uri="{BB962C8B-B14F-4D97-AF65-F5344CB8AC3E}">
        <p14:creationId xmlns:p14="http://schemas.microsoft.com/office/powerpoint/2010/main" val="63593386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Singing and dancing</a:t>
            </a:r>
            <a:r>
              <a:rPr lang="en-US" baseline="0" dirty="0"/>
              <a:t> were activities commonly associated with rejoicing in Greco-Roman culture. </a:t>
            </a:r>
            <a:r>
              <a:rPr lang="en-US" dirty="0"/>
              <a:t>This image</a:t>
            </a:r>
            <a:r>
              <a:rPr lang="en-US" baseline="0" dirty="0"/>
              <a:t> comes from The Metropolitan Museum of Art, public domain, Fletcher Fund, 1956, accession number </a:t>
            </a:r>
            <a:r>
              <a:rPr lang="en-US" sz="1200" b="0" i="0" kern="1200" dirty="0">
                <a:solidFill>
                  <a:schemeClr val="tx1"/>
                </a:solidFill>
                <a:effectLst/>
                <a:latin typeface="+mn-lt"/>
                <a:ea typeface="+mn-ea"/>
                <a:cs typeface="+mn-cs"/>
              </a:rPr>
              <a:t>56.171.38,</a:t>
            </a:r>
            <a:r>
              <a:rPr lang="en-US" baseline="0" dirty="0"/>
              <a:t> </a:t>
            </a:r>
            <a:r>
              <a:rPr lang="en-US" dirty="0"/>
              <a:t>http://metmuseum.org/art/collection/search/254896</a:t>
            </a:r>
          </a:p>
          <a:p>
            <a:endParaRPr lang="en-US" dirty="0"/>
          </a:p>
          <a:p>
            <a:r>
              <a:rPr lang="en-US" dirty="0"/>
              <a:t>met254896h</a:t>
            </a:r>
          </a:p>
        </p:txBody>
      </p:sp>
      <p:sp>
        <p:nvSpPr>
          <p:cNvPr id="4" name="Slide Number Placeholder 3"/>
          <p:cNvSpPr>
            <a:spLocks noGrp="1"/>
          </p:cNvSpPr>
          <p:nvPr>
            <p:ph type="sldNum" sz="quarter" idx="10"/>
          </p:nvPr>
        </p:nvSpPr>
        <p:spPr/>
        <p:txBody>
          <a:bodyPr/>
          <a:lstStyle/>
          <a:p>
            <a:fld id="{4E4946A3-FD68-4E77-9DEF-1E7536A4AD96}" type="slidenum">
              <a:rPr lang="en-US" smtClean="0"/>
              <a:t>55</a:t>
            </a:fld>
            <a:endParaRPr lang="en-US"/>
          </a:p>
        </p:txBody>
      </p:sp>
    </p:spTree>
    <p:extLst>
      <p:ext uri="{BB962C8B-B14F-4D97-AF65-F5344CB8AC3E}">
        <p14:creationId xmlns:p14="http://schemas.microsoft.com/office/powerpoint/2010/main" val="79973752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ceramic</a:t>
            </a:r>
            <a:r>
              <a:rPr lang="en-US" baseline="0" dirty="0"/>
              <a:t> object is shaped like a very large knuckle bone, a common game piece in ancient Greece and Rome. It is </a:t>
            </a:r>
            <a:r>
              <a:rPr lang="en-US" dirty="0"/>
              <a:t>attributed to the </a:t>
            </a:r>
            <a:r>
              <a:rPr lang="en-US" dirty="0" err="1"/>
              <a:t>Sotades</a:t>
            </a:r>
            <a:r>
              <a:rPr lang="en-US" dirty="0"/>
              <a:t> Painter and</a:t>
            </a:r>
            <a:r>
              <a:rPr lang="en-US" baseline="0" dirty="0"/>
              <a:t> </a:t>
            </a:r>
            <a:r>
              <a:rPr lang="en-US" dirty="0"/>
              <a:t>was photographed at the British Museum.</a:t>
            </a:r>
          </a:p>
          <a:p>
            <a:endParaRPr lang="en-US" dirty="0"/>
          </a:p>
          <a:p>
            <a:r>
              <a:rPr lang="en-US" dirty="0"/>
              <a:t>tb0929197970</a:t>
            </a:r>
          </a:p>
        </p:txBody>
      </p:sp>
      <p:sp>
        <p:nvSpPr>
          <p:cNvPr id="4" name="Slide Number Placeholder 3"/>
          <p:cNvSpPr>
            <a:spLocks noGrp="1"/>
          </p:cNvSpPr>
          <p:nvPr>
            <p:ph type="sldNum" sz="quarter" idx="10"/>
          </p:nvPr>
        </p:nvSpPr>
        <p:spPr/>
        <p:txBody>
          <a:bodyPr/>
          <a:lstStyle/>
          <a:p>
            <a:fld id="{4E4946A3-FD68-4E77-9DEF-1E7536A4AD96}" type="slidenum">
              <a:rPr lang="en-US" smtClean="0"/>
              <a:t>56</a:t>
            </a:fld>
            <a:endParaRPr lang="en-US"/>
          </a:p>
        </p:txBody>
      </p:sp>
    </p:spTree>
    <p:extLst>
      <p:ext uri="{BB962C8B-B14F-4D97-AF65-F5344CB8AC3E}">
        <p14:creationId xmlns:p14="http://schemas.microsoft.com/office/powerpoint/2010/main" val="79973752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There are two ways in which the verb “to bear” (Gk. </a:t>
            </a:r>
            <a:r>
              <a:rPr lang="en-US" i="1" dirty="0" err="1"/>
              <a:t>stegō</a:t>
            </a:r>
            <a:r>
              <a:rPr lang="en-US" dirty="0"/>
              <a:t>, </a:t>
            </a:r>
            <a:r>
              <a:rPr lang="el-GR" sz="1200" b="0" i="0" u="none" strike="noStrike" kern="1200" baseline="0" dirty="0">
                <a:solidFill>
                  <a:schemeClr val="tx1"/>
                </a:solidFill>
                <a:latin typeface="+mn-lt"/>
                <a:ea typeface="+mn-ea"/>
                <a:cs typeface="+mn-cs"/>
              </a:rPr>
              <a:t>στέγω</a:t>
            </a:r>
            <a:r>
              <a:rPr lang="en-US" dirty="0"/>
              <a:t>) can be understood. One is to keep a</a:t>
            </a:r>
            <a:r>
              <a:rPr lang="en-US" baseline="0" dirty="0"/>
              <a:t> matter confidential, to pass over in silence something in another person that is displeasing. This is illustrated here by a fresco of Harpocrates, the Greek god of silence, secrets, and confidentiality. Note that he has his finger pressed to his lips. </a:t>
            </a:r>
            <a:r>
              <a:rPr lang="en-US" dirty="0"/>
              <a:t>This image comes from Carole </a:t>
            </a:r>
            <a:r>
              <a:rPr lang="en-US" dirty="0" err="1"/>
              <a:t>Raddato</a:t>
            </a:r>
            <a:r>
              <a:rPr lang="en-US" dirty="0"/>
              <a:t> and is licensed under</a:t>
            </a:r>
            <a:r>
              <a:rPr lang="en-US" baseline="0" dirty="0"/>
              <a:t> </a:t>
            </a:r>
            <a:r>
              <a:rPr lang="en-US" dirty="0"/>
              <a:t>CC BY-SA 2.0, via Wikimedia Commons</a:t>
            </a:r>
            <a:r>
              <a:rPr lang="en-US" baseline="0" dirty="0"/>
              <a:t>: https://commons.wikimedia.org/wiki/File:Fragment_of_fresco_with_the_image_of_Harpocrates,_2nd_century_AD,_Sirmium,_Pannonia_Inferior,_Serbia_(28422656368).jpg.</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wiki03302018145328422656368h</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57</a:t>
            </a:fld>
            <a:endParaRPr lang="en-US"/>
          </a:p>
        </p:txBody>
      </p:sp>
    </p:spTree>
    <p:extLst>
      <p:ext uri="{BB962C8B-B14F-4D97-AF65-F5344CB8AC3E}">
        <p14:creationId xmlns:p14="http://schemas.microsoft.com/office/powerpoint/2010/main" val="316940389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It is also possible to understand the verb “to bear” (Gk. </a:t>
            </a:r>
            <a:r>
              <a:rPr lang="en-US" i="1" dirty="0" err="1"/>
              <a:t>stegō</a:t>
            </a:r>
            <a:r>
              <a:rPr lang="en-US" dirty="0"/>
              <a:t>, </a:t>
            </a:r>
            <a:r>
              <a:rPr lang="el-GR" sz="1200" b="0" i="0" u="none" strike="noStrike" kern="1200" baseline="0" dirty="0">
                <a:solidFill>
                  <a:schemeClr val="tx1"/>
                </a:solidFill>
                <a:latin typeface="+mn-lt"/>
                <a:ea typeface="+mn-ea"/>
                <a:cs typeface="+mn-cs"/>
              </a:rPr>
              <a:t>στέγω</a:t>
            </a:r>
            <a:r>
              <a:rPr lang="en-US" dirty="0"/>
              <a:t>) as having the means to endure or to hold up against difficulties. This is a quality that was expected of Roman</a:t>
            </a:r>
            <a:r>
              <a:rPr lang="en-US" baseline="0" dirty="0"/>
              <a:t> soldiers, illustrated here by a relief of well-armed Roman legionaries. </a:t>
            </a:r>
            <a:r>
              <a:rPr lang="en-US" dirty="0"/>
              <a:t>This relief was photographed at</a:t>
            </a:r>
            <a:r>
              <a:rPr lang="en-US" baseline="0" dirty="0"/>
              <a:t> the Lyon Gallo-Roman Museum.</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tb091719185h</a:t>
            </a:r>
          </a:p>
        </p:txBody>
      </p:sp>
      <p:sp>
        <p:nvSpPr>
          <p:cNvPr id="4" name="Slide Number Placeholder 3"/>
          <p:cNvSpPr>
            <a:spLocks noGrp="1"/>
          </p:cNvSpPr>
          <p:nvPr>
            <p:ph type="sldNum" sz="quarter" idx="10"/>
          </p:nvPr>
        </p:nvSpPr>
        <p:spPr/>
        <p:txBody>
          <a:bodyPr/>
          <a:lstStyle/>
          <a:p>
            <a:fld id="{4E4946A3-FD68-4E77-9DEF-1E7536A4AD96}" type="slidenum">
              <a:rPr lang="en-US" smtClean="0"/>
              <a:t>58</a:t>
            </a:fld>
            <a:endParaRPr lang="en-US"/>
          </a:p>
        </p:txBody>
      </p:sp>
    </p:spTree>
    <p:extLst>
      <p:ext uri="{BB962C8B-B14F-4D97-AF65-F5344CB8AC3E}">
        <p14:creationId xmlns:p14="http://schemas.microsoft.com/office/powerpoint/2010/main" val="28003000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Although Paul states without qualification that love “believes” (Gk. </a:t>
            </a:r>
            <a:r>
              <a:rPr lang="en-US" i="1" dirty="0" err="1"/>
              <a:t>pisteuō</a:t>
            </a:r>
            <a:r>
              <a:rPr lang="en-US" dirty="0"/>
              <a:t>, </a:t>
            </a:r>
            <a:r>
              <a:rPr lang="el-GR" sz="1200" b="0" i="0" u="none" strike="noStrike" kern="1200" baseline="0" dirty="0">
                <a:solidFill>
                  <a:schemeClr val="tx1"/>
                </a:solidFill>
                <a:latin typeface="+mn-lt"/>
                <a:ea typeface="+mn-ea"/>
                <a:cs typeface="+mn-cs"/>
              </a:rPr>
              <a:t>πιστεύω</a:t>
            </a:r>
            <a:r>
              <a:rPr lang="en-US" dirty="0"/>
              <a:t>) and “hopes” (Gk. </a:t>
            </a:r>
            <a:r>
              <a:rPr lang="en-US" i="1" dirty="0" err="1"/>
              <a:t>elpidzō</a:t>
            </a:r>
            <a:r>
              <a:rPr lang="en-US" dirty="0"/>
              <a:t>, </a:t>
            </a:r>
            <a:r>
              <a:rPr lang="el-GR" sz="1200" b="0" i="0" u="none" strike="noStrike" kern="1200" baseline="0" dirty="0">
                <a:solidFill>
                  <a:schemeClr val="tx1"/>
                </a:solidFill>
                <a:latin typeface="+mn-lt"/>
                <a:ea typeface="+mn-ea"/>
                <a:cs typeface="+mn-cs"/>
              </a:rPr>
              <a:t>ἐλπίζω</a:t>
            </a:r>
            <a:r>
              <a:rPr lang="en-US" dirty="0"/>
              <a:t>) all things, this should likely be understood in the context of faith in God; that is, that love believes what God has said and has</a:t>
            </a:r>
            <a:r>
              <a:rPr lang="en-US" baseline="0" dirty="0"/>
              <a:t> hope in His promises. This is exemplified in the faith of Abraham when he believed God (Rom 4:3) and lived in hope (</a:t>
            </a:r>
            <a:r>
              <a:rPr lang="en-US" baseline="0" dirty="0" err="1"/>
              <a:t>Heb</a:t>
            </a:r>
            <a:r>
              <a:rPr lang="en-US" baseline="0" dirty="0"/>
              <a:t> 11:10-13). </a:t>
            </a:r>
            <a:r>
              <a:rPr lang="en-US" dirty="0"/>
              <a:t>This illustration comes from Adolf </a:t>
            </a:r>
            <a:r>
              <a:rPr lang="en-US" dirty="0" err="1"/>
              <a:t>Hult</a:t>
            </a:r>
            <a:r>
              <a:rPr lang="en-US" dirty="0"/>
              <a:t>, </a:t>
            </a:r>
            <a:r>
              <a:rPr lang="en-US" i="1" dirty="0"/>
              <a:t>Bible Primer, Old Testament, For Use in the Primary Department of Sunday Schools</a:t>
            </a:r>
            <a:r>
              <a:rPr lang="en-US" dirty="0"/>
              <a:t> (1919). This image is in the public domain, via Wikimedia Commons: https://commons.wikimedia.org/wiki/File:Bible_primer,_Old_Testament,_for_use_in_the_primary_department_of_Sunday_schools_(1919)_(14779694194).jpg.</a:t>
            </a:r>
          </a:p>
          <a:p>
            <a:endParaRPr lang="en-US" dirty="0"/>
          </a:p>
          <a:p>
            <a:r>
              <a:rPr lang="en-US" dirty="0"/>
              <a:t>wiki0730201419192834h</a:t>
            </a:r>
          </a:p>
        </p:txBody>
      </p:sp>
      <p:sp>
        <p:nvSpPr>
          <p:cNvPr id="4" name="Slide Number Placeholder 3"/>
          <p:cNvSpPr>
            <a:spLocks noGrp="1"/>
          </p:cNvSpPr>
          <p:nvPr>
            <p:ph type="sldNum" sz="quarter" idx="10"/>
          </p:nvPr>
        </p:nvSpPr>
        <p:spPr/>
        <p:txBody>
          <a:bodyPr/>
          <a:lstStyle/>
          <a:p>
            <a:fld id="{4E4946A3-FD68-4E77-9DEF-1E7536A4AD96}" type="slidenum">
              <a:rPr lang="en-US" smtClean="0"/>
              <a:t>59</a:t>
            </a:fld>
            <a:endParaRPr lang="en-US"/>
          </a:p>
        </p:txBody>
      </p:sp>
    </p:spTree>
    <p:extLst>
      <p:ext uri="{BB962C8B-B14F-4D97-AF65-F5344CB8AC3E}">
        <p14:creationId xmlns:p14="http://schemas.microsoft.com/office/powerpoint/2010/main" val="2800300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6</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Gallio, proconsul of Asia and the one who held Paul’s trial when he was in Corinth (Acts 18:12-17), was the son of a rhetorician</a:t>
            </a:r>
            <a:r>
              <a:rPr lang="en-US" baseline="0" dirty="0"/>
              <a:t> named Seneca (the Elder) and the brother of a philosopher named Seneca (the Younger). Seneca the Younger is the more famous of the two </a:t>
            </a:r>
            <a:r>
              <a:rPr lang="en-US" baseline="0" dirty="0" err="1"/>
              <a:t>Senecas</a:t>
            </a:r>
            <a:r>
              <a:rPr lang="en-US" baseline="0" dirty="0"/>
              <a:t>. The Greek inscription shown here was discovered at Corinth and preserves the name “Seneca.” Gallio was also a nephew of the poet Lucan. It is within this social context of high regard for rhetoric and philosophy that Paul now tells the Corinthians that such abilities are worthless without love.</a:t>
            </a:r>
            <a:endParaRPr lang="en-US" dirty="0"/>
          </a:p>
          <a:p>
            <a:endParaRPr lang="en-US" dirty="0"/>
          </a:p>
          <a:p>
            <a:r>
              <a:rPr lang="en-US" dirty="0"/>
              <a:t>tb031706115h</a:t>
            </a:r>
          </a:p>
        </p:txBody>
      </p:sp>
    </p:spTree>
    <p:extLst>
      <p:ext uri="{BB962C8B-B14F-4D97-AF65-F5344CB8AC3E}">
        <p14:creationId xmlns:p14="http://schemas.microsoft.com/office/powerpoint/2010/main" val="345788765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verb</a:t>
            </a:r>
            <a:r>
              <a:rPr lang="en-US" baseline="0" dirty="0"/>
              <a:t> “endure” (Gk. </a:t>
            </a:r>
            <a:r>
              <a:rPr lang="en-US" i="1" baseline="0" dirty="0" err="1"/>
              <a:t>hupomenō</a:t>
            </a:r>
            <a:r>
              <a:rPr lang="en-US" baseline="0" dirty="0"/>
              <a:t>, </a:t>
            </a:r>
            <a:r>
              <a:rPr lang="el-GR" sz="1200" b="0" i="0" u="none" strike="noStrike" kern="1200" baseline="0" dirty="0">
                <a:solidFill>
                  <a:schemeClr val="tx1"/>
                </a:solidFill>
                <a:latin typeface="+mn-lt"/>
                <a:ea typeface="+mn-ea"/>
                <a:cs typeface="+mn-cs"/>
              </a:rPr>
              <a:t>ὑπομένω</a:t>
            </a:r>
            <a:r>
              <a:rPr lang="en-US" baseline="0" dirty="0"/>
              <a:t>) means to stand one’s ground or to hold out. For followers of Jesus, this was particularly required during times of distress or tribulation (Rom 12:12; </a:t>
            </a:r>
            <a:r>
              <a:rPr lang="en-US" baseline="0" dirty="0" err="1"/>
              <a:t>Heb</a:t>
            </a:r>
            <a:r>
              <a:rPr lang="en-US" baseline="0" dirty="0"/>
              <a:t> 10:32). James mentions Job as an example (Jas 5:11). An example from the New Testament would be Stephen, who was martyred for his faith </a:t>
            </a:r>
            <a:r>
              <a:rPr lang="en-US" dirty="0"/>
              <a:t>(Acts 7:58–8:1). </a:t>
            </a:r>
          </a:p>
          <a:p>
            <a:endParaRPr lang="en-US" dirty="0"/>
          </a:p>
          <a:p>
            <a:r>
              <a:rPr lang="en-US" dirty="0"/>
              <a:t>This fresco of the stoning of Stephen comes from </a:t>
            </a:r>
            <a:r>
              <a:rPr lang="en-US" b="0" i="0" dirty="0" err="1">
                <a:effectLst/>
              </a:rPr>
              <a:t>Sant</a:t>
            </a:r>
            <a:r>
              <a:rPr lang="en-US" b="0" i="0" dirty="0">
                <a:effectLst/>
              </a:rPr>
              <a:t> Joan de </a:t>
            </a:r>
            <a:r>
              <a:rPr lang="en-US" b="0" i="0" dirty="0" err="1">
                <a:effectLst/>
              </a:rPr>
              <a:t>Boí</a:t>
            </a:r>
            <a:r>
              <a:rPr lang="en-US" b="0" i="0" dirty="0">
                <a:effectLst/>
              </a:rPr>
              <a:t>, a Romanesque church in Catalonia, Spain. It is thought that</a:t>
            </a:r>
            <a:r>
              <a:rPr lang="en-US" b="0" i="0" baseline="0" dirty="0">
                <a:effectLst/>
              </a:rPr>
              <a:t> the church was constructed in the 11th century AD. </a:t>
            </a:r>
            <a:r>
              <a:rPr lang="en-US" dirty="0"/>
              <a:t>This image comes from </a:t>
            </a:r>
            <a:r>
              <a:rPr lang="en-US" dirty="0" err="1"/>
              <a:t>Museu</a:t>
            </a:r>
            <a:r>
              <a:rPr lang="en-US" dirty="0"/>
              <a:t> Nacional </a:t>
            </a:r>
            <a:r>
              <a:rPr lang="en-US" dirty="0" err="1"/>
              <a:t>d’Art</a:t>
            </a:r>
            <a:r>
              <a:rPr lang="en-US" dirty="0"/>
              <a:t> de </a:t>
            </a:r>
            <a:r>
              <a:rPr lang="en-US" dirty="0" err="1"/>
              <a:t>Catalunya</a:t>
            </a:r>
            <a:r>
              <a:rPr lang="en-US" dirty="0"/>
              <a:t> and is in the public domain, via Wikimedia Commons: https://commons.wikimedia.org/wiki/File:Stoning_of_Saint_Stephen_from_Sant_Joan_de_Bo%C3%AD_-_Google_Art_Project.jpg.</a:t>
            </a:r>
          </a:p>
          <a:p>
            <a:endParaRPr lang="en-US" dirty="0"/>
          </a:p>
          <a:p>
            <a:r>
              <a:rPr lang="en-US" dirty="0"/>
              <a:t>wiki01595300011003615</a:t>
            </a:r>
          </a:p>
        </p:txBody>
      </p:sp>
      <p:sp>
        <p:nvSpPr>
          <p:cNvPr id="4" name="Slide Number Placeholder 3"/>
          <p:cNvSpPr>
            <a:spLocks noGrp="1"/>
          </p:cNvSpPr>
          <p:nvPr>
            <p:ph type="sldNum" sz="quarter" idx="10"/>
          </p:nvPr>
        </p:nvSpPr>
        <p:spPr/>
        <p:txBody>
          <a:bodyPr/>
          <a:lstStyle/>
          <a:p>
            <a:fld id="{4E4946A3-FD68-4E77-9DEF-1E7536A4AD96}" type="slidenum">
              <a:rPr lang="en-US" smtClean="0"/>
              <a:t>60</a:t>
            </a:fld>
            <a:endParaRPr lang="en-US"/>
          </a:p>
        </p:txBody>
      </p:sp>
    </p:spTree>
    <p:extLst>
      <p:ext uri="{BB962C8B-B14F-4D97-AF65-F5344CB8AC3E}">
        <p14:creationId xmlns:p14="http://schemas.microsoft.com/office/powerpoint/2010/main" val="28003000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Fountains in Paul’s day were fed by aqueducts, which in turn were fed by regular springs or rivers. Because the supply was constant, they were never shut</a:t>
            </a:r>
            <a:r>
              <a:rPr lang="en-US" baseline="0" dirty="0"/>
              <a:t> off, illustrating Paul’s observation that love is unending. This fresco was photographed at the Pompeii Exhibit at the Nimes Museum.</a:t>
            </a:r>
            <a:endParaRPr lang="en-US" dirty="0"/>
          </a:p>
          <a:p>
            <a:endParaRPr lang="en-US" dirty="0"/>
          </a:p>
          <a:p>
            <a:r>
              <a:rPr lang="en-US" dirty="0"/>
              <a:t>tb092019574</a:t>
            </a:r>
          </a:p>
        </p:txBody>
      </p:sp>
      <p:sp>
        <p:nvSpPr>
          <p:cNvPr id="4" name="Slide Number Placeholder 3"/>
          <p:cNvSpPr>
            <a:spLocks noGrp="1"/>
          </p:cNvSpPr>
          <p:nvPr>
            <p:ph type="sldNum" sz="quarter" idx="10"/>
          </p:nvPr>
        </p:nvSpPr>
        <p:spPr/>
        <p:txBody>
          <a:bodyPr/>
          <a:lstStyle/>
          <a:p>
            <a:fld id="{4E4946A3-FD68-4E77-9DEF-1E7536A4AD96}" type="slidenum">
              <a:rPr lang="en-US" smtClean="0"/>
              <a:t>61</a:t>
            </a:fld>
            <a:endParaRPr lang="en-US"/>
          </a:p>
        </p:txBody>
      </p:sp>
    </p:spTree>
    <p:extLst>
      <p:ext uri="{BB962C8B-B14F-4D97-AF65-F5344CB8AC3E}">
        <p14:creationId xmlns:p14="http://schemas.microsoft.com/office/powerpoint/2010/main" val="28003000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spring at the Jericho oasis</a:t>
            </a:r>
            <a:r>
              <a:rPr lang="en-US" baseline="0" dirty="0"/>
              <a:t> has run year-round for thousands of years, providing a constant water supply for drinking and irrigation. For Paul, love is expected to have the same constancy and regularity.</a:t>
            </a:r>
            <a:endParaRPr lang="en-US" dirty="0"/>
          </a:p>
          <a:p>
            <a:endParaRPr lang="en-US" dirty="0"/>
          </a:p>
          <a:p>
            <a:r>
              <a:rPr lang="en-US" dirty="0"/>
              <a:t>mjb1902211052h</a:t>
            </a:r>
          </a:p>
        </p:txBody>
      </p:sp>
      <p:sp>
        <p:nvSpPr>
          <p:cNvPr id="4" name="Slide Number Placeholder 3"/>
          <p:cNvSpPr>
            <a:spLocks noGrp="1"/>
          </p:cNvSpPr>
          <p:nvPr>
            <p:ph type="sldNum" sz="quarter" idx="10"/>
          </p:nvPr>
        </p:nvSpPr>
        <p:spPr/>
        <p:txBody>
          <a:bodyPr/>
          <a:lstStyle/>
          <a:p>
            <a:fld id="{4E4946A3-FD68-4E77-9DEF-1E7536A4AD96}" type="slidenum">
              <a:rPr lang="en-US" smtClean="0"/>
              <a:t>62</a:t>
            </a:fld>
            <a:endParaRPr lang="en-US"/>
          </a:p>
        </p:txBody>
      </p:sp>
    </p:spTree>
    <p:extLst>
      <p:ext uri="{BB962C8B-B14F-4D97-AF65-F5344CB8AC3E}">
        <p14:creationId xmlns:p14="http://schemas.microsoft.com/office/powerpoint/2010/main" val="28003000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Paul uses three verbs here, one of which is repeated; “to pass” (Gk. </a:t>
            </a:r>
            <a:r>
              <a:rPr lang="en-US" i="1" dirty="0" err="1"/>
              <a:t>katargeō</a:t>
            </a:r>
            <a:r>
              <a:rPr lang="en-US" dirty="0"/>
              <a:t>, </a:t>
            </a:r>
            <a:r>
              <a:rPr lang="el-GR" sz="1200" b="0" i="0" u="none" strike="noStrike" kern="1200" baseline="0" dirty="0">
                <a:solidFill>
                  <a:schemeClr val="tx1"/>
                </a:solidFill>
                <a:latin typeface="+mn-lt"/>
                <a:ea typeface="+mn-ea"/>
                <a:cs typeface="+mn-cs"/>
              </a:rPr>
              <a:t>καταργέω</a:t>
            </a:r>
            <a:r>
              <a:rPr lang="en-US" dirty="0"/>
              <a:t>), “to cease” (Gk. </a:t>
            </a:r>
            <a:r>
              <a:rPr lang="en-US" i="1" dirty="0" err="1"/>
              <a:t>pauō</a:t>
            </a:r>
            <a:r>
              <a:rPr lang="en-US" dirty="0"/>
              <a:t>, </a:t>
            </a:r>
            <a:r>
              <a:rPr lang="el-GR" sz="1200" b="0" i="0" u="none" strike="noStrike" kern="1200" baseline="0" dirty="0">
                <a:solidFill>
                  <a:schemeClr val="tx1"/>
                </a:solidFill>
                <a:latin typeface="+mn-lt"/>
                <a:ea typeface="+mn-ea"/>
                <a:cs typeface="+mn-cs"/>
              </a:rPr>
              <a:t>παύω</a:t>
            </a:r>
            <a:r>
              <a:rPr lang="en-US" dirty="0"/>
              <a:t>),</a:t>
            </a:r>
            <a:r>
              <a:rPr lang="en-US" baseline="0" dirty="0"/>
              <a:t> and “to end” (Gk. </a:t>
            </a:r>
            <a:r>
              <a:rPr lang="en-US" i="1" dirty="0" err="1"/>
              <a:t>katargeō</a:t>
            </a:r>
            <a:r>
              <a:rPr lang="en-US" baseline="0" dirty="0"/>
              <a:t>, </a:t>
            </a:r>
            <a:r>
              <a:rPr lang="el-GR" sz="1200" b="0" i="0" u="none" strike="noStrike" kern="1200" baseline="0" dirty="0">
                <a:solidFill>
                  <a:schemeClr val="tx1"/>
                </a:solidFill>
                <a:latin typeface="+mn-lt"/>
                <a:ea typeface="+mn-ea"/>
                <a:cs typeface="+mn-cs"/>
              </a:rPr>
              <a:t>καταργέω</a:t>
            </a:r>
            <a:r>
              <a:rPr lang="en-US" baseline="0" dirty="0"/>
              <a:t>). They are used as synonyms, indicating that these things will be used up and not remain useful or active. The idea is illustrated here by two chariots in a hippodrome, portrayed crossing the finish line. Once this line has been crossed the race has ended and the racers no longer run. Note the track official standing in the gap in the upper right, holding a palm frond that will be handed to the victor. This mosaic was photographed at the </a:t>
            </a:r>
            <a:r>
              <a:rPr lang="en-US" dirty="0"/>
              <a:t>Lyon Gallo-Roman Museum.</a:t>
            </a:r>
          </a:p>
          <a:p>
            <a:endParaRPr lang="en-US" dirty="0"/>
          </a:p>
          <a:p>
            <a:r>
              <a:rPr lang="en-US" dirty="0"/>
              <a:t>tb091719333h</a:t>
            </a:r>
          </a:p>
        </p:txBody>
      </p:sp>
      <p:sp>
        <p:nvSpPr>
          <p:cNvPr id="4" name="Slide Number Placeholder 3"/>
          <p:cNvSpPr>
            <a:spLocks noGrp="1"/>
          </p:cNvSpPr>
          <p:nvPr>
            <p:ph type="sldNum" sz="quarter" idx="10"/>
          </p:nvPr>
        </p:nvSpPr>
        <p:spPr/>
        <p:txBody>
          <a:bodyPr/>
          <a:lstStyle/>
          <a:p>
            <a:fld id="{4E4946A3-FD68-4E77-9DEF-1E7536A4AD96}" type="slidenum">
              <a:rPr lang="en-US" smtClean="0"/>
              <a:t>63</a:t>
            </a:fld>
            <a:endParaRPr lang="en-US"/>
          </a:p>
        </p:txBody>
      </p:sp>
    </p:spTree>
    <p:extLst>
      <p:ext uri="{BB962C8B-B14F-4D97-AF65-F5344CB8AC3E}">
        <p14:creationId xmlns:p14="http://schemas.microsoft.com/office/powerpoint/2010/main" val="28003000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Paul’s point in characterizing both knowing and prophesying “in part” (Gk</a:t>
            </a:r>
            <a:r>
              <a:rPr lang="en-US" baseline="0" dirty="0"/>
              <a:t>. </a:t>
            </a:r>
            <a:r>
              <a:rPr lang="en-US" i="1" baseline="0" dirty="0" err="1"/>
              <a:t>meros</a:t>
            </a:r>
            <a:r>
              <a:rPr lang="en-US" baseline="0" dirty="0"/>
              <a:t>, </a:t>
            </a:r>
            <a:r>
              <a:rPr lang="el-GR" sz="1200" b="0" i="0" u="none" strike="noStrike" kern="1200" baseline="0" dirty="0">
                <a:solidFill>
                  <a:schemeClr val="tx1"/>
                </a:solidFill>
                <a:latin typeface="+mn-lt"/>
                <a:ea typeface="+mn-ea"/>
                <a:cs typeface="+mn-cs"/>
              </a:rPr>
              <a:t>μέρος</a:t>
            </a:r>
            <a:r>
              <a:rPr lang="en-US" baseline="0" dirty="0"/>
              <a:t>) is that both are incomplete; the word stands in contrast to the whole. A large percentage of inscriptions from antiquity are now broken and missing various portions, as illustrated by this example from Rome. This inscription records the plans of the Senate should the heir of Tiberius, </a:t>
            </a:r>
            <a:r>
              <a:rPr lang="en-US" dirty="0"/>
              <a:t>Drusus Caesar </a:t>
            </a:r>
            <a:r>
              <a:rPr lang="en-US" dirty="0" err="1"/>
              <a:t>Tiberii</a:t>
            </a:r>
            <a:r>
              <a:rPr lang="en-US" dirty="0"/>
              <a:t> </a:t>
            </a:r>
            <a:r>
              <a:rPr lang="en-US" dirty="0" err="1"/>
              <a:t>Augusti</a:t>
            </a:r>
            <a:r>
              <a:rPr lang="en-US" dirty="0"/>
              <a:t>,</a:t>
            </a:r>
            <a:r>
              <a:rPr lang="en-US" baseline="0" dirty="0"/>
              <a:t> die prematurely. </a:t>
            </a:r>
            <a:r>
              <a:rPr lang="en-US" dirty="0"/>
              <a:t>This inscription</a:t>
            </a:r>
            <a:r>
              <a:rPr lang="en-US" baseline="0" dirty="0"/>
              <a:t> was photographed at the Vatican Museums.</a:t>
            </a:r>
            <a:endParaRPr lang="en-US" dirty="0"/>
          </a:p>
          <a:p>
            <a:endParaRPr lang="en-US" dirty="0"/>
          </a:p>
          <a:p>
            <a:r>
              <a:rPr lang="en-US" dirty="0"/>
              <a:t>tb0512177054</a:t>
            </a:r>
          </a:p>
        </p:txBody>
      </p:sp>
      <p:sp>
        <p:nvSpPr>
          <p:cNvPr id="4" name="Slide Number Placeholder 3"/>
          <p:cNvSpPr>
            <a:spLocks noGrp="1"/>
          </p:cNvSpPr>
          <p:nvPr>
            <p:ph type="sldNum" sz="quarter" idx="10"/>
          </p:nvPr>
        </p:nvSpPr>
        <p:spPr/>
        <p:txBody>
          <a:bodyPr/>
          <a:lstStyle/>
          <a:p>
            <a:fld id="{4E4946A3-FD68-4E77-9DEF-1E7536A4AD96}" type="slidenum">
              <a:rPr lang="en-US" smtClean="0"/>
              <a:t>64</a:t>
            </a:fld>
            <a:endParaRPr lang="en-US"/>
          </a:p>
        </p:txBody>
      </p:sp>
    </p:spTree>
    <p:extLst>
      <p:ext uri="{BB962C8B-B14F-4D97-AF65-F5344CB8AC3E}">
        <p14:creationId xmlns:p14="http://schemas.microsoft.com/office/powerpoint/2010/main" val="28003000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word “perfect” (Gk. </a:t>
            </a:r>
            <a:r>
              <a:rPr lang="en-US" i="1" dirty="0" err="1"/>
              <a:t>teleios</a:t>
            </a:r>
            <a:r>
              <a:rPr lang="en-US" dirty="0"/>
              <a:t>, </a:t>
            </a:r>
            <a:r>
              <a:rPr lang="el-GR" sz="1200" b="0" i="0" u="none" strike="noStrike" kern="1200" baseline="0" dirty="0">
                <a:solidFill>
                  <a:schemeClr val="tx1"/>
                </a:solidFill>
                <a:latin typeface="+mn-lt"/>
                <a:ea typeface="+mn-ea"/>
                <a:cs typeface="+mn-cs"/>
              </a:rPr>
              <a:t>τέλειος</a:t>
            </a:r>
            <a:r>
              <a:rPr lang="en-US" dirty="0"/>
              <a:t>) refers to something which has attained an end or purpose and is thus complete. Paul uses it elsewhere to speak of that which is full-grown</a:t>
            </a:r>
            <a:r>
              <a:rPr lang="en-US" baseline="0" dirty="0"/>
              <a:t> or mature (1 </a:t>
            </a:r>
            <a:r>
              <a:rPr lang="en-US" baseline="0" dirty="0" err="1"/>
              <a:t>Cor</a:t>
            </a:r>
            <a:r>
              <a:rPr lang="en-US" baseline="0" dirty="0"/>
              <a:t> 2:6; 14:20; </a:t>
            </a:r>
            <a:r>
              <a:rPr lang="en-US" baseline="0" dirty="0" err="1"/>
              <a:t>Eph</a:t>
            </a:r>
            <a:r>
              <a:rPr lang="en-US" baseline="0" dirty="0"/>
              <a:t> 4:13). This statement has been the object of much debate. The main ways in which it has been taken are that it speaks of death (full knowledge when we stand in the Lord’s presence), the completion of the New Testament canon (the completion of God’s word for the church), or the new heavens and new earth. The first of these options is illustrated here, and the following two are illustrated on subsequent slides. </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0" dirty="0"/>
              <a:t>William-Adolphe Bouguereau was</a:t>
            </a:r>
            <a:r>
              <a:rPr lang="en-US" b="0" baseline="0" dirty="0"/>
              <a:t> one of the most beloved realistic painters of the 19th century. </a:t>
            </a:r>
            <a:r>
              <a:rPr lang="en-US" baseline="0" dirty="0"/>
              <a:t>A removable box has been added to the figure to avoid causing offense or surprise. </a:t>
            </a:r>
            <a:r>
              <a:rPr lang="en-US" dirty="0"/>
              <a:t>This image is in the public domain, via Wikimedia Commons</a:t>
            </a:r>
            <a:r>
              <a:rPr lang="en-US" baseline="0" dirty="0"/>
              <a:t>: https://commons.wikimedia.org/wiki/File:Mus%C3%A9e_d%27art_et_d%27arch%C3%A9ologie_du_P%C3%A9rigord_-_William-Adolphe_Bouguereau_-_Une_%C3%A2me_au_ciel.jpg.</a:t>
            </a:r>
          </a:p>
          <a:p>
            <a:endParaRPr lang="en-US" baseline="0" dirty="0"/>
          </a:p>
          <a:p>
            <a:r>
              <a:rPr lang="en-US" baseline="0" dirty="0"/>
              <a:t>wiki111220091913501351c</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65</a:t>
            </a:fld>
            <a:endParaRPr lang="en-US"/>
          </a:p>
        </p:txBody>
      </p:sp>
    </p:spTree>
    <p:extLst>
      <p:ext uri="{BB962C8B-B14F-4D97-AF65-F5344CB8AC3E}">
        <p14:creationId xmlns:p14="http://schemas.microsoft.com/office/powerpoint/2010/main" val="106680853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second way this verse has been taken is to refer to the completion of the New Testament canon. This mosaic depicts Paul holding two scrolls, symbolizing his role as an author of Scripture. This mosaic was</a:t>
            </a:r>
            <a:r>
              <a:rPr lang="en-US" baseline="0" dirty="0"/>
              <a:t> photographed in the Arian Baptistery, a structure built by the </a:t>
            </a:r>
            <a:r>
              <a:rPr lang="en-US" baseline="0" dirty="0" err="1"/>
              <a:t>Ostrogothic</a:t>
            </a:r>
            <a:r>
              <a:rPr lang="en-US" baseline="0" dirty="0"/>
              <a:t> king Theodoric the Great between the end of the 5th century and the beginning of the 6th century AD. </a:t>
            </a:r>
            <a:r>
              <a:rPr lang="en-US" dirty="0"/>
              <a:t>This image comes from </a:t>
            </a:r>
            <a:r>
              <a:rPr lang="az-Cyrl-AZ" dirty="0"/>
              <a:t>Ввласенко</a:t>
            </a:r>
            <a:r>
              <a:rPr lang="en-US" dirty="0"/>
              <a:t> and is licensed under</a:t>
            </a:r>
            <a:r>
              <a:rPr lang="en-US" baseline="0" dirty="0"/>
              <a:t> </a:t>
            </a:r>
            <a:r>
              <a:rPr lang="en-US" dirty="0"/>
              <a:t>CC BY-SA 3.0, via Wikimedia Commons: https://commons.wikimedia.org/wiki/File:Saint_Paul._Detail_of_the_mosaic_in_Arian_Baptistery._Ravenna,_Italy.jpg.</a:t>
            </a:r>
          </a:p>
          <a:p>
            <a:endParaRPr lang="en-US" dirty="0"/>
          </a:p>
          <a:p>
            <a:r>
              <a:rPr lang="en-US" dirty="0"/>
              <a:t>wiki06082016164547</a:t>
            </a:r>
          </a:p>
        </p:txBody>
      </p:sp>
      <p:sp>
        <p:nvSpPr>
          <p:cNvPr id="4" name="Slide Number Placeholder 3"/>
          <p:cNvSpPr>
            <a:spLocks noGrp="1"/>
          </p:cNvSpPr>
          <p:nvPr>
            <p:ph type="sldNum" sz="quarter" idx="10"/>
          </p:nvPr>
        </p:nvSpPr>
        <p:spPr/>
        <p:txBody>
          <a:bodyPr/>
          <a:lstStyle/>
          <a:p>
            <a:fld id="{4E4946A3-FD68-4E77-9DEF-1E7536A4AD96}" type="slidenum">
              <a:rPr lang="en-US" smtClean="0"/>
              <a:t>66</a:t>
            </a:fld>
            <a:endParaRPr lang="en-US"/>
          </a:p>
        </p:txBody>
      </p:sp>
    </p:spTree>
    <p:extLst>
      <p:ext uri="{BB962C8B-B14F-4D97-AF65-F5344CB8AC3E}">
        <p14:creationId xmlns:p14="http://schemas.microsoft.com/office/powerpoint/2010/main" val="28003000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 third way this verse has been taken is to refer to the revelation of the new</a:t>
            </a:r>
            <a:r>
              <a:rPr lang="en-US" baseline="0" dirty="0"/>
              <a:t> heavens and new earth. </a:t>
            </a:r>
            <a:r>
              <a:rPr lang="en-US" dirty="0"/>
              <a:t>This oil on canvas painting depicts heaven as a vast sweep of beautiful country</a:t>
            </a:r>
            <a:r>
              <a:rPr lang="en-US" baseline="0" dirty="0"/>
              <a:t> with majestic mountains, trees, and lakes where those who have gained that shore frolic and dance. </a:t>
            </a:r>
            <a:r>
              <a:rPr lang="en-US" dirty="0"/>
              <a:t>The painting was photographed at Tate Britain, formerly the National Gallery of</a:t>
            </a:r>
            <a:r>
              <a:rPr lang="en-US" baseline="0" dirty="0"/>
              <a:t> British Art. </a:t>
            </a:r>
            <a:r>
              <a:rPr lang="en-US" dirty="0"/>
              <a:t>This image comes from John Martin and is in the public domain, via Wikimedia Commons: https://commons.wikimedia.org/wiki/File:John_Martin_-_The_Plains_of_Heaven_-_Google_Art_Project.jpg.</a:t>
            </a:r>
          </a:p>
          <a:p>
            <a:endParaRPr lang="en-US" dirty="0"/>
          </a:p>
          <a:p>
            <a:r>
              <a:rPr lang="en-US" dirty="0"/>
              <a:t>wiki0219201123592248h</a:t>
            </a:r>
          </a:p>
        </p:txBody>
      </p:sp>
      <p:sp>
        <p:nvSpPr>
          <p:cNvPr id="4" name="Slide Number Placeholder 3"/>
          <p:cNvSpPr>
            <a:spLocks noGrp="1"/>
          </p:cNvSpPr>
          <p:nvPr>
            <p:ph type="sldNum" sz="quarter" idx="10"/>
          </p:nvPr>
        </p:nvSpPr>
        <p:spPr/>
        <p:txBody>
          <a:bodyPr/>
          <a:lstStyle/>
          <a:p>
            <a:fld id="{4E4946A3-FD68-4E77-9DEF-1E7536A4AD96}" type="slidenum">
              <a:rPr lang="en-US" smtClean="0"/>
              <a:t>67</a:t>
            </a:fld>
            <a:endParaRPr lang="en-US"/>
          </a:p>
        </p:txBody>
      </p:sp>
    </p:spTree>
    <p:extLst>
      <p:ext uri="{BB962C8B-B14F-4D97-AF65-F5344CB8AC3E}">
        <p14:creationId xmlns:p14="http://schemas.microsoft.com/office/powerpoint/2010/main" val="28003000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statue</a:t>
            </a:r>
            <a:r>
              <a:rPr lang="en-US" baseline="0" dirty="0"/>
              <a:t> was photographed at the Getty Villa in southern California</a:t>
            </a:r>
            <a:r>
              <a:rPr lang="en-US" dirty="0"/>
              <a:t>.</a:t>
            </a:r>
          </a:p>
          <a:p>
            <a:endParaRPr lang="en-US" dirty="0"/>
          </a:p>
          <a:p>
            <a:r>
              <a:rPr lang="en-US" dirty="0"/>
              <a:t>tb100919516h</a:t>
            </a:r>
          </a:p>
        </p:txBody>
      </p:sp>
      <p:sp>
        <p:nvSpPr>
          <p:cNvPr id="4" name="Slide Number Placeholder 3"/>
          <p:cNvSpPr>
            <a:spLocks noGrp="1"/>
          </p:cNvSpPr>
          <p:nvPr>
            <p:ph type="sldNum" sz="quarter" idx="10"/>
          </p:nvPr>
        </p:nvSpPr>
        <p:spPr/>
        <p:txBody>
          <a:bodyPr/>
          <a:lstStyle/>
          <a:p>
            <a:fld id="{4E4946A3-FD68-4E77-9DEF-1E7536A4AD96}" type="slidenum">
              <a:rPr lang="en-US" smtClean="0"/>
              <a:t>68</a:t>
            </a:fld>
            <a:endParaRPr lang="en-US"/>
          </a:p>
        </p:txBody>
      </p:sp>
    </p:spTree>
    <p:extLst>
      <p:ext uri="{BB962C8B-B14F-4D97-AF65-F5344CB8AC3E}">
        <p14:creationId xmlns:p14="http://schemas.microsoft.com/office/powerpoint/2010/main" val="268912624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Metropolitan Museum of Art gives this description: “The subject of this group with one person carrying another has a long history in Greek art. It is thought to illustrate a game called </a:t>
            </a:r>
            <a:r>
              <a:rPr lang="en-US" dirty="0" err="1"/>
              <a:t>ephedrismos</a:t>
            </a:r>
            <a:r>
              <a:rPr lang="en-US" dirty="0"/>
              <a:t>. A stone was placed upright on the ground, and balls or pebbles were thrown at it from a distance. The loser's eyes were covered, and he had to carry the other player on his back until he found and touched the stone. There were probably a number of variations. Here the little girl carries her companion but does not have her eyes covered.” This image comes from The Metropolitan Museum of Art and is in the public domain. Source: https://www.metmuseum.org/art/collection/search/247884</a:t>
            </a:r>
          </a:p>
          <a:p>
            <a:endParaRPr lang="en-US" dirty="0"/>
          </a:p>
          <a:p>
            <a:r>
              <a:rPr lang="en-US" dirty="0"/>
              <a:t>met247884h</a:t>
            </a:r>
          </a:p>
        </p:txBody>
      </p:sp>
      <p:sp>
        <p:nvSpPr>
          <p:cNvPr id="4" name="Slide Number Placeholder 3"/>
          <p:cNvSpPr>
            <a:spLocks noGrp="1"/>
          </p:cNvSpPr>
          <p:nvPr>
            <p:ph type="sldNum" sz="quarter" idx="10"/>
          </p:nvPr>
        </p:nvSpPr>
        <p:spPr/>
        <p:txBody>
          <a:bodyPr/>
          <a:lstStyle/>
          <a:p>
            <a:fld id="{4E4946A3-FD68-4E77-9DEF-1E7536A4AD96}" type="slidenum">
              <a:rPr lang="en-US" smtClean="0"/>
              <a:t>69</a:t>
            </a:fld>
            <a:endParaRPr lang="en-US"/>
          </a:p>
        </p:txBody>
      </p:sp>
    </p:spTree>
    <p:extLst>
      <p:ext uri="{BB962C8B-B14F-4D97-AF65-F5344CB8AC3E}">
        <p14:creationId xmlns:p14="http://schemas.microsoft.com/office/powerpoint/2010/main" val="22120435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meaning of Paul’s reference to “the tongues of angels” is debated. Some take it to refer to an actual heavenly language spoken colloquially by angels. Support for this understanding is perhaps found in the apocryphal </a:t>
            </a:r>
            <a:r>
              <a:rPr lang="en-US" i="1" dirty="0"/>
              <a:t>Testament of Job</a:t>
            </a:r>
            <a:r>
              <a:rPr lang="en-US" dirty="0"/>
              <a:t> which describes Job’s daughters as being given the power to speak in the angelic language (if this text is, in fact, pre-Pauline). Others take this statement as hyperbole. The following verse, 1 Corinthians 13:2, is certainly hyperbolic. This would mean that even the most spectacular command of language, including celestial prose, is worthless without love.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any case, it is also interesting to note the use of “unknown” or unintelligible speech in religious contexts during this time. An example is the Jewish syncretism of Paul’s day that mixed biblical concepts with pagan mysticism. Such Jewish syncretism can be seen in magic texts on papyri from Egypt during the Greco-Roman period which often employ the </a:t>
            </a:r>
            <a:r>
              <a:rPr lang="en-US" sz="1200" b="0" i="0" kern="1200" dirty="0">
                <a:solidFill>
                  <a:schemeClr val="tx1"/>
                </a:solidFill>
                <a:effectLst/>
                <a:latin typeface="+mn-lt"/>
                <a:ea typeface="+mn-ea"/>
                <a:cs typeface="+mn-cs"/>
              </a:rPr>
              <a:t>magical palindrome “ABLANATHANALBA</a:t>
            </a:r>
            <a:r>
              <a:rPr lang="en-US" dirty="0"/>
              <a:t>.” The example shown here dates to the late 2nd or early 3rd centuries AD, but it is essentially the same as Jewish syncretistic texts dating to Paul’s day. Also see the slide on 1 Corinthians 14:14 for a text invoking angels themselves with unintelligible speech.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first word in the text is “phylactery” (Gk. </a:t>
            </a:r>
            <a:r>
              <a:rPr lang="en-US" sz="1200" i="1" kern="1200" dirty="0" err="1">
                <a:solidFill>
                  <a:schemeClr val="tx1"/>
                </a:solidFill>
                <a:effectLst/>
                <a:latin typeface="+mn-lt"/>
                <a:ea typeface="+mn-ea"/>
                <a:cs typeface="+mn-cs"/>
              </a:rPr>
              <a:t>phulaktērion</a:t>
            </a:r>
            <a:r>
              <a:rPr lang="en-US" sz="1200" i="0" kern="1200" dirty="0">
                <a:solidFill>
                  <a:schemeClr val="tx1"/>
                </a:solidFill>
                <a:effectLst/>
                <a:latin typeface="+mn-lt"/>
                <a:ea typeface="+mn-ea"/>
                <a:cs typeface="+mn-cs"/>
              </a:rPr>
              <a:t>, </a:t>
            </a:r>
            <a:r>
              <a:rPr lang="el-GR" sz="1200" kern="1200" dirty="0">
                <a:solidFill>
                  <a:schemeClr val="tx1"/>
                </a:solidFill>
                <a:effectLst/>
                <a:latin typeface="+mn-lt"/>
                <a:ea typeface="+mn-ea"/>
                <a:cs typeface="+mn-cs"/>
              </a:rPr>
              <a:t>φυλακτήριον</a:t>
            </a:r>
            <a:r>
              <a:rPr lang="en-US" dirty="0"/>
              <a:t>), a common item used by Jews in religious activities (cf. Matt 23:4). The text goes on to invoke </a:t>
            </a:r>
            <a:r>
              <a:rPr lang="en-US" dirty="0" err="1"/>
              <a:t>Iao</a:t>
            </a:r>
            <a:r>
              <a:rPr lang="en-US" dirty="0"/>
              <a:t>, a syncretistic name of a super deity derived from the name of God from the Hebrew Bible, Yahweh. The name is also used to refer to lesser deities and spiritual beings. The Advanced Papyrological Information System on the University of Michigan website gives the following translation: “</a:t>
            </a:r>
            <a:r>
              <a:rPr lang="en-US" sz="1200" b="0" i="0" kern="1200" dirty="0">
                <a:solidFill>
                  <a:schemeClr val="tx1"/>
                </a:solidFill>
                <a:effectLst/>
                <a:latin typeface="+mn-lt"/>
                <a:ea typeface="+mn-ea"/>
                <a:cs typeface="+mn-cs"/>
              </a:rPr>
              <a:t>A phylactery: ‘Great [god] in heaven revolving the world, the true god, IAO! Lord, ruler of all, ABLANATHANALBA, grant, grant me this favor, let me have the name of the great god in this phylactery, and protect, from every evil thing, me whom NN bore, (NN) begot.’”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word “</a:t>
            </a:r>
            <a:r>
              <a:rPr lang="en-US" dirty="0"/>
              <a:t>ABLANATHANALBA”</a:t>
            </a:r>
            <a:r>
              <a:rPr lang="en-US" sz="1200" b="0" i="0" kern="1200" dirty="0">
                <a:solidFill>
                  <a:schemeClr val="tx1"/>
                </a:solidFill>
                <a:effectLst/>
                <a:latin typeface="+mn-lt"/>
                <a:ea typeface="+mn-ea"/>
                <a:cs typeface="+mn-cs"/>
              </a:rPr>
              <a:t> functioned in these types of texts as a magical palindrome, reading the same</a:t>
            </a:r>
            <a:r>
              <a:rPr lang="en-US" sz="1200" b="0" i="0" kern="1200" baseline="0" dirty="0">
                <a:solidFill>
                  <a:schemeClr val="tx1"/>
                </a:solidFill>
                <a:effectLst/>
                <a:latin typeface="+mn-lt"/>
                <a:ea typeface="+mn-ea"/>
                <a:cs typeface="+mn-cs"/>
              </a:rPr>
              <a:t> forward or backward</a:t>
            </a:r>
            <a:r>
              <a:rPr lang="en-US" sz="1200" b="0" i="0" kern="1200" dirty="0">
                <a:solidFill>
                  <a:schemeClr val="tx1"/>
                </a:solidFill>
                <a:effectLst/>
                <a:latin typeface="+mn-lt"/>
                <a:ea typeface="+mn-ea"/>
                <a:cs typeface="+mn-cs"/>
              </a:rPr>
              <a:t>. Some suggest it may derive from the Aramaic phrase “You are our father” (Aram. </a:t>
            </a:r>
            <a:r>
              <a:rPr lang="he-IL" sz="1200" b="0" i="0" kern="1200" dirty="0">
                <a:solidFill>
                  <a:schemeClr val="tx1"/>
                </a:solidFill>
                <a:effectLst/>
                <a:latin typeface="+mn-lt"/>
                <a:ea typeface="+mn-ea"/>
                <a:cs typeface="+mn-cs"/>
              </a:rPr>
              <a:t>אב </a:t>
            </a:r>
            <a:r>
              <a:rPr lang="he-IL" sz="1200" b="0" i="0" kern="1200" dirty="0" err="1">
                <a:solidFill>
                  <a:schemeClr val="tx1"/>
                </a:solidFill>
                <a:effectLst/>
                <a:latin typeface="+mn-lt"/>
                <a:ea typeface="+mn-ea"/>
                <a:cs typeface="+mn-cs"/>
              </a:rPr>
              <a:t>לנא</a:t>
            </a:r>
            <a:r>
              <a:rPr lang="he-IL" sz="1200" b="0" i="0" kern="1200" dirty="0">
                <a:solidFill>
                  <a:schemeClr val="tx1"/>
                </a:solidFill>
                <a:effectLst/>
                <a:latin typeface="+mn-lt"/>
                <a:ea typeface="+mn-ea"/>
                <a:cs typeface="+mn-cs"/>
              </a:rPr>
              <a:t> את</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av </a:t>
            </a:r>
            <a:r>
              <a:rPr lang="en-US" sz="1200" b="0" i="1" kern="1200" dirty="0" err="1">
                <a:solidFill>
                  <a:schemeClr val="tx1"/>
                </a:solidFill>
                <a:effectLst/>
                <a:latin typeface="+mn-lt"/>
                <a:ea typeface="+mn-ea"/>
                <a:cs typeface="+mn-cs"/>
              </a:rPr>
              <a:t>lana</a:t>
            </a:r>
            <a:r>
              <a:rPr lang="en-US" sz="1200" b="0" i="1" kern="1200" dirty="0">
                <a:solidFill>
                  <a:schemeClr val="tx1"/>
                </a:solidFill>
                <a:effectLst/>
                <a:latin typeface="+mn-lt"/>
                <a:ea typeface="+mn-ea"/>
                <a:cs typeface="+mn-cs"/>
              </a:rPr>
              <a:t> at</a:t>
            </a:r>
            <a:r>
              <a:rPr lang="en-US" sz="1200" b="0" i="0" kern="1200" dirty="0">
                <a:solidFill>
                  <a:schemeClr val="tx1"/>
                </a:solidFill>
                <a:effectLst/>
                <a:latin typeface="+mn-lt"/>
                <a:ea typeface="+mn-ea"/>
                <a:cs typeface="+mn-cs"/>
              </a:rPr>
              <a:t>)</a:t>
            </a:r>
            <a:r>
              <a:rPr lang="en-US" dirty="0"/>
              <a:t>. The next slide highlights the words “phylactery,” “</a:t>
            </a:r>
            <a:r>
              <a:rPr lang="en-US" dirty="0" err="1"/>
              <a:t>Iao</a:t>
            </a:r>
            <a:r>
              <a:rPr lang="en-US" dirty="0"/>
              <a:t>,” and “ABLANATHANALBA.”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image comes from the University of Michigan, Advanced Papyrological Information System, and is in the public domain. Source: http://</a:t>
            </a:r>
            <a:r>
              <a:rPr lang="en-US" dirty="0" err="1"/>
              <a:t>quod.lib.umich.edu</a:t>
            </a:r>
            <a:r>
              <a:rPr lang="en-US" dirty="0"/>
              <a:t>/a/</a:t>
            </a:r>
            <a:r>
              <a:rPr lang="en-US" dirty="0" err="1"/>
              <a:t>apis</a:t>
            </a:r>
            <a:r>
              <a:rPr lang="en-US" dirty="0"/>
              <a:t>/x-1546/193_a.tif. University of Michigan Library Digital Collections. Accessed: Oct 15, 2019.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umapis1931546207</a:t>
            </a:r>
            <a:endParaRPr lang="en-US" dirty="0"/>
          </a:p>
        </p:txBody>
      </p:sp>
      <p:sp>
        <p:nvSpPr>
          <p:cNvPr id="4" name="Slide Number Placeholder 3"/>
          <p:cNvSpPr>
            <a:spLocks noGrp="1"/>
          </p:cNvSpPr>
          <p:nvPr>
            <p:ph type="sldNum" sz="quarter" idx="5"/>
          </p:nvPr>
        </p:nvSpPr>
        <p:spPr/>
        <p:txBody>
          <a:bodyPr/>
          <a:lstStyle/>
          <a:p>
            <a:fld id="{4E4946A3-FD68-4E77-9DEF-1E7536A4AD96}" type="slidenum">
              <a:rPr lang="en-US" smtClean="0"/>
              <a:t>7</a:t>
            </a:fld>
            <a:endParaRPr lang="en-US"/>
          </a:p>
        </p:txBody>
      </p:sp>
    </p:spTree>
    <p:extLst>
      <p:ext uri="{BB962C8B-B14F-4D97-AF65-F5344CB8AC3E}">
        <p14:creationId xmlns:p14="http://schemas.microsoft.com/office/powerpoint/2010/main" val="136567555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Ancient school texts illustrate the education of youths and the transition from childhood to adulthood. This image comes from the University of Michigan, Advanced Papyrological Information System, and is in the public domain. Source: http://quod.lib.umich.edu/a/apis/x-1074/9815o.tif. University of Michigan Library Digital Collections. Accessed: Sept 13, 2020.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umapis98151074138895</a:t>
            </a:r>
          </a:p>
        </p:txBody>
      </p:sp>
      <p:sp>
        <p:nvSpPr>
          <p:cNvPr id="4" name="Slide Number Placeholder 3"/>
          <p:cNvSpPr>
            <a:spLocks noGrp="1"/>
          </p:cNvSpPr>
          <p:nvPr>
            <p:ph type="sldNum" sz="quarter" idx="10"/>
          </p:nvPr>
        </p:nvSpPr>
        <p:spPr/>
        <p:txBody>
          <a:bodyPr/>
          <a:lstStyle/>
          <a:p>
            <a:fld id="{4E4946A3-FD68-4E77-9DEF-1E7536A4AD96}" type="slidenum">
              <a:rPr lang="en-US" smtClean="0"/>
              <a:t>70</a:t>
            </a:fld>
            <a:endParaRPr lang="en-US"/>
          </a:p>
        </p:txBody>
      </p:sp>
    </p:spTree>
    <p:extLst>
      <p:ext uri="{BB962C8B-B14F-4D97-AF65-F5344CB8AC3E}">
        <p14:creationId xmlns:p14="http://schemas.microsoft.com/office/powerpoint/2010/main" val="237062352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fresco was photographed at the Naples Archaeological</a:t>
            </a:r>
            <a:r>
              <a:rPr lang="en-US" baseline="0" dirty="0"/>
              <a:t> Museum</a:t>
            </a:r>
            <a:r>
              <a:rPr lang="en-US" dirty="0"/>
              <a:t>. This image comes from Carole </a:t>
            </a:r>
            <a:r>
              <a:rPr lang="en-US" dirty="0" err="1"/>
              <a:t>Raddato</a:t>
            </a:r>
            <a:r>
              <a:rPr lang="en-US" dirty="0"/>
              <a:t> and is licensed under</a:t>
            </a:r>
            <a:r>
              <a:rPr lang="en-US" baseline="0" dirty="0"/>
              <a:t> </a:t>
            </a:r>
            <a:r>
              <a:rPr lang="en-US" dirty="0"/>
              <a:t>CC BY-SA 2.0, via Wikimedia Commons: https://commons.wikimedia.org/wiki/File:Empire_of_colour._From_Pompeii_to_Southern_Gaul,_Mus%C3%A9e_Saint-Raymond_Toulouse_(16279074872).jpg.</a:t>
            </a:r>
          </a:p>
          <a:p>
            <a:endParaRPr lang="en-US" dirty="0"/>
          </a:p>
          <a:p>
            <a:r>
              <a:rPr lang="en-US" dirty="0"/>
              <a:t>wiki1627907487201092015h</a:t>
            </a:r>
          </a:p>
        </p:txBody>
      </p:sp>
      <p:sp>
        <p:nvSpPr>
          <p:cNvPr id="4" name="Slide Number Placeholder 3"/>
          <p:cNvSpPr>
            <a:spLocks noGrp="1"/>
          </p:cNvSpPr>
          <p:nvPr>
            <p:ph type="sldNum" sz="quarter" idx="10"/>
          </p:nvPr>
        </p:nvSpPr>
        <p:spPr/>
        <p:txBody>
          <a:bodyPr/>
          <a:lstStyle/>
          <a:p>
            <a:fld id="{4E4946A3-FD68-4E77-9DEF-1E7536A4AD96}" type="slidenum">
              <a:rPr lang="en-US" smtClean="0"/>
              <a:t>71</a:t>
            </a:fld>
            <a:endParaRPr lang="en-US"/>
          </a:p>
        </p:txBody>
      </p:sp>
    </p:spTree>
    <p:extLst>
      <p:ext uri="{BB962C8B-B14F-4D97-AF65-F5344CB8AC3E}">
        <p14:creationId xmlns:p14="http://schemas.microsoft.com/office/powerpoint/2010/main" val="371135001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display was photographed at the</a:t>
            </a:r>
            <a:r>
              <a:rPr lang="en-US" baseline="0" dirty="0"/>
              <a:t> Museum of the Forum of Caesar Augusta in Tarragona, Spain</a:t>
            </a:r>
            <a:r>
              <a:rPr lang="en-US" dirty="0"/>
              <a:t>. This image comes from </a:t>
            </a:r>
            <a:r>
              <a:rPr lang="en-US" dirty="0" err="1"/>
              <a:t>Ivanhercaz</a:t>
            </a:r>
            <a:r>
              <a:rPr lang="en-US" dirty="0"/>
              <a:t> and is licensed under</a:t>
            </a:r>
            <a:r>
              <a:rPr lang="en-US" baseline="0" dirty="0"/>
              <a:t> </a:t>
            </a:r>
            <a:r>
              <a:rPr lang="en-US" dirty="0"/>
              <a:t>CC BY-SA 4.0, via Wikimedia Commons: https://commons.wikimedia.org/wiki/File:Museo_del_Foro_de_Caesaragusta_en_Zaragoza_44.jpg.</a:t>
            </a:r>
          </a:p>
          <a:p>
            <a:endParaRPr lang="en-US" dirty="0"/>
          </a:p>
          <a:p>
            <a:r>
              <a:rPr lang="en-US" dirty="0"/>
              <a:t>wiki09182016103850531h</a:t>
            </a:r>
          </a:p>
        </p:txBody>
      </p:sp>
      <p:sp>
        <p:nvSpPr>
          <p:cNvPr id="4" name="Slide Number Placeholder 3"/>
          <p:cNvSpPr>
            <a:spLocks noGrp="1"/>
          </p:cNvSpPr>
          <p:nvPr>
            <p:ph type="sldNum" sz="quarter" idx="10"/>
          </p:nvPr>
        </p:nvSpPr>
        <p:spPr/>
        <p:txBody>
          <a:bodyPr/>
          <a:lstStyle/>
          <a:p>
            <a:fld id="{4E4946A3-FD68-4E77-9DEF-1E7536A4AD96}" type="slidenum">
              <a:rPr lang="en-US" smtClean="0"/>
              <a:t>72</a:t>
            </a:fld>
            <a:endParaRPr lang="en-US"/>
          </a:p>
        </p:txBody>
      </p:sp>
    </p:spTree>
    <p:extLst>
      <p:ext uri="{BB962C8B-B14F-4D97-AF65-F5344CB8AC3E}">
        <p14:creationId xmlns:p14="http://schemas.microsoft.com/office/powerpoint/2010/main" val="348648408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 Greek and Roman culture, various conventions were practiced to mark different stages of life. For example, youth (up until puberty in the mid-teens) were known to wear a </a:t>
            </a:r>
            <a:r>
              <a:rPr lang="en-US" i="1" dirty="0"/>
              <a:t>toga praetexta </a:t>
            </a:r>
            <a:r>
              <a:rPr lang="en-US" dirty="0"/>
              <a:t>with purple band and a bulla, a round locket made of various materials depending on status and wealth, and containing an amulet for its apotropaic properties. While the use of this is known in other demographics, this was one of the markers of being a child. However, this practice seems to have fallen into disuse after the 1st century AD. An example of this can be seen in the photo shown here. At the transition to adulthood, the bulla would be dedicated to the household god and the child turned adult would begin to wear the </a:t>
            </a:r>
            <a:r>
              <a:rPr lang="en-US" i="1" dirty="0"/>
              <a:t>toga </a:t>
            </a:r>
            <a:r>
              <a:rPr lang="en-US" i="1" dirty="0" err="1"/>
              <a:t>virilis</a:t>
            </a:r>
            <a:r>
              <a:rPr lang="en-US" i="1" dirty="0"/>
              <a:t> </a:t>
            </a:r>
            <a:r>
              <a:rPr lang="en-US" dirty="0"/>
              <a:t>(Cleland et al. 2007: 26). This statue was photographed at the Vatican Museums.</a:t>
            </a:r>
          </a:p>
          <a:p>
            <a:endParaRPr lang="en-US" dirty="0"/>
          </a:p>
          <a:p>
            <a:r>
              <a:rPr lang="en-US" b="1" dirty="0"/>
              <a:t>Reference:</a:t>
            </a:r>
          </a:p>
          <a:p>
            <a:r>
              <a:rPr lang="en-US" dirty="0"/>
              <a:t>Cleland, Liza; Davies, Glenys; Llewellyn-Jones, Lloyd, eds. </a:t>
            </a:r>
          </a:p>
          <a:p>
            <a:pPr marL="685800" indent="-457200">
              <a:tabLst>
                <a:tab pos="685800" algn="l"/>
              </a:tabLst>
            </a:pPr>
            <a:r>
              <a:rPr lang="en-US" dirty="0"/>
              <a:t>2007	</a:t>
            </a:r>
            <a:r>
              <a:rPr lang="en-US" i="1" dirty="0"/>
              <a:t>Greek and Roman Dress from A to Z. </a:t>
            </a:r>
            <a:r>
              <a:rPr lang="en-US" dirty="0"/>
              <a:t>London: Routledge.</a:t>
            </a:r>
          </a:p>
          <a:p>
            <a:endParaRPr lang="en-US" dirty="0"/>
          </a:p>
          <a:p>
            <a:r>
              <a:rPr lang="en-US" dirty="0"/>
              <a:t>tb0512176981</a:t>
            </a:r>
          </a:p>
        </p:txBody>
      </p:sp>
      <p:sp>
        <p:nvSpPr>
          <p:cNvPr id="4" name="Slide Number Placeholder 3"/>
          <p:cNvSpPr>
            <a:spLocks noGrp="1"/>
          </p:cNvSpPr>
          <p:nvPr>
            <p:ph type="sldNum" sz="quarter" idx="10"/>
          </p:nvPr>
        </p:nvSpPr>
        <p:spPr/>
        <p:txBody>
          <a:bodyPr/>
          <a:lstStyle/>
          <a:p>
            <a:fld id="{4E4946A3-FD68-4E77-9DEF-1E7536A4AD96}" type="slidenum">
              <a:rPr lang="en-US" smtClean="0"/>
              <a:t>73</a:t>
            </a:fld>
            <a:endParaRPr lang="en-US"/>
          </a:p>
        </p:txBody>
      </p:sp>
    </p:spTree>
    <p:extLst>
      <p:ext uri="{BB962C8B-B14F-4D97-AF65-F5344CB8AC3E}">
        <p14:creationId xmlns:p14="http://schemas.microsoft.com/office/powerpoint/2010/main" val="175489644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image comes from Nordisk </a:t>
            </a:r>
            <a:r>
              <a:rPr lang="en-US" dirty="0" err="1"/>
              <a:t>familjebok</a:t>
            </a:r>
            <a:r>
              <a:rPr lang="en-US" dirty="0"/>
              <a:t> and is in the public domain, via Wikimedia Commons: https://commons.wikimedia.org/wiki/File:Dr%C3%A4kt,_Romare,_Nordisk_familjebok.png.</a:t>
            </a:r>
          </a:p>
          <a:p>
            <a:endParaRPr lang="en-US" dirty="0"/>
          </a:p>
          <a:p>
            <a:r>
              <a:rPr lang="en-US" dirty="0"/>
              <a:t>wiki0608200613177371907</a:t>
            </a:r>
          </a:p>
        </p:txBody>
      </p:sp>
      <p:sp>
        <p:nvSpPr>
          <p:cNvPr id="4" name="Slide Number Placeholder 3"/>
          <p:cNvSpPr>
            <a:spLocks noGrp="1"/>
          </p:cNvSpPr>
          <p:nvPr>
            <p:ph type="sldNum" sz="quarter" idx="10"/>
          </p:nvPr>
        </p:nvSpPr>
        <p:spPr/>
        <p:txBody>
          <a:bodyPr/>
          <a:lstStyle/>
          <a:p>
            <a:fld id="{4E4946A3-FD68-4E77-9DEF-1E7536A4AD96}" type="slidenum">
              <a:rPr lang="en-US" smtClean="0"/>
              <a:t>74</a:t>
            </a:fld>
            <a:endParaRPr lang="en-US"/>
          </a:p>
        </p:txBody>
      </p:sp>
    </p:spTree>
    <p:extLst>
      <p:ext uri="{BB962C8B-B14F-4D97-AF65-F5344CB8AC3E}">
        <p14:creationId xmlns:p14="http://schemas.microsoft.com/office/powerpoint/2010/main" val="175489644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portrait illustrates the toga praetexta with a purple band worn by youths. The museum website provides an informative description of this portrait: “</a:t>
            </a:r>
            <a:r>
              <a:rPr lang="en-US" baseline="0" dirty="0"/>
              <a:t>The young teenage boy in this remarkably lifelike portrait looks calmly at the viewer, his head in three-quarter view. He is dressed in a white Roman tunic with a narrow purple </a:t>
            </a:r>
            <a:r>
              <a:rPr lang="en-US" i="1" baseline="0" dirty="0" err="1"/>
              <a:t>clavus</a:t>
            </a:r>
            <a:r>
              <a:rPr lang="en-US" baseline="0" dirty="0"/>
              <a:t> (a vertical stripe) over the right shoulder. A mantle is draped over the left shoulder. The boy wears his dark brown hair short, with locks brushed to both sides of the forehead. The inscription in dark purple pigment below the neckline of the tunic is Greek, which was the common language of the eastern Mediterranean at the time. Scholars do not completely agree on the inscription’s translation. The boy’s name (‘</a:t>
            </a:r>
            <a:r>
              <a:rPr lang="en-US" baseline="0" dirty="0" err="1"/>
              <a:t>Eutyches</a:t>
            </a:r>
            <a:r>
              <a:rPr lang="en-US" baseline="0" dirty="0"/>
              <a:t>, freedman of </a:t>
            </a:r>
            <a:r>
              <a:rPr lang="en-US" baseline="0" dirty="0" err="1"/>
              <a:t>Kasanios</a:t>
            </a:r>
            <a:r>
              <a:rPr lang="en-US" baseline="0" dirty="0"/>
              <a:t>’) seems indisputable, then follows either ‘son of </a:t>
            </a:r>
            <a:r>
              <a:rPr lang="en-US" baseline="0" dirty="0" err="1"/>
              <a:t>Herakleides</a:t>
            </a:r>
            <a:r>
              <a:rPr lang="en-US" baseline="0" dirty="0"/>
              <a:t> </a:t>
            </a:r>
            <a:r>
              <a:rPr lang="en-US" baseline="0" dirty="0" err="1"/>
              <a:t>Evandros</a:t>
            </a:r>
            <a:r>
              <a:rPr lang="en-US" baseline="0" dirty="0"/>
              <a:t>’ or ‘</a:t>
            </a:r>
            <a:r>
              <a:rPr lang="en-US" baseline="0" dirty="0" err="1"/>
              <a:t>Herakleides</a:t>
            </a:r>
            <a:r>
              <a:rPr lang="en-US" baseline="0" dirty="0"/>
              <a:t>, son of </a:t>
            </a:r>
            <a:r>
              <a:rPr lang="en-US" baseline="0" dirty="0" err="1"/>
              <a:t>Evandros</a:t>
            </a:r>
            <a:r>
              <a:rPr lang="en-US" baseline="0" dirty="0"/>
              <a:t>.’ It is also unclear whether the ‘I signed’ at the end of the inscription refers to the painter of the portrait or to the manumission (act of freeing a slave) that would have been witnessed by </a:t>
            </a:r>
            <a:r>
              <a:rPr lang="en-US" baseline="0" dirty="0" err="1"/>
              <a:t>Herakleides</a:t>
            </a:r>
            <a:r>
              <a:rPr lang="en-US" baseline="0" dirty="0"/>
              <a:t> or </a:t>
            </a:r>
            <a:r>
              <a:rPr lang="en-US" baseline="0" dirty="0" err="1"/>
              <a:t>Evandros</a:t>
            </a:r>
            <a:r>
              <a:rPr lang="en-US" baseline="0" dirty="0"/>
              <a:t>. An artist’s signature would be unique in mummy portraits.” </a:t>
            </a:r>
            <a:r>
              <a:rPr lang="en-US" dirty="0"/>
              <a:t>This image comes from The Metropolitan Museum of</a:t>
            </a:r>
            <a:r>
              <a:rPr lang="en-US" baseline="0" dirty="0"/>
              <a:t> Art, public domain, Gift of Edward S. Harkness, 1918, accession number </a:t>
            </a:r>
            <a:r>
              <a:rPr lang="en-US" sz="1200" b="0" i="0" kern="1200" dirty="0">
                <a:solidFill>
                  <a:schemeClr val="tx1"/>
                </a:solidFill>
                <a:effectLst/>
                <a:latin typeface="+mn-lt"/>
                <a:ea typeface="+mn-ea"/>
                <a:cs typeface="+mn-cs"/>
              </a:rPr>
              <a:t>18.9.2,</a:t>
            </a:r>
            <a:r>
              <a:rPr lang="en-US" baseline="0" dirty="0"/>
              <a:t> </a:t>
            </a:r>
            <a:r>
              <a:rPr lang="en-US" dirty="0"/>
              <a:t>http://metmuseum.org/art/collection/search/547951. </a:t>
            </a:r>
          </a:p>
          <a:p>
            <a:endParaRPr lang="en-US" dirty="0"/>
          </a:p>
          <a:p>
            <a:r>
              <a:rPr lang="en-US" dirty="0"/>
              <a:t>met547951</a:t>
            </a:r>
          </a:p>
        </p:txBody>
      </p:sp>
      <p:sp>
        <p:nvSpPr>
          <p:cNvPr id="4" name="Slide Number Placeholder 3"/>
          <p:cNvSpPr>
            <a:spLocks noGrp="1"/>
          </p:cNvSpPr>
          <p:nvPr>
            <p:ph type="sldNum" sz="quarter" idx="10"/>
          </p:nvPr>
        </p:nvSpPr>
        <p:spPr/>
        <p:txBody>
          <a:bodyPr/>
          <a:lstStyle/>
          <a:p>
            <a:fld id="{4E4946A3-FD68-4E77-9DEF-1E7536A4AD96}" type="slidenum">
              <a:rPr lang="en-US" smtClean="0"/>
              <a:t>75</a:t>
            </a:fld>
            <a:endParaRPr lang="en-US"/>
          </a:p>
        </p:txBody>
      </p:sp>
    </p:spTree>
    <p:extLst>
      <p:ext uri="{BB962C8B-B14F-4D97-AF65-F5344CB8AC3E}">
        <p14:creationId xmlns:p14="http://schemas.microsoft.com/office/powerpoint/2010/main" val="341230496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short toga worn by this figure was also associated with youth. This figurine was photographed at the Naples Archaeological Museum.</a:t>
            </a:r>
          </a:p>
          <a:p>
            <a:endParaRPr lang="en-US" dirty="0"/>
          </a:p>
          <a:p>
            <a:r>
              <a:rPr lang="en-US" dirty="0"/>
              <a:t>tb0515170540</a:t>
            </a:r>
          </a:p>
        </p:txBody>
      </p:sp>
      <p:sp>
        <p:nvSpPr>
          <p:cNvPr id="4" name="Slide Number Placeholder 3"/>
          <p:cNvSpPr>
            <a:spLocks noGrp="1"/>
          </p:cNvSpPr>
          <p:nvPr>
            <p:ph type="sldNum" sz="quarter" idx="10"/>
          </p:nvPr>
        </p:nvSpPr>
        <p:spPr/>
        <p:txBody>
          <a:bodyPr/>
          <a:lstStyle/>
          <a:p>
            <a:fld id="{4E4946A3-FD68-4E77-9DEF-1E7536A4AD96}" type="slidenum">
              <a:rPr lang="en-US" smtClean="0"/>
              <a:t>76</a:t>
            </a:fld>
            <a:endParaRPr lang="en-US"/>
          </a:p>
        </p:txBody>
      </p:sp>
    </p:spTree>
    <p:extLst>
      <p:ext uri="{BB962C8B-B14F-4D97-AF65-F5344CB8AC3E}">
        <p14:creationId xmlns:p14="http://schemas.microsoft.com/office/powerpoint/2010/main" val="385282471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trefoil vase depicts a child doing childish things—crawling</a:t>
            </a:r>
            <a:r>
              <a:rPr lang="en-US" baseline="0" dirty="0"/>
              <a:t> on the ground toward his roller toy. This </a:t>
            </a:r>
            <a:r>
              <a:rPr lang="en-US" dirty="0"/>
              <a:t>vase was photographed at the International</a:t>
            </a:r>
            <a:r>
              <a:rPr lang="en-US" baseline="0" dirty="0"/>
              <a:t> Ceramics Museum in </a:t>
            </a:r>
            <a:r>
              <a:rPr lang="en-US" baseline="0" dirty="0" err="1"/>
              <a:t>Weiden</a:t>
            </a:r>
            <a:r>
              <a:rPr lang="en-US" baseline="0" dirty="0"/>
              <a:t>, Germany. </a:t>
            </a:r>
            <a:r>
              <a:rPr lang="en-US" dirty="0"/>
              <a:t>This image comes from </a:t>
            </a:r>
            <a:r>
              <a:rPr lang="en-US" dirty="0" err="1"/>
              <a:t>ArchaiOptix</a:t>
            </a:r>
            <a:r>
              <a:rPr lang="en-US" dirty="0"/>
              <a:t> and is licensed under CC BY-SA 4.0, via Wikimedia Commons: https://commons.wikimedia.org/wiki/File:Classical_miniature_chous_ARV_extra_-_naked_boy_crowling_on_the_ground_looking_at_his_toy_roller_(01).jpg.</a:t>
            </a:r>
          </a:p>
          <a:p>
            <a:endParaRPr lang="en-US" dirty="0"/>
          </a:p>
          <a:p>
            <a:r>
              <a:rPr lang="en-US" dirty="0"/>
              <a:t>wiki080320181606251951</a:t>
            </a:r>
          </a:p>
        </p:txBody>
      </p:sp>
      <p:sp>
        <p:nvSpPr>
          <p:cNvPr id="4" name="Slide Number Placeholder 3"/>
          <p:cNvSpPr>
            <a:spLocks noGrp="1"/>
          </p:cNvSpPr>
          <p:nvPr>
            <p:ph type="sldNum" sz="quarter" idx="10"/>
          </p:nvPr>
        </p:nvSpPr>
        <p:spPr/>
        <p:txBody>
          <a:bodyPr/>
          <a:lstStyle/>
          <a:p>
            <a:fld id="{4E4946A3-FD68-4E77-9DEF-1E7536A4AD96}" type="slidenum">
              <a:rPr lang="en-US" smtClean="0"/>
              <a:t>77</a:t>
            </a:fld>
            <a:endParaRPr lang="en-US"/>
          </a:p>
        </p:txBody>
      </p:sp>
    </p:spTree>
    <p:extLst>
      <p:ext uri="{BB962C8B-B14F-4D97-AF65-F5344CB8AC3E}">
        <p14:creationId xmlns:p14="http://schemas.microsoft.com/office/powerpoint/2010/main" val="385282471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activities of adulthood are different than those of childhood, illustrated here by both military</a:t>
            </a:r>
            <a:r>
              <a:rPr lang="en-US" baseline="0" dirty="0"/>
              <a:t> engagement and by male/female relations. </a:t>
            </a:r>
            <a:r>
              <a:rPr lang="en-US" dirty="0"/>
              <a:t>This relief was photographed at the Vatican Museums.</a:t>
            </a:r>
          </a:p>
          <a:p>
            <a:endParaRPr lang="en-US" dirty="0"/>
          </a:p>
          <a:p>
            <a:r>
              <a:rPr lang="en-US" dirty="0"/>
              <a:t>tb0512175975h</a:t>
            </a:r>
          </a:p>
        </p:txBody>
      </p:sp>
      <p:sp>
        <p:nvSpPr>
          <p:cNvPr id="4" name="Slide Number Placeholder 3"/>
          <p:cNvSpPr>
            <a:spLocks noGrp="1"/>
          </p:cNvSpPr>
          <p:nvPr>
            <p:ph type="sldNum" sz="quarter" idx="10"/>
          </p:nvPr>
        </p:nvSpPr>
        <p:spPr/>
        <p:txBody>
          <a:bodyPr/>
          <a:lstStyle/>
          <a:p>
            <a:fld id="{4E4946A3-FD68-4E77-9DEF-1E7536A4AD96}" type="slidenum">
              <a:rPr lang="en-US" smtClean="0"/>
              <a:t>78</a:t>
            </a:fld>
            <a:endParaRPr lang="en-US"/>
          </a:p>
        </p:txBody>
      </p:sp>
    </p:spTree>
    <p:extLst>
      <p:ext uri="{BB962C8B-B14F-4D97-AF65-F5344CB8AC3E}">
        <p14:creationId xmlns:p14="http://schemas.microsoft.com/office/powerpoint/2010/main" val="90589757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kylix was photographed at the British Museum.</a:t>
            </a:r>
          </a:p>
          <a:p>
            <a:endParaRPr lang="en-US" dirty="0"/>
          </a:p>
          <a:p>
            <a:r>
              <a:rPr lang="en-US" dirty="0"/>
              <a:t>tb0929198028h</a:t>
            </a:r>
          </a:p>
        </p:txBody>
      </p:sp>
      <p:sp>
        <p:nvSpPr>
          <p:cNvPr id="4" name="Slide Number Placeholder 3"/>
          <p:cNvSpPr>
            <a:spLocks noGrp="1"/>
          </p:cNvSpPr>
          <p:nvPr>
            <p:ph type="sldNum" sz="quarter" idx="10"/>
          </p:nvPr>
        </p:nvSpPr>
        <p:spPr/>
        <p:txBody>
          <a:bodyPr/>
          <a:lstStyle/>
          <a:p>
            <a:fld id="{4E4946A3-FD68-4E77-9DEF-1E7536A4AD96}" type="slidenum">
              <a:rPr lang="en-US" smtClean="0"/>
              <a:t>79</a:t>
            </a:fld>
            <a:endParaRPr lang="en-US"/>
          </a:p>
        </p:txBody>
      </p:sp>
    </p:spTree>
    <p:extLst>
      <p:ext uri="{BB962C8B-B14F-4D97-AF65-F5344CB8AC3E}">
        <p14:creationId xmlns:p14="http://schemas.microsoft.com/office/powerpoint/2010/main" val="9058975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meaning of Paul’s reference to “the tongues of angels” is debated. Some take it to refer to an actual heavenly language spoken colloquially by angels. Support for this understanding is perhaps found in the apocryphal </a:t>
            </a:r>
            <a:r>
              <a:rPr lang="en-US" i="1" dirty="0"/>
              <a:t>Testament of Job</a:t>
            </a:r>
            <a:r>
              <a:rPr lang="en-US" dirty="0"/>
              <a:t> which describes Job’s daughters as being given the power to speak in the angelic language (if this text is, in fact, pre-Pauline). Others take this statement as hyperbole. The following verse, 1 Corinthians 13:2, is certainly hyperbolic. This would mean that even the most spectacular command of language, including celestial prose, is worthless without love.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any case, it is also interesting to note the use of “unknown” or unintelligible speech in religious contexts during this time. An example is the Jewish syncretism of Paul’s day that mixed biblical concepts with pagan mysticism. Such Jewish syncretism can be seen in magic texts on papyri from Egypt during the Greco-Roman period which often employ the </a:t>
            </a:r>
            <a:r>
              <a:rPr lang="en-US" sz="1200" b="0" i="0" kern="1200" dirty="0">
                <a:solidFill>
                  <a:schemeClr val="tx1"/>
                </a:solidFill>
                <a:effectLst/>
                <a:latin typeface="+mn-lt"/>
                <a:ea typeface="+mn-ea"/>
                <a:cs typeface="+mn-cs"/>
              </a:rPr>
              <a:t>magical palindrome “ABLANATHANALBA</a:t>
            </a:r>
            <a:r>
              <a:rPr lang="en-US" dirty="0"/>
              <a:t>.” The example shown here dates to the late 2nd or early 3rd centuries AD, but it is essentially the same as Jewish syncretistic texts dating to Paul’s day. Also see the slide on 1 Corinthians 14:14 for a text invoking angels themselves with unintelligible speech.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first word in the text is “phylactery” (Gk. </a:t>
            </a:r>
            <a:r>
              <a:rPr lang="en-US" sz="1200" i="1" kern="1200" dirty="0" err="1">
                <a:solidFill>
                  <a:schemeClr val="tx1"/>
                </a:solidFill>
                <a:effectLst/>
                <a:latin typeface="+mn-lt"/>
                <a:ea typeface="+mn-ea"/>
                <a:cs typeface="+mn-cs"/>
              </a:rPr>
              <a:t>phulaktērion</a:t>
            </a:r>
            <a:r>
              <a:rPr lang="en-US" sz="1200" i="0" kern="1200" dirty="0">
                <a:solidFill>
                  <a:schemeClr val="tx1"/>
                </a:solidFill>
                <a:effectLst/>
                <a:latin typeface="+mn-lt"/>
                <a:ea typeface="+mn-ea"/>
                <a:cs typeface="+mn-cs"/>
              </a:rPr>
              <a:t>, </a:t>
            </a:r>
            <a:r>
              <a:rPr lang="el-GR" sz="1200" kern="1200" dirty="0">
                <a:solidFill>
                  <a:schemeClr val="tx1"/>
                </a:solidFill>
                <a:effectLst/>
                <a:latin typeface="+mn-lt"/>
                <a:ea typeface="+mn-ea"/>
                <a:cs typeface="+mn-cs"/>
              </a:rPr>
              <a:t>φυλακτήριον</a:t>
            </a:r>
            <a:r>
              <a:rPr lang="en-US" dirty="0"/>
              <a:t>), a common item used by Jews in religious activities (cf. Matt 23:4). The text goes on to invoke </a:t>
            </a:r>
            <a:r>
              <a:rPr lang="en-US" dirty="0" err="1"/>
              <a:t>Iao</a:t>
            </a:r>
            <a:r>
              <a:rPr lang="en-US" dirty="0"/>
              <a:t>, a syncretistic name of a super deity derived from the name of God from the Hebrew Bible, Yahweh. The name is also used to refer to lesser deities and spiritual beings. The Advanced Papyrological Information System on the University of Michigan website gives the following translation: “</a:t>
            </a:r>
            <a:r>
              <a:rPr lang="en-US" sz="1200" b="0" i="0" kern="1200" dirty="0">
                <a:solidFill>
                  <a:schemeClr val="tx1"/>
                </a:solidFill>
                <a:effectLst/>
                <a:latin typeface="+mn-lt"/>
                <a:ea typeface="+mn-ea"/>
                <a:cs typeface="+mn-cs"/>
              </a:rPr>
              <a:t>A phylactery: ‘Great [god] in heaven revolving the world, the true god, IAO! Lord, ruler of all, ABLANATHANALBA, grant, grant me this favor, let me have the name of the great god in this phylactery, and protect, from every evil thing, me whom NN bore, (NN) begot.’”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word “</a:t>
            </a:r>
            <a:r>
              <a:rPr lang="en-US" dirty="0"/>
              <a:t>ABLANATHANALBA”</a:t>
            </a:r>
            <a:r>
              <a:rPr lang="en-US" sz="1200" b="0" i="0" kern="1200" dirty="0">
                <a:solidFill>
                  <a:schemeClr val="tx1"/>
                </a:solidFill>
                <a:effectLst/>
                <a:latin typeface="+mn-lt"/>
                <a:ea typeface="+mn-ea"/>
                <a:cs typeface="+mn-cs"/>
              </a:rPr>
              <a:t> functioned in these types of texts as a magical palindrome, reading the same</a:t>
            </a:r>
            <a:r>
              <a:rPr lang="en-US" sz="1200" b="0" i="0" kern="1200" baseline="0" dirty="0">
                <a:solidFill>
                  <a:schemeClr val="tx1"/>
                </a:solidFill>
                <a:effectLst/>
                <a:latin typeface="+mn-lt"/>
                <a:ea typeface="+mn-ea"/>
                <a:cs typeface="+mn-cs"/>
              </a:rPr>
              <a:t> forward or backward</a:t>
            </a:r>
            <a:r>
              <a:rPr lang="en-US" sz="1200" b="0" i="0" kern="1200" dirty="0">
                <a:solidFill>
                  <a:schemeClr val="tx1"/>
                </a:solidFill>
                <a:effectLst/>
                <a:latin typeface="+mn-lt"/>
                <a:ea typeface="+mn-ea"/>
                <a:cs typeface="+mn-cs"/>
              </a:rPr>
              <a:t>. Some suggest it may derive from the Aramaic phrase “You are our father” (Aram. </a:t>
            </a:r>
            <a:r>
              <a:rPr lang="he-IL" sz="1200" b="0" i="0" kern="1200" dirty="0">
                <a:solidFill>
                  <a:schemeClr val="tx1"/>
                </a:solidFill>
                <a:effectLst/>
                <a:latin typeface="+mn-lt"/>
                <a:ea typeface="+mn-ea"/>
                <a:cs typeface="+mn-cs"/>
              </a:rPr>
              <a:t>אב לנא את</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av </a:t>
            </a:r>
            <a:r>
              <a:rPr lang="en-US" sz="1200" b="0" i="1" kern="1200" dirty="0" err="1">
                <a:solidFill>
                  <a:schemeClr val="tx1"/>
                </a:solidFill>
                <a:effectLst/>
                <a:latin typeface="+mn-lt"/>
                <a:ea typeface="+mn-ea"/>
                <a:cs typeface="+mn-cs"/>
              </a:rPr>
              <a:t>lana</a:t>
            </a:r>
            <a:r>
              <a:rPr lang="en-US" sz="1200" b="0" i="1" kern="1200" dirty="0">
                <a:solidFill>
                  <a:schemeClr val="tx1"/>
                </a:solidFill>
                <a:effectLst/>
                <a:latin typeface="+mn-lt"/>
                <a:ea typeface="+mn-ea"/>
                <a:cs typeface="+mn-cs"/>
              </a:rPr>
              <a:t> at</a:t>
            </a:r>
            <a:r>
              <a:rPr lang="en-US" sz="1200" b="0" i="0" kern="1200" dirty="0">
                <a:solidFill>
                  <a:schemeClr val="tx1"/>
                </a:solidFill>
                <a:effectLst/>
                <a:latin typeface="+mn-lt"/>
                <a:ea typeface="+mn-ea"/>
                <a:cs typeface="+mn-cs"/>
              </a:rPr>
              <a:t>)</a:t>
            </a:r>
            <a:r>
              <a:rPr lang="en-US" dirty="0"/>
              <a:t>. The two words marked in blue are “phylactery”; the word marked in yellow is “</a:t>
            </a:r>
            <a:r>
              <a:rPr lang="en-US" dirty="0" err="1"/>
              <a:t>Iao</a:t>
            </a:r>
            <a:r>
              <a:rPr lang="en-US" dirty="0"/>
              <a:t>”; the word marked in green is “ABLANATHANALBA.”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image comes from the University of Michigan, Advanced Papyrological Information System, and is in the public domain. Source: http://quod.lib.umich.edu/a/apis/x-1546/193_a.tif. University of Michigan Library Digital Collections. Accessed: Oct 15, 2019.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umapis1931546207</a:t>
            </a:r>
            <a:endParaRPr lang="en-US" dirty="0"/>
          </a:p>
        </p:txBody>
      </p:sp>
      <p:sp>
        <p:nvSpPr>
          <p:cNvPr id="4" name="Slide Number Placeholder 3"/>
          <p:cNvSpPr>
            <a:spLocks noGrp="1"/>
          </p:cNvSpPr>
          <p:nvPr>
            <p:ph type="sldNum" sz="quarter" idx="5"/>
          </p:nvPr>
        </p:nvSpPr>
        <p:spPr/>
        <p:txBody>
          <a:bodyPr/>
          <a:lstStyle/>
          <a:p>
            <a:fld id="{4E4946A3-FD68-4E77-9DEF-1E7536A4AD96}" type="slidenum">
              <a:rPr lang="en-US" smtClean="0"/>
              <a:t>8</a:t>
            </a:fld>
            <a:endParaRPr lang="en-US"/>
          </a:p>
        </p:txBody>
      </p:sp>
    </p:spTree>
    <p:extLst>
      <p:ext uri="{BB962C8B-B14F-4D97-AF65-F5344CB8AC3E}">
        <p14:creationId xmlns:p14="http://schemas.microsoft.com/office/powerpoint/2010/main" val="14775602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Metal</a:t>
            </a:r>
            <a:r>
              <a:rPr lang="en-US" baseline="0" dirty="0"/>
              <a:t> working was another profession of Paul’s day, one that required adult strength and skill. This fresco is thought to represent the workshop of the Greek god Hephaestus, in which Cyclops and Vulcan forged armor for various Greek gods. This fresco was photographed at the </a:t>
            </a:r>
            <a:r>
              <a:rPr lang="en-US" dirty="0"/>
              <a:t>Naples Archaeological Museum.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tb0515170227h2</a:t>
            </a:r>
          </a:p>
        </p:txBody>
      </p:sp>
      <p:sp>
        <p:nvSpPr>
          <p:cNvPr id="4" name="Slide Number Placeholder 3"/>
          <p:cNvSpPr>
            <a:spLocks noGrp="1"/>
          </p:cNvSpPr>
          <p:nvPr>
            <p:ph type="sldNum" sz="quarter" idx="10"/>
          </p:nvPr>
        </p:nvSpPr>
        <p:spPr/>
        <p:txBody>
          <a:bodyPr/>
          <a:lstStyle/>
          <a:p>
            <a:fld id="{4E4946A3-FD68-4E77-9DEF-1E7536A4AD96}" type="slidenum">
              <a:rPr lang="en-US" smtClean="0"/>
              <a:pPr/>
              <a:t>80</a:t>
            </a:fld>
            <a:endParaRPr lang="en-US"/>
          </a:p>
        </p:txBody>
      </p:sp>
    </p:spTree>
    <p:extLst>
      <p:ext uri="{BB962C8B-B14F-4D97-AF65-F5344CB8AC3E}">
        <p14:creationId xmlns:p14="http://schemas.microsoft.com/office/powerpoint/2010/main" val="151509318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Medicine was another important</a:t>
            </a:r>
            <a:r>
              <a:rPr lang="en-US" baseline="0" dirty="0"/>
              <a:t> adult occupation in Paul’s day; it is difficult to imagine anyone consulting a child regarding an illness. One of the best-known physicians of the New Testament was Paul’s travelling companion, Luke (Col 4:14). This relief was photographed at the </a:t>
            </a:r>
            <a:r>
              <a:rPr lang="en-US" dirty="0"/>
              <a:t>British Museum.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tb0929197884h</a:t>
            </a:r>
          </a:p>
        </p:txBody>
      </p:sp>
      <p:sp>
        <p:nvSpPr>
          <p:cNvPr id="4" name="Slide Number Placeholder 3"/>
          <p:cNvSpPr>
            <a:spLocks noGrp="1"/>
          </p:cNvSpPr>
          <p:nvPr>
            <p:ph type="sldNum" sz="quarter" idx="10"/>
          </p:nvPr>
        </p:nvSpPr>
        <p:spPr/>
        <p:txBody>
          <a:bodyPr/>
          <a:lstStyle/>
          <a:p>
            <a:fld id="{4E4946A3-FD68-4E77-9DEF-1E7536A4AD96}" type="slidenum">
              <a:rPr lang="en-US" smtClean="0"/>
              <a:pPr/>
              <a:t>81</a:t>
            </a:fld>
            <a:endParaRPr lang="en-US"/>
          </a:p>
        </p:txBody>
      </p:sp>
    </p:spTree>
    <p:extLst>
      <p:ext uri="{BB962C8B-B14F-4D97-AF65-F5344CB8AC3E}">
        <p14:creationId xmlns:p14="http://schemas.microsoft.com/office/powerpoint/2010/main" val="151509318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a:t>Commerce and transportation were also adult</a:t>
            </a:r>
            <a:r>
              <a:rPr lang="en-US" b="0" baseline="0" dirty="0"/>
              <a:t> tasks in the Roman period. Sailing was a dangerous business, involving numerous skills that were specialized and required training over time </a:t>
            </a:r>
            <a:r>
              <a:rPr lang="en-US" b="0" dirty="0"/>
              <a:t>This</a:t>
            </a:r>
            <a:r>
              <a:rPr lang="en-US" b="0" baseline="0" dirty="0"/>
              <a:t> f</a:t>
            </a:r>
            <a:r>
              <a:rPr lang="en-US" b="0" dirty="0"/>
              <a:t>resco fragment shows the river boat </a:t>
            </a:r>
            <a:r>
              <a:rPr lang="en-US" b="0" i="1" dirty="0"/>
              <a:t>Isis </a:t>
            </a:r>
            <a:r>
              <a:rPr lang="en-US" b="0" i="1" dirty="0" err="1"/>
              <a:t>Geminiana</a:t>
            </a:r>
            <a:r>
              <a:rPr lang="en-US" b="0" i="1" dirty="0"/>
              <a:t> </a:t>
            </a:r>
            <a:r>
              <a:rPr lang="en-US" b="0" dirty="0"/>
              <a:t>embarking grain for transportation. The workmen appear to be carrying grain in bags</a:t>
            </a:r>
            <a:r>
              <a:rPr lang="en-US" b="0" baseline="0" dirty="0"/>
              <a:t> (one is labeled </a:t>
            </a:r>
            <a:r>
              <a:rPr lang="en-US" b="0" i="1" baseline="0" dirty="0"/>
              <a:t>RES</a:t>
            </a:r>
            <a:r>
              <a:rPr lang="en-US" b="0" baseline="0" dirty="0"/>
              <a:t>, “stuff,” while another is labeled </a:t>
            </a:r>
            <a:r>
              <a:rPr lang="en-US" b="0" i="1" baseline="0" dirty="0"/>
              <a:t>FECI</a:t>
            </a:r>
            <a:r>
              <a:rPr lang="en-US" b="0" baseline="0" dirty="0"/>
              <a:t>, “done”)</a:t>
            </a:r>
            <a:r>
              <a:rPr lang="en-US" b="0" dirty="0"/>
              <a:t>, and dumping them into a measuring container. The fresco comes from the first half of the 3rd century AD, from the Columbarium No. 31 of the Necropolis in Ostia. It was photographed in the Vatican Museums. </a:t>
            </a:r>
            <a:r>
              <a:rPr lang="en-US" sz="1200" b="0" dirty="0"/>
              <a:t>This image comes from Carole </a:t>
            </a:r>
            <a:r>
              <a:rPr lang="en-US" sz="1200" dirty="0" err="1"/>
              <a:t>Raddato</a:t>
            </a:r>
            <a:r>
              <a:rPr lang="en-US" sz="1200" dirty="0"/>
              <a:t> and is licensed under CC BY-SA 2.0, via Wikimedia Commons</a:t>
            </a:r>
            <a:r>
              <a:rPr lang="en-US" sz="1200" baseline="0" dirty="0"/>
              <a:t>: https://www.flickr.com/photos/carolemage/28993017561</a:t>
            </a:r>
          </a:p>
          <a:p>
            <a:endParaRPr lang="en-US" sz="1200" baseline="0" dirty="0"/>
          </a:p>
          <a:p>
            <a:r>
              <a:rPr lang="en-US" sz="1200" baseline="0" dirty="0"/>
              <a:t>wiki28993017561h</a:t>
            </a:r>
            <a:endParaRPr lang="en-US" sz="1200" dirty="0"/>
          </a:p>
        </p:txBody>
      </p:sp>
      <p:sp>
        <p:nvSpPr>
          <p:cNvPr id="4" name="Slide Number Placeholder 3"/>
          <p:cNvSpPr>
            <a:spLocks noGrp="1"/>
          </p:cNvSpPr>
          <p:nvPr>
            <p:ph type="sldNum" sz="quarter" idx="10"/>
          </p:nvPr>
        </p:nvSpPr>
        <p:spPr/>
        <p:txBody>
          <a:bodyPr/>
          <a:lstStyle/>
          <a:p>
            <a:fld id="{4E4946A3-FD68-4E77-9DEF-1E7536A4AD96}" type="slidenum">
              <a:rPr lang="en-US" smtClean="0"/>
              <a:t>82</a:t>
            </a:fld>
            <a:endParaRPr lang="en-US"/>
          </a:p>
        </p:txBody>
      </p:sp>
    </p:spTree>
    <p:extLst>
      <p:ext uri="{BB962C8B-B14F-4D97-AF65-F5344CB8AC3E}">
        <p14:creationId xmlns:p14="http://schemas.microsoft.com/office/powerpoint/2010/main" val="61656532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task of running an empire, symbolized here by a statue of Augustus, clearly</a:t>
            </a:r>
            <a:r>
              <a:rPr lang="en-US" baseline="0" dirty="0"/>
              <a:t> required the skills and maturity of an adult. This statue was photographed at the </a:t>
            </a:r>
            <a:r>
              <a:rPr lang="en-US" dirty="0"/>
              <a:t>National Archaeological</a:t>
            </a:r>
            <a:r>
              <a:rPr lang="en-US" baseline="0" dirty="0"/>
              <a:t> Museum at Athens.</a:t>
            </a:r>
            <a:endParaRPr lang="en-US" dirty="0"/>
          </a:p>
          <a:p>
            <a:endParaRPr lang="en-US" dirty="0"/>
          </a:p>
          <a:p>
            <a:r>
              <a:rPr lang="en-US" dirty="0"/>
              <a:t>mjb011117106h</a:t>
            </a:r>
          </a:p>
        </p:txBody>
      </p:sp>
      <p:sp>
        <p:nvSpPr>
          <p:cNvPr id="4" name="Slide Number Placeholder 3"/>
          <p:cNvSpPr>
            <a:spLocks noGrp="1"/>
          </p:cNvSpPr>
          <p:nvPr>
            <p:ph type="sldNum" sz="quarter" idx="10"/>
          </p:nvPr>
        </p:nvSpPr>
        <p:spPr/>
        <p:txBody>
          <a:bodyPr/>
          <a:lstStyle/>
          <a:p>
            <a:fld id="{4E4946A3-FD68-4E77-9DEF-1E7536A4AD96}" type="slidenum">
              <a:rPr lang="en-US" smtClean="0"/>
              <a:t>83</a:t>
            </a:fld>
            <a:endParaRPr lang="en-US"/>
          </a:p>
        </p:txBody>
      </p:sp>
    </p:spTree>
    <p:extLst>
      <p:ext uri="{BB962C8B-B14F-4D97-AF65-F5344CB8AC3E}">
        <p14:creationId xmlns:p14="http://schemas.microsoft.com/office/powerpoint/2010/main" val="307333064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 the ancient world, mirrors (Gk. </a:t>
            </a:r>
            <a:r>
              <a:rPr lang="en-US" i="1" dirty="0" err="1"/>
              <a:t>esoptron</a:t>
            </a:r>
            <a:r>
              <a:rPr lang="en-US" dirty="0"/>
              <a:t>, </a:t>
            </a:r>
            <a:r>
              <a:rPr lang="el-GR" sz="1200" b="0" i="0" u="none" strike="noStrike" kern="1200" baseline="0" dirty="0">
                <a:solidFill>
                  <a:schemeClr val="tx1"/>
                </a:solidFill>
                <a:latin typeface="+mn-lt"/>
                <a:ea typeface="+mn-ea"/>
                <a:cs typeface="+mn-cs"/>
              </a:rPr>
              <a:t>ἔσοπτρον</a:t>
            </a:r>
            <a:r>
              <a:rPr lang="en-US" dirty="0"/>
              <a:t>) were generally made of polished bronze</a:t>
            </a:r>
            <a:r>
              <a:rPr lang="en-US" sz="1200" kern="1200" dirty="0">
                <a:solidFill>
                  <a:schemeClr val="tx1"/>
                </a:solidFill>
                <a:effectLst/>
                <a:latin typeface="+mn-lt"/>
                <a:ea typeface="+mn-ea"/>
                <a:cs typeface="+mn-cs"/>
              </a:rPr>
              <a:t>, which did not give a clear reflection like modern glass mirrors. It would be like looking at your reflection in the bottom of a cooking pot. </a:t>
            </a:r>
            <a:r>
              <a:rPr lang="en-US" dirty="0"/>
              <a:t>This mirror was photographed</a:t>
            </a:r>
            <a:r>
              <a:rPr lang="en-US" baseline="0" dirty="0"/>
              <a:t> at the Corinth Museum.</a:t>
            </a:r>
            <a:endParaRPr lang="en-US" dirty="0"/>
          </a:p>
          <a:p>
            <a:endParaRPr lang="en-US" dirty="0"/>
          </a:p>
          <a:p>
            <a:r>
              <a:rPr lang="en-US" dirty="0"/>
              <a:t>tb031706032</a:t>
            </a:r>
          </a:p>
        </p:txBody>
      </p:sp>
      <p:sp>
        <p:nvSpPr>
          <p:cNvPr id="4" name="Slide Number Placeholder 3"/>
          <p:cNvSpPr>
            <a:spLocks noGrp="1"/>
          </p:cNvSpPr>
          <p:nvPr>
            <p:ph type="sldNum" sz="quarter" idx="10"/>
          </p:nvPr>
        </p:nvSpPr>
        <p:spPr/>
        <p:txBody>
          <a:bodyPr/>
          <a:lstStyle/>
          <a:p>
            <a:fld id="{4E4946A3-FD68-4E77-9DEF-1E7536A4AD96}" type="slidenum">
              <a:rPr lang="en-US" smtClean="0"/>
              <a:t>84</a:t>
            </a:fld>
            <a:endParaRPr lang="en-US"/>
          </a:p>
        </p:txBody>
      </p:sp>
    </p:spTree>
    <p:extLst>
      <p:ext uri="{BB962C8B-B14F-4D97-AF65-F5344CB8AC3E}">
        <p14:creationId xmlns:p14="http://schemas.microsoft.com/office/powerpoint/2010/main" val="184728616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Numerous bronze mirrors from antiquity have been recovered. They have a round face which was originally highly polished, and they typically</a:t>
            </a:r>
            <a:r>
              <a:rPr lang="en-US" baseline="0" dirty="0"/>
              <a:t> have an integrated handle. </a:t>
            </a:r>
            <a:r>
              <a:rPr lang="en-US" dirty="0"/>
              <a:t>This bronze mirror, which predates the time of Paul by a</a:t>
            </a:r>
            <a:r>
              <a:rPr lang="en-US" baseline="0" dirty="0"/>
              <a:t> number of centuries, was discovered at </a:t>
            </a:r>
            <a:r>
              <a:rPr lang="en-US" baseline="0" dirty="0" err="1"/>
              <a:t>Chiliomodi</a:t>
            </a:r>
            <a:r>
              <a:rPr lang="en-US" baseline="0" dirty="0"/>
              <a:t>, a village about 13 miles (21 km) southwest of Corinth. It</a:t>
            </a:r>
            <a:r>
              <a:rPr lang="en-US" dirty="0"/>
              <a:t> was photographed at the Corinth Museum.</a:t>
            </a:r>
          </a:p>
          <a:p>
            <a:endParaRPr lang="en-US" dirty="0"/>
          </a:p>
          <a:p>
            <a:r>
              <a:rPr lang="en-US" dirty="0"/>
              <a:t>tb011017908</a:t>
            </a:r>
          </a:p>
        </p:txBody>
      </p:sp>
      <p:sp>
        <p:nvSpPr>
          <p:cNvPr id="4" name="Slide Number Placeholder 3"/>
          <p:cNvSpPr>
            <a:spLocks noGrp="1"/>
          </p:cNvSpPr>
          <p:nvPr>
            <p:ph type="sldNum" sz="quarter" idx="10"/>
          </p:nvPr>
        </p:nvSpPr>
        <p:spPr/>
        <p:txBody>
          <a:bodyPr/>
          <a:lstStyle/>
          <a:p>
            <a:fld id="{4E4946A3-FD68-4E77-9DEF-1E7536A4AD96}" type="slidenum">
              <a:rPr lang="en-US" smtClean="0"/>
              <a:t>85</a:t>
            </a:fld>
            <a:endParaRPr lang="en-US"/>
          </a:p>
        </p:txBody>
      </p:sp>
    </p:spTree>
    <p:extLst>
      <p:ext uri="{BB962C8B-B14F-4D97-AF65-F5344CB8AC3E}">
        <p14:creationId xmlns:p14="http://schemas.microsoft.com/office/powerpoint/2010/main" val="155771396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dirty="0"/>
              <a:t>This mirror was photographed at the British Museum.</a:t>
            </a:r>
          </a:p>
          <a:p>
            <a:endParaRPr lang="en-US" sz="1200" dirty="0"/>
          </a:p>
          <a:p>
            <a:r>
              <a:rPr lang="en-US" dirty="0"/>
              <a:t>tb1001199710</a:t>
            </a:r>
          </a:p>
        </p:txBody>
      </p:sp>
      <p:sp>
        <p:nvSpPr>
          <p:cNvPr id="4" name="Slide Number Placeholder 3"/>
          <p:cNvSpPr>
            <a:spLocks noGrp="1"/>
          </p:cNvSpPr>
          <p:nvPr>
            <p:ph type="sldNum" sz="quarter" idx="10"/>
          </p:nvPr>
        </p:nvSpPr>
        <p:spPr/>
        <p:txBody>
          <a:bodyPr/>
          <a:lstStyle/>
          <a:p>
            <a:fld id="{4E4946A3-FD68-4E77-9DEF-1E7536A4AD96}" type="slidenum">
              <a:rPr lang="en-US" smtClean="0"/>
              <a:t>86</a:t>
            </a:fld>
            <a:endParaRPr lang="en-US"/>
          </a:p>
        </p:txBody>
      </p:sp>
    </p:spTree>
    <p:extLst>
      <p:ext uri="{BB962C8B-B14F-4D97-AF65-F5344CB8AC3E}">
        <p14:creationId xmlns:p14="http://schemas.microsoft.com/office/powerpoint/2010/main" val="23519061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mirror was photographed at the British Museum.</a:t>
            </a:r>
          </a:p>
          <a:p>
            <a:endParaRPr lang="en-US" dirty="0"/>
          </a:p>
          <a:p>
            <a:r>
              <a:rPr lang="en-US" dirty="0"/>
              <a:t>tb0930198833</a:t>
            </a:r>
          </a:p>
        </p:txBody>
      </p:sp>
      <p:sp>
        <p:nvSpPr>
          <p:cNvPr id="4" name="Slide Number Placeholder 3"/>
          <p:cNvSpPr>
            <a:spLocks noGrp="1"/>
          </p:cNvSpPr>
          <p:nvPr>
            <p:ph type="sldNum" sz="quarter" idx="10"/>
          </p:nvPr>
        </p:nvSpPr>
        <p:spPr/>
        <p:txBody>
          <a:bodyPr/>
          <a:lstStyle/>
          <a:p>
            <a:fld id="{4E4946A3-FD68-4E77-9DEF-1E7536A4AD96}" type="slidenum">
              <a:rPr lang="en-US" smtClean="0"/>
              <a:t>87</a:t>
            </a:fld>
            <a:endParaRPr lang="en-US"/>
          </a:p>
        </p:txBody>
      </p:sp>
    </p:spTree>
    <p:extLst>
      <p:ext uri="{BB962C8B-B14F-4D97-AF65-F5344CB8AC3E}">
        <p14:creationId xmlns:p14="http://schemas.microsoft.com/office/powerpoint/2010/main" val="215511727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mirror has been polished</a:t>
            </a:r>
            <a:r>
              <a:rPr lang="en-US" baseline="0" dirty="0"/>
              <a:t> in the modern period, giving some idea of how it would have looked in antiquity. This display was photographed at the Louvre Museum.</a:t>
            </a:r>
            <a:endParaRPr lang="en-US" dirty="0"/>
          </a:p>
          <a:p>
            <a:endParaRPr lang="en-US" dirty="0"/>
          </a:p>
          <a:p>
            <a:r>
              <a:rPr lang="en-US" dirty="0"/>
              <a:t>tb0928196171h</a:t>
            </a:r>
          </a:p>
        </p:txBody>
      </p:sp>
      <p:sp>
        <p:nvSpPr>
          <p:cNvPr id="4" name="Slide Number Placeholder 3"/>
          <p:cNvSpPr>
            <a:spLocks noGrp="1"/>
          </p:cNvSpPr>
          <p:nvPr>
            <p:ph type="sldNum" sz="quarter" idx="10"/>
          </p:nvPr>
        </p:nvSpPr>
        <p:spPr/>
        <p:txBody>
          <a:bodyPr/>
          <a:lstStyle/>
          <a:p>
            <a:fld id="{4E4946A3-FD68-4E77-9DEF-1E7536A4AD96}" type="slidenum">
              <a:rPr lang="en-US" smtClean="0"/>
              <a:t>88</a:t>
            </a:fld>
            <a:endParaRPr lang="en-US"/>
          </a:p>
        </p:txBody>
      </p:sp>
    </p:spTree>
    <p:extLst>
      <p:ext uri="{BB962C8B-B14F-4D97-AF65-F5344CB8AC3E}">
        <p14:creationId xmlns:p14="http://schemas.microsoft.com/office/powerpoint/2010/main" val="319921140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18th-dynasty mirror has been polished</a:t>
            </a:r>
            <a:r>
              <a:rPr lang="en-US" baseline="0" dirty="0"/>
              <a:t> in the modern period, giving some idea of how it would have looked in antiquity. It </a:t>
            </a:r>
            <a:r>
              <a:rPr lang="en-US" dirty="0"/>
              <a:t>was photographed at the Metropolitan Museum of Art in New York City.</a:t>
            </a:r>
          </a:p>
          <a:p>
            <a:endParaRPr lang="en-US" dirty="0"/>
          </a:p>
          <a:p>
            <a:r>
              <a:rPr lang="en-US" dirty="0"/>
              <a:t>adr1606035388</a:t>
            </a:r>
          </a:p>
        </p:txBody>
      </p:sp>
      <p:sp>
        <p:nvSpPr>
          <p:cNvPr id="4" name="Slide Number Placeholder 3"/>
          <p:cNvSpPr>
            <a:spLocks noGrp="1"/>
          </p:cNvSpPr>
          <p:nvPr>
            <p:ph type="sldNum" sz="quarter" idx="10"/>
          </p:nvPr>
        </p:nvSpPr>
        <p:spPr/>
        <p:txBody>
          <a:bodyPr/>
          <a:lstStyle/>
          <a:p>
            <a:fld id="{4E4946A3-FD68-4E77-9DEF-1E7536A4AD96}" type="slidenum">
              <a:rPr lang="en-US" smtClean="0"/>
              <a:t>89</a:t>
            </a:fld>
            <a:endParaRPr lang="en-US"/>
          </a:p>
        </p:txBody>
      </p:sp>
    </p:spTree>
    <p:extLst>
      <p:ext uri="{BB962C8B-B14F-4D97-AF65-F5344CB8AC3E}">
        <p14:creationId xmlns:p14="http://schemas.microsoft.com/office/powerpoint/2010/main" val="31992114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9</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Another interesting case of the use of unintelligible language is found in magical bowls such as the one pictured here. While from a time much later than Paul’s day, there are close contemporary parallels </a:t>
            </a:r>
            <a:r>
              <a:rPr lang="en-US" baseline="0" dirty="0"/>
              <a:t>(cf. Acts 13:6). Especially notable is the use of various “‘magical syllables’ constituting ‘this great name,’” such as Z‘Z‘Z‘ HSR HSR HSR P‘SP‘SP‘ TMR TMR TMR ZHZHZH etc., which were repetitiously chanted (</a:t>
            </a:r>
            <a:r>
              <a:rPr lang="en-US" dirty="0"/>
              <a:t>Montgomery 1913: 128</a:t>
            </a:r>
            <a:r>
              <a:rPr lang="en-US" baseline="0" dirty="0"/>
              <a:t>).</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large number of such Jewish Babylonian Aramaic magic texts inscribed in bowls have been found widely distributed throughout the world of late antiquity. These texts were used as magical incantations to invoke various divine beings and angels, both for various human needs and as protection from malevolent spiritual powers. The bowl pictured here contains a text asking for deliverance from a murderous demon called </a:t>
            </a:r>
            <a:r>
              <a:rPr lang="en-US" dirty="0" err="1"/>
              <a:t>Tsp’sq</a:t>
            </a:r>
            <a:r>
              <a:rPr lang="en-US" dirty="0"/>
              <a:t> (Aram. </a:t>
            </a:r>
            <a:r>
              <a:rPr lang="he-IL" dirty="0" err="1"/>
              <a:t>צפעסק</a:t>
            </a:r>
            <a:r>
              <a:rPr lang="en-US" dirty="0"/>
              <a:t>) for a man named </a:t>
            </a:r>
            <a:r>
              <a:rPr lang="en-US" dirty="0" err="1"/>
              <a:t>Ardoi</a:t>
            </a:r>
            <a:r>
              <a:rPr lang="en-US" dirty="0"/>
              <a:t> and for his family. The demon is depicted with his feet bound by chains in the center of the bowl. The text invokes a god and a whole list of magical names that appear to be derived from the epithets of Babylonian deities at Nippur, where this magic bowl was found (Montgomery 1913: 129).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bowl was photographed at the Metropolitan Museum of Art in New York City. A transcription and translation of the text can be found in Montgomery (1913: 126–32) available at https://</a:t>
            </a:r>
            <a:r>
              <a:rPr lang="en-US" dirty="0" err="1"/>
              <a:t>archive.org</a:t>
            </a:r>
            <a:r>
              <a:rPr lang="en-US" dirty="0"/>
              <a:t>/details/aramaicincantati00montuoft/page/126. See the next slide for markers highlighting the sections of magical syllables invoking the spiritual powers.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Reference:</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Montgomery, James A. </a:t>
            </a:r>
          </a:p>
          <a:p>
            <a:pPr marL="685800" marR="0" lvl="0" indent="-457200" algn="l" defTabSz="914400" rtl="0" eaLnBrk="1" fontAlgn="auto" latinLnBrk="0" hangingPunct="1">
              <a:lnSpc>
                <a:spcPct val="100000"/>
              </a:lnSpc>
              <a:spcBef>
                <a:spcPts val="0"/>
              </a:spcBef>
              <a:spcAft>
                <a:spcPts val="0"/>
              </a:spcAft>
              <a:buClrTx/>
              <a:buSzTx/>
              <a:buFontTx/>
              <a:buNone/>
              <a:tabLst>
                <a:tab pos="685800" algn="l"/>
              </a:tabLst>
              <a:defRPr/>
            </a:pPr>
            <a:r>
              <a:rPr lang="en-US" dirty="0"/>
              <a:t>1913	</a:t>
            </a:r>
            <a:r>
              <a:rPr lang="en-US" i="1" dirty="0"/>
              <a:t>Aramaic Incantation Texts from Nippur</a:t>
            </a:r>
            <a:r>
              <a:rPr lang="en-US" i="0" dirty="0"/>
              <a:t>. The Museum Publications of the Babylonian Section 3. Philadelphia: University of Pennsylvania Press.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adr1606035564h</a:t>
            </a:r>
          </a:p>
        </p:txBody>
      </p:sp>
    </p:spTree>
    <p:extLst>
      <p:ext uri="{BB962C8B-B14F-4D97-AF65-F5344CB8AC3E}">
        <p14:creationId xmlns:p14="http://schemas.microsoft.com/office/powerpoint/2010/main" val="126764301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stele is from Athens and depicts a young woman holding a mirror while shaking hands with a youth. It was photographed at the National Archaeological Museum at Athens. </a:t>
            </a:r>
          </a:p>
          <a:p>
            <a:endParaRPr lang="en-US" dirty="0"/>
          </a:p>
          <a:p>
            <a:r>
              <a:rPr lang="en-US" dirty="0"/>
              <a:t>mjb011117056h</a:t>
            </a:r>
          </a:p>
        </p:txBody>
      </p:sp>
      <p:sp>
        <p:nvSpPr>
          <p:cNvPr id="4" name="Slide Number Placeholder 3"/>
          <p:cNvSpPr>
            <a:spLocks noGrp="1"/>
          </p:cNvSpPr>
          <p:nvPr>
            <p:ph type="sldNum" sz="quarter" idx="10"/>
          </p:nvPr>
        </p:nvSpPr>
        <p:spPr/>
        <p:txBody>
          <a:bodyPr/>
          <a:lstStyle/>
          <a:p>
            <a:fld id="{4E4946A3-FD68-4E77-9DEF-1E7536A4AD96}" type="slidenum">
              <a:rPr lang="en-US" smtClean="0"/>
              <a:t>90</a:t>
            </a:fld>
            <a:endParaRPr lang="en-US"/>
          </a:p>
        </p:txBody>
      </p:sp>
    </p:spTree>
    <p:extLst>
      <p:ext uri="{BB962C8B-B14F-4D97-AF65-F5344CB8AC3E}">
        <p14:creationId xmlns:p14="http://schemas.microsoft.com/office/powerpoint/2010/main" val="376486365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woman, who is identified as </a:t>
            </a:r>
            <a:r>
              <a:rPr lang="en-US" dirty="0" err="1"/>
              <a:t>Seianti</a:t>
            </a:r>
            <a:r>
              <a:rPr lang="en-US" dirty="0"/>
              <a:t> </a:t>
            </a:r>
            <a:r>
              <a:rPr lang="en-US" dirty="0" err="1"/>
              <a:t>Hanunia</a:t>
            </a:r>
            <a:r>
              <a:rPr lang="en-US" dirty="0"/>
              <a:t> </a:t>
            </a:r>
            <a:r>
              <a:rPr lang="en-US" dirty="0" err="1"/>
              <a:t>Tlesnasa</a:t>
            </a:r>
            <a:r>
              <a:rPr lang="en-US" dirty="0"/>
              <a:t>, is depicted looking at her reflection</a:t>
            </a:r>
            <a:r>
              <a:rPr lang="en-US" baseline="0" dirty="0"/>
              <a:t> in a mirror. The mirror has an open lid. This sarcophagus was photographed at the British Museum.</a:t>
            </a:r>
            <a:endParaRPr lang="en-US" dirty="0"/>
          </a:p>
          <a:p>
            <a:endParaRPr lang="en-US" dirty="0"/>
          </a:p>
          <a:p>
            <a:r>
              <a:rPr lang="en-US" dirty="0"/>
              <a:t>tb112004215</a:t>
            </a:r>
          </a:p>
        </p:txBody>
      </p:sp>
      <p:sp>
        <p:nvSpPr>
          <p:cNvPr id="4" name="Slide Number Placeholder 3"/>
          <p:cNvSpPr>
            <a:spLocks noGrp="1"/>
          </p:cNvSpPr>
          <p:nvPr>
            <p:ph type="sldNum" sz="quarter" idx="10"/>
          </p:nvPr>
        </p:nvSpPr>
        <p:spPr/>
        <p:txBody>
          <a:bodyPr/>
          <a:lstStyle/>
          <a:p>
            <a:fld id="{4E4946A3-FD68-4E77-9DEF-1E7536A4AD96}" type="slidenum">
              <a:rPr lang="en-US" smtClean="0"/>
              <a:t>91</a:t>
            </a:fld>
            <a:endParaRPr lang="en-US"/>
          </a:p>
        </p:txBody>
      </p:sp>
    </p:spTree>
    <p:extLst>
      <p:ext uri="{BB962C8B-B14F-4D97-AF65-F5344CB8AC3E}">
        <p14:creationId xmlns:p14="http://schemas.microsoft.com/office/powerpoint/2010/main" val="18073992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fresco depicts a mythological scene in which golden armor is being made</a:t>
            </a:r>
            <a:r>
              <a:rPr lang="en-US" baseline="0" dirty="0"/>
              <a:t> by </a:t>
            </a:r>
            <a:r>
              <a:rPr lang="en-US" baseline="0" dirty="0" err="1"/>
              <a:t>Hephaistus</a:t>
            </a:r>
            <a:r>
              <a:rPr lang="en-US" baseline="0" dirty="0"/>
              <a:t> for Achilles. Of interest is the reflection of the seated woman, Thetis, which can be seen in the polished, mirror-like face of the shield. This fresco was photographed at the </a:t>
            </a:r>
            <a:r>
              <a:rPr lang="en-US" dirty="0"/>
              <a:t>Naples Archaeological</a:t>
            </a:r>
            <a:r>
              <a:rPr lang="en-US" baseline="0" dirty="0"/>
              <a:t> Museum.</a:t>
            </a:r>
            <a:endParaRPr lang="en-US" dirty="0"/>
          </a:p>
          <a:p>
            <a:endParaRPr lang="en-US" dirty="0"/>
          </a:p>
          <a:p>
            <a:r>
              <a:rPr lang="en-US" dirty="0"/>
              <a:t>tb0515170233</a:t>
            </a:r>
          </a:p>
        </p:txBody>
      </p:sp>
      <p:sp>
        <p:nvSpPr>
          <p:cNvPr id="4" name="Slide Number Placeholder 3"/>
          <p:cNvSpPr>
            <a:spLocks noGrp="1"/>
          </p:cNvSpPr>
          <p:nvPr>
            <p:ph type="sldNum" sz="quarter" idx="10"/>
          </p:nvPr>
        </p:nvSpPr>
        <p:spPr/>
        <p:txBody>
          <a:bodyPr/>
          <a:lstStyle/>
          <a:p>
            <a:fld id="{4E4946A3-FD68-4E77-9DEF-1E7536A4AD96}" type="slidenum">
              <a:rPr lang="en-US" smtClean="0"/>
              <a:t>92</a:t>
            </a:fld>
            <a:endParaRPr lang="en-US"/>
          </a:p>
        </p:txBody>
      </p:sp>
    </p:spTree>
    <p:extLst>
      <p:ext uri="{BB962C8B-B14F-4D97-AF65-F5344CB8AC3E}">
        <p14:creationId xmlns:p14="http://schemas.microsoft.com/office/powerpoint/2010/main" val="100096325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photo</a:t>
            </a:r>
            <a:r>
              <a:rPr lang="en-US" baseline="0" dirty="0"/>
              <a:t> shows a detail of a larger mosaic depicting a battle between Alexander the Great and the Persian king Darius III. In this detail toward the bottom of the mosaic, a soldier has stumbled against a highly polished shield, and the artist has shown his face reflected on its surface. This illustrates the degree to which metal could be polished in the Greco-Roman period. This mosaic is usually assigned a date around 125–120 BC but is thought to be a copy of a 4th century BC painting by </a:t>
            </a:r>
            <a:r>
              <a:rPr lang="en-US" baseline="0" dirty="0" err="1"/>
              <a:t>Philoxenos</a:t>
            </a:r>
            <a:r>
              <a:rPr lang="en-US" baseline="0" dirty="0"/>
              <a:t>. It was discovered in the exedra of the House of the Faun at Pompeii. This mosaic was photographed at the </a:t>
            </a:r>
            <a:r>
              <a:rPr lang="en-US" dirty="0"/>
              <a:t>Naples Archaeological</a:t>
            </a:r>
            <a:r>
              <a:rPr lang="en-US" baseline="0" dirty="0"/>
              <a:t> Museum. The next slide includes a label.</a:t>
            </a:r>
            <a:endParaRPr lang="en-US" dirty="0"/>
          </a:p>
          <a:p>
            <a:endParaRPr lang="en-US" dirty="0"/>
          </a:p>
          <a:p>
            <a:r>
              <a:rPr lang="en-US" dirty="0"/>
              <a:t>tb0515170675</a:t>
            </a:r>
          </a:p>
        </p:txBody>
      </p:sp>
      <p:sp>
        <p:nvSpPr>
          <p:cNvPr id="4" name="Slide Number Placeholder 3"/>
          <p:cNvSpPr>
            <a:spLocks noGrp="1"/>
          </p:cNvSpPr>
          <p:nvPr>
            <p:ph type="sldNum" sz="quarter" idx="10"/>
          </p:nvPr>
        </p:nvSpPr>
        <p:spPr/>
        <p:txBody>
          <a:bodyPr/>
          <a:lstStyle/>
          <a:p>
            <a:fld id="{4E4946A3-FD68-4E77-9DEF-1E7536A4AD96}" type="slidenum">
              <a:rPr lang="en-US" smtClean="0"/>
              <a:t>93</a:t>
            </a:fld>
            <a:endParaRPr lang="en-US"/>
          </a:p>
        </p:txBody>
      </p:sp>
    </p:spTree>
    <p:extLst>
      <p:ext uri="{BB962C8B-B14F-4D97-AF65-F5344CB8AC3E}">
        <p14:creationId xmlns:p14="http://schemas.microsoft.com/office/powerpoint/2010/main" val="100096325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photo</a:t>
            </a:r>
            <a:r>
              <a:rPr lang="en-US" baseline="0" dirty="0"/>
              <a:t> shows a detail of a larger mosaic depicting a battle between Alexander the Great and the Persian king Darius III. In this detail toward the bottom of the mosaic, a soldier has stumbled against a highly polished shield, and the artist has shown his face reflected on its surface. This illustrates the degree to which metal could be polished in the Greco-Roman period. This mosaic is usually assigned a date around 125–120 BC but is thought to be a copy of a 4th century BC painting by </a:t>
            </a:r>
            <a:r>
              <a:rPr lang="en-US" baseline="0" dirty="0" err="1"/>
              <a:t>Philoxenos</a:t>
            </a:r>
            <a:r>
              <a:rPr lang="en-US" baseline="0" dirty="0"/>
              <a:t>. It was discovered in the exedra of the House of the Faun at Pompeii. This mosaic was photographed at the </a:t>
            </a:r>
            <a:r>
              <a:rPr lang="en-US" dirty="0"/>
              <a:t>Naples Archaeological</a:t>
            </a:r>
            <a:r>
              <a:rPr lang="en-US" baseline="0" dirty="0"/>
              <a:t> Museum.</a:t>
            </a:r>
            <a:endParaRPr lang="en-US" dirty="0"/>
          </a:p>
          <a:p>
            <a:endParaRPr lang="en-US" dirty="0"/>
          </a:p>
          <a:p>
            <a:r>
              <a:rPr lang="en-US" dirty="0"/>
              <a:t>tb0515170675</a:t>
            </a:r>
          </a:p>
        </p:txBody>
      </p:sp>
      <p:sp>
        <p:nvSpPr>
          <p:cNvPr id="4" name="Slide Number Placeholder 3"/>
          <p:cNvSpPr>
            <a:spLocks noGrp="1"/>
          </p:cNvSpPr>
          <p:nvPr>
            <p:ph type="sldNum" sz="quarter" idx="10"/>
          </p:nvPr>
        </p:nvSpPr>
        <p:spPr/>
        <p:txBody>
          <a:bodyPr/>
          <a:lstStyle/>
          <a:p>
            <a:fld id="{4E4946A3-FD68-4E77-9DEF-1E7536A4AD96}" type="slidenum">
              <a:rPr lang="en-US" smtClean="0"/>
              <a:t>94</a:t>
            </a:fld>
            <a:endParaRPr lang="en-US"/>
          </a:p>
        </p:txBody>
      </p:sp>
    </p:spTree>
    <p:extLst>
      <p:ext uri="{BB962C8B-B14F-4D97-AF65-F5344CB8AC3E}">
        <p14:creationId xmlns:p14="http://schemas.microsoft.com/office/powerpoint/2010/main" val="402520106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Mankind</a:t>
            </a:r>
            <a:r>
              <a:rPr lang="en-US" baseline="0" dirty="0"/>
              <a:t> has always known of the reflective nature of still water, something that would have been available to even the poorest people in society</a:t>
            </a:r>
            <a:r>
              <a:rPr lang="en-US" dirty="0"/>
              <a:t>. According</a:t>
            </a:r>
            <a:r>
              <a:rPr lang="en-US" baseline="0" dirty="0"/>
              <a:t> to Paul’s analogy, we are like people who can only see the reflection and cannot yet see the actual substance of the things being reflected.</a:t>
            </a:r>
            <a:endParaRPr lang="en-US" dirty="0"/>
          </a:p>
          <a:p>
            <a:endParaRPr lang="en-US" dirty="0"/>
          </a:p>
          <a:p>
            <a:r>
              <a:rPr lang="en-US" dirty="0"/>
              <a:t>tb010201656h</a:t>
            </a:r>
          </a:p>
        </p:txBody>
      </p:sp>
      <p:sp>
        <p:nvSpPr>
          <p:cNvPr id="4" name="Slide Number Placeholder 3"/>
          <p:cNvSpPr>
            <a:spLocks noGrp="1"/>
          </p:cNvSpPr>
          <p:nvPr>
            <p:ph type="sldNum" sz="quarter" idx="10"/>
          </p:nvPr>
        </p:nvSpPr>
        <p:spPr/>
        <p:txBody>
          <a:bodyPr/>
          <a:lstStyle/>
          <a:p>
            <a:fld id="{4E4946A3-FD68-4E77-9DEF-1E7536A4AD96}" type="slidenum">
              <a:rPr lang="en-US" smtClean="0"/>
              <a:t>95</a:t>
            </a:fld>
            <a:endParaRPr lang="en-US"/>
          </a:p>
        </p:txBody>
      </p:sp>
    </p:spTree>
    <p:extLst>
      <p:ext uri="{BB962C8B-B14F-4D97-AF65-F5344CB8AC3E}">
        <p14:creationId xmlns:p14="http://schemas.microsoft.com/office/powerpoint/2010/main" val="283557753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Here, face-to-face interaction refers to the utmost intimacy and closeness of relationship. This sort of face-to-face intimacy is illustrated here in a sarcophagus depicting a husband and wife lovingly gazing at on another. This travertine sarcophagus was photographed at the Boston Museum of Fine Arts.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adr1711203034</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96</a:t>
            </a:fld>
            <a:endParaRPr lang="en-US"/>
          </a:p>
        </p:txBody>
      </p:sp>
    </p:spTree>
    <p:extLst>
      <p:ext uri="{BB962C8B-B14F-4D97-AF65-F5344CB8AC3E}">
        <p14:creationId xmlns:p14="http://schemas.microsoft.com/office/powerpoint/2010/main" val="110022931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The date for this American Colony photograph</a:t>
            </a:r>
            <a:r>
              <a:rPr lang="en-US" altLang="en-US" baseline="0" dirty="0"/>
              <a:t> is based on a notice in the Jewish Daily Bulletin on August 20, 1926 (http://pdfs.jta.org/1926/1926-08-20_554.pdf).</a:t>
            </a:r>
          </a:p>
          <a:p>
            <a:endParaRPr lang="en-US" dirty="0"/>
          </a:p>
          <a:p>
            <a:r>
              <a:rPr lang="en-US" dirty="0"/>
              <a:t>mat10335h</a:t>
            </a:r>
          </a:p>
        </p:txBody>
      </p:sp>
      <p:sp>
        <p:nvSpPr>
          <p:cNvPr id="4" name="Slide Number Placeholder 3"/>
          <p:cNvSpPr>
            <a:spLocks noGrp="1"/>
          </p:cNvSpPr>
          <p:nvPr>
            <p:ph type="sldNum" sz="quarter" idx="10"/>
          </p:nvPr>
        </p:nvSpPr>
        <p:spPr/>
        <p:txBody>
          <a:bodyPr/>
          <a:lstStyle/>
          <a:p>
            <a:fld id="{4E4946A3-FD68-4E77-9DEF-1E7536A4AD96}" type="slidenum">
              <a:rPr lang="en-US" smtClean="0"/>
              <a:t>97</a:t>
            </a:fld>
            <a:endParaRPr lang="en-US"/>
          </a:p>
        </p:txBody>
      </p:sp>
    </p:spTree>
    <p:extLst>
      <p:ext uri="{BB962C8B-B14F-4D97-AF65-F5344CB8AC3E}">
        <p14:creationId xmlns:p14="http://schemas.microsoft.com/office/powerpoint/2010/main" val="342307252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three words listed by Paul, “faith, hope,</a:t>
            </a:r>
            <a:r>
              <a:rPr lang="en-US" baseline="0" dirty="0"/>
              <a:t> and love” (Gk. </a:t>
            </a:r>
            <a:r>
              <a:rPr lang="el-GR" sz="1200" b="0" i="0" u="none" strike="noStrike" kern="1200" baseline="0" dirty="0">
                <a:solidFill>
                  <a:schemeClr val="tx1"/>
                </a:solidFill>
                <a:latin typeface="+mn-lt"/>
                <a:ea typeface="+mn-ea"/>
                <a:cs typeface="+mn-cs"/>
              </a:rPr>
              <a:t>πίστις, ἐλπίς, ἀγάπη</a:t>
            </a:r>
            <a:r>
              <a:rPr lang="en-US" sz="1200" b="0" i="0" u="none" strike="noStrike" kern="1200" baseline="0" dirty="0">
                <a:solidFill>
                  <a:schemeClr val="tx1"/>
                </a:solidFill>
                <a:latin typeface="+mn-lt"/>
                <a:ea typeface="+mn-ea"/>
                <a:cs typeface="+mn-cs"/>
              </a:rPr>
              <a:t>) are all grammatically feminine words. The Greeks venerated a set of three goddesses known as the Charites since at least the 6th century BC. The identities of these three varied over time, but the names centered around pleasant themes such as “Grace” (Gk. </a:t>
            </a:r>
            <a:r>
              <a:rPr lang="en-US" sz="1200" b="0" i="1" u="none" strike="noStrike" kern="1200" baseline="0" dirty="0">
                <a:solidFill>
                  <a:schemeClr val="tx1"/>
                </a:solidFill>
                <a:latin typeface="+mn-lt"/>
                <a:ea typeface="+mn-ea"/>
                <a:cs typeface="+mn-cs"/>
              </a:rPr>
              <a:t>Charis</a:t>
            </a:r>
            <a:r>
              <a:rPr lang="en-US" sz="1200" b="0" i="0" u="none" strike="noStrike" kern="1200" baseline="0" dirty="0">
                <a:solidFill>
                  <a:schemeClr val="tx1"/>
                </a:solidFill>
                <a:latin typeface="+mn-lt"/>
                <a:ea typeface="+mn-ea"/>
                <a:cs typeface="+mn-cs"/>
              </a:rPr>
              <a:t>, </a:t>
            </a:r>
            <a:r>
              <a:rPr lang="el-GR" dirty="0"/>
              <a:t>Χάρις</a:t>
            </a:r>
            <a:r>
              <a:rPr lang="en-US" sz="1200" b="0" i="0" u="none" strike="noStrike" kern="1200" baseline="0" dirty="0">
                <a:solidFill>
                  <a:schemeClr val="tx1"/>
                </a:solidFill>
                <a:latin typeface="+mn-lt"/>
                <a:ea typeface="+mn-ea"/>
                <a:cs typeface="+mn-cs"/>
              </a:rPr>
              <a:t>), “Beauty” (Gk. </a:t>
            </a:r>
            <a:r>
              <a:rPr lang="en-US" sz="1200" b="0" i="1" u="none" strike="noStrike" kern="1200" baseline="0" dirty="0" err="1">
                <a:solidFill>
                  <a:schemeClr val="tx1"/>
                </a:solidFill>
                <a:latin typeface="+mn-lt"/>
                <a:ea typeface="+mn-ea"/>
                <a:cs typeface="+mn-cs"/>
              </a:rPr>
              <a:t>Kalē</a:t>
            </a:r>
            <a:r>
              <a:rPr lang="en-US" sz="1200" b="0" i="0" u="none" strike="noStrike" kern="1200" baseline="0" dirty="0">
                <a:solidFill>
                  <a:schemeClr val="tx1"/>
                </a:solidFill>
                <a:latin typeface="+mn-lt"/>
                <a:ea typeface="+mn-ea"/>
                <a:cs typeface="+mn-cs"/>
              </a:rPr>
              <a:t>, </a:t>
            </a:r>
            <a:r>
              <a:rPr lang="el-GR" dirty="0"/>
              <a:t>Καλη</a:t>
            </a:r>
            <a:r>
              <a:rPr lang="en-US" sz="1200" b="0" i="0" u="none" strike="noStrike" kern="1200" baseline="0" dirty="0">
                <a:solidFill>
                  <a:schemeClr val="tx1"/>
                </a:solidFill>
                <a:latin typeface="+mn-lt"/>
                <a:ea typeface="+mn-ea"/>
                <a:cs typeface="+mn-cs"/>
              </a:rPr>
              <a:t>), “Happiness”</a:t>
            </a:r>
            <a:r>
              <a:rPr lang="el-GR"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Gk. </a:t>
            </a:r>
            <a:r>
              <a:rPr lang="en-US" sz="1200" b="0" i="1" u="none" strike="noStrike" kern="1200" baseline="0" dirty="0">
                <a:solidFill>
                  <a:schemeClr val="tx1"/>
                </a:solidFill>
                <a:latin typeface="+mn-lt"/>
                <a:ea typeface="+mn-ea"/>
                <a:cs typeface="+mn-cs"/>
              </a:rPr>
              <a:t>Eudaimonia</a:t>
            </a:r>
            <a:r>
              <a:rPr lang="en-US" sz="1200" b="0" i="0" u="none" strike="noStrike" kern="1200" baseline="0" dirty="0">
                <a:solidFill>
                  <a:schemeClr val="tx1"/>
                </a:solidFill>
                <a:latin typeface="+mn-lt"/>
                <a:ea typeface="+mn-ea"/>
                <a:cs typeface="+mn-cs"/>
              </a:rPr>
              <a:t>, </a:t>
            </a:r>
            <a:r>
              <a:rPr lang="el-GR" sz="1200" b="0" i="0" u="none" strike="noStrike" kern="1200" baseline="0" dirty="0">
                <a:solidFill>
                  <a:schemeClr val="tx1"/>
                </a:solidFill>
                <a:latin typeface="+mn-lt"/>
                <a:ea typeface="+mn-ea"/>
                <a:cs typeface="+mn-cs"/>
              </a:rPr>
              <a:t>Ε</a:t>
            </a:r>
            <a:r>
              <a:rPr lang="el-GR" dirty="0"/>
              <a:t>ὐδαιμονία</a:t>
            </a:r>
            <a:r>
              <a:rPr lang="en-US" sz="1200" b="0" i="0" u="none" strike="noStrike" kern="1200" baseline="0" dirty="0">
                <a:solidFill>
                  <a:schemeClr val="tx1"/>
                </a:solidFill>
                <a:latin typeface="+mn-lt"/>
                <a:ea typeface="+mn-ea"/>
                <a:cs typeface="+mn-cs"/>
              </a:rPr>
              <a:t>), and “Good Luck” (Gk. </a:t>
            </a:r>
            <a:r>
              <a:rPr lang="en-US" sz="1200" b="0" i="1" u="none" strike="noStrike" kern="1200" baseline="0" dirty="0" err="1">
                <a:solidFill>
                  <a:schemeClr val="tx1"/>
                </a:solidFill>
                <a:latin typeface="+mn-lt"/>
                <a:ea typeface="+mn-ea"/>
                <a:cs typeface="+mn-cs"/>
              </a:rPr>
              <a:t>Eutychia</a:t>
            </a:r>
            <a:r>
              <a:rPr lang="en-US" sz="1200" b="0" i="0" u="none" strike="noStrike" kern="1200" baseline="0" dirty="0">
                <a:solidFill>
                  <a:schemeClr val="tx1"/>
                </a:solidFill>
                <a:latin typeface="+mn-lt"/>
                <a:ea typeface="+mn-ea"/>
                <a:cs typeface="+mn-cs"/>
              </a:rPr>
              <a:t>, </a:t>
            </a:r>
            <a:r>
              <a:rPr lang="el-GR" dirty="0"/>
              <a:t>Εὐτυχία</a:t>
            </a:r>
            <a:r>
              <a:rPr lang="en-US" sz="1200" b="0" i="0" u="none" strike="noStrike" kern="1200" baseline="0" dirty="0">
                <a:solidFill>
                  <a:schemeClr val="tx1"/>
                </a:solidFill>
                <a:latin typeface="+mn-lt"/>
                <a:ea typeface="+mn-ea"/>
                <a:cs typeface="+mn-cs"/>
              </a:rPr>
              <a:t>). </a:t>
            </a:r>
            <a:r>
              <a:rPr lang="en-US" dirty="0"/>
              <a:t>This mosaic of the Three Graces comes from a Roman-period</a:t>
            </a:r>
            <a:r>
              <a:rPr lang="en-US" baseline="0" dirty="0"/>
              <a:t> bathhouse. It was photographed at the </a:t>
            </a:r>
            <a:r>
              <a:rPr lang="en-US" baseline="0" dirty="0" err="1"/>
              <a:t>Narlikuyu</a:t>
            </a:r>
            <a:r>
              <a:rPr lang="en-US" baseline="0" dirty="0"/>
              <a:t> Museum. </a:t>
            </a:r>
            <a:r>
              <a:rPr lang="en-US" dirty="0"/>
              <a:t>This image comes from Klaus-Peter Simon and is licensed under CC BY-SA 3.0, via Wikimedia Commons</a:t>
            </a:r>
            <a:r>
              <a:rPr lang="en-US" baseline="0" dirty="0"/>
              <a:t>: https://commons.wikimedia.org/wiki/File:NarlikuyuGrazien2.jpg.</a:t>
            </a:r>
          </a:p>
          <a:p>
            <a:endParaRPr lang="en-US" baseline="0" dirty="0"/>
          </a:p>
          <a:p>
            <a:r>
              <a:rPr lang="en-US" baseline="0" dirty="0"/>
              <a:t>wiki0916201151842234h</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98</a:t>
            </a:fld>
            <a:endParaRPr lang="en-US"/>
          </a:p>
        </p:txBody>
      </p:sp>
    </p:spTree>
    <p:extLst>
      <p:ext uri="{BB962C8B-B14F-4D97-AF65-F5344CB8AC3E}">
        <p14:creationId xmlns:p14="http://schemas.microsoft.com/office/powerpoint/2010/main" val="426870825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relief was photographed at the National</a:t>
            </a:r>
            <a:r>
              <a:rPr lang="en-US" baseline="0" dirty="0"/>
              <a:t> </a:t>
            </a:r>
            <a:r>
              <a:rPr lang="en-US" dirty="0"/>
              <a:t>Archaeological Museum in Sofia, Bulgaria. </a:t>
            </a:r>
            <a:r>
              <a:rPr lang="en-US" baseline="0" dirty="0"/>
              <a:t>This image comes from </a:t>
            </a:r>
            <a:r>
              <a:rPr lang="en-US" dirty="0"/>
              <a:t>Ad Meskens and is licensed under</a:t>
            </a:r>
            <a:r>
              <a:rPr lang="en-US" baseline="0" dirty="0"/>
              <a:t> </a:t>
            </a:r>
            <a:r>
              <a:rPr lang="en-US" dirty="0"/>
              <a:t>CC BY-SA 4.0, via Wikimedia Commons: https://commons.wikimedia.org/wiki/File:Sofia_Archeological_Museum_Votive_tablet_three_graces_08.jpg.</a:t>
            </a:r>
          </a:p>
          <a:p>
            <a:endParaRPr lang="en-US" dirty="0"/>
          </a:p>
          <a:p>
            <a:r>
              <a:rPr lang="en-US" dirty="0"/>
              <a:t>wiki07252017143004424146</a:t>
            </a:r>
          </a:p>
        </p:txBody>
      </p:sp>
      <p:sp>
        <p:nvSpPr>
          <p:cNvPr id="4" name="Slide Number Placeholder 3"/>
          <p:cNvSpPr>
            <a:spLocks noGrp="1"/>
          </p:cNvSpPr>
          <p:nvPr>
            <p:ph type="sldNum" sz="quarter" idx="10"/>
          </p:nvPr>
        </p:nvSpPr>
        <p:spPr/>
        <p:txBody>
          <a:bodyPr/>
          <a:lstStyle/>
          <a:p>
            <a:fld id="{4E4946A3-FD68-4E77-9DEF-1E7536A4AD96}" type="slidenum">
              <a:rPr lang="en-US" smtClean="0"/>
              <a:t>99</a:t>
            </a:fld>
            <a:endParaRPr lang="en-US"/>
          </a:p>
        </p:txBody>
      </p:sp>
    </p:spTree>
    <p:extLst>
      <p:ext uri="{BB962C8B-B14F-4D97-AF65-F5344CB8AC3E}">
        <p14:creationId xmlns:p14="http://schemas.microsoft.com/office/powerpoint/2010/main" val="2800300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C754077-4F67-407A-91D1-C0F87332270D}"/>
              </a:ext>
            </a:extLst>
          </p:cNvPr>
          <p:cNvSpPr/>
          <p:nvPr userDrawn="1"/>
        </p:nvSpPr>
        <p:spPr>
          <a:xfrm>
            <a:off x="0" y="0"/>
            <a:ext cx="18288000" cy="10287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4" name="Title 17">
            <a:extLst>
              <a:ext uri="{FF2B5EF4-FFF2-40B4-BE49-F238E27FC236}">
                <a16:creationId xmlns:a16="http://schemas.microsoft.com/office/drawing/2014/main" id="{946CDFF6-DC76-4CE0-8A46-71F5DB7AC7D6}"/>
              </a:ext>
            </a:extLst>
          </p:cNvPr>
          <p:cNvSpPr>
            <a:spLocks noGrp="1"/>
          </p:cNvSpPr>
          <p:nvPr>
            <p:ph type="title" hasCustomPrompt="1"/>
          </p:nvPr>
        </p:nvSpPr>
        <p:spPr>
          <a:xfrm>
            <a:off x="0" y="4841748"/>
            <a:ext cx="18288000" cy="877824"/>
          </a:xfrm>
          <a:noFill/>
        </p:spPr>
        <p:txBody>
          <a:bodyPr anchor="ctr" anchorCtr="0">
            <a:noAutofit/>
          </a:bodyPr>
          <a:lstStyle>
            <a:lvl1pPr marL="0" algn="ctr" defTabSz="1371600" rtl="0" eaLnBrk="1" fontAlgn="base" latinLnBrk="0" hangingPunct="1">
              <a:spcBef>
                <a:spcPct val="0"/>
              </a:spcBef>
              <a:spcAft>
                <a:spcPct val="0"/>
              </a:spcAft>
              <a:defRPr lang="en-US" sz="4200" b="1" i="0" cap="all" spc="450" baseline="0" dirty="0">
                <a:solidFill>
                  <a:srgbClr val="FEFFFF"/>
                </a:solidFill>
                <a:latin typeface="+mj-lt"/>
                <a:cs typeface="Calibri" panose="020F0502020204030204" pitchFamily="34" charset="0"/>
              </a:defRPr>
            </a:lvl1pPr>
          </a:lstStyle>
          <a:p>
            <a:r>
              <a:rPr lang="en-US" dirty="0"/>
              <a:t>Chapter</a:t>
            </a:r>
          </a:p>
        </p:txBody>
      </p:sp>
    </p:spTree>
    <p:extLst>
      <p:ext uri="{BB962C8B-B14F-4D97-AF65-F5344CB8AC3E}">
        <p14:creationId xmlns:p14="http://schemas.microsoft.com/office/powerpoint/2010/main" val="2787945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F21C66B-4871-4E97-8C98-4AB1B90A13EB}"/>
              </a:ext>
            </a:extLst>
          </p:cNvPr>
          <p:cNvSpPr/>
          <p:nvPr userDrawn="1"/>
        </p:nvSpPr>
        <p:spPr>
          <a:xfrm>
            <a:off x="0" y="0"/>
            <a:ext cx="18288000" cy="10287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1" name="Text Placeholder 10"/>
          <p:cNvSpPr>
            <a:spLocks noGrp="1"/>
          </p:cNvSpPr>
          <p:nvPr>
            <p:ph type="body" sz="quarter" idx="10" hasCustomPrompt="1"/>
          </p:nvPr>
        </p:nvSpPr>
        <p:spPr>
          <a:xfrm>
            <a:off x="0" y="9779508"/>
            <a:ext cx="16148304" cy="507492"/>
          </a:xfrm>
          <a:solidFill>
            <a:srgbClr val="010000"/>
          </a:solidFill>
        </p:spPr>
        <p:txBody>
          <a:bodyPr anchor="b" anchorCtr="0">
            <a:noAutofit/>
          </a:bodyPr>
          <a:lstStyle>
            <a:lvl1pPr marL="0" indent="0">
              <a:spcBef>
                <a:spcPts val="0"/>
              </a:spcBef>
              <a:buNone/>
              <a:defRPr sz="2400">
                <a:solidFill>
                  <a:srgbClr val="FEFFFF"/>
                </a:solidFill>
              </a:defRPr>
            </a:lvl1pPr>
          </a:lstStyle>
          <a:p>
            <a:pPr lvl="0"/>
            <a:r>
              <a:rPr lang="en-US" dirty="0"/>
              <a:t>Description</a:t>
            </a:r>
          </a:p>
        </p:txBody>
      </p:sp>
      <p:sp>
        <p:nvSpPr>
          <p:cNvPr id="15" name="Text Placeholder 14"/>
          <p:cNvSpPr>
            <a:spLocks noGrp="1"/>
          </p:cNvSpPr>
          <p:nvPr>
            <p:ph type="body" sz="quarter" idx="12" hasCustomPrompt="1"/>
          </p:nvPr>
        </p:nvSpPr>
        <p:spPr>
          <a:xfrm>
            <a:off x="16148304" y="9779508"/>
            <a:ext cx="2139696" cy="507492"/>
          </a:xfrm>
          <a:solidFill>
            <a:srgbClr val="010000"/>
          </a:solidFill>
        </p:spPr>
        <p:txBody>
          <a:bodyPr anchor="b" anchorCtr="0">
            <a:noAutofit/>
          </a:bodyPr>
          <a:lstStyle>
            <a:lvl1pPr marL="514350" indent="-514350" algn="r">
              <a:spcBef>
                <a:spcPts val="0"/>
              </a:spcBef>
              <a:buFont typeface="+mj-lt"/>
              <a:buNone/>
              <a:defRPr lang="en-US" sz="2400" kern="1200" dirty="0">
                <a:solidFill>
                  <a:srgbClr val="FEFFFF"/>
                </a:solidFill>
                <a:latin typeface="+mn-lt"/>
                <a:ea typeface="+mn-ea"/>
                <a:cs typeface="+mn-cs"/>
              </a:defRPr>
            </a:lvl1pPr>
          </a:lstStyle>
          <a:p>
            <a:pPr marL="0" lvl="0" indent="0" algn="r" defTabSz="1371600" rtl="0" eaLnBrk="1" latinLnBrk="0" hangingPunct="1">
              <a:spcBef>
                <a:spcPct val="20000"/>
              </a:spcBef>
            </a:pPr>
            <a:r>
              <a:rPr lang="en-US" dirty="0"/>
              <a:t>1:1</a:t>
            </a:r>
          </a:p>
        </p:txBody>
      </p:sp>
      <p:sp>
        <p:nvSpPr>
          <p:cNvPr id="18" name="Title 17"/>
          <p:cNvSpPr>
            <a:spLocks noGrp="1"/>
          </p:cNvSpPr>
          <p:nvPr>
            <p:ph type="title"/>
          </p:nvPr>
        </p:nvSpPr>
        <p:spPr>
          <a:xfrm>
            <a:off x="0" y="0"/>
            <a:ext cx="18288000" cy="553998"/>
          </a:xfrm>
          <a:solidFill>
            <a:srgbClr val="000000"/>
          </a:solidFill>
        </p:spPr>
        <p:txBody>
          <a:bodyPr anchor="ctr" anchorCtr="0">
            <a:noAutofit/>
          </a:bodyPr>
          <a:lstStyle>
            <a:lvl1pPr marL="0" algn="l" defTabSz="1371600" rtl="0" eaLnBrk="1" fontAlgn="base" latinLnBrk="0" hangingPunct="1">
              <a:spcBef>
                <a:spcPct val="0"/>
              </a:spcBef>
              <a:spcAft>
                <a:spcPct val="0"/>
              </a:spcAft>
              <a:defRPr lang="en-US" sz="2700" i="1" dirty="0">
                <a:solidFill>
                  <a:srgbClr val="FEFFFF"/>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2824368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40"/>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5643A83-CC93-44D9-BC3E-EFDFB76602A7}" type="datetimeFigureOut">
              <a:rPr lang="en-US" smtClean="0"/>
              <a:t>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036866-7909-4FA5-8D06-7EA27414A1CE}" type="slidenum">
              <a:rPr lang="en-US" smtClean="0"/>
              <a:t>‹#›</a:t>
            </a:fld>
            <a:endParaRPr lang="en-US"/>
          </a:p>
        </p:txBody>
      </p:sp>
    </p:spTree>
    <p:extLst>
      <p:ext uri="{BB962C8B-B14F-4D97-AF65-F5344CB8AC3E}">
        <p14:creationId xmlns:p14="http://schemas.microsoft.com/office/powerpoint/2010/main" val="284675955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7"/>
            <a:ext cx="16459200" cy="1714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4400" y="2400302"/>
            <a:ext cx="16459200" cy="67889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27"/>
            <a:ext cx="42672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F5643A83-CC93-44D9-BC3E-EFDFB76602A7}" type="datetimeFigureOut">
              <a:rPr lang="en-US" smtClean="0"/>
              <a:t>2/15/2024</a:t>
            </a:fld>
            <a:endParaRPr lang="en-US"/>
          </a:p>
        </p:txBody>
      </p:sp>
      <p:sp>
        <p:nvSpPr>
          <p:cNvPr id="5" name="Footer Placeholder 4"/>
          <p:cNvSpPr>
            <a:spLocks noGrp="1"/>
          </p:cNvSpPr>
          <p:nvPr>
            <p:ph type="ftr" sz="quarter" idx="3"/>
          </p:nvPr>
        </p:nvSpPr>
        <p:spPr>
          <a:xfrm>
            <a:off x="6248400" y="9534527"/>
            <a:ext cx="5791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3106400" y="9534527"/>
            <a:ext cx="4267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2E036866-7909-4FA5-8D06-7EA27414A1CE}" type="slidenum">
              <a:rPr lang="en-US" smtClean="0"/>
              <a:t>‹#›</a:t>
            </a:fld>
            <a:endParaRPr lang="en-US"/>
          </a:p>
        </p:txBody>
      </p:sp>
    </p:spTree>
    <p:extLst>
      <p:ext uri="{BB962C8B-B14F-4D97-AF65-F5344CB8AC3E}">
        <p14:creationId xmlns:p14="http://schemas.microsoft.com/office/powerpoint/2010/main" val="3670653478"/>
      </p:ext>
    </p:extLst>
  </p:cSld>
  <p:clrMap bg1="dk1" tx1="lt1" bg2="dk2" tx2="lt2" accent1="accent1" accent2="accent2" accent3="accent3" accent4="accent4" accent5="accent5" accent6="accent6" hlink="hlink" folHlink="folHlink"/>
  <p:sldLayoutIdLst>
    <p:sldLayoutId id="2147483703" r:id="rId1"/>
    <p:sldLayoutId id="2147483702" r:id="rId2"/>
    <p:sldLayoutId id="2147483704" r:id="rId3"/>
  </p:sldLayoutIdLst>
  <p:txStyles>
    <p:titleStyle>
      <a:lvl1pPr algn="ctr" defTabSz="1371600" rtl="0" eaLnBrk="1" latinLnBrk="0" hangingPunct="1">
        <a:spcBef>
          <a:spcPct val="0"/>
        </a:spcBef>
        <a:buNone/>
        <a:defRPr sz="6600" kern="1200">
          <a:solidFill>
            <a:schemeClr val="tx1"/>
          </a:solidFill>
          <a:latin typeface="+mj-lt"/>
          <a:ea typeface="+mj-ea"/>
          <a:cs typeface="+mj-cs"/>
        </a:defRPr>
      </a:lvl1pPr>
    </p:titleStyle>
    <p:bodyStyle>
      <a:lvl1pPr marL="514350" indent="-514350" algn="l" defTabSz="1371600"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1pPr>
      <a:lvl2pPr marL="1114425" indent="-428625" algn="l" defTabSz="1371600" rtl="0" eaLnBrk="1" latinLnBrk="0" hangingPunct="1">
        <a:spcBef>
          <a:spcPct val="20000"/>
        </a:spcBef>
        <a:buFont typeface="Arial" panose="020B0604020202020204" pitchFamily="34" charset="0"/>
        <a:buChar char="–"/>
        <a:defRPr sz="4200" kern="1200">
          <a:solidFill>
            <a:schemeClr val="tx1"/>
          </a:solidFill>
          <a:latin typeface="+mn-lt"/>
          <a:ea typeface="+mn-ea"/>
          <a:cs typeface="+mn-cs"/>
        </a:defRPr>
      </a:lvl2pPr>
      <a:lvl3pPr marL="1714500" indent="-342900" algn="l" defTabSz="1371600"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3pPr>
      <a:lvl4pPr marL="24003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4pPr>
      <a:lvl5pPr marL="30861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100.xml"/><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101.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66.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68B7E1C-8DE2-B1A3-3984-79EED4D21F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5" name="Title 4"/>
          <p:cNvSpPr>
            <a:spLocks noGrp="1"/>
          </p:cNvSpPr>
          <p:nvPr>
            <p:ph type="title"/>
          </p:nvPr>
        </p:nvSpPr>
        <p:spPr>
          <a:xfrm>
            <a:off x="0" y="5415476"/>
            <a:ext cx="18288000" cy="877824"/>
          </a:xfrm>
        </p:spPr>
        <p:txBody>
          <a:bodyPr/>
          <a:lstStyle/>
          <a:p>
            <a:r>
              <a:rPr lang="en-US" dirty="0"/>
              <a:t>1 Corinthians 13</a:t>
            </a:r>
          </a:p>
        </p:txBody>
      </p:sp>
      <p:pic>
        <p:nvPicPr>
          <p:cNvPr id="4" name="Picture 3">
            <a:extLst>
              <a:ext uri="{FF2B5EF4-FFF2-40B4-BE49-F238E27FC236}">
                <a16:creationId xmlns:a16="http://schemas.microsoft.com/office/drawing/2014/main" id="{585DA209-6EDD-4CC8-A1A8-73EFDBE5A1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9260" y="6607897"/>
            <a:ext cx="7269480" cy="408758"/>
          </a:xfrm>
          <a:prstGeom prst="rect">
            <a:avLst/>
          </a:prstGeom>
        </p:spPr>
      </p:pic>
    </p:spTree>
    <p:extLst>
      <p:ext uri="{BB962C8B-B14F-4D97-AF65-F5344CB8AC3E}">
        <p14:creationId xmlns:p14="http://schemas.microsoft.com/office/powerpoint/2010/main" val="15175220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close&#10;&#10;Description automatically generated">
            <a:extLst>
              <a:ext uri="{FF2B5EF4-FFF2-40B4-BE49-F238E27FC236}">
                <a16:creationId xmlns:a16="http://schemas.microsoft.com/office/drawing/2014/main" id="{5CEA608A-A643-C744-D71B-C4829A5119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9332" y="0"/>
            <a:ext cx="10689336" cy="10287000"/>
          </a:xfrm>
          <a:prstGeom prst="rect">
            <a:avLst/>
          </a:prstGeom>
        </p:spPr>
      </p:pic>
      <p:sp>
        <p:nvSpPr>
          <p:cNvPr id="3" name="Text Placeholder 2"/>
          <p:cNvSpPr>
            <a:spLocks noGrp="1"/>
          </p:cNvSpPr>
          <p:nvPr>
            <p:ph type="body" sz="quarter" idx="10"/>
          </p:nvPr>
        </p:nvSpPr>
        <p:spPr/>
        <p:txBody>
          <a:bodyPr/>
          <a:lstStyle/>
          <a:p>
            <a:r>
              <a:rPr lang="en-US" dirty="0"/>
              <a:t>Bowl with an Aramaic incantation and a demon, from Nippur, 6th–7th centuries AD</a:t>
            </a:r>
          </a:p>
        </p:txBody>
      </p:sp>
      <p:sp>
        <p:nvSpPr>
          <p:cNvPr id="4" name="Text Placeholder 3"/>
          <p:cNvSpPr>
            <a:spLocks noGrp="1"/>
          </p:cNvSpPr>
          <p:nvPr>
            <p:ph type="body" sz="quarter" idx="12"/>
          </p:nvPr>
        </p:nvSpPr>
        <p:spPr/>
        <p:txBody>
          <a:bodyPr/>
          <a:lstStyle/>
          <a:p>
            <a:r>
              <a:rPr lang="en-US" dirty="0"/>
              <a:t>13:1</a:t>
            </a:r>
          </a:p>
        </p:txBody>
      </p:sp>
      <p:sp>
        <p:nvSpPr>
          <p:cNvPr id="2" name="Title 1"/>
          <p:cNvSpPr>
            <a:spLocks noGrp="1"/>
          </p:cNvSpPr>
          <p:nvPr>
            <p:ph type="title"/>
          </p:nvPr>
        </p:nvSpPr>
        <p:spPr/>
        <p:txBody>
          <a:bodyPr/>
          <a:lstStyle/>
          <a:p>
            <a:r>
              <a:rPr lang="en-US" dirty="0"/>
              <a:t>If I speak in the tongues of men and of angels</a:t>
            </a:r>
          </a:p>
        </p:txBody>
      </p:sp>
      <p:sp>
        <p:nvSpPr>
          <p:cNvPr id="5" name="Freeform 6">
            <a:extLst>
              <a:ext uri="{FF2B5EF4-FFF2-40B4-BE49-F238E27FC236}">
                <a16:creationId xmlns:a16="http://schemas.microsoft.com/office/drawing/2014/main" id="{E44D887D-03FB-59E2-C4DC-1F12B763F0E7}"/>
              </a:ext>
            </a:extLst>
          </p:cNvPr>
          <p:cNvSpPr/>
          <p:nvPr/>
        </p:nvSpPr>
        <p:spPr>
          <a:xfrm>
            <a:off x="6320337" y="2705100"/>
            <a:ext cx="5414464" cy="5557354"/>
          </a:xfrm>
          <a:custGeom>
            <a:avLst/>
            <a:gdLst>
              <a:gd name="connsiteX0" fmla="*/ 3093057 w 3267986"/>
              <a:gd name="connsiteY0" fmla="*/ 1093304 h 3343524"/>
              <a:gd name="connsiteX1" fmla="*/ 3013544 w 3267986"/>
              <a:gd name="connsiteY1" fmla="*/ 1164866 h 3343524"/>
              <a:gd name="connsiteX2" fmla="*/ 2993666 w 3267986"/>
              <a:gd name="connsiteY2" fmla="*/ 1172818 h 3343524"/>
              <a:gd name="connsiteX3" fmla="*/ 3057276 w 3267986"/>
              <a:gd name="connsiteY3" fmla="*/ 1311965 h 3343524"/>
              <a:gd name="connsiteX4" fmla="*/ 3112935 w 3267986"/>
              <a:gd name="connsiteY4" fmla="*/ 1554480 h 3343524"/>
              <a:gd name="connsiteX5" fmla="*/ 3136789 w 3267986"/>
              <a:gd name="connsiteY5" fmla="*/ 1765190 h 3343524"/>
              <a:gd name="connsiteX6" fmla="*/ 3101008 w 3267986"/>
              <a:gd name="connsiteY6" fmla="*/ 2003729 h 3343524"/>
              <a:gd name="connsiteX7" fmla="*/ 3021495 w 3267986"/>
              <a:gd name="connsiteY7" fmla="*/ 2238292 h 3343524"/>
              <a:gd name="connsiteX8" fmla="*/ 2898250 w 3267986"/>
              <a:gd name="connsiteY8" fmla="*/ 2528515 h 3343524"/>
              <a:gd name="connsiteX9" fmla="*/ 2679589 w 3267986"/>
              <a:gd name="connsiteY9" fmla="*/ 2794884 h 3343524"/>
              <a:gd name="connsiteX10" fmla="*/ 2425147 w 3267986"/>
              <a:gd name="connsiteY10" fmla="*/ 2993666 h 3343524"/>
              <a:gd name="connsiteX11" fmla="*/ 2122998 w 3267986"/>
              <a:gd name="connsiteY11" fmla="*/ 3112936 h 3343524"/>
              <a:gd name="connsiteX12" fmla="*/ 1781092 w 3267986"/>
              <a:gd name="connsiteY12" fmla="*/ 3212327 h 3343524"/>
              <a:gd name="connsiteX13" fmla="*/ 1443161 w 3267986"/>
              <a:gd name="connsiteY13" fmla="*/ 3212327 h 3343524"/>
              <a:gd name="connsiteX14" fmla="*/ 1041620 w 3267986"/>
              <a:gd name="connsiteY14" fmla="*/ 3108960 h 3343524"/>
              <a:gd name="connsiteX15" fmla="*/ 807057 w 3267986"/>
              <a:gd name="connsiteY15" fmla="*/ 2965837 h 3343524"/>
              <a:gd name="connsiteX16" fmla="*/ 540688 w 3267986"/>
              <a:gd name="connsiteY16" fmla="*/ 2731273 h 3343524"/>
              <a:gd name="connsiteX17" fmla="*/ 365760 w 3267986"/>
              <a:gd name="connsiteY17" fmla="*/ 2480807 h 3343524"/>
              <a:gd name="connsiteX18" fmla="*/ 226612 w 3267986"/>
              <a:gd name="connsiteY18" fmla="*/ 2142877 h 3343524"/>
              <a:gd name="connsiteX19" fmla="*/ 159026 w 3267986"/>
              <a:gd name="connsiteY19" fmla="*/ 1745311 h 3343524"/>
              <a:gd name="connsiteX20" fmla="*/ 198782 w 3267986"/>
              <a:gd name="connsiteY20" fmla="*/ 1339795 h 3343524"/>
              <a:gd name="connsiteX21" fmla="*/ 349857 w 3267986"/>
              <a:gd name="connsiteY21" fmla="*/ 981986 h 3343524"/>
              <a:gd name="connsiteX22" fmla="*/ 620201 w 3267986"/>
              <a:gd name="connsiteY22" fmla="*/ 667910 h 3343524"/>
              <a:gd name="connsiteX23" fmla="*/ 942229 w 3267986"/>
              <a:gd name="connsiteY23" fmla="*/ 401541 h 3343524"/>
              <a:gd name="connsiteX24" fmla="*/ 1292087 w 3267986"/>
              <a:gd name="connsiteY24" fmla="*/ 270344 h 3343524"/>
              <a:gd name="connsiteX25" fmla="*/ 1689652 w 3267986"/>
              <a:gd name="connsiteY25" fmla="*/ 206734 h 3343524"/>
              <a:gd name="connsiteX26" fmla="*/ 1959996 w 3267986"/>
              <a:gd name="connsiteY26" fmla="*/ 210710 h 3343524"/>
              <a:gd name="connsiteX27" fmla="*/ 2357561 w 3267986"/>
              <a:gd name="connsiteY27" fmla="*/ 326004 h 3343524"/>
              <a:gd name="connsiteX28" fmla="*/ 2763078 w 3267986"/>
              <a:gd name="connsiteY28" fmla="*/ 616226 h 3343524"/>
              <a:gd name="connsiteX29" fmla="*/ 3069203 w 3267986"/>
              <a:gd name="connsiteY29" fmla="*/ 1017767 h 3343524"/>
              <a:gd name="connsiteX30" fmla="*/ 3212327 w 3267986"/>
              <a:gd name="connsiteY30" fmla="*/ 1311965 h 3343524"/>
              <a:gd name="connsiteX31" fmla="*/ 3267986 w 3267986"/>
              <a:gd name="connsiteY31" fmla="*/ 1689652 h 3343524"/>
              <a:gd name="connsiteX32" fmla="*/ 3192448 w 3267986"/>
              <a:gd name="connsiteY32" fmla="*/ 2146852 h 3343524"/>
              <a:gd name="connsiteX33" fmla="*/ 3041373 w 3267986"/>
              <a:gd name="connsiteY33" fmla="*/ 2512612 h 3343524"/>
              <a:gd name="connsiteX34" fmla="*/ 2798859 w 3267986"/>
              <a:gd name="connsiteY34" fmla="*/ 2866445 h 3343524"/>
              <a:gd name="connsiteX35" fmla="*/ 2512612 w 3267986"/>
              <a:gd name="connsiteY35" fmla="*/ 3085106 h 3343524"/>
              <a:gd name="connsiteX36" fmla="*/ 2158779 w 3267986"/>
              <a:gd name="connsiteY36" fmla="*/ 3264011 h 3343524"/>
              <a:gd name="connsiteX37" fmla="*/ 1681700 w 3267986"/>
              <a:gd name="connsiteY37" fmla="*/ 3343524 h 3343524"/>
              <a:gd name="connsiteX38" fmla="*/ 1176793 w 3267986"/>
              <a:gd name="connsiteY38" fmla="*/ 3279913 h 3343524"/>
              <a:gd name="connsiteX39" fmla="*/ 942229 w 3267986"/>
              <a:gd name="connsiteY39" fmla="*/ 3196424 h 3343524"/>
              <a:gd name="connsiteX40" fmla="*/ 731520 w 3267986"/>
              <a:gd name="connsiteY40" fmla="*/ 3081131 h 3343524"/>
              <a:gd name="connsiteX41" fmla="*/ 504907 w 3267986"/>
              <a:gd name="connsiteY41" fmla="*/ 2886324 h 3343524"/>
              <a:gd name="connsiteX42" fmla="*/ 349857 w 3267986"/>
              <a:gd name="connsiteY42" fmla="*/ 2719346 h 3343524"/>
              <a:gd name="connsiteX43" fmla="*/ 198782 w 3267986"/>
              <a:gd name="connsiteY43" fmla="*/ 2504661 h 3343524"/>
              <a:gd name="connsiteX44" fmla="*/ 79513 w 3267986"/>
              <a:gd name="connsiteY44" fmla="*/ 2266122 h 3343524"/>
              <a:gd name="connsiteX45" fmla="*/ 19878 w 3267986"/>
              <a:gd name="connsiteY45" fmla="*/ 2055412 h 3343524"/>
              <a:gd name="connsiteX46" fmla="*/ 0 w 3267986"/>
              <a:gd name="connsiteY46" fmla="*/ 1761214 h 3343524"/>
              <a:gd name="connsiteX47" fmla="*/ 23853 w 3267986"/>
              <a:gd name="connsiteY47" fmla="*/ 1463040 h 3343524"/>
              <a:gd name="connsiteX48" fmla="*/ 59634 w 3267986"/>
              <a:gd name="connsiteY48" fmla="*/ 1204623 h 3343524"/>
              <a:gd name="connsiteX49" fmla="*/ 166977 w 3267986"/>
              <a:gd name="connsiteY49" fmla="*/ 922351 h 3343524"/>
              <a:gd name="connsiteX50" fmla="*/ 333954 w 3267986"/>
              <a:gd name="connsiteY50" fmla="*/ 675861 h 3343524"/>
              <a:gd name="connsiteX51" fmla="*/ 564542 w 3267986"/>
              <a:gd name="connsiteY51" fmla="*/ 441298 h 3343524"/>
              <a:gd name="connsiteX52" fmla="*/ 866692 w 3267986"/>
              <a:gd name="connsiteY52" fmla="*/ 266369 h 3343524"/>
              <a:gd name="connsiteX53" fmla="*/ 1256306 w 3267986"/>
              <a:gd name="connsiteY53" fmla="*/ 83489 h 3343524"/>
              <a:gd name="connsiteX54" fmla="*/ 1554480 w 3267986"/>
              <a:gd name="connsiteY54" fmla="*/ 0 h 3343524"/>
              <a:gd name="connsiteX55" fmla="*/ 1975899 w 3267986"/>
              <a:gd name="connsiteY55" fmla="*/ 3976 h 3343524"/>
              <a:gd name="connsiteX56" fmla="*/ 2293951 w 3267986"/>
              <a:gd name="connsiteY56" fmla="*/ 103367 h 3343524"/>
              <a:gd name="connsiteX57" fmla="*/ 2743200 w 3267986"/>
              <a:gd name="connsiteY57" fmla="*/ 322028 h 3343524"/>
              <a:gd name="connsiteX58" fmla="*/ 3017520 w 3267986"/>
              <a:gd name="connsiteY58" fmla="*/ 604299 h 3343524"/>
              <a:gd name="connsiteX59" fmla="*/ 3017520 w 3267986"/>
              <a:gd name="connsiteY59" fmla="*/ 604299 h 3343524"/>
              <a:gd name="connsiteX0" fmla="*/ 3093057 w 3267986"/>
              <a:gd name="connsiteY0" fmla="*/ 1093304 h 3343524"/>
              <a:gd name="connsiteX1" fmla="*/ 3013544 w 3267986"/>
              <a:gd name="connsiteY1" fmla="*/ 1164866 h 3343524"/>
              <a:gd name="connsiteX2" fmla="*/ 2993666 w 3267986"/>
              <a:gd name="connsiteY2" fmla="*/ 1172818 h 3343524"/>
              <a:gd name="connsiteX3" fmla="*/ 3057276 w 3267986"/>
              <a:gd name="connsiteY3" fmla="*/ 1311965 h 3343524"/>
              <a:gd name="connsiteX4" fmla="*/ 3112935 w 3267986"/>
              <a:gd name="connsiteY4" fmla="*/ 1554480 h 3343524"/>
              <a:gd name="connsiteX5" fmla="*/ 3136789 w 3267986"/>
              <a:gd name="connsiteY5" fmla="*/ 1765190 h 3343524"/>
              <a:gd name="connsiteX6" fmla="*/ 3101008 w 3267986"/>
              <a:gd name="connsiteY6" fmla="*/ 2003729 h 3343524"/>
              <a:gd name="connsiteX7" fmla="*/ 3021495 w 3267986"/>
              <a:gd name="connsiteY7" fmla="*/ 2238292 h 3343524"/>
              <a:gd name="connsiteX8" fmla="*/ 2898250 w 3267986"/>
              <a:gd name="connsiteY8" fmla="*/ 2528515 h 3343524"/>
              <a:gd name="connsiteX9" fmla="*/ 2679589 w 3267986"/>
              <a:gd name="connsiteY9" fmla="*/ 2794884 h 3343524"/>
              <a:gd name="connsiteX10" fmla="*/ 2425147 w 3267986"/>
              <a:gd name="connsiteY10" fmla="*/ 2993666 h 3343524"/>
              <a:gd name="connsiteX11" fmla="*/ 2122998 w 3267986"/>
              <a:gd name="connsiteY11" fmla="*/ 3112936 h 3343524"/>
              <a:gd name="connsiteX12" fmla="*/ 1781092 w 3267986"/>
              <a:gd name="connsiteY12" fmla="*/ 3212327 h 3343524"/>
              <a:gd name="connsiteX13" fmla="*/ 1443161 w 3267986"/>
              <a:gd name="connsiteY13" fmla="*/ 3212327 h 3343524"/>
              <a:gd name="connsiteX14" fmla="*/ 1041620 w 3267986"/>
              <a:gd name="connsiteY14" fmla="*/ 3108960 h 3343524"/>
              <a:gd name="connsiteX15" fmla="*/ 807057 w 3267986"/>
              <a:gd name="connsiteY15" fmla="*/ 2965837 h 3343524"/>
              <a:gd name="connsiteX16" fmla="*/ 540688 w 3267986"/>
              <a:gd name="connsiteY16" fmla="*/ 2731273 h 3343524"/>
              <a:gd name="connsiteX17" fmla="*/ 365760 w 3267986"/>
              <a:gd name="connsiteY17" fmla="*/ 2480807 h 3343524"/>
              <a:gd name="connsiteX18" fmla="*/ 226612 w 3267986"/>
              <a:gd name="connsiteY18" fmla="*/ 2142877 h 3343524"/>
              <a:gd name="connsiteX19" fmla="*/ 159026 w 3267986"/>
              <a:gd name="connsiteY19" fmla="*/ 1745311 h 3343524"/>
              <a:gd name="connsiteX20" fmla="*/ 198782 w 3267986"/>
              <a:gd name="connsiteY20" fmla="*/ 1339795 h 3343524"/>
              <a:gd name="connsiteX21" fmla="*/ 349857 w 3267986"/>
              <a:gd name="connsiteY21" fmla="*/ 981986 h 3343524"/>
              <a:gd name="connsiteX22" fmla="*/ 620201 w 3267986"/>
              <a:gd name="connsiteY22" fmla="*/ 667910 h 3343524"/>
              <a:gd name="connsiteX23" fmla="*/ 942229 w 3267986"/>
              <a:gd name="connsiteY23" fmla="*/ 401541 h 3343524"/>
              <a:gd name="connsiteX24" fmla="*/ 1292087 w 3267986"/>
              <a:gd name="connsiteY24" fmla="*/ 270344 h 3343524"/>
              <a:gd name="connsiteX25" fmla="*/ 1689652 w 3267986"/>
              <a:gd name="connsiteY25" fmla="*/ 206734 h 3343524"/>
              <a:gd name="connsiteX26" fmla="*/ 1959996 w 3267986"/>
              <a:gd name="connsiteY26" fmla="*/ 210710 h 3343524"/>
              <a:gd name="connsiteX27" fmla="*/ 2357561 w 3267986"/>
              <a:gd name="connsiteY27" fmla="*/ 326004 h 3343524"/>
              <a:gd name="connsiteX28" fmla="*/ 2763078 w 3267986"/>
              <a:gd name="connsiteY28" fmla="*/ 616226 h 3343524"/>
              <a:gd name="connsiteX29" fmla="*/ 3069203 w 3267986"/>
              <a:gd name="connsiteY29" fmla="*/ 1017767 h 3343524"/>
              <a:gd name="connsiteX30" fmla="*/ 3212327 w 3267986"/>
              <a:gd name="connsiteY30" fmla="*/ 1311965 h 3343524"/>
              <a:gd name="connsiteX31" fmla="*/ 3267986 w 3267986"/>
              <a:gd name="connsiteY31" fmla="*/ 1689652 h 3343524"/>
              <a:gd name="connsiteX32" fmla="*/ 3192448 w 3267986"/>
              <a:gd name="connsiteY32" fmla="*/ 2146852 h 3343524"/>
              <a:gd name="connsiteX33" fmla="*/ 3041373 w 3267986"/>
              <a:gd name="connsiteY33" fmla="*/ 2512612 h 3343524"/>
              <a:gd name="connsiteX34" fmla="*/ 2798859 w 3267986"/>
              <a:gd name="connsiteY34" fmla="*/ 2866445 h 3343524"/>
              <a:gd name="connsiteX35" fmla="*/ 2512612 w 3267986"/>
              <a:gd name="connsiteY35" fmla="*/ 3085106 h 3343524"/>
              <a:gd name="connsiteX36" fmla="*/ 2158779 w 3267986"/>
              <a:gd name="connsiteY36" fmla="*/ 3264011 h 3343524"/>
              <a:gd name="connsiteX37" fmla="*/ 1681700 w 3267986"/>
              <a:gd name="connsiteY37" fmla="*/ 3343524 h 3343524"/>
              <a:gd name="connsiteX38" fmla="*/ 1176793 w 3267986"/>
              <a:gd name="connsiteY38" fmla="*/ 3279913 h 3343524"/>
              <a:gd name="connsiteX39" fmla="*/ 942229 w 3267986"/>
              <a:gd name="connsiteY39" fmla="*/ 3196424 h 3343524"/>
              <a:gd name="connsiteX40" fmla="*/ 731520 w 3267986"/>
              <a:gd name="connsiteY40" fmla="*/ 3081131 h 3343524"/>
              <a:gd name="connsiteX41" fmla="*/ 504907 w 3267986"/>
              <a:gd name="connsiteY41" fmla="*/ 2886324 h 3343524"/>
              <a:gd name="connsiteX42" fmla="*/ 349857 w 3267986"/>
              <a:gd name="connsiteY42" fmla="*/ 2719346 h 3343524"/>
              <a:gd name="connsiteX43" fmla="*/ 198782 w 3267986"/>
              <a:gd name="connsiteY43" fmla="*/ 2504661 h 3343524"/>
              <a:gd name="connsiteX44" fmla="*/ 79513 w 3267986"/>
              <a:gd name="connsiteY44" fmla="*/ 2266122 h 3343524"/>
              <a:gd name="connsiteX45" fmla="*/ 19878 w 3267986"/>
              <a:gd name="connsiteY45" fmla="*/ 2055412 h 3343524"/>
              <a:gd name="connsiteX46" fmla="*/ 0 w 3267986"/>
              <a:gd name="connsiteY46" fmla="*/ 1761214 h 3343524"/>
              <a:gd name="connsiteX47" fmla="*/ 23853 w 3267986"/>
              <a:gd name="connsiteY47" fmla="*/ 1463040 h 3343524"/>
              <a:gd name="connsiteX48" fmla="*/ 59634 w 3267986"/>
              <a:gd name="connsiteY48" fmla="*/ 1204623 h 3343524"/>
              <a:gd name="connsiteX49" fmla="*/ 166977 w 3267986"/>
              <a:gd name="connsiteY49" fmla="*/ 922351 h 3343524"/>
              <a:gd name="connsiteX50" fmla="*/ 333954 w 3267986"/>
              <a:gd name="connsiteY50" fmla="*/ 675861 h 3343524"/>
              <a:gd name="connsiteX51" fmla="*/ 564542 w 3267986"/>
              <a:gd name="connsiteY51" fmla="*/ 441298 h 3343524"/>
              <a:gd name="connsiteX52" fmla="*/ 866692 w 3267986"/>
              <a:gd name="connsiteY52" fmla="*/ 266369 h 3343524"/>
              <a:gd name="connsiteX53" fmla="*/ 1256306 w 3267986"/>
              <a:gd name="connsiteY53" fmla="*/ 83489 h 3343524"/>
              <a:gd name="connsiteX54" fmla="*/ 1554480 w 3267986"/>
              <a:gd name="connsiteY54" fmla="*/ 0 h 3343524"/>
              <a:gd name="connsiteX55" fmla="*/ 1975899 w 3267986"/>
              <a:gd name="connsiteY55" fmla="*/ 3976 h 3343524"/>
              <a:gd name="connsiteX56" fmla="*/ 2293951 w 3267986"/>
              <a:gd name="connsiteY56" fmla="*/ 103367 h 3343524"/>
              <a:gd name="connsiteX57" fmla="*/ 2743200 w 3267986"/>
              <a:gd name="connsiteY57" fmla="*/ 322028 h 3343524"/>
              <a:gd name="connsiteX58" fmla="*/ 2964449 w 3267986"/>
              <a:gd name="connsiteY58" fmla="*/ 557751 h 3343524"/>
              <a:gd name="connsiteX59" fmla="*/ 3017520 w 3267986"/>
              <a:gd name="connsiteY59" fmla="*/ 604299 h 3343524"/>
              <a:gd name="connsiteX60" fmla="*/ 3017520 w 3267986"/>
              <a:gd name="connsiteY60" fmla="*/ 604299 h 3343524"/>
              <a:gd name="connsiteX0" fmla="*/ 3093057 w 3267986"/>
              <a:gd name="connsiteY0" fmla="*/ 1093304 h 3343524"/>
              <a:gd name="connsiteX1" fmla="*/ 3013544 w 3267986"/>
              <a:gd name="connsiteY1" fmla="*/ 1164866 h 3343524"/>
              <a:gd name="connsiteX2" fmla="*/ 2993666 w 3267986"/>
              <a:gd name="connsiteY2" fmla="*/ 1172818 h 3343524"/>
              <a:gd name="connsiteX3" fmla="*/ 3057276 w 3267986"/>
              <a:gd name="connsiteY3" fmla="*/ 1311965 h 3343524"/>
              <a:gd name="connsiteX4" fmla="*/ 3112935 w 3267986"/>
              <a:gd name="connsiteY4" fmla="*/ 1554480 h 3343524"/>
              <a:gd name="connsiteX5" fmla="*/ 3136789 w 3267986"/>
              <a:gd name="connsiteY5" fmla="*/ 1765190 h 3343524"/>
              <a:gd name="connsiteX6" fmla="*/ 3101008 w 3267986"/>
              <a:gd name="connsiteY6" fmla="*/ 2003729 h 3343524"/>
              <a:gd name="connsiteX7" fmla="*/ 3021495 w 3267986"/>
              <a:gd name="connsiteY7" fmla="*/ 2238292 h 3343524"/>
              <a:gd name="connsiteX8" fmla="*/ 2898250 w 3267986"/>
              <a:gd name="connsiteY8" fmla="*/ 2528515 h 3343524"/>
              <a:gd name="connsiteX9" fmla="*/ 2679589 w 3267986"/>
              <a:gd name="connsiteY9" fmla="*/ 2794884 h 3343524"/>
              <a:gd name="connsiteX10" fmla="*/ 2425147 w 3267986"/>
              <a:gd name="connsiteY10" fmla="*/ 2993666 h 3343524"/>
              <a:gd name="connsiteX11" fmla="*/ 2122998 w 3267986"/>
              <a:gd name="connsiteY11" fmla="*/ 3112936 h 3343524"/>
              <a:gd name="connsiteX12" fmla="*/ 1781092 w 3267986"/>
              <a:gd name="connsiteY12" fmla="*/ 3212327 h 3343524"/>
              <a:gd name="connsiteX13" fmla="*/ 1443161 w 3267986"/>
              <a:gd name="connsiteY13" fmla="*/ 3212327 h 3343524"/>
              <a:gd name="connsiteX14" fmla="*/ 1041620 w 3267986"/>
              <a:gd name="connsiteY14" fmla="*/ 3108960 h 3343524"/>
              <a:gd name="connsiteX15" fmla="*/ 807057 w 3267986"/>
              <a:gd name="connsiteY15" fmla="*/ 2965837 h 3343524"/>
              <a:gd name="connsiteX16" fmla="*/ 540688 w 3267986"/>
              <a:gd name="connsiteY16" fmla="*/ 2731273 h 3343524"/>
              <a:gd name="connsiteX17" fmla="*/ 365760 w 3267986"/>
              <a:gd name="connsiteY17" fmla="*/ 2480807 h 3343524"/>
              <a:gd name="connsiteX18" fmla="*/ 226612 w 3267986"/>
              <a:gd name="connsiteY18" fmla="*/ 2142877 h 3343524"/>
              <a:gd name="connsiteX19" fmla="*/ 159026 w 3267986"/>
              <a:gd name="connsiteY19" fmla="*/ 1745311 h 3343524"/>
              <a:gd name="connsiteX20" fmla="*/ 198782 w 3267986"/>
              <a:gd name="connsiteY20" fmla="*/ 1339795 h 3343524"/>
              <a:gd name="connsiteX21" fmla="*/ 349857 w 3267986"/>
              <a:gd name="connsiteY21" fmla="*/ 981986 h 3343524"/>
              <a:gd name="connsiteX22" fmla="*/ 620201 w 3267986"/>
              <a:gd name="connsiteY22" fmla="*/ 667910 h 3343524"/>
              <a:gd name="connsiteX23" fmla="*/ 942229 w 3267986"/>
              <a:gd name="connsiteY23" fmla="*/ 401541 h 3343524"/>
              <a:gd name="connsiteX24" fmla="*/ 1292087 w 3267986"/>
              <a:gd name="connsiteY24" fmla="*/ 270344 h 3343524"/>
              <a:gd name="connsiteX25" fmla="*/ 1689652 w 3267986"/>
              <a:gd name="connsiteY25" fmla="*/ 206734 h 3343524"/>
              <a:gd name="connsiteX26" fmla="*/ 1959996 w 3267986"/>
              <a:gd name="connsiteY26" fmla="*/ 210710 h 3343524"/>
              <a:gd name="connsiteX27" fmla="*/ 2357561 w 3267986"/>
              <a:gd name="connsiteY27" fmla="*/ 326004 h 3343524"/>
              <a:gd name="connsiteX28" fmla="*/ 2763078 w 3267986"/>
              <a:gd name="connsiteY28" fmla="*/ 616226 h 3343524"/>
              <a:gd name="connsiteX29" fmla="*/ 3069203 w 3267986"/>
              <a:gd name="connsiteY29" fmla="*/ 1017767 h 3343524"/>
              <a:gd name="connsiteX30" fmla="*/ 3212327 w 3267986"/>
              <a:gd name="connsiteY30" fmla="*/ 1311965 h 3343524"/>
              <a:gd name="connsiteX31" fmla="*/ 3267986 w 3267986"/>
              <a:gd name="connsiteY31" fmla="*/ 1689652 h 3343524"/>
              <a:gd name="connsiteX32" fmla="*/ 3192448 w 3267986"/>
              <a:gd name="connsiteY32" fmla="*/ 2146852 h 3343524"/>
              <a:gd name="connsiteX33" fmla="*/ 3041373 w 3267986"/>
              <a:gd name="connsiteY33" fmla="*/ 2512612 h 3343524"/>
              <a:gd name="connsiteX34" fmla="*/ 2798859 w 3267986"/>
              <a:gd name="connsiteY34" fmla="*/ 2866445 h 3343524"/>
              <a:gd name="connsiteX35" fmla="*/ 2512612 w 3267986"/>
              <a:gd name="connsiteY35" fmla="*/ 3085106 h 3343524"/>
              <a:gd name="connsiteX36" fmla="*/ 2158779 w 3267986"/>
              <a:gd name="connsiteY36" fmla="*/ 3264011 h 3343524"/>
              <a:gd name="connsiteX37" fmla="*/ 1681700 w 3267986"/>
              <a:gd name="connsiteY37" fmla="*/ 3343524 h 3343524"/>
              <a:gd name="connsiteX38" fmla="*/ 1176793 w 3267986"/>
              <a:gd name="connsiteY38" fmla="*/ 3279913 h 3343524"/>
              <a:gd name="connsiteX39" fmla="*/ 942229 w 3267986"/>
              <a:gd name="connsiteY39" fmla="*/ 3196424 h 3343524"/>
              <a:gd name="connsiteX40" fmla="*/ 731520 w 3267986"/>
              <a:gd name="connsiteY40" fmla="*/ 3081131 h 3343524"/>
              <a:gd name="connsiteX41" fmla="*/ 504907 w 3267986"/>
              <a:gd name="connsiteY41" fmla="*/ 2886324 h 3343524"/>
              <a:gd name="connsiteX42" fmla="*/ 349857 w 3267986"/>
              <a:gd name="connsiteY42" fmla="*/ 2719346 h 3343524"/>
              <a:gd name="connsiteX43" fmla="*/ 198782 w 3267986"/>
              <a:gd name="connsiteY43" fmla="*/ 2504661 h 3343524"/>
              <a:gd name="connsiteX44" fmla="*/ 79513 w 3267986"/>
              <a:gd name="connsiteY44" fmla="*/ 2266122 h 3343524"/>
              <a:gd name="connsiteX45" fmla="*/ 19878 w 3267986"/>
              <a:gd name="connsiteY45" fmla="*/ 2055412 h 3343524"/>
              <a:gd name="connsiteX46" fmla="*/ 0 w 3267986"/>
              <a:gd name="connsiteY46" fmla="*/ 1761214 h 3343524"/>
              <a:gd name="connsiteX47" fmla="*/ 23853 w 3267986"/>
              <a:gd name="connsiteY47" fmla="*/ 1463040 h 3343524"/>
              <a:gd name="connsiteX48" fmla="*/ 59634 w 3267986"/>
              <a:gd name="connsiteY48" fmla="*/ 1204623 h 3343524"/>
              <a:gd name="connsiteX49" fmla="*/ 166977 w 3267986"/>
              <a:gd name="connsiteY49" fmla="*/ 922351 h 3343524"/>
              <a:gd name="connsiteX50" fmla="*/ 333954 w 3267986"/>
              <a:gd name="connsiteY50" fmla="*/ 675861 h 3343524"/>
              <a:gd name="connsiteX51" fmla="*/ 564542 w 3267986"/>
              <a:gd name="connsiteY51" fmla="*/ 441298 h 3343524"/>
              <a:gd name="connsiteX52" fmla="*/ 866692 w 3267986"/>
              <a:gd name="connsiteY52" fmla="*/ 266369 h 3343524"/>
              <a:gd name="connsiteX53" fmla="*/ 1256306 w 3267986"/>
              <a:gd name="connsiteY53" fmla="*/ 83489 h 3343524"/>
              <a:gd name="connsiteX54" fmla="*/ 1554480 w 3267986"/>
              <a:gd name="connsiteY54" fmla="*/ 0 h 3343524"/>
              <a:gd name="connsiteX55" fmla="*/ 1975899 w 3267986"/>
              <a:gd name="connsiteY55" fmla="*/ 3976 h 3343524"/>
              <a:gd name="connsiteX56" fmla="*/ 2293951 w 3267986"/>
              <a:gd name="connsiteY56" fmla="*/ 103367 h 3343524"/>
              <a:gd name="connsiteX57" fmla="*/ 2743200 w 3267986"/>
              <a:gd name="connsiteY57" fmla="*/ 322028 h 3343524"/>
              <a:gd name="connsiteX58" fmla="*/ 2964449 w 3267986"/>
              <a:gd name="connsiteY58" fmla="*/ 557751 h 3343524"/>
              <a:gd name="connsiteX59" fmla="*/ 3017520 w 3267986"/>
              <a:gd name="connsiteY59" fmla="*/ 604299 h 3343524"/>
              <a:gd name="connsiteX60" fmla="*/ 2943701 w 3267986"/>
              <a:gd name="connsiteY60" fmla="*/ 659068 h 3343524"/>
              <a:gd name="connsiteX0" fmla="*/ 3093057 w 3267986"/>
              <a:gd name="connsiteY0" fmla="*/ 1093304 h 3343524"/>
              <a:gd name="connsiteX1" fmla="*/ 3013544 w 3267986"/>
              <a:gd name="connsiteY1" fmla="*/ 1164866 h 3343524"/>
              <a:gd name="connsiteX2" fmla="*/ 2993666 w 3267986"/>
              <a:gd name="connsiteY2" fmla="*/ 1172818 h 3343524"/>
              <a:gd name="connsiteX3" fmla="*/ 3057276 w 3267986"/>
              <a:gd name="connsiteY3" fmla="*/ 1311965 h 3343524"/>
              <a:gd name="connsiteX4" fmla="*/ 3112935 w 3267986"/>
              <a:gd name="connsiteY4" fmla="*/ 1554480 h 3343524"/>
              <a:gd name="connsiteX5" fmla="*/ 3136789 w 3267986"/>
              <a:gd name="connsiteY5" fmla="*/ 1765190 h 3343524"/>
              <a:gd name="connsiteX6" fmla="*/ 3101008 w 3267986"/>
              <a:gd name="connsiteY6" fmla="*/ 2003729 h 3343524"/>
              <a:gd name="connsiteX7" fmla="*/ 3021495 w 3267986"/>
              <a:gd name="connsiteY7" fmla="*/ 2238292 h 3343524"/>
              <a:gd name="connsiteX8" fmla="*/ 2898250 w 3267986"/>
              <a:gd name="connsiteY8" fmla="*/ 2528515 h 3343524"/>
              <a:gd name="connsiteX9" fmla="*/ 2679589 w 3267986"/>
              <a:gd name="connsiteY9" fmla="*/ 2794884 h 3343524"/>
              <a:gd name="connsiteX10" fmla="*/ 2425147 w 3267986"/>
              <a:gd name="connsiteY10" fmla="*/ 2993666 h 3343524"/>
              <a:gd name="connsiteX11" fmla="*/ 2122998 w 3267986"/>
              <a:gd name="connsiteY11" fmla="*/ 3112936 h 3343524"/>
              <a:gd name="connsiteX12" fmla="*/ 1781092 w 3267986"/>
              <a:gd name="connsiteY12" fmla="*/ 3212327 h 3343524"/>
              <a:gd name="connsiteX13" fmla="*/ 1443161 w 3267986"/>
              <a:gd name="connsiteY13" fmla="*/ 3212327 h 3343524"/>
              <a:gd name="connsiteX14" fmla="*/ 1041620 w 3267986"/>
              <a:gd name="connsiteY14" fmla="*/ 3108960 h 3343524"/>
              <a:gd name="connsiteX15" fmla="*/ 807057 w 3267986"/>
              <a:gd name="connsiteY15" fmla="*/ 2965837 h 3343524"/>
              <a:gd name="connsiteX16" fmla="*/ 540688 w 3267986"/>
              <a:gd name="connsiteY16" fmla="*/ 2731273 h 3343524"/>
              <a:gd name="connsiteX17" fmla="*/ 365760 w 3267986"/>
              <a:gd name="connsiteY17" fmla="*/ 2480807 h 3343524"/>
              <a:gd name="connsiteX18" fmla="*/ 226612 w 3267986"/>
              <a:gd name="connsiteY18" fmla="*/ 2142877 h 3343524"/>
              <a:gd name="connsiteX19" fmla="*/ 159026 w 3267986"/>
              <a:gd name="connsiteY19" fmla="*/ 1745311 h 3343524"/>
              <a:gd name="connsiteX20" fmla="*/ 198782 w 3267986"/>
              <a:gd name="connsiteY20" fmla="*/ 1339795 h 3343524"/>
              <a:gd name="connsiteX21" fmla="*/ 349857 w 3267986"/>
              <a:gd name="connsiteY21" fmla="*/ 981986 h 3343524"/>
              <a:gd name="connsiteX22" fmla="*/ 620201 w 3267986"/>
              <a:gd name="connsiteY22" fmla="*/ 667910 h 3343524"/>
              <a:gd name="connsiteX23" fmla="*/ 942229 w 3267986"/>
              <a:gd name="connsiteY23" fmla="*/ 401541 h 3343524"/>
              <a:gd name="connsiteX24" fmla="*/ 1292087 w 3267986"/>
              <a:gd name="connsiteY24" fmla="*/ 270344 h 3343524"/>
              <a:gd name="connsiteX25" fmla="*/ 1689652 w 3267986"/>
              <a:gd name="connsiteY25" fmla="*/ 206734 h 3343524"/>
              <a:gd name="connsiteX26" fmla="*/ 1959996 w 3267986"/>
              <a:gd name="connsiteY26" fmla="*/ 210710 h 3343524"/>
              <a:gd name="connsiteX27" fmla="*/ 2357561 w 3267986"/>
              <a:gd name="connsiteY27" fmla="*/ 326004 h 3343524"/>
              <a:gd name="connsiteX28" fmla="*/ 2763078 w 3267986"/>
              <a:gd name="connsiteY28" fmla="*/ 616226 h 3343524"/>
              <a:gd name="connsiteX29" fmla="*/ 3069203 w 3267986"/>
              <a:gd name="connsiteY29" fmla="*/ 1017767 h 3343524"/>
              <a:gd name="connsiteX30" fmla="*/ 3212327 w 3267986"/>
              <a:gd name="connsiteY30" fmla="*/ 1311965 h 3343524"/>
              <a:gd name="connsiteX31" fmla="*/ 3267986 w 3267986"/>
              <a:gd name="connsiteY31" fmla="*/ 1689652 h 3343524"/>
              <a:gd name="connsiteX32" fmla="*/ 3192448 w 3267986"/>
              <a:gd name="connsiteY32" fmla="*/ 2146852 h 3343524"/>
              <a:gd name="connsiteX33" fmla="*/ 3041373 w 3267986"/>
              <a:gd name="connsiteY33" fmla="*/ 2512612 h 3343524"/>
              <a:gd name="connsiteX34" fmla="*/ 2798859 w 3267986"/>
              <a:gd name="connsiteY34" fmla="*/ 2866445 h 3343524"/>
              <a:gd name="connsiteX35" fmla="*/ 2512612 w 3267986"/>
              <a:gd name="connsiteY35" fmla="*/ 3085106 h 3343524"/>
              <a:gd name="connsiteX36" fmla="*/ 2158779 w 3267986"/>
              <a:gd name="connsiteY36" fmla="*/ 3264011 h 3343524"/>
              <a:gd name="connsiteX37" fmla="*/ 1681700 w 3267986"/>
              <a:gd name="connsiteY37" fmla="*/ 3343524 h 3343524"/>
              <a:gd name="connsiteX38" fmla="*/ 1176793 w 3267986"/>
              <a:gd name="connsiteY38" fmla="*/ 3279913 h 3343524"/>
              <a:gd name="connsiteX39" fmla="*/ 942229 w 3267986"/>
              <a:gd name="connsiteY39" fmla="*/ 3196424 h 3343524"/>
              <a:gd name="connsiteX40" fmla="*/ 731520 w 3267986"/>
              <a:gd name="connsiteY40" fmla="*/ 3081131 h 3343524"/>
              <a:gd name="connsiteX41" fmla="*/ 504907 w 3267986"/>
              <a:gd name="connsiteY41" fmla="*/ 2886324 h 3343524"/>
              <a:gd name="connsiteX42" fmla="*/ 349857 w 3267986"/>
              <a:gd name="connsiteY42" fmla="*/ 2719346 h 3343524"/>
              <a:gd name="connsiteX43" fmla="*/ 198782 w 3267986"/>
              <a:gd name="connsiteY43" fmla="*/ 2504661 h 3343524"/>
              <a:gd name="connsiteX44" fmla="*/ 79513 w 3267986"/>
              <a:gd name="connsiteY44" fmla="*/ 2266122 h 3343524"/>
              <a:gd name="connsiteX45" fmla="*/ 19878 w 3267986"/>
              <a:gd name="connsiteY45" fmla="*/ 2055412 h 3343524"/>
              <a:gd name="connsiteX46" fmla="*/ 0 w 3267986"/>
              <a:gd name="connsiteY46" fmla="*/ 1761214 h 3343524"/>
              <a:gd name="connsiteX47" fmla="*/ 23853 w 3267986"/>
              <a:gd name="connsiteY47" fmla="*/ 1463040 h 3343524"/>
              <a:gd name="connsiteX48" fmla="*/ 59634 w 3267986"/>
              <a:gd name="connsiteY48" fmla="*/ 1204623 h 3343524"/>
              <a:gd name="connsiteX49" fmla="*/ 166977 w 3267986"/>
              <a:gd name="connsiteY49" fmla="*/ 922351 h 3343524"/>
              <a:gd name="connsiteX50" fmla="*/ 333954 w 3267986"/>
              <a:gd name="connsiteY50" fmla="*/ 675861 h 3343524"/>
              <a:gd name="connsiteX51" fmla="*/ 564542 w 3267986"/>
              <a:gd name="connsiteY51" fmla="*/ 441298 h 3343524"/>
              <a:gd name="connsiteX52" fmla="*/ 866692 w 3267986"/>
              <a:gd name="connsiteY52" fmla="*/ 266369 h 3343524"/>
              <a:gd name="connsiteX53" fmla="*/ 1256306 w 3267986"/>
              <a:gd name="connsiteY53" fmla="*/ 83489 h 3343524"/>
              <a:gd name="connsiteX54" fmla="*/ 1554480 w 3267986"/>
              <a:gd name="connsiteY54" fmla="*/ 0 h 3343524"/>
              <a:gd name="connsiteX55" fmla="*/ 1975899 w 3267986"/>
              <a:gd name="connsiteY55" fmla="*/ 3976 h 3343524"/>
              <a:gd name="connsiteX56" fmla="*/ 2293951 w 3267986"/>
              <a:gd name="connsiteY56" fmla="*/ 103367 h 3343524"/>
              <a:gd name="connsiteX57" fmla="*/ 2743200 w 3267986"/>
              <a:gd name="connsiteY57" fmla="*/ 322028 h 3343524"/>
              <a:gd name="connsiteX58" fmla="*/ 2964449 w 3267986"/>
              <a:gd name="connsiteY58" fmla="*/ 557751 h 3343524"/>
              <a:gd name="connsiteX59" fmla="*/ 3017520 w 3267986"/>
              <a:gd name="connsiteY59" fmla="*/ 604299 h 3343524"/>
              <a:gd name="connsiteX60" fmla="*/ 3124676 w 3267986"/>
              <a:gd name="connsiteY60" fmla="*/ 832899 h 3343524"/>
              <a:gd name="connsiteX0" fmla="*/ 3093057 w 3267986"/>
              <a:gd name="connsiteY0" fmla="*/ 1093304 h 3343524"/>
              <a:gd name="connsiteX1" fmla="*/ 3013544 w 3267986"/>
              <a:gd name="connsiteY1" fmla="*/ 1164866 h 3343524"/>
              <a:gd name="connsiteX2" fmla="*/ 2993666 w 3267986"/>
              <a:gd name="connsiteY2" fmla="*/ 1172818 h 3343524"/>
              <a:gd name="connsiteX3" fmla="*/ 3057276 w 3267986"/>
              <a:gd name="connsiteY3" fmla="*/ 1311965 h 3343524"/>
              <a:gd name="connsiteX4" fmla="*/ 3112935 w 3267986"/>
              <a:gd name="connsiteY4" fmla="*/ 1554480 h 3343524"/>
              <a:gd name="connsiteX5" fmla="*/ 3136789 w 3267986"/>
              <a:gd name="connsiteY5" fmla="*/ 1765190 h 3343524"/>
              <a:gd name="connsiteX6" fmla="*/ 3101008 w 3267986"/>
              <a:gd name="connsiteY6" fmla="*/ 2003729 h 3343524"/>
              <a:gd name="connsiteX7" fmla="*/ 3021495 w 3267986"/>
              <a:gd name="connsiteY7" fmla="*/ 2238292 h 3343524"/>
              <a:gd name="connsiteX8" fmla="*/ 2898250 w 3267986"/>
              <a:gd name="connsiteY8" fmla="*/ 2528515 h 3343524"/>
              <a:gd name="connsiteX9" fmla="*/ 2679589 w 3267986"/>
              <a:gd name="connsiteY9" fmla="*/ 2794884 h 3343524"/>
              <a:gd name="connsiteX10" fmla="*/ 2425147 w 3267986"/>
              <a:gd name="connsiteY10" fmla="*/ 2993666 h 3343524"/>
              <a:gd name="connsiteX11" fmla="*/ 2122998 w 3267986"/>
              <a:gd name="connsiteY11" fmla="*/ 3112936 h 3343524"/>
              <a:gd name="connsiteX12" fmla="*/ 1781092 w 3267986"/>
              <a:gd name="connsiteY12" fmla="*/ 3212327 h 3343524"/>
              <a:gd name="connsiteX13" fmla="*/ 1443161 w 3267986"/>
              <a:gd name="connsiteY13" fmla="*/ 3212327 h 3343524"/>
              <a:gd name="connsiteX14" fmla="*/ 1041620 w 3267986"/>
              <a:gd name="connsiteY14" fmla="*/ 3108960 h 3343524"/>
              <a:gd name="connsiteX15" fmla="*/ 807057 w 3267986"/>
              <a:gd name="connsiteY15" fmla="*/ 2965837 h 3343524"/>
              <a:gd name="connsiteX16" fmla="*/ 540688 w 3267986"/>
              <a:gd name="connsiteY16" fmla="*/ 2731273 h 3343524"/>
              <a:gd name="connsiteX17" fmla="*/ 365760 w 3267986"/>
              <a:gd name="connsiteY17" fmla="*/ 2480807 h 3343524"/>
              <a:gd name="connsiteX18" fmla="*/ 226612 w 3267986"/>
              <a:gd name="connsiteY18" fmla="*/ 2142877 h 3343524"/>
              <a:gd name="connsiteX19" fmla="*/ 159026 w 3267986"/>
              <a:gd name="connsiteY19" fmla="*/ 1745311 h 3343524"/>
              <a:gd name="connsiteX20" fmla="*/ 198782 w 3267986"/>
              <a:gd name="connsiteY20" fmla="*/ 1339795 h 3343524"/>
              <a:gd name="connsiteX21" fmla="*/ 349857 w 3267986"/>
              <a:gd name="connsiteY21" fmla="*/ 981986 h 3343524"/>
              <a:gd name="connsiteX22" fmla="*/ 620201 w 3267986"/>
              <a:gd name="connsiteY22" fmla="*/ 667910 h 3343524"/>
              <a:gd name="connsiteX23" fmla="*/ 942229 w 3267986"/>
              <a:gd name="connsiteY23" fmla="*/ 401541 h 3343524"/>
              <a:gd name="connsiteX24" fmla="*/ 1292087 w 3267986"/>
              <a:gd name="connsiteY24" fmla="*/ 270344 h 3343524"/>
              <a:gd name="connsiteX25" fmla="*/ 1689652 w 3267986"/>
              <a:gd name="connsiteY25" fmla="*/ 206734 h 3343524"/>
              <a:gd name="connsiteX26" fmla="*/ 1959996 w 3267986"/>
              <a:gd name="connsiteY26" fmla="*/ 210710 h 3343524"/>
              <a:gd name="connsiteX27" fmla="*/ 2357561 w 3267986"/>
              <a:gd name="connsiteY27" fmla="*/ 326004 h 3343524"/>
              <a:gd name="connsiteX28" fmla="*/ 2763078 w 3267986"/>
              <a:gd name="connsiteY28" fmla="*/ 616226 h 3343524"/>
              <a:gd name="connsiteX29" fmla="*/ 3069203 w 3267986"/>
              <a:gd name="connsiteY29" fmla="*/ 1017767 h 3343524"/>
              <a:gd name="connsiteX30" fmla="*/ 3212327 w 3267986"/>
              <a:gd name="connsiteY30" fmla="*/ 1311965 h 3343524"/>
              <a:gd name="connsiteX31" fmla="*/ 3267986 w 3267986"/>
              <a:gd name="connsiteY31" fmla="*/ 1689652 h 3343524"/>
              <a:gd name="connsiteX32" fmla="*/ 3192448 w 3267986"/>
              <a:gd name="connsiteY32" fmla="*/ 2146852 h 3343524"/>
              <a:gd name="connsiteX33" fmla="*/ 3041373 w 3267986"/>
              <a:gd name="connsiteY33" fmla="*/ 2512612 h 3343524"/>
              <a:gd name="connsiteX34" fmla="*/ 2798859 w 3267986"/>
              <a:gd name="connsiteY34" fmla="*/ 2866445 h 3343524"/>
              <a:gd name="connsiteX35" fmla="*/ 2512612 w 3267986"/>
              <a:gd name="connsiteY35" fmla="*/ 3085106 h 3343524"/>
              <a:gd name="connsiteX36" fmla="*/ 2158779 w 3267986"/>
              <a:gd name="connsiteY36" fmla="*/ 3264011 h 3343524"/>
              <a:gd name="connsiteX37" fmla="*/ 1681700 w 3267986"/>
              <a:gd name="connsiteY37" fmla="*/ 3343524 h 3343524"/>
              <a:gd name="connsiteX38" fmla="*/ 1176793 w 3267986"/>
              <a:gd name="connsiteY38" fmla="*/ 3279913 h 3343524"/>
              <a:gd name="connsiteX39" fmla="*/ 942229 w 3267986"/>
              <a:gd name="connsiteY39" fmla="*/ 3196424 h 3343524"/>
              <a:gd name="connsiteX40" fmla="*/ 731520 w 3267986"/>
              <a:gd name="connsiteY40" fmla="*/ 3081131 h 3343524"/>
              <a:gd name="connsiteX41" fmla="*/ 504907 w 3267986"/>
              <a:gd name="connsiteY41" fmla="*/ 2886324 h 3343524"/>
              <a:gd name="connsiteX42" fmla="*/ 349857 w 3267986"/>
              <a:gd name="connsiteY42" fmla="*/ 2719346 h 3343524"/>
              <a:gd name="connsiteX43" fmla="*/ 198782 w 3267986"/>
              <a:gd name="connsiteY43" fmla="*/ 2504661 h 3343524"/>
              <a:gd name="connsiteX44" fmla="*/ 79513 w 3267986"/>
              <a:gd name="connsiteY44" fmla="*/ 2266122 h 3343524"/>
              <a:gd name="connsiteX45" fmla="*/ 19878 w 3267986"/>
              <a:gd name="connsiteY45" fmla="*/ 2055412 h 3343524"/>
              <a:gd name="connsiteX46" fmla="*/ 0 w 3267986"/>
              <a:gd name="connsiteY46" fmla="*/ 1761214 h 3343524"/>
              <a:gd name="connsiteX47" fmla="*/ 23853 w 3267986"/>
              <a:gd name="connsiteY47" fmla="*/ 1463040 h 3343524"/>
              <a:gd name="connsiteX48" fmla="*/ 59634 w 3267986"/>
              <a:gd name="connsiteY48" fmla="*/ 1204623 h 3343524"/>
              <a:gd name="connsiteX49" fmla="*/ 166977 w 3267986"/>
              <a:gd name="connsiteY49" fmla="*/ 922351 h 3343524"/>
              <a:gd name="connsiteX50" fmla="*/ 333954 w 3267986"/>
              <a:gd name="connsiteY50" fmla="*/ 675861 h 3343524"/>
              <a:gd name="connsiteX51" fmla="*/ 564542 w 3267986"/>
              <a:gd name="connsiteY51" fmla="*/ 441298 h 3343524"/>
              <a:gd name="connsiteX52" fmla="*/ 866692 w 3267986"/>
              <a:gd name="connsiteY52" fmla="*/ 266369 h 3343524"/>
              <a:gd name="connsiteX53" fmla="*/ 1256306 w 3267986"/>
              <a:gd name="connsiteY53" fmla="*/ 83489 h 3343524"/>
              <a:gd name="connsiteX54" fmla="*/ 1554480 w 3267986"/>
              <a:gd name="connsiteY54" fmla="*/ 0 h 3343524"/>
              <a:gd name="connsiteX55" fmla="*/ 1975899 w 3267986"/>
              <a:gd name="connsiteY55" fmla="*/ 3976 h 3343524"/>
              <a:gd name="connsiteX56" fmla="*/ 2293951 w 3267986"/>
              <a:gd name="connsiteY56" fmla="*/ 103367 h 3343524"/>
              <a:gd name="connsiteX57" fmla="*/ 2743200 w 3267986"/>
              <a:gd name="connsiteY57" fmla="*/ 322028 h 3343524"/>
              <a:gd name="connsiteX58" fmla="*/ 2964449 w 3267986"/>
              <a:gd name="connsiteY58" fmla="*/ 557751 h 3343524"/>
              <a:gd name="connsiteX59" fmla="*/ 3017520 w 3267986"/>
              <a:gd name="connsiteY59" fmla="*/ 604299 h 3343524"/>
              <a:gd name="connsiteX60" fmla="*/ 3124676 w 3267986"/>
              <a:gd name="connsiteY60" fmla="*/ 832899 h 3343524"/>
              <a:gd name="connsiteX0" fmla="*/ 3093057 w 3267986"/>
              <a:gd name="connsiteY0" fmla="*/ 1093304 h 3343524"/>
              <a:gd name="connsiteX1" fmla="*/ 3013544 w 3267986"/>
              <a:gd name="connsiteY1" fmla="*/ 1164866 h 3343524"/>
              <a:gd name="connsiteX2" fmla="*/ 2993666 w 3267986"/>
              <a:gd name="connsiteY2" fmla="*/ 1172818 h 3343524"/>
              <a:gd name="connsiteX3" fmla="*/ 3057276 w 3267986"/>
              <a:gd name="connsiteY3" fmla="*/ 1311965 h 3343524"/>
              <a:gd name="connsiteX4" fmla="*/ 3112935 w 3267986"/>
              <a:gd name="connsiteY4" fmla="*/ 1554480 h 3343524"/>
              <a:gd name="connsiteX5" fmla="*/ 3136789 w 3267986"/>
              <a:gd name="connsiteY5" fmla="*/ 1765190 h 3343524"/>
              <a:gd name="connsiteX6" fmla="*/ 3101008 w 3267986"/>
              <a:gd name="connsiteY6" fmla="*/ 2003729 h 3343524"/>
              <a:gd name="connsiteX7" fmla="*/ 3021495 w 3267986"/>
              <a:gd name="connsiteY7" fmla="*/ 2238292 h 3343524"/>
              <a:gd name="connsiteX8" fmla="*/ 2898250 w 3267986"/>
              <a:gd name="connsiteY8" fmla="*/ 2528515 h 3343524"/>
              <a:gd name="connsiteX9" fmla="*/ 2679589 w 3267986"/>
              <a:gd name="connsiteY9" fmla="*/ 2794884 h 3343524"/>
              <a:gd name="connsiteX10" fmla="*/ 2425147 w 3267986"/>
              <a:gd name="connsiteY10" fmla="*/ 2993666 h 3343524"/>
              <a:gd name="connsiteX11" fmla="*/ 2122998 w 3267986"/>
              <a:gd name="connsiteY11" fmla="*/ 3112936 h 3343524"/>
              <a:gd name="connsiteX12" fmla="*/ 1781092 w 3267986"/>
              <a:gd name="connsiteY12" fmla="*/ 3212327 h 3343524"/>
              <a:gd name="connsiteX13" fmla="*/ 1443161 w 3267986"/>
              <a:gd name="connsiteY13" fmla="*/ 3212327 h 3343524"/>
              <a:gd name="connsiteX14" fmla="*/ 1041620 w 3267986"/>
              <a:gd name="connsiteY14" fmla="*/ 3108960 h 3343524"/>
              <a:gd name="connsiteX15" fmla="*/ 807057 w 3267986"/>
              <a:gd name="connsiteY15" fmla="*/ 2965837 h 3343524"/>
              <a:gd name="connsiteX16" fmla="*/ 540688 w 3267986"/>
              <a:gd name="connsiteY16" fmla="*/ 2731273 h 3343524"/>
              <a:gd name="connsiteX17" fmla="*/ 365760 w 3267986"/>
              <a:gd name="connsiteY17" fmla="*/ 2480807 h 3343524"/>
              <a:gd name="connsiteX18" fmla="*/ 226612 w 3267986"/>
              <a:gd name="connsiteY18" fmla="*/ 2142877 h 3343524"/>
              <a:gd name="connsiteX19" fmla="*/ 159026 w 3267986"/>
              <a:gd name="connsiteY19" fmla="*/ 1745311 h 3343524"/>
              <a:gd name="connsiteX20" fmla="*/ 198782 w 3267986"/>
              <a:gd name="connsiteY20" fmla="*/ 1339795 h 3343524"/>
              <a:gd name="connsiteX21" fmla="*/ 349857 w 3267986"/>
              <a:gd name="connsiteY21" fmla="*/ 981986 h 3343524"/>
              <a:gd name="connsiteX22" fmla="*/ 620201 w 3267986"/>
              <a:gd name="connsiteY22" fmla="*/ 667910 h 3343524"/>
              <a:gd name="connsiteX23" fmla="*/ 942229 w 3267986"/>
              <a:gd name="connsiteY23" fmla="*/ 401541 h 3343524"/>
              <a:gd name="connsiteX24" fmla="*/ 1292087 w 3267986"/>
              <a:gd name="connsiteY24" fmla="*/ 270344 h 3343524"/>
              <a:gd name="connsiteX25" fmla="*/ 1689652 w 3267986"/>
              <a:gd name="connsiteY25" fmla="*/ 206734 h 3343524"/>
              <a:gd name="connsiteX26" fmla="*/ 1959996 w 3267986"/>
              <a:gd name="connsiteY26" fmla="*/ 210710 h 3343524"/>
              <a:gd name="connsiteX27" fmla="*/ 2357561 w 3267986"/>
              <a:gd name="connsiteY27" fmla="*/ 326004 h 3343524"/>
              <a:gd name="connsiteX28" fmla="*/ 2763078 w 3267986"/>
              <a:gd name="connsiteY28" fmla="*/ 616226 h 3343524"/>
              <a:gd name="connsiteX29" fmla="*/ 3069203 w 3267986"/>
              <a:gd name="connsiteY29" fmla="*/ 1017767 h 3343524"/>
              <a:gd name="connsiteX30" fmla="*/ 3212327 w 3267986"/>
              <a:gd name="connsiteY30" fmla="*/ 1311965 h 3343524"/>
              <a:gd name="connsiteX31" fmla="*/ 3267986 w 3267986"/>
              <a:gd name="connsiteY31" fmla="*/ 1689652 h 3343524"/>
              <a:gd name="connsiteX32" fmla="*/ 3192448 w 3267986"/>
              <a:gd name="connsiteY32" fmla="*/ 2146852 h 3343524"/>
              <a:gd name="connsiteX33" fmla="*/ 3041373 w 3267986"/>
              <a:gd name="connsiteY33" fmla="*/ 2512612 h 3343524"/>
              <a:gd name="connsiteX34" fmla="*/ 2798859 w 3267986"/>
              <a:gd name="connsiteY34" fmla="*/ 2866445 h 3343524"/>
              <a:gd name="connsiteX35" fmla="*/ 2512612 w 3267986"/>
              <a:gd name="connsiteY35" fmla="*/ 3085106 h 3343524"/>
              <a:gd name="connsiteX36" fmla="*/ 2158779 w 3267986"/>
              <a:gd name="connsiteY36" fmla="*/ 3264011 h 3343524"/>
              <a:gd name="connsiteX37" fmla="*/ 1681700 w 3267986"/>
              <a:gd name="connsiteY37" fmla="*/ 3343524 h 3343524"/>
              <a:gd name="connsiteX38" fmla="*/ 1176793 w 3267986"/>
              <a:gd name="connsiteY38" fmla="*/ 3279913 h 3343524"/>
              <a:gd name="connsiteX39" fmla="*/ 942229 w 3267986"/>
              <a:gd name="connsiteY39" fmla="*/ 3196424 h 3343524"/>
              <a:gd name="connsiteX40" fmla="*/ 731520 w 3267986"/>
              <a:gd name="connsiteY40" fmla="*/ 3081131 h 3343524"/>
              <a:gd name="connsiteX41" fmla="*/ 504907 w 3267986"/>
              <a:gd name="connsiteY41" fmla="*/ 2886324 h 3343524"/>
              <a:gd name="connsiteX42" fmla="*/ 349857 w 3267986"/>
              <a:gd name="connsiteY42" fmla="*/ 2719346 h 3343524"/>
              <a:gd name="connsiteX43" fmla="*/ 198782 w 3267986"/>
              <a:gd name="connsiteY43" fmla="*/ 2504661 h 3343524"/>
              <a:gd name="connsiteX44" fmla="*/ 79513 w 3267986"/>
              <a:gd name="connsiteY44" fmla="*/ 2266122 h 3343524"/>
              <a:gd name="connsiteX45" fmla="*/ 19878 w 3267986"/>
              <a:gd name="connsiteY45" fmla="*/ 2055412 h 3343524"/>
              <a:gd name="connsiteX46" fmla="*/ 0 w 3267986"/>
              <a:gd name="connsiteY46" fmla="*/ 1761214 h 3343524"/>
              <a:gd name="connsiteX47" fmla="*/ 23853 w 3267986"/>
              <a:gd name="connsiteY47" fmla="*/ 1463040 h 3343524"/>
              <a:gd name="connsiteX48" fmla="*/ 59634 w 3267986"/>
              <a:gd name="connsiteY48" fmla="*/ 1204623 h 3343524"/>
              <a:gd name="connsiteX49" fmla="*/ 166977 w 3267986"/>
              <a:gd name="connsiteY49" fmla="*/ 922351 h 3343524"/>
              <a:gd name="connsiteX50" fmla="*/ 333954 w 3267986"/>
              <a:gd name="connsiteY50" fmla="*/ 675861 h 3343524"/>
              <a:gd name="connsiteX51" fmla="*/ 564542 w 3267986"/>
              <a:gd name="connsiteY51" fmla="*/ 441298 h 3343524"/>
              <a:gd name="connsiteX52" fmla="*/ 866692 w 3267986"/>
              <a:gd name="connsiteY52" fmla="*/ 266369 h 3343524"/>
              <a:gd name="connsiteX53" fmla="*/ 1256306 w 3267986"/>
              <a:gd name="connsiteY53" fmla="*/ 83489 h 3343524"/>
              <a:gd name="connsiteX54" fmla="*/ 1554480 w 3267986"/>
              <a:gd name="connsiteY54" fmla="*/ 0 h 3343524"/>
              <a:gd name="connsiteX55" fmla="*/ 1975899 w 3267986"/>
              <a:gd name="connsiteY55" fmla="*/ 3976 h 3343524"/>
              <a:gd name="connsiteX56" fmla="*/ 2293951 w 3267986"/>
              <a:gd name="connsiteY56" fmla="*/ 103367 h 3343524"/>
              <a:gd name="connsiteX57" fmla="*/ 2743200 w 3267986"/>
              <a:gd name="connsiteY57" fmla="*/ 322028 h 3343524"/>
              <a:gd name="connsiteX58" fmla="*/ 2964449 w 3267986"/>
              <a:gd name="connsiteY58" fmla="*/ 557751 h 3343524"/>
              <a:gd name="connsiteX59" fmla="*/ 3017520 w 3267986"/>
              <a:gd name="connsiteY59" fmla="*/ 604299 h 3343524"/>
              <a:gd name="connsiteX60" fmla="*/ 3108007 w 3267986"/>
              <a:gd name="connsiteY60" fmla="*/ 782893 h 3343524"/>
              <a:gd name="connsiteX0" fmla="*/ 3093057 w 3267986"/>
              <a:gd name="connsiteY0" fmla="*/ 1093304 h 3343524"/>
              <a:gd name="connsiteX1" fmla="*/ 3013544 w 3267986"/>
              <a:gd name="connsiteY1" fmla="*/ 1164866 h 3343524"/>
              <a:gd name="connsiteX2" fmla="*/ 2993666 w 3267986"/>
              <a:gd name="connsiteY2" fmla="*/ 1172818 h 3343524"/>
              <a:gd name="connsiteX3" fmla="*/ 3057276 w 3267986"/>
              <a:gd name="connsiteY3" fmla="*/ 1311965 h 3343524"/>
              <a:gd name="connsiteX4" fmla="*/ 3112935 w 3267986"/>
              <a:gd name="connsiteY4" fmla="*/ 1554480 h 3343524"/>
              <a:gd name="connsiteX5" fmla="*/ 3136789 w 3267986"/>
              <a:gd name="connsiteY5" fmla="*/ 1765190 h 3343524"/>
              <a:gd name="connsiteX6" fmla="*/ 3101008 w 3267986"/>
              <a:gd name="connsiteY6" fmla="*/ 2003729 h 3343524"/>
              <a:gd name="connsiteX7" fmla="*/ 3021495 w 3267986"/>
              <a:gd name="connsiteY7" fmla="*/ 2238292 h 3343524"/>
              <a:gd name="connsiteX8" fmla="*/ 2898250 w 3267986"/>
              <a:gd name="connsiteY8" fmla="*/ 2528515 h 3343524"/>
              <a:gd name="connsiteX9" fmla="*/ 2679589 w 3267986"/>
              <a:gd name="connsiteY9" fmla="*/ 2794884 h 3343524"/>
              <a:gd name="connsiteX10" fmla="*/ 2425147 w 3267986"/>
              <a:gd name="connsiteY10" fmla="*/ 2993666 h 3343524"/>
              <a:gd name="connsiteX11" fmla="*/ 2122998 w 3267986"/>
              <a:gd name="connsiteY11" fmla="*/ 3112936 h 3343524"/>
              <a:gd name="connsiteX12" fmla="*/ 1781092 w 3267986"/>
              <a:gd name="connsiteY12" fmla="*/ 3212327 h 3343524"/>
              <a:gd name="connsiteX13" fmla="*/ 1443161 w 3267986"/>
              <a:gd name="connsiteY13" fmla="*/ 3212327 h 3343524"/>
              <a:gd name="connsiteX14" fmla="*/ 1041620 w 3267986"/>
              <a:gd name="connsiteY14" fmla="*/ 3108960 h 3343524"/>
              <a:gd name="connsiteX15" fmla="*/ 807057 w 3267986"/>
              <a:gd name="connsiteY15" fmla="*/ 2965837 h 3343524"/>
              <a:gd name="connsiteX16" fmla="*/ 540688 w 3267986"/>
              <a:gd name="connsiteY16" fmla="*/ 2731273 h 3343524"/>
              <a:gd name="connsiteX17" fmla="*/ 365760 w 3267986"/>
              <a:gd name="connsiteY17" fmla="*/ 2480807 h 3343524"/>
              <a:gd name="connsiteX18" fmla="*/ 226612 w 3267986"/>
              <a:gd name="connsiteY18" fmla="*/ 2142877 h 3343524"/>
              <a:gd name="connsiteX19" fmla="*/ 159026 w 3267986"/>
              <a:gd name="connsiteY19" fmla="*/ 1745311 h 3343524"/>
              <a:gd name="connsiteX20" fmla="*/ 198782 w 3267986"/>
              <a:gd name="connsiteY20" fmla="*/ 1339795 h 3343524"/>
              <a:gd name="connsiteX21" fmla="*/ 349857 w 3267986"/>
              <a:gd name="connsiteY21" fmla="*/ 981986 h 3343524"/>
              <a:gd name="connsiteX22" fmla="*/ 620201 w 3267986"/>
              <a:gd name="connsiteY22" fmla="*/ 667910 h 3343524"/>
              <a:gd name="connsiteX23" fmla="*/ 942229 w 3267986"/>
              <a:gd name="connsiteY23" fmla="*/ 401541 h 3343524"/>
              <a:gd name="connsiteX24" fmla="*/ 1292087 w 3267986"/>
              <a:gd name="connsiteY24" fmla="*/ 270344 h 3343524"/>
              <a:gd name="connsiteX25" fmla="*/ 1689652 w 3267986"/>
              <a:gd name="connsiteY25" fmla="*/ 206734 h 3343524"/>
              <a:gd name="connsiteX26" fmla="*/ 1959996 w 3267986"/>
              <a:gd name="connsiteY26" fmla="*/ 210710 h 3343524"/>
              <a:gd name="connsiteX27" fmla="*/ 2357561 w 3267986"/>
              <a:gd name="connsiteY27" fmla="*/ 326004 h 3343524"/>
              <a:gd name="connsiteX28" fmla="*/ 2763078 w 3267986"/>
              <a:gd name="connsiteY28" fmla="*/ 616226 h 3343524"/>
              <a:gd name="connsiteX29" fmla="*/ 3069203 w 3267986"/>
              <a:gd name="connsiteY29" fmla="*/ 1017767 h 3343524"/>
              <a:gd name="connsiteX30" fmla="*/ 3212327 w 3267986"/>
              <a:gd name="connsiteY30" fmla="*/ 1311965 h 3343524"/>
              <a:gd name="connsiteX31" fmla="*/ 3267986 w 3267986"/>
              <a:gd name="connsiteY31" fmla="*/ 1689652 h 3343524"/>
              <a:gd name="connsiteX32" fmla="*/ 3192448 w 3267986"/>
              <a:gd name="connsiteY32" fmla="*/ 2146852 h 3343524"/>
              <a:gd name="connsiteX33" fmla="*/ 3041373 w 3267986"/>
              <a:gd name="connsiteY33" fmla="*/ 2512612 h 3343524"/>
              <a:gd name="connsiteX34" fmla="*/ 2798859 w 3267986"/>
              <a:gd name="connsiteY34" fmla="*/ 2866445 h 3343524"/>
              <a:gd name="connsiteX35" fmla="*/ 2512612 w 3267986"/>
              <a:gd name="connsiteY35" fmla="*/ 3085106 h 3343524"/>
              <a:gd name="connsiteX36" fmla="*/ 2158779 w 3267986"/>
              <a:gd name="connsiteY36" fmla="*/ 3264011 h 3343524"/>
              <a:gd name="connsiteX37" fmla="*/ 1681700 w 3267986"/>
              <a:gd name="connsiteY37" fmla="*/ 3343524 h 3343524"/>
              <a:gd name="connsiteX38" fmla="*/ 1176793 w 3267986"/>
              <a:gd name="connsiteY38" fmla="*/ 3279913 h 3343524"/>
              <a:gd name="connsiteX39" fmla="*/ 942229 w 3267986"/>
              <a:gd name="connsiteY39" fmla="*/ 3196424 h 3343524"/>
              <a:gd name="connsiteX40" fmla="*/ 731520 w 3267986"/>
              <a:gd name="connsiteY40" fmla="*/ 3081131 h 3343524"/>
              <a:gd name="connsiteX41" fmla="*/ 504907 w 3267986"/>
              <a:gd name="connsiteY41" fmla="*/ 2886324 h 3343524"/>
              <a:gd name="connsiteX42" fmla="*/ 349857 w 3267986"/>
              <a:gd name="connsiteY42" fmla="*/ 2719346 h 3343524"/>
              <a:gd name="connsiteX43" fmla="*/ 198782 w 3267986"/>
              <a:gd name="connsiteY43" fmla="*/ 2504661 h 3343524"/>
              <a:gd name="connsiteX44" fmla="*/ 79513 w 3267986"/>
              <a:gd name="connsiteY44" fmla="*/ 2266122 h 3343524"/>
              <a:gd name="connsiteX45" fmla="*/ 19878 w 3267986"/>
              <a:gd name="connsiteY45" fmla="*/ 2055412 h 3343524"/>
              <a:gd name="connsiteX46" fmla="*/ 0 w 3267986"/>
              <a:gd name="connsiteY46" fmla="*/ 1761214 h 3343524"/>
              <a:gd name="connsiteX47" fmla="*/ 23853 w 3267986"/>
              <a:gd name="connsiteY47" fmla="*/ 1463040 h 3343524"/>
              <a:gd name="connsiteX48" fmla="*/ 59634 w 3267986"/>
              <a:gd name="connsiteY48" fmla="*/ 1204623 h 3343524"/>
              <a:gd name="connsiteX49" fmla="*/ 166977 w 3267986"/>
              <a:gd name="connsiteY49" fmla="*/ 922351 h 3343524"/>
              <a:gd name="connsiteX50" fmla="*/ 333954 w 3267986"/>
              <a:gd name="connsiteY50" fmla="*/ 675861 h 3343524"/>
              <a:gd name="connsiteX51" fmla="*/ 564542 w 3267986"/>
              <a:gd name="connsiteY51" fmla="*/ 441298 h 3343524"/>
              <a:gd name="connsiteX52" fmla="*/ 866692 w 3267986"/>
              <a:gd name="connsiteY52" fmla="*/ 266369 h 3343524"/>
              <a:gd name="connsiteX53" fmla="*/ 1256306 w 3267986"/>
              <a:gd name="connsiteY53" fmla="*/ 83489 h 3343524"/>
              <a:gd name="connsiteX54" fmla="*/ 1554480 w 3267986"/>
              <a:gd name="connsiteY54" fmla="*/ 0 h 3343524"/>
              <a:gd name="connsiteX55" fmla="*/ 1975899 w 3267986"/>
              <a:gd name="connsiteY55" fmla="*/ 3976 h 3343524"/>
              <a:gd name="connsiteX56" fmla="*/ 2293951 w 3267986"/>
              <a:gd name="connsiteY56" fmla="*/ 103367 h 3343524"/>
              <a:gd name="connsiteX57" fmla="*/ 2743200 w 3267986"/>
              <a:gd name="connsiteY57" fmla="*/ 322028 h 3343524"/>
              <a:gd name="connsiteX58" fmla="*/ 2964449 w 3267986"/>
              <a:gd name="connsiteY58" fmla="*/ 557751 h 3343524"/>
              <a:gd name="connsiteX59" fmla="*/ 3017520 w 3267986"/>
              <a:gd name="connsiteY59" fmla="*/ 604299 h 3343524"/>
              <a:gd name="connsiteX0" fmla="*/ 3093057 w 3267986"/>
              <a:gd name="connsiteY0" fmla="*/ 1093304 h 3343524"/>
              <a:gd name="connsiteX1" fmla="*/ 3013544 w 3267986"/>
              <a:gd name="connsiteY1" fmla="*/ 1164866 h 3343524"/>
              <a:gd name="connsiteX2" fmla="*/ 2993666 w 3267986"/>
              <a:gd name="connsiteY2" fmla="*/ 1172818 h 3343524"/>
              <a:gd name="connsiteX3" fmla="*/ 3057276 w 3267986"/>
              <a:gd name="connsiteY3" fmla="*/ 1311965 h 3343524"/>
              <a:gd name="connsiteX4" fmla="*/ 3112935 w 3267986"/>
              <a:gd name="connsiteY4" fmla="*/ 1554480 h 3343524"/>
              <a:gd name="connsiteX5" fmla="*/ 3136789 w 3267986"/>
              <a:gd name="connsiteY5" fmla="*/ 1765190 h 3343524"/>
              <a:gd name="connsiteX6" fmla="*/ 3101008 w 3267986"/>
              <a:gd name="connsiteY6" fmla="*/ 2003729 h 3343524"/>
              <a:gd name="connsiteX7" fmla="*/ 3021495 w 3267986"/>
              <a:gd name="connsiteY7" fmla="*/ 2238292 h 3343524"/>
              <a:gd name="connsiteX8" fmla="*/ 2898250 w 3267986"/>
              <a:gd name="connsiteY8" fmla="*/ 2528515 h 3343524"/>
              <a:gd name="connsiteX9" fmla="*/ 2679589 w 3267986"/>
              <a:gd name="connsiteY9" fmla="*/ 2794884 h 3343524"/>
              <a:gd name="connsiteX10" fmla="*/ 2425147 w 3267986"/>
              <a:gd name="connsiteY10" fmla="*/ 2993666 h 3343524"/>
              <a:gd name="connsiteX11" fmla="*/ 2122998 w 3267986"/>
              <a:gd name="connsiteY11" fmla="*/ 3112936 h 3343524"/>
              <a:gd name="connsiteX12" fmla="*/ 1781092 w 3267986"/>
              <a:gd name="connsiteY12" fmla="*/ 3212327 h 3343524"/>
              <a:gd name="connsiteX13" fmla="*/ 1443161 w 3267986"/>
              <a:gd name="connsiteY13" fmla="*/ 3212327 h 3343524"/>
              <a:gd name="connsiteX14" fmla="*/ 1041620 w 3267986"/>
              <a:gd name="connsiteY14" fmla="*/ 3108960 h 3343524"/>
              <a:gd name="connsiteX15" fmla="*/ 807057 w 3267986"/>
              <a:gd name="connsiteY15" fmla="*/ 2965837 h 3343524"/>
              <a:gd name="connsiteX16" fmla="*/ 540688 w 3267986"/>
              <a:gd name="connsiteY16" fmla="*/ 2731273 h 3343524"/>
              <a:gd name="connsiteX17" fmla="*/ 365760 w 3267986"/>
              <a:gd name="connsiteY17" fmla="*/ 2480807 h 3343524"/>
              <a:gd name="connsiteX18" fmla="*/ 226612 w 3267986"/>
              <a:gd name="connsiteY18" fmla="*/ 2142877 h 3343524"/>
              <a:gd name="connsiteX19" fmla="*/ 159026 w 3267986"/>
              <a:gd name="connsiteY19" fmla="*/ 1745311 h 3343524"/>
              <a:gd name="connsiteX20" fmla="*/ 198782 w 3267986"/>
              <a:gd name="connsiteY20" fmla="*/ 1339795 h 3343524"/>
              <a:gd name="connsiteX21" fmla="*/ 349857 w 3267986"/>
              <a:gd name="connsiteY21" fmla="*/ 981986 h 3343524"/>
              <a:gd name="connsiteX22" fmla="*/ 620201 w 3267986"/>
              <a:gd name="connsiteY22" fmla="*/ 667910 h 3343524"/>
              <a:gd name="connsiteX23" fmla="*/ 942229 w 3267986"/>
              <a:gd name="connsiteY23" fmla="*/ 401541 h 3343524"/>
              <a:gd name="connsiteX24" fmla="*/ 1292087 w 3267986"/>
              <a:gd name="connsiteY24" fmla="*/ 270344 h 3343524"/>
              <a:gd name="connsiteX25" fmla="*/ 1689652 w 3267986"/>
              <a:gd name="connsiteY25" fmla="*/ 206734 h 3343524"/>
              <a:gd name="connsiteX26" fmla="*/ 1959996 w 3267986"/>
              <a:gd name="connsiteY26" fmla="*/ 210710 h 3343524"/>
              <a:gd name="connsiteX27" fmla="*/ 2357561 w 3267986"/>
              <a:gd name="connsiteY27" fmla="*/ 326004 h 3343524"/>
              <a:gd name="connsiteX28" fmla="*/ 2763078 w 3267986"/>
              <a:gd name="connsiteY28" fmla="*/ 616226 h 3343524"/>
              <a:gd name="connsiteX29" fmla="*/ 3069203 w 3267986"/>
              <a:gd name="connsiteY29" fmla="*/ 1017767 h 3343524"/>
              <a:gd name="connsiteX30" fmla="*/ 3212327 w 3267986"/>
              <a:gd name="connsiteY30" fmla="*/ 1311965 h 3343524"/>
              <a:gd name="connsiteX31" fmla="*/ 3267986 w 3267986"/>
              <a:gd name="connsiteY31" fmla="*/ 1689652 h 3343524"/>
              <a:gd name="connsiteX32" fmla="*/ 3192448 w 3267986"/>
              <a:gd name="connsiteY32" fmla="*/ 2146852 h 3343524"/>
              <a:gd name="connsiteX33" fmla="*/ 3041373 w 3267986"/>
              <a:gd name="connsiteY33" fmla="*/ 2512612 h 3343524"/>
              <a:gd name="connsiteX34" fmla="*/ 2798859 w 3267986"/>
              <a:gd name="connsiteY34" fmla="*/ 2866445 h 3343524"/>
              <a:gd name="connsiteX35" fmla="*/ 2512612 w 3267986"/>
              <a:gd name="connsiteY35" fmla="*/ 3085106 h 3343524"/>
              <a:gd name="connsiteX36" fmla="*/ 2158779 w 3267986"/>
              <a:gd name="connsiteY36" fmla="*/ 3264011 h 3343524"/>
              <a:gd name="connsiteX37" fmla="*/ 1681700 w 3267986"/>
              <a:gd name="connsiteY37" fmla="*/ 3343524 h 3343524"/>
              <a:gd name="connsiteX38" fmla="*/ 1176793 w 3267986"/>
              <a:gd name="connsiteY38" fmla="*/ 3279913 h 3343524"/>
              <a:gd name="connsiteX39" fmla="*/ 942229 w 3267986"/>
              <a:gd name="connsiteY39" fmla="*/ 3196424 h 3343524"/>
              <a:gd name="connsiteX40" fmla="*/ 731520 w 3267986"/>
              <a:gd name="connsiteY40" fmla="*/ 3081131 h 3343524"/>
              <a:gd name="connsiteX41" fmla="*/ 504907 w 3267986"/>
              <a:gd name="connsiteY41" fmla="*/ 2886324 h 3343524"/>
              <a:gd name="connsiteX42" fmla="*/ 349857 w 3267986"/>
              <a:gd name="connsiteY42" fmla="*/ 2719346 h 3343524"/>
              <a:gd name="connsiteX43" fmla="*/ 198782 w 3267986"/>
              <a:gd name="connsiteY43" fmla="*/ 2504661 h 3343524"/>
              <a:gd name="connsiteX44" fmla="*/ 79513 w 3267986"/>
              <a:gd name="connsiteY44" fmla="*/ 2266122 h 3343524"/>
              <a:gd name="connsiteX45" fmla="*/ 19878 w 3267986"/>
              <a:gd name="connsiteY45" fmla="*/ 2055412 h 3343524"/>
              <a:gd name="connsiteX46" fmla="*/ 0 w 3267986"/>
              <a:gd name="connsiteY46" fmla="*/ 1761214 h 3343524"/>
              <a:gd name="connsiteX47" fmla="*/ 23853 w 3267986"/>
              <a:gd name="connsiteY47" fmla="*/ 1463040 h 3343524"/>
              <a:gd name="connsiteX48" fmla="*/ 59634 w 3267986"/>
              <a:gd name="connsiteY48" fmla="*/ 1204623 h 3343524"/>
              <a:gd name="connsiteX49" fmla="*/ 166977 w 3267986"/>
              <a:gd name="connsiteY49" fmla="*/ 922351 h 3343524"/>
              <a:gd name="connsiteX50" fmla="*/ 333954 w 3267986"/>
              <a:gd name="connsiteY50" fmla="*/ 675861 h 3343524"/>
              <a:gd name="connsiteX51" fmla="*/ 564542 w 3267986"/>
              <a:gd name="connsiteY51" fmla="*/ 441298 h 3343524"/>
              <a:gd name="connsiteX52" fmla="*/ 866692 w 3267986"/>
              <a:gd name="connsiteY52" fmla="*/ 266369 h 3343524"/>
              <a:gd name="connsiteX53" fmla="*/ 1256306 w 3267986"/>
              <a:gd name="connsiteY53" fmla="*/ 83489 h 3343524"/>
              <a:gd name="connsiteX54" fmla="*/ 1554480 w 3267986"/>
              <a:gd name="connsiteY54" fmla="*/ 0 h 3343524"/>
              <a:gd name="connsiteX55" fmla="*/ 1975899 w 3267986"/>
              <a:gd name="connsiteY55" fmla="*/ 3976 h 3343524"/>
              <a:gd name="connsiteX56" fmla="*/ 2293951 w 3267986"/>
              <a:gd name="connsiteY56" fmla="*/ 103367 h 3343524"/>
              <a:gd name="connsiteX57" fmla="*/ 2743200 w 3267986"/>
              <a:gd name="connsiteY57" fmla="*/ 322028 h 3343524"/>
              <a:gd name="connsiteX58" fmla="*/ 2964449 w 3267986"/>
              <a:gd name="connsiteY58" fmla="*/ 557751 h 3343524"/>
              <a:gd name="connsiteX59" fmla="*/ 3138964 w 3267986"/>
              <a:gd name="connsiteY59" fmla="*/ 947199 h 3343524"/>
              <a:gd name="connsiteX0" fmla="*/ 3093057 w 3267986"/>
              <a:gd name="connsiteY0" fmla="*/ 1093304 h 3343524"/>
              <a:gd name="connsiteX1" fmla="*/ 3013544 w 3267986"/>
              <a:gd name="connsiteY1" fmla="*/ 1164866 h 3343524"/>
              <a:gd name="connsiteX2" fmla="*/ 2993666 w 3267986"/>
              <a:gd name="connsiteY2" fmla="*/ 1172818 h 3343524"/>
              <a:gd name="connsiteX3" fmla="*/ 3057276 w 3267986"/>
              <a:gd name="connsiteY3" fmla="*/ 1311965 h 3343524"/>
              <a:gd name="connsiteX4" fmla="*/ 3112935 w 3267986"/>
              <a:gd name="connsiteY4" fmla="*/ 1554480 h 3343524"/>
              <a:gd name="connsiteX5" fmla="*/ 3136789 w 3267986"/>
              <a:gd name="connsiteY5" fmla="*/ 1765190 h 3343524"/>
              <a:gd name="connsiteX6" fmla="*/ 3101008 w 3267986"/>
              <a:gd name="connsiteY6" fmla="*/ 2003729 h 3343524"/>
              <a:gd name="connsiteX7" fmla="*/ 3021495 w 3267986"/>
              <a:gd name="connsiteY7" fmla="*/ 2238292 h 3343524"/>
              <a:gd name="connsiteX8" fmla="*/ 2898250 w 3267986"/>
              <a:gd name="connsiteY8" fmla="*/ 2528515 h 3343524"/>
              <a:gd name="connsiteX9" fmla="*/ 2679589 w 3267986"/>
              <a:gd name="connsiteY9" fmla="*/ 2794884 h 3343524"/>
              <a:gd name="connsiteX10" fmla="*/ 2425147 w 3267986"/>
              <a:gd name="connsiteY10" fmla="*/ 2993666 h 3343524"/>
              <a:gd name="connsiteX11" fmla="*/ 2122998 w 3267986"/>
              <a:gd name="connsiteY11" fmla="*/ 3112936 h 3343524"/>
              <a:gd name="connsiteX12" fmla="*/ 1781092 w 3267986"/>
              <a:gd name="connsiteY12" fmla="*/ 3212327 h 3343524"/>
              <a:gd name="connsiteX13" fmla="*/ 1443161 w 3267986"/>
              <a:gd name="connsiteY13" fmla="*/ 3212327 h 3343524"/>
              <a:gd name="connsiteX14" fmla="*/ 1041620 w 3267986"/>
              <a:gd name="connsiteY14" fmla="*/ 3108960 h 3343524"/>
              <a:gd name="connsiteX15" fmla="*/ 807057 w 3267986"/>
              <a:gd name="connsiteY15" fmla="*/ 2965837 h 3343524"/>
              <a:gd name="connsiteX16" fmla="*/ 540688 w 3267986"/>
              <a:gd name="connsiteY16" fmla="*/ 2731273 h 3343524"/>
              <a:gd name="connsiteX17" fmla="*/ 365760 w 3267986"/>
              <a:gd name="connsiteY17" fmla="*/ 2480807 h 3343524"/>
              <a:gd name="connsiteX18" fmla="*/ 226612 w 3267986"/>
              <a:gd name="connsiteY18" fmla="*/ 2142877 h 3343524"/>
              <a:gd name="connsiteX19" fmla="*/ 159026 w 3267986"/>
              <a:gd name="connsiteY19" fmla="*/ 1745311 h 3343524"/>
              <a:gd name="connsiteX20" fmla="*/ 198782 w 3267986"/>
              <a:gd name="connsiteY20" fmla="*/ 1339795 h 3343524"/>
              <a:gd name="connsiteX21" fmla="*/ 349857 w 3267986"/>
              <a:gd name="connsiteY21" fmla="*/ 981986 h 3343524"/>
              <a:gd name="connsiteX22" fmla="*/ 620201 w 3267986"/>
              <a:gd name="connsiteY22" fmla="*/ 667910 h 3343524"/>
              <a:gd name="connsiteX23" fmla="*/ 942229 w 3267986"/>
              <a:gd name="connsiteY23" fmla="*/ 401541 h 3343524"/>
              <a:gd name="connsiteX24" fmla="*/ 1292087 w 3267986"/>
              <a:gd name="connsiteY24" fmla="*/ 270344 h 3343524"/>
              <a:gd name="connsiteX25" fmla="*/ 1689652 w 3267986"/>
              <a:gd name="connsiteY25" fmla="*/ 206734 h 3343524"/>
              <a:gd name="connsiteX26" fmla="*/ 1959996 w 3267986"/>
              <a:gd name="connsiteY26" fmla="*/ 210710 h 3343524"/>
              <a:gd name="connsiteX27" fmla="*/ 2357561 w 3267986"/>
              <a:gd name="connsiteY27" fmla="*/ 326004 h 3343524"/>
              <a:gd name="connsiteX28" fmla="*/ 2763078 w 3267986"/>
              <a:gd name="connsiteY28" fmla="*/ 616226 h 3343524"/>
              <a:gd name="connsiteX29" fmla="*/ 3069203 w 3267986"/>
              <a:gd name="connsiteY29" fmla="*/ 1017767 h 3343524"/>
              <a:gd name="connsiteX30" fmla="*/ 3212327 w 3267986"/>
              <a:gd name="connsiteY30" fmla="*/ 1311965 h 3343524"/>
              <a:gd name="connsiteX31" fmla="*/ 3267986 w 3267986"/>
              <a:gd name="connsiteY31" fmla="*/ 1689652 h 3343524"/>
              <a:gd name="connsiteX32" fmla="*/ 3192448 w 3267986"/>
              <a:gd name="connsiteY32" fmla="*/ 2146852 h 3343524"/>
              <a:gd name="connsiteX33" fmla="*/ 3041373 w 3267986"/>
              <a:gd name="connsiteY33" fmla="*/ 2512612 h 3343524"/>
              <a:gd name="connsiteX34" fmla="*/ 2798859 w 3267986"/>
              <a:gd name="connsiteY34" fmla="*/ 2866445 h 3343524"/>
              <a:gd name="connsiteX35" fmla="*/ 2512612 w 3267986"/>
              <a:gd name="connsiteY35" fmla="*/ 3085106 h 3343524"/>
              <a:gd name="connsiteX36" fmla="*/ 2158779 w 3267986"/>
              <a:gd name="connsiteY36" fmla="*/ 3264011 h 3343524"/>
              <a:gd name="connsiteX37" fmla="*/ 1681700 w 3267986"/>
              <a:gd name="connsiteY37" fmla="*/ 3343524 h 3343524"/>
              <a:gd name="connsiteX38" fmla="*/ 1176793 w 3267986"/>
              <a:gd name="connsiteY38" fmla="*/ 3279913 h 3343524"/>
              <a:gd name="connsiteX39" fmla="*/ 942229 w 3267986"/>
              <a:gd name="connsiteY39" fmla="*/ 3196424 h 3343524"/>
              <a:gd name="connsiteX40" fmla="*/ 731520 w 3267986"/>
              <a:gd name="connsiteY40" fmla="*/ 3081131 h 3343524"/>
              <a:gd name="connsiteX41" fmla="*/ 504907 w 3267986"/>
              <a:gd name="connsiteY41" fmla="*/ 2886324 h 3343524"/>
              <a:gd name="connsiteX42" fmla="*/ 349857 w 3267986"/>
              <a:gd name="connsiteY42" fmla="*/ 2719346 h 3343524"/>
              <a:gd name="connsiteX43" fmla="*/ 198782 w 3267986"/>
              <a:gd name="connsiteY43" fmla="*/ 2504661 h 3343524"/>
              <a:gd name="connsiteX44" fmla="*/ 79513 w 3267986"/>
              <a:gd name="connsiteY44" fmla="*/ 2266122 h 3343524"/>
              <a:gd name="connsiteX45" fmla="*/ 19878 w 3267986"/>
              <a:gd name="connsiteY45" fmla="*/ 2055412 h 3343524"/>
              <a:gd name="connsiteX46" fmla="*/ 0 w 3267986"/>
              <a:gd name="connsiteY46" fmla="*/ 1761214 h 3343524"/>
              <a:gd name="connsiteX47" fmla="*/ 23853 w 3267986"/>
              <a:gd name="connsiteY47" fmla="*/ 1463040 h 3343524"/>
              <a:gd name="connsiteX48" fmla="*/ 59634 w 3267986"/>
              <a:gd name="connsiteY48" fmla="*/ 1204623 h 3343524"/>
              <a:gd name="connsiteX49" fmla="*/ 166977 w 3267986"/>
              <a:gd name="connsiteY49" fmla="*/ 922351 h 3343524"/>
              <a:gd name="connsiteX50" fmla="*/ 333954 w 3267986"/>
              <a:gd name="connsiteY50" fmla="*/ 675861 h 3343524"/>
              <a:gd name="connsiteX51" fmla="*/ 564542 w 3267986"/>
              <a:gd name="connsiteY51" fmla="*/ 441298 h 3343524"/>
              <a:gd name="connsiteX52" fmla="*/ 866692 w 3267986"/>
              <a:gd name="connsiteY52" fmla="*/ 266369 h 3343524"/>
              <a:gd name="connsiteX53" fmla="*/ 1256306 w 3267986"/>
              <a:gd name="connsiteY53" fmla="*/ 83489 h 3343524"/>
              <a:gd name="connsiteX54" fmla="*/ 1554480 w 3267986"/>
              <a:gd name="connsiteY54" fmla="*/ 0 h 3343524"/>
              <a:gd name="connsiteX55" fmla="*/ 1975899 w 3267986"/>
              <a:gd name="connsiteY55" fmla="*/ 3976 h 3343524"/>
              <a:gd name="connsiteX56" fmla="*/ 2293951 w 3267986"/>
              <a:gd name="connsiteY56" fmla="*/ 103367 h 3343524"/>
              <a:gd name="connsiteX57" fmla="*/ 2743200 w 3267986"/>
              <a:gd name="connsiteY57" fmla="*/ 322028 h 3343524"/>
              <a:gd name="connsiteX58" fmla="*/ 2964449 w 3267986"/>
              <a:gd name="connsiteY58" fmla="*/ 557751 h 3343524"/>
              <a:gd name="connsiteX59" fmla="*/ 3138964 w 3267986"/>
              <a:gd name="connsiteY59" fmla="*/ 947199 h 3343524"/>
              <a:gd name="connsiteX0" fmla="*/ 3093057 w 3267986"/>
              <a:gd name="connsiteY0" fmla="*/ 1093304 h 3343524"/>
              <a:gd name="connsiteX1" fmla="*/ 3013544 w 3267986"/>
              <a:gd name="connsiteY1" fmla="*/ 1164866 h 3343524"/>
              <a:gd name="connsiteX2" fmla="*/ 2993666 w 3267986"/>
              <a:gd name="connsiteY2" fmla="*/ 1172818 h 3343524"/>
              <a:gd name="connsiteX3" fmla="*/ 3057276 w 3267986"/>
              <a:gd name="connsiteY3" fmla="*/ 1311965 h 3343524"/>
              <a:gd name="connsiteX4" fmla="*/ 3112935 w 3267986"/>
              <a:gd name="connsiteY4" fmla="*/ 1554480 h 3343524"/>
              <a:gd name="connsiteX5" fmla="*/ 3136789 w 3267986"/>
              <a:gd name="connsiteY5" fmla="*/ 1765190 h 3343524"/>
              <a:gd name="connsiteX6" fmla="*/ 3101008 w 3267986"/>
              <a:gd name="connsiteY6" fmla="*/ 2003729 h 3343524"/>
              <a:gd name="connsiteX7" fmla="*/ 3021495 w 3267986"/>
              <a:gd name="connsiteY7" fmla="*/ 2238292 h 3343524"/>
              <a:gd name="connsiteX8" fmla="*/ 2898250 w 3267986"/>
              <a:gd name="connsiteY8" fmla="*/ 2528515 h 3343524"/>
              <a:gd name="connsiteX9" fmla="*/ 2679589 w 3267986"/>
              <a:gd name="connsiteY9" fmla="*/ 2794884 h 3343524"/>
              <a:gd name="connsiteX10" fmla="*/ 2425147 w 3267986"/>
              <a:gd name="connsiteY10" fmla="*/ 2993666 h 3343524"/>
              <a:gd name="connsiteX11" fmla="*/ 2122998 w 3267986"/>
              <a:gd name="connsiteY11" fmla="*/ 3112936 h 3343524"/>
              <a:gd name="connsiteX12" fmla="*/ 1781092 w 3267986"/>
              <a:gd name="connsiteY12" fmla="*/ 3212327 h 3343524"/>
              <a:gd name="connsiteX13" fmla="*/ 1443161 w 3267986"/>
              <a:gd name="connsiteY13" fmla="*/ 3212327 h 3343524"/>
              <a:gd name="connsiteX14" fmla="*/ 1041620 w 3267986"/>
              <a:gd name="connsiteY14" fmla="*/ 3108960 h 3343524"/>
              <a:gd name="connsiteX15" fmla="*/ 807057 w 3267986"/>
              <a:gd name="connsiteY15" fmla="*/ 2965837 h 3343524"/>
              <a:gd name="connsiteX16" fmla="*/ 540688 w 3267986"/>
              <a:gd name="connsiteY16" fmla="*/ 2731273 h 3343524"/>
              <a:gd name="connsiteX17" fmla="*/ 365760 w 3267986"/>
              <a:gd name="connsiteY17" fmla="*/ 2480807 h 3343524"/>
              <a:gd name="connsiteX18" fmla="*/ 226612 w 3267986"/>
              <a:gd name="connsiteY18" fmla="*/ 2142877 h 3343524"/>
              <a:gd name="connsiteX19" fmla="*/ 159026 w 3267986"/>
              <a:gd name="connsiteY19" fmla="*/ 1745311 h 3343524"/>
              <a:gd name="connsiteX20" fmla="*/ 198782 w 3267986"/>
              <a:gd name="connsiteY20" fmla="*/ 1339795 h 3343524"/>
              <a:gd name="connsiteX21" fmla="*/ 349857 w 3267986"/>
              <a:gd name="connsiteY21" fmla="*/ 981986 h 3343524"/>
              <a:gd name="connsiteX22" fmla="*/ 620201 w 3267986"/>
              <a:gd name="connsiteY22" fmla="*/ 667910 h 3343524"/>
              <a:gd name="connsiteX23" fmla="*/ 942229 w 3267986"/>
              <a:gd name="connsiteY23" fmla="*/ 401541 h 3343524"/>
              <a:gd name="connsiteX24" fmla="*/ 1292087 w 3267986"/>
              <a:gd name="connsiteY24" fmla="*/ 270344 h 3343524"/>
              <a:gd name="connsiteX25" fmla="*/ 1689652 w 3267986"/>
              <a:gd name="connsiteY25" fmla="*/ 206734 h 3343524"/>
              <a:gd name="connsiteX26" fmla="*/ 1959996 w 3267986"/>
              <a:gd name="connsiteY26" fmla="*/ 210710 h 3343524"/>
              <a:gd name="connsiteX27" fmla="*/ 2357561 w 3267986"/>
              <a:gd name="connsiteY27" fmla="*/ 326004 h 3343524"/>
              <a:gd name="connsiteX28" fmla="*/ 2763078 w 3267986"/>
              <a:gd name="connsiteY28" fmla="*/ 616226 h 3343524"/>
              <a:gd name="connsiteX29" fmla="*/ 3069203 w 3267986"/>
              <a:gd name="connsiteY29" fmla="*/ 1017767 h 3343524"/>
              <a:gd name="connsiteX30" fmla="*/ 3212327 w 3267986"/>
              <a:gd name="connsiteY30" fmla="*/ 1311965 h 3343524"/>
              <a:gd name="connsiteX31" fmla="*/ 3267986 w 3267986"/>
              <a:gd name="connsiteY31" fmla="*/ 1689652 h 3343524"/>
              <a:gd name="connsiteX32" fmla="*/ 3192448 w 3267986"/>
              <a:gd name="connsiteY32" fmla="*/ 2146852 h 3343524"/>
              <a:gd name="connsiteX33" fmla="*/ 3041373 w 3267986"/>
              <a:gd name="connsiteY33" fmla="*/ 2512612 h 3343524"/>
              <a:gd name="connsiteX34" fmla="*/ 2798859 w 3267986"/>
              <a:gd name="connsiteY34" fmla="*/ 2866445 h 3343524"/>
              <a:gd name="connsiteX35" fmla="*/ 2512612 w 3267986"/>
              <a:gd name="connsiteY35" fmla="*/ 3085106 h 3343524"/>
              <a:gd name="connsiteX36" fmla="*/ 2158779 w 3267986"/>
              <a:gd name="connsiteY36" fmla="*/ 3264011 h 3343524"/>
              <a:gd name="connsiteX37" fmla="*/ 1681700 w 3267986"/>
              <a:gd name="connsiteY37" fmla="*/ 3343524 h 3343524"/>
              <a:gd name="connsiteX38" fmla="*/ 1176793 w 3267986"/>
              <a:gd name="connsiteY38" fmla="*/ 3279913 h 3343524"/>
              <a:gd name="connsiteX39" fmla="*/ 942229 w 3267986"/>
              <a:gd name="connsiteY39" fmla="*/ 3196424 h 3343524"/>
              <a:gd name="connsiteX40" fmla="*/ 731520 w 3267986"/>
              <a:gd name="connsiteY40" fmla="*/ 3081131 h 3343524"/>
              <a:gd name="connsiteX41" fmla="*/ 504907 w 3267986"/>
              <a:gd name="connsiteY41" fmla="*/ 2886324 h 3343524"/>
              <a:gd name="connsiteX42" fmla="*/ 349857 w 3267986"/>
              <a:gd name="connsiteY42" fmla="*/ 2719346 h 3343524"/>
              <a:gd name="connsiteX43" fmla="*/ 198782 w 3267986"/>
              <a:gd name="connsiteY43" fmla="*/ 2504661 h 3343524"/>
              <a:gd name="connsiteX44" fmla="*/ 79513 w 3267986"/>
              <a:gd name="connsiteY44" fmla="*/ 2266122 h 3343524"/>
              <a:gd name="connsiteX45" fmla="*/ 19878 w 3267986"/>
              <a:gd name="connsiteY45" fmla="*/ 2055412 h 3343524"/>
              <a:gd name="connsiteX46" fmla="*/ 0 w 3267986"/>
              <a:gd name="connsiteY46" fmla="*/ 1761214 h 3343524"/>
              <a:gd name="connsiteX47" fmla="*/ 23853 w 3267986"/>
              <a:gd name="connsiteY47" fmla="*/ 1463040 h 3343524"/>
              <a:gd name="connsiteX48" fmla="*/ 59634 w 3267986"/>
              <a:gd name="connsiteY48" fmla="*/ 1204623 h 3343524"/>
              <a:gd name="connsiteX49" fmla="*/ 166977 w 3267986"/>
              <a:gd name="connsiteY49" fmla="*/ 922351 h 3343524"/>
              <a:gd name="connsiteX50" fmla="*/ 333954 w 3267986"/>
              <a:gd name="connsiteY50" fmla="*/ 675861 h 3343524"/>
              <a:gd name="connsiteX51" fmla="*/ 564542 w 3267986"/>
              <a:gd name="connsiteY51" fmla="*/ 441298 h 3343524"/>
              <a:gd name="connsiteX52" fmla="*/ 866692 w 3267986"/>
              <a:gd name="connsiteY52" fmla="*/ 266369 h 3343524"/>
              <a:gd name="connsiteX53" fmla="*/ 1256306 w 3267986"/>
              <a:gd name="connsiteY53" fmla="*/ 83489 h 3343524"/>
              <a:gd name="connsiteX54" fmla="*/ 1554480 w 3267986"/>
              <a:gd name="connsiteY54" fmla="*/ 0 h 3343524"/>
              <a:gd name="connsiteX55" fmla="*/ 1975899 w 3267986"/>
              <a:gd name="connsiteY55" fmla="*/ 3976 h 3343524"/>
              <a:gd name="connsiteX56" fmla="*/ 2293951 w 3267986"/>
              <a:gd name="connsiteY56" fmla="*/ 103367 h 3343524"/>
              <a:gd name="connsiteX57" fmla="*/ 2743200 w 3267986"/>
              <a:gd name="connsiteY57" fmla="*/ 322028 h 3343524"/>
              <a:gd name="connsiteX58" fmla="*/ 2964449 w 3267986"/>
              <a:gd name="connsiteY58" fmla="*/ 557751 h 3343524"/>
              <a:gd name="connsiteX59" fmla="*/ 3138964 w 3267986"/>
              <a:gd name="connsiteY59" fmla="*/ 947199 h 3343524"/>
              <a:gd name="connsiteX0" fmla="*/ 3093057 w 3267986"/>
              <a:gd name="connsiteY0" fmla="*/ 1093304 h 3343524"/>
              <a:gd name="connsiteX1" fmla="*/ 3013544 w 3267986"/>
              <a:gd name="connsiteY1" fmla="*/ 1164866 h 3343524"/>
              <a:gd name="connsiteX2" fmla="*/ 2993666 w 3267986"/>
              <a:gd name="connsiteY2" fmla="*/ 1172818 h 3343524"/>
              <a:gd name="connsiteX3" fmla="*/ 3057276 w 3267986"/>
              <a:gd name="connsiteY3" fmla="*/ 1311965 h 3343524"/>
              <a:gd name="connsiteX4" fmla="*/ 3112935 w 3267986"/>
              <a:gd name="connsiteY4" fmla="*/ 1554480 h 3343524"/>
              <a:gd name="connsiteX5" fmla="*/ 3136789 w 3267986"/>
              <a:gd name="connsiteY5" fmla="*/ 1765190 h 3343524"/>
              <a:gd name="connsiteX6" fmla="*/ 3101008 w 3267986"/>
              <a:gd name="connsiteY6" fmla="*/ 2003729 h 3343524"/>
              <a:gd name="connsiteX7" fmla="*/ 3021495 w 3267986"/>
              <a:gd name="connsiteY7" fmla="*/ 2238292 h 3343524"/>
              <a:gd name="connsiteX8" fmla="*/ 2898250 w 3267986"/>
              <a:gd name="connsiteY8" fmla="*/ 2528515 h 3343524"/>
              <a:gd name="connsiteX9" fmla="*/ 2679589 w 3267986"/>
              <a:gd name="connsiteY9" fmla="*/ 2794884 h 3343524"/>
              <a:gd name="connsiteX10" fmla="*/ 2425147 w 3267986"/>
              <a:gd name="connsiteY10" fmla="*/ 2993666 h 3343524"/>
              <a:gd name="connsiteX11" fmla="*/ 2122998 w 3267986"/>
              <a:gd name="connsiteY11" fmla="*/ 3112936 h 3343524"/>
              <a:gd name="connsiteX12" fmla="*/ 1781092 w 3267986"/>
              <a:gd name="connsiteY12" fmla="*/ 3212327 h 3343524"/>
              <a:gd name="connsiteX13" fmla="*/ 1443161 w 3267986"/>
              <a:gd name="connsiteY13" fmla="*/ 3212327 h 3343524"/>
              <a:gd name="connsiteX14" fmla="*/ 1041620 w 3267986"/>
              <a:gd name="connsiteY14" fmla="*/ 3108960 h 3343524"/>
              <a:gd name="connsiteX15" fmla="*/ 807057 w 3267986"/>
              <a:gd name="connsiteY15" fmla="*/ 2965837 h 3343524"/>
              <a:gd name="connsiteX16" fmla="*/ 540688 w 3267986"/>
              <a:gd name="connsiteY16" fmla="*/ 2731273 h 3343524"/>
              <a:gd name="connsiteX17" fmla="*/ 365760 w 3267986"/>
              <a:gd name="connsiteY17" fmla="*/ 2480807 h 3343524"/>
              <a:gd name="connsiteX18" fmla="*/ 226612 w 3267986"/>
              <a:gd name="connsiteY18" fmla="*/ 2142877 h 3343524"/>
              <a:gd name="connsiteX19" fmla="*/ 159026 w 3267986"/>
              <a:gd name="connsiteY19" fmla="*/ 1745311 h 3343524"/>
              <a:gd name="connsiteX20" fmla="*/ 198782 w 3267986"/>
              <a:gd name="connsiteY20" fmla="*/ 1339795 h 3343524"/>
              <a:gd name="connsiteX21" fmla="*/ 349857 w 3267986"/>
              <a:gd name="connsiteY21" fmla="*/ 981986 h 3343524"/>
              <a:gd name="connsiteX22" fmla="*/ 620201 w 3267986"/>
              <a:gd name="connsiteY22" fmla="*/ 667910 h 3343524"/>
              <a:gd name="connsiteX23" fmla="*/ 942229 w 3267986"/>
              <a:gd name="connsiteY23" fmla="*/ 401541 h 3343524"/>
              <a:gd name="connsiteX24" fmla="*/ 1292087 w 3267986"/>
              <a:gd name="connsiteY24" fmla="*/ 270344 h 3343524"/>
              <a:gd name="connsiteX25" fmla="*/ 1689652 w 3267986"/>
              <a:gd name="connsiteY25" fmla="*/ 206734 h 3343524"/>
              <a:gd name="connsiteX26" fmla="*/ 1959996 w 3267986"/>
              <a:gd name="connsiteY26" fmla="*/ 210710 h 3343524"/>
              <a:gd name="connsiteX27" fmla="*/ 2357561 w 3267986"/>
              <a:gd name="connsiteY27" fmla="*/ 326004 h 3343524"/>
              <a:gd name="connsiteX28" fmla="*/ 2763078 w 3267986"/>
              <a:gd name="connsiteY28" fmla="*/ 616226 h 3343524"/>
              <a:gd name="connsiteX29" fmla="*/ 3069203 w 3267986"/>
              <a:gd name="connsiteY29" fmla="*/ 1017767 h 3343524"/>
              <a:gd name="connsiteX30" fmla="*/ 3212327 w 3267986"/>
              <a:gd name="connsiteY30" fmla="*/ 1311965 h 3343524"/>
              <a:gd name="connsiteX31" fmla="*/ 3267986 w 3267986"/>
              <a:gd name="connsiteY31" fmla="*/ 1689652 h 3343524"/>
              <a:gd name="connsiteX32" fmla="*/ 3192448 w 3267986"/>
              <a:gd name="connsiteY32" fmla="*/ 2146852 h 3343524"/>
              <a:gd name="connsiteX33" fmla="*/ 3041373 w 3267986"/>
              <a:gd name="connsiteY33" fmla="*/ 2512612 h 3343524"/>
              <a:gd name="connsiteX34" fmla="*/ 2798859 w 3267986"/>
              <a:gd name="connsiteY34" fmla="*/ 2866445 h 3343524"/>
              <a:gd name="connsiteX35" fmla="*/ 2512612 w 3267986"/>
              <a:gd name="connsiteY35" fmla="*/ 3085106 h 3343524"/>
              <a:gd name="connsiteX36" fmla="*/ 2158779 w 3267986"/>
              <a:gd name="connsiteY36" fmla="*/ 3264011 h 3343524"/>
              <a:gd name="connsiteX37" fmla="*/ 1681700 w 3267986"/>
              <a:gd name="connsiteY37" fmla="*/ 3343524 h 3343524"/>
              <a:gd name="connsiteX38" fmla="*/ 1176793 w 3267986"/>
              <a:gd name="connsiteY38" fmla="*/ 3279913 h 3343524"/>
              <a:gd name="connsiteX39" fmla="*/ 942229 w 3267986"/>
              <a:gd name="connsiteY39" fmla="*/ 3196424 h 3343524"/>
              <a:gd name="connsiteX40" fmla="*/ 731520 w 3267986"/>
              <a:gd name="connsiteY40" fmla="*/ 3081131 h 3343524"/>
              <a:gd name="connsiteX41" fmla="*/ 504907 w 3267986"/>
              <a:gd name="connsiteY41" fmla="*/ 2886324 h 3343524"/>
              <a:gd name="connsiteX42" fmla="*/ 349857 w 3267986"/>
              <a:gd name="connsiteY42" fmla="*/ 2719346 h 3343524"/>
              <a:gd name="connsiteX43" fmla="*/ 198782 w 3267986"/>
              <a:gd name="connsiteY43" fmla="*/ 2504661 h 3343524"/>
              <a:gd name="connsiteX44" fmla="*/ 79513 w 3267986"/>
              <a:gd name="connsiteY44" fmla="*/ 2266122 h 3343524"/>
              <a:gd name="connsiteX45" fmla="*/ 19878 w 3267986"/>
              <a:gd name="connsiteY45" fmla="*/ 2055412 h 3343524"/>
              <a:gd name="connsiteX46" fmla="*/ 0 w 3267986"/>
              <a:gd name="connsiteY46" fmla="*/ 1761214 h 3343524"/>
              <a:gd name="connsiteX47" fmla="*/ 23853 w 3267986"/>
              <a:gd name="connsiteY47" fmla="*/ 1463040 h 3343524"/>
              <a:gd name="connsiteX48" fmla="*/ 59634 w 3267986"/>
              <a:gd name="connsiteY48" fmla="*/ 1204623 h 3343524"/>
              <a:gd name="connsiteX49" fmla="*/ 166977 w 3267986"/>
              <a:gd name="connsiteY49" fmla="*/ 922351 h 3343524"/>
              <a:gd name="connsiteX50" fmla="*/ 333954 w 3267986"/>
              <a:gd name="connsiteY50" fmla="*/ 675861 h 3343524"/>
              <a:gd name="connsiteX51" fmla="*/ 564542 w 3267986"/>
              <a:gd name="connsiteY51" fmla="*/ 441298 h 3343524"/>
              <a:gd name="connsiteX52" fmla="*/ 866692 w 3267986"/>
              <a:gd name="connsiteY52" fmla="*/ 266369 h 3343524"/>
              <a:gd name="connsiteX53" fmla="*/ 1256306 w 3267986"/>
              <a:gd name="connsiteY53" fmla="*/ 83489 h 3343524"/>
              <a:gd name="connsiteX54" fmla="*/ 1554480 w 3267986"/>
              <a:gd name="connsiteY54" fmla="*/ 0 h 3343524"/>
              <a:gd name="connsiteX55" fmla="*/ 1975899 w 3267986"/>
              <a:gd name="connsiteY55" fmla="*/ 3976 h 3343524"/>
              <a:gd name="connsiteX56" fmla="*/ 2293951 w 3267986"/>
              <a:gd name="connsiteY56" fmla="*/ 103367 h 3343524"/>
              <a:gd name="connsiteX57" fmla="*/ 2743200 w 3267986"/>
              <a:gd name="connsiteY57" fmla="*/ 322028 h 3343524"/>
              <a:gd name="connsiteX58" fmla="*/ 2964449 w 3267986"/>
              <a:gd name="connsiteY58" fmla="*/ 557751 h 3343524"/>
              <a:gd name="connsiteX59" fmla="*/ 3138964 w 3267986"/>
              <a:gd name="connsiteY59" fmla="*/ 947199 h 3343524"/>
              <a:gd name="connsiteX0" fmla="*/ 3093057 w 3267986"/>
              <a:gd name="connsiteY0" fmla="*/ 1093304 h 3343524"/>
              <a:gd name="connsiteX1" fmla="*/ 3013544 w 3267986"/>
              <a:gd name="connsiteY1" fmla="*/ 1164866 h 3343524"/>
              <a:gd name="connsiteX2" fmla="*/ 2993666 w 3267986"/>
              <a:gd name="connsiteY2" fmla="*/ 1172818 h 3343524"/>
              <a:gd name="connsiteX3" fmla="*/ 3057276 w 3267986"/>
              <a:gd name="connsiteY3" fmla="*/ 1311965 h 3343524"/>
              <a:gd name="connsiteX4" fmla="*/ 3112935 w 3267986"/>
              <a:gd name="connsiteY4" fmla="*/ 1554480 h 3343524"/>
              <a:gd name="connsiteX5" fmla="*/ 3136789 w 3267986"/>
              <a:gd name="connsiteY5" fmla="*/ 1765190 h 3343524"/>
              <a:gd name="connsiteX6" fmla="*/ 3101008 w 3267986"/>
              <a:gd name="connsiteY6" fmla="*/ 2003729 h 3343524"/>
              <a:gd name="connsiteX7" fmla="*/ 3021495 w 3267986"/>
              <a:gd name="connsiteY7" fmla="*/ 2238292 h 3343524"/>
              <a:gd name="connsiteX8" fmla="*/ 2898250 w 3267986"/>
              <a:gd name="connsiteY8" fmla="*/ 2528515 h 3343524"/>
              <a:gd name="connsiteX9" fmla="*/ 2679589 w 3267986"/>
              <a:gd name="connsiteY9" fmla="*/ 2794884 h 3343524"/>
              <a:gd name="connsiteX10" fmla="*/ 2425147 w 3267986"/>
              <a:gd name="connsiteY10" fmla="*/ 2993666 h 3343524"/>
              <a:gd name="connsiteX11" fmla="*/ 2122998 w 3267986"/>
              <a:gd name="connsiteY11" fmla="*/ 3112936 h 3343524"/>
              <a:gd name="connsiteX12" fmla="*/ 1781092 w 3267986"/>
              <a:gd name="connsiteY12" fmla="*/ 3212327 h 3343524"/>
              <a:gd name="connsiteX13" fmla="*/ 1443161 w 3267986"/>
              <a:gd name="connsiteY13" fmla="*/ 3212327 h 3343524"/>
              <a:gd name="connsiteX14" fmla="*/ 1041620 w 3267986"/>
              <a:gd name="connsiteY14" fmla="*/ 3108960 h 3343524"/>
              <a:gd name="connsiteX15" fmla="*/ 807057 w 3267986"/>
              <a:gd name="connsiteY15" fmla="*/ 2965837 h 3343524"/>
              <a:gd name="connsiteX16" fmla="*/ 540688 w 3267986"/>
              <a:gd name="connsiteY16" fmla="*/ 2731273 h 3343524"/>
              <a:gd name="connsiteX17" fmla="*/ 365760 w 3267986"/>
              <a:gd name="connsiteY17" fmla="*/ 2480807 h 3343524"/>
              <a:gd name="connsiteX18" fmla="*/ 226612 w 3267986"/>
              <a:gd name="connsiteY18" fmla="*/ 2142877 h 3343524"/>
              <a:gd name="connsiteX19" fmla="*/ 159026 w 3267986"/>
              <a:gd name="connsiteY19" fmla="*/ 1745311 h 3343524"/>
              <a:gd name="connsiteX20" fmla="*/ 198782 w 3267986"/>
              <a:gd name="connsiteY20" fmla="*/ 1339795 h 3343524"/>
              <a:gd name="connsiteX21" fmla="*/ 349857 w 3267986"/>
              <a:gd name="connsiteY21" fmla="*/ 981986 h 3343524"/>
              <a:gd name="connsiteX22" fmla="*/ 620201 w 3267986"/>
              <a:gd name="connsiteY22" fmla="*/ 667910 h 3343524"/>
              <a:gd name="connsiteX23" fmla="*/ 942229 w 3267986"/>
              <a:gd name="connsiteY23" fmla="*/ 401541 h 3343524"/>
              <a:gd name="connsiteX24" fmla="*/ 1292087 w 3267986"/>
              <a:gd name="connsiteY24" fmla="*/ 270344 h 3343524"/>
              <a:gd name="connsiteX25" fmla="*/ 1689652 w 3267986"/>
              <a:gd name="connsiteY25" fmla="*/ 206734 h 3343524"/>
              <a:gd name="connsiteX26" fmla="*/ 1959996 w 3267986"/>
              <a:gd name="connsiteY26" fmla="*/ 210710 h 3343524"/>
              <a:gd name="connsiteX27" fmla="*/ 2357561 w 3267986"/>
              <a:gd name="connsiteY27" fmla="*/ 326004 h 3343524"/>
              <a:gd name="connsiteX28" fmla="*/ 2763078 w 3267986"/>
              <a:gd name="connsiteY28" fmla="*/ 616226 h 3343524"/>
              <a:gd name="connsiteX29" fmla="*/ 3069203 w 3267986"/>
              <a:gd name="connsiteY29" fmla="*/ 1017767 h 3343524"/>
              <a:gd name="connsiteX30" fmla="*/ 3212327 w 3267986"/>
              <a:gd name="connsiteY30" fmla="*/ 1311965 h 3343524"/>
              <a:gd name="connsiteX31" fmla="*/ 3267986 w 3267986"/>
              <a:gd name="connsiteY31" fmla="*/ 1689652 h 3343524"/>
              <a:gd name="connsiteX32" fmla="*/ 3192448 w 3267986"/>
              <a:gd name="connsiteY32" fmla="*/ 2146852 h 3343524"/>
              <a:gd name="connsiteX33" fmla="*/ 3041373 w 3267986"/>
              <a:gd name="connsiteY33" fmla="*/ 2512612 h 3343524"/>
              <a:gd name="connsiteX34" fmla="*/ 2798859 w 3267986"/>
              <a:gd name="connsiteY34" fmla="*/ 2866445 h 3343524"/>
              <a:gd name="connsiteX35" fmla="*/ 2512612 w 3267986"/>
              <a:gd name="connsiteY35" fmla="*/ 3085106 h 3343524"/>
              <a:gd name="connsiteX36" fmla="*/ 2158779 w 3267986"/>
              <a:gd name="connsiteY36" fmla="*/ 3264011 h 3343524"/>
              <a:gd name="connsiteX37" fmla="*/ 1681700 w 3267986"/>
              <a:gd name="connsiteY37" fmla="*/ 3343524 h 3343524"/>
              <a:gd name="connsiteX38" fmla="*/ 1176793 w 3267986"/>
              <a:gd name="connsiteY38" fmla="*/ 3279913 h 3343524"/>
              <a:gd name="connsiteX39" fmla="*/ 942229 w 3267986"/>
              <a:gd name="connsiteY39" fmla="*/ 3196424 h 3343524"/>
              <a:gd name="connsiteX40" fmla="*/ 731520 w 3267986"/>
              <a:gd name="connsiteY40" fmla="*/ 3081131 h 3343524"/>
              <a:gd name="connsiteX41" fmla="*/ 504907 w 3267986"/>
              <a:gd name="connsiteY41" fmla="*/ 2886324 h 3343524"/>
              <a:gd name="connsiteX42" fmla="*/ 349857 w 3267986"/>
              <a:gd name="connsiteY42" fmla="*/ 2719346 h 3343524"/>
              <a:gd name="connsiteX43" fmla="*/ 198782 w 3267986"/>
              <a:gd name="connsiteY43" fmla="*/ 2504661 h 3343524"/>
              <a:gd name="connsiteX44" fmla="*/ 79513 w 3267986"/>
              <a:gd name="connsiteY44" fmla="*/ 2266122 h 3343524"/>
              <a:gd name="connsiteX45" fmla="*/ 19878 w 3267986"/>
              <a:gd name="connsiteY45" fmla="*/ 2055412 h 3343524"/>
              <a:gd name="connsiteX46" fmla="*/ 0 w 3267986"/>
              <a:gd name="connsiteY46" fmla="*/ 1761214 h 3343524"/>
              <a:gd name="connsiteX47" fmla="*/ 23853 w 3267986"/>
              <a:gd name="connsiteY47" fmla="*/ 1463040 h 3343524"/>
              <a:gd name="connsiteX48" fmla="*/ 59634 w 3267986"/>
              <a:gd name="connsiteY48" fmla="*/ 1204623 h 3343524"/>
              <a:gd name="connsiteX49" fmla="*/ 166977 w 3267986"/>
              <a:gd name="connsiteY49" fmla="*/ 922351 h 3343524"/>
              <a:gd name="connsiteX50" fmla="*/ 333954 w 3267986"/>
              <a:gd name="connsiteY50" fmla="*/ 675861 h 3343524"/>
              <a:gd name="connsiteX51" fmla="*/ 564542 w 3267986"/>
              <a:gd name="connsiteY51" fmla="*/ 441298 h 3343524"/>
              <a:gd name="connsiteX52" fmla="*/ 866692 w 3267986"/>
              <a:gd name="connsiteY52" fmla="*/ 266369 h 3343524"/>
              <a:gd name="connsiteX53" fmla="*/ 1256306 w 3267986"/>
              <a:gd name="connsiteY53" fmla="*/ 83489 h 3343524"/>
              <a:gd name="connsiteX54" fmla="*/ 1554480 w 3267986"/>
              <a:gd name="connsiteY54" fmla="*/ 0 h 3343524"/>
              <a:gd name="connsiteX55" fmla="*/ 1975899 w 3267986"/>
              <a:gd name="connsiteY55" fmla="*/ 3976 h 3343524"/>
              <a:gd name="connsiteX56" fmla="*/ 2293951 w 3267986"/>
              <a:gd name="connsiteY56" fmla="*/ 103367 h 3343524"/>
              <a:gd name="connsiteX57" fmla="*/ 2743200 w 3267986"/>
              <a:gd name="connsiteY57" fmla="*/ 322028 h 3343524"/>
              <a:gd name="connsiteX58" fmla="*/ 2964449 w 3267986"/>
              <a:gd name="connsiteY58" fmla="*/ 557751 h 3343524"/>
              <a:gd name="connsiteX59" fmla="*/ 3138964 w 3267986"/>
              <a:gd name="connsiteY59" fmla="*/ 947199 h 3343524"/>
              <a:gd name="connsiteX0" fmla="*/ 3093057 w 3267986"/>
              <a:gd name="connsiteY0" fmla="*/ 1093304 h 3343524"/>
              <a:gd name="connsiteX1" fmla="*/ 3013544 w 3267986"/>
              <a:gd name="connsiteY1" fmla="*/ 1164866 h 3343524"/>
              <a:gd name="connsiteX2" fmla="*/ 2993666 w 3267986"/>
              <a:gd name="connsiteY2" fmla="*/ 1172818 h 3343524"/>
              <a:gd name="connsiteX3" fmla="*/ 3057276 w 3267986"/>
              <a:gd name="connsiteY3" fmla="*/ 1311965 h 3343524"/>
              <a:gd name="connsiteX4" fmla="*/ 3112935 w 3267986"/>
              <a:gd name="connsiteY4" fmla="*/ 1554480 h 3343524"/>
              <a:gd name="connsiteX5" fmla="*/ 3136789 w 3267986"/>
              <a:gd name="connsiteY5" fmla="*/ 1765190 h 3343524"/>
              <a:gd name="connsiteX6" fmla="*/ 3101008 w 3267986"/>
              <a:gd name="connsiteY6" fmla="*/ 2003729 h 3343524"/>
              <a:gd name="connsiteX7" fmla="*/ 3021495 w 3267986"/>
              <a:gd name="connsiteY7" fmla="*/ 2238292 h 3343524"/>
              <a:gd name="connsiteX8" fmla="*/ 2898250 w 3267986"/>
              <a:gd name="connsiteY8" fmla="*/ 2528515 h 3343524"/>
              <a:gd name="connsiteX9" fmla="*/ 2679589 w 3267986"/>
              <a:gd name="connsiteY9" fmla="*/ 2794884 h 3343524"/>
              <a:gd name="connsiteX10" fmla="*/ 2425147 w 3267986"/>
              <a:gd name="connsiteY10" fmla="*/ 2993666 h 3343524"/>
              <a:gd name="connsiteX11" fmla="*/ 2122998 w 3267986"/>
              <a:gd name="connsiteY11" fmla="*/ 3112936 h 3343524"/>
              <a:gd name="connsiteX12" fmla="*/ 1781092 w 3267986"/>
              <a:gd name="connsiteY12" fmla="*/ 3212327 h 3343524"/>
              <a:gd name="connsiteX13" fmla="*/ 1443161 w 3267986"/>
              <a:gd name="connsiteY13" fmla="*/ 3212327 h 3343524"/>
              <a:gd name="connsiteX14" fmla="*/ 1041620 w 3267986"/>
              <a:gd name="connsiteY14" fmla="*/ 3108960 h 3343524"/>
              <a:gd name="connsiteX15" fmla="*/ 807057 w 3267986"/>
              <a:gd name="connsiteY15" fmla="*/ 2965837 h 3343524"/>
              <a:gd name="connsiteX16" fmla="*/ 540688 w 3267986"/>
              <a:gd name="connsiteY16" fmla="*/ 2731273 h 3343524"/>
              <a:gd name="connsiteX17" fmla="*/ 365760 w 3267986"/>
              <a:gd name="connsiteY17" fmla="*/ 2480807 h 3343524"/>
              <a:gd name="connsiteX18" fmla="*/ 226612 w 3267986"/>
              <a:gd name="connsiteY18" fmla="*/ 2142877 h 3343524"/>
              <a:gd name="connsiteX19" fmla="*/ 159026 w 3267986"/>
              <a:gd name="connsiteY19" fmla="*/ 1745311 h 3343524"/>
              <a:gd name="connsiteX20" fmla="*/ 198782 w 3267986"/>
              <a:gd name="connsiteY20" fmla="*/ 1339795 h 3343524"/>
              <a:gd name="connsiteX21" fmla="*/ 349857 w 3267986"/>
              <a:gd name="connsiteY21" fmla="*/ 981986 h 3343524"/>
              <a:gd name="connsiteX22" fmla="*/ 620201 w 3267986"/>
              <a:gd name="connsiteY22" fmla="*/ 667910 h 3343524"/>
              <a:gd name="connsiteX23" fmla="*/ 942229 w 3267986"/>
              <a:gd name="connsiteY23" fmla="*/ 401541 h 3343524"/>
              <a:gd name="connsiteX24" fmla="*/ 1292087 w 3267986"/>
              <a:gd name="connsiteY24" fmla="*/ 270344 h 3343524"/>
              <a:gd name="connsiteX25" fmla="*/ 1689652 w 3267986"/>
              <a:gd name="connsiteY25" fmla="*/ 206734 h 3343524"/>
              <a:gd name="connsiteX26" fmla="*/ 1959996 w 3267986"/>
              <a:gd name="connsiteY26" fmla="*/ 210710 h 3343524"/>
              <a:gd name="connsiteX27" fmla="*/ 2357561 w 3267986"/>
              <a:gd name="connsiteY27" fmla="*/ 326004 h 3343524"/>
              <a:gd name="connsiteX28" fmla="*/ 2763078 w 3267986"/>
              <a:gd name="connsiteY28" fmla="*/ 616226 h 3343524"/>
              <a:gd name="connsiteX29" fmla="*/ 3069203 w 3267986"/>
              <a:gd name="connsiteY29" fmla="*/ 1017767 h 3343524"/>
              <a:gd name="connsiteX30" fmla="*/ 3212327 w 3267986"/>
              <a:gd name="connsiteY30" fmla="*/ 1311965 h 3343524"/>
              <a:gd name="connsiteX31" fmla="*/ 3267986 w 3267986"/>
              <a:gd name="connsiteY31" fmla="*/ 1689652 h 3343524"/>
              <a:gd name="connsiteX32" fmla="*/ 3192448 w 3267986"/>
              <a:gd name="connsiteY32" fmla="*/ 2146852 h 3343524"/>
              <a:gd name="connsiteX33" fmla="*/ 3041373 w 3267986"/>
              <a:gd name="connsiteY33" fmla="*/ 2512612 h 3343524"/>
              <a:gd name="connsiteX34" fmla="*/ 2798859 w 3267986"/>
              <a:gd name="connsiteY34" fmla="*/ 2866445 h 3343524"/>
              <a:gd name="connsiteX35" fmla="*/ 2512612 w 3267986"/>
              <a:gd name="connsiteY35" fmla="*/ 3085106 h 3343524"/>
              <a:gd name="connsiteX36" fmla="*/ 2158779 w 3267986"/>
              <a:gd name="connsiteY36" fmla="*/ 3264011 h 3343524"/>
              <a:gd name="connsiteX37" fmla="*/ 1681700 w 3267986"/>
              <a:gd name="connsiteY37" fmla="*/ 3343524 h 3343524"/>
              <a:gd name="connsiteX38" fmla="*/ 1176793 w 3267986"/>
              <a:gd name="connsiteY38" fmla="*/ 3279913 h 3343524"/>
              <a:gd name="connsiteX39" fmla="*/ 942229 w 3267986"/>
              <a:gd name="connsiteY39" fmla="*/ 3196424 h 3343524"/>
              <a:gd name="connsiteX40" fmla="*/ 731520 w 3267986"/>
              <a:gd name="connsiteY40" fmla="*/ 3081131 h 3343524"/>
              <a:gd name="connsiteX41" fmla="*/ 504907 w 3267986"/>
              <a:gd name="connsiteY41" fmla="*/ 2886324 h 3343524"/>
              <a:gd name="connsiteX42" fmla="*/ 349857 w 3267986"/>
              <a:gd name="connsiteY42" fmla="*/ 2719346 h 3343524"/>
              <a:gd name="connsiteX43" fmla="*/ 198782 w 3267986"/>
              <a:gd name="connsiteY43" fmla="*/ 2504661 h 3343524"/>
              <a:gd name="connsiteX44" fmla="*/ 79513 w 3267986"/>
              <a:gd name="connsiteY44" fmla="*/ 2266122 h 3343524"/>
              <a:gd name="connsiteX45" fmla="*/ 19878 w 3267986"/>
              <a:gd name="connsiteY45" fmla="*/ 2055412 h 3343524"/>
              <a:gd name="connsiteX46" fmla="*/ 0 w 3267986"/>
              <a:gd name="connsiteY46" fmla="*/ 1761214 h 3343524"/>
              <a:gd name="connsiteX47" fmla="*/ 23853 w 3267986"/>
              <a:gd name="connsiteY47" fmla="*/ 1463040 h 3343524"/>
              <a:gd name="connsiteX48" fmla="*/ 59634 w 3267986"/>
              <a:gd name="connsiteY48" fmla="*/ 1204623 h 3343524"/>
              <a:gd name="connsiteX49" fmla="*/ 166977 w 3267986"/>
              <a:gd name="connsiteY49" fmla="*/ 922351 h 3343524"/>
              <a:gd name="connsiteX50" fmla="*/ 333954 w 3267986"/>
              <a:gd name="connsiteY50" fmla="*/ 675861 h 3343524"/>
              <a:gd name="connsiteX51" fmla="*/ 564542 w 3267986"/>
              <a:gd name="connsiteY51" fmla="*/ 441298 h 3343524"/>
              <a:gd name="connsiteX52" fmla="*/ 866692 w 3267986"/>
              <a:gd name="connsiteY52" fmla="*/ 266369 h 3343524"/>
              <a:gd name="connsiteX53" fmla="*/ 1256306 w 3267986"/>
              <a:gd name="connsiteY53" fmla="*/ 83489 h 3343524"/>
              <a:gd name="connsiteX54" fmla="*/ 1554480 w 3267986"/>
              <a:gd name="connsiteY54" fmla="*/ 0 h 3343524"/>
              <a:gd name="connsiteX55" fmla="*/ 1975899 w 3267986"/>
              <a:gd name="connsiteY55" fmla="*/ 3976 h 3343524"/>
              <a:gd name="connsiteX56" fmla="*/ 2293951 w 3267986"/>
              <a:gd name="connsiteY56" fmla="*/ 103367 h 3343524"/>
              <a:gd name="connsiteX57" fmla="*/ 2743200 w 3267986"/>
              <a:gd name="connsiteY57" fmla="*/ 322028 h 3343524"/>
              <a:gd name="connsiteX58" fmla="*/ 2964449 w 3267986"/>
              <a:gd name="connsiteY58" fmla="*/ 557751 h 3343524"/>
              <a:gd name="connsiteX59" fmla="*/ 3138964 w 3267986"/>
              <a:gd name="connsiteY59" fmla="*/ 947199 h 3343524"/>
              <a:gd name="connsiteX0" fmla="*/ 3093057 w 3267986"/>
              <a:gd name="connsiteY0" fmla="*/ 1093304 h 3343524"/>
              <a:gd name="connsiteX1" fmla="*/ 3013544 w 3267986"/>
              <a:gd name="connsiteY1" fmla="*/ 1164866 h 3343524"/>
              <a:gd name="connsiteX2" fmla="*/ 2993666 w 3267986"/>
              <a:gd name="connsiteY2" fmla="*/ 1172818 h 3343524"/>
              <a:gd name="connsiteX3" fmla="*/ 3057276 w 3267986"/>
              <a:gd name="connsiteY3" fmla="*/ 1311965 h 3343524"/>
              <a:gd name="connsiteX4" fmla="*/ 3112935 w 3267986"/>
              <a:gd name="connsiteY4" fmla="*/ 1554480 h 3343524"/>
              <a:gd name="connsiteX5" fmla="*/ 3136789 w 3267986"/>
              <a:gd name="connsiteY5" fmla="*/ 1765190 h 3343524"/>
              <a:gd name="connsiteX6" fmla="*/ 3101008 w 3267986"/>
              <a:gd name="connsiteY6" fmla="*/ 2003729 h 3343524"/>
              <a:gd name="connsiteX7" fmla="*/ 3021495 w 3267986"/>
              <a:gd name="connsiteY7" fmla="*/ 2238292 h 3343524"/>
              <a:gd name="connsiteX8" fmla="*/ 2898250 w 3267986"/>
              <a:gd name="connsiteY8" fmla="*/ 2528515 h 3343524"/>
              <a:gd name="connsiteX9" fmla="*/ 2679589 w 3267986"/>
              <a:gd name="connsiteY9" fmla="*/ 2794884 h 3343524"/>
              <a:gd name="connsiteX10" fmla="*/ 2425147 w 3267986"/>
              <a:gd name="connsiteY10" fmla="*/ 2993666 h 3343524"/>
              <a:gd name="connsiteX11" fmla="*/ 2122998 w 3267986"/>
              <a:gd name="connsiteY11" fmla="*/ 3112936 h 3343524"/>
              <a:gd name="connsiteX12" fmla="*/ 1781092 w 3267986"/>
              <a:gd name="connsiteY12" fmla="*/ 3212327 h 3343524"/>
              <a:gd name="connsiteX13" fmla="*/ 1443161 w 3267986"/>
              <a:gd name="connsiteY13" fmla="*/ 3212327 h 3343524"/>
              <a:gd name="connsiteX14" fmla="*/ 1041620 w 3267986"/>
              <a:gd name="connsiteY14" fmla="*/ 3108960 h 3343524"/>
              <a:gd name="connsiteX15" fmla="*/ 807057 w 3267986"/>
              <a:gd name="connsiteY15" fmla="*/ 2965837 h 3343524"/>
              <a:gd name="connsiteX16" fmla="*/ 540688 w 3267986"/>
              <a:gd name="connsiteY16" fmla="*/ 2731273 h 3343524"/>
              <a:gd name="connsiteX17" fmla="*/ 365760 w 3267986"/>
              <a:gd name="connsiteY17" fmla="*/ 2480807 h 3343524"/>
              <a:gd name="connsiteX18" fmla="*/ 226612 w 3267986"/>
              <a:gd name="connsiteY18" fmla="*/ 2142877 h 3343524"/>
              <a:gd name="connsiteX19" fmla="*/ 159026 w 3267986"/>
              <a:gd name="connsiteY19" fmla="*/ 1745311 h 3343524"/>
              <a:gd name="connsiteX20" fmla="*/ 198782 w 3267986"/>
              <a:gd name="connsiteY20" fmla="*/ 1339795 h 3343524"/>
              <a:gd name="connsiteX21" fmla="*/ 349857 w 3267986"/>
              <a:gd name="connsiteY21" fmla="*/ 981986 h 3343524"/>
              <a:gd name="connsiteX22" fmla="*/ 620201 w 3267986"/>
              <a:gd name="connsiteY22" fmla="*/ 667910 h 3343524"/>
              <a:gd name="connsiteX23" fmla="*/ 942229 w 3267986"/>
              <a:gd name="connsiteY23" fmla="*/ 401541 h 3343524"/>
              <a:gd name="connsiteX24" fmla="*/ 1292087 w 3267986"/>
              <a:gd name="connsiteY24" fmla="*/ 270344 h 3343524"/>
              <a:gd name="connsiteX25" fmla="*/ 1689652 w 3267986"/>
              <a:gd name="connsiteY25" fmla="*/ 206734 h 3343524"/>
              <a:gd name="connsiteX26" fmla="*/ 1959996 w 3267986"/>
              <a:gd name="connsiteY26" fmla="*/ 210710 h 3343524"/>
              <a:gd name="connsiteX27" fmla="*/ 2357561 w 3267986"/>
              <a:gd name="connsiteY27" fmla="*/ 326004 h 3343524"/>
              <a:gd name="connsiteX28" fmla="*/ 2763078 w 3267986"/>
              <a:gd name="connsiteY28" fmla="*/ 616226 h 3343524"/>
              <a:gd name="connsiteX29" fmla="*/ 3069203 w 3267986"/>
              <a:gd name="connsiteY29" fmla="*/ 1017767 h 3343524"/>
              <a:gd name="connsiteX30" fmla="*/ 3212327 w 3267986"/>
              <a:gd name="connsiteY30" fmla="*/ 1311965 h 3343524"/>
              <a:gd name="connsiteX31" fmla="*/ 3267986 w 3267986"/>
              <a:gd name="connsiteY31" fmla="*/ 1689652 h 3343524"/>
              <a:gd name="connsiteX32" fmla="*/ 3192448 w 3267986"/>
              <a:gd name="connsiteY32" fmla="*/ 2146852 h 3343524"/>
              <a:gd name="connsiteX33" fmla="*/ 3041373 w 3267986"/>
              <a:gd name="connsiteY33" fmla="*/ 2512612 h 3343524"/>
              <a:gd name="connsiteX34" fmla="*/ 2798859 w 3267986"/>
              <a:gd name="connsiteY34" fmla="*/ 2866445 h 3343524"/>
              <a:gd name="connsiteX35" fmla="*/ 2512612 w 3267986"/>
              <a:gd name="connsiteY35" fmla="*/ 3085106 h 3343524"/>
              <a:gd name="connsiteX36" fmla="*/ 2158779 w 3267986"/>
              <a:gd name="connsiteY36" fmla="*/ 3264011 h 3343524"/>
              <a:gd name="connsiteX37" fmla="*/ 1681700 w 3267986"/>
              <a:gd name="connsiteY37" fmla="*/ 3343524 h 3343524"/>
              <a:gd name="connsiteX38" fmla="*/ 1176793 w 3267986"/>
              <a:gd name="connsiteY38" fmla="*/ 3279913 h 3343524"/>
              <a:gd name="connsiteX39" fmla="*/ 942229 w 3267986"/>
              <a:gd name="connsiteY39" fmla="*/ 3196424 h 3343524"/>
              <a:gd name="connsiteX40" fmla="*/ 731520 w 3267986"/>
              <a:gd name="connsiteY40" fmla="*/ 3081131 h 3343524"/>
              <a:gd name="connsiteX41" fmla="*/ 504907 w 3267986"/>
              <a:gd name="connsiteY41" fmla="*/ 2886324 h 3343524"/>
              <a:gd name="connsiteX42" fmla="*/ 349857 w 3267986"/>
              <a:gd name="connsiteY42" fmla="*/ 2719346 h 3343524"/>
              <a:gd name="connsiteX43" fmla="*/ 198782 w 3267986"/>
              <a:gd name="connsiteY43" fmla="*/ 2504661 h 3343524"/>
              <a:gd name="connsiteX44" fmla="*/ 79513 w 3267986"/>
              <a:gd name="connsiteY44" fmla="*/ 2266122 h 3343524"/>
              <a:gd name="connsiteX45" fmla="*/ 19878 w 3267986"/>
              <a:gd name="connsiteY45" fmla="*/ 2055412 h 3343524"/>
              <a:gd name="connsiteX46" fmla="*/ 0 w 3267986"/>
              <a:gd name="connsiteY46" fmla="*/ 1761214 h 3343524"/>
              <a:gd name="connsiteX47" fmla="*/ 23853 w 3267986"/>
              <a:gd name="connsiteY47" fmla="*/ 1463040 h 3343524"/>
              <a:gd name="connsiteX48" fmla="*/ 59634 w 3267986"/>
              <a:gd name="connsiteY48" fmla="*/ 1204623 h 3343524"/>
              <a:gd name="connsiteX49" fmla="*/ 166977 w 3267986"/>
              <a:gd name="connsiteY49" fmla="*/ 922351 h 3343524"/>
              <a:gd name="connsiteX50" fmla="*/ 333954 w 3267986"/>
              <a:gd name="connsiteY50" fmla="*/ 675861 h 3343524"/>
              <a:gd name="connsiteX51" fmla="*/ 564542 w 3267986"/>
              <a:gd name="connsiteY51" fmla="*/ 441298 h 3343524"/>
              <a:gd name="connsiteX52" fmla="*/ 866692 w 3267986"/>
              <a:gd name="connsiteY52" fmla="*/ 266369 h 3343524"/>
              <a:gd name="connsiteX53" fmla="*/ 1256306 w 3267986"/>
              <a:gd name="connsiteY53" fmla="*/ 83489 h 3343524"/>
              <a:gd name="connsiteX54" fmla="*/ 1554480 w 3267986"/>
              <a:gd name="connsiteY54" fmla="*/ 0 h 3343524"/>
              <a:gd name="connsiteX55" fmla="*/ 1975899 w 3267986"/>
              <a:gd name="connsiteY55" fmla="*/ 3976 h 3343524"/>
              <a:gd name="connsiteX56" fmla="*/ 2293951 w 3267986"/>
              <a:gd name="connsiteY56" fmla="*/ 103367 h 3343524"/>
              <a:gd name="connsiteX57" fmla="*/ 2743200 w 3267986"/>
              <a:gd name="connsiteY57" fmla="*/ 322028 h 3343524"/>
              <a:gd name="connsiteX58" fmla="*/ 2964449 w 3267986"/>
              <a:gd name="connsiteY58" fmla="*/ 557751 h 3343524"/>
              <a:gd name="connsiteX59" fmla="*/ 3138964 w 3267986"/>
              <a:gd name="connsiteY59" fmla="*/ 947199 h 3343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267986" h="3343524">
                <a:moveTo>
                  <a:pt x="3093057" y="1093304"/>
                </a:moveTo>
                <a:lnTo>
                  <a:pt x="3013544" y="1164866"/>
                </a:lnTo>
                <a:lnTo>
                  <a:pt x="2993666" y="1172818"/>
                </a:lnTo>
                <a:lnTo>
                  <a:pt x="3057276" y="1311965"/>
                </a:lnTo>
                <a:lnTo>
                  <a:pt x="3112935" y="1554480"/>
                </a:lnTo>
                <a:lnTo>
                  <a:pt x="3136789" y="1765190"/>
                </a:lnTo>
                <a:lnTo>
                  <a:pt x="3101008" y="2003729"/>
                </a:lnTo>
                <a:lnTo>
                  <a:pt x="3021495" y="2238292"/>
                </a:lnTo>
                <a:lnTo>
                  <a:pt x="2898250" y="2528515"/>
                </a:lnTo>
                <a:lnTo>
                  <a:pt x="2679589" y="2794884"/>
                </a:lnTo>
                <a:lnTo>
                  <a:pt x="2425147" y="2993666"/>
                </a:lnTo>
                <a:lnTo>
                  <a:pt x="2122998" y="3112936"/>
                </a:lnTo>
                <a:lnTo>
                  <a:pt x="1781092" y="3212327"/>
                </a:lnTo>
                <a:lnTo>
                  <a:pt x="1443161" y="3212327"/>
                </a:lnTo>
                <a:lnTo>
                  <a:pt x="1041620" y="3108960"/>
                </a:lnTo>
                <a:lnTo>
                  <a:pt x="807057" y="2965837"/>
                </a:lnTo>
                <a:lnTo>
                  <a:pt x="540688" y="2731273"/>
                </a:lnTo>
                <a:lnTo>
                  <a:pt x="365760" y="2480807"/>
                </a:lnTo>
                <a:lnTo>
                  <a:pt x="226612" y="2142877"/>
                </a:lnTo>
                <a:lnTo>
                  <a:pt x="159026" y="1745311"/>
                </a:lnTo>
                <a:lnTo>
                  <a:pt x="198782" y="1339795"/>
                </a:lnTo>
                <a:lnTo>
                  <a:pt x="349857" y="981986"/>
                </a:lnTo>
                <a:lnTo>
                  <a:pt x="620201" y="667910"/>
                </a:lnTo>
                <a:lnTo>
                  <a:pt x="942229" y="401541"/>
                </a:lnTo>
                <a:lnTo>
                  <a:pt x="1292087" y="270344"/>
                </a:lnTo>
                <a:lnTo>
                  <a:pt x="1689652" y="206734"/>
                </a:lnTo>
                <a:lnTo>
                  <a:pt x="1959996" y="210710"/>
                </a:lnTo>
                <a:lnTo>
                  <a:pt x="2357561" y="326004"/>
                </a:lnTo>
                <a:lnTo>
                  <a:pt x="2763078" y="616226"/>
                </a:lnTo>
                <a:cubicBezTo>
                  <a:pt x="2948464" y="785792"/>
                  <a:pt x="3017168" y="933926"/>
                  <a:pt x="3069203" y="1017767"/>
                </a:cubicBezTo>
                <a:lnTo>
                  <a:pt x="3212327" y="1311965"/>
                </a:lnTo>
                <a:lnTo>
                  <a:pt x="3267986" y="1689652"/>
                </a:lnTo>
                <a:lnTo>
                  <a:pt x="3192448" y="2146852"/>
                </a:lnTo>
                <a:lnTo>
                  <a:pt x="3041373" y="2512612"/>
                </a:lnTo>
                <a:lnTo>
                  <a:pt x="2798859" y="2866445"/>
                </a:lnTo>
                <a:lnTo>
                  <a:pt x="2512612" y="3085106"/>
                </a:lnTo>
                <a:lnTo>
                  <a:pt x="2158779" y="3264011"/>
                </a:lnTo>
                <a:lnTo>
                  <a:pt x="1681700" y="3343524"/>
                </a:lnTo>
                <a:lnTo>
                  <a:pt x="1176793" y="3279913"/>
                </a:lnTo>
                <a:lnTo>
                  <a:pt x="942229" y="3196424"/>
                </a:lnTo>
                <a:lnTo>
                  <a:pt x="731520" y="3081131"/>
                </a:lnTo>
                <a:lnTo>
                  <a:pt x="504907" y="2886324"/>
                </a:lnTo>
                <a:lnTo>
                  <a:pt x="349857" y="2719346"/>
                </a:lnTo>
                <a:lnTo>
                  <a:pt x="198782" y="2504661"/>
                </a:lnTo>
                <a:lnTo>
                  <a:pt x="79513" y="2266122"/>
                </a:lnTo>
                <a:lnTo>
                  <a:pt x="19878" y="2055412"/>
                </a:lnTo>
                <a:lnTo>
                  <a:pt x="0" y="1761214"/>
                </a:lnTo>
                <a:lnTo>
                  <a:pt x="23853" y="1463040"/>
                </a:lnTo>
                <a:lnTo>
                  <a:pt x="59634" y="1204623"/>
                </a:lnTo>
                <a:lnTo>
                  <a:pt x="166977" y="922351"/>
                </a:lnTo>
                <a:lnTo>
                  <a:pt x="333954" y="675861"/>
                </a:lnTo>
                <a:lnTo>
                  <a:pt x="564542" y="441298"/>
                </a:lnTo>
                <a:lnTo>
                  <a:pt x="866692" y="266369"/>
                </a:lnTo>
                <a:lnTo>
                  <a:pt x="1256306" y="83489"/>
                </a:lnTo>
                <a:lnTo>
                  <a:pt x="1554480" y="0"/>
                </a:lnTo>
                <a:lnTo>
                  <a:pt x="1975899" y="3976"/>
                </a:lnTo>
                <a:lnTo>
                  <a:pt x="2293951" y="103367"/>
                </a:lnTo>
                <a:lnTo>
                  <a:pt x="2743200" y="322028"/>
                </a:lnTo>
                <a:cubicBezTo>
                  <a:pt x="2854950" y="397759"/>
                  <a:pt x="2884595" y="463779"/>
                  <a:pt x="2964449" y="557751"/>
                </a:cubicBezTo>
                <a:cubicBezTo>
                  <a:pt x="3046433" y="654230"/>
                  <a:pt x="3080792" y="817383"/>
                  <a:pt x="3138964" y="947199"/>
                </a:cubicBezTo>
              </a:path>
            </a:pathLst>
          </a:custGeom>
          <a:solidFill>
            <a:srgbClr val="FDFF00">
              <a:alpha val="25000"/>
            </a:srgbClr>
          </a:solidFill>
          <a:ln w="25400">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en-US" sz="4821"/>
          </a:p>
        </p:txBody>
      </p:sp>
      <p:sp>
        <p:nvSpPr>
          <p:cNvPr id="6" name="Freeform 7">
            <a:extLst>
              <a:ext uri="{FF2B5EF4-FFF2-40B4-BE49-F238E27FC236}">
                <a16:creationId xmlns:a16="http://schemas.microsoft.com/office/drawing/2014/main" id="{1BF1D883-6789-F5A5-66A7-F84FCC1B7431}"/>
              </a:ext>
            </a:extLst>
          </p:cNvPr>
          <p:cNvSpPr/>
          <p:nvPr/>
        </p:nvSpPr>
        <p:spPr>
          <a:xfrm>
            <a:off x="5721928" y="2024547"/>
            <a:ext cx="5355722" cy="3407093"/>
          </a:xfrm>
          <a:custGeom>
            <a:avLst/>
            <a:gdLst>
              <a:gd name="connsiteX0" fmla="*/ 3216302 w 3216302"/>
              <a:gd name="connsiteY0" fmla="*/ 572494 h 2027582"/>
              <a:gd name="connsiteX1" fmla="*/ 2862469 w 3216302"/>
              <a:gd name="connsiteY1" fmla="*/ 365760 h 2027582"/>
              <a:gd name="connsiteX2" fmla="*/ 2389367 w 3216302"/>
              <a:gd name="connsiteY2" fmla="*/ 222636 h 2027582"/>
              <a:gd name="connsiteX3" fmla="*/ 2107095 w 3216302"/>
              <a:gd name="connsiteY3" fmla="*/ 194807 h 2027582"/>
              <a:gd name="connsiteX4" fmla="*/ 1721457 w 3216302"/>
              <a:gd name="connsiteY4" fmla="*/ 250466 h 2027582"/>
              <a:gd name="connsiteX5" fmla="*/ 1355697 w 3216302"/>
              <a:gd name="connsiteY5" fmla="*/ 377687 h 2027582"/>
              <a:gd name="connsiteX6" fmla="*/ 974035 w 3216302"/>
              <a:gd name="connsiteY6" fmla="*/ 576469 h 2027582"/>
              <a:gd name="connsiteX7" fmla="*/ 648031 w 3216302"/>
              <a:gd name="connsiteY7" fmla="*/ 834887 h 2027582"/>
              <a:gd name="connsiteX8" fmla="*/ 413468 w 3216302"/>
              <a:gd name="connsiteY8" fmla="*/ 1141012 h 2027582"/>
              <a:gd name="connsiteX9" fmla="*/ 266369 w 3216302"/>
              <a:gd name="connsiteY9" fmla="*/ 1443161 h 2027582"/>
              <a:gd name="connsiteX10" fmla="*/ 174929 w 3216302"/>
              <a:gd name="connsiteY10" fmla="*/ 1765189 h 2027582"/>
              <a:gd name="connsiteX11" fmla="*/ 147099 w 3216302"/>
              <a:gd name="connsiteY11" fmla="*/ 2015655 h 2027582"/>
              <a:gd name="connsiteX12" fmla="*/ 0 w 3216302"/>
              <a:gd name="connsiteY12" fmla="*/ 2027582 h 2027582"/>
              <a:gd name="connsiteX13" fmla="*/ 39756 w 3216302"/>
              <a:gd name="connsiteY13" fmla="*/ 1693627 h 2027582"/>
              <a:gd name="connsiteX14" fmla="*/ 174929 w 3216302"/>
              <a:gd name="connsiteY14" fmla="*/ 1248354 h 2027582"/>
              <a:gd name="connsiteX15" fmla="*/ 361784 w 3216302"/>
              <a:gd name="connsiteY15" fmla="*/ 894521 h 2027582"/>
              <a:gd name="connsiteX16" fmla="*/ 652007 w 3216302"/>
              <a:gd name="connsiteY16" fmla="*/ 588396 h 2027582"/>
              <a:gd name="connsiteX17" fmla="*/ 950181 w 3216302"/>
              <a:gd name="connsiteY17" fmla="*/ 385638 h 2027582"/>
              <a:gd name="connsiteX18" fmla="*/ 1371600 w 3216302"/>
              <a:gd name="connsiteY18" fmla="*/ 166977 h 2027582"/>
              <a:gd name="connsiteX19" fmla="*/ 1685676 w 3216302"/>
              <a:gd name="connsiteY19" fmla="*/ 59634 h 2027582"/>
              <a:gd name="connsiteX20" fmla="*/ 2122998 w 3216302"/>
              <a:gd name="connsiteY20" fmla="*/ 0 h 2027582"/>
              <a:gd name="connsiteX21" fmla="*/ 2476831 w 3216302"/>
              <a:gd name="connsiteY21" fmla="*/ 19878 h 2027582"/>
              <a:gd name="connsiteX22" fmla="*/ 2743200 w 3216302"/>
              <a:gd name="connsiteY22" fmla="*/ 107342 h 2027582"/>
              <a:gd name="connsiteX23" fmla="*/ 3176546 w 3216302"/>
              <a:gd name="connsiteY23" fmla="*/ 318052 h 2027582"/>
              <a:gd name="connsiteX0" fmla="*/ 3216302 w 3216302"/>
              <a:gd name="connsiteY0" fmla="*/ 572494 h 2079571"/>
              <a:gd name="connsiteX1" fmla="*/ 2862469 w 3216302"/>
              <a:gd name="connsiteY1" fmla="*/ 365760 h 2079571"/>
              <a:gd name="connsiteX2" fmla="*/ 2389367 w 3216302"/>
              <a:gd name="connsiteY2" fmla="*/ 222636 h 2079571"/>
              <a:gd name="connsiteX3" fmla="*/ 2107095 w 3216302"/>
              <a:gd name="connsiteY3" fmla="*/ 194807 h 2079571"/>
              <a:gd name="connsiteX4" fmla="*/ 1721457 w 3216302"/>
              <a:gd name="connsiteY4" fmla="*/ 250466 h 2079571"/>
              <a:gd name="connsiteX5" fmla="*/ 1355697 w 3216302"/>
              <a:gd name="connsiteY5" fmla="*/ 377687 h 2079571"/>
              <a:gd name="connsiteX6" fmla="*/ 974035 w 3216302"/>
              <a:gd name="connsiteY6" fmla="*/ 576469 h 2079571"/>
              <a:gd name="connsiteX7" fmla="*/ 648031 w 3216302"/>
              <a:gd name="connsiteY7" fmla="*/ 834887 h 2079571"/>
              <a:gd name="connsiteX8" fmla="*/ 413468 w 3216302"/>
              <a:gd name="connsiteY8" fmla="*/ 1141012 h 2079571"/>
              <a:gd name="connsiteX9" fmla="*/ 266369 w 3216302"/>
              <a:gd name="connsiteY9" fmla="*/ 1443161 h 2079571"/>
              <a:gd name="connsiteX10" fmla="*/ 174929 w 3216302"/>
              <a:gd name="connsiteY10" fmla="*/ 1765189 h 2079571"/>
              <a:gd name="connsiteX11" fmla="*/ 130174 w 3216302"/>
              <a:gd name="connsiteY11" fmla="*/ 2079571 h 2079571"/>
              <a:gd name="connsiteX12" fmla="*/ 0 w 3216302"/>
              <a:gd name="connsiteY12" fmla="*/ 2027582 h 2079571"/>
              <a:gd name="connsiteX13" fmla="*/ 39756 w 3216302"/>
              <a:gd name="connsiteY13" fmla="*/ 1693627 h 2079571"/>
              <a:gd name="connsiteX14" fmla="*/ 174929 w 3216302"/>
              <a:gd name="connsiteY14" fmla="*/ 1248354 h 2079571"/>
              <a:gd name="connsiteX15" fmla="*/ 361784 w 3216302"/>
              <a:gd name="connsiteY15" fmla="*/ 894521 h 2079571"/>
              <a:gd name="connsiteX16" fmla="*/ 652007 w 3216302"/>
              <a:gd name="connsiteY16" fmla="*/ 588396 h 2079571"/>
              <a:gd name="connsiteX17" fmla="*/ 950181 w 3216302"/>
              <a:gd name="connsiteY17" fmla="*/ 385638 h 2079571"/>
              <a:gd name="connsiteX18" fmla="*/ 1371600 w 3216302"/>
              <a:gd name="connsiteY18" fmla="*/ 166977 h 2079571"/>
              <a:gd name="connsiteX19" fmla="*/ 1685676 w 3216302"/>
              <a:gd name="connsiteY19" fmla="*/ 59634 h 2079571"/>
              <a:gd name="connsiteX20" fmla="*/ 2122998 w 3216302"/>
              <a:gd name="connsiteY20" fmla="*/ 0 h 2079571"/>
              <a:gd name="connsiteX21" fmla="*/ 2476831 w 3216302"/>
              <a:gd name="connsiteY21" fmla="*/ 19878 h 2079571"/>
              <a:gd name="connsiteX22" fmla="*/ 2743200 w 3216302"/>
              <a:gd name="connsiteY22" fmla="*/ 107342 h 2079571"/>
              <a:gd name="connsiteX23" fmla="*/ 3176546 w 3216302"/>
              <a:gd name="connsiteY23" fmla="*/ 318052 h 2079571"/>
              <a:gd name="connsiteX0" fmla="*/ 3258614 w 3258614"/>
              <a:gd name="connsiteY0" fmla="*/ 572494 h 2095759"/>
              <a:gd name="connsiteX1" fmla="*/ 2904781 w 3258614"/>
              <a:gd name="connsiteY1" fmla="*/ 365760 h 2095759"/>
              <a:gd name="connsiteX2" fmla="*/ 2431679 w 3258614"/>
              <a:gd name="connsiteY2" fmla="*/ 222636 h 2095759"/>
              <a:gd name="connsiteX3" fmla="*/ 2149407 w 3258614"/>
              <a:gd name="connsiteY3" fmla="*/ 194807 h 2095759"/>
              <a:gd name="connsiteX4" fmla="*/ 1763769 w 3258614"/>
              <a:gd name="connsiteY4" fmla="*/ 250466 h 2095759"/>
              <a:gd name="connsiteX5" fmla="*/ 1398009 w 3258614"/>
              <a:gd name="connsiteY5" fmla="*/ 377687 h 2095759"/>
              <a:gd name="connsiteX6" fmla="*/ 1016347 w 3258614"/>
              <a:gd name="connsiteY6" fmla="*/ 576469 h 2095759"/>
              <a:gd name="connsiteX7" fmla="*/ 690343 w 3258614"/>
              <a:gd name="connsiteY7" fmla="*/ 834887 h 2095759"/>
              <a:gd name="connsiteX8" fmla="*/ 455780 w 3258614"/>
              <a:gd name="connsiteY8" fmla="*/ 1141012 h 2095759"/>
              <a:gd name="connsiteX9" fmla="*/ 308681 w 3258614"/>
              <a:gd name="connsiteY9" fmla="*/ 1443161 h 2095759"/>
              <a:gd name="connsiteX10" fmla="*/ 217241 w 3258614"/>
              <a:gd name="connsiteY10" fmla="*/ 1765189 h 2095759"/>
              <a:gd name="connsiteX11" fmla="*/ 172486 w 3258614"/>
              <a:gd name="connsiteY11" fmla="*/ 2079571 h 2095759"/>
              <a:gd name="connsiteX12" fmla="*/ 0 w 3258614"/>
              <a:gd name="connsiteY12" fmla="*/ 2095759 h 2095759"/>
              <a:gd name="connsiteX13" fmla="*/ 82068 w 3258614"/>
              <a:gd name="connsiteY13" fmla="*/ 1693627 h 2095759"/>
              <a:gd name="connsiteX14" fmla="*/ 217241 w 3258614"/>
              <a:gd name="connsiteY14" fmla="*/ 1248354 h 2095759"/>
              <a:gd name="connsiteX15" fmla="*/ 404096 w 3258614"/>
              <a:gd name="connsiteY15" fmla="*/ 894521 h 2095759"/>
              <a:gd name="connsiteX16" fmla="*/ 694319 w 3258614"/>
              <a:gd name="connsiteY16" fmla="*/ 588396 h 2095759"/>
              <a:gd name="connsiteX17" fmla="*/ 992493 w 3258614"/>
              <a:gd name="connsiteY17" fmla="*/ 385638 h 2095759"/>
              <a:gd name="connsiteX18" fmla="*/ 1413912 w 3258614"/>
              <a:gd name="connsiteY18" fmla="*/ 166977 h 2095759"/>
              <a:gd name="connsiteX19" fmla="*/ 1727988 w 3258614"/>
              <a:gd name="connsiteY19" fmla="*/ 59634 h 2095759"/>
              <a:gd name="connsiteX20" fmla="*/ 2165310 w 3258614"/>
              <a:gd name="connsiteY20" fmla="*/ 0 h 2095759"/>
              <a:gd name="connsiteX21" fmla="*/ 2519143 w 3258614"/>
              <a:gd name="connsiteY21" fmla="*/ 19878 h 2095759"/>
              <a:gd name="connsiteX22" fmla="*/ 2785512 w 3258614"/>
              <a:gd name="connsiteY22" fmla="*/ 107342 h 2095759"/>
              <a:gd name="connsiteX23" fmla="*/ 3218858 w 3258614"/>
              <a:gd name="connsiteY23" fmla="*/ 318052 h 2095759"/>
              <a:gd name="connsiteX0" fmla="*/ 3258614 w 3258614"/>
              <a:gd name="connsiteY0" fmla="*/ 572494 h 2095759"/>
              <a:gd name="connsiteX1" fmla="*/ 2904781 w 3258614"/>
              <a:gd name="connsiteY1" fmla="*/ 365760 h 2095759"/>
              <a:gd name="connsiteX2" fmla="*/ 2431679 w 3258614"/>
              <a:gd name="connsiteY2" fmla="*/ 222636 h 2095759"/>
              <a:gd name="connsiteX3" fmla="*/ 2149407 w 3258614"/>
              <a:gd name="connsiteY3" fmla="*/ 194807 h 2095759"/>
              <a:gd name="connsiteX4" fmla="*/ 1763769 w 3258614"/>
              <a:gd name="connsiteY4" fmla="*/ 250466 h 2095759"/>
              <a:gd name="connsiteX5" fmla="*/ 1398009 w 3258614"/>
              <a:gd name="connsiteY5" fmla="*/ 377687 h 2095759"/>
              <a:gd name="connsiteX6" fmla="*/ 1016347 w 3258614"/>
              <a:gd name="connsiteY6" fmla="*/ 576469 h 2095759"/>
              <a:gd name="connsiteX7" fmla="*/ 690343 w 3258614"/>
              <a:gd name="connsiteY7" fmla="*/ 834887 h 2095759"/>
              <a:gd name="connsiteX8" fmla="*/ 455780 w 3258614"/>
              <a:gd name="connsiteY8" fmla="*/ 1141012 h 2095759"/>
              <a:gd name="connsiteX9" fmla="*/ 308681 w 3258614"/>
              <a:gd name="connsiteY9" fmla="*/ 1443161 h 2095759"/>
              <a:gd name="connsiteX10" fmla="*/ 217241 w 3258614"/>
              <a:gd name="connsiteY10" fmla="*/ 1765189 h 2095759"/>
              <a:gd name="connsiteX11" fmla="*/ 172486 w 3258614"/>
              <a:gd name="connsiteY11" fmla="*/ 2079571 h 2095759"/>
              <a:gd name="connsiteX12" fmla="*/ 0 w 3258614"/>
              <a:gd name="connsiteY12" fmla="*/ 2095759 h 2095759"/>
              <a:gd name="connsiteX13" fmla="*/ 52449 w 3258614"/>
              <a:gd name="connsiteY13" fmla="*/ 1689366 h 2095759"/>
              <a:gd name="connsiteX14" fmla="*/ 217241 w 3258614"/>
              <a:gd name="connsiteY14" fmla="*/ 1248354 h 2095759"/>
              <a:gd name="connsiteX15" fmla="*/ 404096 w 3258614"/>
              <a:gd name="connsiteY15" fmla="*/ 894521 h 2095759"/>
              <a:gd name="connsiteX16" fmla="*/ 694319 w 3258614"/>
              <a:gd name="connsiteY16" fmla="*/ 588396 h 2095759"/>
              <a:gd name="connsiteX17" fmla="*/ 992493 w 3258614"/>
              <a:gd name="connsiteY17" fmla="*/ 385638 h 2095759"/>
              <a:gd name="connsiteX18" fmla="*/ 1413912 w 3258614"/>
              <a:gd name="connsiteY18" fmla="*/ 166977 h 2095759"/>
              <a:gd name="connsiteX19" fmla="*/ 1727988 w 3258614"/>
              <a:gd name="connsiteY19" fmla="*/ 59634 h 2095759"/>
              <a:gd name="connsiteX20" fmla="*/ 2165310 w 3258614"/>
              <a:gd name="connsiteY20" fmla="*/ 0 h 2095759"/>
              <a:gd name="connsiteX21" fmla="*/ 2519143 w 3258614"/>
              <a:gd name="connsiteY21" fmla="*/ 19878 h 2095759"/>
              <a:gd name="connsiteX22" fmla="*/ 2785512 w 3258614"/>
              <a:gd name="connsiteY22" fmla="*/ 107342 h 2095759"/>
              <a:gd name="connsiteX23" fmla="*/ 3218858 w 3258614"/>
              <a:gd name="connsiteY23" fmla="*/ 318052 h 2095759"/>
              <a:gd name="connsiteX0" fmla="*/ 3258614 w 3258614"/>
              <a:gd name="connsiteY0" fmla="*/ 572494 h 2095759"/>
              <a:gd name="connsiteX1" fmla="*/ 2904781 w 3258614"/>
              <a:gd name="connsiteY1" fmla="*/ 365760 h 2095759"/>
              <a:gd name="connsiteX2" fmla="*/ 2431679 w 3258614"/>
              <a:gd name="connsiteY2" fmla="*/ 222636 h 2095759"/>
              <a:gd name="connsiteX3" fmla="*/ 2149407 w 3258614"/>
              <a:gd name="connsiteY3" fmla="*/ 194807 h 2095759"/>
              <a:gd name="connsiteX4" fmla="*/ 1763769 w 3258614"/>
              <a:gd name="connsiteY4" fmla="*/ 250466 h 2095759"/>
              <a:gd name="connsiteX5" fmla="*/ 1398009 w 3258614"/>
              <a:gd name="connsiteY5" fmla="*/ 377687 h 2095759"/>
              <a:gd name="connsiteX6" fmla="*/ 1016347 w 3258614"/>
              <a:gd name="connsiteY6" fmla="*/ 576469 h 2095759"/>
              <a:gd name="connsiteX7" fmla="*/ 690343 w 3258614"/>
              <a:gd name="connsiteY7" fmla="*/ 834887 h 2095759"/>
              <a:gd name="connsiteX8" fmla="*/ 455780 w 3258614"/>
              <a:gd name="connsiteY8" fmla="*/ 1141012 h 2095759"/>
              <a:gd name="connsiteX9" fmla="*/ 308681 w 3258614"/>
              <a:gd name="connsiteY9" fmla="*/ 1443161 h 2095759"/>
              <a:gd name="connsiteX10" fmla="*/ 217241 w 3258614"/>
              <a:gd name="connsiteY10" fmla="*/ 1765189 h 2095759"/>
              <a:gd name="connsiteX11" fmla="*/ 172486 w 3258614"/>
              <a:gd name="connsiteY11" fmla="*/ 2079571 h 2095759"/>
              <a:gd name="connsiteX12" fmla="*/ 0 w 3258614"/>
              <a:gd name="connsiteY12" fmla="*/ 2095759 h 2095759"/>
              <a:gd name="connsiteX13" fmla="*/ 52449 w 3258614"/>
              <a:gd name="connsiteY13" fmla="*/ 1689366 h 2095759"/>
              <a:gd name="connsiteX14" fmla="*/ 204548 w 3258614"/>
              <a:gd name="connsiteY14" fmla="*/ 1244093 h 2095759"/>
              <a:gd name="connsiteX15" fmla="*/ 404096 w 3258614"/>
              <a:gd name="connsiteY15" fmla="*/ 894521 h 2095759"/>
              <a:gd name="connsiteX16" fmla="*/ 694319 w 3258614"/>
              <a:gd name="connsiteY16" fmla="*/ 588396 h 2095759"/>
              <a:gd name="connsiteX17" fmla="*/ 992493 w 3258614"/>
              <a:gd name="connsiteY17" fmla="*/ 385638 h 2095759"/>
              <a:gd name="connsiteX18" fmla="*/ 1413912 w 3258614"/>
              <a:gd name="connsiteY18" fmla="*/ 166977 h 2095759"/>
              <a:gd name="connsiteX19" fmla="*/ 1727988 w 3258614"/>
              <a:gd name="connsiteY19" fmla="*/ 59634 h 2095759"/>
              <a:gd name="connsiteX20" fmla="*/ 2165310 w 3258614"/>
              <a:gd name="connsiteY20" fmla="*/ 0 h 2095759"/>
              <a:gd name="connsiteX21" fmla="*/ 2519143 w 3258614"/>
              <a:gd name="connsiteY21" fmla="*/ 19878 h 2095759"/>
              <a:gd name="connsiteX22" fmla="*/ 2785512 w 3258614"/>
              <a:gd name="connsiteY22" fmla="*/ 107342 h 2095759"/>
              <a:gd name="connsiteX23" fmla="*/ 3218858 w 3258614"/>
              <a:gd name="connsiteY23" fmla="*/ 318052 h 2095759"/>
              <a:gd name="connsiteX0" fmla="*/ 3258614 w 3258614"/>
              <a:gd name="connsiteY0" fmla="*/ 572494 h 2095759"/>
              <a:gd name="connsiteX1" fmla="*/ 2904781 w 3258614"/>
              <a:gd name="connsiteY1" fmla="*/ 365760 h 2095759"/>
              <a:gd name="connsiteX2" fmla="*/ 2431679 w 3258614"/>
              <a:gd name="connsiteY2" fmla="*/ 222636 h 2095759"/>
              <a:gd name="connsiteX3" fmla="*/ 2149407 w 3258614"/>
              <a:gd name="connsiteY3" fmla="*/ 194807 h 2095759"/>
              <a:gd name="connsiteX4" fmla="*/ 1763769 w 3258614"/>
              <a:gd name="connsiteY4" fmla="*/ 250466 h 2095759"/>
              <a:gd name="connsiteX5" fmla="*/ 1398009 w 3258614"/>
              <a:gd name="connsiteY5" fmla="*/ 377687 h 2095759"/>
              <a:gd name="connsiteX6" fmla="*/ 1016347 w 3258614"/>
              <a:gd name="connsiteY6" fmla="*/ 576469 h 2095759"/>
              <a:gd name="connsiteX7" fmla="*/ 690343 w 3258614"/>
              <a:gd name="connsiteY7" fmla="*/ 834887 h 2095759"/>
              <a:gd name="connsiteX8" fmla="*/ 455780 w 3258614"/>
              <a:gd name="connsiteY8" fmla="*/ 1141012 h 2095759"/>
              <a:gd name="connsiteX9" fmla="*/ 308681 w 3258614"/>
              <a:gd name="connsiteY9" fmla="*/ 1443161 h 2095759"/>
              <a:gd name="connsiteX10" fmla="*/ 217241 w 3258614"/>
              <a:gd name="connsiteY10" fmla="*/ 1765189 h 2095759"/>
              <a:gd name="connsiteX11" fmla="*/ 172486 w 3258614"/>
              <a:gd name="connsiteY11" fmla="*/ 2079571 h 2095759"/>
              <a:gd name="connsiteX12" fmla="*/ 0 w 3258614"/>
              <a:gd name="connsiteY12" fmla="*/ 2095759 h 2095759"/>
              <a:gd name="connsiteX13" fmla="*/ 52449 w 3258614"/>
              <a:gd name="connsiteY13" fmla="*/ 1689366 h 2095759"/>
              <a:gd name="connsiteX14" fmla="*/ 204548 w 3258614"/>
              <a:gd name="connsiteY14" fmla="*/ 1244093 h 2095759"/>
              <a:gd name="connsiteX15" fmla="*/ 404096 w 3258614"/>
              <a:gd name="connsiteY15" fmla="*/ 894521 h 2095759"/>
              <a:gd name="connsiteX16" fmla="*/ 694319 w 3258614"/>
              <a:gd name="connsiteY16" fmla="*/ 588396 h 2095759"/>
              <a:gd name="connsiteX17" fmla="*/ 992493 w 3258614"/>
              <a:gd name="connsiteY17" fmla="*/ 385638 h 2095759"/>
              <a:gd name="connsiteX18" fmla="*/ 1413912 w 3258614"/>
              <a:gd name="connsiteY18" fmla="*/ 166977 h 2095759"/>
              <a:gd name="connsiteX19" fmla="*/ 1727988 w 3258614"/>
              <a:gd name="connsiteY19" fmla="*/ 59634 h 2095759"/>
              <a:gd name="connsiteX20" fmla="*/ 2165310 w 3258614"/>
              <a:gd name="connsiteY20" fmla="*/ 0 h 2095759"/>
              <a:gd name="connsiteX21" fmla="*/ 2519143 w 3258614"/>
              <a:gd name="connsiteY21" fmla="*/ 19878 h 2095759"/>
              <a:gd name="connsiteX22" fmla="*/ 2785512 w 3258614"/>
              <a:gd name="connsiteY22" fmla="*/ 107342 h 2095759"/>
              <a:gd name="connsiteX23" fmla="*/ 3218858 w 3258614"/>
              <a:gd name="connsiteY23" fmla="*/ 318052 h 2095759"/>
              <a:gd name="connsiteX0" fmla="*/ 3271307 w 3271307"/>
              <a:gd name="connsiteY0" fmla="*/ 602321 h 2095759"/>
              <a:gd name="connsiteX1" fmla="*/ 2904781 w 3271307"/>
              <a:gd name="connsiteY1" fmla="*/ 365760 h 2095759"/>
              <a:gd name="connsiteX2" fmla="*/ 2431679 w 3271307"/>
              <a:gd name="connsiteY2" fmla="*/ 222636 h 2095759"/>
              <a:gd name="connsiteX3" fmla="*/ 2149407 w 3271307"/>
              <a:gd name="connsiteY3" fmla="*/ 194807 h 2095759"/>
              <a:gd name="connsiteX4" fmla="*/ 1763769 w 3271307"/>
              <a:gd name="connsiteY4" fmla="*/ 250466 h 2095759"/>
              <a:gd name="connsiteX5" fmla="*/ 1398009 w 3271307"/>
              <a:gd name="connsiteY5" fmla="*/ 377687 h 2095759"/>
              <a:gd name="connsiteX6" fmla="*/ 1016347 w 3271307"/>
              <a:gd name="connsiteY6" fmla="*/ 576469 h 2095759"/>
              <a:gd name="connsiteX7" fmla="*/ 690343 w 3271307"/>
              <a:gd name="connsiteY7" fmla="*/ 834887 h 2095759"/>
              <a:gd name="connsiteX8" fmla="*/ 455780 w 3271307"/>
              <a:gd name="connsiteY8" fmla="*/ 1141012 h 2095759"/>
              <a:gd name="connsiteX9" fmla="*/ 308681 w 3271307"/>
              <a:gd name="connsiteY9" fmla="*/ 1443161 h 2095759"/>
              <a:gd name="connsiteX10" fmla="*/ 217241 w 3271307"/>
              <a:gd name="connsiteY10" fmla="*/ 1765189 h 2095759"/>
              <a:gd name="connsiteX11" fmla="*/ 172486 w 3271307"/>
              <a:gd name="connsiteY11" fmla="*/ 2079571 h 2095759"/>
              <a:gd name="connsiteX12" fmla="*/ 0 w 3271307"/>
              <a:gd name="connsiteY12" fmla="*/ 2095759 h 2095759"/>
              <a:gd name="connsiteX13" fmla="*/ 52449 w 3271307"/>
              <a:gd name="connsiteY13" fmla="*/ 1689366 h 2095759"/>
              <a:gd name="connsiteX14" fmla="*/ 204548 w 3271307"/>
              <a:gd name="connsiteY14" fmla="*/ 1244093 h 2095759"/>
              <a:gd name="connsiteX15" fmla="*/ 404096 w 3271307"/>
              <a:gd name="connsiteY15" fmla="*/ 894521 h 2095759"/>
              <a:gd name="connsiteX16" fmla="*/ 694319 w 3271307"/>
              <a:gd name="connsiteY16" fmla="*/ 588396 h 2095759"/>
              <a:gd name="connsiteX17" fmla="*/ 992493 w 3271307"/>
              <a:gd name="connsiteY17" fmla="*/ 385638 h 2095759"/>
              <a:gd name="connsiteX18" fmla="*/ 1413912 w 3271307"/>
              <a:gd name="connsiteY18" fmla="*/ 166977 h 2095759"/>
              <a:gd name="connsiteX19" fmla="*/ 1727988 w 3271307"/>
              <a:gd name="connsiteY19" fmla="*/ 59634 h 2095759"/>
              <a:gd name="connsiteX20" fmla="*/ 2165310 w 3271307"/>
              <a:gd name="connsiteY20" fmla="*/ 0 h 2095759"/>
              <a:gd name="connsiteX21" fmla="*/ 2519143 w 3271307"/>
              <a:gd name="connsiteY21" fmla="*/ 19878 h 2095759"/>
              <a:gd name="connsiteX22" fmla="*/ 2785512 w 3271307"/>
              <a:gd name="connsiteY22" fmla="*/ 107342 h 2095759"/>
              <a:gd name="connsiteX23" fmla="*/ 3218858 w 3271307"/>
              <a:gd name="connsiteY23" fmla="*/ 318052 h 209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271307" h="2095759">
                <a:moveTo>
                  <a:pt x="3271307" y="602321"/>
                </a:moveTo>
                <a:lnTo>
                  <a:pt x="2904781" y="365760"/>
                </a:lnTo>
                <a:lnTo>
                  <a:pt x="2431679" y="222636"/>
                </a:lnTo>
                <a:lnTo>
                  <a:pt x="2149407" y="194807"/>
                </a:lnTo>
                <a:lnTo>
                  <a:pt x="1763769" y="250466"/>
                </a:lnTo>
                <a:lnTo>
                  <a:pt x="1398009" y="377687"/>
                </a:lnTo>
                <a:lnTo>
                  <a:pt x="1016347" y="576469"/>
                </a:lnTo>
                <a:lnTo>
                  <a:pt x="690343" y="834887"/>
                </a:lnTo>
                <a:lnTo>
                  <a:pt x="455780" y="1141012"/>
                </a:lnTo>
                <a:lnTo>
                  <a:pt x="308681" y="1443161"/>
                </a:lnTo>
                <a:lnTo>
                  <a:pt x="217241" y="1765189"/>
                </a:lnTo>
                <a:lnTo>
                  <a:pt x="172486" y="2079571"/>
                </a:lnTo>
                <a:lnTo>
                  <a:pt x="0" y="2095759"/>
                </a:lnTo>
                <a:lnTo>
                  <a:pt x="52449" y="1689366"/>
                </a:lnTo>
                <a:lnTo>
                  <a:pt x="204548" y="1244093"/>
                </a:lnTo>
                <a:lnTo>
                  <a:pt x="404096" y="894521"/>
                </a:lnTo>
                <a:lnTo>
                  <a:pt x="694319" y="588396"/>
                </a:lnTo>
                <a:lnTo>
                  <a:pt x="992493" y="385638"/>
                </a:lnTo>
                <a:lnTo>
                  <a:pt x="1413912" y="166977"/>
                </a:lnTo>
                <a:lnTo>
                  <a:pt x="1727988" y="59634"/>
                </a:lnTo>
                <a:lnTo>
                  <a:pt x="2165310" y="0"/>
                </a:lnTo>
                <a:lnTo>
                  <a:pt x="2519143" y="19878"/>
                </a:lnTo>
                <a:lnTo>
                  <a:pt x="2785512" y="107342"/>
                </a:lnTo>
                <a:lnTo>
                  <a:pt x="3218858" y="318052"/>
                </a:lnTo>
              </a:path>
            </a:pathLst>
          </a:custGeom>
          <a:solidFill>
            <a:srgbClr val="FDFF00">
              <a:alpha val="25000"/>
            </a:srgbClr>
          </a:solidFill>
          <a:ln w="25400">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en-US" sz="4821"/>
          </a:p>
        </p:txBody>
      </p:sp>
      <p:sp>
        <p:nvSpPr>
          <p:cNvPr id="14" name="Freeform 8">
            <a:extLst>
              <a:ext uri="{FF2B5EF4-FFF2-40B4-BE49-F238E27FC236}">
                <a16:creationId xmlns:a16="http://schemas.microsoft.com/office/drawing/2014/main" id="{2F299168-8CEA-ECD9-3A37-105709B2D559}"/>
              </a:ext>
            </a:extLst>
          </p:cNvPr>
          <p:cNvSpPr/>
          <p:nvPr/>
        </p:nvSpPr>
        <p:spPr>
          <a:xfrm>
            <a:off x="5402187" y="1492585"/>
            <a:ext cx="5456027" cy="2972044"/>
          </a:xfrm>
          <a:custGeom>
            <a:avLst/>
            <a:gdLst>
              <a:gd name="connsiteX0" fmla="*/ 3271962 w 3271962"/>
              <a:gd name="connsiteY0" fmla="*/ 194807 h 1793019"/>
              <a:gd name="connsiteX1" fmla="*/ 3021495 w 3271962"/>
              <a:gd name="connsiteY1" fmla="*/ 119269 h 1793019"/>
              <a:gd name="connsiteX2" fmla="*/ 2727297 w 3271962"/>
              <a:gd name="connsiteY2" fmla="*/ 23854 h 1793019"/>
              <a:gd name="connsiteX3" fmla="*/ 2433099 w 3271962"/>
              <a:gd name="connsiteY3" fmla="*/ 3975 h 1793019"/>
              <a:gd name="connsiteX4" fmla="*/ 2186609 w 3271962"/>
              <a:gd name="connsiteY4" fmla="*/ 0 h 1793019"/>
              <a:gd name="connsiteX5" fmla="*/ 1868556 w 3271962"/>
              <a:gd name="connsiteY5" fmla="*/ 27829 h 1793019"/>
              <a:gd name="connsiteX6" fmla="*/ 1606163 w 3271962"/>
              <a:gd name="connsiteY6" fmla="*/ 83489 h 1793019"/>
              <a:gd name="connsiteX7" fmla="*/ 1335819 w 3271962"/>
              <a:gd name="connsiteY7" fmla="*/ 190831 h 1793019"/>
              <a:gd name="connsiteX8" fmla="*/ 1029694 w 3271962"/>
              <a:gd name="connsiteY8" fmla="*/ 329979 h 1793019"/>
              <a:gd name="connsiteX9" fmla="*/ 755374 w 3271962"/>
              <a:gd name="connsiteY9" fmla="*/ 520810 h 1793019"/>
              <a:gd name="connsiteX10" fmla="*/ 496956 w 3271962"/>
              <a:gd name="connsiteY10" fmla="*/ 755374 h 1793019"/>
              <a:gd name="connsiteX11" fmla="*/ 310101 w 3271962"/>
              <a:gd name="connsiteY11" fmla="*/ 985962 h 1793019"/>
              <a:gd name="connsiteX12" fmla="*/ 182880 w 3271962"/>
              <a:gd name="connsiteY12" fmla="*/ 1216549 h 1793019"/>
              <a:gd name="connsiteX13" fmla="*/ 71562 w 3271962"/>
              <a:gd name="connsiteY13" fmla="*/ 1463040 h 1793019"/>
              <a:gd name="connsiteX14" fmla="*/ 0 w 3271962"/>
              <a:gd name="connsiteY14" fmla="*/ 1789043 h 1793019"/>
              <a:gd name="connsiteX15" fmla="*/ 115294 w 3271962"/>
              <a:gd name="connsiteY15" fmla="*/ 1793019 h 1793019"/>
              <a:gd name="connsiteX16" fmla="*/ 258417 w 3271962"/>
              <a:gd name="connsiteY16" fmla="*/ 1375575 h 1793019"/>
              <a:gd name="connsiteX17" fmla="*/ 457200 w 3271962"/>
              <a:gd name="connsiteY17" fmla="*/ 1061499 h 1793019"/>
              <a:gd name="connsiteX18" fmla="*/ 687788 w 3271962"/>
              <a:gd name="connsiteY18" fmla="*/ 822960 h 1793019"/>
              <a:gd name="connsiteX19" fmla="*/ 918375 w 3271962"/>
              <a:gd name="connsiteY19" fmla="*/ 624177 h 1793019"/>
              <a:gd name="connsiteX20" fmla="*/ 1244379 w 3271962"/>
              <a:gd name="connsiteY20" fmla="*/ 433346 h 1793019"/>
              <a:gd name="connsiteX21" fmla="*/ 1566407 w 3271962"/>
              <a:gd name="connsiteY21" fmla="*/ 294198 h 1793019"/>
              <a:gd name="connsiteX22" fmla="*/ 1804946 w 3271962"/>
              <a:gd name="connsiteY22" fmla="*/ 226612 h 1793019"/>
              <a:gd name="connsiteX23" fmla="*/ 2031558 w 3271962"/>
              <a:gd name="connsiteY23" fmla="*/ 190831 h 1793019"/>
              <a:gd name="connsiteX24" fmla="*/ 2321781 w 3271962"/>
              <a:gd name="connsiteY24" fmla="*/ 155050 h 1793019"/>
              <a:gd name="connsiteX25" fmla="*/ 2584174 w 3271962"/>
              <a:gd name="connsiteY25" fmla="*/ 163002 h 1793019"/>
              <a:gd name="connsiteX26" fmla="*/ 2945958 w 3271962"/>
              <a:gd name="connsiteY26" fmla="*/ 254442 h 1793019"/>
              <a:gd name="connsiteX27" fmla="*/ 3180522 w 3271962"/>
              <a:gd name="connsiteY27" fmla="*/ 353833 h 1793019"/>
              <a:gd name="connsiteX0" fmla="*/ 3271962 w 3271962"/>
              <a:gd name="connsiteY0" fmla="*/ 194807 h 1793019"/>
              <a:gd name="connsiteX1" fmla="*/ 3021495 w 3271962"/>
              <a:gd name="connsiteY1" fmla="*/ 119269 h 1793019"/>
              <a:gd name="connsiteX2" fmla="*/ 2727297 w 3271962"/>
              <a:gd name="connsiteY2" fmla="*/ 23854 h 1793019"/>
              <a:gd name="connsiteX3" fmla="*/ 2433099 w 3271962"/>
              <a:gd name="connsiteY3" fmla="*/ 3975 h 1793019"/>
              <a:gd name="connsiteX4" fmla="*/ 2186609 w 3271962"/>
              <a:gd name="connsiteY4" fmla="*/ 0 h 1793019"/>
              <a:gd name="connsiteX5" fmla="*/ 1868556 w 3271962"/>
              <a:gd name="connsiteY5" fmla="*/ 27829 h 1793019"/>
              <a:gd name="connsiteX6" fmla="*/ 1606163 w 3271962"/>
              <a:gd name="connsiteY6" fmla="*/ 83489 h 1793019"/>
              <a:gd name="connsiteX7" fmla="*/ 1335819 w 3271962"/>
              <a:gd name="connsiteY7" fmla="*/ 190831 h 1793019"/>
              <a:gd name="connsiteX8" fmla="*/ 1029694 w 3271962"/>
              <a:gd name="connsiteY8" fmla="*/ 329979 h 1793019"/>
              <a:gd name="connsiteX9" fmla="*/ 755374 w 3271962"/>
              <a:gd name="connsiteY9" fmla="*/ 520810 h 1793019"/>
              <a:gd name="connsiteX10" fmla="*/ 496956 w 3271962"/>
              <a:gd name="connsiteY10" fmla="*/ 755374 h 1793019"/>
              <a:gd name="connsiteX11" fmla="*/ 310101 w 3271962"/>
              <a:gd name="connsiteY11" fmla="*/ 985962 h 1793019"/>
              <a:gd name="connsiteX12" fmla="*/ 182880 w 3271962"/>
              <a:gd name="connsiteY12" fmla="*/ 1216549 h 1793019"/>
              <a:gd name="connsiteX13" fmla="*/ 71562 w 3271962"/>
              <a:gd name="connsiteY13" fmla="*/ 1463040 h 1793019"/>
              <a:gd name="connsiteX14" fmla="*/ 0 w 3271962"/>
              <a:gd name="connsiteY14" fmla="*/ 1789043 h 1793019"/>
              <a:gd name="connsiteX15" fmla="*/ 115294 w 3271962"/>
              <a:gd name="connsiteY15" fmla="*/ 1793019 h 1793019"/>
              <a:gd name="connsiteX16" fmla="*/ 258417 w 3271962"/>
              <a:gd name="connsiteY16" fmla="*/ 1375575 h 1793019"/>
              <a:gd name="connsiteX17" fmla="*/ 457200 w 3271962"/>
              <a:gd name="connsiteY17" fmla="*/ 1061499 h 1793019"/>
              <a:gd name="connsiteX18" fmla="*/ 687788 w 3271962"/>
              <a:gd name="connsiteY18" fmla="*/ 822960 h 1793019"/>
              <a:gd name="connsiteX19" fmla="*/ 918375 w 3271962"/>
              <a:gd name="connsiteY19" fmla="*/ 624177 h 1793019"/>
              <a:gd name="connsiteX20" fmla="*/ 1244379 w 3271962"/>
              <a:gd name="connsiteY20" fmla="*/ 433346 h 1793019"/>
              <a:gd name="connsiteX21" fmla="*/ 1566407 w 3271962"/>
              <a:gd name="connsiteY21" fmla="*/ 294198 h 1793019"/>
              <a:gd name="connsiteX22" fmla="*/ 1804946 w 3271962"/>
              <a:gd name="connsiteY22" fmla="*/ 226612 h 1793019"/>
              <a:gd name="connsiteX23" fmla="*/ 2031558 w 3271962"/>
              <a:gd name="connsiteY23" fmla="*/ 190831 h 1793019"/>
              <a:gd name="connsiteX24" fmla="*/ 2321781 w 3271962"/>
              <a:gd name="connsiteY24" fmla="*/ 155050 h 1793019"/>
              <a:gd name="connsiteX25" fmla="*/ 2584174 w 3271962"/>
              <a:gd name="connsiteY25" fmla="*/ 163002 h 1793019"/>
              <a:gd name="connsiteX26" fmla="*/ 3180522 w 3271962"/>
              <a:gd name="connsiteY26" fmla="*/ 353833 h 1793019"/>
              <a:gd name="connsiteX0" fmla="*/ 3271962 w 3271962"/>
              <a:gd name="connsiteY0" fmla="*/ 194807 h 1793019"/>
              <a:gd name="connsiteX1" fmla="*/ 3021495 w 3271962"/>
              <a:gd name="connsiteY1" fmla="*/ 119269 h 1793019"/>
              <a:gd name="connsiteX2" fmla="*/ 2727297 w 3271962"/>
              <a:gd name="connsiteY2" fmla="*/ 23854 h 1793019"/>
              <a:gd name="connsiteX3" fmla="*/ 2433099 w 3271962"/>
              <a:gd name="connsiteY3" fmla="*/ 3975 h 1793019"/>
              <a:gd name="connsiteX4" fmla="*/ 2186609 w 3271962"/>
              <a:gd name="connsiteY4" fmla="*/ 0 h 1793019"/>
              <a:gd name="connsiteX5" fmla="*/ 1868556 w 3271962"/>
              <a:gd name="connsiteY5" fmla="*/ 27829 h 1793019"/>
              <a:gd name="connsiteX6" fmla="*/ 1606163 w 3271962"/>
              <a:gd name="connsiteY6" fmla="*/ 83489 h 1793019"/>
              <a:gd name="connsiteX7" fmla="*/ 1335819 w 3271962"/>
              <a:gd name="connsiteY7" fmla="*/ 190831 h 1793019"/>
              <a:gd name="connsiteX8" fmla="*/ 1029694 w 3271962"/>
              <a:gd name="connsiteY8" fmla="*/ 329979 h 1793019"/>
              <a:gd name="connsiteX9" fmla="*/ 755374 w 3271962"/>
              <a:gd name="connsiteY9" fmla="*/ 520810 h 1793019"/>
              <a:gd name="connsiteX10" fmla="*/ 496956 w 3271962"/>
              <a:gd name="connsiteY10" fmla="*/ 755374 h 1793019"/>
              <a:gd name="connsiteX11" fmla="*/ 310101 w 3271962"/>
              <a:gd name="connsiteY11" fmla="*/ 985962 h 1793019"/>
              <a:gd name="connsiteX12" fmla="*/ 182880 w 3271962"/>
              <a:gd name="connsiteY12" fmla="*/ 1216549 h 1793019"/>
              <a:gd name="connsiteX13" fmla="*/ 71562 w 3271962"/>
              <a:gd name="connsiteY13" fmla="*/ 1463040 h 1793019"/>
              <a:gd name="connsiteX14" fmla="*/ 0 w 3271962"/>
              <a:gd name="connsiteY14" fmla="*/ 1789043 h 1793019"/>
              <a:gd name="connsiteX15" fmla="*/ 115294 w 3271962"/>
              <a:gd name="connsiteY15" fmla="*/ 1793019 h 1793019"/>
              <a:gd name="connsiteX16" fmla="*/ 258417 w 3271962"/>
              <a:gd name="connsiteY16" fmla="*/ 1375575 h 1793019"/>
              <a:gd name="connsiteX17" fmla="*/ 457200 w 3271962"/>
              <a:gd name="connsiteY17" fmla="*/ 1061499 h 1793019"/>
              <a:gd name="connsiteX18" fmla="*/ 687788 w 3271962"/>
              <a:gd name="connsiteY18" fmla="*/ 822960 h 1793019"/>
              <a:gd name="connsiteX19" fmla="*/ 918375 w 3271962"/>
              <a:gd name="connsiteY19" fmla="*/ 624177 h 1793019"/>
              <a:gd name="connsiteX20" fmla="*/ 1244379 w 3271962"/>
              <a:gd name="connsiteY20" fmla="*/ 433346 h 1793019"/>
              <a:gd name="connsiteX21" fmla="*/ 1566407 w 3271962"/>
              <a:gd name="connsiteY21" fmla="*/ 294198 h 1793019"/>
              <a:gd name="connsiteX22" fmla="*/ 1804946 w 3271962"/>
              <a:gd name="connsiteY22" fmla="*/ 226612 h 1793019"/>
              <a:gd name="connsiteX23" fmla="*/ 2321781 w 3271962"/>
              <a:gd name="connsiteY23" fmla="*/ 155050 h 1793019"/>
              <a:gd name="connsiteX24" fmla="*/ 2584174 w 3271962"/>
              <a:gd name="connsiteY24" fmla="*/ 163002 h 1793019"/>
              <a:gd name="connsiteX25" fmla="*/ 3180522 w 3271962"/>
              <a:gd name="connsiteY25" fmla="*/ 353833 h 1793019"/>
              <a:gd name="connsiteX0" fmla="*/ 3271962 w 3271962"/>
              <a:gd name="connsiteY0" fmla="*/ 194807 h 1793019"/>
              <a:gd name="connsiteX1" fmla="*/ 3021495 w 3271962"/>
              <a:gd name="connsiteY1" fmla="*/ 119269 h 1793019"/>
              <a:gd name="connsiteX2" fmla="*/ 2727297 w 3271962"/>
              <a:gd name="connsiteY2" fmla="*/ 23854 h 1793019"/>
              <a:gd name="connsiteX3" fmla="*/ 2433099 w 3271962"/>
              <a:gd name="connsiteY3" fmla="*/ 3975 h 1793019"/>
              <a:gd name="connsiteX4" fmla="*/ 2186609 w 3271962"/>
              <a:gd name="connsiteY4" fmla="*/ 0 h 1793019"/>
              <a:gd name="connsiteX5" fmla="*/ 1868556 w 3271962"/>
              <a:gd name="connsiteY5" fmla="*/ 27829 h 1793019"/>
              <a:gd name="connsiteX6" fmla="*/ 1606163 w 3271962"/>
              <a:gd name="connsiteY6" fmla="*/ 83489 h 1793019"/>
              <a:gd name="connsiteX7" fmla="*/ 1335819 w 3271962"/>
              <a:gd name="connsiteY7" fmla="*/ 190831 h 1793019"/>
              <a:gd name="connsiteX8" fmla="*/ 1029694 w 3271962"/>
              <a:gd name="connsiteY8" fmla="*/ 329979 h 1793019"/>
              <a:gd name="connsiteX9" fmla="*/ 755374 w 3271962"/>
              <a:gd name="connsiteY9" fmla="*/ 520810 h 1793019"/>
              <a:gd name="connsiteX10" fmla="*/ 496956 w 3271962"/>
              <a:gd name="connsiteY10" fmla="*/ 755374 h 1793019"/>
              <a:gd name="connsiteX11" fmla="*/ 310101 w 3271962"/>
              <a:gd name="connsiteY11" fmla="*/ 985962 h 1793019"/>
              <a:gd name="connsiteX12" fmla="*/ 182880 w 3271962"/>
              <a:gd name="connsiteY12" fmla="*/ 1216549 h 1793019"/>
              <a:gd name="connsiteX13" fmla="*/ 71562 w 3271962"/>
              <a:gd name="connsiteY13" fmla="*/ 1463040 h 1793019"/>
              <a:gd name="connsiteX14" fmla="*/ 0 w 3271962"/>
              <a:gd name="connsiteY14" fmla="*/ 1789043 h 1793019"/>
              <a:gd name="connsiteX15" fmla="*/ 115294 w 3271962"/>
              <a:gd name="connsiteY15" fmla="*/ 1793019 h 1793019"/>
              <a:gd name="connsiteX16" fmla="*/ 258417 w 3271962"/>
              <a:gd name="connsiteY16" fmla="*/ 1375575 h 1793019"/>
              <a:gd name="connsiteX17" fmla="*/ 457200 w 3271962"/>
              <a:gd name="connsiteY17" fmla="*/ 1061499 h 1793019"/>
              <a:gd name="connsiteX18" fmla="*/ 687788 w 3271962"/>
              <a:gd name="connsiteY18" fmla="*/ 822960 h 1793019"/>
              <a:gd name="connsiteX19" fmla="*/ 918375 w 3271962"/>
              <a:gd name="connsiteY19" fmla="*/ 624177 h 1793019"/>
              <a:gd name="connsiteX20" fmla="*/ 1244379 w 3271962"/>
              <a:gd name="connsiteY20" fmla="*/ 433346 h 1793019"/>
              <a:gd name="connsiteX21" fmla="*/ 1566407 w 3271962"/>
              <a:gd name="connsiteY21" fmla="*/ 294198 h 1793019"/>
              <a:gd name="connsiteX22" fmla="*/ 2321781 w 3271962"/>
              <a:gd name="connsiteY22" fmla="*/ 155050 h 1793019"/>
              <a:gd name="connsiteX23" fmla="*/ 2584174 w 3271962"/>
              <a:gd name="connsiteY23" fmla="*/ 163002 h 1793019"/>
              <a:gd name="connsiteX24" fmla="*/ 3180522 w 3271962"/>
              <a:gd name="connsiteY24" fmla="*/ 353833 h 1793019"/>
              <a:gd name="connsiteX0" fmla="*/ 3271962 w 3271962"/>
              <a:gd name="connsiteY0" fmla="*/ 194807 h 1793019"/>
              <a:gd name="connsiteX1" fmla="*/ 3021495 w 3271962"/>
              <a:gd name="connsiteY1" fmla="*/ 119269 h 1793019"/>
              <a:gd name="connsiteX2" fmla="*/ 2727297 w 3271962"/>
              <a:gd name="connsiteY2" fmla="*/ 23854 h 1793019"/>
              <a:gd name="connsiteX3" fmla="*/ 2433099 w 3271962"/>
              <a:gd name="connsiteY3" fmla="*/ 3975 h 1793019"/>
              <a:gd name="connsiteX4" fmla="*/ 2186609 w 3271962"/>
              <a:gd name="connsiteY4" fmla="*/ 0 h 1793019"/>
              <a:gd name="connsiteX5" fmla="*/ 1868556 w 3271962"/>
              <a:gd name="connsiteY5" fmla="*/ 27829 h 1793019"/>
              <a:gd name="connsiteX6" fmla="*/ 1606163 w 3271962"/>
              <a:gd name="connsiteY6" fmla="*/ 83489 h 1793019"/>
              <a:gd name="connsiteX7" fmla="*/ 1335819 w 3271962"/>
              <a:gd name="connsiteY7" fmla="*/ 190831 h 1793019"/>
              <a:gd name="connsiteX8" fmla="*/ 1029694 w 3271962"/>
              <a:gd name="connsiteY8" fmla="*/ 329979 h 1793019"/>
              <a:gd name="connsiteX9" fmla="*/ 755374 w 3271962"/>
              <a:gd name="connsiteY9" fmla="*/ 520810 h 1793019"/>
              <a:gd name="connsiteX10" fmla="*/ 496956 w 3271962"/>
              <a:gd name="connsiteY10" fmla="*/ 755374 h 1793019"/>
              <a:gd name="connsiteX11" fmla="*/ 310101 w 3271962"/>
              <a:gd name="connsiteY11" fmla="*/ 985962 h 1793019"/>
              <a:gd name="connsiteX12" fmla="*/ 182880 w 3271962"/>
              <a:gd name="connsiteY12" fmla="*/ 1216549 h 1793019"/>
              <a:gd name="connsiteX13" fmla="*/ 71562 w 3271962"/>
              <a:gd name="connsiteY13" fmla="*/ 1463040 h 1793019"/>
              <a:gd name="connsiteX14" fmla="*/ 0 w 3271962"/>
              <a:gd name="connsiteY14" fmla="*/ 1789043 h 1793019"/>
              <a:gd name="connsiteX15" fmla="*/ 115294 w 3271962"/>
              <a:gd name="connsiteY15" fmla="*/ 1793019 h 1793019"/>
              <a:gd name="connsiteX16" fmla="*/ 258417 w 3271962"/>
              <a:gd name="connsiteY16" fmla="*/ 1375575 h 1793019"/>
              <a:gd name="connsiteX17" fmla="*/ 457200 w 3271962"/>
              <a:gd name="connsiteY17" fmla="*/ 1061499 h 1793019"/>
              <a:gd name="connsiteX18" fmla="*/ 687788 w 3271962"/>
              <a:gd name="connsiteY18" fmla="*/ 822960 h 1793019"/>
              <a:gd name="connsiteX19" fmla="*/ 918375 w 3271962"/>
              <a:gd name="connsiteY19" fmla="*/ 624177 h 1793019"/>
              <a:gd name="connsiteX20" fmla="*/ 1244379 w 3271962"/>
              <a:gd name="connsiteY20" fmla="*/ 433346 h 1793019"/>
              <a:gd name="connsiteX21" fmla="*/ 1566407 w 3271962"/>
              <a:gd name="connsiteY21" fmla="*/ 294198 h 1793019"/>
              <a:gd name="connsiteX22" fmla="*/ 2584174 w 3271962"/>
              <a:gd name="connsiteY22" fmla="*/ 163002 h 1793019"/>
              <a:gd name="connsiteX23" fmla="*/ 3180522 w 3271962"/>
              <a:gd name="connsiteY23" fmla="*/ 353833 h 1793019"/>
              <a:gd name="connsiteX0" fmla="*/ 3271962 w 3271962"/>
              <a:gd name="connsiteY0" fmla="*/ 194807 h 1793019"/>
              <a:gd name="connsiteX1" fmla="*/ 3021495 w 3271962"/>
              <a:gd name="connsiteY1" fmla="*/ 119269 h 1793019"/>
              <a:gd name="connsiteX2" fmla="*/ 2727297 w 3271962"/>
              <a:gd name="connsiteY2" fmla="*/ 23854 h 1793019"/>
              <a:gd name="connsiteX3" fmla="*/ 2433099 w 3271962"/>
              <a:gd name="connsiteY3" fmla="*/ 3975 h 1793019"/>
              <a:gd name="connsiteX4" fmla="*/ 2186609 w 3271962"/>
              <a:gd name="connsiteY4" fmla="*/ 0 h 1793019"/>
              <a:gd name="connsiteX5" fmla="*/ 1868556 w 3271962"/>
              <a:gd name="connsiteY5" fmla="*/ 27829 h 1793019"/>
              <a:gd name="connsiteX6" fmla="*/ 1606163 w 3271962"/>
              <a:gd name="connsiteY6" fmla="*/ 83489 h 1793019"/>
              <a:gd name="connsiteX7" fmla="*/ 1335819 w 3271962"/>
              <a:gd name="connsiteY7" fmla="*/ 190831 h 1793019"/>
              <a:gd name="connsiteX8" fmla="*/ 1029694 w 3271962"/>
              <a:gd name="connsiteY8" fmla="*/ 329979 h 1793019"/>
              <a:gd name="connsiteX9" fmla="*/ 755374 w 3271962"/>
              <a:gd name="connsiteY9" fmla="*/ 520810 h 1793019"/>
              <a:gd name="connsiteX10" fmla="*/ 496956 w 3271962"/>
              <a:gd name="connsiteY10" fmla="*/ 755374 h 1793019"/>
              <a:gd name="connsiteX11" fmla="*/ 310101 w 3271962"/>
              <a:gd name="connsiteY11" fmla="*/ 985962 h 1793019"/>
              <a:gd name="connsiteX12" fmla="*/ 182880 w 3271962"/>
              <a:gd name="connsiteY12" fmla="*/ 1216549 h 1793019"/>
              <a:gd name="connsiteX13" fmla="*/ 71562 w 3271962"/>
              <a:gd name="connsiteY13" fmla="*/ 1463040 h 1793019"/>
              <a:gd name="connsiteX14" fmla="*/ 0 w 3271962"/>
              <a:gd name="connsiteY14" fmla="*/ 1789043 h 1793019"/>
              <a:gd name="connsiteX15" fmla="*/ 115294 w 3271962"/>
              <a:gd name="connsiteY15" fmla="*/ 1793019 h 1793019"/>
              <a:gd name="connsiteX16" fmla="*/ 258417 w 3271962"/>
              <a:gd name="connsiteY16" fmla="*/ 1375575 h 1793019"/>
              <a:gd name="connsiteX17" fmla="*/ 457200 w 3271962"/>
              <a:gd name="connsiteY17" fmla="*/ 1061499 h 1793019"/>
              <a:gd name="connsiteX18" fmla="*/ 687788 w 3271962"/>
              <a:gd name="connsiteY18" fmla="*/ 822960 h 1793019"/>
              <a:gd name="connsiteX19" fmla="*/ 918375 w 3271962"/>
              <a:gd name="connsiteY19" fmla="*/ 624177 h 1793019"/>
              <a:gd name="connsiteX20" fmla="*/ 1219117 w 3271962"/>
              <a:gd name="connsiteY20" fmla="*/ 439972 h 1793019"/>
              <a:gd name="connsiteX21" fmla="*/ 1244379 w 3271962"/>
              <a:gd name="connsiteY21" fmla="*/ 433346 h 1793019"/>
              <a:gd name="connsiteX22" fmla="*/ 1566407 w 3271962"/>
              <a:gd name="connsiteY22" fmla="*/ 294198 h 1793019"/>
              <a:gd name="connsiteX23" fmla="*/ 2584174 w 3271962"/>
              <a:gd name="connsiteY23" fmla="*/ 163002 h 1793019"/>
              <a:gd name="connsiteX24" fmla="*/ 3180522 w 3271962"/>
              <a:gd name="connsiteY24" fmla="*/ 353833 h 1793019"/>
              <a:gd name="connsiteX0" fmla="*/ 3271962 w 3271962"/>
              <a:gd name="connsiteY0" fmla="*/ 194807 h 1793019"/>
              <a:gd name="connsiteX1" fmla="*/ 3021495 w 3271962"/>
              <a:gd name="connsiteY1" fmla="*/ 119269 h 1793019"/>
              <a:gd name="connsiteX2" fmla="*/ 2727297 w 3271962"/>
              <a:gd name="connsiteY2" fmla="*/ 23854 h 1793019"/>
              <a:gd name="connsiteX3" fmla="*/ 2433099 w 3271962"/>
              <a:gd name="connsiteY3" fmla="*/ 3975 h 1793019"/>
              <a:gd name="connsiteX4" fmla="*/ 2186609 w 3271962"/>
              <a:gd name="connsiteY4" fmla="*/ 0 h 1793019"/>
              <a:gd name="connsiteX5" fmla="*/ 1868556 w 3271962"/>
              <a:gd name="connsiteY5" fmla="*/ 27829 h 1793019"/>
              <a:gd name="connsiteX6" fmla="*/ 1606163 w 3271962"/>
              <a:gd name="connsiteY6" fmla="*/ 83489 h 1793019"/>
              <a:gd name="connsiteX7" fmla="*/ 1335819 w 3271962"/>
              <a:gd name="connsiteY7" fmla="*/ 190831 h 1793019"/>
              <a:gd name="connsiteX8" fmla="*/ 1029694 w 3271962"/>
              <a:gd name="connsiteY8" fmla="*/ 329979 h 1793019"/>
              <a:gd name="connsiteX9" fmla="*/ 755374 w 3271962"/>
              <a:gd name="connsiteY9" fmla="*/ 520810 h 1793019"/>
              <a:gd name="connsiteX10" fmla="*/ 496956 w 3271962"/>
              <a:gd name="connsiteY10" fmla="*/ 755374 h 1793019"/>
              <a:gd name="connsiteX11" fmla="*/ 310101 w 3271962"/>
              <a:gd name="connsiteY11" fmla="*/ 985962 h 1793019"/>
              <a:gd name="connsiteX12" fmla="*/ 182880 w 3271962"/>
              <a:gd name="connsiteY12" fmla="*/ 1216549 h 1793019"/>
              <a:gd name="connsiteX13" fmla="*/ 71562 w 3271962"/>
              <a:gd name="connsiteY13" fmla="*/ 1463040 h 1793019"/>
              <a:gd name="connsiteX14" fmla="*/ 0 w 3271962"/>
              <a:gd name="connsiteY14" fmla="*/ 1789043 h 1793019"/>
              <a:gd name="connsiteX15" fmla="*/ 115294 w 3271962"/>
              <a:gd name="connsiteY15" fmla="*/ 1793019 h 1793019"/>
              <a:gd name="connsiteX16" fmla="*/ 258417 w 3271962"/>
              <a:gd name="connsiteY16" fmla="*/ 1375575 h 1793019"/>
              <a:gd name="connsiteX17" fmla="*/ 457200 w 3271962"/>
              <a:gd name="connsiteY17" fmla="*/ 1061499 h 1793019"/>
              <a:gd name="connsiteX18" fmla="*/ 687788 w 3271962"/>
              <a:gd name="connsiteY18" fmla="*/ 822960 h 1793019"/>
              <a:gd name="connsiteX19" fmla="*/ 918375 w 3271962"/>
              <a:gd name="connsiteY19" fmla="*/ 624177 h 1793019"/>
              <a:gd name="connsiteX20" fmla="*/ 1219117 w 3271962"/>
              <a:gd name="connsiteY20" fmla="*/ 439972 h 1793019"/>
              <a:gd name="connsiteX21" fmla="*/ 1566407 w 3271962"/>
              <a:gd name="connsiteY21" fmla="*/ 294198 h 1793019"/>
              <a:gd name="connsiteX22" fmla="*/ 2584174 w 3271962"/>
              <a:gd name="connsiteY22" fmla="*/ 163002 h 1793019"/>
              <a:gd name="connsiteX23" fmla="*/ 3180522 w 3271962"/>
              <a:gd name="connsiteY23" fmla="*/ 353833 h 1793019"/>
              <a:gd name="connsiteX0" fmla="*/ 3271962 w 3271962"/>
              <a:gd name="connsiteY0" fmla="*/ 194807 h 1793019"/>
              <a:gd name="connsiteX1" fmla="*/ 3021495 w 3271962"/>
              <a:gd name="connsiteY1" fmla="*/ 119269 h 1793019"/>
              <a:gd name="connsiteX2" fmla="*/ 2727297 w 3271962"/>
              <a:gd name="connsiteY2" fmla="*/ 23854 h 1793019"/>
              <a:gd name="connsiteX3" fmla="*/ 2433099 w 3271962"/>
              <a:gd name="connsiteY3" fmla="*/ 3975 h 1793019"/>
              <a:gd name="connsiteX4" fmla="*/ 2186609 w 3271962"/>
              <a:gd name="connsiteY4" fmla="*/ 0 h 1793019"/>
              <a:gd name="connsiteX5" fmla="*/ 1868556 w 3271962"/>
              <a:gd name="connsiteY5" fmla="*/ 27829 h 1793019"/>
              <a:gd name="connsiteX6" fmla="*/ 1606163 w 3271962"/>
              <a:gd name="connsiteY6" fmla="*/ 83489 h 1793019"/>
              <a:gd name="connsiteX7" fmla="*/ 1335819 w 3271962"/>
              <a:gd name="connsiteY7" fmla="*/ 190831 h 1793019"/>
              <a:gd name="connsiteX8" fmla="*/ 1029694 w 3271962"/>
              <a:gd name="connsiteY8" fmla="*/ 329979 h 1793019"/>
              <a:gd name="connsiteX9" fmla="*/ 755374 w 3271962"/>
              <a:gd name="connsiteY9" fmla="*/ 520810 h 1793019"/>
              <a:gd name="connsiteX10" fmla="*/ 496956 w 3271962"/>
              <a:gd name="connsiteY10" fmla="*/ 755374 h 1793019"/>
              <a:gd name="connsiteX11" fmla="*/ 310101 w 3271962"/>
              <a:gd name="connsiteY11" fmla="*/ 985962 h 1793019"/>
              <a:gd name="connsiteX12" fmla="*/ 182880 w 3271962"/>
              <a:gd name="connsiteY12" fmla="*/ 1216549 h 1793019"/>
              <a:gd name="connsiteX13" fmla="*/ 71562 w 3271962"/>
              <a:gd name="connsiteY13" fmla="*/ 1463040 h 1793019"/>
              <a:gd name="connsiteX14" fmla="*/ 0 w 3271962"/>
              <a:gd name="connsiteY14" fmla="*/ 1789043 h 1793019"/>
              <a:gd name="connsiteX15" fmla="*/ 115294 w 3271962"/>
              <a:gd name="connsiteY15" fmla="*/ 1793019 h 1793019"/>
              <a:gd name="connsiteX16" fmla="*/ 258417 w 3271962"/>
              <a:gd name="connsiteY16" fmla="*/ 1375575 h 1793019"/>
              <a:gd name="connsiteX17" fmla="*/ 457200 w 3271962"/>
              <a:gd name="connsiteY17" fmla="*/ 1061499 h 1793019"/>
              <a:gd name="connsiteX18" fmla="*/ 687788 w 3271962"/>
              <a:gd name="connsiteY18" fmla="*/ 822960 h 1793019"/>
              <a:gd name="connsiteX19" fmla="*/ 918375 w 3271962"/>
              <a:gd name="connsiteY19" fmla="*/ 624177 h 1793019"/>
              <a:gd name="connsiteX20" fmla="*/ 1566407 w 3271962"/>
              <a:gd name="connsiteY20" fmla="*/ 294198 h 1793019"/>
              <a:gd name="connsiteX21" fmla="*/ 2584174 w 3271962"/>
              <a:gd name="connsiteY21" fmla="*/ 163002 h 1793019"/>
              <a:gd name="connsiteX22" fmla="*/ 3180522 w 3271962"/>
              <a:gd name="connsiteY22" fmla="*/ 353833 h 1793019"/>
              <a:gd name="connsiteX0" fmla="*/ 3271962 w 3271962"/>
              <a:gd name="connsiteY0" fmla="*/ 194807 h 1793019"/>
              <a:gd name="connsiteX1" fmla="*/ 3021495 w 3271962"/>
              <a:gd name="connsiteY1" fmla="*/ 119269 h 1793019"/>
              <a:gd name="connsiteX2" fmla="*/ 2727297 w 3271962"/>
              <a:gd name="connsiteY2" fmla="*/ 23854 h 1793019"/>
              <a:gd name="connsiteX3" fmla="*/ 2433099 w 3271962"/>
              <a:gd name="connsiteY3" fmla="*/ 3975 h 1793019"/>
              <a:gd name="connsiteX4" fmla="*/ 2186609 w 3271962"/>
              <a:gd name="connsiteY4" fmla="*/ 0 h 1793019"/>
              <a:gd name="connsiteX5" fmla="*/ 1868556 w 3271962"/>
              <a:gd name="connsiteY5" fmla="*/ 27829 h 1793019"/>
              <a:gd name="connsiteX6" fmla="*/ 1606163 w 3271962"/>
              <a:gd name="connsiteY6" fmla="*/ 83489 h 1793019"/>
              <a:gd name="connsiteX7" fmla="*/ 1335819 w 3271962"/>
              <a:gd name="connsiteY7" fmla="*/ 190831 h 1793019"/>
              <a:gd name="connsiteX8" fmla="*/ 1029694 w 3271962"/>
              <a:gd name="connsiteY8" fmla="*/ 329979 h 1793019"/>
              <a:gd name="connsiteX9" fmla="*/ 755374 w 3271962"/>
              <a:gd name="connsiteY9" fmla="*/ 520810 h 1793019"/>
              <a:gd name="connsiteX10" fmla="*/ 496956 w 3271962"/>
              <a:gd name="connsiteY10" fmla="*/ 755374 h 1793019"/>
              <a:gd name="connsiteX11" fmla="*/ 310101 w 3271962"/>
              <a:gd name="connsiteY11" fmla="*/ 985962 h 1793019"/>
              <a:gd name="connsiteX12" fmla="*/ 182880 w 3271962"/>
              <a:gd name="connsiteY12" fmla="*/ 1216549 h 1793019"/>
              <a:gd name="connsiteX13" fmla="*/ 71562 w 3271962"/>
              <a:gd name="connsiteY13" fmla="*/ 1463040 h 1793019"/>
              <a:gd name="connsiteX14" fmla="*/ 0 w 3271962"/>
              <a:gd name="connsiteY14" fmla="*/ 1789043 h 1793019"/>
              <a:gd name="connsiteX15" fmla="*/ 115294 w 3271962"/>
              <a:gd name="connsiteY15" fmla="*/ 1793019 h 1793019"/>
              <a:gd name="connsiteX16" fmla="*/ 258417 w 3271962"/>
              <a:gd name="connsiteY16" fmla="*/ 1375575 h 1793019"/>
              <a:gd name="connsiteX17" fmla="*/ 687788 w 3271962"/>
              <a:gd name="connsiteY17" fmla="*/ 822960 h 1793019"/>
              <a:gd name="connsiteX18" fmla="*/ 918375 w 3271962"/>
              <a:gd name="connsiteY18" fmla="*/ 624177 h 1793019"/>
              <a:gd name="connsiteX19" fmla="*/ 1566407 w 3271962"/>
              <a:gd name="connsiteY19" fmla="*/ 294198 h 1793019"/>
              <a:gd name="connsiteX20" fmla="*/ 2584174 w 3271962"/>
              <a:gd name="connsiteY20" fmla="*/ 163002 h 1793019"/>
              <a:gd name="connsiteX21" fmla="*/ 3180522 w 3271962"/>
              <a:gd name="connsiteY21" fmla="*/ 353833 h 1793019"/>
              <a:gd name="connsiteX0" fmla="*/ 3271962 w 3271962"/>
              <a:gd name="connsiteY0" fmla="*/ 194807 h 1793019"/>
              <a:gd name="connsiteX1" fmla="*/ 3021495 w 3271962"/>
              <a:gd name="connsiteY1" fmla="*/ 119269 h 1793019"/>
              <a:gd name="connsiteX2" fmla="*/ 2727297 w 3271962"/>
              <a:gd name="connsiteY2" fmla="*/ 23854 h 1793019"/>
              <a:gd name="connsiteX3" fmla="*/ 2433099 w 3271962"/>
              <a:gd name="connsiteY3" fmla="*/ 3975 h 1793019"/>
              <a:gd name="connsiteX4" fmla="*/ 2186609 w 3271962"/>
              <a:gd name="connsiteY4" fmla="*/ 0 h 1793019"/>
              <a:gd name="connsiteX5" fmla="*/ 1868556 w 3271962"/>
              <a:gd name="connsiteY5" fmla="*/ 27829 h 1793019"/>
              <a:gd name="connsiteX6" fmla="*/ 1606163 w 3271962"/>
              <a:gd name="connsiteY6" fmla="*/ 83489 h 1793019"/>
              <a:gd name="connsiteX7" fmla="*/ 1335819 w 3271962"/>
              <a:gd name="connsiteY7" fmla="*/ 190831 h 1793019"/>
              <a:gd name="connsiteX8" fmla="*/ 1029694 w 3271962"/>
              <a:gd name="connsiteY8" fmla="*/ 329979 h 1793019"/>
              <a:gd name="connsiteX9" fmla="*/ 755374 w 3271962"/>
              <a:gd name="connsiteY9" fmla="*/ 520810 h 1793019"/>
              <a:gd name="connsiteX10" fmla="*/ 496956 w 3271962"/>
              <a:gd name="connsiteY10" fmla="*/ 755374 h 1793019"/>
              <a:gd name="connsiteX11" fmla="*/ 310101 w 3271962"/>
              <a:gd name="connsiteY11" fmla="*/ 985962 h 1793019"/>
              <a:gd name="connsiteX12" fmla="*/ 182880 w 3271962"/>
              <a:gd name="connsiteY12" fmla="*/ 1216549 h 1793019"/>
              <a:gd name="connsiteX13" fmla="*/ 71562 w 3271962"/>
              <a:gd name="connsiteY13" fmla="*/ 1463040 h 1793019"/>
              <a:gd name="connsiteX14" fmla="*/ 0 w 3271962"/>
              <a:gd name="connsiteY14" fmla="*/ 1789043 h 1793019"/>
              <a:gd name="connsiteX15" fmla="*/ 115294 w 3271962"/>
              <a:gd name="connsiteY15" fmla="*/ 1793019 h 1793019"/>
              <a:gd name="connsiteX16" fmla="*/ 258417 w 3271962"/>
              <a:gd name="connsiteY16" fmla="*/ 1375575 h 1793019"/>
              <a:gd name="connsiteX17" fmla="*/ 687788 w 3271962"/>
              <a:gd name="connsiteY17" fmla="*/ 822960 h 1793019"/>
              <a:gd name="connsiteX18" fmla="*/ 690480 w 3271962"/>
              <a:gd name="connsiteY18" fmla="*/ 801922 h 1793019"/>
              <a:gd name="connsiteX19" fmla="*/ 918375 w 3271962"/>
              <a:gd name="connsiteY19" fmla="*/ 624177 h 1793019"/>
              <a:gd name="connsiteX20" fmla="*/ 1566407 w 3271962"/>
              <a:gd name="connsiteY20" fmla="*/ 294198 h 1793019"/>
              <a:gd name="connsiteX21" fmla="*/ 2584174 w 3271962"/>
              <a:gd name="connsiteY21" fmla="*/ 163002 h 1793019"/>
              <a:gd name="connsiteX22" fmla="*/ 3180522 w 3271962"/>
              <a:gd name="connsiteY22" fmla="*/ 353833 h 1793019"/>
              <a:gd name="connsiteX0" fmla="*/ 3271962 w 3271962"/>
              <a:gd name="connsiteY0" fmla="*/ 194807 h 1793019"/>
              <a:gd name="connsiteX1" fmla="*/ 3021495 w 3271962"/>
              <a:gd name="connsiteY1" fmla="*/ 119269 h 1793019"/>
              <a:gd name="connsiteX2" fmla="*/ 2727297 w 3271962"/>
              <a:gd name="connsiteY2" fmla="*/ 23854 h 1793019"/>
              <a:gd name="connsiteX3" fmla="*/ 2433099 w 3271962"/>
              <a:gd name="connsiteY3" fmla="*/ 3975 h 1793019"/>
              <a:gd name="connsiteX4" fmla="*/ 2186609 w 3271962"/>
              <a:gd name="connsiteY4" fmla="*/ 0 h 1793019"/>
              <a:gd name="connsiteX5" fmla="*/ 1868556 w 3271962"/>
              <a:gd name="connsiteY5" fmla="*/ 27829 h 1793019"/>
              <a:gd name="connsiteX6" fmla="*/ 1606163 w 3271962"/>
              <a:gd name="connsiteY6" fmla="*/ 83489 h 1793019"/>
              <a:gd name="connsiteX7" fmla="*/ 1335819 w 3271962"/>
              <a:gd name="connsiteY7" fmla="*/ 190831 h 1793019"/>
              <a:gd name="connsiteX8" fmla="*/ 1029694 w 3271962"/>
              <a:gd name="connsiteY8" fmla="*/ 329979 h 1793019"/>
              <a:gd name="connsiteX9" fmla="*/ 755374 w 3271962"/>
              <a:gd name="connsiteY9" fmla="*/ 520810 h 1793019"/>
              <a:gd name="connsiteX10" fmla="*/ 496956 w 3271962"/>
              <a:gd name="connsiteY10" fmla="*/ 755374 h 1793019"/>
              <a:gd name="connsiteX11" fmla="*/ 310101 w 3271962"/>
              <a:gd name="connsiteY11" fmla="*/ 985962 h 1793019"/>
              <a:gd name="connsiteX12" fmla="*/ 182880 w 3271962"/>
              <a:gd name="connsiteY12" fmla="*/ 1216549 h 1793019"/>
              <a:gd name="connsiteX13" fmla="*/ 71562 w 3271962"/>
              <a:gd name="connsiteY13" fmla="*/ 1463040 h 1793019"/>
              <a:gd name="connsiteX14" fmla="*/ 0 w 3271962"/>
              <a:gd name="connsiteY14" fmla="*/ 1789043 h 1793019"/>
              <a:gd name="connsiteX15" fmla="*/ 115294 w 3271962"/>
              <a:gd name="connsiteY15" fmla="*/ 1793019 h 1793019"/>
              <a:gd name="connsiteX16" fmla="*/ 258417 w 3271962"/>
              <a:gd name="connsiteY16" fmla="*/ 1375575 h 1793019"/>
              <a:gd name="connsiteX17" fmla="*/ 687788 w 3271962"/>
              <a:gd name="connsiteY17" fmla="*/ 822960 h 1793019"/>
              <a:gd name="connsiteX18" fmla="*/ 918375 w 3271962"/>
              <a:gd name="connsiteY18" fmla="*/ 624177 h 1793019"/>
              <a:gd name="connsiteX19" fmla="*/ 1566407 w 3271962"/>
              <a:gd name="connsiteY19" fmla="*/ 294198 h 1793019"/>
              <a:gd name="connsiteX20" fmla="*/ 2584174 w 3271962"/>
              <a:gd name="connsiteY20" fmla="*/ 163002 h 1793019"/>
              <a:gd name="connsiteX21" fmla="*/ 3180522 w 3271962"/>
              <a:gd name="connsiteY21" fmla="*/ 353833 h 1793019"/>
              <a:gd name="connsiteX0" fmla="*/ 3271962 w 3271962"/>
              <a:gd name="connsiteY0" fmla="*/ 194807 h 1793019"/>
              <a:gd name="connsiteX1" fmla="*/ 3021495 w 3271962"/>
              <a:gd name="connsiteY1" fmla="*/ 119269 h 1793019"/>
              <a:gd name="connsiteX2" fmla="*/ 2727297 w 3271962"/>
              <a:gd name="connsiteY2" fmla="*/ 23854 h 1793019"/>
              <a:gd name="connsiteX3" fmla="*/ 2433099 w 3271962"/>
              <a:gd name="connsiteY3" fmla="*/ 3975 h 1793019"/>
              <a:gd name="connsiteX4" fmla="*/ 2186609 w 3271962"/>
              <a:gd name="connsiteY4" fmla="*/ 0 h 1793019"/>
              <a:gd name="connsiteX5" fmla="*/ 1868556 w 3271962"/>
              <a:gd name="connsiteY5" fmla="*/ 27829 h 1793019"/>
              <a:gd name="connsiteX6" fmla="*/ 1606163 w 3271962"/>
              <a:gd name="connsiteY6" fmla="*/ 83489 h 1793019"/>
              <a:gd name="connsiteX7" fmla="*/ 1335819 w 3271962"/>
              <a:gd name="connsiteY7" fmla="*/ 190831 h 1793019"/>
              <a:gd name="connsiteX8" fmla="*/ 1029694 w 3271962"/>
              <a:gd name="connsiteY8" fmla="*/ 329979 h 1793019"/>
              <a:gd name="connsiteX9" fmla="*/ 755374 w 3271962"/>
              <a:gd name="connsiteY9" fmla="*/ 520810 h 1793019"/>
              <a:gd name="connsiteX10" fmla="*/ 496956 w 3271962"/>
              <a:gd name="connsiteY10" fmla="*/ 755374 h 1793019"/>
              <a:gd name="connsiteX11" fmla="*/ 310101 w 3271962"/>
              <a:gd name="connsiteY11" fmla="*/ 985962 h 1793019"/>
              <a:gd name="connsiteX12" fmla="*/ 182880 w 3271962"/>
              <a:gd name="connsiteY12" fmla="*/ 1216549 h 1793019"/>
              <a:gd name="connsiteX13" fmla="*/ 71562 w 3271962"/>
              <a:gd name="connsiteY13" fmla="*/ 1463040 h 1793019"/>
              <a:gd name="connsiteX14" fmla="*/ 0 w 3271962"/>
              <a:gd name="connsiteY14" fmla="*/ 1789043 h 1793019"/>
              <a:gd name="connsiteX15" fmla="*/ 115294 w 3271962"/>
              <a:gd name="connsiteY15" fmla="*/ 1793019 h 1793019"/>
              <a:gd name="connsiteX16" fmla="*/ 258417 w 3271962"/>
              <a:gd name="connsiteY16" fmla="*/ 1375575 h 1793019"/>
              <a:gd name="connsiteX17" fmla="*/ 918375 w 3271962"/>
              <a:gd name="connsiteY17" fmla="*/ 624177 h 1793019"/>
              <a:gd name="connsiteX18" fmla="*/ 1566407 w 3271962"/>
              <a:gd name="connsiteY18" fmla="*/ 294198 h 1793019"/>
              <a:gd name="connsiteX19" fmla="*/ 2584174 w 3271962"/>
              <a:gd name="connsiteY19" fmla="*/ 163002 h 1793019"/>
              <a:gd name="connsiteX20" fmla="*/ 3180522 w 3271962"/>
              <a:gd name="connsiteY20" fmla="*/ 353833 h 1793019"/>
              <a:gd name="connsiteX0" fmla="*/ 3271962 w 3271962"/>
              <a:gd name="connsiteY0" fmla="*/ 194807 h 1793019"/>
              <a:gd name="connsiteX1" fmla="*/ 2727297 w 3271962"/>
              <a:gd name="connsiteY1" fmla="*/ 23854 h 1793019"/>
              <a:gd name="connsiteX2" fmla="*/ 2433099 w 3271962"/>
              <a:gd name="connsiteY2" fmla="*/ 3975 h 1793019"/>
              <a:gd name="connsiteX3" fmla="*/ 2186609 w 3271962"/>
              <a:gd name="connsiteY3" fmla="*/ 0 h 1793019"/>
              <a:gd name="connsiteX4" fmla="*/ 1868556 w 3271962"/>
              <a:gd name="connsiteY4" fmla="*/ 27829 h 1793019"/>
              <a:gd name="connsiteX5" fmla="*/ 1606163 w 3271962"/>
              <a:gd name="connsiteY5" fmla="*/ 83489 h 1793019"/>
              <a:gd name="connsiteX6" fmla="*/ 1335819 w 3271962"/>
              <a:gd name="connsiteY6" fmla="*/ 190831 h 1793019"/>
              <a:gd name="connsiteX7" fmla="*/ 1029694 w 3271962"/>
              <a:gd name="connsiteY7" fmla="*/ 329979 h 1793019"/>
              <a:gd name="connsiteX8" fmla="*/ 755374 w 3271962"/>
              <a:gd name="connsiteY8" fmla="*/ 520810 h 1793019"/>
              <a:gd name="connsiteX9" fmla="*/ 496956 w 3271962"/>
              <a:gd name="connsiteY9" fmla="*/ 755374 h 1793019"/>
              <a:gd name="connsiteX10" fmla="*/ 310101 w 3271962"/>
              <a:gd name="connsiteY10" fmla="*/ 985962 h 1793019"/>
              <a:gd name="connsiteX11" fmla="*/ 182880 w 3271962"/>
              <a:gd name="connsiteY11" fmla="*/ 1216549 h 1793019"/>
              <a:gd name="connsiteX12" fmla="*/ 71562 w 3271962"/>
              <a:gd name="connsiteY12" fmla="*/ 1463040 h 1793019"/>
              <a:gd name="connsiteX13" fmla="*/ 0 w 3271962"/>
              <a:gd name="connsiteY13" fmla="*/ 1789043 h 1793019"/>
              <a:gd name="connsiteX14" fmla="*/ 115294 w 3271962"/>
              <a:gd name="connsiteY14" fmla="*/ 1793019 h 1793019"/>
              <a:gd name="connsiteX15" fmla="*/ 258417 w 3271962"/>
              <a:gd name="connsiteY15" fmla="*/ 1375575 h 1793019"/>
              <a:gd name="connsiteX16" fmla="*/ 918375 w 3271962"/>
              <a:gd name="connsiteY16" fmla="*/ 624177 h 1793019"/>
              <a:gd name="connsiteX17" fmla="*/ 1566407 w 3271962"/>
              <a:gd name="connsiteY17" fmla="*/ 294198 h 1793019"/>
              <a:gd name="connsiteX18" fmla="*/ 2584174 w 3271962"/>
              <a:gd name="connsiteY18" fmla="*/ 163002 h 1793019"/>
              <a:gd name="connsiteX19" fmla="*/ 3180522 w 3271962"/>
              <a:gd name="connsiteY19" fmla="*/ 353833 h 1793019"/>
              <a:gd name="connsiteX0" fmla="*/ 3271962 w 3271962"/>
              <a:gd name="connsiteY0" fmla="*/ 194807 h 1793019"/>
              <a:gd name="connsiteX1" fmla="*/ 2433099 w 3271962"/>
              <a:gd name="connsiteY1" fmla="*/ 3975 h 1793019"/>
              <a:gd name="connsiteX2" fmla="*/ 2186609 w 3271962"/>
              <a:gd name="connsiteY2" fmla="*/ 0 h 1793019"/>
              <a:gd name="connsiteX3" fmla="*/ 1868556 w 3271962"/>
              <a:gd name="connsiteY3" fmla="*/ 27829 h 1793019"/>
              <a:gd name="connsiteX4" fmla="*/ 1606163 w 3271962"/>
              <a:gd name="connsiteY4" fmla="*/ 83489 h 1793019"/>
              <a:gd name="connsiteX5" fmla="*/ 1335819 w 3271962"/>
              <a:gd name="connsiteY5" fmla="*/ 190831 h 1793019"/>
              <a:gd name="connsiteX6" fmla="*/ 1029694 w 3271962"/>
              <a:gd name="connsiteY6" fmla="*/ 329979 h 1793019"/>
              <a:gd name="connsiteX7" fmla="*/ 755374 w 3271962"/>
              <a:gd name="connsiteY7" fmla="*/ 520810 h 1793019"/>
              <a:gd name="connsiteX8" fmla="*/ 496956 w 3271962"/>
              <a:gd name="connsiteY8" fmla="*/ 755374 h 1793019"/>
              <a:gd name="connsiteX9" fmla="*/ 310101 w 3271962"/>
              <a:gd name="connsiteY9" fmla="*/ 985962 h 1793019"/>
              <a:gd name="connsiteX10" fmla="*/ 182880 w 3271962"/>
              <a:gd name="connsiteY10" fmla="*/ 1216549 h 1793019"/>
              <a:gd name="connsiteX11" fmla="*/ 71562 w 3271962"/>
              <a:gd name="connsiteY11" fmla="*/ 1463040 h 1793019"/>
              <a:gd name="connsiteX12" fmla="*/ 0 w 3271962"/>
              <a:gd name="connsiteY12" fmla="*/ 1789043 h 1793019"/>
              <a:gd name="connsiteX13" fmla="*/ 115294 w 3271962"/>
              <a:gd name="connsiteY13" fmla="*/ 1793019 h 1793019"/>
              <a:gd name="connsiteX14" fmla="*/ 258417 w 3271962"/>
              <a:gd name="connsiteY14" fmla="*/ 1375575 h 1793019"/>
              <a:gd name="connsiteX15" fmla="*/ 918375 w 3271962"/>
              <a:gd name="connsiteY15" fmla="*/ 624177 h 1793019"/>
              <a:gd name="connsiteX16" fmla="*/ 1566407 w 3271962"/>
              <a:gd name="connsiteY16" fmla="*/ 294198 h 1793019"/>
              <a:gd name="connsiteX17" fmla="*/ 2584174 w 3271962"/>
              <a:gd name="connsiteY17" fmla="*/ 163002 h 1793019"/>
              <a:gd name="connsiteX18" fmla="*/ 3180522 w 3271962"/>
              <a:gd name="connsiteY18" fmla="*/ 353833 h 1793019"/>
              <a:gd name="connsiteX0" fmla="*/ 3271962 w 3271962"/>
              <a:gd name="connsiteY0" fmla="*/ 190832 h 1789044"/>
              <a:gd name="connsiteX1" fmla="*/ 2433099 w 3271962"/>
              <a:gd name="connsiteY1" fmla="*/ 0 h 1789044"/>
              <a:gd name="connsiteX2" fmla="*/ 1868556 w 3271962"/>
              <a:gd name="connsiteY2" fmla="*/ 23854 h 1789044"/>
              <a:gd name="connsiteX3" fmla="*/ 1606163 w 3271962"/>
              <a:gd name="connsiteY3" fmla="*/ 79514 h 1789044"/>
              <a:gd name="connsiteX4" fmla="*/ 1335819 w 3271962"/>
              <a:gd name="connsiteY4" fmla="*/ 186856 h 1789044"/>
              <a:gd name="connsiteX5" fmla="*/ 1029694 w 3271962"/>
              <a:gd name="connsiteY5" fmla="*/ 326004 h 1789044"/>
              <a:gd name="connsiteX6" fmla="*/ 755374 w 3271962"/>
              <a:gd name="connsiteY6" fmla="*/ 516835 h 1789044"/>
              <a:gd name="connsiteX7" fmla="*/ 496956 w 3271962"/>
              <a:gd name="connsiteY7" fmla="*/ 751399 h 1789044"/>
              <a:gd name="connsiteX8" fmla="*/ 310101 w 3271962"/>
              <a:gd name="connsiteY8" fmla="*/ 981987 h 1789044"/>
              <a:gd name="connsiteX9" fmla="*/ 182880 w 3271962"/>
              <a:gd name="connsiteY9" fmla="*/ 1212574 h 1789044"/>
              <a:gd name="connsiteX10" fmla="*/ 71562 w 3271962"/>
              <a:gd name="connsiteY10" fmla="*/ 1459065 h 1789044"/>
              <a:gd name="connsiteX11" fmla="*/ 0 w 3271962"/>
              <a:gd name="connsiteY11" fmla="*/ 1785068 h 1789044"/>
              <a:gd name="connsiteX12" fmla="*/ 115294 w 3271962"/>
              <a:gd name="connsiteY12" fmla="*/ 1789044 h 1789044"/>
              <a:gd name="connsiteX13" fmla="*/ 258417 w 3271962"/>
              <a:gd name="connsiteY13" fmla="*/ 1371600 h 1789044"/>
              <a:gd name="connsiteX14" fmla="*/ 918375 w 3271962"/>
              <a:gd name="connsiteY14" fmla="*/ 620202 h 1789044"/>
              <a:gd name="connsiteX15" fmla="*/ 1566407 w 3271962"/>
              <a:gd name="connsiteY15" fmla="*/ 290223 h 1789044"/>
              <a:gd name="connsiteX16" fmla="*/ 2584174 w 3271962"/>
              <a:gd name="connsiteY16" fmla="*/ 159027 h 1789044"/>
              <a:gd name="connsiteX17" fmla="*/ 3180522 w 3271962"/>
              <a:gd name="connsiteY17" fmla="*/ 349858 h 1789044"/>
              <a:gd name="connsiteX0" fmla="*/ 3271962 w 3271962"/>
              <a:gd name="connsiteY0" fmla="*/ 190832 h 1789044"/>
              <a:gd name="connsiteX1" fmla="*/ 2433099 w 3271962"/>
              <a:gd name="connsiteY1" fmla="*/ 0 h 1789044"/>
              <a:gd name="connsiteX2" fmla="*/ 1868556 w 3271962"/>
              <a:gd name="connsiteY2" fmla="*/ 23854 h 1789044"/>
              <a:gd name="connsiteX3" fmla="*/ 1335819 w 3271962"/>
              <a:gd name="connsiteY3" fmla="*/ 186856 h 1789044"/>
              <a:gd name="connsiteX4" fmla="*/ 1029694 w 3271962"/>
              <a:gd name="connsiteY4" fmla="*/ 326004 h 1789044"/>
              <a:gd name="connsiteX5" fmla="*/ 755374 w 3271962"/>
              <a:gd name="connsiteY5" fmla="*/ 516835 h 1789044"/>
              <a:gd name="connsiteX6" fmla="*/ 496956 w 3271962"/>
              <a:gd name="connsiteY6" fmla="*/ 751399 h 1789044"/>
              <a:gd name="connsiteX7" fmla="*/ 310101 w 3271962"/>
              <a:gd name="connsiteY7" fmla="*/ 981987 h 1789044"/>
              <a:gd name="connsiteX8" fmla="*/ 182880 w 3271962"/>
              <a:gd name="connsiteY8" fmla="*/ 1212574 h 1789044"/>
              <a:gd name="connsiteX9" fmla="*/ 71562 w 3271962"/>
              <a:gd name="connsiteY9" fmla="*/ 1459065 h 1789044"/>
              <a:gd name="connsiteX10" fmla="*/ 0 w 3271962"/>
              <a:gd name="connsiteY10" fmla="*/ 1785068 h 1789044"/>
              <a:gd name="connsiteX11" fmla="*/ 115294 w 3271962"/>
              <a:gd name="connsiteY11" fmla="*/ 1789044 h 1789044"/>
              <a:gd name="connsiteX12" fmla="*/ 258417 w 3271962"/>
              <a:gd name="connsiteY12" fmla="*/ 1371600 h 1789044"/>
              <a:gd name="connsiteX13" fmla="*/ 918375 w 3271962"/>
              <a:gd name="connsiteY13" fmla="*/ 620202 h 1789044"/>
              <a:gd name="connsiteX14" fmla="*/ 1566407 w 3271962"/>
              <a:gd name="connsiteY14" fmla="*/ 290223 h 1789044"/>
              <a:gd name="connsiteX15" fmla="*/ 2584174 w 3271962"/>
              <a:gd name="connsiteY15" fmla="*/ 159027 h 1789044"/>
              <a:gd name="connsiteX16" fmla="*/ 3180522 w 3271962"/>
              <a:gd name="connsiteY16" fmla="*/ 349858 h 1789044"/>
              <a:gd name="connsiteX0" fmla="*/ 3271962 w 3271962"/>
              <a:gd name="connsiteY0" fmla="*/ 190832 h 1789044"/>
              <a:gd name="connsiteX1" fmla="*/ 2433099 w 3271962"/>
              <a:gd name="connsiteY1" fmla="*/ 0 h 1789044"/>
              <a:gd name="connsiteX2" fmla="*/ 1868556 w 3271962"/>
              <a:gd name="connsiteY2" fmla="*/ 23854 h 1789044"/>
              <a:gd name="connsiteX3" fmla="*/ 1029694 w 3271962"/>
              <a:gd name="connsiteY3" fmla="*/ 326004 h 1789044"/>
              <a:gd name="connsiteX4" fmla="*/ 755374 w 3271962"/>
              <a:gd name="connsiteY4" fmla="*/ 516835 h 1789044"/>
              <a:gd name="connsiteX5" fmla="*/ 496956 w 3271962"/>
              <a:gd name="connsiteY5" fmla="*/ 751399 h 1789044"/>
              <a:gd name="connsiteX6" fmla="*/ 310101 w 3271962"/>
              <a:gd name="connsiteY6" fmla="*/ 981987 h 1789044"/>
              <a:gd name="connsiteX7" fmla="*/ 182880 w 3271962"/>
              <a:gd name="connsiteY7" fmla="*/ 1212574 h 1789044"/>
              <a:gd name="connsiteX8" fmla="*/ 71562 w 3271962"/>
              <a:gd name="connsiteY8" fmla="*/ 1459065 h 1789044"/>
              <a:gd name="connsiteX9" fmla="*/ 0 w 3271962"/>
              <a:gd name="connsiteY9" fmla="*/ 1785068 h 1789044"/>
              <a:gd name="connsiteX10" fmla="*/ 115294 w 3271962"/>
              <a:gd name="connsiteY10" fmla="*/ 1789044 h 1789044"/>
              <a:gd name="connsiteX11" fmla="*/ 258417 w 3271962"/>
              <a:gd name="connsiteY11" fmla="*/ 1371600 h 1789044"/>
              <a:gd name="connsiteX12" fmla="*/ 918375 w 3271962"/>
              <a:gd name="connsiteY12" fmla="*/ 620202 h 1789044"/>
              <a:gd name="connsiteX13" fmla="*/ 1566407 w 3271962"/>
              <a:gd name="connsiteY13" fmla="*/ 290223 h 1789044"/>
              <a:gd name="connsiteX14" fmla="*/ 2584174 w 3271962"/>
              <a:gd name="connsiteY14" fmla="*/ 159027 h 1789044"/>
              <a:gd name="connsiteX15" fmla="*/ 3180522 w 3271962"/>
              <a:gd name="connsiteY15" fmla="*/ 349858 h 1789044"/>
              <a:gd name="connsiteX0" fmla="*/ 3271962 w 3271962"/>
              <a:gd name="connsiteY0" fmla="*/ 190832 h 1789044"/>
              <a:gd name="connsiteX1" fmla="*/ 2433099 w 3271962"/>
              <a:gd name="connsiteY1" fmla="*/ 0 h 1789044"/>
              <a:gd name="connsiteX2" fmla="*/ 1868556 w 3271962"/>
              <a:gd name="connsiteY2" fmla="*/ 23854 h 1789044"/>
              <a:gd name="connsiteX3" fmla="*/ 1029694 w 3271962"/>
              <a:gd name="connsiteY3" fmla="*/ 326004 h 1789044"/>
              <a:gd name="connsiteX4" fmla="*/ 496956 w 3271962"/>
              <a:gd name="connsiteY4" fmla="*/ 751399 h 1789044"/>
              <a:gd name="connsiteX5" fmla="*/ 310101 w 3271962"/>
              <a:gd name="connsiteY5" fmla="*/ 981987 h 1789044"/>
              <a:gd name="connsiteX6" fmla="*/ 182880 w 3271962"/>
              <a:gd name="connsiteY6" fmla="*/ 1212574 h 1789044"/>
              <a:gd name="connsiteX7" fmla="*/ 71562 w 3271962"/>
              <a:gd name="connsiteY7" fmla="*/ 1459065 h 1789044"/>
              <a:gd name="connsiteX8" fmla="*/ 0 w 3271962"/>
              <a:gd name="connsiteY8" fmla="*/ 1785068 h 1789044"/>
              <a:gd name="connsiteX9" fmla="*/ 115294 w 3271962"/>
              <a:gd name="connsiteY9" fmla="*/ 1789044 h 1789044"/>
              <a:gd name="connsiteX10" fmla="*/ 258417 w 3271962"/>
              <a:gd name="connsiteY10" fmla="*/ 1371600 h 1789044"/>
              <a:gd name="connsiteX11" fmla="*/ 918375 w 3271962"/>
              <a:gd name="connsiteY11" fmla="*/ 620202 h 1789044"/>
              <a:gd name="connsiteX12" fmla="*/ 1566407 w 3271962"/>
              <a:gd name="connsiteY12" fmla="*/ 290223 h 1789044"/>
              <a:gd name="connsiteX13" fmla="*/ 2584174 w 3271962"/>
              <a:gd name="connsiteY13" fmla="*/ 159027 h 1789044"/>
              <a:gd name="connsiteX14" fmla="*/ 3180522 w 3271962"/>
              <a:gd name="connsiteY14" fmla="*/ 349858 h 1789044"/>
              <a:gd name="connsiteX0" fmla="*/ 3271962 w 3271962"/>
              <a:gd name="connsiteY0" fmla="*/ 190832 h 1789044"/>
              <a:gd name="connsiteX1" fmla="*/ 2433099 w 3271962"/>
              <a:gd name="connsiteY1" fmla="*/ 0 h 1789044"/>
              <a:gd name="connsiteX2" fmla="*/ 1868556 w 3271962"/>
              <a:gd name="connsiteY2" fmla="*/ 23854 h 1789044"/>
              <a:gd name="connsiteX3" fmla="*/ 1029694 w 3271962"/>
              <a:gd name="connsiteY3" fmla="*/ 326004 h 1789044"/>
              <a:gd name="connsiteX4" fmla="*/ 310101 w 3271962"/>
              <a:gd name="connsiteY4" fmla="*/ 981987 h 1789044"/>
              <a:gd name="connsiteX5" fmla="*/ 182880 w 3271962"/>
              <a:gd name="connsiteY5" fmla="*/ 1212574 h 1789044"/>
              <a:gd name="connsiteX6" fmla="*/ 71562 w 3271962"/>
              <a:gd name="connsiteY6" fmla="*/ 1459065 h 1789044"/>
              <a:gd name="connsiteX7" fmla="*/ 0 w 3271962"/>
              <a:gd name="connsiteY7" fmla="*/ 1785068 h 1789044"/>
              <a:gd name="connsiteX8" fmla="*/ 115294 w 3271962"/>
              <a:gd name="connsiteY8" fmla="*/ 1789044 h 1789044"/>
              <a:gd name="connsiteX9" fmla="*/ 258417 w 3271962"/>
              <a:gd name="connsiteY9" fmla="*/ 1371600 h 1789044"/>
              <a:gd name="connsiteX10" fmla="*/ 918375 w 3271962"/>
              <a:gd name="connsiteY10" fmla="*/ 620202 h 1789044"/>
              <a:gd name="connsiteX11" fmla="*/ 1566407 w 3271962"/>
              <a:gd name="connsiteY11" fmla="*/ 290223 h 1789044"/>
              <a:gd name="connsiteX12" fmla="*/ 2584174 w 3271962"/>
              <a:gd name="connsiteY12" fmla="*/ 159027 h 1789044"/>
              <a:gd name="connsiteX13" fmla="*/ 3180522 w 3271962"/>
              <a:gd name="connsiteY13" fmla="*/ 349858 h 1789044"/>
              <a:gd name="connsiteX0" fmla="*/ 3271962 w 3271962"/>
              <a:gd name="connsiteY0" fmla="*/ 190832 h 1789044"/>
              <a:gd name="connsiteX1" fmla="*/ 2433099 w 3271962"/>
              <a:gd name="connsiteY1" fmla="*/ 0 h 1789044"/>
              <a:gd name="connsiteX2" fmla="*/ 1029694 w 3271962"/>
              <a:gd name="connsiteY2" fmla="*/ 326004 h 1789044"/>
              <a:gd name="connsiteX3" fmla="*/ 310101 w 3271962"/>
              <a:gd name="connsiteY3" fmla="*/ 981987 h 1789044"/>
              <a:gd name="connsiteX4" fmla="*/ 182880 w 3271962"/>
              <a:gd name="connsiteY4" fmla="*/ 1212574 h 1789044"/>
              <a:gd name="connsiteX5" fmla="*/ 71562 w 3271962"/>
              <a:gd name="connsiteY5" fmla="*/ 1459065 h 1789044"/>
              <a:gd name="connsiteX6" fmla="*/ 0 w 3271962"/>
              <a:gd name="connsiteY6" fmla="*/ 1785068 h 1789044"/>
              <a:gd name="connsiteX7" fmla="*/ 115294 w 3271962"/>
              <a:gd name="connsiteY7" fmla="*/ 1789044 h 1789044"/>
              <a:gd name="connsiteX8" fmla="*/ 258417 w 3271962"/>
              <a:gd name="connsiteY8" fmla="*/ 1371600 h 1789044"/>
              <a:gd name="connsiteX9" fmla="*/ 918375 w 3271962"/>
              <a:gd name="connsiteY9" fmla="*/ 620202 h 1789044"/>
              <a:gd name="connsiteX10" fmla="*/ 1566407 w 3271962"/>
              <a:gd name="connsiteY10" fmla="*/ 290223 h 1789044"/>
              <a:gd name="connsiteX11" fmla="*/ 2584174 w 3271962"/>
              <a:gd name="connsiteY11" fmla="*/ 159027 h 1789044"/>
              <a:gd name="connsiteX12" fmla="*/ 3180522 w 3271962"/>
              <a:gd name="connsiteY12" fmla="*/ 349858 h 1789044"/>
              <a:gd name="connsiteX0" fmla="*/ 3271962 w 3271962"/>
              <a:gd name="connsiteY0" fmla="*/ 190832 h 1789044"/>
              <a:gd name="connsiteX1" fmla="*/ 2433099 w 3271962"/>
              <a:gd name="connsiteY1" fmla="*/ 0 h 1789044"/>
              <a:gd name="connsiteX2" fmla="*/ 1029694 w 3271962"/>
              <a:gd name="connsiteY2" fmla="*/ 326004 h 1789044"/>
              <a:gd name="connsiteX3" fmla="*/ 310101 w 3271962"/>
              <a:gd name="connsiteY3" fmla="*/ 981987 h 1789044"/>
              <a:gd name="connsiteX4" fmla="*/ 182880 w 3271962"/>
              <a:gd name="connsiteY4" fmla="*/ 1212574 h 1789044"/>
              <a:gd name="connsiteX5" fmla="*/ 71562 w 3271962"/>
              <a:gd name="connsiteY5" fmla="*/ 1459065 h 1789044"/>
              <a:gd name="connsiteX6" fmla="*/ 0 w 3271962"/>
              <a:gd name="connsiteY6" fmla="*/ 1785068 h 1789044"/>
              <a:gd name="connsiteX7" fmla="*/ 115294 w 3271962"/>
              <a:gd name="connsiteY7" fmla="*/ 1789044 h 1789044"/>
              <a:gd name="connsiteX8" fmla="*/ 258417 w 3271962"/>
              <a:gd name="connsiteY8" fmla="*/ 1371600 h 1789044"/>
              <a:gd name="connsiteX9" fmla="*/ 918375 w 3271962"/>
              <a:gd name="connsiteY9" fmla="*/ 620202 h 1789044"/>
              <a:gd name="connsiteX10" fmla="*/ 1566407 w 3271962"/>
              <a:gd name="connsiteY10" fmla="*/ 290223 h 1789044"/>
              <a:gd name="connsiteX11" fmla="*/ 2584174 w 3271962"/>
              <a:gd name="connsiteY11" fmla="*/ 159027 h 1789044"/>
              <a:gd name="connsiteX12" fmla="*/ 3180522 w 3271962"/>
              <a:gd name="connsiteY12" fmla="*/ 349858 h 1789044"/>
              <a:gd name="connsiteX0" fmla="*/ 3271962 w 3271962"/>
              <a:gd name="connsiteY0" fmla="*/ 193119 h 1791331"/>
              <a:gd name="connsiteX1" fmla="*/ 2433099 w 3271962"/>
              <a:gd name="connsiteY1" fmla="*/ 2287 h 1791331"/>
              <a:gd name="connsiteX2" fmla="*/ 1029694 w 3271962"/>
              <a:gd name="connsiteY2" fmla="*/ 328291 h 1791331"/>
              <a:gd name="connsiteX3" fmla="*/ 310101 w 3271962"/>
              <a:gd name="connsiteY3" fmla="*/ 984274 h 1791331"/>
              <a:gd name="connsiteX4" fmla="*/ 182880 w 3271962"/>
              <a:gd name="connsiteY4" fmla="*/ 1214861 h 1791331"/>
              <a:gd name="connsiteX5" fmla="*/ 71562 w 3271962"/>
              <a:gd name="connsiteY5" fmla="*/ 1461352 h 1791331"/>
              <a:gd name="connsiteX6" fmla="*/ 0 w 3271962"/>
              <a:gd name="connsiteY6" fmla="*/ 1787355 h 1791331"/>
              <a:gd name="connsiteX7" fmla="*/ 115294 w 3271962"/>
              <a:gd name="connsiteY7" fmla="*/ 1791331 h 1791331"/>
              <a:gd name="connsiteX8" fmla="*/ 258417 w 3271962"/>
              <a:gd name="connsiteY8" fmla="*/ 1373887 h 1791331"/>
              <a:gd name="connsiteX9" fmla="*/ 918375 w 3271962"/>
              <a:gd name="connsiteY9" fmla="*/ 622489 h 1791331"/>
              <a:gd name="connsiteX10" fmla="*/ 1566407 w 3271962"/>
              <a:gd name="connsiteY10" fmla="*/ 292510 h 1791331"/>
              <a:gd name="connsiteX11" fmla="*/ 2584174 w 3271962"/>
              <a:gd name="connsiteY11" fmla="*/ 161314 h 1791331"/>
              <a:gd name="connsiteX12" fmla="*/ 3180522 w 3271962"/>
              <a:gd name="connsiteY12" fmla="*/ 352145 h 1791331"/>
              <a:gd name="connsiteX0" fmla="*/ 3271962 w 3271962"/>
              <a:gd name="connsiteY0" fmla="*/ 190991 h 1789203"/>
              <a:gd name="connsiteX1" fmla="*/ 2433099 w 3271962"/>
              <a:gd name="connsiteY1" fmla="*/ 159 h 1789203"/>
              <a:gd name="connsiteX2" fmla="*/ 1029694 w 3271962"/>
              <a:gd name="connsiteY2" fmla="*/ 326163 h 1789203"/>
              <a:gd name="connsiteX3" fmla="*/ 310101 w 3271962"/>
              <a:gd name="connsiteY3" fmla="*/ 982146 h 1789203"/>
              <a:gd name="connsiteX4" fmla="*/ 182880 w 3271962"/>
              <a:gd name="connsiteY4" fmla="*/ 1212733 h 1789203"/>
              <a:gd name="connsiteX5" fmla="*/ 71562 w 3271962"/>
              <a:gd name="connsiteY5" fmla="*/ 1459224 h 1789203"/>
              <a:gd name="connsiteX6" fmla="*/ 0 w 3271962"/>
              <a:gd name="connsiteY6" fmla="*/ 1785227 h 1789203"/>
              <a:gd name="connsiteX7" fmla="*/ 115294 w 3271962"/>
              <a:gd name="connsiteY7" fmla="*/ 1789203 h 1789203"/>
              <a:gd name="connsiteX8" fmla="*/ 258417 w 3271962"/>
              <a:gd name="connsiteY8" fmla="*/ 1371759 h 1789203"/>
              <a:gd name="connsiteX9" fmla="*/ 918375 w 3271962"/>
              <a:gd name="connsiteY9" fmla="*/ 620361 h 1789203"/>
              <a:gd name="connsiteX10" fmla="*/ 1566407 w 3271962"/>
              <a:gd name="connsiteY10" fmla="*/ 290382 h 1789203"/>
              <a:gd name="connsiteX11" fmla="*/ 2584174 w 3271962"/>
              <a:gd name="connsiteY11" fmla="*/ 159186 h 1789203"/>
              <a:gd name="connsiteX12" fmla="*/ 3180522 w 3271962"/>
              <a:gd name="connsiteY12" fmla="*/ 350017 h 1789203"/>
              <a:gd name="connsiteX0" fmla="*/ 3271962 w 3271962"/>
              <a:gd name="connsiteY0" fmla="*/ 191188 h 1789400"/>
              <a:gd name="connsiteX1" fmla="*/ 2433099 w 3271962"/>
              <a:gd name="connsiteY1" fmla="*/ 356 h 1789400"/>
              <a:gd name="connsiteX2" fmla="*/ 1029694 w 3271962"/>
              <a:gd name="connsiteY2" fmla="*/ 326360 h 1789400"/>
              <a:gd name="connsiteX3" fmla="*/ 310101 w 3271962"/>
              <a:gd name="connsiteY3" fmla="*/ 982343 h 1789400"/>
              <a:gd name="connsiteX4" fmla="*/ 182880 w 3271962"/>
              <a:gd name="connsiteY4" fmla="*/ 1212930 h 1789400"/>
              <a:gd name="connsiteX5" fmla="*/ 71562 w 3271962"/>
              <a:gd name="connsiteY5" fmla="*/ 1459421 h 1789400"/>
              <a:gd name="connsiteX6" fmla="*/ 0 w 3271962"/>
              <a:gd name="connsiteY6" fmla="*/ 1785424 h 1789400"/>
              <a:gd name="connsiteX7" fmla="*/ 115294 w 3271962"/>
              <a:gd name="connsiteY7" fmla="*/ 1789400 h 1789400"/>
              <a:gd name="connsiteX8" fmla="*/ 258417 w 3271962"/>
              <a:gd name="connsiteY8" fmla="*/ 1371956 h 1789400"/>
              <a:gd name="connsiteX9" fmla="*/ 918375 w 3271962"/>
              <a:gd name="connsiteY9" fmla="*/ 620558 h 1789400"/>
              <a:gd name="connsiteX10" fmla="*/ 1566407 w 3271962"/>
              <a:gd name="connsiteY10" fmla="*/ 290579 h 1789400"/>
              <a:gd name="connsiteX11" fmla="*/ 2584174 w 3271962"/>
              <a:gd name="connsiteY11" fmla="*/ 159383 h 1789400"/>
              <a:gd name="connsiteX12" fmla="*/ 3180522 w 3271962"/>
              <a:gd name="connsiteY12" fmla="*/ 350214 h 1789400"/>
              <a:gd name="connsiteX0" fmla="*/ 3271962 w 3271962"/>
              <a:gd name="connsiteY0" fmla="*/ 191040 h 1789252"/>
              <a:gd name="connsiteX1" fmla="*/ 2433099 w 3271962"/>
              <a:gd name="connsiteY1" fmla="*/ 208 h 1789252"/>
              <a:gd name="connsiteX2" fmla="*/ 1029694 w 3271962"/>
              <a:gd name="connsiteY2" fmla="*/ 326212 h 1789252"/>
              <a:gd name="connsiteX3" fmla="*/ 310101 w 3271962"/>
              <a:gd name="connsiteY3" fmla="*/ 982195 h 1789252"/>
              <a:gd name="connsiteX4" fmla="*/ 182880 w 3271962"/>
              <a:gd name="connsiteY4" fmla="*/ 1212782 h 1789252"/>
              <a:gd name="connsiteX5" fmla="*/ 71562 w 3271962"/>
              <a:gd name="connsiteY5" fmla="*/ 1459273 h 1789252"/>
              <a:gd name="connsiteX6" fmla="*/ 0 w 3271962"/>
              <a:gd name="connsiteY6" fmla="*/ 1785276 h 1789252"/>
              <a:gd name="connsiteX7" fmla="*/ 115294 w 3271962"/>
              <a:gd name="connsiteY7" fmla="*/ 1789252 h 1789252"/>
              <a:gd name="connsiteX8" fmla="*/ 258417 w 3271962"/>
              <a:gd name="connsiteY8" fmla="*/ 1371808 h 1789252"/>
              <a:gd name="connsiteX9" fmla="*/ 918375 w 3271962"/>
              <a:gd name="connsiteY9" fmla="*/ 620410 h 1789252"/>
              <a:gd name="connsiteX10" fmla="*/ 1566407 w 3271962"/>
              <a:gd name="connsiteY10" fmla="*/ 290431 h 1789252"/>
              <a:gd name="connsiteX11" fmla="*/ 2584174 w 3271962"/>
              <a:gd name="connsiteY11" fmla="*/ 159235 h 1789252"/>
              <a:gd name="connsiteX12" fmla="*/ 3180522 w 3271962"/>
              <a:gd name="connsiteY12" fmla="*/ 350066 h 1789252"/>
              <a:gd name="connsiteX0" fmla="*/ 3271962 w 3271962"/>
              <a:gd name="connsiteY0" fmla="*/ 191234 h 1789446"/>
              <a:gd name="connsiteX1" fmla="*/ 2433099 w 3271962"/>
              <a:gd name="connsiteY1" fmla="*/ 402 h 1789446"/>
              <a:gd name="connsiteX2" fmla="*/ 1029694 w 3271962"/>
              <a:gd name="connsiteY2" fmla="*/ 326406 h 1789446"/>
              <a:gd name="connsiteX3" fmla="*/ 310101 w 3271962"/>
              <a:gd name="connsiteY3" fmla="*/ 982389 h 1789446"/>
              <a:gd name="connsiteX4" fmla="*/ 182880 w 3271962"/>
              <a:gd name="connsiteY4" fmla="*/ 1212976 h 1789446"/>
              <a:gd name="connsiteX5" fmla="*/ 71562 w 3271962"/>
              <a:gd name="connsiteY5" fmla="*/ 1459467 h 1789446"/>
              <a:gd name="connsiteX6" fmla="*/ 0 w 3271962"/>
              <a:gd name="connsiteY6" fmla="*/ 1785470 h 1789446"/>
              <a:gd name="connsiteX7" fmla="*/ 115294 w 3271962"/>
              <a:gd name="connsiteY7" fmla="*/ 1789446 h 1789446"/>
              <a:gd name="connsiteX8" fmla="*/ 258417 w 3271962"/>
              <a:gd name="connsiteY8" fmla="*/ 1372002 h 1789446"/>
              <a:gd name="connsiteX9" fmla="*/ 918375 w 3271962"/>
              <a:gd name="connsiteY9" fmla="*/ 620604 h 1789446"/>
              <a:gd name="connsiteX10" fmla="*/ 1566407 w 3271962"/>
              <a:gd name="connsiteY10" fmla="*/ 290625 h 1789446"/>
              <a:gd name="connsiteX11" fmla="*/ 2584174 w 3271962"/>
              <a:gd name="connsiteY11" fmla="*/ 159429 h 1789446"/>
              <a:gd name="connsiteX12" fmla="*/ 3180522 w 3271962"/>
              <a:gd name="connsiteY12" fmla="*/ 350260 h 1789446"/>
              <a:gd name="connsiteX0" fmla="*/ 3271962 w 3271962"/>
              <a:gd name="connsiteY0" fmla="*/ 191234 h 1789446"/>
              <a:gd name="connsiteX1" fmla="*/ 2433099 w 3271962"/>
              <a:gd name="connsiteY1" fmla="*/ 402 h 1789446"/>
              <a:gd name="connsiteX2" fmla="*/ 1029694 w 3271962"/>
              <a:gd name="connsiteY2" fmla="*/ 326406 h 1789446"/>
              <a:gd name="connsiteX3" fmla="*/ 310101 w 3271962"/>
              <a:gd name="connsiteY3" fmla="*/ 982389 h 1789446"/>
              <a:gd name="connsiteX4" fmla="*/ 182880 w 3271962"/>
              <a:gd name="connsiteY4" fmla="*/ 1212976 h 1789446"/>
              <a:gd name="connsiteX5" fmla="*/ 71562 w 3271962"/>
              <a:gd name="connsiteY5" fmla="*/ 1459467 h 1789446"/>
              <a:gd name="connsiteX6" fmla="*/ 0 w 3271962"/>
              <a:gd name="connsiteY6" fmla="*/ 1785470 h 1789446"/>
              <a:gd name="connsiteX7" fmla="*/ 115294 w 3271962"/>
              <a:gd name="connsiteY7" fmla="*/ 1789446 h 1789446"/>
              <a:gd name="connsiteX8" fmla="*/ 258417 w 3271962"/>
              <a:gd name="connsiteY8" fmla="*/ 1372002 h 1789446"/>
              <a:gd name="connsiteX9" fmla="*/ 918375 w 3271962"/>
              <a:gd name="connsiteY9" fmla="*/ 620604 h 1789446"/>
              <a:gd name="connsiteX10" fmla="*/ 1566407 w 3271962"/>
              <a:gd name="connsiteY10" fmla="*/ 290625 h 1789446"/>
              <a:gd name="connsiteX11" fmla="*/ 2584174 w 3271962"/>
              <a:gd name="connsiteY11" fmla="*/ 159429 h 1789446"/>
              <a:gd name="connsiteX12" fmla="*/ 3180522 w 3271962"/>
              <a:gd name="connsiteY12" fmla="*/ 350260 h 1789446"/>
              <a:gd name="connsiteX0" fmla="*/ 3271962 w 3271962"/>
              <a:gd name="connsiteY0" fmla="*/ 191234 h 1789446"/>
              <a:gd name="connsiteX1" fmla="*/ 2433099 w 3271962"/>
              <a:gd name="connsiteY1" fmla="*/ 402 h 1789446"/>
              <a:gd name="connsiteX2" fmla="*/ 1029694 w 3271962"/>
              <a:gd name="connsiteY2" fmla="*/ 326406 h 1789446"/>
              <a:gd name="connsiteX3" fmla="*/ 310101 w 3271962"/>
              <a:gd name="connsiteY3" fmla="*/ 982389 h 1789446"/>
              <a:gd name="connsiteX4" fmla="*/ 182880 w 3271962"/>
              <a:gd name="connsiteY4" fmla="*/ 1212976 h 1789446"/>
              <a:gd name="connsiteX5" fmla="*/ 71562 w 3271962"/>
              <a:gd name="connsiteY5" fmla="*/ 1459467 h 1789446"/>
              <a:gd name="connsiteX6" fmla="*/ 0 w 3271962"/>
              <a:gd name="connsiteY6" fmla="*/ 1785470 h 1789446"/>
              <a:gd name="connsiteX7" fmla="*/ 115294 w 3271962"/>
              <a:gd name="connsiteY7" fmla="*/ 1789446 h 1789446"/>
              <a:gd name="connsiteX8" fmla="*/ 258417 w 3271962"/>
              <a:gd name="connsiteY8" fmla="*/ 1372002 h 1789446"/>
              <a:gd name="connsiteX9" fmla="*/ 918375 w 3271962"/>
              <a:gd name="connsiteY9" fmla="*/ 620604 h 1789446"/>
              <a:gd name="connsiteX10" fmla="*/ 1566407 w 3271962"/>
              <a:gd name="connsiteY10" fmla="*/ 290625 h 1789446"/>
              <a:gd name="connsiteX11" fmla="*/ 2584174 w 3271962"/>
              <a:gd name="connsiteY11" fmla="*/ 159429 h 1789446"/>
              <a:gd name="connsiteX12" fmla="*/ 3180522 w 3271962"/>
              <a:gd name="connsiteY12" fmla="*/ 350260 h 1789446"/>
              <a:gd name="connsiteX0" fmla="*/ 3271962 w 3271962"/>
              <a:gd name="connsiteY0" fmla="*/ 191234 h 1789446"/>
              <a:gd name="connsiteX1" fmla="*/ 2433099 w 3271962"/>
              <a:gd name="connsiteY1" fmla="*/ 402 h 1789446"/>
              <a:gd name="connsiteX2" fmla="*/ 1029694 w 3271962"/>
              <a:gd name="connsiteY2" fmla="*/ 326406 h 1789446"/>
              <a:gd name="connsiteX3" fmla="*/ 310101 w 3271962"/>
              <a:gd name="connsiteY3" fmla="*/ 982389 h 1789446"/>
              <a:gd name="connsiteX4" fmla="*/ 182880 w 3271962"/>
              <a:gd name="connsiteY4" fmla="*/ 1212976 h 1789446"/>
              <a:gd name="connsiteX5" fmla="*/ 71562 w 3271962"/>
              <a:gd name="connsiteY5" fmla="*/ 1459467 h 1789446"/>
              <a:gd name="connsiteX6" fmla="*/ 0 w 3271962"/>
              <a:gd name="connsiteY6" fmla="*/ 1785470 h 1789446"/>
              <a:gd name="connsiteX7" fmla="*/ 115294 w 3271962"/>
              <a:gd name="connsiteY7" fmla="*/ 1789446 h 1789446"/>
              <a:gd name="connsiteX8" fmla="*/ 258417 w 3271962"/>
              <a:gd name="connsiteY8" fmla="*/ 1372002 h 1789446"/>
              <a:gd name="connsiteX9" fmla="*/ 918375 w 3271962"/>
              <a:gd name="connsiteY9" fmla="*/ 620604 h 1789446"/>
              <a:gd name="connsiteX10" fmla="*/ 1566407 w 3271962"/>
              <a:gd name="connsiteY10" fmla="*/ 290625 h 1789446"/>
              <a:gd name="connsiteX11" fmla="*/ 2584174 w 3271962"/>
              <a:gd name="connsiteY11" fmla="*/ 159429 h 1789446"/>
              <a:gd name="connsiteX12" fmla="*/ 3180522 w 3271962"/>
              <a:gd name="connsiteY12" fmla="*/ 350260 h 1789446"/>
              <a:gd name="connsiteX0" fmla="*/ 3271962 w 3271962"/>
              <a:gd name="connsiteY0" fmla="*/ 191234 h 1789446"/>
              <a:gd name="connsiteX1" fmla="*/ 2433099 w 3271962"/>
              <a:gd name="connsiteY1" fmla="*/ 402 h 1789446"/>
              <a:gd name="connsiteX2" fmla="*/ 1029694 w 3271962"/>
              <a:gd name="connsiteY2" fmla="*/ 326406 h 1789446"/>
              <a:gd name="connsiteX3" fmla="*/ 310101 w 3271962"/>
              <a:gd name="connsiteY3" fmla="*/ 982389 h 1789446"/>
              <a:gd name="connsiteX4" fmla="*/ 182880 w 3271962"/>
              <a:gd name="connsiteY4" fmla="*/ 1212976 h 1789446"/>
              <a:gd name="connsiteX5" fmla="*/ 71562 w 3271962"/>
              <a:gd name="connsiteY5" fmla="*/ 1459467 h 1789446"/>
              <a:gd name="connsiteX6" fmla="*/ 0 w 3271962"/>
              <a:gd name="connsiteY6" fmla="*/ 1785470 h 1789446"/>
              <a:gd name="connsiteX7" fmla="*/ 115294 w 3271962"/>
              <a:gd name="connsiteY7" fmla="*/ 1789446 h 1789446"/>
              <a:gd name="connsiteX8" fmla="*/ 258417 w 3271962"/>
              <a:gd name="connsiteY8" fmla="*/ 1372002 h 1789446"/>
              <a:gd name="connsiteX9" fmla="*/ 918375 w 3271962"/>
              <a:gd name="connsiteY9" fmla="*/ 620604 h 1789446"/>
              <a:gd name="connsiteX10" fmla="*/ 1566407 w 3271962"/>
              <a:gd name="connsiteY10" fmla="*/ 290625 h 1789446"/>
              <a:gd name="connsiteX11" fmla="*/ 2584174 w 3271962"/>
              <a:gd name="connsiteY11" fmla="*/ 159429 h 1789446"/>
              <a:gd name="connsiteX12" fmla="*/ 3180522 w 3271962"/>
              <a:gd name="connsiteY12" fmla="*/ 350260 h 1789446"/>
              <a:gd name="connsiteX0" fmla="*/ 3271962 w 3271962"/>
              <a:gd name="connsiteY0" fmla="*/ 191234 h 1789446"/>
              <a:gd name="connsiteX1" fmla="*/ 2433099 w 3271962"/>
              <a:gd name="connsiteY1" fmla="*/ 402 h 1789446"/>
              <a:gd name="connsiteX2" fmla="*/ 1029694 w 3271962"/>
              <a:gd name="connsiteY2" fmla="*/ 326406 h 1789446"/>
              <a:gd name="connsiteX3" fmla="*/ 310101 w 3271962"/>
              <a:gd name="connsiteY3" fmla="*/ 982389 h 1789446"/>
              <a:gd name="connsiteX4" fmla="*/ 182880 w 3271962"/>
              <a:gd name="connsiteY4" fmla="*/ 1212976 h 1789446"/>
              <a:gd name="connsiteX5" fmla="*/ 71562 w 3271962"/>
              <a:gd name="connsiteY5" fmla="*/ 1459467 h 1789446"/>
              <a:gd name="connsiteX6" fmla="*/ 0 w 3271962"/>
              <a:gd name="connsiteY6" fmla="*/ 1785470 h 1789446"/>
              <a:gd name="connsiteX7" fmla="*/ 115294 w 3271962"/>
              <a:gd name="connsiteY7" fmla="*/ 1789446 h 1789446"/>
              <a:gd name="connsiteX8" fmla="*/ 258417 w 3271962"/>
              <a:gd name="connsiteY8" fmla="*/ 1372002 h 1789446"/>
              <a:gd name="connsiteX9" fmla="*/ 918375 w 3271962"/>
              <a:gd name="connsiteY9" fmla="*/ 620604 h 1789446"/>
              <a:gd name="connsiteX10" fmla="*/ 1566407 w 3271962"/>
              <a:gd name="connsiteY10" fmla="*/ 290625 h 1789446"/>
              <a:gd name="connsiteX11" fmla="*/ 2584174 w 3271962"/>
              <a:gd name="connsiteY11" fmla="*/ 159429 h 1789446"/>
              <a:gd name="connsiteX12" fmla="*/ 3180522 w 3271962"/>
              <a:gd name="connsiteY12" fmla="*/ 350260 h 1789446"/>
              <a:gd name="connsiteX0" fmla="*/ 3271962 w 3271962"/>
              <a:gd name="connsiteY0" fmla="*/ 191234 h 1789446"/>
              <a:gd name="connsiteX1" fmla="*/ 2433099 w 3271962"/>
              <a:gd name="connsiteY1" fmla="*/ 402 h 1789446"/>
              <a:gd name="connsiteX2" fmla="*/ 1029694 w 3271962"/>
              <a:gd name="connsiteY2" fmla="*/ 326406 h 1789446"/>
              <a:gd name="connsiteX3" fmla="*/ 310101 w 3271962"/>
              <a:gd name="connsiteY3" fmla="*/ 982389 h 1789446"/>
              <a:gd name="connsiteX4" fmla="*/ 182880 w 3271962"/>
              <a:gd name="connsiteY4" fmla="*/ 1212976 h 1789446"/>
              <a:gd name="connsiteX5" fmla="*/ 71562 w 3271962"/>
              <a:gd name="connsiteY5" fmla="*/ 1459467 h 1789446"/>
              <a:gd name="connsiteX6" fmla="*/ 0 w 3271962"/>
              <a:gd name="connsiteY6" fmla="*/ 1785470 h 1789446"/>
              <a:gd name="connsiteX7" fmla="*/ 115294 w 3271962"/>
              <a:gd name="connsiteY7" fmla="*/ 1789446 h 1789446"/>
              <a:gd name="connsiteX8" fmla="*/ 258417 w 3271962"/>
              <a:gd name="connsiteY8" fmla="*/ 1372002 h 1789446"/>
              <a:gd name="connsiteX9" fmla="*/ 918375 w 3271962"/>
              <a:gd name="connsiteY9" fmla="*/ 620604 h 1789446"/>
              <a:gd name="connsiteX10" fmla="*/ 1566407 w 3271962"/>
              <a:gd name="connsiteY10" fmla="*/ 290625 h 1789446"/>
              <a:gd name="connsiteX11" fmla="*/ 2584174 w 3271962"/>
              <a:gd name="connsiteY11" fmla="*/ 159429 h 1789446"/>
              <a:gd name="connsiteX12" fmla="*/ 3180522 w 3271962"/>
              <a:gd name="connsiteY12" fmla="*/ 350260 h 1789446"/>
              <a:gd name="connsiteX0" fmla="*/ 3271962 w 3271962"/>
              <a:gd name="connsiteY0" fmla="*/ 191234 h 1789446"/>
              <a:gd name="connsiteX1" fmla="*/ 2433099 w 3271962"/>
              <a:gd name="connsiteY1" fmla="*/ 402 h 1789446"/>
              <a:gd name="connsiteX2" fmla="*/ 1029694 w 3271962"/>
              <a:gd name="connsiteY2" fmla="*/ 326406 h 1789446"/>
              <a:gd name="connsiteX3" fmla="*/ 310101 w 3271962"/>
              <a:gd name="connsiteY3" fmla="*/ 982389 h 1789446"/>
              <a:gd name="connsiteX4" fmla="*/ 182880 w 3271962"/>
              <a:gd name="connsiteY4" fmla="*/ 1212976 h 1789446"/>
              <a:gd name="connsiteX5" fmla="*/ 71562 w 3271962"/>
              <a:gd name="connsiteY5" fmla="*/ 1459467 h 1789446"/>
              <a:gd name="connsiteX6" fmla="*/ 0 w 3271962"/>
              <a:gd name="connsiteY6" fmla="*/ 1785470 h 1789446"/>
              <a:gd name="connsiteX7" fmla="*/ 115294 w 3271962"/>
              <a:gd name="connsiteY7" fmla="*/ 1789446 h 1789446"/>
              <a:gd name="connsiteX8" fmla="*/ 258417 w 3271962"/>
              <a:gd name="connsiteY8" fmla="*/ 1372002 h 1789446"/>
              <a:gd name="connsiteX9" fmla="*/ 918375 w 3271962"/>
              <a:gd name="connsiteY9" fmla="*/ 620604 h 1789446"/>
              <a:gd name="connsiteX10" fmla="*/ 1566407 w 3271962"/>
              <a:gd name="connsiteY10" fmla="*/ 290625 h 1789446"/>
              <a:gd name="connsiteX11" fmla="*/ 2584174 w 3271962"/>
              <a:gd name="connsiteY11" fmla="*/ 159429 h 1789446"/>
              <a:gd name="connsiteX12" fmla="*/ 3180522 w 3271962"/>
              <a:gd name="connsiteY12" fmla="*/ 350260 h 1789446"/>
              <a:gd name="connsiteX0" fmla="*/ 3271962 w 3271962"/>
              <a:gd name="connsiteY0" fmla="*/ 191234 h 1789446"/>
              <a:gd name="connsiteX1" fmla="*/ 2433099 w 3271962"/>
              <a:gd name="connsiteY1" fmla="*/ 402 h 1789446"/>
              <a:gd name="connsiteX2" fmla="*/ 1029694 w 3271962"/>
              <a:gd name="connsiteY2" fmla="*/ 326406 h 1789446"/>
              <a:gd name="connsiteX3" fmla="*/ 310101 w 3271962"/>
              <a:gd name="connsiteY3" fmla="*/ 982389 h 1789446"/>
              <a:gd name="connsiteX4" fmla="*/ 182880 w 3271962"/>
              <a:gd name="connsiteY4" fmla="*/ 1212976 h 1789446"/>
              <a:gd name="connsiteX5" fmla="*/ 71562 w 3271962"/>
              <a:gd name="connsiteY5" fmla="*/ 1459467 h 1789446"/>
              <a:gd name="connsiteX6" fmla="*/ 0 w 3271962"/>
              <a:gd name="connsiteY6" fmla="*/ 1785470 h 1789446"/>
              <a:gd name="connsiteX7" fmla="*/ 115294 w 3271962"/>
              <a:gd name="connsiteY7" fmla="*/ 1789446 h 1789446"/>
              <a:gd name="connsiteX8" fmla="*/ 258417 w 3271962"/>
              <a:gd name="connsiteY8" fmla="*/ 1372002 h 1789446"/>
              <a:gd name="connsiteX9" fmla="*/ 918375 w 3271962"/>
              <a:gd name="connsiteY9" fmla="*/ 620604 h 1789446"/>
              <a:gd name="connsiteX10" fmla="*/ 1566407 w 3271962"/>
              <a:gd name="connsiteY10" fmla="*/ 290625 h 1789446"/>
              <a:gd name="connsiteX11" fmla="*/ 2584174 w 3271962"/>
              <a:gd name="connsiteY11" fmla="*/ 159429 h 1789446"/>
              <a:gd name="connsiteX12" fmla="*/ 3180522 w 3271962"/>
              <a:gd name="connsiteY12" fmla="*/ 350260 h 1789446"/>
              <a:gd name="connsiteX0" fmla="*/ 3271962 w 3271962"/>
              <a:gd name="connsiteY0" fmla="*/ 191234 h 1789446"/>
              <a:gd name="connsiteX1" fmla="*/ 2433099 w 3271962"/>
              <a:gd name="connsiteY1" fmla="*/ 402 h 1789446"/>
              <a:gd name="connsiteX2" fmla="*/ 1029694 w 3271962"/>
              <a:gd name="connsiteY2" fmla="*/ 326406 h 1789446"/>
              <a:gd name="connsiteX3" fmla="*/ 310101 w 3271962"/>
              <a:gd name="connsiteY3" fmla="*/ 982389 h 1789446"/>
              <a:gd name="connsiteX4" fmla="*/ 182880 w 3271962"/>
              <a:gd name="connsiteY4" fmla="*/ 1212976 h 1789446"/>
              <a:gd name="connsiteX5" fmla="*/ 71562 w 3271962"/>
              <a:gd name="connsiteY5" fmla="*/ 1459467 h 1789446"/>
              <a:gd name="connsiteX6" fmla="*/ 0 w 3271962"/>
              <a:gd name="connsiteY6" fmla="*/ 1785470 h 1789446"/>
              <a:gd name="connsiteX7" fmla="*/ 115294 w 3271962"/>
              <a:gd name="connsiteY7" fmla="*/ 1789446 h 1789446"/>
              <a:gd name="connsiteX8" fmla="*/ 258417 w 3271962"/>
              <a:gd name="connsiteY8" fmla="*/ 1372002 h 1789446"/>
              <a:gd name="connsiteX9" fmla="*/ 918375 w 3271962"/>
              <a:gd name="connsiteY9" fmla="*/ 620604 h 1789446"/>
              <a:gd name="connsiteX10" fmla="*/ 1566407 w 3271962"/>
              <a:gd name="connsiteY10" fmla="*/ 290625 h 1789446"/>
              <a:gd name="connsiteX11" fmla="*/ 2584174 w 3271962"/>
              <a:gd name="connsiteY11" fmla="*/ 159429 h 1789446"/>
              <a:gd name="connsiteX12" fmla="*/ 3180522 w 3271962"/>
              <a:gd name="connsiteY12" fmla="*/ 350260 h 1789446"/>
              <a:gd name="connsiteX0" fmla="*/ 3271962 w 3271962"/>
              <a:gd name="connsiteY0" fmla="*/ 191234 h 1789446"/>
              <a:gd name="connsiteX1" fmla="*/ 2433099 w 3271962"/>
              <a:gd name="connsiteY1" fmla="*/ 402 h 1789446"/>
              <a:gd name="connsiteX2" fmla="*/ 1029694 w 3271962"/>
              <a:gd name="connsiteY2" fmla="*/ 326406 h 1789446"/>
              <a:gd name="connsiteX3" fmla="*/ 310101 w 3271962"/>
              <a:gd name="connsiteY3" fmla="*/ 982389 h 1789446"/>
              <a:gd name="connsiteX4" fmla="*/ 182880 w 3271962"/>
              <a:gd name="connsiteY4" fmla="*/ 1212976 h 1789446"/>
              <a:gd name="connsiteX5" fmla="*/ 71562 w 3271962"/>
              <a:gd name="connsiteY5" fmla="*/ 1459467 h 1789446"/>
              <a:gd name="connsiteX6" fmla="*/ 0 w 3271962"/>
              <a:gd name="connsiteY6" fmla="*/ 1785470 h 1789446"/>
              <a:gd name="connsiteX7" fmla="*/ 115294 w 3271962"/>
              <a:gd name="connsiteY7" fmla="*/ 1789446 h 1789446"/>
              <a:gd name="connsiteX8" fmla="*/ 258417 w 3271962"/>
              <a:gd name="connsiteY8" fmla="*/ 1372002 h 1789446"/>
              <a:gd name="connsiteX9" fmla="*/ 918375 w 3271962"/>
              <a:gd name="connsiteY9" fmla="*/ 620604 h 1789446"/>
              <a:gd name="connsiteX10" fmla="*/ 1566407 w 3271962"/>
              <a:gd name="connsiteY10" fmla="*/ 290625 h 1789446"/>
              <a:gd name="connsiteX11" fmla="*/ 2584174 w 3271962"/>
              <a:gd name="connsiteY11" fmla="*/ 159429 h 1789446"/>
              <a:gd name="connsiteX12" fmla="*/ 3180522 w 3271962"/>
              <a:gd name="connsiteY12" fmla="*/ 350260 h 1789446"/>
              <a:gd name="connsiteX0" fmla="*/ 3271962 w 3271962"/>
              <a:gd name="connsiteY0" fmla="*/ 191234 h 1789446"/>
              <a:gd name="connsiteX1" fmla="*/ 2433099 w 3271962"/>
              <a:gd name="connsiteY1" fmla="*/ 402 h 1789446"/>
              <a:gd name="connsiteX2" fmla="*/ 1029694 w 3271962"/>
              <a:gd name="connsiteY2" fmla="*/ 326406 h 1789446"/>
              <a:gd name="connsiteX3" fmla="*/ 310101 w 3271962"/>
              <a:gd name="connsiteY3" fmla="*/ 982389 h 1789446"/>
              <a:gd name="connsiteX4" fmla="*/ 71562 w 3271962"/>
              <a:gd name="connsiteY4" fmla="*/ 1459467 h 1789446"/>
              <a:gd name="connsiteX5" fmla="*/ 0 w 3271962"/>
              <a:gd name="connsiteY5" fmla="*/ 1785470 h 1789446"/>
              <a:gd name="connsiteX6" fmla="*/ 115294 w 3271962"/>
              <a:gd name="connsiteY6" fmla="*/ 1789446 h 1789446"/>
              <a:gd name="connsiteX7" fmla="*/ 258417 w 3271962"/>
              <a:gd name="connsiteY7" fmla="*/ 1372002 h 1789446"/>
              <a:gd name="connsiteX8" fmla="*/ 918375 w 3271962"/>
              <a:gd name="connsiteY8" fmla="*/ 620604 h 1789446"/>
              <a:gd name="connsiteX9" fmla="*/ 1566407 w 3271962"/>
              <a:gd name="connsiteY9" fmla="*/ 290625 h 1789446"/>
              <a:gd name="connsiteX10" fmla="*/ 2584174 w 3271962"/>
              <a:gd name="connsiteY10" fmla="*/ 159429 h 1789446"/>
              <a:gd name="connsiteX11" fmla="*/ 3180522 w 3271962"/>
              <a:gd name="connsiteY11" fmla="*/ 350260 h 1789446"/>
              <a:gd name="connsiteX0" fmla="*/ 3271962 w 3271962"/>
              <a:gd name="connsiteY0" fmla="*/ 191234 h 1789446"/>
              <a:gd name="connsiteX1" fmla="*/ 2433099 w 3271962"/>
              <a:gd name="connsiteY1" fmla="*/ 402 h 1789446"/>
              <a:gd name="connsiteX2" fmla="*/ 1029694 w 3271962"/>
              <a:gd name="connsiteY2" fmla="*/ 326406 h 1789446"/>
              <a:gd name="connsiteX3" fmla="*/ 310101 w 3271962"/>
              <a:gd name="connsiteY3" fmla="*/ 982389 h 1789446"/>
              <a:gd name="connsiteX4" fmla="*/ 0 w 3271962"/>
              <a:gd name="connsiteY4" fmla="*/ 1785470 h 1789446"/>
              <a:gd name="connsiteX5" fmla="*/ 115294 w 3271962"/>
              <a:gd name="connsiteY5" fmla="*/ 1789446 h 1789446"/>
              <a:gd name="connsiteX6" fmla="*/ 258417 w 3271962"/>
              <a:gd name="connsiteY6" fmla="*/ 1372002 h 1789446"/>
              <a:gd name="connsiteX7" fmla="*/ 918375 w 3271962"/>
              <a:gd name="connsiteY7" fmla="*/ 620604 h 1789446"/>
              <a:gd name="connsiteX8" fmla="*/ 1566407 w 3271962"/>
              <a:gd name="connsiteY8" fmla="*/ 290625 h 1789446"/>
              <a:gd name="connsiteX9" fmla="*/ 2584174 w 3271962"/>
              <a:gd name="connsiteY9" fmla="*/ 159429 h 1789446"/>
              <a:gd name="connsiteX10" fmla="*/ 3180522 w 3271962"/>
              <a:gd name="connsiteY10" fmla="*/ 350260 h 1789446"/>
              <a:gd name="connsiteX0" fmla="*/ 3271962 w 3271962"/>
              <a:gd name="connsiteY0" fmla="*/ 191234 h 1789446"/>
              <a:gd name="connsiteX1" fmla="*/ 2433099 w 3271962"/>
              <a:gd name="connsiteY1" fmla="*/ 402 h 1789446"/>
              <a:gd name="connsiteX2" fmla="*/ 1029694 w 3271962"/>
              <a:gd name="connsiteY2" fmla="*/ 326406 h 1789446"/>
              <a:gd name="connsiteX3" fmla="*/ 310101 w 3271962"/>
              <a:gd name="connsiteY3" fmla="*/ 982389 h 1789446"/>
              <a:gd name="connsiteX4" fmla="*/ 0 w 3271962"/>
              <a:gd name="connsiteY4" fmla="*/ 1785470 h 1789446"/>
              <a:gd name="connsiteX5" fmla="*/ 115294 w 3271962"/>
              <a:gd name="connsiteY5" fmla="*/ 1789446 h 1789446"/>
              <a:gd name="connsiteX6" fmla="*/ 258417 w 3271962"/>
              <a:gd name="connsiteY6" fmla="*/ 1372002 h 1789446"/>
              <a:gd name="connsiteX7" fmla="*/ 918375 w 3271962"/>
              <a:gd name="connsiteY7" fmla="*/ 620604 h 1789446"/>
              <a:gd name="connsiteX8" fmla="*/ 1566407 w 3271962"/>
              <a:gd name="connsiteY8" fmla="*/ 290625 h 1789446"/>
              <a:gd name="connsiteX9" fmla="*/ 2584174 w 3271962"/>
              <a:gd name="connsiteY9" fmla="*/ 159429 h 1789446"/>
              <a:gd name="connsiteX10" fmla="*/ 3180522 w 3271962"/>
              <a:gd name="connsiteY10" fmla="*/ 350260 h 1789446"/>
              <a:gd name="connsiteX0" fmla="*/ 3271962 w 3271962"/>
              <a:gd name="connsiteY0" fmla="*/ 191234 h 1789446"/>
              <a:gd name="connsiteX1" fmla="*/ 2433099 w 3271962"/>
              <a:gd name="connsiteY1" fmla="*/ 402 h 1789446"/>
              <a:gd name="connsiteX2" fmla="*/ 1029694 w 3271962"/>
              <a:gd name="connsiteY2" fmla="*/ 326406 h 1789446"/>
              <a:gd name="connsiteX3" fmla="*/ 310101 w 3271962"/>
              <a:gd name="connsiteY3" fmla="*/ 982389 h 1789446"/>
              <a:gd name="connsiteX4" fmla="*/ 0 w 3271962"/>
              <a:gd name="connsiteY4" fmla="*/ 1785470 h 1789446"/>
              <a:gd name="connsiteX5" fmla="*/ 115294 w 3271962"/>
              <a:gd name="connsiteY5" fmla="*/ 1789446 h 1789446"/>
              <a:gd name="connsiteX6" fmla="*/ 258417 w 3271962"/>
              <a:gd name="connsiteY6" fmla="*/ 1372002 h 1789446"/>
              <a:gd name="connsiteX7" fmla="*/ 918375 w 3271962"/>
              <a:gd name="connsiteY7" fmla="*/ 620604 h 1789446"/>
              <a:gd name="connsiteX8" fmla="*/ 1566407 w 3271962"/>
              <a:gd name="connsiteY8" fmla="*/ 290625 h 1789446"/>
              <a:gd name="connsiteX9" fmla="*/ 2584174 w 3271962"/>
              <a:gd name="connsiteY9" fmla="*/ 159429 h 1789446"/>
              <a:gd name="connsiteX10" fmla="*/ 3180522 w 3271962"/>
              <a:gd name="connsiteY10" fmla="*/ 350260 h 1789446"/>
              <a:gd name="connsiteX0" fmla="*/ 3271962 w 3271962"/>
              <a:gd name="connsiteY0" fmla="*/ 191234 h 1789446"/>
              <a:gd name="connsiteX1" fmla="*/ 2433099 w 3271962"/>
              <a:gd name="connsiteY1" fmla="*/ 402 h 1789446"/>
              <a:gd name="connsiteX2" fmla="*/ 1029694 w 3271962"/>
              <a:gd name="connsiteY2" fmla="*/ 326406 h 1789446"/>
              <a:gd name="connsiteX3" fmla="*/ 310101 w 3271962"/>
              <a:gd name="connsiteY3" fmla="*/ 982389 h 1789446"/>
              <a:gd name="connsiteX4" fmla="*/ 0 w 3271962"/>
              <a:gd name="connsiteY4" fmla="*/ 1785470 h 1789446"/>
              <a:gd name="connsiteX5" fmla="*/ 115294 w 3271962"/>
              <a:gd name="connsiteY5" fmla="*/ 1789446 h 1789446"/>
              <a:gd name="connsiteX6" fmla="*/ 258417 w 3271962"/>
              <a:gd name="connsiteY6" fmla="*/ 1372002 h 1789446"/>
              <a:gd name="connsiteX7" fmla="*/ 918375 w 3271962"/>
              <a:gd name="connsiteY7" fmla="*/ 620604 h 1789446"/>
              <a:gd name="connsiteX8" fmla="*/ 1566407 w 3271962"/>
              <a:gd name="connsiteY8" fmla="*/ 290625 h 1789446"/>
              <a:gd name="connsiteX9" fmla="*/ 2584174 w 3271962"/>
              <a:gd name="connsiteY9" fmla="*/ 159429 h 1789446"/>
              <a:gd name="connsiteX10" fmla="*/ 3180522 w 3271962"/>
              <a:gd name="connsiteY10" fmla="*/ 350260 h 1789446"/>
              <a:gd name="connsiteX0" fmla="*/ 3271962 w 3271962"/>
              <a:gd name="connsiteY0" fmla="*/ 205266 h 1803478"/>
              <a:gd name="connsiteX1" fmla="*/ 2361661 w 3271962"/>
              <a:gd name="connsiteY1" fmla="*/ 147 h 1803478"/>
              <a:gd name="connsiteX2" fmla="*/ 1029694 w 3271962"/>
              <a:gd name="connsiteY2" fmla="*/ 340438 h 1803478"/>
              <a:gd name="connsiteX3" fmla="*/ 310101 w 3271962"/>
              <a:gd name="connsiteY3" fmla="*/ 996421 h 1803478"/>
              <a:gd name="connsiteX4" fmla="*/ 0 w 3271962"/>
              <a:gd name="connsiteY4" fmla="*/ 1799502 h 1803478"/>
              <a:gd name="connsiteX5" fmla="*/ 115294 w 3271962"/>
              <a:gd name="connsiteY5" fmla="*/ 1803478 h 1803478"/>
              <a:gd name="connsiteX6" fmla="*/ 258417 w 3271962"/>
              <a:gd name="connsiteY6" fmla="*/ 1386034 h 1803478"/>
              <a:gd name="connsiteX7" fmla="*/ 918375 w 3271962"/>
              <a:gd name="connsiteY7" fmla="*/ 634636 h 1803478"/>
              <a:gd name="connsiteX8" fmla="*/ 1566407 w 3271962"/>
              <a:gd name="connsiteY8" fmla="*/ 304657 h 1803478"/>
              <a:gd name="connsiteX9" fmla="*/ 2584174 w 3271962"/>
              <a:gd name="connsiteY9" fmla="*/ 173461 h 1803478"/>
              <a:gd name="connsiteX10" fmla="*/ 3180522 w 3271962"/>
              <a:gd name="connsiteY10" fmla="*/ 364292 h 1803478"/>
              <a:gd name="connsiteX0" fmla="*/ 3271962 w 3271962"/>
              <a:gd name="connsiteY0" fmla="*/ 206538 h 1804750"/>
              <a:gd name="connsiteX1" fmla="*/ 2361661 w 3271962"/>
              <a:gd name="connsiteY1" fmla="*/ 1419 h 1804750"/>
              <a:gd name="connsiteX2" fmla="*/ 1029694 w 3271962"/>
              <a:gd name="connsiteY2" fmla="*/ 341710 h 1804750"/>
              <a:gd name="connsiteX3" fmla="*/ 310101 w 3271962"/>
              <a:gd name="connsiteY3" fmla="*/ 997693 h 1804750"/>
              <a:gd name="connsiteX4" fmla="*/ 0 w 3271962"/>
              <a:gd name="connsiteY4" fmla="*/ 1800774 h 1804750"/>
              <a:gd name="connsiteX5" fmla="*/ 115294 w 3271962"/>
              <a:gd name="connsiteY5" fmla="*/ 1804750 h 1804750"/>
              <a:gd name="connsiteX6" fmla="*/ 258417 w 3271962"/>
              <a:gd name="connsiteY6" fmla="*/ 1387306 h 1804750"/>
              <a:gd name="connsiteX7" fmla="*/ 918375 w 3271962"/>
              <a:gd name="connsiteY7" fmla="*/ 635908 h 1804750"/>
              <a:gd name="connsiteX8" fmla="*/ 1566407 w 3271962"/>
              <a:gd name="connsiteY8" fmla="*/ 305929 h 1804750"/>
              <a:gd name="connsiteX9" fmla="*/ 2584174 w 3271962"/>
              <a:gd name="connsiteY9" fmla="*/ 174733 h 1804750"/>
              <a:gd name="connsiteX10" fmla="*/ 3180522 w 3271962"/>
              <a:gd name="connsiteY10" fmla="*/ 365564 h 1804750"/>
              <a:gd name="connsiteX0" fmla="*/ 3271962 w 3271962"/>
              <a:gd name="connsiteY0" fmla="*/ 206538 h 1804750"/>
              <a:gd name="connsiteX1" fmla="*/ 2361661 w 3271962"/>
              <a:gd name="connsiteY1" fmla="*/ 1419 h 1804750"/>
              <a:gd name="connsiteX2" fmla="*/ 1029694 w 3271962"/>
              <a:gd name="connsiteY2" fmla="*/ 341710 h 1804750"/>
              <a:gd name="connsiteX3" fmla="*/ 310101 w 3271962"/>
              <a:gd name="connsiteY3" fmla="*/ 997693 h 1804750"/>
              <a:gd name="connsiteX4" fmla="*/ 0 w 3271962"/>
              <a:gd name="connsiteY4" fmla="*/ 1800774 h 1804750"/>
              <a:gd name="connsiteX5" fmla="*/ 115294 w 3271962"/>
              <a:gd name="connsiteY5" fmla="*/ 1804750 h 1804750"/>
              <a:gd name="connsiteX6" fmla="*/ 258417 w 3271962"/>
              <a:gd name="connsiteY6" fmla="*/ 1387306 h 1804750"/>
              <a:gd name="connsiteX7" fmla="*/ 918375 w 3271962"/>
              <a:gd name="connsiteY7" fmla="*/ 635908 h 1804750"/>
              <a:gd name="connsiteX8" fmla="*/ 1566407 w 3271962"/>
              <a:gd name="connsiteY8" fmla="*/ 305929 h 1804750"/>
              <a:gd name="connsiteX9" fmla="*/ 2584174 w 3271962"/>
              <a:gd name="connsiteY9" fmla="*/ 174733 h 1804750"/>
              <a:gd name="connsiteX10" fmla="*/ 3180522 w 3271962"/>
              <a:gd name="connsiteY10" fmla="*/ 365564 h 1804750"/>
              <a:gd name="connsiteX0" fmla="*/ 3271962 w 3271962"/>
              <a:gd name="connsiteY0" fmla="*/ 206538 h 1804750"/>
              <a:gd name="connsiteX1" fmla="*/ 2361661 w 3271962"/>
              <a:gd name="connsiteY1" fmla="*/ 1419 h 1804750"/>
              <a:gd name="connsiteX2" fmla="*/ 1029694 w 3271962"/>
              <a:gd name="connsiteY2" fmla="*/ 341710 h 1804750"/>
              <a:gd name="connsiteX3" fmla="*/ 310101 w 3271962"/>
              <a:gd name="connsiteY3" fmla="*/ 997693 h 1804750"/>
              <a:gd name="connsiteX4" fmla="*/ 0 w 3271962"/>
              <a:gd name="connsiteY4" fmla="*/ 1800774 h 1804750"/>
              <a:gd name="connsiteX5" fmla="*/ 115294 w 3271962"/>
              <a:gd name="connsiteY5" fmla="*/ 1804750 h 1804750"/>
              <a:gd name="connsiteX6" fmla="*/ 258417 w 3271962"/>
              <a:gd name="connsiteY6" fmla="*/ 1387306 h 1804750"/>
              <a:gd name="connsiteX7" fmla="*/ 918375 w 3271962"/>
              <a:gd name="connsiteY7" fmla="*/ 635908 h 1804750"/>
              <a:gd name="connsiteX8" fmla="*/ 1566407 w 3271962"/>
              <a:gd name="connsiteY8" fmla="*/ 305929 h 1804750"/>
              <a:gd name="connsiteX9" fmla="*/ 2584174 w 3271962"/>
              <a:gd name="connsiteY9" fmla="*/ 174733 h 1804750"/>
              <a:gd name="connsiteX10" fmla="*/ 3180522 w 3271962"/>
              <a:gd name="connsiteY10" fmla="*/ 365564 h 1804750"/>
              <a:gd name="connsiteX0" fmla="*/ 3271962 w 3271962"/>
              <a:gd name="connsiteY0" fmla="*/ 206769 h 1804981"/>
              <a:gd name="connsiteX1" fmla="*/ 2361661 w 3271962"/>
              <a:gd name="connsiteY1" fmla="*/ 1650 h 1804981"/>
              <a:gd name="connsiteX2" fmla="*/ 1029694 w 3271962"/>
              <a:gd name="connsiteY2" fmla="*/ 341941 h 1804981"/>
              <a:gd name="connsiteX3" fmla="*/ 310101 w 3271962"/>
              <a:gd name="connsiteY3" fmla="*/ 997924 h 1804981"/>
              <a:gd name="connsiteX4" fmla="*/ 0 w 3271962"/>
              <a:gd name="connsiteY4" fmla="*/ 1801005 h 1804981"/>
              <a:gd name="connsiteX5" fmla="*/ 115294 w 3271962"/>
              <a:gd name="connsiteY5" fmla="*/ 1804981 h 1804981"/>
              <a:gd name="connsiteX6" fmla="*/ 258417 w 3271962"/>
              <a:gd name="connsiteY6" fmla="*/ 1387537 h 1804981"/>
              <a:gd name="connsiteX7" fmla="*/ 918375 w 3271962"/>
              <a:gd name="connsiteY7" fmla="*/ 636139 h 1804981"/>
              <a:gd name="connsiteX8" fmla="*/ 1566407 w 3271962"/>
              <a:gd name="connsiteY8" fmla="*/ 306160 h 1804981"/>
              <a:gd name="connsiteX9" fmla="*/ 2584174 w 3271962"/>
              <a:gd name="connsiteY9" fmla="*/ 174964 h 1804981"/>
              <a:gd name="connsiteX10" fmla="*/ 3180522 w 3271962"/>
              <a:gd name="connsiteY10" fmla="*/ 365795 h 1804981"/>
              <a:gd name="connsiteX0" fmla="*/ 3309638 w 3309638"/>
              <a:gd name="connsiteY0" fmla="*/ 206769 h 1835677"/>
              <a:gd name="connsiteX1" fmla="*/ 2399337 w 3309638"/>
              <a:gd name="connsiteY1" fmla="*/ 1650 h 1835677"/>
              <a:gd name="connsiteX2" fmla="*/ 1067370 w 3309638"/>
              <a:gd name="connsiteY2" fmla="*/ 341941 h 1835677"/>
              <a:gd name="connsiteX3" fmla="*/ 347777 w 3309638"/>
              <a:gd name="connsiteY3" fmla="*/ 997924 h 1835677"/>
              <a:gd name="connsiteX4" fmla="*/ 0 w 3309638"/>
              <a:gd name="connsiteY4" fmla="*/ 1835639 h 1835677"/>
              <a:gd name="connsiteX5" fmla="*/ 152970 w 3309638"/>
              <a:gd name="connsiteY5" fmla="*/ 1804981 h 1835677"/>
              <a:gd name="connsiteX6" fmla="*/ 296093 w 3309638"/>
              <a:gd name="connsiteY6" fmla="*/ 1387537 h 1835677"/>
              <a:gd name="connsiteX7" fmla="*/ 956051 w 3309638"/>
              <a:gd name="connsiteY7" fmla="*/ 636139 h 1835677"/>
              <a:gd name="connsiteX8" fmla="*/ 1604083 w 3309638"/>
              <a:gd name="connsiteY8" fmla="*/ 306160 h 1835677"/>
              <a:gd name="connsiteX9" fmla="*/ 2621850 w 3309638"/>
              <a:gd name="connsiteY9" fmla="*/ 174964 h 1835677"/>
              <a:gd name="connsiteX10" fmla="*/ 3218198 w 3309638"/>
              <a:gd name="connsiteY10" fmla="*/ 365795 h 1835677"/>
              <a:gd name="connsiteX0" fmla="*/ 3309638 w 3309638"/>
              <a:gd name="connsiteY0" fmla="*/ 206769 h 1856932"/>
              <a:gd name="connsiteX1" fmla="*/ 2399337 w 3309638"/>
              <a:gd name="connsiteY1" fmla="*/ 1650 h 1856932"/>
              <a:gd name="connsiteX2" fmla="*/ 1067370 w 3309638"/>
              <a:gd name="connsiteY2" fmla="*/ 341941 h 1856932"/>
              <a:gd name="connsiteX3" fmla="*/ 347777 w 3309638"/>
              <a:gd name="connsiteY3" fmla="*/ 997924 h 1856932"/>
              <a:gd name="connsiteX4" fmla="*/ 0 w 3309638"/>
              <a:gd name="connsiteY4" fmla="*/ 1835639 h 1856932"/>
              <a:gd name="connsiteX5" fmla="*/ 115295 w 3309638"/>
              <a:gd name="connsiteY5" fmla="*/ 1856932 h 1856932"/>
              <a:gd name="connsiteX6" fmla="*/ 296093 w 3309638"/>
              <a:gd name="connsiteY6" fmla="*/ 1387537 h 1856932"/>
              <a:gd name="connsiteX7" fmla="*/ 956051 w 3309638"/>
              <a:gd name="connsiteY7" fmla="*/ 636139 h 1856932"/>
              <a:gd name="connsiteX8" fmla="*/ 1604083 w 3309638"/>
              <a:gd name="connsiteY8" fmla="*/ 306160 h 1856932"/>
              <a:gd name="connsiteX9" fmla="*/ 2621850 w 3309638"/>
              <a:gd name="connsiteY9" fmla="*/ 174964 h 1856932"/>
              <a:gd name="connsiteX10" fmla="*/ 3218198 w 3309638"/>
              <a:gd name="connsiteY10" fmla="*/ 365795 h 1856932"/>
              <a:gd name="connsiteX0" fmla="*/ 3309638 w 3309638"/>
              <a:gd name="connsiteY0" fmla="*/ 206769 h 1856932"/>
              <a:gd name="connsiteX1" fmla="*/ 2399337 w 3309638"/>
              <a:gd name="connsiteY1" fmla="*/ 1650 h 1856932"/>
              <a:gd name="connsiteX2" fmla="*/ 1067370 w 3309638"/>
              <a:gd name="connsiteY2" fmla="*/ 341941 h 1856932"/>
              <a:gd name="connsiteX3" fmla="*/ 347777 w 3309638"/>
              <a:gd name="connsiteY3" fmla="*/ 997924 h 1856932"/>
              <a:gd name="connsiteX4" fmla="*/ 0 w 3309638"/>
              <a:gd name="connsiteY4" fmla="*/ 1835639 h 1856932"/>
              <a:gd name="connsiteX5" fmla="*/ 115295 w 3309638"/>
              <a:gd name="connsiteY5" fmla="*/ 1856932 h 1856932"/>
              <a:gd name="connsiteX6" fmla="*/ 300279 w 3309638"/>
              <a:gd name="connsiteY6" fmla="*/ 1383208 h 1856932"/>
              <a:gd name="connsiteX7" fmla="*/ 956051 w 3309638"/>
              <a:gd name="connsiteY7" fmla="*/ 636139 h 1856932"/>
              <a:gd name="connsiteX8" fmla="*/ 1604083 w 3309638"/>
              <a:gd name="connsiteY8" fmla="*/ 306160 h 1856932"/>
              <a:gd name="connsiteX9" fmla="*/ 2621850 w 3309638"/>
              <a:gd name="connsiteY9" fmla="*/ 174964 h 1856932"/>
              <a:gd name="connsiteX10" fmla="*/ 3218198 w 3309638"/>
              <a:gd name="connsiteY10" fmla="*/ 365795 h 1856932"/>
              <a:gd name="connsiteX0" fmla="*/ 3309638 w 3309638"/>
              <a:gd name="connsiteY0" fmla="*/ 206769 h 1856932"/>
              <a:gd name="connsiteX1" fmla="*/ 2399337 w 3309638"/>
              <a:gd name="connsiteY1" fmla="*/ 1650 h 1856932"/>
              <a:gd name="connsiteX2" fmla="*/ 1067370 w 3309638"/>
              <a:gd name="connsiteY2" fmla="*/ 341941 h 1856932"/>
              <a:gd name="connsiteX3" fmla="*/ 347777 w 3309638"/>
              <a:gd name="connsiteY3" fmla="*/ 997924 h 1856932"/>
              <a:gd name="connsiteX4" fmla="*/ 0 w 3309638"/>
              <a:gd name="connsiteY4" fmla="*/ 1835639 h 1856932"/>
              <a:gd name="connsiteX5" fmla="*/ 115295 w 3309638"/>
              <a:gd name="connsiteY5" fmla="*/ 1856932 h 1856932"/>
              <a:gd name="connsiteX6" fmla="*/ 300279 w 3309638"/>
              <a:gd name="connsiteY6" fmla="*/ 1383208 h 1856932"/>
              <a:gd name="connsiteX7" fmla="*/ 956051 w 3309638"/>
              <a:gd name="connsiteY7" fmla="*/ 636139 h 1856932"/>
              <a:gd name="connsiteX8" fmla="*/ 1604083 w 3309638"/>
              <a:gd name="connsiteY8" fmla="*/ 306160 h 1856932"/>
              <a:gd name="connsiteX9" fmla="*/ 2621850 w 3309638"/>
              <a:gd name="connsiteY9" fmla="*/ 174964 h 1856932"/>
              <a:gd name="connsiteX10" fmla="*/ 3218198 w 3309638"/>
              <a:gd name="connsiteY10" fmla="*/ 365795 h 1856932"/>
              <a:gd name="connsiteX0" fmla="*/ 3309638 w 3309638"/>
              <a:gd name="connsiteY0" fmla="*/ 206769 h 1856932"/>
              <a:gd name="connsiteX1" fmla="*/ 2399337 w 3309638"/>
              <a:gd name="connsiteY1" fmla="*/ 1650 h 1856932"/>
              <a:gd name="connsiteX2" fmla="*/ 1067370 w 3309638"/>
              <a:gd name="connsiteY2" fmla="*/ 341941 h 1856932"/>
              <a:gd name="connsiteX3" fmla="*/ 347777 w 3309638"/>
              <a:gd name="connsiteY3" fmla="*/ 997924 h 1856932"/>
              <a:gd name="connsiteX4" fmla="*/ 0 w 3309638"/>
              <a:gd name="connsiteY4" fmla="*/ 1835639 h 1856932"/>
              <a:gd name="connsiteX5" fmla="*/ 115295 w 3309638"/>
              <a:gd name="connsiteY5" fmla="*/ 1856932 h 1856932"/>
              <a:gd name="connsiteX6" fmla="*/ 300279 w 3309638"/>
              <a:gd name="connsiteY6" fmla="*/ 1383208 h 1856932"/>
              <a:gd name="connsiteX7" fmla="*/ 956051 w 3309638"/>
              <a:gd name="connsiteY7" fmla="*/ 636139 h 1856932"/>
              <a:gd name="connsiteX8" fmla="*/ 1604083 w 3309638"/>
              <a:gd name="connsiteY8" fmla="*/ 306160 h 1856932"/>
              <a:gd name="connsiteX9" fmla="*/ 2621850 w 3309638"/>
              <a:gd name="connsiteY9" fmla="*/ 174964 h 1856932"/>
              <a:gd name="connsiteX10" fmla="*/ 3197268 w 3309638"/>
              <a:gd name="connsiteY10" fmla="*/ 344149 h 1856932"/>
              <a:gd name="connsiteX0" fmla="*/ 3297079 w 3297079"/>
              <a:gd name="connsiteY0" fmla="*/ 187063 h 1858872"/>
              <a:gd name="connsiteX1" fmla="*/ 2399337 w 3297079"/>
              <a:gd name="connsiteY1" fmla="*/ 3590 h 1858872"/>
              <a:gd name="connsiteX2" fmla="*/ 1067370 w 3297079"/>
              <a:gd name="connsiteY2" fmla="*/ 343881 h 1858872"/>
              <a:gd name="connsiteX3" fmla="*/ 347777 w 3297079"/>
              <a:gd name="connsiteY3" fmla="*/ 999864 h 1858872"/>
              <a:gd name="connsiteX4" fmla="*/ 0 w 3297079"/>
              <a:gd name="connsiteY4" fmla="*/ 1837579 h 1858872"/>
              <a:gd name="connsiteX5" fmla="*/ 115295 w 3297079"/>
              <a:gd name="connsiteY5" fmla="*/ 1858872 h 1858872"/>
              <a:gd name="connsiteX6" fmla="*/ 300279 w 3297079"/>
              <a:gd name="connsiteY6" fmla="*/ 1385148 h 1858872"/>
              <a:gd name="connsiteX7" fmla="*/ 956051 w 3297079"/>
              <a:gd name="connsiteY7" fmla="*/ 638079 h 1858872"/>
              <a:gd name="connsiteX8" fmla="*/ 1604083 w 3297079"/>
              <a:gd name="connsiteY8" fmla="*/ 308100 h 1858872"/>
              <a:gd name="connsiteX9" fmla="*/ 2621850 w 3297079"/>
              <a:gd name="connsiteY9" fmla="*/ 176904 h 1858872"/>
              <a:gd name="connsiteX10" fmla="*/ 3197268 w 3297079"/>
              <a:gd name="connsiteY10" fmla="*/ 346089 h 1858872"/>
              <a:gd name="connsiteX0" fmla="*/ 3297079 w 3297079"/>
              <a:gd name="connsiteY0" fmla="*/ 184606 h 1856415"/>
              <a:gd name="connsiteX1" fmla="*/ 2399337 w 3297079"/>
              <a:gd name="connsiteY1" fmla="*/ 1133 h 1856415"/>
              <a:gd name="connsiteX2" fmla="*/ 1067370 w 3297079"/>
              <a:gd name="connsiteY2" fmla="*/ 341424 h 1856415"/>
              <a:gd name="connsiteX3" fmla="*/ 347777 w 3297079"/>
              <a:gd name="connsiteY3" fmla="*/ 997407 h 1856415"/>
              <a:gd name="connsiteX4" fmla="*/ 0 w 3297079"/>
              <a:gd name="connsiteY4" fmla="*/ 1835122 h 1856415"/>
              <a:gd name="connsiteX5" fmla="*/ 115295 w 3297079"/>
              <a:gd name="connsiteY5" fmla="*/ 1856415 h 1856415"/>
              <a:gd name="connsiteX6" fmla="*/ 300279 w 3297079"/>
              <a:gd name="connsiteY6" fmla="*/ 1382691 h 1856415"/>
              <a:gd name="connsiteX7" fmla="*/ 956051 w 3297079"/>
              <a:gd name="connsiteY7" fmla="*/ 635622 h 1856415"/>
              <a:gd name="connsiteX8" fmla="*/ 1604083 w 3297079"/>
              <a:gd name="connsiteY8" fmla="*/ 305643 h 1856415"/>
              <a:gd name="connsiteX9" fmla="*/ 2621850 w 3297079"/>
              <a:gd name="connsiteY9" fmla="*/ 174447 h 1856415"/>
              <a:gd name="connsiteX10" fmla="*/ 3197268 w 3297079"/>
              <a:gd name="connsiteY10" fmla="*/ 343632 h 1856415"/>
              <a:gd name="connsiteX0" fmla="*/ 3297079 w 3297079"/>
              <a:gd name="connsiteY0" fmla="*/ 185357 h 1857166"/>
              <a:gd name="connsiteX1" fmla="*/ 2399337 w 3297079"/>
              <a:gd name="connsiteY1" fmla="*/ 1884 h 1857166"/>
              <a:gd name="connsiteX2" fmla="*/ 1067370 w 3297079"/>
              <a:gd name="connsiteY2" fmla="*/ 342175 h 1857166"/>
              <a:gd name="connsiteX3" fmla="*/ 347777 w 3297079"/>
              <a:gd name="connsiteY3" fmla="*/ 998158 h 1857166"/>
              <a:gd name="connsiteX4" fmla="*/ 0 w 3297079"/>
              <a:gd name="connsiteY4" fmla="*/ 1835873 h 1857166"/>
              <a:gd name="connsiteX5" fmla="*/ 115295 w 3297079"/>
              <a:gd name="connsiteY5" fmla="*/ 1857166 h 1857166"/>
              <a:gd name="connsiteX6" fmla="*/ 300279 w 3297079"/>
              <a:gd name="connsiteY6" fmla="*/ 1383442 h 1857166"/>
              <a:gd name="connsiteX7" fmla="*/ 956051 w 3297079"/>
              <a:gd name="connsiteY7" fmla="*/ 636373 h 1857166"/>
              <a:gd name="connsiteX8" fmla="*/ 1604083 w 3297079"/>
              <a:gd name="connsiteY8" fmla="*/ 306394 h 1857166"/>
              <a:gd name="connsiteX9" fmla="*/ 2621850 w 3297079"/>
              <a:gd name="connsiteY9" fmla="*/ 175198 h 1857166"/>
              <a:gd name="connsiteX10" fmla="*/ 3197268 w 3297079"/>
              <a:gd name="connsiteY10" fmla="*/ 344383 h 1857166"/>
              <a:gd name="connsiteX0" fmla="*/ 3297079 w 3297079"/>
              <a:gd name="connsiteY0" fmla="*/ 185650 h 1857459"/>
              <a:gd name="connsiteX1" fmla="*/ 2399337 w 3297079"/>
              <a:gd name="connsiteY1" fmla="*/ 2177 h 1857459"/>
              <a:gd name="connsiteX2" fmla="*/ 1067370 w 3297079"/>
              <a:gd name="connsiteY2" fmla="*/ 342468 h 1857459"/>
              <a:gd name="connsiteX3" fmla="*/ 347777 w 3297079"/>
              <a:gd name="connsiteY3" fmla="*/ 998451 h 1857459"/>
              <a:gd name="connsiteX4" fmla="*/ 0 w 3297079"/>
              <a:gd name="connsiteY4" fmla="*/ 1836166 h 1857459"/>
              <a:gd name="connsiteX5" fmla="*/ 115295 w 3297079"/>
              <a:gd name="connsiteY5" fmla="*/ 1857459 h 1857459"/>
              <a:gd name="connsiteX6" fmla="*/ 300279 w 3297079"/>
              <a:gd name="connsiteY6" fmla="*/ 1383735 h 1857459"/>
              <a:gd name="connsiteX7" fmla="*/ 956051 w 3297079"/>
              <a:gd name="connsiteY7" fmla="*/ 636666 h 1857459"/>
              <a:gd name="connsiteX8" fmla="*/ 1604083 w 3297079"/>
              <a:gd name="connsiteY8" fmla="*/ 306687 h 1857459"/>
              <a:gd name="connsiteX9" fmla="*/ 2621850 w 3297079"/>
              <a:gd name="connsiteY9" fmla="*/ 175491 h 1857459"/>
              <a:gd name="connsiteX10" fmla="*/ 3197268 w 3297079"/>
              <a:gd name="connsiteY10" fmla="*/ 344676 h 1857459"/>
              <a:gd name="connsiteX0" fmla="*/ 3297079 w 3297079"/>
              <a:gd name="connsiteY0" fmla="*/ 185767 h 1857576"/>
              <a:gd name="connsiteX1" fmla="*/ 2399337 w 3297079"/>
              <a:gd name="connsiteY1" fmla="*/ 2294 h 1857576"/>
              <a:gd name="connsiteX2" fmla="*/ 1067370 w 3297079"/>
              <a:gd name="connsiteY2" fmla="*/ 342585 h 1857576"/>
              <a:gd name="connsiteX3" fmla="*/ 347777 w 3297079"/>
              <a:gd name="connsiteY3" fmla="*/ 998568 h 1857576"/>
              <a:gd name="connsiteX4" fmla="*/ 0 w 3297079"/>
              <a:gd name="connsiteY4" fmla="*/ 1836283 h 1857576"/>
              <a:gd name="connsiteX5" fmla="*/ 115295 w 3297079"/>
              <a:gd name="connsiteY5" fmla="*/ 1857576 h 1857576"/>
              <a:gd name="connsiteX6" fmla="*/ 300279 w 3297079"/>
              <a:gd name="connsiteY6" fmla="*/ 1383852 h 1857576"/>
              <a:gd name="connsiteX7" fmla="*/ 956051 w 3297079"/>
              <a:gd name="connsiteY7" fmla="*/ 636783 h 1857576"/>
              <a:gd name="connsiteX8" fmla="*/ 1604083 w 3297079"/>
              <a:gd name="connsiteY8" fmla="*/ 306804 h 1857576"/>
              <a:gd name="connsiteX9" fmla="*/ 2621850 w 3297079"/>
              <a:gd name="connsiteY9" fmla="*/ 175608 h 1857576"/>
              <a:gd name="connsiteX10" fmla="*/ 3197268 w 3297079"/>
              <a:gd name="connsiteY10" fmla="*/ 344793 h 1857576"/>
              <a:gd name="connsiteX0" fmla="*/ 3297079 w 3297079"/>
              <a:gd name="connsiteY0" fmla="*/ 185967 h 1857776"/>
              <a:gd name="connsiteX1" fmla="*/ 2399337 w 3297079"/>
              <a:gd name="connsiteY1" fmla="*/ 2494 h 1857776"/>
              <a:gd name="connsiteX2" fmla="*/ 1067370 w 3297079"/>
              <a:gd name="connsiteY2" fmla="*/ 342785 h 1857776"/>
              <a:gd name="connsiteX3" fmla="*/ 347777 w 3297079"/>
              <a:gd name="connsiteY3" fmla="*/ 998768 h 1857776"/>
              <a:gd name="connsiteX4" fmla="*/ 0 w 3297079"/>
              <a:gd name="connsiteY4" fmla="*/ 1836483 h 1857776"/>
              <a:gd name="connsiteX5" fmla="*/ 115295 w 3297079"/>
              <a:gd name="connsiteY5" fmla="*/ 1857776 h 1857776"/>
              <a:gd name="connsiteX6" fmla="*/ 300279 w 3297079"/>
              <a:gd name="connsiteY6" fmla="*/ 1384052 h 1857776"/>
              <a:gd name="connsiteX7" fmla="*/ 956051 w 3297079"/>
              <a:gd name="connsiteY7" fmla="*/ 636983 h 1857776"/>
              <a:gd name="connsiteX8" fmla="*/ 1604083 w 3297079"/>
              <a:gd name="connsiteY8" fmla="*/ 307004 h 1857776"/>
              <a:gd name="connsiteX9" fmla="*/ 2621850 w 3297079"/>
              <a:gd name="connsiteY9" fmla="*/ 175808 h 1857776"/>
              <a:gd name="connsiteX10" fmla="*/ 3197268 w 3297079"/>
              <a:gd name="connsiteY10" fmla="*/ 344993 h 1857776"/>
              <a:gd name="connsiteX0" fmla="*/ 3297079 w 3297079"/>
              <a:gd name="connsiteY0" fmla="*/ 185967 h 1857776"/>
              <a:gd name="connsiteX1" fmla="*/ 2399337 w 3297079"/>
              <a:gd name="connsiteY1" fmla="*/ 2494 h 1857776"/>
              <a:gd name="connsiteX2" fmla="*/ 1067370 w 3297079"/>
              <a:gd name="connsiteY2" fmla="*/ 342785 h 1857776"/>
              <a:gd name="connsiteX3" fmla="*/ 347777 w 3297079"/>
              <a:gd name="connsiteY3" fmla="*/ 998768 h 1857776"/>
              <a:gd name="connsiteX4" fmla="*/ 0 w 3297079"/>
              <a:gd name="connsiteY4" fmla="*/ 1836483 h 1857776"/>
              <a:gd name="connsiteX5" fmla="*/ 115295 w 3297079"/>
              <a:gd name="connsiteY5" fmla="*/ 1857776 h 1857776"/>
              <a:gd name="connsiteX6" fmla="*/ 300279 w 3297079"/>
              <a:gd name="connsiteY6" fmla="*/ 1384052 h 1857776"/>
              <a:gd name="connsiteX7" fmla="*/ 956051 w 3297079"/>
              <a:gd name="connsiteY7" fmla="*/ 636983 h 1857776"/>
              <a:gd name="connsiteX8" fmla="*/ 1604083 w 3297079"/>
              <a:gd name="connsiteY8" fmla="*/ 307004 h 1857776"/>
              <a:gd name="connsiteX9" fmla="*/ 2621850 w 3297079"/>
              <a:gd name="connsiteY9" fmla="*/ 175808 h 1857776"/>
              <a:gd name="connsiteX10" fmla="*/ 3197268 w 3297079"/>
              <a:gd name="connsiteY10" fmla="*/ 344993 h 1857776"/>
              <a:gd name="connsiteX0" fmla="*/ 3297079 w 3297079"/>
              <a:gd name="connsiteY0" fmla="*/ 185967 h 1857776"/>
              <a:gd name="connsiteX1" fmla="*/ 2399337 w 3297079"/>
              <a:gd name="connsiteY1" fmla="*/ 2494 h 1857776"/>
              <a:gd name="connsiteX2" fmla="*/ 1067370 w 3297079"/>
              <a:gd name="connsiteY2" fmla="*/ 342785 h 1857776"/>
              <a:gd name="connsiteX3" fmla="*/ 347777 w 3297079"/>
              <a:gd name="connsiteY3" fmla="*/ 998768 h 1857776"/>
              <a:gd name="connsiteX4" fmla="*/ 0 w 3297079"/>
              <a:gd name="connsiteY4" fmla="*/ 1836483 h 1857776"/>
              <a:gd name="connsiteX5" fmla="*/ 115295 w 3297079"/>
              <a:gd name="connsiteY5" fmla="*/ 1857776 h 1857776"/>
              <a:gd name="connsiteX6" fmla="*/ 300279 w 3297079"/>
              <a:gd name="connsiteY6" fmla="*/ 1384052 h 1857776"/>
              <a:gd name="connsiteX7" fmla="*/ 956051 w 3297079"/>
              <a:gd name="connsiteY7" fmla="*/ 636983 h 1857776"/>
              <a:gd name="connsiteX8" fmla="*/ 1604083 w 3297079"/>
              <a:gd name="connsiteY8" fmla="*/ 307004 h 1857776"/>
              <a:gd name="connsiteX9" fmla="*/ 2621850 w 3297079"/>
              <a:gd name="connsiteY9" fmla="*/ 175808 h 1857776"/>
              <a:gd name="connsiteX10" fmla="*/ 3197268 w 3297079"/>
              <a:gd name="connsiteY10" fmla="*/ 344993 h 1857776"/>
              <a:gd name="connsiteX0" fmla="*/ 3297079 w 3297079"/>
              <a:gd name="connsiteY0" fmla="*/ 185967 h 1857776"/>
              <a:gd name="connsiteX1" fmla="*/ 2399337 w 3297079"/>
              <a:gd name="connsiteY1" fmla="*/ 2494 h 1857776"/>
              <a:gd name="connsiteX2" fmla="*/ 1067370 w 3297079"/>
              <a:gd name="connsiteY2" fmla="*/ 342785 h 1857776"/>
              <a:gd name="connsiteX3" fmla="*/ 347777 w 3297079"/>
              <a:gd name="connsiteY3" fmla="*/ 998768 h 1857776"/>
              <a:gd name="connsiteX4" fmla="*/ 0 w 3297079"/>
              <a:gd name="connsiteY4" fmla="*/ 1836483 h 1857776"/>
              <a:gd name="connsiteX5" fmla="*/ 115295 w 3297079"/>
              <a:gd name="connsiteY5" fmla="*/ 1857776 h 1857776"/>
              <a:gd name="connsiteX6" fmla="*/ 300279 w 3297079"/>
              <a:gd name="connsiteY6" fmla="*/ 1384052 h 1857776"/>
              <a:gd name="connsiteX7" fmla="*/ 956051 w 3297079"/>
              <a:gd name="connsiteY7" fmla="*/ 636983 h 1857776"/>
              <a:gd name="connsiteX8" fmla="*/ 1604083 w 3297079"/>
              <a:gd name="connsiteY8" fmla="*/ 307004 h 1857776"/>
              <a:gd name="connsiteX9" fmla="*/ 2621850 w 3297079"/>
              <a:gd name="connsiteY9" fmla="*/ 175808 h 1857776"/>
              <a:gd name="connsiteX10" fmla="*/ 3197268 w 3297079"/>
              <a:gd name="connsiteY10" fmla="*/ 344993 h 1857776"/>
              <a:gd name="connsiteX0" fmla="*/ 3297079 w 3297079"/>
              <a:gd name="connsiteY0" fmla="*/ 185967 h 1857776"/>
              <a:gd name="connsiteX1" fmla="*/ 2399337 w 3297079"/>
              <a:gd name="connsiteY1" fmla="*/ 2494 h 1857776"/>
              <a:gd name="connsiteX2" fmla="*/ 1067370 w 3297079"/>
              <a:gd name="connsiteY2" fmla="*/ 342785 h 1857776"/>
              <a:gd name="connsiteX3" fmla="*/ 347777 w 3297079"/>
              <a:gd name="connsiteY3" fmla="*/ 998768 h 1857776"/>
              <a:gd name="connsiteX4" fmla="*/ 0 w 3297079"/>
              <a:gd name="connsiteY4" fmla="*/ 1836483 h 1857776"/>
              <a:gd name="connsiteX5" fmla="*/ 115295 w 3297079"/>
              <a:gd name="connsiteY5" fmla="*/ 1857776 h 1857776"/>
              <a:gd name="connsiteX6" fmla="*/ 300279 w 3297079"/>
              <a:gd name="connsiteY6" fmla="*/ 1384052 h 1857776"/>
              <a:gd name="connsiteX7" fmla="*/ 956051 w 3297079"/>
              <a:gd name="connsiteY7" fmla="*/ 636983 h 1857776"/>
              <a:gd name="connsiteX8" fmla="*/ 1604083 w 3297079"/>
              <a:gd name="connsiteY8" fmla="*/ 307004 h 1857776"/>
              <a:gd name="connsiteX9" fmla="*/ 2621850 w 3297079"/>
              <a:gd name="connsiteY9" fmla="*/ 175808 h 1857776"/>
              <a:gd name="connsiteX10" fmla="*/ 3197268 w 3297079"/>
              <a:gd name="connsiteY10" fmla="*/ 344993 h 1857776"/>
              <a:gd name="connsiteX0" fmla="*/ 3297079 w 3297079"/>
              <a:gd name="connsiteY0" fmla="*/ 185571 h 1857380"/>
              <a:gd name="connsiteX1" fmla="*/ 2399337 w 3297079"/>
              <a:gd name="connsiteY1" fmla="*/ 2098 h 1857380"/>
              <a:gd name="connsiteX2" fmla="*/ 1067370 w 3297079"/>
              <a:gd name="connsiteY2" fmla="*/ 342389 h 1857380"/>
              <a:gd name="connsiteX3" fmla="*/ 347777 w 3297079"/>
              <a:gd name="connsiteY3" fmla="*/ 998372 h 1857380"/>
              <a:gd name="connsiteX4" fmla="*/ 0 w 3297079"/>
              <a:gd name="connsiteY4" fmla="*/ 1836087 h 1857380"/>
              <a:gd name="connsiteX5" fmla="*/ 115295 w 3297079"/>
              <a:gd name="connsiteY5" fmla="*/ 1857380 h 1857380"/>
              <a:gd name="connsiteX6" fmla="*/ 300279 w 3297079"/>
              <a:gd name="connsiteY6" fmla="*/ 1383656 h 1857380"/>
              <a:gd name="connsiteX7" fmla="*/ 956051 w 3297079"/>
              <a:gd name="connsiteY7" fmla="*/ 636587 h 1857380"/>
              <a:gd name="connsiteX8" fmla="*/ 1604083 w 3297079"/>
              <a:gd name="connsiteY8" fmla="*/ 306608 h 1857380"/>
              <a:gd name="connsiteX9" fmla="*/ 2621850 w 3297079"/>
              <a:gd name="connsiteY9" fmla="*/ 175412 h 1857380"/>
              <a:gd name="connsiteX10" fmla="*/ 3197268 w 3297079"/>
              <a:gd name="connsiteY10" fmla="*/ 344597 h 1857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7079" h="1857380">
                <a:moveTo>
                  <a:pt x="3297079" y="185571"/>
                </a:moveTo>
                <a:cubicBezTo>
                  <a:pt x="3079371" y="98147"/>
                  <a:pt x="2771252" y="23601"/>
                  <a:pt x="2399337" y="2098"/>
                </a:cubicBezTo>
                <a:cubicBezTo>
                  <a:pt x="2027720" y="-19388"/>
                  <a:pt x="1386850" y="126334"/>
                  <a:pt x="1067370" y="342389"/>
                </a:cubicBezTo>
                <a:cubicBezTo>
                  <a:pt x="756371" y="552709"/>
                  <a:pt x="510998" y="747836"/>
                  <a:pt x="347777" y="998372"/>
                </a:cubicBezTo>
                <a:cubicBezTo>
                  <a:pt x="178875" y="1257628"/>
                  <a:pt x="31929" y="1673168"/>
                  <a:pt x="0" y="1836087"/>
                </a:cubicBezTo>
                <a:cubicBezTo>
                  <a:pt x="38431" y="1837412"/>
                  <a:pt x="76864" y="1856055"/>
                  <a:pt x="115295" y="1857380"/>
                </a:cubicBezTo>
                <a:cubicBezTo>
                  <a:pt x="120264" y="1793231"/>
                  <a:pt x="187881" y="1603657"/>
                  <a:pt x="300279" y="1383656"/>
                </a:cubicBezTo>
                <a:cubicBezTo>
                  <a:pt x="415288" y="1158544"/>
                  <a:pt x="738750" y="816095"/>
                  <a:pt x="956051" y="636587"/>
                </a:cubicBezTo>
                <a:cubicBezTo>
                  <a:pt x="1173352" y="457079"/>
                  <a:pt x="1334204" y="407373"/>
                  <a:pt x="1604083" y="306608"/>
                </a:cubicBezTo>
                <a:cubicBezTo>
                  <a:pt x="1886478" y="201170"/>
                  <a:pt x="2336880" y="136229"/>
                  <a:pt x="2621850" y="175412"/>
                </a:cubicBezTo>
                <a:cubicBezTo>
                  <a:pt x="2828617" y="203842"/>
                  <a:pt x="3117547" y="304799"/>
                  <a:pt x="3197268" y="344597"/>
                </a:cubicBezTo>
              </a:path>
            </a:pathLst>
          </a:custGeom>
          <a:solidFill>
            <a:srgbClr val="FDFF00">
              <a:alpha val="25000"/>
            </a:srgbClr>
          </a:solidFill>
          <a:ln w="254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21" dirty="0"/>
          </a:p>
        </p:txBody>
      </p:sp>
      <p:sp>
        <p:nvSpPr>
          <p:cNvPr id="15" name="Freeform 9">
            <a:extLst>
              <a:ext uri="{FF2B5EF4-FFF2-40B4-BE49-F238E27FC236}">
                <a16:creationId xmlns:a16="http://schemas.microsoft.com/office/drawing/2014/main" id="{73B22BF8-2ADF-2292-191E-46C11FF72EDC}"/>
              </a:ext>
            </a:extLst>
          </p:cNvPr>
          <p:cNvSpPr/>
          <p:nvPr/>
        </p:nvSpPr>
        <p:spPr>
          <a:xfrm>
            <a:off x="8153401" y="6743699"/>
            <a:ext cx="990600" cy="486859"/>
          </a:xfrm>
          <a:custGeom>
            <a:avLst/>
            <a:gdLst>
              <a:gd name="connsiteX0" fmla="*/ 641350 w 641350"/>
              <a:gd name="connsiteY0" fmla="*/ 165100 h 295275"/>
              <a:gd name="connsiteX1" fmla="*/ 638175 w 641350"/>
              <a:gd name="connsiteY1" fmla="*/ 295275 h 295275"/>
              <a:gd name="connsiteX2" fmla="*/ 501650 w 641350"/>
              <a:gd name="connsiteY2" fmla="*/ 295275 h 295275"/>
              <a:gd name="connsiteX3" fmla="*/ 342900 w 641350"/>
              <a:gd name="connsiteY3" fmla="*/ 282575 h 295275"/>
              <a:gd name="connsiteX4" fmla="*/ 212725 w 641350"/>
              <a:gd name="connsiteY4" fmla="*/ 247650 h 295275"/>
              <a:gd name="connsiteX5" fmla="*/ 79375 w 641350"/>
              <a:gd name="connsiteY5" fmla="*/ 206375 h 295275"/>
              <a:gd name="connsiteX6" fmla="*/ 0 w 641350"/>
              <a:gd name="connsiteY6" fmla="*/ 130175 h 295275"/>
              <a:gd name="connsiteX7" fmla="*/ 130175 w 641350"/>
              <a:gd name="connsiteY7" fmla="*/ 0 h 295275"/>
              <a:gd name="connsiteX8" fmla="*/ 260350 w 641350"/>
              <a:gd name="connsiteY8" fmla="*/ 79375 h 295275"/>
              <a:gd name="connsiteX9" fmla="*/ 425450 w 641350"/>
              <a:gd name="connsiteY9" fmla="*/ 130175 h 295275"/>
              <a:gd name="connsiteX10" fmla="*/ 581025 w 641350"/>
              <a:gd name="connsiteY10" fmla="*/ 142875 h 295275"/>
              <a:gd name="connsiteX11" fmla="*/ 641350 w 641350"/>
              <a:gd name="connsiteY11" fmla="*/ 165100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1350" h="295275">
                <a:moveTo>
                  <a:pt x="641350" y="165100"/>
                </a:moveTo>
                <a:cubicBezTo>
                  <a:pt x="640292" y="208492"/>
                  <a:pt x="639233" y="251883"/>
                  <a:pt x="638175" y="295275"/>
                </a:cubicBezTo>
                <a:lnTo>
                  <a:pt x="501650" y="295275"/>
                </a:lnTo>
                <a:lnTo>
                  <a:pt x="342900" y="282575"/>
                </a:lnTo>
                <a:lnTo>
                  <a:pt x="212725" y="247650"/>
                </a:lnTo>
                <a:lnTo>
                  <a:pt x="79375" y="206375"/>
                </a:lnTo>
                <a:lnTo>
                  <a:pt x="0" y="130175"/>
                </a:lnTo>
                <a:lnTo>
                  <a:pt x="130175" y="0"/>
                </a:lnTo>
                <a:lnTo>
                  <a:pt x="260350" y="79375"/>
                </a:lnTo>
                <a:lnTo>
                  <a:pt x="425450" y="130175"/>
                </a:lnTo>
                <a:lnTo>
                  <a:pt x="581025" y="142875"/>
                </a:lnTo>
                <a:lnTo>
                  <a:pt x="641350" y="165100"/>
                </a:lnTo>
                <a:close/>
              </a:path>
            </a:pathLst>
          </a:custGeom>
          <a:solidFill>
            <a:srgbClr val="FDFF00">
              <a:alpha val="24706"/>
            </a:srgbClr>
          </a:solidFill>
          <a:ln w="44450" cap="rnd">
            <a:solidFill>
              <a:srgbClr val="FD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en-US" sz="4821"/>
          </a:p>
        </p:txBody>
      </p:sp>
      <p:sp>
        <p:nvSpPr>
          <p:cNvPr id="16" name="Freeform 11">
            <a:extLst>
              <a:ext uri="{FF2B5EF4-FFF2-40B4-BE49-F238E27FC236}">
                <a16:creationId xmlns:a16="http://schemas.microsoft.com/office/drawing/2014/main" id="{F4B5DC46-5ED2-0B28-1027-579BF7C52B6D}"/>
              </a:ext>
            </a:extLst>
          </p:cNvPr>
          <p:cNvSpPr/>
          <p:nvPr/>
        </p:nvSpPr>
        <p:spPr>
          <a:xfrm>
            <a:off x="10744199" y="3742268"/>
            <a:ext cx="821267" cy="975220"/>
          </a:xfrm>
          <a:custGeom>
            <a:avLst/>
            <a:gdLst>
              <a:gd name="connsiteX0" fmla="*/ 301625 w 419100"/>
              <a:gd name="connsiteY0" fmla="*/ 523875 h 523875"/>
              <a:gd name="connsiteX1" fmla="*/ 260350 w 419100"/>
              <a:gd name="connsiteY1" fmla="*/ 422275 h 523875"/>
              <a:gd name="connsiteX2" fmla="*/ 168275 w 419100"/>
              <a:gd name="connsiteY2" fmla="*/ 292100 h 523875"/>
              <a:gd name="connsiteX3" fmla="*/ 85725 w 419100"/>
              <a:gd name="connsiteY3" fmla="*/ 168275 h 523875"/>
              <a:gd name="connsiteX4" fmla="*/ 0 w 419100"/>
              <a:gd name="connsiteY4" fmla="*/ 79375 h 523875"/>
              <a:gd name="connsiteX5" fmla="*/ 101600 w 419100"/>
              <a:gd name="connsiteY5" fmla="*/ 0 h 523875"/>
              <a:gd name="connsiteX6" fmla="*/ 247650 w 419100"/>
              <a:gd name="connsiteY6" fmla="*/ 168275 h 523875"/>
              <a:gd name="connsiteX7" fmla="*/ 419100 w 419100"/>
              <a:gd name="connsiteY7" fmla="*/ 447675 h 523875"/>
              <a:gd name="connsiteX8" fmla="*/ 301625 w 419100"/>
              <a:gd name="connsiteY8" fmla="*/ 523875 h 52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9100" h="523875">
                <a:moveTo>
                  <a:pt x="301625" y="523875"/>
                </a:moveTo>
                <a:lnTo>
                  <a:pt x="260350" y="422275"/>
                </a:lnTo>
                <a:lnTo>
                  <a:pt x="168275" y="292100"/>
                </a:lnTo>
                <a:lnTo>
                  <a:pt x="85725" y="168275"/>
                </a:lnTo>
                <a:lnTo>
                  <a:pt x="0" y="79375"/>
                </a:lnTo>
                <a:lnTo>
                  <a:pt x="101600" y="0"/>
                </a:lnTo>
                <a:lnTo>
                  <a:pt x="247650" y="168275"/>
                </a:lnTo>
                <a:lnTo>
                  <a:pt x="419100" y="447675"/>
                </a:lnTo>
                <a:lnTo>
                  <a:pt x="301625" y="523875"/>
                </a:lnTo>
                <a:close/>
              </a:path>
            </a:pathLst>
          </a:custGeom>
          <a:solidFill>
            <a:srgbClr val="FEFF00">
              <a:alpha val="25000"/>
            </a:srgbClr>
          </a:solidFill>
          <a:ln w="25400">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en-US" sz="4821"/>
          </a:p>
        </p:txBody>
      </p:sp>
    </p:spTree>
    <p:extLst>
      <p:ext uri="{BB962C8B-B14F-4D97-AF65-F5344CB8AC3E}">
        <p14:creationId xmlns:p14="http://schemas.microsoft.com/office/powerpoint/2010/main" val="13436510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text, book, posing&#10;&#10;Description automatically generated">
            <a:extLst>
              <a:ext uri="{FF2B5EF4-FFF2-40B4-BE49-F238E27FC236}">
                <a16:creationId xmlns:a16="http://schemas.microsoft.com/office/drawing/2014/main" id="{EDB9C88A-1EA7-4519-8472-C648621AAAD5}"/>
              </a:ext>
            </a:extLst>
          </p:cNvPr>
          <p:cNvPicPr>
            <a:picLocks noChangeAspect="1"/>
          </p:cNvPicPr>
          <p:nvPr/>
        </p:nvPicPr>
        <p:blipFill rotWithShape="1">
          <a:blip r:embed="rId3">
            <a:extLst>
              <a:ext uri="{28A0092B-C50C-407E-A947-70E740481C1C}">
                <a14:useLocalDpi xmlns:a14="http://schemas.microsoft.com/office/drawing/2010/main" val="0"/>
              </a:ext>
            </a:extLst>
          </a:blip>
          <a:srcRect t="740"/>
          <a:stretch/>
        </p:blipFill>
        <p:spPr>
          <a:xfrm>
            <a:off x="4178808" y="0"/>
            <a:ext cx="9930384" cy="10210800"/>
          </a:xfrm>
          <a:prstGeom prst="rect">
            <a:avLst/>
          </a:prstGeom>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1429" y="4760121"/>
            <a:ext cx="3782555" cy="2147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 Placeholder 1"/>
          <p:cNvSpPr>
            <a:spLocks noGrp="1"/>
          </p:cNvSpPr>
          <p:nvPr>
            <p:ph type="body" sz="quarter" idx="10"/>
          </p:nvPr>
        </p:nvSpPr>
        <p:spPr/>
        <p:txBody>
          <a:bodyPr/>
          <a:lstStyle/>
          <a:p>
            <a:r>
              <a:rPr lang="en-US" dirty="0"/>
              <a:t>Fresco of the Three Graces, from Pompeii, 1st century AD</a:t>
            </a:r>
          </a:p>
        </p:txBody>
      </p:sp>
      <p:sp>
        <p:nvSpPr>
          <p:cNvPr id="3" name="Text Placeholder 2"/>
          <p:cNvSpPr>
            <a:spLocks noGrp="1"/>
          </p:cNvSpPr>
          <p:nvPr>
            <p:ph type="body" sz="quarter" idx="12"/>
          </p:nvPr>
        </p:nvSpPr>
        <p:spPr/>
        <p:txBody>
          <a:bodyPr/>
          <a:lstStyle/>
          <a:p>
            <a:r>
              <a:rPr lang="en-US" dirty="0"/>
              <a:t>13:13</a:t>
            </a:r>
          </a:p>
        </p:txBody>
      </p:sp>
      <p:sp>
        <p:nvSpPr>
          <p:cNvPr id="4" name="Title 3"/>
          <p:cNvSpPr>
            <a:spLocks noGrp="1"/>
          </p:cNvSpPr>
          <p:nvPr>
            <p:ph type="title"/>
          </p:nvPr>
        </p:nvSpPr>
        <p:spPr/>
        <p:txBody>
          <a:bodyPr/>
          <a:lstStyle/>
          <a:p>
            <a:r>
              <a:rPr lang="en-US" dirty="0"/>
              <a:t>But now these three remain, faith, hope, and love</a:t>
            </a:r>
          </a:p>
        </p:txBody>
      </p:sp>
    </p:spTree>
    <p:extLst>
      <p:ext uri="{BB962C8B-B14F-4D97-AF65-F5344CB8AC3E}">
        <p14:creationId xmlns:p14="http://schemas.microsoft.com/office/powerpoint/2010/main" val="351615129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CE2F80B-552C-DC08-2C73-71436EE990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Statuette of a shepherd carrying a sheep, 1st century AD</a:t>
            </a:r>
          </a:p>
        </p:txBody>
      </p:sp>
      <p:sp>
        <p:nvSpPr>
          <p:cNvPr id="3" name="Text Placeholder 2"/>
          <p:cNvSpPr>
            <a:spLocks noGrp="1"/>
          </p:cNvSpPr>
          <p:nvPr>
            <p:ph type="body" sz="quarter" idx="12"/>
          </p:nvPr>
        </p:nvSpPr>
        <p:spPr/>
        <p:txBody>
          <a:bodyPr/>
          <a:lstStyle/>
          <a:p>
            <a:r>
              <a:rPr lang="en-US" dirty="0"/>
              <a:t>13:13</a:t>
            </a:r>
          </a:p>
        </p:txBody>
      </p:sp>
      <p:sp>
        <p:nvSpPr>
          <p:cNvPr id="4" name="Title 3"/>
          <p:cNvSpPr>
            <a:spLocks noGrp="1"/>
          </p:cNvSpPr>
          <p:nvPr>
            <p:ph type="title"/>
          </p:nvPr>
        </p:nvSpPr>
        <p:spPr/>
        <p:txBody>
          <a:bodyPr/>
          <a:lstStyle/>
          <a:p>
            <a:r>
              <a:rPr lang="en-US" dirty="0"/>
              <a:t>But the greatest of these is love</a:t>
            </a:r>
          </a:p>
        </p:txBody>
      </p:sp>
    </p:spTree>
    <p:extLst>
      <p:ext uri="{BB962C8B-B14F-4D97-AF65-F5344CB8AC3E}">
        <p14:creationId xmlns:p14="http://schemas.microsoft.com/office/powerpoint/2010/main" val="55270178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6DFD2A-0AE5-1E51-5E50-D792F5814E3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06EBF9A-FD0F-CC70-8EEB-B4F126172B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571500"/>
            <a:ext cx="9144000" cy="9144000"/>
          </a:xfrm>
          <a:prstGeom prst="rect">
            <a:avLst/>
          </a:prstGeom>
        </p:spPr>
      </p:pic>
      <p:sp>
        <p:nvSpPr>
          <p:cNvPr id="8" name="Rectangle 7">
            <a:extLst>
              <a:ext uri="{FF2B5EF4-FFF2-40B4-BE49-F238E27FC236}">
                <a16:creationId xmlns:a16="http://schemas.microsoft.com/office/drawing/2014/main" id="{FA31ADFE-D774-3A48-688F-BCAB11E94786}"/>
              </a:ext>
            </a:extLst>
          </p:cNvPr>
          <p:cNvSpPr/>
          <p:nvPr/>
        </p:nvSpPr>
        <p:spPr>
          <a:xfrm>
            <a:off x="11049000" y="4686300"/>
            <a:ext cx="6477000" cy="1905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More than 1,700 slides in PowerPoint format. Available now from BiblePlaces.com.</a:t>
            </a:r>
          </a:p>
        </p:txBody>
      </p:sp>
    </p:spTree>
    <p:extLst>
      <p:ext uri="{BB962C8B-B14F-4D97-AF65-F5344CB8AC3E}">
        <p14:creationId xmlns:p14="http://schemas.microsoft.com/office/powerpoint/2010/main" val="26885197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ground, outdoor, stone, cement&#10;&#10;Description automatically generated">
            <a:extLst>
              <a:ext uri="{FF2B5EF4-FFF2-40B4-BE49-F238E27FC236}">
                <a16:creationId xmlns:a16="http://schemas.microsoft.com/office/drawing/2014/main" id="{EA6BCB1C-14BD-7CB2-6D1C-5334670A34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Basalt sarcophagus depicting an angel with a sword, from the Amman citadel, Roman period</a:t>
            </a:r>
          </a:p>
        </p:txBody>
      </p:sp>
      <p:sp>
        <p:nvSpPr>
          <p:cNvPr id="4" name="Text Placeholder 3"/>
          <p:cNvSpPr>
            <a:spLocks noGrp="1"/>
          </p:cNvSpPr>
          <p:nvPr>
            <p:ph type="body" sz="quarter" idx="12"/>
          </p:nvPr>
        </p:nvSpPr>
        <p:spPr/>
        <p:txBody>
          <a:bodyPr/>
          <a:lstStyle/>
          <a:p>
            <a:r>
              <a:rPr lang="en-US" dirty="0"/>
              <a:t>13:1</a:t>
            </a:r>
          </a:p>
        </p:txBody>
      </p:sp>
      <p:sp>
        <p:nvSpPr>
          <p:cNvPr id="2" name="Title 1"/>
          <p:cNvSpPr>
            <a:spLocks noGrp="1"/>
          </p:cNvSpPr>
          <p:nvPr>
            <p:ph type="title"/>
          </p:nvPr>
        </p:nvSpPr>
        <p:spPr/>
        <p:txBody>
          <a:bodyPr/>
          <a:lstStyle/>
          <a:p>
            <a:r>
              <a:rPr lang="en-US" dirty="0"/>
              <a:t>If I speak in the tongues of men and of angels</a:t>
            </a:r>
          </a:p>
        </p:txBody>
      </p:sp>
    </p:spTree>
    <p:extLst>
      <p:ext uri="{BB962C8B-B14F-4D97-AF65-F5344CB8AC3E}">
        <p14:creationId xmlns:p14="http://schemas.microsoft.com/office/powerpoint/2010/main" val="37029711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indoor, bread, meal&#10;&#10;Description automatically generated">
            <a:extLst>
              <a:ext uri="{FF2B5EF4-FFF2-40B4-BE49-F238E27FC236}">
                <a16:creationId xmlns:a16="http://schemas.microsoft.com/office/drawing/2014/main" id="{6DE61C4D-4CB5-7C2F-9589-C2A3CCD65F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Scale, weights, </a:t>
            </a:r>
            <a:r>
              <a:rPr lang="en-US" i="1" dirty="0" err="1"/>
              <a:t>aes</a:t>
            </a:r>
            <a:r>
              <a:rPr lang="en-US" i="1" dirty="0"/>
              <a:t> rude</a:t>
            </a:r>
            <a:r>
              <a:rPr lang="en-US" dirty="0"/>
              <a:t>, bronze ingots of various varieties, Early Roman period</a:t>
            </a:r>
          </a:p>
        </p:txBody>
      </p:sp>
      <p:sp>
        <p:nvSpPr>
          <p:cNvPr id="3" name="Text Placeholder 2"/>
          <p:cNvSpPr>
            <a:spLocks noGrp="1"/>
          </p:cNvSpPr>
          <p:nvPr>
            <p:ph type="body" sz="quarter" idx="12"/>
          </p:nvPr>
        </p:nvSpPr>
        <p:spPr/>
        <p:txBody>
          <a:bodyPr/>
          <a:lstStyle/>
          <a:p>
            <a:r>
              <a:rPr lang="en-US" dirty="0"/>
              <a:t>13:1</a:t>
            </a:r>
          </a:p>
        </p:txBody>
      </p:sp>
      <p:sp>
        <p:nvSpPr>
          <p:cNvPr id="4" name="Title 3"/>
          <p:cNvSpPr>
            <a:spLocks noGrp="1"/>
          </p:cNvSpPr>
          <p:nvPr>
            <p:ph type="title"/>
          </p:nvPr>
        </p:nvSpPr>
        <p:spPr/>
        <p:txBody>
          <a:bodyPr/>
          <a:lstStyle/>
          <a:p>
            <a:r>
              <a:rPr lang="en-US" dirty="0"/>
              <a:t>But if I do not have love, I have become a sounding brass or a clanging cymbal</a:t>
            </a:r>
          </a:p>
        </p:txBody>
      </p:sp>
    </p:spTree>
    <p:extLst>
      <p:ext uri="{BB962C8B-B14F-4D97-AF65-F5344CB8AC3E}">
        <p14:creationId xmlns:p14="http://schemas.microsoft.com/office/powerpoint/2010/main" val="41303590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een vase with a handle&#10;&#10;Description automatically generated with medium confidence">
            <a:extLst>
              <a:ext uri="{FF2B5EF4-FFF2-40B4-BE49-F238E27FC236}">
                <a16:creationId xmlns:a16="http://schemas.microsoft.com/office/drawing/2014/main" id="{8377F98E-A915-4AD4-97D5-E5DA03338A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8269" y="0"/>
            <a:ext cx="7091465" cy="10287000"/>
          </a:xfrm>
          <a:prstGeom prst="rect">
            <a:avLst/>
          </a:prstGeom>
        </p:spPr>
      </p:pic>
      <p:sp>
        <p:nvSpPr>
          <p:cNvPr id="2" name="Text Placeholder 1"/>
          <p:cNvSpPr>
            <a:spLocks noGrp="1"/>
          </p:cNvSpPr>
          <p:nvPr>
            <p:ph type="body" sz="quarter" idx="10"/>
          </p:nvPr>
        </p:nvSpPr>
        <p:spPr/>
        <p:txBody>
          <a:bodyPr/>
          <a:lstStyle/>
          <a:p>
            <a:r>
              <a:rPr lang="en-US" dirty="0"/>
              <a:t>Bronze amphora, 1st century AD</a:t>
            </a:r>
          </a:p>
        </p:txBody>
      </p:sp>
      <p:sp>
        <p:nvSpPr>
          <p:cNvPr id="3" name="Text Placeholder 2"/>
          <p:cNvSpPr>
            <a:spLocks noGrp="1"/>
          </p:cNvSpPr>
          <p:nvPr>
            <p:ph type="body" sz="quarter" idx="12"/>
          </p:nvPr>
        </p:nvSpPr>
        <p:spPr/>
        <p:txBody>
          <a:bodyPr/>
          <a:lstStyle/>
          <a:p>
            <a:r>
              <a:rPr lang="en-US" dirty="0"/>
              <a:t>13:1</a:t>
            </a:r>
          </a:p>
        </p:txBody>
      </p:sp>
      <p:sp>
        <p:nvSpPr>
          <p:cNvPr id="4" name="Title 3"/>
          <p:cNvSpPr>
            <a:spLocks noGrp="1"/>
          </p:cNvSpPr>
          <p:nvPr>
            <p:ph type="title"/>
          </p:nvPr>
        </p:nvSpPr>
        <p:spPr/>
        <p:txBody>
          <a:bodyPr/>
          <a:lstStyle/>
          <a:p>
            <a:r>
              <a:rPr lang="en-US" dirty="0"/>
              <a:t>But if I do not have love, I have become a sounding brass or a clanging cymbal</a:t>
            </a:r>
          </a:p>
        </p:txBody>
      </p:sp>
    </p:spTree>
    <p:extLst>
      <p:ext uri="{BB962C8B-B14F-4D97-AF65-F5344CB8AC3E}">
        <p14:creationId xmlns:p14="http://schemas.microsoft.com/office/powerpoint/2010/main" val="26925183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sport&#10;&#10;Description automatically generated">
            <a:extLst>
              <a:ext uri="{FF2B5EF4-FFF2-40B4-BE49-F238E27FC236}">
                <a16:creationId xmlns:a16="http://schemas.microsoft.com/office/drawing/2014/main" id="{13C77B45-EEC7-4E96-9936-4D8F56107822}"/>
              </a:ext>
            </a:extLst>
          </p:cNvPr>
          <p:cNvPicPr>
            <a:picLocks noChangeAspect="1"/>
          </p:cNvPicPr>
          <p:nvPr/>
        </p:nvPicPr>
        <p:blipFill rotWithShape="1">
          <a:blip r:embed="rId3">
            <a:extLst>
              <a:ext uri="{28A0092B-C50C-407E-A947-70E740481C1C}">
                <a14:useLocalDpi xmlns:a14="http://schemas.microsoft.com/office/drawing/2010/main" val="0"/>
              </a:ext>
            </a:extLst>
          </a:blip>
          <a:srcRect b="2222"/>
          <a:stretch/>
        </p:blipFill>
        <p:spPr>
          <a:xfrm>
            <a:off x="1408176" y="228599"/>
            <a:ext cx="15471648" cy="10058402"/>
          </a:xfrm>
          <a:prstGeom prst="rect">
            <a:avLst/>
          </a:prstGeom>
        </p:spPr>
      </p:pic>
      <p:sp>
        <p:nvSpPr>
          <p:cNvPr id="2" name="Text Placeholder 1"/>
          <p:cNvSpPr>
            <a:spLocks noGrp="1"/>
          </p:cNvSpPr>
          <p:nvPr>
            <p:ph type="body" sz="quarter" idx="10"/>
          </p:nvPr>
        </p:nvSpPr>
        <p:spPr/>
        <p:txBody>
          <a:bodyPr/>
          <a:lstStyle/>
          <a:p>
            <a:r>
              <a:rPr lang="en-US" dirty="0"/>
              <a:t>Bronze horn from Pompeii, 1st century AD</a:t>
            </a:r>
          </a:p>
        </p:txBody>
      </p:sp>
      <p:sp>
        <p:nvSpPr>
          <p:cNvPr id="3" name="Text Placeholder 2"/>
          <p:cNvSpPr>
            <a:spLocks noGrp="1"/>
          </p:cNvSpPr>
          <p:nvPr>
            <p:ph type="body" sz="quarter" idx="12"/>
          </p:nvPr>
        </p:nvSpPr>
        <p:spPr/>
        <p:txBody>
          <a:bodyPr/>
          <a:lstStyle/>
          <a:p>
            <a:r>
              <a:rPr lang="en-US" dirty="0"/>
              <a:t>13:1</a:t>
            </a:r>
          </a:p>
        </p:txBody>
      </p:sp>
      <p:sp>
        <p:nvSpPr>
          <p:cNvPr id="4" name="Title 3"/>
          <p:cNvSpPr>
            <a:spLocks noGrp="1"/>
          </p:cNvSpPr>
          <p:nvPr>
            <p:ph type="title"/>
          </p:nvPr>
        </p:nvSpPr>
        <p:spPr/>
        <p:txBody>
          <a:bodyPr/>
          <a:lstStyle/>
          <a:p>
            <a:r>
              <a:rPr lang="en-US" dirty="0"/>
              <a:t>But if I do not have love, I have become a sounding brass or a clanging cymbal</a:t>
            </a:r>
          </a:p>
        </p:txBody>
      </p:sp>
    </p:spTree>
    <p:extLst>
      <p:ext uri="{BB962C8B-B14F-4D97-AF65-F5344CB8AC3E}">
        <p14:creationId xmlns:p14="http://schemas.microsoft.com/office/powerpoint/2010/main" val="22249940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text, wooden, old&#10;&#10;Description automatically generated">
            <a:extLst>
              <a:ext uri="{FF2B5EF4-FFF2-40B4-BE49-F238E27FC236}">
                <a16:creationId xmlns:a16="http://schemas.microsoft.com/office/drawing/2014/main" id="{33F21669-15B6-44C2-5665-451B9644EE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8269" y="0"/>
            <a:ext cx="14691462" cy="10287000"/>
          </a:xfrm>
          <a:prstGeom prst="rect">
            <a:avLst/>
          </a:prstGeom>
        </p:spPr>
      </p:pic>
      <p:sp>
        <p:nvSpPr>
          <p:cNvPr id="2" name="Text Placeholder 1"/>
          <p:cNvSpPr>
            <a:spLocks noGrp="1"/>
          </p:cNvSpPr>
          <p:nvPr>
            <p:ph type="body" sz="quarter" idx="10"/>
          </p:nvPr>
        </p:nvSpPr>
        <p:spPr/>
        <p:txBody>
          <a:bodyPr/>
          <a:lstStyle/>
          <a:p>
            <a:r>
              <a:rPr lang="en-US" dirty="0"/>
              <a:t>Opus sectile depiction of a maenad with a torch and a gong, from Pompeii, 1st century AD</a:t>
            </a:r>
          </a:p>
        </p:txBody>
      </p:sp>
      <p:sp>
        <p:nvSpPr>
          <p:cNvPr id="3" name="Text Placeholder 2"/>
          <p:cNvSpPr>
            <a:spLocks noGrp="1"/>
          </p:cNvSpPr>
          <p:nvPr>
            <p:ph type="body" sz="quarter" idx="12"/>
          </p:nvPr>
        </p:nvSpPr>
        <p:spPr/>
        <p:txBody>
          <a:bodyPr/>
          <a:lstStyle/>
          <a:p>
            <a:r>
              <a:rPr lang="en-US" dirty="0"/>
              <a:t>13:1</a:t>
            </a:r>
          </a:p>
        </p:txBody>
      </p:sp>
      <p:sp>
        <p:nvSpPr>
          <p:cNvPr id="4" name="Title 3"/>
          <p:cNvSpPr>
            <a:spLocks noGrp="1"/>
          </p:cNvSpPr>
          <p:nvPr>
            <p:ph type="title"/>
          </p:nvPr>
        </p:nvSpPr>
        <p:spPr/>
        <p:txBody>
          <a:bodyPr/>
          <a:lstStyle/>
          <a:p>
            <a:r>
              <a:rPr lang="en-US" dirty="0"/>
              <a:t>But if I do not have love, I have become a sounding brass or a clanging cymbal</a:t>
            </a:r>
          </a:p>
        </p:txBody>
      </p:sp>
    </p:spTree>
    <p:extLst>
      <p:ext uri="{BB962C8B-B14F-4D97-AF65-F5344CB8AC3E}">
        <p14:creationId xmlns:p14="http://schemas.microsoft.com/office/powerpoint/2010/main" val="9583483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5369631-4848-1A1A-88DC-339948A0D759}"/>
              </a:ext>
            </a:extLst>
          </p:cNvPr>
          <p:cNvPicPr>
            <a:picLocks noChangeAspect="1"/>
          </p:cNvPicPr>
          <p:nvPr/>
        </p:nvPicPr>
        <p:blipFill rotWithShape="1">
          <a:blip r:embed="rId3">
            <a:extLst>
              <a:ext uri="{28A0092B-C50C-407E-A947-70E740481C1C}">
                <a14:useLocalDpi xmlns:a14="http://schemas.microsoft.com/office/drawing/2010/main" val="0"/>
              </a:ext>
            </a:extLst>
          </a:blip>
          <a:srcRect l="2179" r="2467"/>
          <a:stretch/>
        </p:blipFill>
        <p:spPr>
          <a:xfrm>
            <a:off x="5251938" y="23253"/>
            <a:ext cx="7760677" cy="10287000"/>
          </a:xfrm>
          <a:prstGeom prst="rect">
            <a:avLst/>
          </a:prstGeom>
        </p:spPr>
      </p:pic>
      <p:sp>
        <p:nvSpPr>
          <p:cNvPr id="2" name="Text Placeholder 1"/>
          <p:cNvSpPr>
            <a:spLocks noGrp="1"/>
          </p:cNvSpPr>
          <p:nvPr>
            <p:ph type="body" sz="quarter" idx="10"/>
          </p:nvPr>
        </p:nvSpPr>
        <p:spPr/>
        <p:txBody>
          <a:bodyPr/>
          <a:lstStyle/>
          <a:p>
            <a:r>
              <a:rPr lang="en-US" dirty="0"/>
              <a:t>Maenad in a silk dress, with a gong, from Pompeii, 1st century AD</a:t>
            </a:r>
          </a:p>
        </p:txBody>
      </p:sp>
      <p:sp>
        <p:nvSpPr>
          <p:cNvPr id="3" name="Text Placeholder 2"/>
          <p:cNvSpPr>
            <a:spLocks noGrp="1"/>
          </p:cNvSpPr>
          <p:nvPr>
            <p:ph type="body" sz="quarter" idx="12"/>
          </p:nvPr>
        </p:nvSpPr>
        <p:spPr/>
        <p:txBody>
          <a:bodyPr/>
          <a:lstStyle/>
          <a:p>
            <a:r>
              <a:rPr lang="en-US" dirty="0"/>
              <a:t>13:1</a:t>
            </a:r>
          </a:p>
        </p:txBody>
      </p:sp>
      <p:sp>
        <p:nvSpPr>
          <p:cNvPr id="4" name="Title 3"/>
          <p:cNvSpPr>
            <a:spLocks noGrp="1"/>
          </p:cNvSpPr>
          <p:nvPr>
            <p:ph type="title"/>
          </p:nvPr>
        </p:nvSpPr>
        <p:spPr/>
        <p:txBody>
          <a:bodyPr/>
          <a:lstStyle/>
          <a:p>
            <a:r>
              <a:rPr lang="en-US" dirty="0"/>
              <a:t>But if I do not have love, I have become a sounding brass or a clanging cymbal</a:t>
            </a:r>
          </a:p>
        </p:txBody>
      </p:sp>
    </p:spTree>
    <p:extLst>
      <p:ext uri="{BB962C8B-B14F-4D97-AF65-F5344CB8AC3E}">
        <p14:creationId xmlns:p14="http://schemas.microsoft.com/office/powerpoint/2010/main" val="39268705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ground, stone&#10;&#10;Description automatically generated">
            <a:extLst>
              <a:ext uri="{FF2B5EF4-FFF2-40B4-BE49-F238E27FC236}">
                <a16:creationId xmlns:a16="http://schemas.microsoft.com/office/drawing/2014/main" id="{098D2876-5D27-4FAE-9204-CE3F211ECD03}"/>
              </a:ext>
            </a:extLst>
          </p:cNvPr>
          <p:cNvPicPr>
            <a:picLocks noChangeAspect="1"/>
          </p:cNvPicPr>
          <p:nvPr/>
        </p:nvPicPr>
        <p:blipFill rotWithShape="1">
          <a:blip r:embed="rId3">
            <a:extLst>
              <a:ext uri="{28A0092B-C50C-407E-A947-70E740481C1C}">
                <a14:useLocalDpi xmlns:a14="http://schemas.microsoft.com/office/drawing/2010/main" val="0"/>
              </a:ext>
            </a:extLst>
          </a:blip>
          <a:srcRect t="33105" b="16126"/>
          <a:stretch/>
        </p:blipFill>
        <p:spPr>
          <a:xfrm>
            <a:off x="3199914" y="553999"/>
            <a:ext cx="11888172" cy="9225510"/>
          </a:xfrm>
          <a:prstGeom prst="rect">
            <a:avLst/>
          </a:prstGeom>
        </p:spPr>
      </p:pic>
      <p:sp>
        <p:nvSpPr>
          <p:cNvPr id="2" name="Text Placeholder 1"/>
          <p:cNvSpPr>
            <a:spLocks noGrp="1"/>
          </p:cNvSpPr>
          <p:nvPr>
            <p:ph type="body" sz="quarter" idx="10"/>
          </p:nvPr>
        </p:nvSpPr>
        <p:spPr/>
        <p:txBody>
          <a:bodyPr/>
          <a:lstStyle/>
          <a:p>
            <a:r>
              <a:rPr lang="en-US" dirty="0"/>
              <a:t>Gongs in an Armenian convent, circa 1915</a:t>
            </a:r>
          </a:p>
        </p:txBody>
      </p:sp>
      <p:sp>
        <p:nvSpPr>
          <p:cNvPr id="3" name="Text Placeholder 2"/>
          <p:cNvSpPr>
            <a:spLocks noGrp="1"/>
          </p:cNvSpPr>
          <p:nvPr>
            <p:ph type="body" sz="quarter" idx="12"/>
          </p:nvPr>
        </p:nvSpPr>
        <p:spPr/>
        <p:txBody>
          <a:bodyPr/>
          <a:lstStyle/>
          <a:p>
            <a:r>
              <a:rPr lang="en-US" dirty="0"/>
              <a:t>13:1</a:t>
            </a:r>
          </a:p>
        </p:txBody>
      </p:sp>
      <p:sp>
        <p:nvSpPr>
          <p:cNvPr id="4" name="Title 3"/>
          <p:cNvSpPr>
            <a:spLocks noGrp="1"/>
          </p:cNvSpPr>
          <p:nvPr>
            <p:ph type="title"/>
          </p:nvPr>
        </p:nvSpPr>
        <p:spPr/>
        <p:txBody>
          <a:bodyPr/>
          <a:lstStyle/>
          <a:p>
            <a:r>
              <a:rPr lang="en-US" dirty="0"/>
              <a:t>But if I do not have love, I have become a sounding brass or a clanging cymbal</a:t>
            </a:r>
          </a:p>
        </p:txBody>
      </p:sp>
    </p:spTree>
    <p:extLst>
      <p:ext uri="{BB962C8B-B14F-4D97-AF65-F5344CB8AC3E}">
        <p14:creationId xmlns:p14="http://schemas.microsoft.com/office/powerpoint/2010/main" val="18497987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indoor&#10;&#10;Description automatically generated">
            <a:extLst>
              <a:ext uri="{FF2B5EF4-FFF2-40B4-BE49-F238E27FC236}">
                <a16:creationId xmlns:a16="http://schemas.microsoft.com/office/drawing/2014/main" id="{C3BABDEB-39DB-4168-96F9-88A528DB09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7220"/>
            <a:ext cx="18288000" cy="9052560"/>
          </a:xfrm>
          <a:prstGeom prst="rect">
            <a:avLst/>
          </a:prstGeom>
        </p:spPr>
      </p:pic>
      <p:sp>
        <p:nvSpPr>
          <p:cNvPr id="2" name="Text Placeholder 1"/>
          <p:cNvSpPr>
            <a:spLocks noGrp="1"/>
          </p:cNvSpPr>
          <p:nvPr>
            <p:ph type="body" sz="quarter" idx="10"/>
          </p:nvPr>
        </p:nvSpPr>
        <p:spPr/>
        <p:txBody>
          <a:bodyPr/>
          <a:lstStyle/>
          <a:p>
            <a:r>
              <a:rPr lang="en-US" dirty="0"/>
              <a:t>Pair of cymbals, from Pompeii, 1st century AD</a:t>
            </a:r>
          </a:p>
        </p:txBody>
      </p:sp>
      <p:sp>
        <p:nvSpPr>
          <p:cNvPr id="3" name="Text Placeholder 2"/>
          <p:cNvSpPr>
            <a:spLocks noGrp="1"/>
          </p:cNvSpPr>
          <p:nvPr>
            <p:ph type="body" sz="quarter" idx="12"/>
          </p:nvPr>
        </p:nvSpPr>
        <p:spPr/>
        <p:txBody>
          <a:bodyPr/>
          <a:lstStyle/>
          <a:p>
            <a:r>
              <a:rPr lang="en-US" dirty="0"/>
              <a:t>13:1</a:t>
            </a:r>
          </a:p>
        </p:txBody>
      </p:sp>
      <p:sp>
        <p:nvSpPr>
          <p:cNvPr id="4" name="Title 3"/>
          <p:cNvSpPr>
            <a:spLocks noGrp="1"/>
          </p:cNvSpPr>
          <p:nvPr>
            <p:ph type="title"/>
          </p:nvPr>
        </p:nvSpPr>
        <p:spPr/>
        <p:txBody>
          <a:bodyPr/>
          <a:lstStyle/>
          <a:p>
            <a:r>
              <a:rPr lang="en-US" dirty="0"/>
              <a:t>But if I do not have love, I have become a sounding brass or a clanging cymbal</a:t>
            </a:r>
          </a:p>
        </p:txBody>
      </p:sp>
    </p:spTree>
    <p:extLst>
      <p:ext uri="{BB962C8B-B14F-4D97-AF65-F5344CB8AC3E}">
        <p14:creationId xmlns:p14="http://schemas.microsoft.com/office/powerpoint/2010/main" val="41760601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indoor, arranged&#10;&#10;Description automatically generated">
            <a:extLst>
              <a:ext uri="{FF2B5EF4-FFF2-40B4-BE49-F238E27FC236}">
                <a16:creationId xmlns:a16="http://schemas.microsoft.com/office/drawing/2014/main" id="{32559B77-621E-3DD6-1023-6E3ABCD61C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848" y="0"/>
            <a:ext cx="16148304" cy="10287000"/>
          </a:xfrm>
          <a:prstGeom prst="rect">
            <a:avLst/>
          </a:prstGeom>
        </p:spPr>
      </p:pic>
      <p:sp>
        <p:nvSpPr>
          <p:cNvPr id="2" name="Text Placeholder 1"/>
          <p:cNvSpPr>
            <a:spLocks noGrp="1"/>
          </p:cNvSpPr>
          <p:nvPr>
            <p:ph type="body" sz="quarter" idx="10"/>
          </p:nvPr>
        </p:nvSpPr>
        <p:spPr/>
        <p:txBody>
          <a:bodyPr/>
          <a:lstStyle/>
          <a:p>
            <a:r>
              <a:rPr lang="en-US" dirty="0"/>
              <a:t>Pair of cymbals, from Pompeii, 1st century AD</a:t>
            </a:r>
          </a:p>
        </p:txBody>
      </p:sp>
      <p:sp>
        <p:nvSpPr>
          <p:cNvPr id="3" name="Text Placeholder 2"/>
          <p:cNvSpPr>
            <a:spLocks noGrp="1"/>
          </p:cNvSpPr>
          <p:nvPr>
            <p:ph type="body" sz="quarter" idx="12"/>
          </p:nvPr>
        </p:nvSpPr>
        <p:spPr/>
        <p:txBody>
          <a:bodyPr/>
          <a:lstStyle/>
          <a:p>
            <a:r>
              <a:rPr lang="en-US" dirty="0"/>
              <a:t>13:1</a:t>
            </a:r>
          </a:p>
        </p:txBody>
      </p:sp>
      <p:sp>
        <p:nvSpPr>
          <p:cNvPr id="4" name="Title 3"/>
          <p:cNvSpPr>
            <a:spLocks noGrp="1"/>
          </p:cNvSpPr>
          <p:nvPr>
            <p:ph type="title"/>
          </p:nvPr>
        </p:nvSpPr>
        <p:spPr/>
        <p:txBody>
          <a:bodyPr/>
          <a:lstStyle/>
          <a:p>
            <a:r>
              <a:rPr lang="en-US" dirty="0"/>
              <a:t>But if I do not have love, I have become a sounding brass or a clanging cymbal</a:t>
            </a:r>
          </a:p>
        </p:txBody>
      </p:sp>
    </p:spTree>
    <p:extLst>
      <p:ext uri="{BB962C8B-B14F-4D97-AF65-F5344CB8AC3E}">
        <p14:creationId xmlns:p14="http://schemas.microsoft.com/office/powerpoint/2010/main" val="34190202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B482CB-A692-D873-0CD1-2890AD4D8638}"/>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F8DA4442-2B4E-EFF3-EBF1-CC1360233F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5" name="Title 4">
            <a:extLst>
              <a:ext uri="{FF2B5EF4-FFF2-40B4-BE49-F238E27FC236}">
                <a16:creationId xmlns:a16="http://schemas.microsoft.com/office/drawing/2014/main" id="{E5FFF857-0601-E92F-6411-9E52FECA28E3}"/>
              </a:ext>
            </a:extLst>
          </p:cNvPr>
          <p:cNvSpPr>
            <a:spLocks noGrp="1"/>
          </p:cNvSpPr>
          <p:nvPr>
            <p:ph type="title"/>
          </p:nvPr>
        </p:nvSpPr>
        <p:spPr>
          <a:xfrm>
            <a:off x="0" y="5415476"/>
            <a:ext cx="18288000" cy="877824"/>
          </a:xfrm>
        </p:spPr>
        <p:txBody>
          <a:bodyPr/>
          <a:lstStyle/>
          <a:p>
            <a:r>
              <a:rPr lang="en-US" dirty="0"/>
              <a:t>1 Corinthians 13</a:t>
            </a:r>
          </a:p>
        </p:txBody>
      </p:sp>
      <p:pic>
        <p:nvPicPr>
          <p:cNvPr id="4" name="Picture 3">
            <a:extLst>
              <a:ext uri="{FF2B5EF4-FFF2-40B4-BE49-F238E27FC236}">
                <a16:creationId xmlns:a16="http://schemas.microsoft.com/office/drawing/2014/main" id="{582D911F-39D3-ADC6-6F46-B52C489815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9260" y="6607897"/>
            <a:ext cx="7269480" cy="408758"/>
          </a:xfrm>
          <a:prstGeom prst="rect">
            <a:avLst/>
          </a:prstGeom>
        </p:spPr>
      </p:pic>
      <p:sp>
        <p:nvSpPr>
          <p:cNvPr id="2" name="Title 4">
            <a:extLst>
              <a:ext uri="{FF2B5EF4-FFF2-40B4-BE49-F238E27FC236}">
                <a16:creationId xmlns:a16="http://schemas.microsoft.com/office/drawing/2014/main" id="{68D0CAFD-5E17-FCF8-4F97-7F7211D2256E}"/>
              </a:ext>
            </a:extLst>
          </p:cNvPr>
          <p:cNvSpPr txBox="1">
            <a:spLocks/>
          </p:cNvSpPr>
          <p:nvPr/>
        </p:nvSpPr>
        <p:spPr>
          <a:xfrm>
            <a:off x="3383280" y="1712544"/>
            <a:ext cx="11094720" cy="7469556"/>
          </a:xfrm>
          <a:prstGeom prst="rect">
            <a:avLst/>
          </a:prstGeom>
          <a:solidFill>
            <a:srgbClr val="010000"/>
          </a:solidFill>
        </p:spPr>
        <p:txBody>
          <a:bodyPr vert="horz" lIns="91440" tIns="45720" rIns="91440" bIns="45720" rtlCol="0" anchor="ctr" anchorCtr="0">
            <a:noAutofit/>
          </a:bodyPr>
          <a:lstStyle>
            <a:lvl1pPr marL="0" algn="ctr" defTabSz="914400" rtl="0" eaLnBrk="1" fontAlgn="base" latinLnBrk="0" hangingPunct="1">
              <a:spcBef>
                <a:spcPct val="0"/>
              </a:spcBef>
              <a:spcAft>
                <a:spcPct val="0"/>
              </a:spcAft>
              <a:buNone/>
              <a:defRPr lang="en-US" sz="2800" b="1" i="0" kern="1200" cap="all" spc="300" baseline="0" dirty="0">
                <a:solidFill>
                  <a:srgbClr val="FEFFFF"/>
                </a:solidFill>
                <a:latin typeface="+mj-lt"/>
                <a:ea typeface="+mj-ea"/>
                <a:cs typeface="Calibri" panose="020F0502020204030204" pitchFamily="34" charset="0"/>
              </a:defRPr>
            </a:lvl1pPr>
          </a:lstStyle>
          <a:p>
            <a:r>
              <a:rPr lang="en-US" sz="3200" b="0" cap="none" spc="0" dirty="0"/>
              <a:t>This is a free sample of the 1 Corinthians 13 presentation from the Photo Companion to the Bible. To purchase the full volume, visit https://www.bibleplaces.com/1corinthians/</a:t>
            </a:r>
            <a:br>
              <a:rPr lang="en-US" sz="3200" b="0" cap="none" spc="0" dirty="0"/>
            </a:br>
            <a:br>
              <a:rPr lang="en-US" sz="3200" b="0" cap="none" spc="0" dirty="0"/>
            </a:br>
            <a:r>
              <a:rPr lang="en-US" sz="3200" b="0" cap="none" spc="0" dirty="0"/>
              <a:t>The Photo Companion to the Bible is an image-rich resource for Bible students, teachers, and researchers. Just as a librarian stocks the shelves with as many relevant materials as possible, so we have tried to provide a broad selection of images. Our goal is that you will find in this “library” whatever it is you are looking for. </a:t>
            </a:r>
            <a:br>
              <a:rPr lang="en-US" sz="3200" b="0" cap="none" spc="0" dirty="0"/>
            </a:br>
            <a:br>
              <a:rPr lang="en-US" sz="3200" b="0" cap="none" spc="0" dirty="0"/>
            </a:br>
            <a:r>
              <a:rPr lang="en-US" sz="3200" b="0" cap="none" spc="0" dirty="0"/>
              <a:t>For more details (for this and every slide), see the Notes section below.</a:t>
            </a:r>
            <a:br>
              <a:rPr lang="en-US" sz="3200" b="0" cap="none" spc="0" dirty="0"/>
            </a:br>
            <a:br>
              <a:rPr lang="en-US" sz="3200" b="0" cap="none" spc="0" dirty="0"/>
            </a:br>
            <a:endParaRPr lang="en-US" sz="3200" b="0" cap="none" spc="0" dirty="0"/>
          </a:p>
        </p:txBody>
      </p:sp>
      <p:sp>
        <p:nvSpPr>
          <p:cNvPr id="3" name="Arrow: Right 2">
            <a:extLst>
              <a:ext uri="{FF2B5EF4-FFF2-40B4-BE49-F238E27FC236}">
                <a16:creationId xmlns:a16="http://schemas.microsoft.com/office/drawing/2014/main" id="{484EAC25-C221-63B7-5681-461EC6A9F2BF}"/>
              </a:ext>
            </a:extLst>
          </p:cNvPr>
          <p:cNvSpPr/>
          <p:nvPr/>
        </p:nvSpPr>
        <p:spPr>
          <a:xfrm rot="5400000">
            <a:off x="8636000" y="8191661"/>
            <a:ext cx="589280" cy="454518"/>
          </a:xfrm>
          <a:prstGeom prst="rightArrow">
            <a:avLst/>
          </a:prstGeom>
          <a:noFill/>
          <a:ln w="50800">
            <a:solidFill>
              <a:srgbClr val="4161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77688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a16="http://schemas.microsoft.com/office/drawing/2014/main" id="{F5937069-C798-8C31-1A36-CD1E0D33FD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7" y="-938"/>
            <a:ext cx="18284666" cy="10288876"/>
          </a:xfrm>
          <a:prstGeom prst="rect">
            <a:avLst/>
          </a:prstGeom>
        </p:spPr>
      </p:pic>
      <p:sp>
        <p:nvSpPr>
          <p:cNvPr id="2" name="Text Placeholder 1"/>
          <p:cNvSpPr>
            <a:spLocks noGrp="1"/>
          </p:cNvSpPr>
          <p:nvPr>
            <p:ph type="body" sz="quarter" idx="10"/>
          </p:nvPr>
        </p:nvSpPr>
        <p:spPr/>
        <p:txBody>
          <a:bodyPr/>
          <a:lstStyle/>
          <a:p>
            <a:r>
              <a:rPr lang="en-US" dirty="0"/>
              <a:t>Mosaic floor depicting a maenad dancing with cymbals, from Asia Minor, Roman period</a:t>
            </a:r>
          </a:p>
        </p:txBody>
      </p:sp>
      <p:sp>
        <p:nvSpPr>
          <p:cNvPr id="3" name="Text Placeholder 2"/>
          <p:cNvSpPr>
            <a:spLocks noGrp="1"/>
          </p:cNvSpPr>
          <p:nvPr>
            <p:ph type="body" sz="quarter" idx="12"/>
          </p:nvPr>
        </p:nvSpPr>
        <p:spPr/>
        <p:txBody>
          <a:bodyPr/>
          <a:lstStyle/>
          <a:p>
            <a:r>
              <a:rPr lang="en-US" dirty="0"/>
              <a:t>13:1</a:t>
            </a:r>
          </a:p>
        </p:txBody>
      </p:sp>
      <p:sp>
        <p:nvSpPr>
          <p:cNvPr id="4" name="Title 3"/>
          <p:cNvSpPr>
            <a:spLocks noGrp="1"/>
          </p:cNvSpPr>
          <p:nvPr>
            <p:ph type="title"/>
          </p:nvPr>
        </p:nvSpPr>
        <p:spPr/>
        <p:txBody>
          <a:bodyPr/>
          <a:lstStyle/>
          <a:p>
            <a:r>
              <a:rPr lang="en-US" dirty="0"/>
              <a:t>But if I do not have love, I have become a sounding brass or a clanging cymbal</a:t>
            </a:r>
          </a:p>
        </p:txBody>
      </p:sp>
    </p:spTree>
    <p:extLst>
      <p:ext uri="{BB962C8B-B14F-4D97-AF65-F5344CB8AC3E}">
        <p14:creationId xmlns:p14="http://schemas.microsoft.com/office/powerpoint/2010/main" val="17658979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0677B54-FB4A-EA4B-36C9-7661FEFDED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8052" y="161193"/>
            <a:ext cx="14171897" cy="9964615"/>
          </a:xfrm>
          <a:prstGeom prst="rect">
            <a:avLst/>
          </a:prstGeom>
        </p:spPr>
      </p:pic>
      <p:sp>
        <p:nvSpPr>
          <p:cNvPr id="2" name="Text Placeholder 1"/>
          <p:cNvSpPr>
            <a:spLocks noGrp="1"/>
          </p:cNvSpPr>
          <p:nvPr>
            <p:ph type="body" sz="quarter" idx="10"/>
          </p:nvPr>
        </p:nvSpPr>
        <p:spPr/>
        <p:txBody>
          <a:bodyPr/>
          <a:lstStyle/>
          <a:p>
            <a:r>
              <a:rPr lang="en-US" dirty="0"/>
              <a:t>Mosaic depicting street musicians, from Pompeii, 1st century BC</a:t>
            </a:r>
          </a:p>
        </p:txBody>
      </p:sp>
      <p:sp>
        <p:nvSpPr>
          <p:cNvPr id="3" name="Text Placeholder 2"/>
          <p:cNvSpPr>
            <a:spLocks noGrp="1"/>
          </p:cNvSpPr>
          <p:nvPr>
            <p:ph type="body" sz="quarter" idx="12"/>
          </p:nvPr>
        </p:nvSpPr>
        <p:spPr/>
        <p:txBody>
          <a:bodyPr/>
          <a:lstStyle/>
          <a:p>
            <a:r>
              <a:rPr lang="en-US" dirty="0"/>
              <a:t>13:1</a:t>
            </a:r>
          </a:p>
        </p:txBody>
      </p:sp>
      <p:sp>
        <p:nvSpPr>
          <p:cNvPr id="4" name="Title 3"/>
          <p:cNvSpPr>
            <a:spLocks noGrp="1"/>
          </p:cNvSpPr>
          <p:nvPr>
            <p:ph type="title"/>
          </p:nvPr>
        </p:nvSpPr>
        <p:spPr/>
        <p:txBody>
          <a:bodyPr/>
          <a:lstStyle/>
          <a:p>
            <a:r>
              <a:rPr lang="en-US" dirty="0"/>
              <a:t>But if I do not have love, I have become a sounding brass or a clanging cymbal</a:t>
            </a:r>
          </a:p>
        </p:txBody>
      </p:sp>
    </p:spTree>
    <p:extLst>
      <p:ext uri="{BB962C8B-B14F-4D97-AF65-F5344CB8AC3E}">
        <p14:creationId xmlns:p14="http://schemas.microsoft.com/office/powerpoint/2010/main" val="32597530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E9CF394-FC5A-E6C5-B643-053F524BF2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800" y="0"/>
            <a:ext cx="10058400" cy="10287000"/>
          </a:xfrm>
          <a:prstGeom prst="rect">
            <a:avLst/>
          </a:prstGeom>
        </p:spPr>
      </p:pic>
      <p:sp>
        <p:nvSpPr>
          <p:cNvPr id="2" name="Text Placeholder 1"/>
          <p:cNvSpPr>
            <a:spLocks noGrp="1"/>
          </p:cNvSpPr>
          <p:nvPr>
            <p:ph type="body" sz="quarter" idx="10"/>
          </p:nvPr>
        </p:nvSpPr>
        <p:spPr/>
        <p:txBody>
          <a:bodyPr/>
          <a:lstStyle/>
          <a:p>
            <a:r>
              <a:rPr lang="en-US" dirty="0"/>
              <a:t>Fresco of a dancing female, from Pompeii, 20 BC – AD 45</a:t>
            </a:r>
          </a:p>
        </p:txBody>
      </p:sp>
      <p:sp>
        <p:nvSpPr>
          <p:cNvPr id="3" name="Text Placeholder 2"/>
          <p:cNvSpPr>
            <a:spLocks noGrp="1"/>
          </p:cNvSpPr>
          <p:nvPr>
            <p:ph type="body" sz="quarter" idx="12"/>
          </p:nvPr>
        </p:nvSpPr>
        <p:spPr/>
        <p:txBody>
          <a:bodyPr/>
          <a:lstStyle/>
          <a:p>
            <a:r>
              <a:rPr lang="en-US" dirty="0"/>
              <a:t>13:1</a:t>
            </a:r>
          </a:p>
        </p:txBody>
      </p:sp>
      <p:sp>
        <p:nvSpPr>
          <p:cNvPr id="4" name="Title 3"/>
          <p:cNvSpPr>
            <a:spLocks noGrp="1"/>
          </p:cNvSpPr>
          <p:nvPr>
            <p:ph type="title"/>
          </p:nvPr>
        </p:nvSpPr>
        <p:spPr/>
        <p:txBody>
          <a:bodyPr/>
          <a:lstStyle/>
          <a:p>
            <a:r>
              <a:rPr lang="en-US" dirty="0"/>
              <a:t>But if I do not have love, I have become a sounding brass or a clanging cymbal</a:t>
            </a:r>
          </a:p>
        </p:txBody>
      </p:sp>
    </p:spTree>
    <p:extLst>
      <p:ext uri="{BB962C8B-B14F-4D97-AF65-F5344CB8AC3E}">
        <p14:creationId xmlns:p14="http://schemas.microsoft.com/office/powerpoint/2010/main" val="17829517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A7612D1-4D88-C9B2-C09D-993A85776B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A0C7A0C5-90AF-4B50-9499-59B1D2C514DA}"/>
              </a:ext>
            </a:extLst>
          </p:cNvPr>
          <p:cNvSpPr>
            <a:spLocks noGrp="1"/>
          </p:cNvSpPr>
          <p:nvPr>
            <p:ph type="body" sz="quarter" idx="10"/>
          </p:nvPr>
        </p:nvSpPr>
        <p:spPr/>
        <p:txBody>
          <a:bodyPr/>
          <a:lstStyle/>
          <a:p>
            <a:r>
              <a:rPr lang="en-US" dirty="0"/>
              <a:t>Commentary of the Habakkuk Scroll (1QpHab), late 1st century BC</a:t>
            </a:r>
          </a:p>
        </p:txBody>
      </p:sp>
      <p:sp>
        <p:nvSpPr>
          <p:cNvPr id="3" name="Text Placeholder 2">
            <a:extLst>
              <a:ext uri="{FF2B5EF4-FFF2-40B4-BE49-F238E27FC236}">
                <a16:creationId xmlns:a16="http://schemas.microsoft.com/office/drawing/2014/main" id="{68AF3B95-1090-4515-AA46-ACF6603F16CF}"/>
              </a:ext>
            </a:extLst>
          </p:cNvPr>
          <p:cNvSpPr>
            <a:spLocks noGrp="1"/>
          </p:cNvSpPr>
          <p:nvPr>
            <p:ph type="body" sz="quarter" idx="12"/>
          </p:nvPr>
        </p:nvSpPr>
        <p:spPr/>
        <p:txBody>
          <a:bodyPr/>
          <a:lstStyle/>
          <a:p>
            <a:r>
              <a:rPr lang="en-US" dirty="0"/>
              <a:t>13:2</a:t>
            </a:r>
          </a:p>
        </p:txBody>
      </p:sp>
      <p:sp>
        <p:nvSpPr>
          <p:cNvPr id="4" name="Title 3">
            <a:extLst>
              <a:ext uri="{FF2B5EF4-FFF2-40B4-BE49-F238E27FC236}">
                <a16:creationId xmlns:a16="http://schemas.microsoft.com/office/drawing/2014/main" id="{AC18A7E2-3CEB-44BB-8E3C-E417C19C9FEC}"/>
              </a:ext>
            </a:extLst>
          </p:cNvPr>
          <p:cNvSpPr>
            <a:spLocks noGrp="1"/>
          </p:cNvSpPr>
          <p:nvPr>
            <p:ph type="title"/>
          </p:nvPr>
        </p:nvSpPr>
        <p:spPr/>
        <p:txBody>
          <a:bodyPr/>
          <a:lstStyle/>
          <a:p>
            <a:r>
              <a:rPr lang="en-US" dirty="0"/>
              <a:t>If I have the gift of prophecy, and know all mysteries and all knowledge</a:t>
            </a:r>
          </a:p>
        </p:txBody>
      </p:sp>
    </p:spTree>
    <p:extLst>
      <p:ext uri="{BB962C8B-B14F-4D97-AF65-F5344CB8AC3E}">
        <p14:creationId xmlns:p14="http://schemas.microsoft.com/office/powerpoint/2010/main" val="32638070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6CB16D5-819B-EC26-8D8A-A8EC99D225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A0C7A0C5-90AF-4B50-9499-59B1D2C514DA}"/>
              </a:ext>
            </a:extLst>
          </p:cNvPr>
          <p:cNvSpPr>
            <a:spLocks noGrp="1"/>
          </p:cNvSpPr>
          <p:nvPr>
            <p:ph type="body" sz="quarter" idx="10"/>
          </p:nvPr>
        </p:nvSpPr>
        <p:spPr/>
        <p:txBody>
          <a:bodyPr/>
          <a:lstStyle/>
          <a:p>
            <a:r>
              <a:rPr lang="en-US" dirty="0"/>
              <a:t>Commentary of the Habakkuk Scroll (1QpHab), late 1st century BC</a:t>
            </a:r>
          </a:p>
        </p:txBody>
      </p:sp>
      <p:sp>
        <p:nvSpPr>
          <p:cNvPr id="3" name="Text Placeholder 2">
            <a:extLst>
              <a:ext uri="{FF2B5EF4-FFF2-40B4-BE49-F238E27FC236}">
                <a16:creationId xmlns:a16="http://schemas.microsoft.com/office/drawing/2014/main" id="{68AF3B95-1090-4515-AA46-ACF6603F16CF}"/>
              </a:ext>
            </a:extLst>
          </p:cNvPr>
          <p:cNvSpPr>
            <a:spLocks noGrp="1"/>
          </p:cNvSpPr>
          <p:nvPr>
            <p:ph type="body" sz="quarter" idx="12"/>
          </p:nvPr>
        </p:nvSpPr>
        <p:spPr/>
        <p:txBody>
          <a:bodyPr/>
          <a:lstStyle/>
          <a:p>
            <a:r>
              <a:rPr lang="en-US" dirty="0"/>
              <a:t>13:2</a:t>
            </a:r>
          </a:p>
        </p:txBody>
      </p:sp>
      <p:sp>
        <p:nvSpPr>
          <p:cNvPr id="4" name="Title 3">
            <a:extLst>
              <a:ext uri="{FF2B5EF4-FFF2-40B4-BE49-F238E27FC236}">
                <a16:creationId xmlns:a16="http://schemas.microsoft.com/office/drawing/2014/main" id="{AC18A7E2-3CEB-44BB-8E3C-E417C19C9FEC}"/>
              </a:ext>
            </a:extLst>
          </p:cNvPr>
          <p:cNvSpPr>
            <a:spLocks noGrp="1"/>
          </p:cNvSpPr>
          <p:nvPr>
            <p:ph type="title"/>
          </p:nvPr>
        </p:nvSpPr>
        <p:spPr/>
        <p:txBody>
          <a:bodyPr/>
          <a:lstStyle/>
          <a:p>
            <a:r>
              <a:rPr lang="en-US" dirty="0"/>
              <a:t>If I have the gift of prophecy, and know all mysteries and all knowledge</a:t>
            </a:r>
          </a:p>
        </p:txBody>
      </p:sp>
      <p:sp>
        <p:nvSpPr>
          <p:cNvPr id="10" name="Freeform 4">
            <a:extLst>
              <a:ext uri="{FF2B5EF4-FFF2-40B4-BE49-F238E27FC236}">
                <a16:creationId xmlns:a16="http://schemas.microsoft.com/office/drawing/2014/main" id="{D02B2C04-148C-FF75-B375-5A474F79735B}"/>
              </a:ext>
            </a:extLst>
          </p:cNvPr>
          <p:cNvSpPr/>
          <p:nvPr/>
        </p:nvSpPr>
        <p:spPr>
          <a:xfrm>
            <a:off x="2889504" y="3429082"/>
            <a:ext cx="7286244" cy="1088054"/>
          </a:xfrm>
          <a:custGeom>
            <a:avLst/>
            <a:gdLst>
              <a:gd name="connsiteX0" fmla="*/ 4102100 w 4222750"/>
              <a:gd name="connsiteY0" fmla="*/ 0 h 609600"/>
              <a:gd name="connsiteX1" fmla="*/ 3371850 w 4222750"/>
              <a:gd name="connsiteY1" fmla="*/ 95250 h 609600"/>
              <a:gd name="connsiteX2" fmla="*/ 2635250 w 4222750"/>
              <a:gd name="connsiteY2" fmla="*/ 31750 h 609600"/>
              <a:gd name="connsiteX3" fmla="*/ 1835150 w 4222750"/>
              <a:gd name="connsiteY3" fmla="*/ 152400 h 609600"/>
              <a:gd name="connsiteX4" fmla="*/ 908050 w 4222750"/>
              <a:gd name="connsiteY4" fmla="*/ 133350 h 609600"/>
              <a:gd name="connsiteX5" fmla="*/ 63500 w 4222750"/>
              <a:gd name="connsiteY5" fmla="*/ 107950 h 609600"/>
              <a:gd name="connsiteX6" fmla="*/ 0 w 4222750"/>
              <a:gd name="connsiteY6" fmla="*/ 355600 h 609600"/>
              <a:gd name="connsiteX7" fmla="*/ 698500 w 4222750"/>
              <a:gd name="connsiteY7" fmla="*/ 355600 h 609600"/>
              <a:gd name="connsiteX8" fmla="*/ 1346200 w 4222750"/>
              <a:gd name="connsiteY8" fmla="*/ 387350 h 609600"/>
              <a:gd name="connsiteX9" fmla="*/ 1371600 w 4222750"/>
              <a:gd name="connsiteY9" fmla="*/ 609600 h 609600"/>
              <a:gd name="connsiteX10" fmla="*/ 1924050 w 4222750"/>
              <a:gd name="connsiteY10" fmla="*/ 590550 h 609600"/>
              <a:gd name="connsiteX11" fmla="*/ 2686050 w 4222750"/>
              <a:gd name="connsiteY11" fmla="*/ 495300 h 609600"/>
              <a:gd name="connsiteX12" fmla="*/ 3422650 w 4222750"/>
              <a:gd name="connsiteY12" fmla="*/ 577850 h 609600"/>
              <a:gd name="connsiteX13" fmla="*/ 4222750 w 4222750"/>
              <a:gd name="connsiteY13" fmla="*/ 488950 h 609600"/>
              <a:gd name="connsiteX14" fmla="*/ 4102100 w 4222750"/>
              <a:gd name="connsiteY14" fmla="*/ 0 h 609600"/>
              <a:gd name="connsiteX0" fmla="*/ 4102100 w 4222750"/>
              <a:gd name="connsiteY0" fmla="*/ 16118 h 625718"/>
              <a:gd name="connsiteX1" fmla="*/ 3371850 w 4222750"/>
              <a:gd name="connsiteY1" fmla="*/ 111368 h 625718"/>
              <a:gd name="connsiteX2" fmla="*/ 2635250 w 4222750"/>
              <a:gd name="connsiteY2" fmla="*/ 47868 h 625718"/>
              <a:gd name="connsiteX3" fmla="*/ 1835150 w 4222750"/>
              <a:gd name="connsiteY3" fmla="*/ 168518 h 625718"/>
              <a:gd name="connsiteX4" fmla="*/ 908050 w 4222750"/>
              <a:gd name="connsiteY4" fmla="*/ 149468 h 625718"/>
              <a:gd name="connsiteX5" fmla="*/ 63500 w 4222750"/>
              <a:gd name="connsiteY5" fmla="*/ 124068 h 625718"/>
              <a:gd name="connsiteX6" fmla="*/ 0 w 4222750"/>
              <a:gd name="connsiteY6" fmla="*/ 371718 h 625718"/>
              <a:gd name="connsiteX7" fmla="*/ 698500 w 4222750"/>
              <a:gd name="connsiteY7" fmla="*/ 371718 h 625718"/>
              <a:gd name="connsiteX8" fmla="*/ 1346200 w 4222750"/>
              <a:gd name="connsiteY8" fmla="*/ 403468 h 625718"/>
              <a:gd name="connsiteX9" fmla="*/ 1371600 w 4222750"/>
              <a:gd name="connsiteY9" fmla="*/ 625718 h 625718"/>
              <a:gd name="connsiteX10" fmla="*/ 1924050 w 4222750"/>
              <a:gd name="connsiteY10" fmla="*/ 606668 h 625718"/>
              <a:gd name="connsiteX11" fmla="*/ 2686050 w 4222750"/>
              <a:gd name="connsiteY11" fmla="*/ 511418 h 625718"/>
              <a:gd name="connsiteX12" fmla="*/ 3422650 w 4222750"/>
              <a:gd name="connsiteY12" fmla="*/ 593968 h 625718"/>
              <a:gd name="connsiteX13" fmla="*/ 4222750 w 4222750"/>
              <a:gd name="connsiteY13" fmla="*/ 505068 h 625718"/>
              <a:gd name="connsiteX14" fmla="*/ 4102100 w 4222750"/>
              <a:gd name="connsiteY14" fmla="*/ 16118 h 625718"/>
              <a:gd name="connsiteX0" fmla="*/ 4102100 w 4222750"/>
              <a:gd name="connsiteY0" fmla="*/ 16118 h 625718"/>
              <a:gd name="connsiteX1" fmla="*/ 3371850 w 4222750"/>
              <a:gd name="connsiteY1" fmla="*/ 111368 h 625718"/>
              <a:gd name="connsiteX2" fmla="*/ 2635250 w 4222750"/>
              <a:gd name="connsiteY2" fmla="*/ 47868 h 625718"/>
              <a:gd name="connsiteX3" fmla="*/ 1835150 w 4222750"/>
              <a:gd name="connsiteY3" fmla="*/ 168518 h 625718"/>
              <a:gd name="connsiteX4" fmla="*/ 908050 w 4222750"/>
              <a:gd name="connsiteY4" fmla="*/ 149468 h 625718"/>
              <a:gd name="connsiteX5" fmla="*/ 63500 w 4222750"/>
              <a:gd name="connsiteY5" fmla="*/ 124068 h 625718"/>
              <a:gd name="connsiteX6" fmla="*/ 0 w 4222750"/>
              <a:gd name="connsiteY6" fmla="*/ 371718 h 625718"/>
              <a:gd name="connsiteX7" fmla="*/ 698500 w 4222750"/>
              <a:gd name="connsiteY7" fmla="*/ 371718 h 625718"/>
              <a:gd name="connsiteX8" fmla="*/ 1346200 w 4222750"/>
              <a:gd name="connsiteY8" fmla="*/ 403468 h 625718"/>
              <a:gd name="connsiteX9" fmla="*/ 1371600 w 4222750"/>
              <a:gd name="connsiteY9" fmla="*/ 625718 h 625718"/>
              <a:gd name="connsiteX10" fmla="*/ 1924050 w 4222750"/>
              <a:gd name="connsiteY10" fmla="*/ 606668 h 625718"/>
              <a:gd name="connsiteX11" fmla="*/ 2686050 w 4222750"/>
              <a:gd name="connsiteY11" fmla="*/ 511418 h 625718"/>
              <a:gd name="connsiteX12" fmla="*/ 3422650 w 4222750"/>
              <a:gd name="connsiteY12" fmla="*/ 593968 h 625718"/>
              <a:gd name="connsiteX13" fmla="*/ 4222750 w 4222750"/>
              <a:gd name="connsiteY13" fmla="*/ 505068 h 625718"/>
              <a:gd name="connsiteX14" fmla="*/ 4102100 w 4222750"/>
              <a:gd name="connsiteY14" fmla="*/ 16118 h 625718"/>
              <a:gd name="connsiteX0" fmla="*/ 4102100 w 4222750"/>
              <a:gd name="connsiteY0" fmla="*/ 16118 h 625718"/>
              <a:gd name="connsiteX1" fmla="*/ 3371850 w 4222750"/>
              <a:gd name="connsiteY1" fmla="*/ 111368 h 625718"/>
              <a:gd name="connsiteX2" fmla="*/ 2635250 w 4222750"/>
              <a:gd name="connsiteY2" fmla="*/ 47868 h 625718"/>
              <a:gd name="connsiteX3" fmla="*/ 1835150 w 4222750"/>
              <a:gd name="connsiteY3" fmla="*/ 168518 h 625718"/>
              <a:gd name="connsiteX4" fmla="*/ 908050 w 4222750"/>
              <a:gd name="connsiteY4" fmla="*/ 149468 h 625718"/>
              <a:gd name="connsiteX5" fmla="*/ 63500 w 4222750"/>
              <a:gd name="connsiteY5" fmla="*/ 124068 h 625718"/>
              <a:gd name="connsiteX6" fmla="*/ 0 w 4222750"/>
              <a:gd name="connsiteY6" fmla="*/ 371718 h 625718"/>
              <a:gd name="connsiteX7" fmla="*/ 698500 w 4222750"/>
              <a:gd name="connsiteY7" fmla="*/ 371718 h 625718"/>
              <a:gd name="connsiteX8" fmla="*/ 1346200 w 4222750"/>
              <a:gd name="connsiteY8" fmla="*/ 403468 h 625718"/>
              <a:gd name="connsiteX9" fmla="*/ 1371600 w 4222750"/>
              <a:gd name="connsiteY9" fmla="*/ 625718 h 625718"/>
              <a:gd name="connsiteX10" fmla="*/ 1924050 w 4222750"/>
              <a:gd name="connsiteY10" fmla="*/ 606668 h 625718"/>
              <a:gd name="connsiteX11" fmla="*/ 2686050 w 4222750"/>
              <a:gd name="connsiteY11" fmla="*/ 511418 h 625718"/>
              <a:gd name="connsiteX12" fmla="*/ 3422650 w 4222750"/>
              <a:gd name="connsiteY12" fmla="*/ 593968 h 625718"/>
              <a:gd name="connsiteX13" fmla="*/ 4222750 w 4222750"/>
              <a:gd name="connsiteY13" fmla="*/ 505068 h 625718"/>
              <a:gd name="connsiteX14" fmla="*/ 4102100 w 4222750"/>
              <a:gd name="connsiteY14" fmla="*/ 16118 h 625718"/>
              <a:gd name="connsiteX0" fmla="*/ 4102100 w 4222750"/>
              <a:gd name="connsiteY0" fmla="*/ 16118 h 640146"/>
              <a:gd name="connsiteX1" fmla="*/ 3371850 w 4222750"/>
              <a:gd name="connsiteY1" fmla="*/ 111368 h 640146"/>
              <a:gd name="connsiteX2" fmla="*/ 2635250 w 4222750"/>
              <a:gd name="connsiteY2" fmla="*/ 47868 h 640146"/>
              <a:gd name="connsiteX3" fmla="*/ 1835150 w 4222750"/>
              <a:gd name="connsiteY3" fmla="*/ 168518 h 640146"/>
              <a:gd name="connsiteX4" fmla="*/ 908050 w 4222750"/>
              <a:gd name="connsiteY4" fmla="*/ 149468 h 640146"/>
              <a:gd name="connsiteX5" fmla="*/ 63500 w 4222750"/>
              <a:gd name="connsiteY5" fmla="*/ 124068 h 640146"/>
              <a:gd name="connsiteX6" fmla="*/ 0 w 4222750"/>
              <a:gd name="connsiteY6" fmla="*/ 371718 h 640146"/>
              <a:gd name="connsiteX7" fmla="*/ 698500 w 4222750"/>
              <a:gd name="connsiteY7" fmla="*/ 371718 h 640146"/>
              <a:gd name="connsiteX8" fmla="*/ 1346200 w 4222750"/>
              <a:gd name="connsiteY8" fmla="*/ 403468 h 640146"/>
              <a:gd name="connsiteX9" fmla="*/ 1371600 w 4222750"/>
              <a:gd name="connsiteY9" fmla="*/ 625718 h 640146"/>
              <a:gd name="connsiteX10" fmla="*/ 1924050 w 4222750"/>
              <a:gd name="connsiteY10" fmla="*/ 606668 h 640146"/>
              <a:gd name="connsiteX11" fmla="*/ 2686050 w 4222750"/>
              <a:gd name="connsiteY11" fmla="*/ 511418 h 640146"/>
              <a:gd name="connsiteX12" fmla="*/ 3422650 w 4222750"/>
              <a:gd name="connsiteY12" fmla="*/ 593968 h 640146"/>
              <a:gd name="connsiteX13" fmla="*/ 4222750 w 4222750"/>
              <a:gd name="connsiteY13" fmla="*/ 505068 h 640146"/>
              <a:gd name="connsiteX14" fmla="*/ 4102100 w 4222750"/>
              <a:gd name="connsiteY14" fmla="*/ 16118 h 640146"/>
              <a:gd name="connsiteX0" fmla="*/ 4216400 w 4222750"/>
              <a:gd name="connsiteY0" fmla="*/ 16560 h 634238"/>
              <a:gd name="connsiteX1" fmla="*/ 3371850 w 4222750"/>
              <a:gd name="connsiteY1" fmla="*/ 105460 h 634238"/>
              <a:gd name="connsiteX2" fmla="*/ 2635250 w 4222750"/>
              <a:gd name="connsiteY2" fmla="*/ 41960 h 634238"/>
              <a:gd name="connsiteX3" fmla="*/ 1835150 w 4222750"/>
              <a:gd name="connsiteY3" fmla="*/ 162610 h 634238"/>
              <a:gd name="connsiteX4" fmla="*/ 908050 w 4222750"/>
              <a:gd name="connsiteY4" fmla="*/ 143560 h 634238"/>
              <a:gd name="connsiteX5" fmla="*/ 63500 w 4222750"/>
              <a:gd name="connsiteY5" fmla="*/ 118160 h 634238"/>
              <a:gd name="connsiteX6" fmla="*/ 0 w 4222750"/>
              <a:gd name="connsiteY6" fmla="*/ 365810 h 634238"/>
              <a:gd name="connsiteX7" fmla="*/ 698500 w 4222750"/>
              <a:gd name="connsiteY7" fmla="*/ 365810 h 634238"/>
              <a:gd name="connsiteX8" fmla="*/ 1346200 w 4222750"/>
              <a:gd name="connsiteY8" fmla="*/ 397560 h 634238"/>
              <a:gd name="connsiteX9" fmla="*/ 1371600 w 4222750"/>
              <a:gd name="connsiteY9" fmla="*/ 619810 h 634238"/>
              <a:gd name="connsiteX10" fmla="*/ 1924050 w 4222750"/>
              <a:gd name="connsiteY10" fmla="*/ 600760 h 634238"/>
              <a:gd name="connsiteX11" fmla="*/ 2686050 w 4222750"/>
              <a:gd name="connsiteY11" fmla="*/ 505510 h 634238"/>
              <a:gd name="connsiteX12" fmla="*/ 3422650 w 4222750"/>
              <a:gd name="connsiteY12" fmla="*/ 588060 h 634238"/>
              <a:gd name="connsiteX13" fmla="*/ 4222750 w 4222750"/>
              <a:gd name="connsiteY13" fmla="*/ 499160 h 634238"/>
              <a:gd name="connsiteX14" fmla="*/ 4216400 w 4222750"/>
              <a:gd name="connsiteY14" fmla="*/ 16560 h 634238"/>
              <a:gd name="connsiteX0" fmla="*/ 4216400 w 4222750"/>
              <a:gd name="connsiteY0" fmla="*/ 0 h 617678"/>
              <a:gd name="connsiteX1" fmla="*/ 3371850 w 4222750"/>
              <a:gd name="connsiteY1" fmla="*/ 88900 h 617678"/>
              <a:gd name="connsiteX2" fmla="*/ 2635250 w 4222750"/>
              <a:gd name="connsiteY2" fmla="*/ 25400 h 617678"/>
              <a:gd name="connsiteX3" fmla="*/ 1835150 w 4222750"/>
              <a:gd name="connsiteY3" fmla="*/ 146050 h 617678"/>
              <a:gd name="connsiteX4" fmla="*/ 908050 w 4222750"/>
              <a:gd name="connsiteY4" fmla="*/ 127000 h 617678"/>
              <a:gd name="connsiteX5" fmla="*/ 63500 w 4222750"/>
              <a:gd name="connsiteY5" fmla="*/ 101600 h 617678"/>
              <a:gd name="connsiteX6" fmla="*/ 0 w 4222750"/>
              <a:gd name="connsiteY6" fmla="*/ 349250 h 617678"/>
              <a:gd name="connsiteX7" fmla="*/ 698500 w 4222750"/>
              <a:gd name="connsiteY7" fmla="*/ 349250 h 617678"/>
              <a:gd name="connsiteX8" fmla="*/ 1346200 w 4222750"/>
              <a:gd name="connsiteY8" fmla="*/ 381000 h 617678"/>
              <a:gd name="connsiteX9" fmla="*/ 1371600 w 4222750"/>
              <a:gd name="connsiteY9" fmla="*/ 603250 h 617678"/>
              <a:gd name="connsiteX10" fmla="*/ 1924050 w 4222750"/>
              <a:gd name="connsiteY10" fmla="*/ 584200 h 617678"/>
              <a:gd name="connsiteX11" fmla="*/ 2686050 w 4222750"/>
              <a:gd name="connsiteY11" fmla="*/ 488950 h 617678"/>
              <a:gd name="connsiteX12" fmla="*/ 3422650 w 4222750"/>
              <a:gd name="connsiteY12" fmla="*/ 571500 h 617678"/>
              <a:gd name="connsiteX13" fmla="*/ 4222750 w 4222750"/>
              <a:gd name="connsiteY13" fmla="*/ 482600 h 617678"/>
              <a:gd name="connsiteX14" fmla="*/ 4216400 w 4222750"/>
              <a:gd name="connsiteY14" fmla="*/ 0 h 617678"/>
              <a:gd name="connsiteX0" fmla="*/ 4216400 w 4241800"/>
              <a:gd name="connsiteY0" fmla="*/ 0 h 617678"/>
              <a:gd name="connsiteX1" fmla="*/ 3371850 w 4241800"/>
              <a:gd name="connsiteY1" fmla="*/ 88900 h 617678"/>
              <a:gd name="connsiteX2" fmla="*/ 2635250 w 4241800"/>
              <a:gd name="connsiteY2" fmla="*/ 25400 h 617678"/>
              <a:gd name="connsiteX3" fmla="*/ 1835150 w 4241800"/>
              <a:gd name="connsiteY3" fmla="*/ 146050 h 617678"/>
              <a:gd name="connsiteX4" fmla="*/ 908050 w 4241800"/>
              <a:gd name="connsiteY4" fmla="*/ 127000 h 617678"/>
              <a:gd name="connsiteX5" fmla="*/ 63500 w 4241800"/>
              <a:gd name="connsiteY5" fmla="*/ 101600 h 617678"/>
              <a:gd name="connsiteX6" fmla="*/ 0 w 4241800"/>
              <a:gd name="connsiteY6" fmla="*/ 349250 h 617678"/>
              <a:gd name="connsiteX7" fmla="*/ 698500 w 4241800"/>
              <a:gd name="connsiteY7" fmla="*/ 349250 h 617678"/>
              <a:gd name="connsiteX8" fmla="*/ 1346200 w 4241800"/>
              <a:gd name="connsiteY8" fmla="*/ 381000 h 617678"/>
              <a:gd name="connsiteX9" fmla="*/ 1371600 w 4241800"/>
              <a:gd name="connsiteY9" fmla="*/ 603250 h 617678"/>
              <a:gd name="connsiteX10" fmla="*/ 1924050 w 4241800"/>
              <a:gd name="connsiteY10" fmla="*/ 584200 h 617678"/>
              <a:gd name="connsiteX11" fmla="*/ 2686050 w 4241800"/>
              <a:gd name="connsiteY11" fmla="*/ 488950 h 617678"/>
              <a:gd name="connsiteX12" fmla="*/ 3422650 w 4241800"/>
              <a:gd name="connsiteY12" fmla="*/ 571500 h 617678"/>
              <a:gd name="connsiteX13" fmla="*/ 4241800 w 4241800"/>
              <a:gd name="connsiteY13" fmla="*/ 501650 h 617678"/>
              <a:gd name="connsiteX14" fmla="*/ 4216400 w 4241800"/>
              <a:gd name="connsiteY14" fmla="*/ 0 h 617678"/>
              <a:gd name="connsiteX0" fmla="*/ 4216400 w 4241800"/>
              <a:gd name="connsiteY0" fmla="*/ 0 h 617678"/>
              <a:gd name="connsiteX1" fmla="*/ 3371850 w 4241800"/>
              <a:gd name="connsiteY1" fmla="*/ 88900 h 617678"/>
              <a:gd name="connsiteX2" fmla="*/ 2635250 w 4241800"/>
              <a:gd name="connsiteY2" fmla="*/ 25400 h 617678"/>
              <a:gd name="connsiteX3" fmla="*/ 1835150 w 4241800"/>
              <a:gd name="connsiteY3" fmla="*/ 146050 h 617678"/>
              <a:gd name="connsiteX4" fmla="*/ 908050 w 4241800"/>
              <a:gd name="connsiteY4" fmla="*/ 127000 h 617678"/>
              <a:gd name="connsiteX5" fmla="*/ 63500 w 4241800"/>
              <a:gd name="connsiteY5" fmla="*/ 101600 h 617678"/>
              <a:gd name="connsiteX6" fmla="*/ 0 w 4241800"/>
              <a:gd name="connsiteY6" fmla="*/ 349250 h 617678"/>
              <a:gd name="connsiteX7" fmla="*/ 698500 w 4241800"/>
              <a:gd name="connsiteY7" fmla="*/ 349250 h 617678"/>
              <a:gd name="connsiteX8" fmla="*/ 1346200 w 4241800"/>
              <a:gd name="connsiteY8" fmla="*/ 381000 h 617678"/>
              <a:gd name="connsiteX9" fmla="*/ 1371600 w 4241800"/>
              <a:gd name="connsiteY9" fmla="*/ 603250 h 617678"/>
              <a:gd name="connsiteX10" fmla="*/ 1924050 w 4241800"/>
              <a:gd name="connsiteY10" fmla="*/ 584200 h 617678"/>
              <a:gd name="connsiteX11" fmla="*/ 2686050 w 4241800"/>
              <a:gd name="connsiteY11" fmla="*/ 488950 h 617678"/>
              <a:gd name="connsiteX12" fmla="*/ 3422650 w 4241800"/>
              <a:gd name="connsiteY12" fmla="*/ 571500 h 617678"/>
              <a:gd name="connsiteX13" fmla="*/ 4241800 w 4241800"/>
              <a:gd name="connsiteY13" fmla="*/ 501650 h 617678"/>
              <a:gd name="connsiteX14" fmla="*/ 4216400 w 4241800"/>
              <a:gd name="connsiteY14" fmla="*/ 0 h 617678"/>
              <a:gd name="connsiteX0" fmla="*/ 4216400 w 4241800"/>
              <a:gd name="connsiteY0" fmla="*/ 7968 h 625646"/>
              <a:gd name="connsiteX1" fmla="*/ 3371850 w 4241800"/>
              <a:gd name="connsiteY1" fmla="*/ 96868 h 625646"/>
              <a:gd name="connsiteX2" fmla="*/ 2635250 w 4241800"/>
              <a:gd name="connsiteY2" fmla="*/ 33368 h 625646"/>
              <a:gd name="connsiteX3" fmla="*/ 1835150 w 4241800"/>
              <a:gd name="connsiteY3" fmla="*/ 154018 h 625646"/>
              <a:gd name="connsiteX4" fmla="*/ 908050 w 4241800"/>
              <a:gd name="connsiteY4" fmla="*/ 134968 h 625646"/>
              <a:gd name="connsiteX5" fmla="*/ 63500 w 4241800"/>
              <a:gd name="connsiteY5" fmla="*/ 109568 h 625646"/>
              <a:gd name="connsiteX6" fmla="*/ 0 w 4241800"/>
              <a:gd name="connsiteY6" fmla="*/ 357218 h 625646"/>
              <a:gd name="connsiteX7" fmla="*/ 698500 w 4241800"/>
              <a:gd name="connsiteY7" fmla="*/ 357218 h 625646"/>
              <a:gd name="connsiteX8" fmla="*/ 1346200 w 4241800"/>
              <a:gd name="connsiteY8" fmla="*/ 388968 h 625646"/>
              <a:gd name="connsiteX9" fmla="*/ 1371600 w 4241800"/>
              <a:gd name="connsiteY9" fmla="*/ 611218 h 625646"/>
              <a:gd name="connsiteX10" fmla="*/ 1924050 w 4241800"/>
              <a:gd name="connsiteY10" fmla="*/ 592168 h 625646"/>
              <a:gd name="connsiteX11" fmla="*/ 2686050 w 4241800"/>
              <a:gd name="connsiteY11" fmla="*/ 496918 h 625646"/>
              <a:gd name="connsiteX12" fmla="*/ 3422650 w 4241800"/>
              <a:gd name="connsiteY12" fmla="*/ 579468 h 625646"/>
              <a:gd name="connsiteX13" fmla="*/ 4241800 w 4241800"/>
              <a:gd name="connsiteY13" fmla="*/ 509618 h 625646"/>
              <a:gd name="connsiteX14" fmla="*/ 4216400 w 4241800"/>
              <a:gd name="connsiteY14" fmla="*/ 7968 h 625646"/>
              <a:gd name="connsiteX0" fmla="*/ 4216400 w 4241800"/>
              <a:gd name="connsiteY0" fmla="*/ 7968 h 625646"/>
              <a:gd name="connsiteX1" fmla="*/ 3371850 w 4241800"/>
              <a:gd name="connsiteY1" fmla="*/ 96868 h 625646"/>
              <a:gd name="connsiteX2" fmla="*/ 2635250 w 4241800"/>
              <a:gd name="connsiteY2" fmla="*/ 33368 h 625646"/>
              <a:gd name="connsiteX3" fmla="*/ 1835150 w 4241800"/>
              <a:gd name="connsiteY3" fmla="*/ 154018 h 625646"/>
              <a:gd name="connsiteX4" fmla="*/ 908050 w 4241800"/>
              <a:gd name="connsiteY4" fmla="*/ 134968 h 625646"/>
              <a:gd name="connsiteX5" fmla="*/ 63500 w 4241800"/>
              <a:gd name="connsiteY5" fmla="*/ 109568 h 625646"/>
              <a:gd name="connsiteX6" fmla="*/ 0 w 4241800"/>
              <a:gd name="connsiteY6" fmla="*/ 408018 h 625646"/>
              <a:gd name="connsiteX7" fmla="*/ 698500 w 4241800"/>
              <a:gd name="connsiteY7" fmla="*/ 357218 h 625646"/>
              <a:gd name="connsiteX8" fmla="*/ 1346200 w 4241800"/>
              <a:gd name="connsiteY8" fmla="*/ 388968 h 625646"/>
              <a:gd name="connsiteX9" fmla="*/ 1371600 w 4241800"/>
              <a:gd name="connsiteY9" fmla="*/ 611218 h 625646"/>
              <a:gd name="connsiteX10" fmla="*/ 1924050 w 4241800"/>
              <a:gd name="connsiteY10" fmla="*/ 592168 h 625646"/>
              <a:gd name="connsiteX11" fmla="*/ 2686050 w 4241800"/>
              <a:gd name="connsiteY11" fmla="*/ 496918 h 625646"/>
              <a:gd name="connsiteX12" fmla="*/ 3422650 w 4241800"/>
              <a:gd name="connsiteY12" fmla="*/ 579468 h 625646"/>
              <a:gd name="connsiteX13" fmla="*/ 4241800 w 4241800"/>
              <a:gd name="connsiteY13" fmla="*/ 509618 h 625646"/>
              <a:gd name="connsiteX14" fmla="*/ 4216400 w 4241800"/>
              <a:gd name="connsiteY14" fmla="*/ 7968 h 625646"/>
              <a:gd name="connsiteX0" fmla="*/ 4248150 w 4273550"/>
              <a:gd name="connsiteY0" fmla="*/ 7968 h 625646"/>
              <a:gd name="connsiteX1" fmla="*/ 3403600 w 4273550"/>
              <a:gd name="connsiteY1" fmla="*/ 96868 h 625646"/>
              <a:gd name="connsiteX2" fmla="*/ 2667000 w 4273550"/>
              <a:gd name="connsiteY2" fmla="*/ 33368 h 625646"/>
              <a:gd name="connsiteX3" fmla="*/ 1866900 w 4273550"/>
              <a:gd name="connsiteY3" fmla="*/ 154018 h 625646"/>
              <a:gd name="connsiteX4" fmla="*/ 939800 w 4273550"/>
              <a:gd name="connsiteY4" fmla="*/ 134968 h 625646"/>
              <a:gd name="connsiteX5" fmla="*/ 0 w 4273550"/>
              <a:gd name="connsiteY5" fmla="*/ 122268 h 625646"/>
              <a:gd name="connsiteX6" fmla="*/ 31750 w 4273550"/>
              <a:gd name="connsiteY6" fmla="*/ 408018 h 625646"/>
              <a:gd name="connsiteX7" fmla="*/ 730250 w 4273550"/>
              <a:gd name="connsiteY7" fmla="*/ 357218 h 625646"/>
              <a:gd name="connsiteX8" fmla="*/ 1377950 w 4273550"/>
              <a:gd name="connsiteY8" fmla="*/ 388968 h 625646"/>
              <a:gd name="connsiteX9" fmla="*/ 1403350 w 4273550"/>
              <a:gd name="connsiteY9" fmla="*/ 611218 h 625646"/>
              <a:gd name="connsiteX10" fmla="*/ 1955800 w 4273550"/>
              <a:gd name="connsiteY10" fmla="*/ 592168 h 625646"/>
              <a:gd name="connsiteX11" fmla="*/ 2717800 w 4273550"/>
              <a:gd name="connsiteY11" fmla="*/ 496918 h 625646"/>
              <a:gd name="connsiteX12" fmla="*/ 3454400 w 4273550"/>
              <a:gd name="connsiteY12" fmla="*/ 579468 h 625646"/>
              <a:gd name="connsiteX13" fmla="*/ 4273550 w 4273550"/>
              <a:gd name="connsiteY13" fmla="*/ 509618 h 625646"/>
              <a:gd name="connsiteX14" fmla="*/ 4248150 w 4273550"/>
              <a:gd name="connsiteY14" fmla="*/ 7968 h 625646"/>
              <a:gd name="connsiteX0" fmla="*/ 4248150 w 4273550"/>
              <a:gd name="connsiteY0" fmla="*/ 7968 h 625646"/>
              <a:gd name="connsiteX1" fmla="*/ 3403600 w 4273550"/>
              <a:gd name="connsiteY1" fmla="*/ 96868 h 625646"/>
              <a:gd name="connsiteX2" fmla="*/ 2667000 w 4273550"/>
              <a:gd name="connsiteY2" fmla="*/ 33368 h 625646"/>
              <a:gd name="connsiteX3" fmla="*/ 1866900 w 4273550"/>
              <a:gd name="connsiteY3" fmla="*/ 154018 h 625646"/>
              <a:gd name="connsiteX4" fmla="*/ 927100 w 4273550"/>
              <a:gd name="connsiteY4" fmla="*/ 103218 h 625646"/>
              <a:gd name="connsiteX5" fmla="*/ 0 w 4273550"/>
              <a:gd name="connsiteY5" fmla="*/ 122268 h 625646"/>
              <a:gd name="connsiteX6" fmla="*/ 31750 w 4273550"/>
              <a:gd name="connsiteY6" fmla="*/ 408018 h 625646"/>
              <a:gd name="connsiteX7" fmla="*/ 730250 w 4273550"/>
              <a:gd name="connsiteY7" fmla="*/ 357218 h 625646"/>
              <a:gd name="connsiteX8" fmla="*/ 1377950 w 4273550"/>
              <a:gd name="connsiteY8" fmla="*/ 388968 h 625646"/>
              <a:gd name="connsiteX9" fmla="*/ 1403350 w 4273550"/>
              <a:gd name="connsiteY9" fmla="*/ 611218 h 625646"/>
              <a:gd name="connsiteX10" fmla="*/ 1955800 w 4273550"/>
              <a:gd name="connsiteY10" fmla="*/ 592168 h 625646"/>
              <a:gd name="connsiteX11" fmla="*/ 2717800 w 4273550"/>
              <a:gd name="connsiteY11" fmla="*/ 496918 h 625646"/>
              <a:gd name="connsiteX12" fmla="*/ 3454400 w 4273550"/>
              <a:gd name="connsiteY12" fmla="*/ 579468 h 625646"/>
              <a:gd name="connsiteX13" fmla="*/ 4273550 w 4273550"/>
              <a:gd name="connsiteY13" fmla="*/ 509618 h 625646"/>
              <a:gd name="connsiteX14" fmla="*/ 4248150 w 4273550"/>
              <a:gd name="connsiteY14" fmla="*/ 7968 h 625646"/>
              <a:gd name="connsiteX0" fmla="*/ 4248150 w 4273550"/>
              <a:gd name="connsiteY0" fmla="*/ 7968 h 625646"/>
              <a:gd name="connsiteX1" fmla="*/ 3403600 w 4273550"/>
              <a:gd name="connsiteY1" fmla="*/ 96868 h 625646"/>
              <a:gd name="connsiteX2" fmla="*/ 2667000 w 4273550"/>
              <a:gd name="connsiteY2" fmla="*/ 33368 h 625646"/>
              <a:gd name="connsiteX3" fmla="*/ 1866900 w 4273550"/>
              <a:gd name="connsiteY3" fmla="*/ 154018 h 625646"/>
              <a:gd name="connsiteX4" fmla="*/ 927100 w 4273550"/>
              <a:gd name="connsiteY4" fmla="*/ 103218 h 625646"/>
              <a:gd name="connsiteX5" fmla="*/ 0 w 4273550"/>
              <a:gd name="connsiteY5" fmla="*/ 122268 h 625646"/>
              <a:gd name="connsiteX6" fmla="*/ 31750 w 4273550"/>
              <a:gd name="connsiteY6" fmla="*/ 408018 h 625646"/>
              <a:gd name="connsiteX7" fmla="*/ 730250 w 4273550"/>
              <a:gd name="connsiteY7" fmla="*/ 357218 h 625646"/>
              <a:gd name="connsiteX8" fmla="*/ 1377950 w 4273550"/>
              <a:gd name="connsiteY8" fmla="*/ 388968 h 625646"/>
              <a:gd name="connsiteX9" fmla="*/ 1403350 w 4273550"/>
              <a:gd name="connsiteY9" fmla="*/ 611218 h 625646"/>
              <a:gd name="connsiteX10" fmla="*/ 1955800 w 4273550"/>
              <a:gd name="connsiteY10" fmla="*/ 592168 h 625646"/>
              <a:gd name="connsiteX11" fmla="*/ 2717800 w 4273550"/>
              <a:gd name="connsiteY11" fmla="*/ 496918 h 625646"/>
              <a:gd name="connsiteX12" fmla="*/ 3454400 w 4273550"/>
              <a:gd name="connsiteY12" fmla="*/ 579468 h 625646"/>
              <a:gd name="connsiteX13" fmla="*/ 4273550 w 4273550"/>
              <a:gd name="connsiteY13" fmla="*/ 509618 h 625646"/>
              <a:gd name="connsiteX14" fmla="*/ 4248150 w 4273550"/>
              <a:gd name="connsiteY14" fmla="*/ 7968 h 625646"/>
              <a:gd name="connsiteX0" fmla="*/ 4248150 w 4273550"/>
              <a:gd name="connsiteY0" fmla="*/ 7968 h 625646"/>
              <a:gd name="connsiteX1" fmla="*/ 3403600 w 4273550"/>
              <a:gd name="connsiteY1" fmla="*/ 96868 h 625646"/>
              <a:gd name="connsiteX2" fmla="*/ 2667000 w 4273550"/>
              <a:gd name="connsiteY2" fmla="*/ 33368 h 625646"/>
              <a:gd name="connsiteX3" fmla="*/ 1866900 w 4273550"/>
              <a:gd name="connsiteY3" fmla="*/ 154018 h 625646"/>
              <a:gd name="connsiteX4" fmla="*/ 927100 w 4273550"/>
              <a:gd name="connsiteY4" fmla="*/ 103218 h 625646"/>
              <a:gd name="connsiteX5" fmla="*/ 0 w 4273550"/>
              <a:gd name="connsiteY5" fmla="*/ 122268 h 625646"/>
              <a:gd name="connsiteX6" fmla="*/ 31750 w 4273550"/>
              <a:gd name="connsiteY6" fmla="*/ 408018 h 625646"/>
              <a:gd name="connsiteX7" fmla="*/ 730250 w 4273550"/>
              <a:gd name="connsiteY7" fmla="*/ 357218 h 625646"/>
              <a:gd name="connsiteX8" fmla="*/ 1377950 w 4273550"/>
              <a:gd name="connsiteY8" fmla="*/ 388968 h 625646"/>
              <a:gd name="connsiteX9" fmla="*/ 1403350 w 4273550"/>
              <a:gd name="connsiteY9" fmla="*/ 611218 h 625646"/>
              <a:gd name="connsiteX10" fmla="*/ 1955800 w 4273550"/>
              <a:gd name="connsiteY10" fmla="*/ 592168 h 625646"/>
              <a:gd name="connsiteX11" fmla="*/ 2717800 w 4273550"/>
              <a:gd name="connsiteY11" fmla="*/ 496918 h 625646"/>
              <a:gd name="connsiteX12" fmla="*/ 3454400 w 4273550"/>
              <a:gd name="connsiteY12" fmla="*/ 579468 h 625646"/>
              <a:gd name="connsiteX13" fmla="*/ 4273550 w 4273550"/>
              <a:gd name="connsiteY13" fmla="*/ 509618 h 625646"/>
              <a:gd name="connsiteX14" fmla="*/ 4248150 w 4273550"/>
              <a:gd name="connsiteY14" fmla="*/ 7968 h 625646"/>
              <a:gd name="connsiteX0" fmla="*/ 4248150 w 4273550"/>
              <a:gd name="connsiteY0" fmla="*/ 7968 h 625646"/>
              <a:gd name="connsiteX1" fmla="*/ 3403600 w 4273550"/>
              <a:gd name="connsiteY1" fmla="*/ 96868 h 625646"/>
              <a:gd name="connsiteX2" fmla="*/ 2667000 w 4273550"/>
              <a:gd name="connsiteY2" fmla="*/ 33368 h 625646"/>
              <a:gd name="connsiteX3" fmla="*/ 1866900 w 4273550"/>
              <a:gd name="connsiteY3" fmla="*/ 154018 h 625646"/>
              <a:gd name="connsiteX4" fmla="*/ 927100 w 4273550"/>
              <a:gd name="connsiteY4" fmla="*/ 103218 h 625646"/>
              <a:gd name="connsiteX5" fmla="*/ 0 w 4273550"/>
              <a:gd name="connsiteY5" fmla="*/ 122268 h 625646"/>
              <a:gd name="connsiteX6" fmla="*/ 31750 w 4273550"/>
              <a:gd name="connsiteY6" fmla="*/ 408018 h 625646"/>
              <a:gd name="connsiteX7" fmla="*/ 730250 w 4273550"/>
              <a:gd name="connsiteY7" fmla="*/ 357218 h 625646"/>
              <a:gd name="connsiteX8" fmla="*/ 1409700 w 4273550"/>
              <a:gd name="connsiteY8" fmla="*/ 395318 h 625646"/>
              <a:gd name="connsiteX9" fmla="*/ 1403350 w 4273550"/>
              <a:gd name="connsiteY9" fmla="*/ 611218 h 625646"/>
              <a:gd name="connsiteX10" fmla="*/ 1955800 w 4273550"/>
              <a:gd name="connsiteY10" fmla="*/ 592168 h 625646"/>
              <a:gd name="connsiteX11" fmla="*/ 2717800 w 4273550"/>
              <a:gd name="connsiteY11" fmla="*/ 496918 h 625646"/>
              <a:gd name="connsiteX12" fmla="*/ 3454400 w 4273550"/>
              <a:gd name="connsiteY12" fmla="*/ 579468 h 625646"/>
              <a:gd name="connsiteX13" fmla="*/ 4273550 w 4273550"/>
              <a:gd name="connsiteY13" fmla="*/ 509618 h 625646"/>
              <a:gd name="connsiteX14" fmla="*/ 4248150 w 4273550"/>
              <a:gd name="connsiteY14" fmla="*/ 7968 h 625646"/>
              <a:gd name="connsiteX0" fmla="*/ 4248150 w 4273550"/>
              <a:gd name="connsiteY0" fmla="*/ 7968 h 625646"/>
              <a:gd name="connsiteX1" fmla="*/ 3403600 w 4273550"/>
              <a:gd name="connsiteY1" fmla="*/ 96868 h 625646"/>
              <a:gd name="connsiteX2" fmla="*/ 2667000 w 4273550"/>
              <a:gd name="connsiteY2" fmla="*/ 33368 h 625646"/>
              <a:gd name="connsiteX3" fmla="*/ 1866900 w 4273550"/>
              <a:gd name="connsiteY3" fmla="*/ 154018 h 625646"/>
              <a:gd name="connsiteX4" fmla="*/ 927100 w 4273550"/>
              <a:gd name="connsiteY4" fmla="*/ 103218 h 625646"/>
              <a:gd name="connsiteX5" fmla="*/ 0 w 4273550"/>
              <a:gd name="connsiteY5" fmla="*/ 122268 h 625646"/>
              <a:gd name="connsiteX6" fmla="*/ 31750 w 4273550"/>
              <a:gd name="connsiteY6" fmla="*/ 408018 h 625646"/>
              <a:gd name="connsiteX7" fmla="*/ 730250 w 4273550"/>
              <a:gd name="connsiteY7" fmla="*/ 357218 h 625646"/>
              <a:gd name="connsiteX8" fmla="*/ 1409700 w 4273550"/>
              <a:gd name="connsiteY8" fmla="*/ 395318 h 625646"/>
              <a:gd name="connsiteX9" fmla="*/ 1403350 w 4273550"/>
              <a:gd name="connsiteY9" fmla="*/ 611218 h 625646"/>
              <a:gd name="connsiteX10" fmla="*/ 1955800 w 4273550"/>
              <a:gd name="connsiteY10" fmla="*/ 592168 h 625646"/>
              <a:gd name="connsiteX11" fmla="*/ 2717800 w 4273550"/>
              <a:gd name="connsiteY11" fmla="*/ 496918 h 625646"/>
              <a:gd name="connsiteX12" fmla="*/ 3454400 w 4273550"/>
              <a:gd name="connsiteY12" fmla="*/ 579468 h 625646"/>
              <a:gd name="connsiteX13" fmla="*/ 4273550 w 4273550"/>
              <a:gd name="connsiteY13" fmla="*/ 509618 h 625646"/>
              <a:gd name="connsiteX14" fmla="*/ 4248150 w 4273550"/>
              <a:gd name="connsiteY14" fmla="*/ 7968 h 625646"/>
              <a:gd name="connsiteX0" fmla="*/ 4216400 w 4241800"/>
              <a:gd name="connsiteY0" fmla="*/ 7968 h 625646"/>
              <a:gd name="connsiteX1" fmla="*/ 3371850 w 4241800"/>
              <a:gd name="connsiteY1" fmla="*/ 96868 h 625646"/>
              <a:gd name="connsiteX2" fmla="*/ 2635250 w 4241800"/>
              <a:gd name="connsiteY2" fmla="*/ 33368 h 625646"/>
              <a:gd name="connsiteX3" fmla="*/ 1835150 w 4241800"/>
              <a:gd name="connsiteY3" fmla="*/ 154018 h 625646"/>
              <a:gd name="connsiteX4" fmla="*/ 895350 w 4241800"/>
              <a:gd name="connsiteY4" fmla="*/ 103218 h 625646"/>
              <a:gd name="connsiteX5" fmla="*/ 0 w 4241800"/>
              <a:gd name="connsiteY5" fmla="*/ 122268 h 625646"/>
              <a:gd name="connsiteX6" fmla="*/ 0 w 4241800"/>
              <a:gd name="connsiteY6" fmla="*/ 408018 h 625646"/>
              <a:gd name="connsiteX7" fmla="*/ 698500 w 4241800"/>
              <a:gd name="connsiteY7" fmla="*/ 357218 h 625646"/>
              <a:gd name="connsiteX8" fmla="*/ 1377950 w 4241800"/>
              <a:gd name="connsiteY8" fmla="*/ 395318 h 625646"/>
              <a:gd name="connsiteX9" fmla="*/ 1371600 w 4241800"/>
              <a:gd name="connsiteY9" fmla="*/ 611218 h 625646"/>
              <a:gd name="connsiteX10" fmla="*/ 1924050 w 4241800"/>
              <a:gd name="connsiteY10" fmla="*/ 592168 h 625646"/>
              <a:gd name="connsiteX11" fmla="*/ 2686050 w 4241800"/>
              <a:gd name="connsiteY11" fmla="*/ 496918 h 625646"/>
              <a:gd name="connsiteX12" fmla="*/ 3422650 w 4241800"/>
              <a:gd name="connsiteY12" fmla="*/ 579468 h 625646"/>
              <a:gd name="connsiteX13" fmla="*/ 4241800 w 4241800"/>
              <a:gd name="connsiteY13" fmla="*/ 509618 h 625646"/>
              <a:gd name="connsiteX14" fmla="*/ 4216400 w 4241800"/>
              <a:gd name="connsiteY14" fmla="*/ 7968 h 625646"/>
              <a:gd name="connsiteX0" fmla="*/ 4216400 w 4241800"/>
              <a:gd name="connsiteY0" fmla="*/ 7968 h 625646"/>
              <a:gd name="connsiteX1" fmla="*/ 3371850 w 4241800"/>
              <a:gd name="connsiteY1" fmla="*/ 96868 h 625646"/>
              <a:gd name="connsiteX2" fmla="*/ 2635250 w 4241800"/>
              <a:gd name="connsiteY2" fmla="*/ 33368 h 625646"/>
              <a:gd name="connsiteX3" fmla="*/ 1835150 w 4241800"/>
              <a:gd name="connsiteY3" fmla="*/ 154018 h 625646"/>
              <a:gd name="connsiteX4" fmla="*/ 901700 w 4241800"/>
              <a:gd name="connsiteY4" fmla="*/ 71468 h 625646"/>
              <a:gd name="connsiteX5" fmla="*/ 0 w 4241800"/>
              <a:gd name="connsiteY5" fmla="*/ 122268 h 625646"/>
              <a:gd name="connsiteX6" fmla="*/ 0 w 4241800"/>
              <a:gd name="connsiteY6" fmla="*/ 408018 h 625646"/>
              <a:gd name="connsiteX7" fmla="*/ 698500 w 4241800"/>
              <a:gd name="connsiteY7" fmla="*/ 357218 h 625646"/>
              <a:gd name="connsiteX8" fmla="*/ 1377950 w 4241800"/>
              <a:gd name="connsiteY8" fmla="*/ 395318 h 625646"/>
              <a:gd name="connsiteX9" fmla="*/ 1371600 w 4241800"/>
              <a:gd name="connsiteY9" fmla="*/ 611218 h 625646"/>
              <a:gd name="connsiteX10" fmla="*/ 1924050 w 4241800"/>
              <a:gd name="connsiteY10" fmla="*/ 592168 h 625646"/>
              <a:gd name="connsiteX11" fmla="*/ 2686050 w 4241800"/>
              <a:gd name="connsiteY11" fmla="*/ 496918 h 625646"/>
              <a:gd name="connsiteX12" fmla="*/ 3422650 w 4241800"/>
              <a:gd name="connsiteY12" fmla="*/ 579468 h 625646"/>
              <a:gd name="connsiteX13" fmla="*/ 4241800 w 4241800"/>
              <a:gd name="connsiteY13" fmla="*/ 509618 h 625646"/>
              <a:gd name="connsiteX14" fmla="*/ 4216400 w 4241800"/>
              <a:gd name="connsiteY14" fmla="*/ 7968 h 625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41800" h="625646">
                <a:moveTo>
                  <a:pt x="4216400" y="7968"/>
                </a:moveTo>
                <a:cubicBezTo>
                  <a:pt x="3985683" y="-32249"/>
                  <a:pt x="3635375" y="92635"/>
                  <a:pt x="3371850" y="96868"/>
                </a:cubicBezTo>
                <a:cubicBezTo>
                  <a:pt x="3108325" y="101101"/>
                  <a:pt x="2891367" y="23843"/>
                  <a:pt x="2635250" y="33368"/>
                </a:cubicBezTo>
                <a:cubicBezTo>
                  <a:pt x="2368550" y="73585"/>
                  <a:pt x="2124075" y="147668"/>
                  <a:pt x="1835150" y="154018"/>
                </a:cubicBezTo>
                <a:cubicBezTo>
                  <a:pt x="1546225" y="160368"/>
                  <a:pt x="1207558" y="76760"/>
                  <a:pt x="901700" y="71468"/>
                </a:cubicBezTo>
                <a:lnTo>
                  <a:pt x="0" y="122268"/>
                </a:lnTo>
                <a:lnTo>
                  <a:pt x="0" y="408018"/>
                </a:lnTo>
                <a:cubicBezTo>
                  <a:pt x="197908" y="396376"/>
                  <a:pt x="468842" y="359335"/>
                  <a:pt x="698500" y="357218"/>
                </a:cubicBezTo>
                <a:cubicBezTo>
                  <a:pt x="928158" y="355101"/>
                  <a:pt x="1234017" y="384735"/>
                  <a:pt x="1377950" y="395318"/>
                </a:cubicBezTo>
                <a:lnTo>
                  <a:pt x="1371600" y="611218"/>
                </a:lnTo>
                <a:cubicBezTo>
                  <a:pt x="1467908" y="645085"/>
                  <a:pt x="1704975" y="611218"/>
                  <a:pt x="1924050" y="592168"/>
                </a:cubicBezTo>
                <a:cubicBezTo>
                  <a:pt x="2143125" y="573118"/>
                  <a:pt x="2436283" y="499035"/>
                  <a:pt x="2686050" y="496918"/>
                </a:cubicBezTo>
                <a:cubicBezTo>
                  <a:pt x="2935817" y="494801"/>
                  <a:pt x="3163358" y="577351"/>
                  <a:pt x="3422650" y="579468"/>
                </a:cubicBezTo>
                <a:cubicBezTo>
                  <a:pt x="3681942" y="581585"/>
                  <a:pt x="4077758" y="517026"/>
                  <a:pt x="4241800" y="509618"/>
                </a:cubicBezTo>
                <a:cubicBezTo>
                  <a:pt x="4239683" y="348751"/>
                  <a:pt x="4218517" y="168835"/>
                  <a:pt x="4216400" y="7968"/>
                </a:cubicBezTo>
                <a:close/>
              </a:path>
            </a:pathLst>
          </a:custGeom>
          <a:noFill/>
          <a:ln w="50800" cap="rnd">
            <a:solidFill>
              <a:srgbClr val="FEFFFF"/>
            </a:solidFill>
            <a:prstDash val="sysDash"/>
          </a:ln>
          <a:effectLst>
            <a:glow rad="50800">
              <a:srgbClr val="0100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11" name="Rectangle 10">
            <a:extLst>
              <a:ext uri="{FF2B5EF4-FFF2-40B4-BE49-F238E27FC236}">
                <a16:creationId xmlns:a16="http://schemas.microsoft.com/office/drawing/2014/main" id="{DB49190E-A281-F5C4-AA26-96DA66768BC0}"/>
              </a:ext>
            </a:extLst>
          </p:cNvPr>
          <p:cNvSpPr/>
          <p:nvPr/>
        </p:nvSpPr>
        <p:spPr>
          <a:xfrm>
            <a:off x="3611880" y="4722566"/>
            <a:ext cx="6362700" cy="1815882"/>
          </a:xfrm>
          <a:prstGeom prst="rect">
            <a:avLst/>
          </a:prstGeom>
        </p:spPr>
        <p:txBody>
          <a:bodyPr wrap="square">
            <a:spAutoFit/>
          </a:bodyPr>
          <a:lstStyle/>
          <a:p>
            <a:r>
              <a:rPr lang="en-US" sz="2800" dirty="0">
                <a:solidFill>
                  <a:srgbClr val="FFFFFF"/>
                </a:solidFill>
                <a:effectLst>
                  <a:glow rad="127000">
                    <a:srgbClr val="010000"/>
                  </a:glow>
                </a:effectLst>
              </a:rPr>
              <a:t>“Its interpretation is concerning the Teacher of Righteousness to whom God has made known all the </a:t>
            </a:r>
            <a:r>
              <a:rPr lang="en-US" sz="2800" dirty="0">
                <a:solidFill>
                  <a:srgbClr val="FFFFFF"/>
                </a:solidFill>
                <a:effectLst>
                  <a:glow rad="190500">
                    <a:srgbClr val="010000"/>
                  </a:glow>
                </a:effectLst>
              </a:rPr>
              <a:t>mysteries</a:t>
            </a:r>
            <a:r>
              <a:rPr lang="en-US" sz="2800" dirty="0">
                <a:solidFill>
                  <a:srgbClr val="FFFFFF"/>
                </a:solidFill>
                <a:effectLst>
                  <a:glow rad="127000">
                    <a:srgbClr val="010000"/>
                  </a:glow>
                </a:effectLst>
              </a:rPr>
              <a:t> of the words of his servants the prophets.”</a:t>
            </a:r>
          </a:p>
        </p:txBody>
      </p:sp>
    </p:spTree>
    <p:extLst>
      <p:ext uri="{BB962C8B-B14F-4D97-AF65-F5344CB8AC3E}">
        <p14:creationId xmlns:p14="http://schemas.microsoft.com/office/powerpoint/2010/main" val="30285971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B075212-2C5B-14EC-AFC2-90675166BF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1810" y="85409"/>
            <a:ext cx="12184380" cy="10116183"/>
          </a:xfrm>
          <a:prstGeom prst="rect">
            <a:avLst/>
          </a:prstGeom>
        </p:spPr>
      </p:pic>
      <p:sp>
        <p:nvSpPr>
          <p:cNvPr id="2" name="Text Placeholder 1"/>
          <p:cNvSpPr>
            <a:spLocks noGrp="1"/>
          </p:cNvSpPr>
          <p:nvPr>
            <p:ph type="body" sz="quarter" idx="10"/>
          </p:nvPr>
        </p:nvSpPr>
        <p:spPr/>
        <p:txBody>
          <a:bodyPr/>
          <a:lstStyle/>
          <a:p>
            <a:r>
              <a:rPr lang="en-US" dirty="0"/>
              <a:t>Relief depicting Heracles’s initiation into the Eleusinian mysteries</a:t>
            </a:r>
          </a:p>
        </p:txBody>
      </p:sp>
      <p:sp>
        <p:nvSpPr>
          <p:cNvPr id="3" name="Text Placeholder 2"/>
          <p:cNvSpPr>
            <a:spLocks noGrp="1"/>
          </p:cNvSpPr>
          <p:nvPr>
            <p:ph type="body" sz="quarter" idx="12"/>
          </p:nvPr>
        </p:nvSpPr>
        <p:spPr/>
        <p:txBody>
          <a:bodyPr/>
          <a:lstStyle/>
          <a:p>
            <a:r>
              <a:rPr lang="en-US" dirty="0"/>
              <a:t>13:2</a:t>
            </a:r>
          </a:p>
        </p:txBody>
      </p:sp>
      <p:sp>
        <p:nvSpPr>
          <p:cNvPr id="4" name="Title 3"/>
          <p:cNvSpPr>
            <a:spLocks noGrp="1"/>
          </p:cNvSpPr>
          <p:nvPr>
            <p:ph type="title"/>
          </p:nvPr>
        </p:nvSpPr>
        <p:spPr/>
        <p:txBody>
          <a:bodyPr/>
          <a:lstStyle/>
          <a:p>
            <a:r>
              <a:rPr lang="en-US" dirty="0"/>
              <a:t>If I have the gift of prophecy, and know all mysteries and all knowledge</a:t>
            </a:r>
          </a:p>
        </p:txBody>
      </p:sp>
    </p:spTree>
    <p:extLst>
      <p:ext uri="{BB962C8B-B14F-4D97-AF65-F5344CB8AC3E}">
        <p14:creationId xmlns:p14="http://schemas.microsoft.com/office/powerpoint/2010/main" val="6956987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sky, grass, nature&#10;&#10;Description automatically generated">
            <a:extLst>
              <a:ext uri="{FF2B5EF4-FFF2-40B4-BE49-F238E27FC236}">
                <a16:creationId xmlns:a16="http://schemas.microsoft.com/office/drawing/2014/main" id="{7D232168-FF24-83BE-EF43-C4A29E531E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Sanctuary at Eleusis</a:t>
            </a:r>
          </a:p>
        </p:txBody>
      </p:sp>
      <p:sp>
        <p:nvSpPr>
          <p:cNvPr id="3" name="Text Placeholder 2"/>
          <p:cNvSpPr>
            <a:spLocks noGrp="1"/>
          </p:cNvSpPr>
          <p:nvPr>
            <p:ph type="body" sz="quarter" idx="12"/>
          </p:nvPr>
        </p:nvSpPr>
        <p:spPr/>
        <p:txBody>
          <a:bodyPr/>
          <a:lstStyle/>
          <a:p>
            <a:r>
              <a:rPr lang="en-US" dirty="0"/>
              <a:t>13:2</a:t>
            </a:r>
          </a:p>
        </p:txBody>
      </p:sp>
      <p:sp>
        <p:nvSpPr>
          <p:cNvPr id="4" name="Title 3"/>
          <p:cNvSpPr>
            <a:spLocks noGrp="1"/>
          </p:cNvSpPr>
          <p:nvPr>
            <p:ph type="title"/>
          </p:nvPr>
        </p:nvSpPr>
        <p:spPr/>
        <p:txBody>
          <a:bodyPr/>
          <a:lstStyle/>
          <a:p>
            <a:r>
              <a:rPr lang="en-US" dirty="0"/>
              <a:t>If I have the gift of prophecy, and know all mysteries and all knowledge</a:t>
            </a:r>
          </a:p>
        </p:txBody>
      </p:sp>
    </p:spTree>
    <p:extLst>
      <p:ext uri="{BB962C8B-B14F-4D97-AF65-F5344CB8AC3E}">
        <p14:creationId xmlns:p14="http://schemas.microsoft.com/office/powerpoint/2010/main" val="459601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ky, building, outdoor, stone&#10;&#10;Description automatically generated">
            <a:extLst>
              <a:ext uri="{FF2B5EF4-FFF2-40B4-BE49-F238E27FC236}">
                <a16:creationId xmlns:a16="http://schemas.microsoft.com/office/drawing/2014/main" id="{4F181181-DD05-7FD7-5067-0A4F1A4AEF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Library of </a:t>
            </a:r>
            <a:r>
              <a:rPr lang="en-US" dirty="0" err="1"/>
              <a:t>Celsus</a:t>
            </a:r>
            <a:r>
              <a:rPr lang="en-US" dirty="0"/>
              <a:t> at Ephesus</a:t>
            </a:r>
          </a:p>
        </p:txBody>
      </p:sp>
      <p:sp>
        <p:nvSpPr>
          <p:cNvPr id="3" name="Text Placeholder 2"/>
          <p:cNvSpPr>
            <a:spLocks noGrp="1"/>
          </p:cNvSpPr>
          <p:nvPr>
            <p:ph type="body" sz="quarter" idx="12"/>
          </p:nvPr>
        </p:nvSpPr>
        <p:spPr/>
        <p:txBody>
          <a:bodyPr/>
          <a:lstStyle/>
          <a:p>
            <a:r>
              <a:rPr lang="en-US" dirty="0"/>
              <a:t>13:2</a:t>
            </a:r>
          </a:p>
        </p:txBody>
      </p:sp>
      <p:sp>
        <p:nvSpPr>
          <p:cNvPr id="4" name="Title 3"/>
          <p:cNvSpPr>
            <a:spLocks noGrp="1"/>
          </p:cNvSpPr>
          <p:nvPr>
            <p:ph type="title"/>
          </p:nvPr>
        </p:nvSpPr>
        <p:spPr/>
        <p:txBody>
          <a:bodyPr/>
          <a:lstStyle/>
          <a:p>
            <a:r>
              <a:rPr lang="en-US" dirty="0"/>
              <a:t>If I have the gift of prophecy, and know all mysteries and all knowledge</a:t>
            </a:r>
          </a:p>
        </p:txBody>
      </p:sp>
    </p:spTree>
    <p:extLst>
      <p:ext uri="{BB962C8B-B14F-4D97-AF65-F5344CB8AC3E}">
        <p14:creationId xmlns:p14="http://schemas.microsoft.com/office/powerpoint/2010/main" val="35591698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4958AF6-18A4-D82C-09DC-7A55C0252E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Library on Pergamum acropolis</a:t>
            </a:r>
          </a:p>
        </p:txBody>
      </p:sp>
      <p:sp>
        <p:nvSpPr>
          <p:cNvPr id="3" name="Text Placeholder 2"/>
          <p:cNvSpPr>
            <a:spLocks noGrp="1"/>
          </p:cNvSpPr>
          <p:nvPr>
            <p:ph type="body" sz="quarter" idx="12"/>
          </p:nvPr>
        </p:nvSpPr>
        <p:spPr/>
        <p:txBody>
          <a:bodyPr/>
          <a:lstStyle/>
          <a:p>
            <a:r>
              <a:rPr lang="en-US" dirty="0"/>
              <a:t>13:2</a:t>
            </a:r>
          </a:p>
        </p:txBody>
      </p:sp>
      <p:sp>
        <p:nvSpPr>
          <p:cNvPr id="4" name="Title 3"/>
          <p:cNvSpPr>
            <a:spLocks noGrp="1"/>
          </p:cNvSpPr>
          <p:nvPr>
            <p:ph type="title"/>
          </p:nvPr>
        </p:nvSpPr>
        <p:spPr/>
        <p:txBody>
          <a:bodyPr/>
          <a:lstStyle/>
          <a:p>
            <a:r>
              <a:rPr lang="en-US" dirty="0"/>
              <a:t>If I have the gift of prophecy, and know all mysteries and all knowledge</a:t>
            </a:r>
          </a:p>
        </p:txBody>
      </p:sp>
    </p:spTree>
    <p:extLst>
      <p:ext uri="{BB962C8B-B14F-4D97-AF65-F5344CB8AC3E}">
        <p14:creationId xmlns:p14="http://schemas.microsoft.com/office/powerpoint/2010/main" val="40894079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mountain, nature, outdoor, rock&#10;&#10;Description automatically generated">
            <a:extLst>
              <a:ext uri="{FF2B5EF4-FFF2-40B4-BE49-F238E27FC236}">
                <a16:creationId xmlns:a16="http://schemas.microsoft.com/office/drawing/2014/main" id="{AD19A86C-B4F2-892C-11A0-FAF745976B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Acrocorinth as seen from the ruins of Corinth</a:t>
            </a:r>
          </a:p>
        </p:txBody>
      </p:sp>
      <p:sp>
        <p:nvSpPr>
          <p:cNvPr id="3" name="Text Placeholder 2"/>
          <p:cNvSpPr>
            <a:spLocks noGrp="1"/>
          </p:cNvSpPr>
          <p:nvPr>
            <p:ph type="body" sz="quarter" idx="12"/>
          </p:nvPr>
        </p:nvSpPr>
        <p:spPr/>
        <p:txBody>
          <a:bodyPr/>
          <a:lstStyle/>
          <a:p>
            <a:r>
              <a:rPr lang="en-US" dirty="0"/>
              <a:t>13:2</a:t>
            </a:r>
          </a:p>
        </p:txBody>
      </p:sp>
      <p:sp>
        <p:nvSpPr>
          <p:cNvPr id="4" name="Title 3"/>
          <p:cNvSpPr>
            <a:spLocks noGrp="1"/>
          </p:cNvSpPr>
          <p:nvPr>
            <p:ph type="title"/>
          </p:nvPr>
        </p:nvSpPr>
        <p:spPr/>
        <p:txBody>
          <a:bodyPr/>
          <a:lstStyle/>
          <a:p>
            <a:r>
              <a:rPr lang="en-US" dirty="0"/>
              <a:t>If I have all faith, so as to remove mountains, but do not have love, I am nothing</a:t>
            </a:r>
          </a:p>
        </p:txBody>
      </p:sp>
    </p:spTree>
    <p:extLst>
      <p:ext uri="{BB962C8B-B14F-4D97-AF65-F5344CB8AC3E}">
        <p14:creationId xmlns:p14="http://schemas.microsoft.com/office/powerpoint/2010/main" val="38149718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D87C3B8-27AE-3069-429E-736668071D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Bilingual loan agreement, Greek and Latin, from Pompeii, AD 38</a:t>
            </a:r>
          </a:p>
        </p:txBody>
      </p:sp>
      <p:sp>
        <p:nvSpPr>
          <p:cNvPr id="3" name="Text Placeholder 2"/>
          <p:cNvSpPr>
            <a:spLocks noGrp="1"/>
          </p:cNvSpPr>
          <p:nvPr>
            <p:ph type="body" sz="quarter" idx="12"/>
          </p:nvPr>
        </p:nvSpPr>
        <p:spPr/>
        <p:txBody>
          <a:bodyPr/>
          <a:lstStyle/>
          <a:p>
            <a:r>
              <a:rPr lang="en-US" dirty="0"/>
              <a:t>13:1</a:t>
            </a:r>
          </a:p>
        </p:txBody>
      </p:sp>
      <p:sp>
        <p:nvSpPr>
          <p:cNvPr id="4" name="Title 3"/>
          <p:cNvSpPr>
            <a:spLocks noGrp="1"/>
          </p:cNvSpPr>
          <p:nvPr>
            <p:ph type="title"/>
          </p:nvPr>
        </p:nvSpPr>
        <p:spPr/>
        <p:txBody>
          <a:bodyPr/>
          <a:lstStyle/>
          <a:p>
            <a:r>
              <a:rPr lang="en-US" dirty="0"/>
              <a:t>If I speak in the tongues of men</a:t>
            </a:r>
          </a:p>
        </p:txBody>
      </p:sp>
    </p:spTree>
    <p:extLst>
      <p:ext uri="{BB962C8B-B14F-4D97-AF65-F5344CB8AC3E}">
        <p14:creationId xmlns:p14="http://schemas.microsoft.com/office/powerpoint/2010/main" val="18987251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mountain, outdoor, snow, sky&#10;&#10;Description automatically generated">
            <a:extLst>
              <a:ext uri="{FF2B5EF4-FFF2-40B4-BE49-F238E27FC236}">
                <a16:creationId xmlns:a16="http://schemas.microsoft.com/office/drawing/2014/main" id="{3FCC89F4-42AE-B3C3-D564-7967992FC8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Mount Parnassus with snow</a:t>
            </a:r>
          </a:p>
        </p:txBody>
      </p:sp>
      <p:sp>
        <p:nvSpPr>
          <p:cNvPr id="3" name="Text Placeholder 2"/>
          <p:cNvSpPr>
            <a:spLocks noGrp="1"/>
          </p:cNvSpPr>
          <p:nvPr>
            <p:ph type="body" sz="quarter" idx="12"/>
          </p:nvPr>
        </p:nvSpPr>
        <p:spPr/>
        <p:txBody>
          <a:bodyPr/>
          <a:lstStyle/>
          <a:p>
            <a:r>
              <a:rPr lang="en-US" dirty="0"/>
              <a:t>13:2</a:t>
            </a:r>
          </a:p>
        </p:txBody>
      </p:sp>
      <p:sp>
        <p:nvSpPr>
          <p:cNvPr id="4" name="Title 3"/>
          <p:cNvSpPr>
            <a:spLocks noGrp="1"/>
          </p:cNvSpPr>
          <p:nvPr>
            <p:ph type="title"/>
          </p:nvPr>
        </p:nvSpPr>
        <p:spPr/>
        <p:txBody>
          <a:bodyPr/>
          <a:lstStyle/>
          <a:p>
            <a:r>
              <a:rPr lang="en-US" dirty="0"/>
              <a:t>If I have all faith, so as to remove mountains, but do not have love, I am nothing</a:t>
            </a:r>
          </a:p>
        </p:txBody>
      </p:sp>
    </p:spTree>
    <p:extLst>
      <p:ext uri="{BB962C8B-B14F-4D97-AF65-F5344CB8AC3E}">
        <p14:creationId xmlns:p14="http://schemas.microsoft.com/office/powerpoint/2010/main" val="3026776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3307756-A191-4426-6B1F-7D7AB4BFFB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0"/>
            <a:ext cx="13716000" cy="10287000"/>
          </a:xfrm>
          <a:prstGeom prst="rect">
            <a:avLst/>
          </a:prstGeom>
        </p:spPr>
      </p:pic>
      <p:sp>
        <p:nvSpPr>
          <p:cNvPr id="2" name="Text Placeholder 1"/>
          <p:cNvSpPr>
            <a:spLocks noGrp="1"/>
          </p:cNvSpPr>
          <p:nvPr>
            <p:ph type="body" sz="quarter" idx="10"/>
          </p:nvPr>
        </p:nvSpPr>
        <p:spPr/>
        <p:txBody>
          <a:bodyPr/>
          <a:lstStyle/>
          <a:p>
            <a:r>
              <a:rPr lang="en-US" dirty="0"/>
              <a:t>Synagogue collection juglet, 4th–6th centuries AD</a:t>
            </a:r>
          </a:p>
        </p:txBody>
      </p:sp>
      <p:sp>
        <p:nvSpPr>
          <p:cNvPr id="3" name="Text Placeholder 2"/>
          <p:cNvSpPr>
            <a:spLocks noGrp="1"/>
          </p:cNvSpPr>
          <p:nvPr>
            <p:ph type="body" sz="quarter" idx="12"/>
          </p:nvPr>
        </p:nvSpPr>
        <p:spPr/>
        <p:txBody>
          <a:bodyPr/>
          <a:lstStyle/>
          <a:p>
            <a:r>
              <a:rPr lang="en-US" dirty="0"/>
              <a:t>13:3</a:t>
            </a:r>
          </a:p>
        </p:txBody>
      </p:sp>
      <p:sp>
        <p:nvSpPr>
          <p:cNvPr id="4" name="Title 3"/>
          <p:cNvSpPr>
            <a:spLocks noGrp="1"/>
          </p:cNvSpPr>
          <p:nvPr>
            <p:ph type="title"/>
          </p:nvPr>
        </p:nvSpPr>
        <p:spPr/>
        <p:txBody>
          <a:bodyPr/>
          <a:lstStyle/>
          <a:p>
            <a:r>
              <a:rPr lang="en-US" dirty="0"/>
              <a:t>If I give all my goods to feed the poor . . . but do not have love, it profits me nothing</a:t>
            </a:r>
          </a:p>
        </p:txBody>
      </p:sp>
    </p:spTree>
    <p:extLst>
      <p:ext uri="{BB962C8B-B14F-4D97-AF65-F5344CB8AC3E}">
        <p14:creationId xmlns:p14="http://schemas.microsoft.com/office/powerpoint/2010/main" val="15471918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indoor&#10;&#10;Description automatically generated">
            <a:extLst>
              <a:ext uri="{FF2B5EF4-FFF2-40B4-BE49-F238E27FC236}">
                <a16:creationId xmlns:a16="http://schemas.microsoft.com/office/drawing/2014/main" id="{BAF3B3D9-5FF9-959C-CD54-16460E465C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2484" y="0"/>
            <a:ext cx="10543032" cy="10287000"/>
          </a:xfrm>
          <a:prstGeom prst="rect">
            <a:avLst/>
          </a:prstGeom>
        </p:spPr>
      </p:pic>
      <p:sp>
        <p:nvSpPr>
          <p:cNvPr id="2" name="Text Placeholder 1"/>
          <p:cNvSpPr>
            <a:spLocks noGrp="1"/>
          </p:cNvSpPr>
          <p:nvPr>
            <p:ph type="body" sz="quarter" idx="10"/>
          </p:nvPr>
        </p:nvSpPr>
        <p:spPr/>
        <p:txBody>
          <a:bodyPr/>
          <a:lstStyle/>
          <a:p>
            <a:r>
              <a:rPr lang="en-US" dirty="0"/>
              <a:t>Hoard of coins from </a:t>
            </a:r>
            <a:r>
              <a:rPr lang="en-US" dirty="0" err="1"/>
              <a:t>Bektasli</a:t>
            </a:r>
            <a:r>
              <a:rPr lang="en-US" dirty="0"/>
              <a:t>, 2nd century BC</a:t>
            </a:r>
          </a:p>
        </p:txBody>
      </p:sp>
      <p:sp>
        <p:nvSpPr>
          <p:cNvPr id="3" name="Text Placeholder 2"/>
          <p:cNvSpPr>
            <a:spLocks noGrp="1"/>
          </p:cNvSpPr>
          <p:nvPr>
            <p:ph type="body" sz="quarter" idx="12"/>
          </p:nvPr>
        </p:nvSpPr>
        <p:spPr/>
        <p:txBody>
          <a:bodyPr/>
          <a:lstStyle/>
          <a:p>
            <a:r>
              <a:rPr lang="en-US" dirty="0"/>
              <a:t>13:3</a:t>
            </a:r>
          </a:p>
        </p:txBody>
      </p:sp>
      <p:sp>
        <p:nvSpPr>
          <p:cNvPr id="4" name="Title 3"/>
          <p:cNvSpPr>
            <a:spLocks noGrp="1"/>
          </p:cNvSpPr>
          <p:nvPr>
            <p:ph type="title"/>
          </p:nvPr>
        </p:nvSpPr>
        <p:spPr/>
        <p:txBody>
          <a:bodyPr/>
          <a:lstStyle/>
          <a:p>
            <a:r>
              <a:rPr lang="en-US" dirty="0"/>
              <a:t>If I give all my goods to feed the poor . . . but do not have love, it profits me nothing</a:t>
            </a:r>
          </a:p>
        </p:txBody>
      </p:sp>
    </p:spTree>
    <p:extLst>
      <p:ext uri="{BB962C8B-B14F-4D97-AF65-F5344CB8AC3E}">
        <p14:creationId xmlns:p14="http://schemas.microsoft.com/office/powerpoint/2010/main" val="40971884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5565FCE-E7BD-7D0F-C2D0-BFA70F6EBA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4428" y="0"/>
            <a:ext cx="11439144" cy="10287000"/>
          </a:xfrm>
          <a:prstGeom prst="rect">
            <a:avLst/>
          </a:prstGeom>
        </p:spPr>
      </p:pic>
      <p:sp>
        <p:nvSpPr>
          <p:cNvPr id="2" name="Text Placeholder 1"/>
          <p:cNvSpPr>
            <a:spLocks noGrp="1"/>
          </p:cNvSpPr>
          <p:nvPr>
            <p:ph type="body" sz="quarter" idx="10"/>
          </p:nvPr>
        </p:nvSpPr>
        <p:spPr/>
        <p:txBody>
          <a:bodyPr/>
          <a:lstStyle/>
          <a:p>
            <a:r>
              <a:rPr lang="en-US" dirty="0"/>
              <a:t>Poor family, circa 1900</a:t>
            </a:r>
          </a:p>
        </p:txBody>
      </p:sp>
      <p:sp>
        <p:nvSpPr>
          <p:cNvPr id="3" name="Text Placeholder 2"/>
          <p:cNvSpPr>
            <a:spLocks noGrp="1"/>
          </p:cNvSpPr>
          <p:nvPr>
            <p:ph type="body" sz="quarter" idx="12"/>
          </p:nvPr>
        </p:nvSpPr>
        <p:spPr/>
        <p:txBody>
          <a:bodyPr/>
          <a:lstStyle/>
          <a:p>
            <a:r>
              <a:rPr lang="en-US" dirty="0"/>
              <a:t>13:3</a:t>
            </a:r>
          </a:p>
        </p:txBody>
      </p:sp>
      <p:sp>
        <p:nvSpPr>
          <p:cNvPr id="4" name="Title 3"/>
          <p:cNvSpPr>
            <a:spLocks noGrp="1"/>
          </p:cNvSpPr>
          <p:nvPr>
            <p:ph type="title"/>
          </p:nvPr>
        </p:nvSpPr>
        <p:spPr/>
        <p:txBody>
          <a:bodyPr/>
          <a:lstStyle/>
          <a:p>
            <a:r>
              <a:rPr lang="en-US" dirty="0"/>
              <a:t>If I give all my goods to feed the poor . . . but do not have love, it profits me nothing</a:t>
            </a:r>
          </a:p>
        </p:txBody>
      </p:sp>
    </p:spTree>
    <p:extLst>
      <p:ext uri="{BB962C8B-B14F-4D97-AF65-F5344CB8AC3E}">
        <p14:creationId xmlns:p14="http://schemas.microsoft.com/office/powerpoint/2010/main" val="37754024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building, sculpture&#10;&#10;Description automatically generated">
            <a:extLst>
              <a:ext uri="{FF2B5EF4-FFF2-40B4-BE49-F238E27FC236}">
                <a16:creationId xmlns:a16="http://schemas.microsoft.com/office/drawing/2014/main" id="{63EF21D8-0676-4BB1-8B93-73E1AECADA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9256" y="0"/>
            <a:ext cx="10269491" cy="10287000"/>
          </a:xfrm>
          <a:prstGeom prst="rect">
            <a:avLst/>
          </a:prstGeom>
        </p:spPr>
      </p:pic>
      <p:sp>
        <p:nvSpPr>
          <p:cNvPr id="2" name="Text Placeholder 1"/>
          <p:cNvSpPr>
            <a:spLocks noGrp="1"/>
          </p:cNvSpPr>
          <p:nvPr>
            <p:ph type="body" sz="quarter" idx="10"/>
          </p:nvPr>
        </p:nvSpPr>
        <p:spPr/>
        <p:txBody>
          <a:bodyPr/>
          <a:lstStyle/>
          <a:p>
            <a:r>
              <a:rPr lang="en-US" dirty="0"/>
              <a:t>Emperor Hadrian distributing food to needy Roman children, from Rome, circa AD 117–138</a:t>
            </a:r>
          </a:p>
        </p:txBody>
      </p:sp>
      <p:sp>
        <p:nvSpPr>
          <p:cNvPr id="3" name="Text Placeholder 2"/>
          <p:cNvSpPr>
            <a:spLocks noGrp="1"/>
          </p:cNvSpPr>
          <p:nvPr>
            <p:ph type="body" sz="quarter" idx="12"/>
          </p:nvPr>
        </p:nvSpPr>
        <p:spPr/>
        <p:txBody>
          <a:bodyPr/>
          <a:lstStyle/>
          <a:p>
            <a:r>
              <a:rPr lang="en-US" dirty="0"/>
              <a:t>13:3</a:t>
            </a:r>
          </a:p>
        </p:txBody>
      </p:sp>
      <p:sp>
        <p:nvSpPr>
          <p:cNvPr id="4" name="Title 3"/>
          <p:cNvSpPr>
            <a:spLocks noGrp="1"/>
          </p:cNvSpPr>
          <p:nvPr>
            <p:ph type="title"/>
          </p:nvPr>
        </p:nvSpPr>
        <p:spPr/>
        <p:txBody>
          <a:bodyPr/>
          <a:lstStyle/>
          <a:p>
            <a:r>
              <a:rPr lang="en-US" dirty="0"/>
              <a:t>If I give all my goods to feed the poor . . . but do not have love, it profits me nothing</a:t>
            </a:r>
          </a:p>
        </p:txBody>
      </p:sp>
    </p:spTree>
    <p:extLst>
      <p:ext uri="{BB962C8B-B14F-4D97-AF65-F5344CB8AC3E}">
        <p14:creationId xmlns:p14="http://schemas.microsoft.com/office/powerpoint/2010/main" val="17140166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oin on a blue surface&#10;&#10;Description automatically generated with medium confidence">
            <a:extLst>
              <a:ext uri="{FF2B5EF4-FFF2-40B4-BE49-F238E27FC236}">
                <a16:creationId xmlns:a16="http://schemas.microsoft.com/office/drawing/2014/main" id="{FD7E0A89-3046-1F92-72DA-330BA9EDE2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a:t>Roman coin depicting Commodus giving money to the poor, circa AD 172</a:t>
            </a:r>
            <a:endParaRPr lang="en-US" dirty="0"/>
          </a:p>
        </p:txBody>
      </p:sp>
      <p:sp>
        <p:nvSpPr>
          <p:cNvPr id="3" name="Text Placeholder 2"/>
          <p:cNvSpPr>
            <a:spLocks noGrp="1"/>
          </p:cNvSpPr>
          <p:nvPr>
            <p:ph type="body" sz="quarter" idx="12"/>
          </p:nvPr>
        </p:nvSpPr>
        <p:spPr/>
        <p:txBody>
          <a:bodyPr/>
          <a:lstStyle/>
          <a:p>
            <a:r>
              <a:rPr lang="en-US" dirty="0"/>
              <a:t>13:3</a:t>
            </a:r>
          </a:p>
        </p:txBody>
      </p:sp>
      <p:sp>
        <p:nvSpPr>
          <p:cNvPr id="4" name="Title 3"/>
          <p:cNvSpPr>
            <a:spLocks noGrp="1"/>
          </p:cNvSpPr>
          <p:nvPr>
            <p:ph type="title"/>
          </p:nvPr>
        </p:nvSpPr>
        <p:spPr/>
        <p:txBody>
          <a:bodyPr/>
          <a:lstStyle/>
          <a:p>
            <a:r>
              <a:rPr lang="en-US" dirty="0"/>
              <a:t>If I give all my goods to feed the poor . . . but do not have love, it profits me nothing</a:t>
            </a:r>
          </a:p>
        </p:txBody>
      </p:sp>
    </p:spTree>
    <p:extLst>
      <p:ext uri="{BB962C8B-B14F-4D97-AF65-F5344CB8AC3E}">
        <p14:creationId xmlns:p14="http://schemas.microsoft.com/office/powerpoint/2010/main" val="27526495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alendar&#10;&#10;Description automatically generated">
            <a:extLst>
              <a:ext uri="{FF2B5EF4-FFF2-40B4-BE49-F238E27FC236}">
                <a16:creationId xmlns:a16="http://schemas.microsoft.com/office/drawing/2014/main" id="{647E1D81-F0A8-82EC-0C27-EF14B90A40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Painting of a martyr being burned, in the Church of Jacob’s Well, Shechem</a:t>
            </a:r>
          </a:p>
        </p:txBody>
      </p:sp>
      <p:sp>
        <p:nvSpPr>
          <p:cNvPr id="3" name="Text Placeholder 2"/>
          <p:cNvSpPr>
            <a:spLocks noGrp="1"/>
          </p:cNvSpPr>
          <p:nvPr>
            <p:ph type="body" sz="quarter" idx="12"/>
          </p:nvPr>
        </p:nvSpPr>
        <p:spPr/>
        <p:txBody>
          <a:bodyPr/>
          <a:lstStyle/>
          <a:p>
            <a:r>
              <a:rPr lang="en-US" dirty="0"/>
              <a:t>13:3</a:t>
            </a:r>
          </a:p>
        </p:txBody>
      </p:sp>
      <p:sp>
        <p:nvSpPr>
          <p:cNvPr id="4" name="Title 3"/>
          <p:cNvSpPr>
            <a:spLocks noGrp="1"/>
          </p:cNvSpPr>
          <p:nvPr>
            <p:ph type="title"/>
          </p:nvPr>
        </p:nvSpPr>
        <p:spPr/>
        <p:txBody>
          <a:bodyPr/>
          <a:lstStyle/>
          <a:p>
            <a:r>
              <a:rPr lang="en-US" dirty="0"/>
              <a:t>If I give up my body to be burned, but do not have love, it profits me nothing</a:t>
            </a:r>
          </a:p>
        </p:txBody>
      </p:sp>
    </p:spTree>
    <p:extLst>
      <p:ext uri="{BB962C8B-B14F-4D97-AF65-F5344CB8AC3E}">
        <p14:creationId xmlns:p14="http://schemas.microsoft.com/office/powerpoint/2010/main" val="10805626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old, black, white&#10;&#10;Description automatically generated">
            <a:extLst>
              <a:ext uri="{FF2B5EF4-FFF2-40B4-BE49-F238E27FC236}">
                <a16:creationId xmlns:a16="http://schemas.microsoft.com/office/drawing/2014/main" id="{626D3DDE-D3F6-4EA7-AD89-DA11980E60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7230" y="0"/>
            <a:ext cx="13953540" cy="10287000"/>
          </a:xfrm>
          <a:prstGeom prst="rect">
            <a:avLst/>
          </a:prstGeom>
        </p:spPr>
      </p:pic>
      <p:sp>
        <p:nvSpPr>
          <p:cNvPr id="2" name="Text Placeholder 1"/>
          <p:cNvSpPr>
            <a:spLocks noGrp="1"/>
          </p:cNvSpPr>
          <p:nvPr>
            <p:ph type="body" sz="quarter" idx="10"/>
          </p:nvPr>
        </p:nvSpPr>
        <p:spPr/>
        <p:txBody>
          <a:bodyPr/>
          <a:lstStyle/>
          <a:p>
            <a:r>
              <a:rPr lang="en-US" dirty="0"/>
              <a:t>Captive being burned with a torch, depicted on Trajan’s Column in Rome</a:t>
            </a:r>
          </a:p>
        </p:txBody>
      </p:sp>
      <p:sp>
        <p:nvSpPr>
          <p:cNvPr id="3" name="Text Placeholder 2"/>
          <p:cNvSpPr>
            <a:spLocks noGrp="1"/>
          </p:cNvSpPr>
          <p:nvPr>
            <p:ph type="body" sz="quarter" idx="12"/>
          </p:nvPr>
        </p:nvSpPr>
        <p:spPr/>
        <p:txBody>
          <a:bodyPr/>
          <a:lstStyle/>
          <a:p>
            <a:r>
              <a:rPr lang="en-US"/>
              <a:t>13:3</a:t>
            </a:r>
            <a:endParaRPr lang="en-US" dirty="0"/>
          </a:p>
        </p:txBody>
      </p:sp>
      <p:sp>
        <p:nvSpPr>
          <p:cNvPr id="4" name="Title 3"/>
          <p:cNvSpPr>
            <a:spLocks noGrp="1"/>
          </p:cNvSpPr>
          <p:nvPr>
            <p:ph type="title"/>
          </p:nvPr>
        </p:nvSpPr>
        <p:spPr/>
        <p:txBody>
          <a:bodyPr/>
          <a:lstStyle/>
          <a:p>
            <a:r>
              <a:rPr lang="en-US" dirty="0"/>
              <a:t>If I give up my body to be burned, but do not have love, it profits me nothing</a:t>
            </a:r>
          </a:p>
        </p:txBody>
      </p:sp>
    </p:spTree>
    <p:extLst>
      <p:ext uri="{BB962C8B-B14F-4D97-AF65-F5344CB8AC3E}">
        <p14:creationId xmlns:p14="http://schemas.microsoft.com/office/powerpoint/2010/main" val="37035887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510549D-C2E6-31FD-4DC6-DCC8FED954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40"/>
            <a:ext cx="18288000" cy="10292080"/>
          </a:xfrm>
          <a:prstGeom prst="rect">
            <a:avLst/>
          </a:prstGeom>
        </p:spPr>
      </p:pic>
      <p:sp>
        <p:nvSpPr>
          <p:cNvPr id="2" name="Text Placeholder 1"/>
          <p:cNvSpPr>
            <a:spLocks noGrp="1"/>
          </p:cNvSpPr>
          <p:nvPr>
            <p:ph type="body" sz="quarter" idx="10"/>
          </p:nvPr>
        </p:nvSpPr>
        <p:spPr/>
        <p:txBody>
          <a:bodyPr/>
          <a:lstStyle/>
          <a:p>
            <a:r>
              <a:rPr lang="en-US" i="1" dirty="0"/>
              <a:t>The Christian Martyrs’ Last Prayer</a:t>
            </a:r>
            <a:r>
              <a:rPr lang="en-US" dirty="0"/>
              <a:t>, by Jean-Léon </a:t>
            </a:r>
            <a:r>
              <a:rPr lang="en-US" dirty="0" err="1"/>
              <a:t>Gérôme</a:t>
            </a:r>
            <a:r>
              <a:rPr lang="en-US" dirty="0"/>
              <a:t>, 1883</a:t>
            </a:r>
          </a:p>
        </p:txBody>
      </p:sp>
      <p:sp>
        <p:nvSpPr>
          <p:cNvPr id="3" name="Text Placeholder 2"/>
          <p:cNvSpPr>
            <a:spLocks noGrp="1"/>
          </p:cNvSpPr>
          <p:nvPr>
            <p:ph type="body" sz="quarter" idx="12"/>
          </p:nvPr>
        </p:nvSpPr>
        <p:spPr/>
        <p:txBody>
          <a:bodyPr/>
          <a:lstStyle/>
          <a:p>
            <a:r>
              <a:rPr lang="en-US" dirty="0"/>
              <a:t>13:3</a:t>
            </a:r>
          </a:p>
        </p:txBody>
      </p:sp>
      <p:sp>
        <p:nvSpPr>
          <p:cNvPr id="4" name="Title 3"/>
          <p:cNvSpPr>
            <a:spLocks noGrp="1"/>
          </p:cNvSpPr>
          <p:nvPr>
            <p:ph type="title"/>
          </p:nvPr>
        </p:nvSpPr>
        <p:spPr/>
        <p:txBody>
          <a:bodyPr/>
          <a:lstStyle/>
          <a:p>
            <a:r>
              <a:rPr lang="en-US" dirty="0"/>
              <a:t>If I give up my body to be burned, but do not have love, it profits me nothing</a:t>
            </a:r>
          </a:p>
        </p:txBody>
      </p:sp>
    </p:spTree>
    <p:extLst>
      <p:ext uri="{BB962C8B-B14F-4D97-AF65-F5344CB8AC3E}">
        <p14:creationId xmlns:p14="http://schemas.microsoft.com/office/powerpoint/2010/main" val="24182701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4B3B40-30A2-4166-8076-F9690537C6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18588"/>
            <a:ext cx="18288000" cy="5449824"/>
          </a:xfrm>
          <a:prstGeom prst="rect">
            <a:avLst/>
          </a:prstGeom>
        </p:spPr>
      </p:pic>
      <p:sp>
        <p:nvSpPr>
          <p:cNvPr id="2" name="Text Placeholder 1"/>
          <p:cNvSpPr>
            <a:spLocks noGrp="1"/>
          </p:cNvSpPr>
          <p:nvPr>
            <p:ph type="body" sz="quarter" idx="10"/>
          </p:nvPr>
        </p:nvSpPr>
        <p:spPr/>
        <p:txBody>
          <a:bodyPr/>
          <a:lstStyle/>
          <a:p>
            <a:r>
              <a:rPr lang="en-US" dirty="0"/>
              <a:t>Parthenon east pediment reconstruction</a:t>
            </a:r>
          </a:p>
        </p:txBody>
      </p:sp>
      <p:sp>
        <p:nvSpPr>
          <p:cNvPr id="3" name="Text Placeholder 2"/>
          <p:cNvSpPr>
            <a:spLocks noGrp="1"/>
          </p:cNvSpPr>
          <p:nvPr>
            <p:ph type="body" sz="quarter" idx="12"/>
          </p:nvPr>
        </p:nvSpPr>
        <p:spPr/>
        <p:txBody>
          <a:bodyPr/>
          <a:lstStyle/>
          <a:p>
            <a:r>
              <a:rPr lang="en-US" dirty="0"/>
              <a:t>13:4-7</a:t>
            </a:r>
          </a:p>
        </p:txBody>
      </p:sp>
      <p:sp>
        <p:nvSpPr>
          <p:cNvPr id="4" name="Title 3"/>
          <p:cNvSpPr>
            <a:spLocks noGrp="1"/>
          </p:cNvSpPr>
          <p:nvPr>
            <p:ph type="title"/>
          </p:nvPr>
        </p:nvSpPr>
        <p:spPr/>
        <p:txBody>
          <a:bodyPr/>
          <a:lstStyle/>
          <a:p>
            <a:r>
              <a:rPr lang="en-US" dirty="0"/>
              <a:t>Love is patient, love is kind and is not jealous . . . endures all things</a:t>
            </a:r>
          </a:p>
        </p:txBody>
      </p:sp>
    </p:spTree>
    <p:extLst>
      <p:ext uri="{BB962C8B-B14F-4D97-AF65-F5344CB8AC3E}">
        <p14:creationId xmlns:p14="http://schemas.microsoft.com/office/powerpoint/2010/main" val="23835839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0288006-3354-67A7-494C-811F158D0D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Rosetta Stone, reign of Ptolemy V Epiphanes, 196 BC</a:t>
            </a:r>
          </a:p>
        </p:txBody>
      </p:sp>
      <p:sp>
        <p:nvSpPr>
          <p:cNvPr id="3" name="Text Placeholder 2"/>
          <p:cNvSpPr>
            <a:spLocks noGrp="1"/>
          </p:cNvSpPr>
          <p:nvPr>
            <p:ph type="body" sz="quarter" idx="12"/>
          </p:nvPr>
        </p:nvSpPr>
        <p:spPr/>
        <p:txBody>
          <a:bodyPr/>
          <a:lstStyle/>
          <a:p>
            <a:r>
              <a:rPr lang="en-US" dirty="0"/>
              <a:t>13:1</a:t>
            </a:r>
          </a:p>
        </p:txBody>
      </p:sp>
      <p:sp>
        <p:nvSpPr>
          <p:cNvPr id="4" name="Title 3"/>
          <p:cNvSpPr>
            <a:spLocks noGrp="1"/>
          </p:cNvSpPr>
          <p:nvPr>
            <p:ph type="title"/>
          </p:nvPr>
        </p:nvSpPr>
        <p:spPr/>
        <p:txBody>
          <a:bodyPr/>
          <a:lstStyle/>
          <a:p>
            <a:r>
              <a:rPr lang="en-US" dirty="0"/>
              <a:t>If I speak in the tongues of men</a:t>
            </a:r>
          </a:p>
        </p:txBody>
      </p:sp>
    </p:spTree>
    <p:extLst>
      <p:ext uri="{BB962C8B-B14F-4D97-AF65-F5344CB8AC3E}">
        <p14:creationId xmlns:p14="http://schemas.microsoft.com/office/powerpoint/2010/main" val="21305885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children walking on a dirt road&#10;&#10;Description automatically generated with medium confidence">
            <a:extLst>
              <a:ext uri="{FF2B5EF4-FFF2-40B4-BE49-F238E27FC236}">
                <a16:creationId xmlns:a16="http://schemas.microsoft.com/office/drawing/2014/main" id="{BE4A1FBF-2433-B798-24FE-BE43F04777E1}"/>
              </a:ext>
            </a:extLst>
          </p:cNvPr>
          <p:cNvPicPr>
            <a:picLocks noChangeAspect="1"/>
          </p:cNvPicPr>
          <p:nvPr/>
        </p:nvPicPr>
        <p:blipFill rotWithShape="1">
          <a:blip r:embed="rId3">
            <a:extLst>
              <a:ext uri="{28A0092B-C50C-407E-A947-70E740481C1C}">
                <a14:useLocalDpi xmlns:a14="http://schemas.microsoft.com/office/drawing/2010/main" val="0"/>
              </a:ext>
            </a:extLst>
          </a:blip>
          <a:srcRect t="8205"/>
          <a:stretch/>
        </p:blipFill>
        <p:spPr>
          <a:xfrm>
            <a:off x="0" y="351692"/>
            <a:ext cx="18288000" cy="9442942"/>
          </a:xfrm>
          <a:prstGeom prst="rect">
            <a:avLst/>
          </a:prstGeom>
        </p:spPr>
      </p:pic>
      <p:sp>
        <p:nvSpPr>
          <p:cNvPr id="2" name="Text Placeholder 1"/>
          <p:cNvSpPr>
            <a:spLocks noGrp="1"/>
          </p:cNvSpPr>
          <p:nvPr>
            <p:ph type="body" sz="quarter" idx="10"/>
          </p:nvPr>
        </p:nvSpPr>
        <p:spPr/>
        <p:txBody>
          <a:bodyPr/>
          <a:lstStyle/>
          <a:p>
            <a:r>
              <a:rPr lang="en-US" dirty="0"/>
              <a:t>Children at the </a:t>
            </a:r>
            <a:r>
              <a:rPr lang="en-US" dirty="0" err="1"/>
              <a:t>Negba</a:t>
            </a:r>
            <a:r>
              <a:rPr lang="en-US" dirty="0"/>
              <a:t> settlement in southern Israel, 1946</a:t>
            </a:r>
          </a:p>
        </p:txBody>
      </p:sp>
      <p:sp>
        <p:nvSpPr>
          <p:cNvPr id="3" name="Text Placeholder 2"/>
          <p:cNvSpPr>
            <a:spLocks noGrp="1"/>
          </p:cNvSpPr>
          <p:nvPr>
            <p:ph type="body" sz="quarter" idx="12"/>
          </p:nvPr>
        </p:nvSpPr>
        <p:spPr/>
        <p:txBody>
          <a:bodyPr/>
          <a:lstStyle/>
          <a:p>
            <a:r>
              <a:rPr lang="en-US" dirty="0"/>
              <a:t>13:4</a:t>
            </a:r>
          </a:p>
        </p:txBody>
      </p:sp>
      <p:sp>
        <p:nvSpPr>
          <p:cNvPr id="4" name="Title 3"/>
          <p:cNvSpPr>
            <a:spLocks noGrp="1"/>
          </p:cNvSpPr>
          <p:nvPr>
            <p:ph type="title"/>
          </p:nvPr>
        </p:nvSpPr>
        <p:spPr/>
        <p:txBody>
          <a:bodyPr/>
          <a:lstStyle/>
          <a:p>
            <a:r>
              <a:rPr lang="en-US" dirty="0"/>
              <a:t>Love is patient, love is kind and is not jealous</a:t>
            </a:r>
          </a:p>
        </p:txBody>
      </p:sp>
    </p:spTree>
    <p:extLst>
      <p:ext uri="{BB962C8B-B14F-4D97-AF65-F5344CB8AC3E}">
        <p14:creationId xmlns:p14="http://schemas.microsoft.com/office/powerpoint/2010/main" val="1605536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sculpture, stone, megalith&#10;&#10;Description automatically generated">
            <a:extLst>
              <a:ext uri="{FF2B5EF4-FFF2-40B4-BE49-F238E27FC236}">
                <a16:creationId xmlns:a16="http://schemas.microsoft.com/office/drawing/2014/main" id="{C75C8D40-9EF5-0BF7-3130-947BDB0D1E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7243" y="234462"/>
            <a:ext cx="8113515" cy="10052538"/>
          </a:xfrm>
          <a:prstGeom prst="rect">
            <a:avLst/>
          </a:prstGeom>
        </p:spPr>
      </p:pic>
      <p:sp>
        <p:nvSpPr>
          <p:cNvPr id="3" name="Text Placeholder 2"/>
          <p:cNvSpPr>
            <a:spLocks noGrp="1"/>
          </p:cNvSpPr>
          <p:nvPr>
            <p:ph type="body" sz="quarter" idx="10"/>
          </p:nvPr>
        </p:nvSpPr>
        <p:spPr/>
        <p:txBody>
          <a:bodyPr/>
          <a:lstStyle/>
          <a:p>
            <a:r>
              <a:rPr lang="en-US" dirty="0"/>
              <a:t>Greek pedagogue with a boy, 3rd–2nd centuries BC</a:t>
            </a:r>
          </a:p>
        </p:txBody>
      </p:sp>
      <p:sp>
        <p:nvSpPr>
          <p:cNvPr id="4" name="Text Placeholder 3"/>
          <p:cNvSpPr>
            <a:spLocks noGrp="1"/>
          </p:cNvSpPr>
          <p:nvPr>
            <p:ph type="body" sz="quarter" idx="12"/>
          </p:nvPr>
        </p:nvSpPr>
        <p:spPr/>
        <p:txBody>
          <a:bodyPr/>
          <a:lstStyle/>
          <a:p>
            <a:r>
              <a:rPr lang="en-US" dirty="0"/>
              <a:t>13:4</a:t>
            </a:r>
          </a:p>
        </p:txBody>
      </p:sp>
      <p:sp>
        <p:nvSpPr>
          <p:cNvPr id="2" name="Title 1"/>
          <p:cNvSpPr>
            <a:spLocks noGrp="1"/>
          </p:cNvSpPr>
          <p:nvPr>
            <p:ph type="title"/>
          </p:nvPr>
        </p:nvSpPr>
        <p:spPr/>
        <p:txBody>
          <a:bodyPr/>
          <a:lstStyle/>
          <a:p>
            <a:r>
              <a:rPr lang="en-US" dirty="0"/>
              <a:t>Love is patient, love is kind and is not jealous</a:t>
            </a:r>
          </a:p>
        </p:txBody>
      </p:sp>
    </p:spTree>
    <p:extLst>
      <p:ext uri="{BB962C8B-B14F-4D97-AF65-F5344CB8AC3E}">
        <p14:creationId xmlns:p14="http://schemas.microsoft.com/office/powerpoint/2010/main" val="23998632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map&#10;&#10;Description automatically generated">
            <a:extLst>
              <a:ext uri="{FF2B5EF4-FFF2-40B4-BE49-F238E27FC236}">
                <a16:creationId xmlns:a16="http://schemas.microsoft.com/office/drawing/2014/main" id="{0A2A26F6-53B2-4658-8C71-56B2CABF79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80160"/>
            <a:ext cx="18288000" cy="7726680"/>
          </a:xfrm>
          <a:prstGeom prst="rect">
            <a:avLst/>
          </a:prstGeom>
        </p:spPr>
      </p:pic>
      <p:sp>
        <p:nvSpPr>
          <p:cNvPr id="2" name="Text Placeholder 1"/>
          <p:cNvSpPr>
            <a:spLocks noGrp="1"/>
          </p:cNvSpPr>
          <p:nvPr>
            <p:ph type="body" sz="quarter" idx="10"/>
          </p:nvPr>
        </p:nvSpPr>
        <p:spPr/>
        <p:txBody>
          <a:bodyPr/>
          <a:lstStyle/>
          <a:p>
            <a:r>
              <a:rPr lang="en-US" dirty="0"/>
              <a:t>Assyrian soldiers preparing boat to cross river with inflated animal skins</a:t>
            </a:r>
          </a:p>
        </p:txBody>
      </p:sp>
      <p:sp>
        <p:nvSpPr>
          <p:cNvPr id="3" name="Text Placeholder 2"/>
          <p:cNvSpPr>
            <a:spLocks noGrp="1"/>
          </p:cNvSpPr>
          <p:nvPr>
            <p:ph type="body" sz="quarter" idx="12"/>
          </p:nvPr>
        </p:nvSpPr>
        <p:spPr/>
        <p:txBody>
          <a:bodyPr/>
          <a:lstStyle/>
          <a:p>
            <a:r>
              <a:rPr lang="en-US" dirty="0"/>
              <a:t>13:4</a:t>
            </a:r>
          </a:p>
        </p:txBody>
      </p:sp>
      <p:sp>
        <p:nvSpPr>
          <p:cNvPr id="4" name="Title 3"/>
          <p:cNvSpPr>
            <a:spLocks noGrp="1"/>
          </p:cNvSpPr>
          <p:nvPr>
            <p:ph type="title"/>
          </p:nvPr>
        </p:nvSpPr>
        <p:spPr/>
        <p:txBody>
          <a:bodyPr/>
          <a:lstStyle/>
          <a:p>
            <a:r>
              <a:rPr lang="en-US" dirty="0"/>
              <a:t>Love does not boast and is not puffed up</a:t>
            </a:r>
          </a:p>
        </p:txBody>
      </p:sp>
      <p:sp>
        <p:nvSpPr>
          <p:cNvPr id="8" name="Oval 7">
            <a:extLst>
              <a:ext uri="{FF2B5EF4-FFF2-40B4-BE49-F238E27FC236}">
                <a16:creationId xmlns:a16="http://schemas.microsoft.com/office/drawing/2014/main" id="{1D58A90D-0AF5-5D4F-BAC7-C8ED18737B17}"/>
              </a:ext>
            </a:extLst>
          </p:cNvPr>
          <p:cNvSpPr/>
          <p:nvPr/>
        </p:nvSpPr>
        <p:spPr>
          <a:xfrm>
            <a:off x="8460936" y="7342554"/>
            <a:ext cx="1547447" cy="1638887"/>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Tree>
    <p:extLst>
      <p:ext uri="{BB962C8B-B14F-4D97-AF65-F5344CB8AC3E}">
        <p14:creationId xmlns:p14="http://schemas.microsoft.com/office/powerpoint/2010/main" val="32706642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outdoor, sky, old&#10;&#10;Description automatically generated">
            <a:extLst>
              <a:ext uri="{FF2B5EF4-FFF2-40B4-BE49-F238E27FC236}">
                <a16:creationId xmlns:a16="http://schemas.microsoft.com/office/drawing/2014/main" id="{2AFC7111-4E07-4B55-446D-3095C47FC8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Construction of river rafts using inflated goatskins, along the Tigris River near Mosul</a:t>
            </a:r>
          </a:p>
        </p:txBody>
      </p:sp>
      <p:sp>
        <p:nvSpPr>
          <p:cNvPr id="3" name="Text Placeholder 2"/>
          <p:cNvSpPr>
            <a:spLocks noGrp="1"/>
          </p:cNvSpPr>
          <p:nvPr>
            <p:ph type="body" sz="quarter" idx="12"/>
          </p:nvPr>
        </p:nvSpPr>
        <p:spPr/>
        <p:txBody>
          <a:bodyPr/>
          <a:lstStyle/>
          <a:p>
            <a:r>
              <a:rPr lang="en-US" dirty="0"/>
              <a:t>13:4</a:t>
            </a:r>
          </a:p>
        </p:txBody>
      </p:sp>
      <p:sp>
        <p:nvSpPr>
          <p:cNvPr id="4" name="Title 3"/>
          <p:cNvSpPr>
            <a:spLocks noGrp="1"/>
          </p:cNvSpPr>
          <p:nvPr>
            <p:ph type="title"/>
          </p:nvPr>
        </p:nvSpPr>
        <p:spPr/>
        <p:txBody>
          <a:bodyPr/>
          <a:lstStyle/>
          <a:p>
            <a:r>
              <a:rPr lang="en-US" dirty="0"/>
              <a:t>Love does not boast and is not puffed up</a:t>
            </a:r>
          </a:p>
        </p:txBody>
      </p:sp>
    </p:spTree>
    <p:extLst>
      <p:ext uri="{BB962C8B-B14F-4D97-AF65-F5344CB8AC3E}">
        <p14:creationId xmlns:p14="http://schemas.microsoft.com/office/powerpoint/2010/main" val="22924199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tatue of a person&#10;&#10;Description automatically generated with medium confidence">
            <a:extLst>
              <a:ext uri="{FF2B5EF4-FFF2-40B4-BE49-F238E27FC236}">
                <a16:creationId xmlns:a16="http://schemas.microsoft.com/office/drawing/2014/main" id="{E387D35C-174D-4495-8994-DC3C2FA7C8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3694" y="251460"/>
            <a:ext cx="6180613" cy="9738360"/>
          </a:xfrm>
          <a:prstGeom prst="rect">
            <a:avLst/>
          </a:prstGeom>
        </p:spPr>
      </p:pic>
      <p:sp>
        <p:nvSpPr>
          <p:cNvPr id="2" name="Text Placeholder 1"/>
          <p:cNvSpPr>
            <a:spLocks noGrp="1"/>
          </p:cNvSpPr>
          <p:nvPr>
            <p:ph type="body" sz="quarter" idx="10"/>
          </p:nvPr>
        </p:nvSpPr>
        <p:spPr/>
        <p:txBody>
          <a:bodyPr/>
          <a:lstStyle/>
          <a:p>
            <a:r>
              <a:rPr lang="en-US" dirty="0"/>
              <a:t>Statuette of Nero, possibly from </a:t>
            </a:r>
            <a:r>
              <a:rPr lang="en-US" dirty="0" err="1"/>
              <a:t>Baylham</a:t>
            </a:r>
            <a:r>
              <a:rPr lang="en-US" dirty="0"/>
              <a:t> Mill, 1st century AD</a:t>
            </a:r>
          </a:p>
        </p:txBody>
      </p:sp>
      <p:sp>
        <p:nvSpPr>
          <p:cNvPr id="3" name="Text Placeholder 2"/>
          <p:cNvSpPr>
            <a:spLocks noGrp="1"/>
          </p:cNvSpPr>
          <p:nvPr>
            <p:ph type="body" sz="quarter" idx="12"/>
          </p:nvPr>
        </p:nvSpPr>
        <p:spPr/>
        <p:txBody>
          <a:bodyPr/>
          <a:lstStyle/>
          <a:p>
            <a:r>
              <a:rPr lang="en-US" dirty="0"/>
              <a:t>13:4</a:t>
            </a:r>
          </a:p>
        </p:txBody>
      </p:sp>
      <p:sp>
        <p:nvSpPr>
          <p:cNvPr id="4" name="Title 3"/>
          <p:cNvSpPr>
            <a:spLocks noGrp="1"/>
          </p:cNvSpPr>
          <p:nvPr>
            <p:ph type="title"/>
          </p:nvPr>
        </p:nvSpPr>
        <p:spPr/>
        <p:txBody>
          <a:bodyPr/>
          <a:lstStyle/>
          <a:p>
            <a:r>
              <a:rPr lang="en-US" dirty="0"/>
              <a:t>Love does not boast and is not puffed up</a:t>
            </a:r>
          </a:p>
        </p:txBody>
      </p:sp>
    </p:spTree>
    <p:extLst>
      <p:ext uri="{BB962C8B-B14F-4D97-AF65-F5344CB8AC3E}">
        <p14:creationId xmlns:p14="http://schemas.microsoft.com/office/powerpoint/2010/main" val="42579080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atue of a person holding a baby&#10;&#10;Description automatically generated with medium confidence">
            <a:extLst>
              <a:ext uri="{FF2B5EF4-FFF2-40B4-BE49-F238E27FC236}">
                <a16:creationId xmlns:a16="http://schemas.microsoft.com/office/drawing/2014/main" id="{34966A52-C2D1-48D9-92DF-6CEE09435A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0117" y="281353"/>
            <a:ext cx="5887767" cy="10005647"/>
          </a:xfrm>
          <a:prstGeom prst="rect">
            <a:avLst/>
          </a:prstGeom>
        </p:spPr>
      </p:pic>
      <p:sp>
        <p:nvSpPr>
          <p:cNvPr id="2" name="Text Placeholder 1"/>
          <p:cNvSpPr>
            <a:spLocks noGrp="1"/>
          </p:cNvSpPr>
          <p:nvPr>
            <p:ph type="body" sz="quarter" idx="10"/>
          </p:nvPr>
        </p:nvSpPr>
        <p:spPr/>
        <p:txBody>
          <a:bodyPr/>
          <a:lstStyle/>
          <a:p>
            <a:r>
              <a:rPr lang="en-US" dirty="0"/>
              <a:t>Statue of Hadrian with his foot on the back of an enemy, 2nd century AD</a:t>
            </a:r>
          </a:p>
        </p:txBody>
      </p:sp>
      <p:sp>
        <p:nvSpPr>
          <p:cNvPr id="3" name="Text Placeholder 2"/>
          <p:cNvSpPr>
            <a:spLocks noGrp="1"/>
          </p:cNvSpPr>
          <p:nvPr>
            <p:ph type="body" sz="quarter" idx="12"/>
          </p:nvPr>
        </p:nvSpPr>
        <p:spPr/>
        <p:txBody>
          <a:bodyPr/>
          <a:lstStyle/>
          <a:p>
            <a:r>
              <a:rPr lang="en-US" dirty="0"/>
              <a:t>13:4</a:t>
            </a:r>
          </a:p>
        </p:txBody>
      </p:sp>
      <p:sp>
        <p:nvSpPr>
          <p:cNvPr id="4" name="Title 3"/>
          <p:cNvSpPr>
            <a:spLocks noGrp="1"/>
          </p:cNvSpPr>
          <p:nvPr>
            <p:ph type="title"/>
          </p:nvPr>
        </p:nvSpPr>
        <p:spPr/>
        <p:txBody>
          <a:bodyPr/>
          <a:lstStyle/>
          <a:p>
            <a:r>
              <a:rPr lang="en-US" dirty="0"/>
              <a:t>Love does not boast and is not puffed up</a:t>
            </a:r>
          </a:p>
        </p:txBody>
      </p:sp>
    </p:spTree>
    <p:extLst>
      <p:ext uri="{BB962C8B-B14F-4D97-AF65-F5344CB8AC3E}">
        <p14:creationId xmlns:p14="http://schemas.microsoft.com/office/powerpoint/2010/main" val="16643762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6255ABF-BBDA-1E1D-5F6C-A5F26EC664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Ostraca used for shunning, 5th century BC</a:t>
            </a:r>
          </a:p>
        </p:txBody>
      </p:sp>
      <p:sp>
        <p:nvSpPr>
          <p:cNvPr id="4" name="Text Placeholder 3"/>
          <p:cNvSpPr>
            <a:spLocks noGrp="1"/>
          </p:cNvSpPr>
          <p:nvPr>
            <p:ph type="body" sz="quarter" idx="12"/>
          </p:nvPr>
        </p:nvSpPr>
        <p:spPr/>
        <p:txBody>
          <a:bodyPr/>
          <a:lstStyle/>
          <a:p>
            <a:r>
              <a:rPr lang="en-US" dirty="0"/>
              <a:t>13:5</a:t>
            </a:r>
          </a:p>
        </p:txBody>
      </p:sp>
      <p:sp>
        <p:nvSpPr>
          <p:cNvPr id="2" name="Title 1"/>
          <p:cNvSpPr>
            <a:spLocks noGrp="1"/>
          </p:cNvSpPr>
          <p:nvPr>
            <p:ph type="title"/>
          </p:nvPr>
        </p:nvSpPr>
        <p:spPr/>
        <p:txBody>
          <a:bodyPr/>
          <a:lstStyle/>
          <a:p>
            <a:r>
              <a:rPr lang="en-US" dirty="0"/>
              <a:t>It does not act dishonorably</a:t>
            </a:r>
          </a:p>
        </p:txBody>
      </p:sp>
    </p:spTree>
    <p:extLst>
      <p:ext uri="{BB962C8B-B14F-4D97-AF65-F5344CB8AC3E}">
        <p14:creationId xmlns:p14="http://schemas.microsoft.com/office/powerpoint/2010/main" val="36415778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kylix, cup, coffee cup&#10;&#10;Description automatically generated">
            <a:extLst>
              <a:ext uri="{FF2B5EF4-FFF2-40B4-BE49-F238E27FC236}">
                <a16:creationId xmlns:a16="http://schemas.microsoft.com/office/drawing/2014/main" id="{F012CCE2-BF24-9889-5824-29010621CB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Attic kylix with women at a symposium, circa 490 BC</a:t>
            </a:r>
          </a:p>
        </p:txBody>
      </p:sp>
      <p:sp>
        <p:nvSpPr>
          <p:cNvPr id="8" name="Text Placeholder 2"/>
          <p:cNvSpPr>
            <a:spLocks noGrp="1"/>
          </p:cNvSpPr>
          <p:nvPr>
            <p:ph type="body" sz="quarter" idx="12"/>
          </p:nvPr>
        </p:nvSpPr>
        <p:spPr/>
        <p:txBody>
          <a:bodyPr/>
          <a:lstStyle/>
          <a:p>
            <a:r>
              <a:rPr lang="en-US" dirty="0"/>
              <a:t>13:5</a:t>
            </a:r>
          </a:p>
        </p:txBody>
      </p:sp>
      <p:sp>
        <p:nvSpPr>
          <p:cNvPr id="9" name="Title 3"/>
          <p:cNvSpPr>
            <a:spLocks noGrp="1"/>
          </p:cNvSpPr>
          <p:nvPr>
            <p:ph type="title"/>
          </p:nvPr>
        </p:nvSpPr>
        <p:spPr/>
        <p:txBody>
          <a:bodyPr/>
          <a:lstStyle/>
          <a:p>
            <a:r>
              <a:rPr lang="en-US" dirty="0"/>
              <a:t>It does not act dishonorably</a:t>
            </a:r>
          </a:p>
        </p:txBody>
      </p:sp>
    </p:spTree>
    <p:extLst>
      <p:ext uri="{BB962C8B-B14F-4D97-AF65-F5344CB8AC3E}">
        <p14:creationId xmlns:p14="http://schemas.microsoft.com/office/powerpoint/2010/main" val="5371930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FCD8766-6EA6-6EA4-3762-52BEC6DA32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3712" y="0"/>
            <a:ext cx="9180576" cy="10287000"/>
          </a:xfrm>
          <a:prstGeom prst="rect">
            <a:avLst/>
          </a:prstGeom>
        </p:spPr>
      </p:pic>
      <p:sp>
        <p:nvSpPr>
          <p:cNvPr id="2" name="Text Placeholder 1"/>
          <p:cNvSpPr>
            <a:spLocks noGrp="1"/>
          </p:cNvSpPr>
          <p:nvPr>
            <p:ph type="body" sz="quarter" idx="10"/>
          </p:nvPr>
        </p:nvSpPr>
        <p:spPr/>
        <p:txBody>
          <a:bodyPr/>
          <a:lstStyle/>
          <a:p>
            <a:r>
              <a:rPr lang="en-US" dirty="0"/>
              <a:t>Mosaic of a struggle between personified Victory and Defeat, from Pompeii, 1st century AD</a:t>
            </a:r>
          </a:p>
        </p:txBody>
      </p:sp>
      <p:sp>
        <p:nvSpPr>
          <p:cNvPr id="3" name="Text Placeholder 2"/>
          <p:cNvSpPr>
            <a:spLocks noGrp="1"/>
          </p:cNvSpPr>
          <p:nvPr>
            <p:ph type="body" sz="quarter" idx="12"/>
          </p:nvPr>
        </p:nvSpPr>
        <p:spPr/>
        <p:txBody>
          <a:bodyPr/>
          <a:lstStyle/>
          <a:p>
            <a:r>
              <a:rPr lang="en-US" dirty="0"/>
              <a:t>13:5</a:t>
            </a:r>
          </a:p>
        </p:txBody>
      </p:sp>
      <p:sp>
        <p:nvSpPr>
          <p:cNvPr id="4" name="Title 3"/>
          <p:cNvSpPr>
            <a:spLocks noGrp="1"/>
          </p:cNvSpPr>
          <p:nvPr>
            <p:ph type="title"/>
          </p:nvPr>
        </p:nvSpPr>
        <p:spPr/>
        <p:txBody>
          <a:bodyPr/>
          <a:lstStyle/>
          <a:p>
            <a:r>
              <a:rPr lang="en-US" dirty="0"/>
              <a:t>It does not act dishonorably, does not seek its own</a:t>
            </a:r>
          </a:p>
        </p:txBody>
      </p:sp>
    </p:spTree>
    <p:extLst>
      <p:ext uri="{BB962C8B-B14F-4D97-AF65-F5344CB8AC3E}">
        <p14:creationId xmlns:p14="http://schemas.microsoft.com/office/powerpoint/2010/main" val="35748942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5D1BAB1-ED6F-6F2E-627A-B209319A48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Bronze statuette of gladiator, circa AD 50</a:t>
            </a:r>
          </a:p>
        </p:txBody>
      </p:sp>
      <p:sp>
        <p:nvSpPr>
          <p:cNvPr id="3" name="Text Placeholder 2"/>
          <p:cNvSpPr>
            <a:spLocks noGrp="1"/>
          </p:cNvSpPr>
          <p:nvPr>
            <p:ph type="body" sz="quarter" idx="12"/>
          </p:nvPr>
        </p:nvSpPr>
        <p:spPr/>
        <p:txBody>
          <a:bodyPr/>
          <a:lstStyle/>
          <a:p>
            <a:r>
              <a:rPr lang="en-US" dirty="0"/>
              <a:t>13:5</a:t>
            </a:r>
          </a:p>
        </p:txBody>
      </p:sp>
      <p:sp>
        <p:nvSpPr>
          <p:cNvPr id="4" name="Title 3"/>
          <p:cNvSpPr>
            <a:spLocks noGrp="1"/>
          </p:cNvSpPr>
          <p:nvPr>
            <p:ph type="title"/>
          </p:nvPr>
        </p:nvSpPr>
        <p:spPr/>
        <p:txBody>
          <a:bodyPr/>
          <a:lstStyle/>
          <a:p>
            <a:r>
              <a:rPr lang="en-US" dirty="0"/>
              <a:t>It does not act dishonorably, does not seek its own, is not provoked</a:t>
            </a:r>
          </a:p>
        </p:txBody>
      </p:sp>
    </p:spTree>
    <p:extLst>
      <p:ext uri="{BB962C8B-B14F-4D97-AF65-F5344CB8AC3E}">
        <p14:creationId xmlns:p14="http://schemas.microsoft.com/office/powerpoint/2010/main" val="19739130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5D4D423-3620-9D07-EF18-D44915AC64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3560" y="0"/>
            <a:ext cx="7040880" cy="10287000"/>
          </a:xfrm>
          <a:prstGeom prst="rect">
            <a:avLst/>
          </a:prstGeom>
        </p:spPr>
      </p:pic>
      <p:sp>
        <p:nvSpPr>
          <p:cNvPr id="2" name="Text Placeholder 1">
            <a:extLst>
              <a:ext uri="{FF2B5EF4-FFF2-40B4-BE49-F238E27FC236}">
                <a16:creationId xmlns:a16="http://schemas.microsoft.com/office/drawing/2014/main" id="{9BE292C9-CB7E-488C-849E-C9B6AC4B3819}"/>
              </a:ext>
            </a:extLst>
          </p:cNvPr>
          <p:cNvSpPr>
            <a:spLocks noGrp="1"/>
          </p:cNvSpPr>
          <p:nvPr>
            <p:ph type="body" sz="quarter" idx="10"/>
          </p:nvPr>
        </p:nvSpPr>
        <p:spPr/>
        <p:txBody>
          <a:bodyPr/>
          <a:lstStyle/>
          <a:p>
            <a:r>
              <a:rPr lang="en-US"/>
              <a:t>Rosetta Stone, reign of Ptolemy V Epiphanes, 196 BC</a:t>
            </a:r>
          </a:p>
        </p:txBody>
      </p:sp>
      <p:sp>
        <p:nvSpPr>
          <p:cNvPr id="3" name="Text Placeholder 2">
            <a:extLst>
              <a:ext uri="{FF2B5EF4-FFF2-40B4-BE49-F238E27FC236}">
                <a16:creationId xmlns:a16="http://schemas.microsoft.com/office/drawing/2014/main" id="{BF2FB115-B6C2-4318-8B4F-F5155B0BA375}"/>
              </a:ext>
            </a:extLst>
          </p:cNvPr>
          <p:cNvSpPr>
            <a:spLocks noGrp="1"/>
          </p:cNvSpPr>
          <p:nvPr>
            <p:ph type="body" sz="quarter" idx="12"/>
          </p:nvPr>
        </p:nvSpPr>
        <p:spPr/>
        <p:txBody>
          <a:bodyPr/>
          <a:lstStyle/>
          <a:p>
            <a:r>
              <a:rPr lang="en-US" dirty="0"/>
              <a:t>13:1</a:t>
            </a:r>
          </a:p>
        </p:txBody>
      </p:sp>
      <p:sp>
        <p:nvSpPr>
          <p:cNvPr id="4" name="Title 3">
            <a:extLst>
              <a:ext uri="{FF2B5EF4-FFF2-40B4-BE49-F238E27FC236}">
                <a16:creationId xmlns:a16="http://schemas.microsoft.com/office/drawing/2014/main" id="{04F6500C-8498-4BDC-B472-A73DC431D86E}"/>
              </a:ext>
            </a:extLst>
          </p:cNvPr>
          <p:cNvSpPr>
            <a:spLocks noGrp="1"/>
          </p:cNvSpPr>
          <p:nvPr>
            <p:ph type="title"/>
          </p:nvPr>
        </p:nvSpPr>
        <p:spPr/>
        <p:txBody>
          <a:bodyPr/>
          <a:lstStyle/>
          <a:p>
            <a:r>
              <a:rPr lang="en-US" dirty="0"/>
              <a:t>If I speak in the tongues of men</a:t>
            </a:r>
          </a:p>
        </p:txBody>
      </p:sp>
    </p:spTree>
    <p:extLst>
      <p:ext uri="{BB962C8B-B14F-4D97-AF65-F5344CB8AC3E}">
        <p14:creationId xmlns:p14="http://schemas.microsoft.com/office/powerpoint/2010/main" val="39655121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able, indoor, pot, vessel&#10;&#10;Description automatically generated">
            <a:extLst>
              <a:ext uri="{FF2B5EF4-FFF2-40B4-BE49-F238E27FC236}">
                <a16:creationId xmlns:a16="http://schemas.microsoft.com/office/drawing/2014/main" id="{DD96007C-9EFE-2F01-3115-C72A7497A7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Bronze bowl with wrestlers, circa AD 75–100</a:t>
            </a:r>
          </a:p>
        </p:txBody>
      </p:sp>
      <p:sp>
        <p:nvSpPr>
          <p:cNvPr id="3" name="Text Placeholder 2"/>
          <p:cNvSpPr>
            <a:spLocks noGrp="1"/>
          </p:cNvSpPr>
          <p:nvPr>
            <p:ph type="body" sz="quarter" idx="12"/>
          </p:nvPr>
        </p:nvSpPr>
        <p:spPr/>
        <p:txBody>
          <a:bodyPr/>
          <a:lstStyle/>
          <a:p>
            <a:r>
              <a:rPr lang="en-US" dirty="0"/>
              <a:t>13:5</a:t>
            </a:r>
          </a:p>
        </p:txBody>
      </p:sp>
      <p:sp>
        <p:nvSpPr>
          <p:cNvPr id="4" name="Title 3"/>
          <p:cNvSpPr>
            <a:spLocks noGrp="1"/>
          </p:cNvSpPr>
          <p:nvPr>
            <p:ph type="title"/>
          </p:nvPr>
        </p:nvSpPr>
        <p:spPr/>
        <p:txBody>
          <a:bodyPr/>
          <a:lstStyle/>
          <a:p>
            <a:r>
              <a:rPr lang="en-US" dirty="0"/>
              <a:t>It does not act dishonorably, does not seek its own, is not provoked</a:t>
            </a:r>
          </a:p>
        </p:txBody>
      </p:sp>
    </p:spTree>
    <p:extLst>
      <p:ext uri="{BB962C8B-B14F-4D97-AF65-F5344CB8AC3E}">
        <p14:creationId xmlns:p14="http://schemas.microsoft.com/office/powerpoint/2010/main" val="8853637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8BD0EDE-9EB0-9A9F-6D41-733A91F74D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Small bronze abacus, Roman period</a:t>
            </a:r>
          </a:p>
        </p:txBody>
      </p:sp>
      <p:sp>
        <p:nvSpPr>
          <p:cNvPr id="3" name="Text Placeholder 2"/>
          <p:cNvSpPr>
            <a:spLocks noGrp="1"/>
          </p:cNvSpPr>
          <p:nvPr>
            <p:ph type="body" sz="quarter" idx="12"/>
          </p:nvPr>
        </p:nvSpPr>
        <p:spPr/>
        <p:txBody>
          <a:bodyPr/>
          <a:lstStyle/>
          <a:p>
            <a:r>
              <a:rPr lang="en-US" dirty="0"/>
              <a:t>13:5</a:t>
            </a:r>
          </a:p>
        </p:txBody>
      </p:sp>
      <p:sp>
        <p:nvSpPr>
          <p:cNvPr id="4" name="Title 3"/>
          <p:cNvSpPr>
            <a:spLocks noGrp="1"/>
          </p:cNvSpPr>
          <p:nvPr>
            <p:ph type="title"/>
          </p:nvPr>
        </p:nvSpPr>
        <p:spPr/>
        <p:txBody>
          <a:bodyPr/>
          <a:lstStyle/>
          <a:p>
            <a:r>
              <a:rPr lang="en-US" dirty="0"/>
              <a:t>It does not take into account a wrong suffered</a:t>
            </a:r>
          </a:p>
        </p:txBody>
      </p:sp>
    </p:spTree>
    <p:extLst>
      <p:ext uri="{BB962C8B-B14F-4D97-AF65-F5344CB8AC3E}">
        <p14:creationId xmlns:p14="http://schemas.microsoft.com/office/powerpoint/2010/main" val="33664765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2F2A7DE-F021-B762-9905-38A06B5207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3429" y="1555594"/>
            <a:ext cx="13141143" cy="7175813"/>
          </a:xfrm>
          <a:prstGeom prst="rect">
            <a:avLst/>
          </a:prstGeom>
        </p:spPr>
      </p:pic>
      <p:sp>
        <p:nvSpPr>
          <p:cNvPr id="2" name="Text Placeholder 1"/>
          <p:cNvSpPr>
            <a:spLocks noGrp="1"/>
          </p:cNvSpPr>
          <p:nvPr>
            <p:ph type="body" sz="quarter" idx="10"/>
          </p:nvPr>
        </p:nvSpPr>
        <p:spPr/>
        <p:txBody>
          <a:bodyPr/>
          <a:lstStyle/>
          <a:p>
            <a:r>
              <a:rPr lang="en-US" dirty="0"/>
              <a:t>Silver coin of Caracalla, with </a:t>
            </a:r>
            <a:r>
              <a:rPr lang="en-US" dirty="0" err="1"/>
              <a:t>Liberalitas</a:t>
            </a:r>
            <a:r>
              <a:rPr lang="en-US" dirty="0"/>
              <a:t> holding an abacus, circa AD 206–210</a:t>
            </a:r>
          </a:p>
        </p:txBody>
      </p:sp>
      <p:sp>
        <p:nvSpPr>
          <p:cNvPr id="3" name="Text Placeholder 2"/>
          <p:cNvSpPr>
            <a:spLocks noGrp="1"/>
          </p:cNvSpPr>
          <p:nvPr>
            <p:ph type="body" sz="quarter" idx="12"/>
          </p:nvPr>
        </p:nvSpPr>
        <p:spPr/>
        <p:txBody>
          <a:bodyPr/>
          <a:lstStyle/>
          <a:p>
            <a:r>
              <a:rPr lang="en-US" dirty="0"/>
              <a:t>13:5</a:t>
            </a:r>
          </a:p>
        </p:txBody>
      </p:sp>
      <p:sp>
        <p:nvSpPr>
          <p:cNvPr id="4" name="Title 3"/>
          <p:cNvSpPr>
            <a:spLocks noGrp="1"/>
          </p:cNvSpPr>
          <p:nvPr>
            <p:ph type="title"/>
          </p:nvPr>
        </p:nvSpPr>
        <p:spPr/>
        <p:txBody>
          <a:bodyPr/>
          <a:lstStyle/>
          <a:p>
            <a:r>
              <a:rPr lang="en-US" dirty="0"/>
              <a:t>It does not take into account a wrong suffered</a:t>
            </a:r>
          </a:p>
        </p:txBody>
      </p:sp>
    </p:spTree>
    <p:extLst>
      <p:ext uri="{BB962C8B-B14F-4D97-AF65-F5344CB8AC3E}">
        <p14:creationId xmlns:p14="http://schemas.microsoft.com/office/powerpoint/2010/main" val="40909503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medium confidence">
            <a:extLst>
              <a:ext uri="{FF2B5EF4-FFF2-40B4-BE49-F238E27FC236}">
                <a16:creationId xmlns:a16="http://schemas.microsoft.com/office/drawing/2014/main" id="{F864F4E1-02C3-4C44-9D8F-4C41FF0B38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1808" y="0"/>
            <a:ext cx="7844385" cy="10287000"/>
          </a:xfrm>
          <a:prstGeom prst="rect">
            <a:avLst/>
          </a:prstGeom>
        </p:spPr>
      </p:pic>
      <p:sp>
        <p:nvSpPr>
          <p:cNvPr id="2" name="Text Placeholder 1"/>
          <p:cNvSpPr>
            <a:spLocks noGrp="1"/>
          </p:cNvSpPr>
          <p:nvPr>
            <p:ph type="body" sz="quarter" idx="10"/>
          </p:nvPr>
        </p:nvSpPr>
        <p:spPr/>
        <p:txBody>
          <a:bodyPr/>
          <a:lstStyle/>
          <a:p>
            <a:r>
              <a:rPr lang="en-US" dirty="0"/>
              <a:t>Calendar from the time of Nero, in celebration of executing his mother, March–October AD 59</a:t>
            </a:r>
          </a:p>
        </p:txBody>
      </p:sp>
      <p:sp>
        <p:nvSpPr>
          <p:cNvPr id="3" name="Text Placeholder 2"/>
          <p:cNvSpPr>
            <a:spLocks noGrp="1"/>
          </p:cNvSpPr>
          <p:nvPr>
            <p:ph type="body" sz="quarter" idx="12"/>
          </p:nvPr>
        </p:nvSpPr>
        <p:spPr/>
        <p:txBody>
          <a:bodyPr/>
          <a:lstStyle/>
          <a:p>
            <a:r>
              <a:rPr lang="en-US" dirty="0"/>
              <a:t>13:6</a:t>
            </a:r>
          </a:p>
        </p:txBody>
      </p:sp>
      <p:sp>
        <p:nvSpPr>
          <p:cNvPr id="4" name="Title 3"/>
          <p:cNvSpPr>
            <a:spLocks noGrp="1"/>
          </p:cNvSpPr>
          <p:nvPr>
            <p:ph type="title"/>
          </p:nvPr>
        </p:nvSpPr>
        <p:spPr/>
        <p:txBody>
          <a:bodyPr/>
          <a:lstStyle/>
          <a:p>
            <a:r>
              <a:rPr lang="en-US" dirty="0"/>
              <a:t>It does not rejoice in unrighteousness</a:t>
            </a:r>
          </a:p>
        </p:txBody>
      </p:sp>
    </p:spTree>
    <p:extLst>
      <p:ext uri="{BB962C8B-B14F-4D97-AF65-F5344CB8AC3E}">
        <p14:creationId xmlns:p14="http://schemas.microsoft.com/office/powerpoint/2010/main" val="3424966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E88893D-78F5-6095-8F75-729525215F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5868" y="0"/>
            <a:ext cx="11256264" cy="10287000"/>
          </a:xfrm>
          <a:prstGeom prst="rect">
            <a:avLst/>
          </a:prstGeom>
        </p:spPr>
      </p:pic>
      <p:sp>
        <p:nvSpPr>
          <p:cNvPr id="3" name="Text Placeholder 2"/>
          <p:cNvSpPr>
            <a:spLocks noGrp="1"/>
          </p:cNvSpPr>
          <p:nvPr>
            <p:ph type="body" sz="quarter" idx="10"/>
          </p:nvPr>
        </p:nvSpPr>
        <p:spPr/>
        <p:txBody>
          <a:bodyPr/>
          <a:lstStyle/>
          <a:p>
            <a:r>
              <a:rPr lang="en-US" dirty="0"/>
              <a:t>Mold-blown glass beaker with Greek inscription, “Rejoice!,” 1st century AD</a:t>
            </a:r>
          </a:p>
        </p:txBody>
      </p:sp>
      <p:sp>
        <p:nvSpPr>
          <p:cNvPr id="4" name="Text Placeholder 3"/>
          <p:cNvSpPr>
            <a:spLocks noGrp="1"/>
          </p:cNvSpPr>
          <p:nvPr>
            <p:ph type="body" sz="quarter" idx="12"/>
          </p:nvPr>
        </p:nvSpPr>
        <p:spPr/>
        <p:txBody>
          <a:bodyPr/>
          <a:lstStyle/>
          <a:p>
            <a:r>
              <a:rPr lang="en-US" dirty="0"/>
              <a:t>13:6</a:t>
            </a:r>
          </a:p>
        </p:txBody>
      </p:sp>
      <p:sp>
        <p:nvSpPr>
          <p:cNvPr id="2" name="Title 1"/>
          <p:cNvSpPr>
            <a:spLocks noGrp="1"/>
          </p:cNvSpPr>
          <p:nvPr>
            <p:ph type="title"/>
          </p:nvPr>
        </p:nvSpPr>
        <p:spPr/>
        <p:txBody>
          <a:bodyPr/>
          <a:lstStyle/>
          <a:p>
            <a:r>
              <a:rPr lang="en-US" dirty="0"/>
              <a:t>It does not rejoice in unrighteousness, but rejoices with the truth</a:t>
            </a:r>
          </a:p>
        </p:txBody>
      </p:sp>
    </p:spTree>
    <p:extLst>
      <p:ext uri="{BB962C8B-B14F-4D97-AF65-F5344CB8AC3E}">
        <p14:creationId xmlns:p14="http://schemas.microsoft.com/office/powerpoint/2010/main" val="18918319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ext, vessel, jar&#10;&#10;Description automatically generated">
            <a:extLst>
              <a:ext uri="{FF2B5EF4-FFF2-40B4-BE49-F238E27FC236}">
                <a16:creationId xmlns:a16="http://schemas.microsoft.com/office/drawing/2014/main" id="{3D875C65-74FF-F1BF-97B5-7A677272DF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Young man singing and playing the kithara, depicted on a terracotta amphora, circa 490 BC</a:t>
            </a:r>
          </a:p>
        </p:txBody>
      </p:sp>
      <p:sp>
        <p:nvSpPr>
          <p:cNvPr id="3" name="Text Placeholder 2"/>
          <p:cNvSpPr>
            <a:spLocks noGrp="1"/>
          </p:cNvSpPr>
          <p:nvPr>
            <p:ph type="body" sz="quarter" idx="12"/>
          </p:nvPr>
        </p:nvSpPr>
        <p:spPr/>
        <p:txBody>
          <a:bodyPr/>
          <a:lstStyle/>
          <a:p>
            <a:r>
              <a:rPr lang="en-US" dirty="0"/>
              <a:t>13:6</a:t>
            </a:r>
          </a:p>
        </p:txBody>
      </p:sp>
      <p:sp>
        <p:nvSpPr>
          <p:cNvPr id="4" name="Title 3"/>
          <p:cNvSpPr>
            <a:spLocks noGrp="1"/>
          </p:cNvSpPr>
          <p:nvPr>
            <p:ph type="title"/>
          </p:nvPr>
        </p:nvSpPr>
        <p:spPr/>
        <p:txBody>
          <a:bodyPr/>
          <a:lstStyle/>
          <a:p>
            <a:r>
              <a:rPr lang="en-US" dirty="0"/>
              <a:t>It does not rejoice in unrighteousness, but rejoices with the truth</a:t>
            </a:r>
          </a:p>
        </p:txBody>
      </p:sp>
    </p:spTree>
    <p:extLst>
      <p:ext uri="{BB962C8B-B14F-4D97-AF65-F5344CB8AC3E}">
        <p14:creationId xmlns:p14="http://schemas.microsoft.com/office/powerpoint/2010/main" val="17964965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indoor, cup, eaten&#10;&#10;Description automatically generated">
            <a:extLst>
              <a:ext uri="{FF2B5EF4-FFF2-40B4-BE49-F238E27FC236}">
                <a16:creationId xmlns:a16="http://schemas.microsoft.com/office/drawing/2014/main" id="{DFF8E88B-FCF3-7D69-A666-1747E3516B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Red-figured </a:t>
            </a:r>
            <a:r>
              <a:rPr lang="en-US" i="1" dirty="0" err="1"/>
              <a:t>astragalos</a:t>
            </a:r>
            <a:r>
              <a:rPr lang="en-US" dirty="0"/>
              <a:t> with dancers, from Athens, circa 450 BC</a:t>
            </a:r>
          </a:p>
        </p:txBody>
      </p:sp>
      <p:sp>
        <p:nvSpPr>
          <p:cNvPr id="3" name="Text Placeholder 2"/>
          <p:cNvSpPr>
            <a:spLocks noGrp="1"/>
          </p:cNvSpPr>
          <p:nvPr>
            <p:ph type="body" sz="quarter" idx="12"/>
          </p:nvPr>
        </p:nvSpPr>
        <p:spPr/>
        <p:txBody>
          <a:bodyPr/>
          <a:lstStyle/>
          <a:p>
            <a:r>
              <a:rPr lang="en-US" dirty="0"/>
              <a:t>13:6</a:t>
            </a:r>
          </a:p>
        </p:txBody>
      </p:sp>
      <p:sp>
        <p:nvSpPr>
          <p:cNvPr id="4" name="Title 3"/>
          <p:cNvSpPr>
            <a:spLocks noGrp="1"/>
          </p:cNvSpPr>
          <p:nvPr>
            <p:ph type="title"/>
          </p:nvPr>
        </p:nvSpPr>
        <p:spPr/>
        <p:txBody>
          <a:bodyPr/>
          <a:lstStyle/>
          <a:p>
            <a:r>
              <a:rPr lang="en-US" dirty="0"/>
              <a:t>It does not rejoice in unrighteousness, but rejoices with the truth</a:t>
            </a:r>
          </a:p>
        </p:txBody>
      </p:sp>
    </p:spTree>
    <p:extLst>
      <p:ext uri="{BB962C8B-B14F-4D97-AF65-F5344CB8AC3E}">
        <p14:creationId xmlns:p14="http://schemas.microsoft.com/office/powerpoint/2010/main" val="10107660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81BD2C7-D791-CF44-3272-C4AA1D9EF1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1536" y="0"/>
            <a:ext cx="7424928" cy="10287000"/>
          </a:xfrm>
          <a:prstGeom prst="rect">
            <a:avLst/>
          </a:prstGeom>
        </p:spPr>
      </p:pic>
      <p:sp>
        <p:nvSpPr>
          <p:cNvPr id="2" name="Text Placeholder 1"/>
          <p:cNvSpPr>
            <a:spLocks noGrp="1"/>
          </p:cNvSpPr>
          <p:nvPr>
            <p:ph type="body" sz="quarter" idx="10"/>
          </p:nvPr>
        </p:nvSpPr>
        <p:spPr/>
        <p:txBody>
          <a:bodyPr/>
          <a:lstStyle/>
          <a:p>
            <a:r>
              <a:rPr lang="en-US" dirty="0"/>
              <a:t>Fresco with the image of Harpocrates, god of silence, from </a:t>
            </a:r>
            <a:r>
              <a:rPr lang="en-US" dirty="0" err="1"/>
              <a:t>Sirmium</a:t>
            </a:r>
            <a:r>
              <a:rPr lang="en-US" dirty="0"/>
              <a:t>, Serbia, 2nd century AD</a:t>
            </a:r>
          </a:p>
        </p:txBody>
      </p:sp>
      <p:sp>
        <p:nvSpPr>
          <p:cNvPr id="3" name="Text Placeholder 2"/>
          <p:cNvSpPr>
            <a:spLocks noGrp="1"/>
          </p:cNvSpPr>
          <p:nvPr>
            <p:ph type="body" sz="quarter" idx="12"/>
          </p:nvPr>
        </p:nvSpPr>
        <p:spPr/>
        <p:txBody>
          <a:bodyPr/>
          <a:lstStyle/>
          <a:p>
            <a:r>
              <a:rPr lang="en-US" dirty="0"/>
              <a:t>13:7</a:t>
            </a:r>
          </a:p>
        </p:txBody>
      </p:sp>
      <p:sp>
        <p:nvSpPr>
          <p:cNvPr id="4" name="Title 3"/>
          <p:cNvSpPr>
            <a:spLocks noGrp="1"/>
          </p:cNvSpPr>
          <p:nvPr>
            <p:ph type="title"/>
          </p:nvPr>
        </p:nvSpPr>
        <p:spPr/>
        <p:txBody>
          <a:bodyPr/>
          <a:lstStyle/>
          <a:p>
            <a:r>
              <a:rPr lang="en-US" dirty="0"/>
              <a:t>Love bears all things</a:t>
            </a:r>
          </a:p>
        </p:txBody>
      </p:sp>
    </p:spTree>
    <p:extLst>
      <p:ext uri="{BB962C8B-B14F-4D97-AF65-F5344CB8AC3E}">
        <p14:creationId xmlns:p14="http://schemas.microsoft.com/office/powerpoint/2010/main" val="23516843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F594C80-8436-D5A5-8FAC-68613EF6CC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8496" y="0"/>
            <a:ext cx="10351008" cy="10287000"/>
          </a:xfrm>
          <a:prstGeom prst="rect">
            <a:avLst/>
          </a:prstGeom>
        </p:spPr>
      </p:pic>
      <p:sp>
        <p:nvSpPr>
          <p:cNvPr id="2" name="Text Placeholder 1"/>
          <p:cNvSpPr>
            <a:spLocks noGrp="1"/>
          </p:cNvSpPr>
          <p:nvPr>
            <p:ph type="body" sz="quarter" idx="10"/>
          </p:nvPr>
        </p:nvSpPr>
        <p:spPr/>
        <p:txBody>
          <a:bodyPr/>
          <a:lstStyle/>
          <a:p>
            <a:r>
              <a:rPr lang="en-US" dirty="0"/>
              <a:t>Relief of Roman legionaries, from Saint-Remy-de-Provence, Roman period </a:t>
            </a:r>
          </a:p>
        </p:txBody>
      </p:sp>
      <p:sp>
        <p:nvSpPr>
          <p:cNvPr id="3" name="Text Placeholder 2"/>
          <p:cNvSpPr>
            <a:spLocks noGrp="1"/>
          </p:cNvSpPr>
          <p:nvPr>
            <p:ph type="body" sz="quarter" idx="12"/>
          </p:nvPr>
        </p:nvSpPr>
        <p:spPr/>
        <p:txBody>
          <a:bodyPr/>
          <a:lstStyle/>
          <a:p>
            <a:r>
              <a:rPr lang="en-US" dirty="0"/>
              <a:t>13:7</a:t>
            </a:r>
          </a:p>
        </p:txBody>
      </p:sp>
      <p:sp>
        <p:nvSpPr>
          <p:cNvPr id="4" name="Title 3"/>
          <p:cNvSpPr>
            <a:spLocks noGrp="1"/>
          </p:cNvSpPr>
          <p:nvPr>
            <p:ph type="title"/>
          </p:nvPr>
        </p:nvSpPr>
        <p:spPr/>
        <p:txBody>
          <a:bodyPr/>
          <a:lstStyle/>
          <a:p>
            <a:r>
              <a:rPr lang="en-US" dirty="0"/>
              <a:t>Love bears all things</a:t>
            </a:r>
          </a:p>
        </p:txBody>
      </p:sp>
    </p:spTree>
    <p:extLst>
      <p:ext uri="{BB962C8B-B14F-4D97-AF65-F5344CB8AC3E}">
        <p14:creationId xmlns:p14="http://schemas.microsoft.com/office/powerpoint/2010/main" val="2216161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person, outdoor, person&#10;&#10;Description automatically generated">
            <a:extLst>
              <a:ext uri="{FF2B5EF4-FFF2-40B4-BE49-F238E27FC236}">
                <a16:creationId xmlns:a16="http://schemas.microsoft.com/office/drawing/2014/main" id="{6F9FE9A4-D93D-776C-5CE9-9993CC1BC4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1184" y="0"/>
            <a:ext cx="8485632" cy="10287000"/>
          </a:xfrm>
          <a:prstGeom prst="rect">
            <a:avLst/>
          </a:prstGeom>
        </p:spPr>
      </p:pic>
      <p:sp>
        <p:nvSpPr>
          <p:cNvPr id="2" name="Text Placeholder 1"/>
          <p:cNvSpPr>
            <a:spLocks noGrp="1"/>
          </p:cNvSpPr>
          <p:nvPr>
            <p:ph type="body" sz="quarter" idx="10"/>
          </p:nvPr>
        </p:nvSpPr>
        <p:spPr/>
        <p:txBody>
          <a:bodyPr/>
          <a:lstStyle/>
          <a:p>
            <a:r>
              <a:rPr lang="en-US" dirty="0"/>
              <a:t>Depiction of Abraham going out to look at the stars</a:t>
            </a:r>
          </a:p>
        </p:txBody>
      </p:sp>
      <p:sp>
        <p:nvSpPr>
          <p:cNvPr id="3" name="Text Placeholder 2"/>
          <p:cNvSpPr>
            <a:spLocks noGrp="1"/>
          </p:cNvSpPr>
          <p:nvPr>
            <p:ph type="body" sz="quarter" idx="12"/>
          </p:nvPr>
        </p:nvSpPr>
        <p:spPr/>
        <p:txBody>
          <a:bodyPr/>
          <a:lstStyle/>
          <a:p>
            <a:r>
              <a:rPr lang="en-US" dirty="0"/>
              <a:t>13:7</a:t>
            </a:r>
          </a:p>
        </p:txBody>
      </p:sp>
      <p:sp>
        <p:nvSpPr>
          <p:cNvPr id="4" name="Title 3"/>
          <p:cNvSpPr>
            <a:spLocks noGrp="1"/>
          </p:cNvSpPr>
          <p:nvPr>
            <p:ph type="title"/>
          </p:nvPr>
        </p:nvSpPr>
        <p:spPr/>
        <p:txBody>
          <a:bodyPr/>
          <a:lstStyle/>
          <a:p>
            <a:r>
              <a:rPr lang="en-US" dirty="0"/>
              <a:t>Love bears all things, believes all things, hopes all things</a:t>
            </a:r>
          </a:p>
        </p:txBody>
      </p:sp>
    </p:spTree>
    <p:extLst>
      <p:ext uri="{BB962C8B-B14F-4D97-AF65-F5344CB8AC3E}">
        <p14:creationId xmlns:p14="http://schemas.microsoft.com/office/powerpoint/2010/main" val="13428008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one with writings on it&#10;&#10;Description automatically generated with low confidence">
            <a:extLst>
              <a:ext uri="{FF2B5EF4-FFF2-40B4-BE49-F238E27FC236}">
                <a16:creationId xmlns:a16="http://schemas.microsoft.com/office/drawing/2014/main" id="{588A8B2C-AAB7-D70E-EDA5-0BA8231A34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The name of Seneca on a column at Corinth, 1st century AD</a:t>
            </a:r>
          </a:p>
        </p:txBody>
      </p:sp>
      <p:sp>
        <p:nvSpPr>
          <p:cNvPr id="4" name="Text Placeholder 3"/>
          <p:cNvSpPr>
            <a:spLocks noGrp="1"/>
          </p:cNvSpPr>
          <p:nvPr>
            <p:ph type="body" sz="quarter" idx="12"/>
          </p:nvPr>
        </p:nvSpPr>
        <p:spPr/>
        <p:txBody>
          <a:bodyPr/>
          <a:lstStyle/>
          <a:p>
            <a:r>
              <a:rPr lang="en-US" dirty="0"/>
              <a:t>13:1</a:t>
            </a:r>
          </a:p>
        </p:txBody>
      </p:sp>
      <p:sp>
        <p:nvSpPr>
          <p:cNvPr id="2" name="Title 1"/>
          <p:cNvSpPr>
            <a:spLocks noGrp="1"/>
          </p:cNvSpPr>
          <p:nvPr>
            <p:ph type="title"/>
          </p:nvPr>
        </p:nvSpPr>
        <p:spPr/>
        <p:txBody>
          <a:bodyPr/>
          <a:lstStyle/>
          <a:p>
            <a:r>
              <a:rPr lang="en-US" dirty="0"/>
              <a:t>If I speak in the tongues of men</a:t>
            </a:r>
          </a:p>
        </p:txBody>
      </p:sp>
      <p:sp>
        <p:nvSpPr>
          <p:cNvPr id="9" name="Rectangle 8">
            <a:extLst>
              <a:ext uri="{FF2B5EF4-FFF2-40B4-BE49-F238E27FC236}">
                <a16:creationId xmlns:a16="http://schemas.microsoft.com/office/drawing/2014/main" id="{D9068519-3061-7340-9D83-C03D8218BA98}"/>
              </a:ext>
            </a:extLst>
          </p:cNvPr>
          <p:cNvSpPr/>
          <p:nvPr/>
        </p:nvSpPr>
        <p:spPr>
          <a:xfrm>
            <a:off x="7202366" y="5020998"/>
            <a:ext cx="4170484" cy="1303602"/>
          </a:xfrm>
          <a:prstGeom prst="rect">
            <a:avLst/>
          </a:prstGeom>
          <a:ln w="50800" cap="flat" cmpd="sng" algn="ctr">
            <a:solidFill>
              <a:srgbClr val="FEFFFF"/>
            </a:solidFill>
            <a:prstDash val="solid"/>
            <a:round/>
            <a:headEnd type="none" w="med" len="med"/>
            <a:tailEnd type="triangle" w="med" len="med"/>
          </a:ln>
          <a:effectLst>
            <a:glow rad="50800">
              <a:srgbClr val="010000">
                <a:alpha val="60000"/>
              </a:srgb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a:defRPr/>
            </a:pPr>
            <a:endParaRPr lang="en-US" sz="4050" dirty="0">
              <a:latin typeface="Calibri" pitchFamily="34" charset="0"/>
            </a:endParaRPr>
          </a:p>
        </p:txBody>
      </p:sp>
    </p:spTree>
    <p:extLst>
      <p:ext uri="{BB962C8B-B14F-4D97-AF65-F5344CB8AC3E}">
        <p14:creationId xmlns:p14="http://schemas.microsoft.com/office/powerpoint/2010/main" val="252015492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indoor, old&#10;&#10;Description automatically generated">
            <a:extLst>
              <a:ext uri="{FF2B5EF4-FFF2-40B4-BE49-F238E27FC236}">
                <a16:creationId xmlns:a16="http://schemas.microsoft.com/office/drawing/2014/main" id="{A5DF7633-8C25-4CA2-A447-156E48CBD8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3484"/>
            <a:ext cx="18288000" cy="9400032"/>
          </a:xfrm>
          <a:prstGeom prst="rect">
            <a:avLst/>
          </a:prstGeom>
        </p:spPr>
      </p:pic>
      <p:sp>
        <p:nvSpPr>
          <p:cNvPr id="2" name="Text Placeholder 1"/>
          <p:cNvSpPr>
            <a:spLocks noGrp="1"/>
          </p:cNvSpPr>
          <p:nvPr>
            <p:ph type="body" sz="quarter" idx="10"/>
          </p:nvPr>
        </p:nvSpPr>
        <p:spPr/>
        <p:txBody>
          <a:bodyPr/>
          <a:lstStyle/>
          <a:p>
            <a:r>
              <a:rPr lang="en-US" dirty="0"/>
              <a:t>Depiction of the stoning of Stephen, from </a:t>
            </a:r>
            <a:r>
              <a:rPr lang="en-US" dirty="0" err="1"/>
              <a:t>Sant</a:t>
            </a:r>
            <a:r>
              <a:rPr lang="en-US" dirty="0"/>
              <a:t> Joan de </a:t>
            </a:r>
            <a:r>
              <a:rPr lang="en-US" dirty="0" err="1"/>
              <a:t>Boí</a:t>
            </a:r>
            <a:r>
              <a:rPr lang="en-US" dirty="0"/>
              <a:t>, circa AD 1100</a:t>
            </a:r>
          </a:p>
        </p:txBody>
      </p:sp>
      <p:sp>
        <p:nvSpPr>
          <p:cNvPr id="3" name="Text Placeholder 2"/>
          <p:cNvSpPr>
            <a:spLocks noGrp="1"/>
          </p:cNvSpPr>
          <p:nvPr>
            <p:ph type="body" sz="quarter" idx="12"/>
          </p:nvPr>
        </p:nvSpPr>
        <p:spPr/>
        <p:txBody>
          <a:bodyPr/>
          <a:lstStyle/>
          <a:p>
            <a:r>
              <a:rPr lang="en-US" dirty="0"/>
              <a:t>13:7</a:t>
            </a:r>
          </a:p>
        </p:txBody>
      </p:sp>
      <p:sp>
        <p:nvSpPr>
          <p:cNvPr id="4" name="Title 3"/>
          <p:cNvSpPr>
            <a:spLocks noGrp="1"/>
          </p:cNvSpPr>
          <p:nvPr>
            <p:ph type="title"/>
          </p:nvPr>
        </p:nvSpPr>
        <p:spPr/>
        <p:txBody>
          <a:bodyPr/>
          <a:lstStyle/>
          <a:p>
            <a:r>
              <a:rPr lang="en-US" dirty="0"/>
              <a:t>Love bears all things, believes all things, hopes all things, endures all things</a:t>
            </a:r>
          </a:p>
        </p:txBody>
      </p:sp>
    </p:spTree>
    <p:extLst>
      <p:ext uri="{BB962C8B-B14F-4D97-AF65-F5344CB8AC3E}">
        <p14:creationId xmlns:p14="http://schemas.microsoft.com/office/powerpoint/2010/main" val="36857264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painting&#10;&#10;Description automatically generated">
            <a:extLst>
              <a:ext uri="{FF2B5EF4-FFF2-40B4-BE49-F238E27FC236}">
                <a16:creationId xmlns:a16="http://schemas.microsoft.com/office/drawing/2014/main" id="{BE147F50-7D24-4290-A8AD-4D6041E7C6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8010" y="0"/>
            <a:ext cx="10251981" cy="10287000"/>
          </a:xfrm>
          <a:prstGeom prst="rect">
            <a:avLst/>
          </a:prstGeom>
        </p:spPr>
      </p:pic>
      <p:sp>
        <p:nvSpPr>
          <p:cNvPr id="2" name="Text Placeholder 1"/>
          <p:cNvSpPr>
            <a:spLocks noGrp="1"/>
          </p:cNvSpPr>
          <p:nvPr>
            <p:ph type="body" sz="quarter" idx="10"/>
          </p:nvPr>
        </p:nvSpPr>
        <p:spPr/>
        <p:txBody>
          <a:bodyPr/>
          <a:lstStyle/>
          <a:p>
            <a:r>
              <a:rPr lang="en-US" dirty="0"/>
              <a:t>Fresco of a fountain in a garden, from Pompeii, 1st century AD</a:t>
            </a:r>
          </a:p>
        </p:txBody>
      </p:sp>
      <p:sp>
        <p:nvSpPr>
          <p:cNvPr id="3" name="Text Placeholder 2"/>
          <p:cNvSpPr>
            <a:spLocks noGrp="1"/>
          </p:cNvSpPr>
          <p:nvPr>
            <p:ph type="body" sz="quarter" idx="12"/>
          </p:nvPr>
        </p:nvSpPr>
        <p:spPr/>
        <p:txBody>
          <a:bodyPr/>
          <a:lstStyle/>
          <a:p>
            <a:r>
              <a:rPr lang="en-US" dirty="0"/>
              <a:t>13:8</a:t>
            </a:r>
          </a:p>
        </p:txBody>
      </p:sp>
      <p:sp>
        <p:nvSpPr>
          <p:cNvPr id="4" name="Title 3"/>
          <p:cNvSpPr>
            <a:spLocks noGrp="1"/>
          </p:cNvSpPr>
          <p:nvPr>
            <p:ph type="title"/>
          </p:nvPr>
        </p:nvSpPr>
        <p:spPr/>
        <p:txBody>
          <a:bodyPr/>
          <a:lstStyle/>
          <a:p>
            <a:r>
              <a:rPr lang="en-US" dirty="0"/>
              <a:t>Love never fails</a:t>
            </a:r>
          </a:p>
        </p:txBody>
      </p:sp>
    </p:spTree>
    <p:extLst>
      <p:ext uri="{BB962C8B-B14F-4D97-AF65-F5344CB8AC3E}">
        <p14:creationId xmlns:p14="http://schemas.microsoft.com/office/powerpoint/2010/main" val="141278856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ext&#10;&#10;Description automatically generated">
            <a:extLst>
              <a:ext uri="{FF2B5EF4-FFF2-40B4-BE49-F238E27FC236}">
                <a16:creationId xmlns:a16="http://schemas.microsoft.com/office/drawing/2014/main" id="{9F81AEF2-296E-96B1-5C7C-F6E7A82BA3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Water fountain at Jericho</a:t>
            </a:r>
          </a:p>
        </p:txBody>
      </p:sp>
      <p:sp>
        <p:nvSpPr>
          <p:cNvPr id="3" name="Text Placeholder 2"/>
          <p:cNvSpPr>
            <a:spLocks noGrp="1"/>
          </p:cNvSpPr>
          <p:nvPr>
            <p:ph type="body" sz="quarter" idx="12"/>
          </p:nvPr>
        </p:nvSpPr>
        <p:spPr/>
        <p:txBody>
          <a:bodyPr/>
          <a:lstStyle/>
          <a:p>
            <a:r>
              <a:rPr lang="en-US" dirty="0"/>
              <a:t>13:8</a:t>
            </a:r>
          </a:p>
        </p:txBody>
      </p:sp>
      <p:sp>
        <p:nvSpPr>
          <p:cNvPr id="4" name="Title 3"/>
          <p:cNvSpPr>
            <a:spLocks noGrp="1"/>
          </p:cNvSpPr>
          <p:nvPr>
            <p:ph type="title"/>
          </p:nvPr>
        </p:nvSpPr>
        <p:spPr/>
        <p:txBody>
          <a:bodyPr/>
          <a:lstStyle/>
          <a:p>
            <a:r>
              <a:rPr lang="en-US" dirty="0"/>
              <a:t>Love never fails</a:t>
            </a:r>
          </a:p>
        </p:txBody>
      </p:sp>
    </p:spTree>
    <p:extLst>
      <p:ext uri="{BB962C8B-B14F-4D97-AF65-F5344CB8AC3E}">
        <p14:creationId xmlns:p14="http://schemas.microsoft.com/office/powerpoint/2010/main" val="147771117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book&#10;&#10;Description automatically generated">
            <a:extLst>
              <a:ext uri="{FF2B5EF4-FFF2-40B4-BE49-F238E27FC236}">
                <a16:creationId xmlns:a16="http://schemas.microsoft.com/office/drawing/2014/main" id="{C4C5CAFE-AAE4-F6BD-4B67-890F5371FF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Mosaic of chariot racers crossing the finish line, from </a:t>
            </a:r>
            <a:r>
              <a:rPr lang="en-US" dirty="0" err="1"/>
              <a:t>Presquile</a:t>
            </a:r>
            <a:r>
              <a:rPr lang="en-US" dirty="0"/>
              <a:t> in Lyon, 2nd century AD</a:t>
            </a:r>
          </a:p>
        </p:txBody>
      </p:sp>
      <p:sp>
        <p:nvSpPr>
          <p:cNvPr id="3" name="Text Placeholder 2"/>
          <p:cNvSpPr>
            <a:spLocks noGrp="1"/>
          </p:cNvSpPr>
          <p:nvPr>
            <p:ph type="body" sz="quarter" idx="12"/>
          </p:nvPr>
        </p:nvSpPr>
        <p:spPr/>
        <p:txBody>
          <a:bodyPr/>
          <a:lstStyle/>
          <a:p>
            <a:r>
              <a:rPr lang="en-US" dirty="0"/>
              <a:t>13:8</a:t>
            </a:r>
          </a:p>
        </p:txBody>
      </p:sp>
      <p:sp>
        <p:nvSpPr>
          <p:cNvPr id="4" name="Title 3"/>
          <p:cNvSpPr>
            <a:spLocks noGrp="1"/>
          </p:cNvSpPr>
          <p:nvPr>
            <p:ph type="title"/>
          </p:nvPr>
        </p:nvSpPr>
        <p:spPr/>
        <p:txBody>
          <a:bodyPr/>
          <a:lstStyle/>
          <a:p>
            <a:r>
              <a:rPr lang="en-US" dirty="0"/>
              <a:t>Prophecies will pass, tongues will cease, and knowledge will come to an end</a:t>
            </a:r>
          </a:p>
        </p:txBody>
      </p:sp>
    </p:spTree>
    <p:extLst>
      <p:ext uri="{BB962C8B-B14F-4D97-AF65-F5344CB8AC3E}">
        <p14:creationId xmlns:p14="http://schemas.microsoft.com/office/powerpoint/2010/main" val="197798906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873DECF-0E76-4503-8AEC-556F278334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4384" y="0"/>
            <a:ext cx="14279232" cy="10287000"/>
          </a:xfrm>
          <a:prstGeom prst="rect">
            <a:avLst/>
          </a:prstGeom>
        </p:spPr>
      </p:pic>
      <p:sp>
        <p:nvSpPr>
          <p:cNvPr id="2" name="Text Placeholder 1"/>
          <p:cNvSpPr>
            <a:spLocks noGrp="1"/>
          </p:cNvSpPr>
          <p:nvPr>
            <p:ph type="body" sz="quarter" idx="10"/>
          </p:nvPr>
        </p:nvSpPr>
        <p:spPr/>
        <p:txBody>
          <a:bodyPr/>
          <a:lstStyle/>
          <a:p>
            <a:r>
              <a:rPr lang="en-US" dirty="0"/>
              <a:t>Fragmentary inscription of Senate consultation on the future heir, from Rome, AD 23</a:t>
            </a:r>
          </a:p>
        </p:txBody>
      </p:sp>
      <p:sp>
        <p:nvSpPr>
          <p:cNvPr id="3" name="Text Placeholder 2"/>
          <p:cNvSpPr>
            <a:spLocks noGrp="1"/>
          </p:cNvSpPr>
          <p:nvPr>
            <p:ph type="body" sz="quarter" idx="12"/>
          </p:nvPr>
        </p:nvSpPr>
        <p:spPr/>
        <p:txBody>
          <a:bodyPr/>
          <a:lstStyle/>
          <a:p>
            <a:r>
              <a:rPr lang="en-US" dirty="0"/>
              <a:t>13:9</a:t>
            </a:r>
          </a:p>
        </p:txBody>
      </p:sp>
      <p:sp>
        <p:nvSpPr>
          <p:cNvPr id="4" name="Title 3"/>
          <p:cNvSpPr>
            <a:spLocks noGrp="1"/>
          </p:cNvSpPr>
          <p:nvPr>
            <p:ph type="title"/>
          </p:nvPr>
        </p:nvSpPr>
        <p:spPr/>
        <p:txBody>
          <a:bodyPr/>
          <a:lstStyle/>
          <a:p>
            <a:r>
              <a:rPr lang="en-US" dirty="0"/>
              <a:t>For we know in part and we prophesy in part</a:t>
            </a:r>
          </a:p>
        </p:txBody>
      </p:sp>
    </p:spTree>
    <p:extLst>
      <p:ext uri="{BB962C8B-B14F-4D97-AF65-F5344CB8AC3E}">
        <p14:creationId xmlns:p14="http://schemas.microsoft.com/office/powerpoint/2010/main" val="147771117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917816E7-BB7F-1100-8DC9-1353F6124E0A}"/>
              </a:ext>
            </a:extLst>
          </p:cNvPr>
          <p:cNvGrpSpPr/>
          <p:nvPr/>
        </p:nvGrpSpPr>
        <p:grpSpPr>
          <a:xfrm>
            <a:off x="0" y="22860"/>
            <a:ext cx="18288000" cy="10241280"/>
            <a:chOff x="0" y="22860"/>
            <a:chExt cx="18288000" cy="10241280"/>
          </a:xfrm>
        </p:grpSpPr>
        <p:pic>
          <p:nvPicPr>
            <p:cNvPr id="12" name="Picture 11">
              <a:extLst>
                <a:ext uri="{FF2B5EF4-FFF2-40B4-BE49-F238E27FC236}">
                  <a16:creationId xmlns:a16="http://schemas.microsoft.com/office/drawing/2014/main" id="{46A09C79-EA8C-C905-210F-CE674F83B1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860"/>
              <a:ext cx="18288000" cy="10241280"/>
            </a:xfrm>
            <a:prstGeom prst="rect">
              <a:avLst/>
            </a:prstGeom>
          </p:spPr>
        </p:pic>
        <p:pic>
          <p:nvPicPr>
            <p:cNvPr id="13" name="Picture 12">
              <a:extLst>
                <a:ext uri="{FF2B5EF4-FFF2-40B4-BE49-F238E27FC236}">
                  <a16:creationId xmlns:a16="http://schemas.microsoft.com/office/drawing/2014/main" id="{E1AD0359-E6A6-DDE8-9247-E3EF4A1916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2799" y="4450080"/>
              <a:ext cx="2029109" cy="1021699"/>
            </a:xfrm>
            <a:prstGeom prst="rect">
              <a:avLst/>
            </a:prstGeom>
          </p:spPr>
        </p:pic>
      </p:grpSp>
      <p:sp>
        <p:nvSpPr>
          <p:cNvPr id="2" name="Text Placeholder 1"/>
          <p:cNvSpPr>
            <a:spLocks noGrp="1"/>
          </p:cNvSpPr>
          <p:nvPr>
            <p:ph type="body" sz="quarter" idx="10"/>
          </p:nvPr>
        </p:nvSpPr>
        <p:spPr/>
        <p:txBody>
          <a:bodyPr/>
          <a:lstStyle/>
          <a:p>
            <a:r>
              <a:rPr lang="en-US" i="1" dirty="0"/>
              <a:t>A Soul Carried to Heaven</a:t>
            </a:r>
            <a:r>
              <a:rPr lang="en-US" dirty="0"/>
              <a:t>, by William-</a:t>
            </a:r>
            <a:r>
              <a:rPr lang="en-US" dirty="0" err="1"/>
              <a:t>Adolphe</a:t>
            </a:r>
            <a:r>
              <a:rPr lang="en-US" dirty="0"/>
              <a:t> </a:t>
            </a:r>
            <a:r>
              <a:rPr lang="en-US" dirty="0" err="1"/>
              <a:t>Bouguereau</a:t>
            </a:r>
            <a:r>
              <a:rPr lang="en-US" dirty="0"/>
              <a:t>, circa 1880</a:t>
            </a:r>
          </a:p>
        </p:txBody>
      </p:sp>
      <p:sp>
        <p:nvSpPr>
          <p:cNvPr id="3" name="Text Placeholder 2"/>
          <p:cNvSpPr>
            <a:spLocks noGrp="1"/>
          </p:cNvSpPr>
          <p:nvPr>
            <p:ph type="body" sz="quarter" idx="12"/>
          </p:nvPr>
        </p:nvSpPr>
        <p:spPr/>
        <p:txBody>
          <a:bodyPr/>
          <a:lstStyle/>
          <a:p>
            <a:r>
              <a:rPr lang="en-US" dirty="0"/>
              <a:t>13:10</a:t>
            </a:r>
          </a:p>
        </p:txBody>
      </p:sp>
      <p:sp>
        <p:nvSpPr>
          <p:cNvPr id="4" name="Title 3"/>
          <p:cNvSpPr>
            <a:spLocks noGrp="1"/>
          </p:cNvSpPr>
          <p:nvPr>
            <p:ph type="title"/>
          </p:nvPr>
        </p:nvSpPr>
        <p:spPr/>
        <p:txBody>
          <a:bodyPr/>
          <a:lstStyle/>
          <a:p>
            <a:r>
              <a:rPr lang="en-US" dirty="0"/>
              <a:t>But when that which is perfect arrives, that which is partial will be set aside</a:t>
            </a:r>
          </a:p>
        </p:txBody>
      </p:sp>
    </p:spTree>
    <p:extLst>
      <p:ext uri="{BB962C8B-B14F-4D97-AF65-F5344CB8AC3E}">
        <p14:creationId xmlns:p14="http://schemas.microsoft.com/office/powerpoint/2010/main" val="375453423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painting&#10;&#10;Description automatically generated">
            <a:extLst>
              <a:ext uri="{FF2B5EF4-FFF2-40B4-BE49-F238E27FC236}">
                <a16:creationId xmlns:a16="http://schemas.microsoft.com/office/drawing/2014/main" id="{A72EFBF7-9720-4C43-B29C-FB6D13B403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7276" y="0"/>
            <a:ext cx="7013448" cy="10287000"/>
          </a:xfrm>
          <a:prstGeom prst="rect">
            <a:avLst/>
          </a:prstGeom>
        </p:spPr>
      </p:pic>
      <p:sp>
        <p:nvSpPr>
          <p:cNvPr id="2" name="Text Placeholder 1"/>
          <p:cNvSpPr>
            <a:spLocks noGrp="1"/>
          </p:cNvSpPr>
          <p:nvPr>
            <p:ph type="body" sz="quarter" idx="10"/>
          </p:nvPr>
        </p:nvSpPr>
        <p:spPr/>
        <p:txBody>
          <a:bodyPr/>
          <a:lstStyle/>
          <a:p>
            <a:r>
              <a:rPr lang="en-US" dirty="0"/>
              <a:t>Mosaic of Saint Paul at the Arian Baptistery, Ravenna, Italy, circa AD 500</a:t>
            </a:r>
          </a:p>
        </p:txBody>
      </p:sp>
      <p:sp>
        <p:nvSpPr>
          <p:cNvPr id="3" name="Text Placeholder 2"/>
          <p:cNvSpPr>
            <a:spLocks noGrp="1"/>
          </p:cNvSpPr>
          <p:nvPr>
            <p:ph type="body" sz="quarter" idx="12"/>
          </p:nvPr>
        </p:nvSpPr>
        <p:spPr/>
        <p:txBody>
          <a:bodyPr/>
          <a:lstStyle/>
          <a:p>
            <a:r>
              <a:rPr lang="en-US" dirty="0"/>
              <a:t>13:10</a:t>
            </a:r>
          </a:p>
        </p:txBody>
      </p:sp>
      <p:sp>
        <p:nvSpPr>
          <p:cNvPr id="4" name="Title 3"/>
          <p:cNvSpPr>
            <a:spLocks noGrp="1"/>
          </p:cNvSpPr>
          <p:nvPr>
            <p:ph type="title"/>
          </p:nvPr>
        </p:nvSpPr>
        <p:spPr/>
        <p:txBody>
          <a:bodyPr/>
          <a:lstStyle/>
          <a:p>
            <a:r>
              <a:rPr lang="en-US" dirty="0"/>
              <a:t>But when that which is perfect arrives, that which is partial will be set aside</a:t>
            </a:r>
          </a:p>
        </p:txBody>
      </p:sp>
    </p:spTree>
    <p:extLst>
      <p:ext uri="{BB962C8B-B14F-4D97-AF65-F5344CB8AC3E}">
        <p14:creationId xmlns:p14="http://schemas.microsoft.com/office/powerpoint/2010/main" val="412000977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nature, cloud, night sky&#10;&#10;Description automatically generated">
            <a:extLst>
              <a:ext uri="{FF2B5EF4-FFF2-40B4-BE49-F238E27FC236}">
                <a16:creationId xmlns:a16="http://schemas.microsoft.com/office/drawing/2014/main" id="{CA13CE1D-428C-AC83-03DE-EE4A5EA6EE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i="1" dirty="0"/>
              <a:t>The Plains of Heaven</a:t>
            </a:r>
            <a:r>
              <a:rPr lang="en-US" dirty="0"/>
              <a:t>, by John Martin, circa 1851</a:t>
            </a:r>
          </a:p>
        </p:txBody>
      </p:sp>
      <p:sp>
        <p:nvSpPr>
          <p:cNvPr id="3" name="Text Placeholder 2"/>
          <p:cNvSpPr>
            <a:spLocks noGrp="1"/>
          </p:cNvSpPr>
          <p:nvPr>
            <p:ph type="body" sz="quarter" idx="12"/>
          </p:nvPr>
        </p:nvSpPr>
        <p:spPr/>
        <p:txBody>
          <a:bodyPr/>
          <a:lstStyle/>
          <a:p>
            <a:r>
              <a:rPr lang="en-US" dirty="0"/>
              <a:t>13:10</a:t>
            </a:r>
          </a:p>
        </p:txBody>
      </p:sp>
      <p:sp>
        <p:nvSpPr>
          <p:cNvPr id="4" name="Title 3"/>
          <p:cNvSpPr>
            <a:spLocks noGrp="1"/>
          </p:cNvSpPr>
          <p:nvPr>
            <p:ph type="title"/>
          </p:nvPr>
        </p:nvSpPr>
        <p:spPr/>
        <p:txBody>
          <a:bodyPr/>
          <a:lstStyle/>
          <a:p>
            <a:r>
              <a:rPr lang="en-US" dirty="0"/>
              <a:t>But when that which is perfect arrives, that which is partial will be set aside</a:t>
            </a:r>
          </a:p>
        </p:txBody>
      </p:sp>
    </p:spTree>
    <p:extLst>
      <p:ext uri="{BB962C8B-B14F-4D97-AF65-F5344CB8AC3E}">
        <p14:creationId xmlns:p14="http://schemas.microsoft.com/office/powerpoint/2010/main" val="128652285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5E40B4B-BBAE-4AED-7D4C-7DE517AC69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1428" y="0"/>
            <a:ext cx="13725144" cy="10287000"/>
          </a:xfrm>
          <a:prstGeom prst="rect">
            <a:avLst/>
          </a:prstGeom>
        </p:spPr>
      </p:pic>
      <p:sp>
        <p:nvSpPr>
          <p:cNvPr id="2" name="Text Placeholder 1"/>
          <p:cNvSpPr>
            <a:spLocks noGrp="1"/>
          </p:cNvSpPr>
          <p:nvPr>
            <p:ph type="body" sz="quarter" idx="10"/>
          </p:nvPr>
        </p:nvSpPr>
        <p:spPr/>
        <p:txBody>
          <a:bodyPr/>
          <a:lstStyle/>
          <a:p>
            <a:r>
              <a:rPr lang="en-US" dirty="0"/>
              <a:t>Marble statue of a boy defending his bunch of grapes, circa AD 100–150</a:t>
            </a:r>
          </a:p>
        </p:txBody>
      </p:sp>
      <p:sp>
        <p:nvSpPr>
          <p:cNvPr id="3" name="Text Placeholder 2"/>
          <p:cNvSpPr>
            <a:spLocks noGrp="1"/>
          </p:cNvSpPr>
          <p:nvPr>
            <p:ph type="body" sz="quarter" idx="12"/>
          </p:nvPr>
        </p:nvSpPr>
        <p:spPr/>
        <p:txBody>
          <a:bodyPr/>
          <a:lstStyle/>
          <a:p>
            <a:r>
              <a:rPr lang="en-US" dirty="0"/>
              <a:t>13:11</a:t>
            </a:r>
          </a:p>
        </p:txBody>
      </p:sp>
      <p:sp>
        <p:nvSpPr>
          <p:cNvPr id="4" name="Title 3"/>
          <p:cNvSpPr>
            <a:spLocks noGrp="1"/>
          </p:cNvSpPr>
          <p:nvPr>
            <p:ph type="title"/>
          </p:nvPr>
        </p:nvSpPr>
        <p:spPr/>
        <p:txBody>
          <a:bodyPr/>
          <a:lstStyle/>
          <a:p>
            <a:r>
              <a:rPr lang="en-US" dirty="0"/>
              <a:t>When I was a child, I spoke like a child, I understood like a child, I reasoned like a child</a:t>
            </a:r>
          </a:p>
        </p:txBody>
      </p:sp>
    </p:spTree>
    <p:extLst>
      <p:ext uri="{BB962C8B-B14F-4D97-AF65-F5344CB8AC3E}">
        <p14:creationId xmlns:p14="http://schemas.microsoft.com/office/powerpoint/2010/main" val="309463327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statue of a person&#10;&#10;Description automatically generated with low confidence">
            <a:extLst>
              <a:ext uri="{FF2B5EF4-FFF2-40B4-BE49-F238E27FC236}">
                <a16:creationId xmlns:a16="http://schemas.microsoft.com/office/drawing/2014/main" id="{0F928BF0-70D7-2517-EC38-E00983B15B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1748" y="0"/>
            <a:ext cx="8604504" cy="10287000"/>
          </a:xfrm>
          <a:prstGeom prst="rect">
            <a:avLst/>
          </a:prstGeom>
        </p:spPr>
      </p:pic>
      <p:sp>
        <p:nvSpPr>
          <p:cNvPr id="2" name="Text Placeholder 1"/>
          <p:cNvSpPr>
            <a:spLocks noGrp="1"/>
          </p:cNvSpPr>
          <p:nvPr>
            <p:ph type="body" sz="quarter" idx="10"/>
          </p:nvPr>
        </p:nvSpPr>
        <p:spPr/>
        <p:txBody>
          <a:bodyPr/>
          <a:lstStyle/>
          <a:p>
            <a:r>
              <a:rPr lang="en-US" dirty="0"/>
              <a:t>Terracotta group of two girls playing a game known as </a:t>
            </a:r>
            <a:r>
              <a:rPr lang="en-US" i="1" dirty="0" err="1"/>
              <a:t>ephedrismos</a:t>
            </a:r>
            <a:r>
              <a:rPr lang="en-US" dirty="0"/>
              <a:t>, circa 300 BC</a:t>
            </a:r>
          </a:p>
        </p:txBody>
      </p:sp>
      <p:sp>
        <p:nvSpPr>
          <p:cNvPr id="3" name="Text Placeholder 2"/>
          <p:cNvSpPr>
            <a:spLocks noGrp="1"/>
          </p:cNvSpPr>
          <p:nvPr>
            <p:ph type="body" sz="quarter" idx="12"/>
          </p:nvPr>
        </p:nvSpPr>
        <p:spPr/>
        <p:txBody>
          <a:bodyPr/>
          <a:lstStyle/>
          <a:p>
            <a:r>
              <a:rPr lang="en-US" dirty="0"/>
              <a:t>13:11</a:t>
            </a:r>
          </a:p>
        </p:txBody>
      </p:sp>
      <p:sp>
        <p:nvSpPr>
          <p:cNvPr id="4" name="Title 3"/>
          <p:cNvSpPr>
            <a:spLocks noGrp="1"/>
          </p:cNvSpPr>
          <p:nvPr>
            <p:ph type="title"/>
          </p:nvPr>
        </p:nvSpPr>
        <p:spPr/>
        <p:txBody>
          <a:bodyPr/>
          <a:lstStyle/>
          <a:p>
            <a:r>
              <a:rPr lang="en-US" dirty="0"/>
              <a:t>When I was a child, I spoke like a child, I understood like a child, I reasoned like a child</a:t>
            </a:r>
          </a:p>
        </p:txBody>
      </p:sp>
    </p:spTree>
    <p:extLst>
      <p:ext uri="{BB962C8B-B14F-4D97-AF65-F5344CB8AC3E}">
        <p14:creationId xmlns:p14="http://schemas.microsoft.com/office/powerpoint/2010/main" val="689283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5999" y="290011"/>
            <a:ext cx="13716000" cy="9931475"/>
          </a:xfrm>
          <a:prstGeom prst="rect">
            <a:avLst/>
          </a:prstGeom>
        </p:spPr>
      </p:pic>
      <p:sp>
        <p:nvSpPr>
          <p:cNvPr id="2" name="Text Placeholder 1">
            <a:extLst>
              <a:ext uri="{FF2B5EF4-FFF2-40B4-BE49-F238E27FC236}">
                <a16:creationId xmlns:a16="http://schemas.microsoft.com/office/drawing/2014/main" id="{47E23EE6-FA6D-4031-AC4D-4C5A0A530D82}"/>
              </a:ext>
            </a:extLst>
          </p:cNvPr>
          <p:cNvSpPr>
            <a:spLocks noGrp="1"/>
          </p:cNvSpPr>
          <p:nvPr>
            <p:ph type="body" sz="quarter" idx="10"/>
          </p:nvPr>
        </p:nvSpPr>
        <p:spPr/>
        <p:txBody>
          <a:bodyPr/>
          <a:lstStyle/>
          <a:p>
            <a:r>
              <a:rPr lang="en-US" dirty="0"/>
              <a:t>Jewish magic text used in a phylactery, from Egypt, circa AD 200</a:t>
            </a:r>
          </a:p>
        </p:txBody>
      </p:sp>
      <p:sp>
        <p:nvSpPr>
          <p:cNvPr id="3" name="Text Placeholder 2">
            <a:extLst>
              <a:ext uri="{FF2B5EF4-FFF2-40B4-BE49-F238E27FC236}">
                <a16:creationId xmlns:a16="http://schemas.microsoft.com/office/drawing/2014/main" id="{BB09DAC6-0348-421B-860D-3636332C5471}"/>
              </a:ext>
            </a:extLst>
          </p:cNvPr>
          <p:cNvSpPr>
            <a:spLocks noGrp="1"/>
          </p:cNvSpPr>
          <p:nvPr>
            <p:ph type="body" sz="quarter" idx="12"/>
          </p:nvPr>
        </p:nvSpPr>
        <p:spPr/>
        <p:txBody>
          <a:bodyPr/>
          <a:lstStyle/>
          <a:p>
            <a:r>
              <a:rPr lang="en-US" dirty="0"/>
              <a:t>13:1</a:t>
            </a:r>
          </a:p>
        </p:txBody>
      </p:sp>
      <p:sp>
        <p:nvSpPr>
          <p:cNvPr id="4" name="Title 3">
            <a:extLst>
              <a:ext uri="{FF2B5EF4-FFF2-40B4-BE49-F238E27FC236}">
                <a16:creationId xmlns:a16="http://schemas.microsoft.com/office/drawing/2014/main" id="{722FECB2-1048-47CC-A603-2D5F59252AC2}"/>
              </a:ext>
            </a:extLst>
          </p:cNvPr>
          <p:cNvSpPr>
            <a:spLocks noGrp="1"/>
          </p:cNvSpPr>
          <p:nvPr>
            <p:ph type="title"/>
          </p:nvPr>
        </p:nvSpPr>
        <p:spPr/>
        <p:txBody>
          <a:bodyPr/>
          <a:lstStyle/>
          <a:p>
            <a:r>
              <a:rPr lang="en-US" dirty="0"/>
              <a:t>If I speak in the tongues of men and of angels</a:t>
            </a:r>
          </a:p>
        </p:txBody>
      </p:sp>
    </p:spTree>
    <p:extLst>
      <p:ext uri="{BB962C8B-B14F-4D97-AF65-F5344CB8AC3E}">
        <p14:creationId xmlns:p14="http://schemas.microsoft.com/office/powerpoint/2010/main" val="6324534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A schoolboy’s notes on an arithmetical problem, from Egypt, circa AD 200</a:t>
            </a:r>
          </a:p>
        </p:txBody>
      </p:sp>
      <p:sp>
        <p:nvSpPr>
          <p:cNvPr id="3" name="Text Placeholder 2"/>
          <p:cNvSpPr>
            <a:spLocks noGrp="1"/>
          </p:cNvSpPr>
          <p:nvPr>
            <p:ph type="body" sz="quarter" idx="12"/>
          </p:nvPr>
        </p:nvSpPr>
        <p:spPr/>
        <p:txBody>
          <a:bodyPr/>
          <a:lstStyle/>
          <a:p>
            <a:r>
              <a:rPr lang="en-US" dirty="0"/>
              <a:t>13:11</a:t>
            </a:r>
          </a:p>
        </p:txBody>
      </p:sp>
      <p:sp>
        <p:nvSpPr>
          <p:cNvPr id="4" name="Title 3"/>
          <p:cNvSpPr>
            <a:spLocks noGrp="1"/>
          </p:cNvSpPr>
          <p:nvPr>
            <p:ph type="title"/>
          </p:nvPr>
        </p:nvSpPr>
        <p:spPr/>
        <p:txBody>
          <a:bodyPr/>
          <a:lstStyle/>
          <a:p>
            <a:r>
              <a:rPr lang="en-US" dirty="0"/>
              <a:t>When I was a child, I spoke like a child, I understood like a child, I reasoned like a child</a:t>
            </a:r>
          </a:p>
        </p:txBody>
      </p:sp>
      <p:pic>
        <p:nvPicPr>
          <p:cNvPr id="7" name="Picture 6">
            <a:extLst>
              <a:ext uri="{FF2B5EF4-FFF2-40B4-BE49-F238E27FC236}">
                <a16:creationId xmlns:a16="http://schemas.microsoft.com/office/drawing/2014/main" id="{4B05D385-513F-086C-FEEE-BAD461A134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8229" y="588294"/>
            <a:ext cx="9591542" cy="9191214"/>
          </a:xfrm>
          <a:prstGeom prst="rect">
            <a:avLst/>
          </a:prstGeom>
        </p:spPr>
      </p:pic>
    </p:spTree>
    <p:extLst>
      <p:ext uri="{BB962C8B-B14F-4D97-AF65-F5344CB8AC3E}">
        <p14:creationId xmlns:p14="http://schemas.microsoft.com/office/powerpoint/2010/main" val="1496308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icture containing text, building, cat, stone&#10;&#10;Description automatically generated">
            <a:extLst>
              <a:ext uri="{FF2B5EF4-FFF2-40B4-BE49-F238E27FC236}">
                <a16:creationId xmlns:a16="http://schemas.microsoft.com/office/drawing/2014/main" id="{064BA098-4ADD-7752-A9D2-6926416AF8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Fresco of cupids playing hide-and-seek, from Pompeii, 1st century AD</a:t>
            </a:r>
          </a:p>
        </p:txBody>
      </p:sp>
      <p:sp>
        <p:nvSpPr>
          <p:cNvPr id="3" name="Text Placeholder 2"/>
          <p:cNvSpPr>
            <a:spLocks noGrp="1"/>
          </p:cNvSpPr>
          <p:nvPr>
            <p:ph type="body" sz="quarter" idx="12"/>
          </p:nvPr>
        </p:nvSpPr>
        <p:spPr/>
        <p:txBody>
          <a:bodyPr/>
          <a:lstStyle/>
          <a:p>
            <a:r>
              <a:rPr lang="en-US" dirty="0"/>
              <a:t>13:11</a:t>
            </a:r>
          </a:p>
        </p:txBody>
      </p:sp>
      <p:sp>
        <p:nvSpPr>
          <p:cNvPr id="4" name="Title 3"/>
          <p:cNvSpPr>
            <a:spLocks noGrp="1"/>
          </p:cNvSpPr>
          <p:nvPr>
            <p:ph type="title"/>
          </p:nvPr>
        </p:nvSpPr>
        <p:spPr/>
        <p:txBody>
          <a:bodyPr/>
          <a:lstStyle/>
          <a:p>
            <a:r>
              <a:rPr lang="en-US" dirty="0"/>
              <a:t>When I was a child, I spoke like a child, I understood like a child, I reasoned like a child</a:t>
            </a:r>
          </a:p>
        </p:txBody>
      </p:sp>
    </p:spTree>
    <p:extLst>
      <p:ext uri="{BB962C8B-B14F-4D97-AF65-F5344CB8AC3E}">
        <p14:creationId xmlns:p14="http://schemas.microsoft.com/office/powerpoint/2010/main" val="149746825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toy figurine on a counter&#10;&#10;Description automatically generated with low confidence">
            <a:extLst>
              <a:ext uri="{FF2B5EF4-FFF2-40B4-BE49-F238E27FC236}">
                <a16:creationId xmlns:a16="http://schemas.microsoft.com/office/drawing/2014/main" id="{2F142CE7-B1C0-B468-4FE4-512FC495C7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Doll and toy dishes, Roman period</a:t>
            </a:r>
          </a:p>
        </p:txBody>
      </p:sp>
      <p:sp>
        <p:nvSpPr>
          <p:cNvPr id="3" name="Text Placeholder 2"/>
          <p:cNvSpPr>
            <a:spLocks noGrp="1"/>
          </p:cNvSpPr>
          <p:nvPr>
            <p:ph type="body" sz="quarter" idx="12"/>
          </p:nvPr>
        </p:nvSpPr>
        <p:spPr/>
        <p:txBody>
          <a:bodyPr/>
          <a:lstStyle/>
          <a:p>
            <a:r>
              <a:rPr lang="en-US" dirty="0"/>
              <a:t>13:11</a:t>
            </a:r>
          </a:p>
        </p:txBody>
      </p:sp>
      <p:sp>
        <p:nvSpPr>
          <p:cNvPr id="4" name="Title 3"/>
          <p:cNvSpPr>
            <a:spLocks noGrp="1"/>
          </p:cNvSpPr>
          <p:nvPr>
            <p:ph type="title"/>
          </p:nvPr>
        </p:nvSpPr>
        <p:spPr/>
        <p:txBody>
          <a:bodyPr/>
          <a:lstStyle/>
          <a:p>
            <a:r>
              <a:rPr lang="en-US" dirty="0"/>
              <a:t>When I was a child, I spoke like a child, I understood like a child, I reasoned like a child</a:t>
            </a:r>
          </a:p>
        </p:txBody>
      </p:sp>
    </p:spTree>
    <p:extLst>
      <p:ext uri="{BB962C8B-B14F-4D97-AF65-F5344CB8AC3E}">
        <p14:creationId xmlns:p14="http://schemas.microsoft.com/office/powerpoint/2010/main" val="335235884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tatue of a person&#10;&#10;Description automatically generated with medium confidence">
            <a:extLst>
              <a:ext uri="{FF2B5EF4-FFF2-40B4-BE49-F238E27FC236}">
                <a16:creationId xmlns:a16="http://schemas.microsoft.com/office/drawing/2014/main" id="{049DD4C0-41AC-4FCA-9E43-EDA9F56347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0625" y="182880"/>
            <a:ext cx="5666751" cy="10012680"/>
          </a:xfrm>
          <a:prstGeom prst="rect">
            <a:avLst/>
          </a:prstGeom>
        </p:spPr>
      </p:pic>
      <p:sp>
        <p:nvSpPr>
          <p:cNvPr id="2" name="Text Placeholder 1"/>
          <p:cNvSpPr>
            <a:spLocks noGrp="1"/>
          </p:cNvSpPr>
          <p:nvPr>
            <p:ph type="body" sz="quarter" idx="10"/>
          </p:nvPr>
        </p:nvSpPr>
        <p:spPr/>
        <p:txBody>
          <a:bodyPr/>
          <a:lstStyle/>
          <a:p>
            <a:r>
              <a:rPr lang="en-US" dirty="0"/>
              <a:t>Youth, maybe </a:t>
            </a:r>
            <a:r>
              <a:rPr lang="en-US" dirty="0" err="1"/>
              <a:t>Britannicus</a:t>
            </a:r>
            <a:r>
              <a:rPr lang="en-US" dirty="0"/>
              <a:t>, wearing toga with bulla, from so-called Basilica of </a:t>
            </a:r>
            <a:r>
              <a:rPr lang="en-US" dirty="0" err="1"/>
              <a:t>Otricoli</a:t>
            </a:r>
            <a:r>
              <a:rPr lang="en-US" dirty="0"/>
              <a:t> in Umbria</a:t>
            </a:r>
          </a:p>
        </p:txBody>
      </p:sp>
      <p:sp>
        <p:nvSpPr>
          <p:cNvPr id="3" name="Text Placeholder 2"/>
          <p:cNvSpPr>
            <a:spLocks noGrp="1"/>
          </p:cNvSpPr>
          <p:nvPr>
            <p:ph type="body" sz="quarter" idx="12"/>
          </p:nvPr>
        </p:nvSpPr>
        <p:spPr/>
        <p:txBody>
          <a:bodyPr/>
          <a:lstStyle/>
          <a:p>
            <a:r>
              <a:rPr lang="en-US" dirty="0"/>
              <a:t>13:11</a:t>
            </a:r>
          </a:p>
        </p:txBody>
      </p:sp>
      <p:sp>
        <p:nvSpPr>
          <p:cNvPr id="4" name="Title 3"/>
          <p:cNvSpPr>
            <a:spLocks noGrp="1"/>
          </p:cNvSpPr>
          <p:nvPr>
            <p:ph type="title"/>
          </p:nvPr>
        </p:nvSpPr>
        <p:spPr/>
        <p:txBody>
          <a:bodyPr/>
          <a:lstStyle/>
          <a:p>
            <a:r>
              <a:rPr lang="en-US" dirty="0"/>
              <a:t>When I was a child, I spoke like a child, I understood like a child, I reasoned like a child</a:t>
            </a:r>
          </a:p>
        </p:txBody>
      </p:sp>
    </p:spTree>
    <p:extLst>
      <p:ext uri="{BB962C8B-B14F-4D97-AF65-F5344CB8AC3E}">
        <p14:creationId xmlns:p14="http://schemas.microsoft.com/office/powerpoint/2010/main" val="31820061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id="{D950D12D-5CE7-4038-91B4-87C5AA1DBD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2329" y="553998"/>
            <a:ext cx="4143343" cy="9225510"/>
          </a:xfrm>
          <a:prstGeom prst="rect">
            <a:avLst/>
          </a:prstGeom>
        </p:spPr>
      </p:pic>
      <p:sp>
        <p:nvSpPr>
          <p:cNvPr id="2" name="Text Placeholder 1"/>
          <p:cNvSpPr>
            <a:spLocks noGrp="1"/>
          </p:cNvSpPr>
          <p:nvPr>
            <p:ph type="body" sz="quarter" idx="10"/>
          </p:nvPr>
        </p:nvSpPr>
        <p:spPr/>
        <p:txBody>
          <a:bodyPr/>
          <a:lstStyle/>
          <a:p>
            <a:r>
              <a:rPr lang="en-US" dirty="0"/>
              <a:t>Depiction of a youth wearing a </a:t>
            </a:r>
            <a:r>
              <a:rPr lang="en-US" i="1" dirty="0"/>
              <a:t>toga praetexta</a:t>
            </a:r>
          </a:p>
        </p:txBody>
      </p:sp>
      <p:sp>
        <p:nvSpPr>
          <p:cNvPr id="3" name="Text Placeholder 2"/>
          <p:cNvSpPr>
            <a:spLocks noGrp="1"/>
          </p:cNvSpPr>
          <p:nvPr>
            <p:ph type="body" sz="quarter" idx="12"/>
          </p:nvPr>
        </p:nvSpPr>
        <p:spPr/>
        <p:txBody>
          <a:bodyPr/>
          <a:lstStyle/>
          <a:p>
            <a:r>
              <a:rPr lang="en-US" dirty="0"/>
              <a:t>13:11</a:t>
            </a:r>
          </a:p>
        </p:txBody>
      </p:sp>
      <p:sp>
        <p:nvSpPr>
          <p:cNvPr id="4" name="Title 3"/>
          <p:cNvSpPr>
            <a:spLocks noGrp="1"/>
          </p:cNvSpPr>
          <p:nvPr>
            <p:ph type="title"/>
          </p:nvPr>
        </p:nvSpPr>
        <p:spPr/>
        <p:txBody>
          <a:bodyPr/>
          <a:lstStyle/>
          <a:p>
            <a:r>
              <a:rPr lang="en-US" dirty="0"/>
              <a:t>When I was a child, I spoke like a child, I understood like a child, I reasoned like a child</a:t>
            </a:r>
          </a:p>
        </p:txBody>
      </p:sp>
    </p:spTree>
    <p:extLst>
      <p:ext uri="{BB962C8B-B14F-4D97-AF65-F5344CB8AC3E}">
        <p14:creationId xmlns:p14="http://schemas.microsoft.com/office/powerpoint/2010/main" val="139447755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ortrait of a person&#10;&#10;Description automatically generated with medium confidence">
            <a:extLst>
              <a:ext uri="{FF2B5EF4-FFF2-40B4-BE49-F238E27FC236}">
                <a16:creationId xmlns:a16="http://schemas.microsoft.com/office/drawing/2014/main" id="{CE377A2C-D6FE-47B7-9593-0875F4FAC5D7}"/>
              </a:ext>
            </a:extLst>
          </p:cNvPr>
          <p:cNvPicPr>
            <a:picLocks noChangeAspect="1"/>
          </p:cNvPicPr>
          <p:nvPr/>
        </p:nvPicPr>
        <p:blipFill rotWithShape="1">
          <a:blip r:embed="rId3">
            <a:extLst>
              <a:ext uri="{28A0092B-C50C-407E-A947-70E740481C1C}">
                <a14:useLocalDpi xmlns:a14="http://schemas.microsoft.com/office/drawing/2010/main" val="0"/>
              </a:ext>
            </a:extLst>
          </a:blip>
          <a:srcRect t="5567" b="18865"/>
          <a:stretch/>
        </p:blipFill>
        <p:spPr>
          <a:xfrm>
            <a:off x="6301896" y="553998"/>
            <a:ext cx="5684209" cy="9225510"/>
          </a:xfrm>
          <a:prstGeom prst="rect">
            <a:avLst/>
          </a:prstGeom>
        </p:spPr>
      </p:pic>
      <p:sp>
        <p:nvSpPr>
          <p:cNvPr id="2" name="Text Placeholder 1"/>
          <p:cNvSpPr>
            <a:spLocks noGrp="1"/>
          </p:cNvSpPr>
          <p:nvPr>
            <p:ph type="body" sz="quarter" idx="10"/>
          </p:nvPr>
        </p:nvSpPr>
        <p:spPr/>
        <p:txBody>
          <a:bodyPr/>
          <a:lstStyle/>
          <a:p>
            <a:r>
              <a:rPr lang="en-US" dirty="0"/>
              <a:t>Portrait of the young teenage boy named “Eutyches,” from Egypt, circa AD 100–150</a:t>
            </a:r>
          </a:p>
        </p:txBody>
      </p:sp>
      <p:sp>
        <p:nvSpPr>
          <p:cNvPr id="3" name="Text Placeholder 2"/>
          <p:cNvSpPr>
            <a:spLocks noGrp="1"/>
          </p:cNvSpPr>
          <p:nvPr>
            <p:ph type="body" sz="quarter" idx="12"/>
          </p:nvPr>
        </p:nvSpPr>
        <p:spPr/>
        <p:txBody>
          <a:bodyPr/>
          <a:lstStyle/>
          <a:p>
            <a:r>
              <a:rPr lang="en-US" dirty="0"/>
              <a:t>13:11</a:t>
            </a:r>
          </a:p>
        </p:txBody>
      </p:sp>
      <p:sp>
        <p:nvSpPr>
          <p:cNvPr id="4" name="Title 3"/>
          <p:cNvSpPr>
            <a:spLocks noGrp="1"/>
          </p:cNvSpPr>
          <p:nvPr>
            <p:ph type="title"/>
          </p:nvPr>
        </p:nvSpPr>
        <p:spPr/>
        <p:txBody>
          <a:bodyPr/>
          <a:lstStyle/>
          <a:p>
            <a:r>
              <a:rPr lang="en-US" dirty="0"/>
              <a:t>When I was a child, I spoke like a child, I understood like a child, I reasoned like a child</a:t>
            </a:r>
          </a:p>
        </p:txBody>
      </p:sp>
    </p:spTree>
    <p:extLst>
      <p:ext uri="{BB962C8B-B14F-4D97-AF65-F5344CB8AC3E}">
        <p14:creationId xmlns:p14="http://schemas.microsoft.com/office/powerpoint/2010/main" val="71696905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atue of a person holding a ball&#10;&#10;Description automatically generated with medium confidence">
            <a:extLst>
              <a:ext uri="{FF2B5EF4-FFF2-40B4-BE49-F238E27FC236}">
                <a16:creationId xmlns:a16="http://schemas.microsoft.com/office/drawing/2014/main" id="{9063D1E3-5439-43F0-A7BF-8F44FC3BEAC4}"/>
              </a:ext>
            </a:extLst>
          </p:cNvPr>
          <p:cNvPicPr>
            <a:picLocks noChangeAspect="1"/>
          </p:cNvPicPr>
          <p:nvPr/>
        </p:nvPicPr>
        <p:blipFill rotWithShape="1">
          <a:blip r:embed="rId3">
            <a:extLst>
              <a:ext uri="{28A0092B-C50C-407E-A947-70E740481C1C}">
                <a14:useLocalDpi xmlns:a14="http://schemas.microsoft.com/office/drawing/2010/main" val="0"/>
              </a:ext>
            </a:extLst>
          </a:blip>
          <a:srcRect t="10629" b="4482"/>
          <a:stretch/>
        </p:blipFill>
        <p:spPr>
          <a:xfrm>
            <a:off x="5152994" y="553998"/>
            <a:ext cx="7982013" cy="9225510"/>
          </a:xfrm>
          <a:prstGeom prst="rect">
            <a:avLst/>
          </a:prstGeom>
        </p:spPr>
      </p:pic>
      <p:sp>
        <p:nvSpPr>
          <p:cNvPr id="2" name="Text Placeholder 1"/>
          <p:cNvSpPr>
            <a:spLocks noGrp="1"/>
          </p:cNvSpPr>
          <p:nvPr>
            <p:ph type="body" sz="quarter" idx="10"/>
          </p:nvPr>
        </p:nvSpPr>
        <p:spPr/>
        <p:txBody>
          <a:bodyPr/>
          <a:lstStyle/>
          <a:p>
            <a:r>
              <a:rPr lang="en-US" dirty="0"/>
              <a:t>Statuette of guardian divinity of house, represented as child in short tunic, 1st century AD</a:t>
            </a:r>
          </a:p>
        </p:txBody>
      </p:sp>
      <p:sp>
        <p:nvSpPr>
          <p:cNvPr id="3" name="Text Placeholder 2"/>
          <p:cNvSpPr>
            <a:spLocks noGrp="1"/>
          </p:cNvSpPr>
          <p:nvPr>
            <p:ph type="body" sz="quarter" idx="12"/>
          </p:nvPr>
        </p:nvSpPr>
        <p:spPr/>
        <p:txBody>
          <a:bodyPr/>
          <a:lstStyle/>
          <a:p>
            <a:r>
              <a:rPr lang="en-US" dirty="0"/>
              <a:t>13:11</a:t>
            </a:r>
          </a:p>
        </p:txBody>
      </p:sp>
      <p:sp>
        <p:nvSpPr>
          <p:cNvPr id="4" name="Title 3"/>
          <p:cNvSpPr>
            <a:spLocks noGrp="1"/>
          </p:cNvSpPr>
          <p:nvPr>
            <p:ph type="title"/>
          </p:nvPr>
        </p:nvSpPr>
        <p:spPr/>
        <p:txBody>
          <a:bodyPr/>
          <a:lstStyle/>
          <a:p>
            <a:r>
              <a:rPr lang="en-US" dirty="0"/>
              <a:t>When I was a child, I spoke like a child, I understood like a child, I reasoned like a child</a:t>
            </a:r>
          </a:p>
        </p:txBody>
      </p:sp>
    </p:spTree>
    <p:extLst>
      <p:ext uri="{BB962C8B-B14F-4D97-AF65-F5344CB8AC3E}">
        <p14:creationId xmlns:p14="http://schemas.microsoft.com/office/powerpoint/2010/main" val="273626467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vase with a painting on it&#10;&#10;Description automatically generated with low confidence">
            <a:extLst>
              <a:ext uri="{FF2B5EF4-FFF2-40B4-BE49-F238E27FC236}">
                <a16:creationId xmlns:a16="http://schemas.microsoft.com/office/drawing/2014/main" id="{F968E413-1530-4088-BAA4-2575680B9933}"/>
              </a:ext>
            </a:extLst>
          </p:cNvPr>
          <p:cNvPicPr>
            <a:picLocks noChangeAspect="1"/>
          </p:cNvPicPr>
          <p:nvPr/>
        </p:nvPicPr>
        <p:blipFill rotWithShape="1">
          <a:blip r:embed="rId3">
            <a:extLst>
              <a:ext uri="{28A0092B-C50C-407E-A947-70E740481C1C}">
                <a14:useLocalDpi xmlns:a14="http://schemas.microsoft.com/office/drawing/2010/main" val="0"/>
              </a:ext>
            </a:extLst>
          </a:blip>
          <a:srcRect b="1852"/>
          <a:stretch/>
        </p:blipFill>
        <p:spPr>
          <a:xfrm>
            <a:off x="5152644" y="190500"/>
            <a:ext cx="7982712" cy="10096500"/>
          </a:xfrm>
          <a:prstGeom prst="rect">
            <a:avLst/>
          </a:prstGeom>
        </p:spPr>
      </p:pic>
      <p:sp>
        <p:nvSpPr>
          <p:cNvPr id="2" name="Text Placeholder 1"/>
          <p:cNvSpPr>
            <a:spLocks noGrp="1"/>
          </p:cNvSpPr>
          <p:nvPr>
            <p:ph type="body" sz="quarter" idx="10"/>
          </p:nvPr>
        </p:nvSpPr>
        <p:spPr/>
        <p:txBody>
          <a:bodyPr/>
          <a:lstStyle/>
          <a:p>
            <a:r>
              <a:rPr lang="en-US" dirty="0"/>
              <a:t>Red-figure vase depicting a crawling child looking at his roller, circa 400 BC</a:t>
            </a:r>
          </a:p>
        </p:txBody>
      </p:sp>
      <p:sp>
        <p:nvSpPr>
          <p:cNvPr id="3" name="Text Placeholder 2"/>
          <p:cNvSpPr>
            <a:spLocks noGrp="1"/>
          </p:cNvSpPr>
          <p:nvPr>
            <p:ph type="body" sz="quarter" idx="12"/>
          </p:nvPr>
        </p:nvSpPr>
        <p:spPr/>
        <p:txBody>
          <a:bodyPr/>
          <a:lstStyle/>
          <a:p>
            <a:r>
              <a:rPr lang="en-US" dirty="0"/>
              <a:t>13:11</a:t>
            </a:r>
          </a:p>
        </p:txBody>
      </p:sp>
      <p:sp>
        <p:nvSpPr>
          <p:cNvPr id="4" name="Title 3"/>
          <p:cNvSpPr>
            <a:spLocks noGrp="1"/>
          </p:cNvSpPr>
          <p:nvPr>
            <p:ph type="title"/>
          </p:nvPr>
        </p:nvSpPr>
        <p:spPr/>
        <p:txBody>
          <a:bodyPr/>
          <a:lstStyle/>
          <a:p>
            <a:r>
              <a:rPr lang="en-US" dirty="0"/>
              <a:t>When I was a child, I spoke like a child, I understood like a child, I reasoned like a child</a:t>
            </a:r>
          </a:p>
        </p:txBody>
      </p:sp>
    </p:spTree>
    <p:extLst>
      <p:ext uri="{BB962C8B-B14F-4D97-AF65-F5344CB8AC3E}">
        <p14:creationId xmlns:p14="http://schemas.microsoft.com/office/powerpoint/2010/main" val="363080952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6F49E64-1862-44DD-846C-235E1BF281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7970" y="320040"/>
            <a:ext cx="12832060" cy="9727808"/>
          </a:xfrm>
          <a:prstGeom prst="rect">
            <a:avLst/>
          </a:prstGeom>
        </p:spPr>
      </p:pic>
      <p:sp>
        <p:nvSpPr>
          <p:cNvPr id="2" name="Text Placeholder 1"/>
          <p:cNvSpPr>
            <a:spLocks noGrp="1"/>
          </p:cNvSpPr>
          <p:nvPr>
            <p:ph type="body" sz="quarter" idx="10"/>
          </p:nvPr>
        </p:nvSpPr>
        <p:spPr/>
        <p:txBody>
          <a:bodyPr/>
          <a:lstStyle/>
          <a:p>
            <a:r>
              <a:rPr lang="en-US" dirty="0"/>
              <a:t>Relief of a soldier with a horse greeting a woman, Roman period</a:t>
            </a:r>
          </a:p>
        </p:txBody>
      </p:sp>
      <p:sp>
        <p:nvSpPr>
          <p:cNvPr id="3" name="Text Placeholder 2"/>
          <p:cNvSpPr>
            <a:spLocks noGrp="1"/>
          </p:cNvSpPr>
          <p:nvPr>
            <p:ph type="body" sz="quarter" idx="12"/>
          </p:nvPr>
        </p:nvSpPr>
        <p:spPr/>
        <p:txBody>
          <a:bodyPr/>
          <a:lstStyle/>
          <a:p>
            <a:r>
              <a:rPr lang="en-US" dirty="0"/>
              <a:t>13:11</a:t>
            </a:r>
          </a:p>
        </p:txBody>
      </p:sp>
      <p:sp>
        <p:nvSpPr>
          <p:cNvPr id="4" name="Title 3"/>
          <p:cNvSpPr>
            <a:spLocks noGrp="1"/>
          </p:cNvSpPr>
          <p:nvPr>
            <p:ph type="title"/>
          </p:nvPr>
        </p:nvSpPr>
        <p:spPr/>
        <p:txBody>
          <a:bodyPr/>
          <a:lstStyle/>
          <a:p>
            <a:r>
              <a:rPr lang="en-US" dirty="0"/>
              <a:t>When I became a man, I did away with childish things</a:t>
            </a:r>
          </a:p>
        </p:txBody>
      </p:sp>
    </p:spTree>
    <p:extLst>
      <p:ext uri="{BB962C8B-B14F-4D97-AF65-F5344CB8AC3E}">
        <p14:creationId xmlns:p14="http://schemas.microsoft.com/office/powerpoint/2010/main" val="240261860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105BF20-F284-90FE-CB82-0C3C7D293E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Red-figured kylix depicting a carpenter at work, Greek, from Athens, circa 500 BC</a:t>
            </a:r>
          </a:p>
        </p:txBody>
      </p:sp>
      <p:sp>
        <p:nvSpPr>
          <p:cNvPr id="3" name="Text Placeholder 2"/>
          <p:cNvSpPr>
            <a:spLocks noGrp="1"/>
          </p:cNvSpPr>
          <p:nvPr>
            <p:ph type="body" sz="quarter" idx="12"/>
          </p:nvPr>
        </p:nvSpPr>
        <p:spPr/>
        <p:txBody>
          <a:bodyPr/>
          <a:lstStyle/>
          <a:p>
            <a:r>
              <a:rPr lang="en-US" dirty="0"/>
              <a:t>13:11</a:t>
            </a:r>
          </a:p>
        </p:txBody>
      </p:sp>
      <p:sp>
        <p:nvSpPr>
          <p:cNvPr id="4" name="Title 3"/>
          <p:cNvSpPr>
            <a:spLocks noGrp="1"/>
          </p:cNvSpPr>
          <p:nvPr>
            <p:ph type="title"/>
          </p:nvPr>
        </p:nvSpPr>
        <p:spPr/>
        <p:txBody>
          <a:bodyPr/>
          <a:lstStyle/>
          <a:p>
            <a:r>
              <a:rPr lang="en-US" dirty="0"/>
              <a:t>When I became a man, I did away with childish things</a:t>
            </a:r>
          </a:p>
        </p:txBody>
      </p:sp>
    </p:spTree>
    <p:extLst>
      <p:ext uri="{BB962C8B-B14F-4D97-AF65-F5344CB8AC3E}">
        <p14:creationId xmlns:p14="http://schemas.microsoft.com/office/powerpoint/2010/main" val="2239957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5999" y="290011"/>
            <a:ext cx="13716000" cy="9931475"/>
          </a:xfrm>
          <a:prstGeom prst="rect">
            <a:avLst/>
          </a:prstGeom>
        </p:spPr>
      </p:pic>
      <p:sp>
        <p:nvSpPr>
          <p:cNvPr id="2" name="Text Placeholder 1">
            <a:extLst>
              <a:ext uri="{FF2B5EF4-FFF2-40B4-BE49-F238E27FC236}">
                <a16:creationId xmlns:a16="http://schemas.microsoft.com/office/drawing/2014/main" id="{47E23EE6-FA6D-4031-AC4D-4C5A0A530D82}"/>
              </a:ext>
            </a:extLst>
          </p:cNvPr>
          <p:cNvSpPr>
            <a:spLocks noGrp="1"/>
          </p:cNvSpPr>
          <p:nvPr>
            <p:ph type="body" sz="quarter" idx="10"/>
          </p:nvPr>
        </p:nvSpPr>
        <p:spPr/>
        <p:txBody>
          <a:bodyPr/>
          <a:lstStyle/>
          <a:p>
            <a:r>
              <a:rPr lang="en-US" dirty="0"/>
              <a:t>Jewish magic text used in a phylactery, from Egypt, circa AD 200</a:t>
            </a:r>
          </a:p>
        </p:txBody>
      </p:sp>
      <p:sp>
        <p:nvSpPr>
          <p:cNvPr id="3" name="Text Placeholder 2">
            <a:extLst>
              <a:ext uri="{FF2B5EF4-FFF2-40B4-BE49-F238E27FC236}">
                <a16:creationId xmlns:a16="http://schemas.microsoft.com/office/drawing/2014/main" id="{BB09DAC6-0348-421B-860D-3636332C5471}"/>
              </a:ext>
            </a:extLst>
          </p:cNvPr>
          <p:cNvSpPr>
            <a:spLocks noGrp="1"/>
          </p:cNvSpPr>
          <p:nvPr>
            <p:ph type="body" sz="quarter" idx="12"/>
          </p:nvPr>
        </p:nvSpPr>
        <p:spPr/>
        <p:txBody>
          <a:bodyPr/>
          <a:lstStyle/>
          <a:p>
            <a:r>
              <a:rPr lang="en-US" dirty="0"/>
              <a:t>13:1</a:t>
            </a:r>
          </a:p>
        </p:txBody>
      </p:sp>
      <p:sp>
        <p:nvSpPr>
          <p:cNvPr id="4" name="Title 3">
            <a:extLst>
              <a:ext uri="{FF2B5EF4-FFF2-40B4-BE49-F238E27FC236}">
                <a16:creationId xmlns:a16="http://schemas.microsoft.com/office/drawing/2014/main" id="{722FECB2-1048-47CC-A603-2D5F59252AC2}"/>
              </a:ext>
            </a:extLst>
          </p:cNvPr>
          <p:cNvSpPr>
            <a:spLocks noGrp="1"/>
          </p:cNvSpPr>
          <p:nvPr>
            <p:ph type="title"/>
          </p:nvPr>
        </p:nvSpPr>
        <p:spPr/>
        <p:txBody>
          <a:bodyPr/>
          <a:lstStyle/>
          <a:p>
            <a:r>
              <a:rPr lang="en-US" dirty="0"/>
              <a:t>If I speak in the tongues of men and of angels</a:t>
            </a:r>
          </a:p>
        </p:txBody>
      </p:sp>
      <p:sp>
        <p:nvSpPr>
          <p:cNvPr id="7" name="Rounded Rectangle 6">
            <a:extLst>
              <a:ext uri="{FF2B5EF4-FFF2-40B4-BE49-F238E27FC236}">
                <a16:creationId xmlns:a16="http://schemas.microsoft.com/office/drawing/2014/main" id="{52BF6F75-C359-BB47-952E-CB2B1A12D36B}"/>
              </a:ext>
            </a:extLst>
          </p:cNvPr>
          <p:cNvSpPr/>
          <p:nvPr/>
        </p:nvSpPr>
        <p:spPr>
          <a:xfrm>
            <a:off x="4182037" y="685800"/>
            <a:ext cx="4333316" cy="685800"/>
          </a:xfrm>
          <a:prstGeom prst="roundRect">
            <a:avLst/>
          </a:prstGeom>
          <a:solidFill>
            <a:srgbClr val="0688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9" name="Rounded Rectangle 8">
            <a:extLst>
              <a:ext uri="{FF2B5EF4-FFF2-40B4-BE49-F238E27FC236}">
                <a16:creationId xmlns:a16="http://schemas.microsoft.com/office/drawing/2014/main" id="{60C63E27-7CFA-2D45-B3C0-B679D8A095BB}"/>
              </a:ext>
            </a:extLst>
          </p:cNvPr>
          <p:cNvSpPr/>
          <p:nvPr/>
        </p:nvSpPr>
        <p:spPr>
          <a:xfrm>
            <a:off x="7300913" y="2328863"/>
            <a:ext cx="1214438" cy="542925"/>
          </a:xfrm>
          <a:prstGeom prst="roundRect">
            <a:avLst/>
          </a:prstGeom>
          <a:solidFill>
            <a:srgbClr val="FE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10" name="Rounded Rectangle 9">
            <a:extLst>
              <a:ext uri="{FF2B5EF4-FFF2-40B4-BE49-F238E27FC236}">
                <a16:creationId xmlns:a16="http://schemas.microsoft.com/office/drawing/2014/main" id="{85693376-1963-4D46-B94F-F2F6B9833126}"/>
              </a:ext>
            </a:extLst>
          </p:cNvPr>
          <p:cNvSpPr/>
          <p:nvPr/>
        </p:nvSpPr>
        <p:spPr>
          <a:xfrm>
            <a:off x="2928810" y="4006734"/>
            <a:ext cx="3917760" cy="599556"/>
          </a:xfrm>
          <a:prstGeom prst="roundRect">
            <a:avLst/>
          </a:prstGeom>
          <a:solidFill>
            <a:srgbClr val="0688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en-US" sz="4050"/>
          </a:p>
        </p:txBody>
      </p:sp>
      <p:sp>
        <p:nvSpPr>
          <p:cNvPr id="11" name="Freeform 10">
            <a:extLst>
              <a:ext uri="{FF2B5EF4-FFF2-40B4-BE49-F238E27FC236}">
                <a16:creationId xmlns:a16="http://schemas.microsoft.com/office/drawing/2014/main" id="{82A38DDA-1943-AD49-8A5D-A54FE84202C1}"/>
              </a:ext>
            </a:extLst>
          </p:cNvPr>
          <p:cNvSpPr/>
          <p:nvPr/>
        </p:nvSpPr>
        <p:spPr>
          <a:xfrm>
            <a:off x="2939333" y="2729048"/>
            <a:ext cx="6467558" cy="1008563"/>
          </a:xfrm>
          <a:custGeom>
            <a:avLst/>
            <a:gdLst>
              <a:gd name="connsiteX0" fmla="*/ 30922 w 3454400"/>
              <a:gd name="connsiteY0" fmla="*/ 0 h 494748"/>
              <a:gd name="connsiteX1" fmla="*/ 0 w 3454400"/>
              <a:gd name="connsiteY1" fmla="*/ 318052 h 494748"/>
              <a:gd name="connsiteX2" fmla="*/ 3449982 w 3454400"/>
              <a:gd name="connsiteY2" fmla="*/ 494748 h 494748"/>
              <a:gd name="connsiteX3" fmla="*/ 3454400 w 3454400"/>
              <a:gd name="connsiteY3" fmla="*/ 185531 h 494748"/>
              <a:gd name="connsiteX4" fmla="*/ 30922 w 3454400"/>
              <a:gd name="connsiteY4" fmla="*/ 0 h 494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4400" h="494748">
                <a:moveTo>
                  <a:pt x="30922" y="0"/>
                </a:moveTo>
                <a:lnTo>
                  <a:pt x="0" y="318052"/>
                </a:lnTo>
                <a:lnTo>
                  <a:pt x="3449982" y="494748"/>
                </a:lnTo>
                <a:cubicBezTo>
                  <a:pt x="3451455" y="391676"/>
                  <a:pt x="3452927" y="288603"/>
                  <a:pt x="3454400" y="185531"/>
                </a:cubicBezTo>
                <a:lnTo>
                  <a:pt x="30922" y="0"/>
                </a:lnTo>
                <a:close/>
              </a:path>
            </a:pathLst>
          </a:custGeom>
          <a:solidFill>
            <a:srgbClr val="01EE6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en-US" sz="4050"/>
          </a:p>
        </p:txBody>
      </p:sp>
    </p:spTree>
    <p:extLst>
      <p:ext uri="{BB962C8B-B14F-4D97-AF65-F5344CB8AC3E}">
        <p14:creationId xmlns:p14="http://schemas.microsoft.com/office/powerpoint/2010/main" val="187428085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4CC7218-740F-11FD-EF3D-3140A62370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5204" y="0"/>
            <a:ext cx="12737592" cy="10287000"/>
          </a:xfrm>
          <a:prstGeom prst="rect">
            <a:avLst/>
          </a:prstGeom>
        </p:spPr>
      </p:pic>
      <p:sp>
        <p:nvSpPr>
          <p:cNvPr id="2" name="Text Placeholder 1"/>
          <p:cNvSpPr>
            <a:spLocks noGrp="1"/>
          </p:cNvSpPr>
          <p:nvPr>
            <p:ph type="body" sz="quarter" idx="10"/>
          </p:nvPr>
        </p:nvSpPr>
        <p:spPr/>
        <p:txBody>
          <a:bodyPr/>
          <a:lstStyle/>
          <a:p>
            <a:r>
              <a:rPr lang="en-US" dirty="0"/>
              <a:t>Fresco with men working at a forge, from the House of Chariots in Pompeii, 1st century AD</a:t>
            </a:r>
            <a:endParaRPr lang="x-none" dirty="0"/>
          </a:p>
        </p:txBody>
      </p:sp>
      <p:sp>
        <p:nvSpPr>
          <p:cNvPr id="3" name="Text Placeholder 2"/>
          <p:cNvSpPr>
            <a:spLocks noGrp="1"/>
          </p:cNvSpPr>
          <p:nvPr>
            <p:ph type="body" sz="quarter" idx="12"/>
          </p:nvPr>
        </p:nvSpPr>
        <p:spPr/>
        <p:txBody>
          <a:bodyPr/>
          <a:lstStyle/>
          <a:p>
            <a:r>
              <a:rPr lang="en-US" dirty="0"/>
              <a:t>13:11</a:t>
            </a:r>
          </a:p>
        </p:txBody>
      </p:sp>
      <p:sp>
        <p:nvSpPr>
          <p:cNvPr id="4" name="Title 3"/>
          <p:cNvSpPr>
            <a:spLocks noGrp="1"/>
          </p:cNvSpPr>
          <p:nvPr>
            <p:ph type="title"/>
          </p:nvPr>
        </p:nvSpPr>
        <p:spPr/>
        <p:txBody>
          <a:bodyPr/>
          <a:lstStyle/>
          <a:p>
            <a:r>
              <a:rPr lang="en-US" dirty="0"/>
              <a:t>When I became a man, I did away with childish things</a:t>
            </a:r>
          </a:p>
        </p:txBody>
      </p:sp>
    </p:spTree>
    <p:extLst>
      <p:ext uri="{BB962C8B-B14F-4D97-AF65-F5344CB8AC3E}">
        <p14:creationId xmlns:p14="http://schemas.microsoft.com/office/powerpoint/2010/main" val="332999795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tone sculpture of two people&#10;&#10;Description automatically generated with low confidence">
            <a:extLst>
              <a:ext uri="{FF2B5EF4-FFF2-40B4-BE49-F238E27FC236}">
                <a16:creationId xmlns:a16="http://schemas.microsoft.com/office/drawing/2014/main" id="{DC782BC9-B232-64F3-5CFB-5AA96538C4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8528" y="0"/>
            <a:ext cx="14410944" cy="10287000"/>
          </a:xfrm>
          <a:prstGeom prst="rect">
            <a:avLst/>
          </a:prstGeom>
        </p:spPr>
      </p:pic>
      <p:sp>
        <p:nvSpPr>
          <p:cNvPr id="2" name="Text Placeholder 1"/>
          <p:cNvSpPr>
            <a:spLocks noGrp="1"/>
          </p:cNvSpPr>
          <p:nvPr>
            <p:ph type="body" sz="quarter" idx="10"/>
          </p:nvPr>
        </p:nvSpPr>
        <p:spPr/>
        <p:txBody>
          <a:bodyPr/>
          <a:lstStyle/>
          <a:p>
            <a:r>
              <a:rPr lang="en-US" dirty="0"/>
              <a:t>Physician Jason with a child patient with an enlarged belly, from Athens, 2nd century AD</a:t>
            </a:r>
            <a:endParaRPr lang="x-none" dirty="0"/>
          </a:p>
        </p:txBody>
      </p:sp>
      <p:sp>
        <p:nvSpPr>
          <p:cNvPr id="3" name="Text Placeholder 2"/>
          <p:cNvSpPr>
            <a:spLocks noGrp="1"/>
          </p:cNvSpPr>
          <p:nvPr>
            <p:ph type="body" sz="quarter" idx="12"/>
          </p:nvPr>
        </p:nvSpPr>
        <p:spPr/>
        <p:txBody>
          <a:bodyPr/>
          <a:lstStyle/>
          <a:p>
            <a:r>
              <a:rPr lang="en-US" dirty="0"/>
              <a:t>13:11</a:t>
            </a:r>
          </a:p>
        </p:txBody>
      </p:sp>
      <p:sp>
        <p:nvSpPr>
          <p:cNvPr id="4" name="Title 3"/>
          <p:cNvSpPr>
            <a:spLocks noGrp="1"/>
          </p:cNvSpPr>
          <p:nvPr>
            <p:ph type="title"/>
          </p:nvPr>
        </p:nvSpPr>
        <p:spPr/>
        <p:txBody>
          <a:bodyPr/>
          <a:lstStyle/>
          <a:p>
            <a:r>
              <a:rPr lang="en-US" dirty="0"/>
              <a:t>When I became a man, I did away with childish things</a:t>
            </a:r>
          </a:p>
        </p:txBody>
      </p:sp>
    </p:spTree>
    <p:extLst>
      <p:ext uri="{BB962C8B-B14F-4D97-AF65-F5344CB8AC3E}">
        <p14:creationId xmlns:p14="http://schemas.microsoft.com/office/powerpoint/2010/main" val="36311904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building&#10;&#10;Description automatically generated">
            <a:extLst>
              <a:ext uri="{FF2B5EF4-FFF2-40B4-BE49-F238E27FC236}">
                <a16:creationId xmlns:a16="http://schemas.microsoft.com/office/drawing/2014/main" id="{C146913A-C39E-320C-B2B6-AE08FE9526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8932"/>
            <a:ext cx="18288000" cy="9089136"/>
          </a:xfrm>
          <a:prstGeom prst="rect">
            <a:avLst/>
          </a:prstGeom>
        </p:spPr>
      </p:pic>
      <p:sp>
        <p:nvSpPr>
          <p:cNvPr id="2" name="Text Placeholder 1"/>
          <p:cNvSpPr>
            <a:spLocks noGrp="1"/>
          </p:cNvSpPr>
          <p:nvPr>
            <p:ph type="body" sz="quarter" idx="10"/>
          </p:nvPr>
        </p:nvSpPr>
        <p:spPr/>
        <p:txBody>
          <a:bodyPr/>
          <a:lstStyle/>
          <a:p>
            <a:r>
              <a:rPr lang="en-US" dirty="0"/>
              <a:t>Fresco of a river boat embarking for grain transport, circa AD 250</a:t>
            </a:r>
          </a:p>
        </p:txBody>
      </p:sp>
      <p:sp>
        <p:nvSpPr>
          <p:cNvPr id="3" name="Text Placeholder 2"/>
          <p:cNvSpPr>
            <a:spLocks noGrp="1"/>
          </p:cNvSpPr>
          <p:nvPr>
            <p:ph type="body" sz="quarter" idx="12"/>
          </p:nvPr>
        </p:nvSpPr>
        <p:spPr/>
        <p:txBody>
          <a:bodyPr/>
          <a:lstStyle/>
          <a:p>
            <a:r>
              <a:rPr lang="en-US" dirty="0"/>
              <a:t>13:11</a:t>
            </a:r>
          </a:p>
        </p:txBody>
      </p:sp>
      <p:sp>
        <p:nvSpPr>
          <p:cNvPr id="4" name="Title 3"/>
          <p:cNvSpPr>
            <a:spLocks noGrp="1"/>
          </p:cNvSpPr>
          <p:nvPr>
            <p:ph type="title"/>
          </p:nvPr>
        </p:nvSpPr>
        <p:spPr/>
        <p:txBody>
          <a:bodyPr/>
          <a:lstStyle/>
          <a:p>
            <a:r>
              <a:rPr lang="en-US" dirty="0"/>
              <a:t>When I became a man, I did away with childish things</a:t>
            </a:r>
          </a:p>
        </p:txBody>
      </p:sp>
    </p:spTree>
    <p:extLst>
      <p:ext uri="{BB962C8B-B14F-4D97-AF65-F5344CB8AC3E}">
        <p14:creationId xmlns:p14="http://schemas.microsoft.com/office/powerpoint/2010/main" val="397803193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828058B-3ECF-5485-2CD4-A8C9A59C64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800" y="0"/>
            <a:ext cx="10058400" cy="10287000"/>
          </a:xfrm>
          <a:prstGeom prst="rect">
            <a:avLst/>
          </a:prstGeom>
        </p:spPr>
      </p:pic>
      <p:sp>
        <p:nvSpPr>
          <p:cNvPr id="2" name="Text Placeholder 1"/>
          <p:cNvSpPr>
            <a:spLocks noGrp="1"/>
          </p:cNvSpPr>
          <p:nvPr>
            <p:ph type="body" sz="quarter" idx="10"/>
          </p:nvPr>
        </p:nvSpPr>
        <p:spPr/>
        <p:txBody>
          <a:bodyPr/>
          <a:lstStyle/>
          <a:p>
            <a:r>
              <a:rPr lang="en-US" dirty="0"/>
              <a:t>Bronze statue of Emperor Augustus, circa 12–10 BC</a:t>
            </a:r>
          </a:p>
        </p:txBody>
      </p:sp>
      <p:sp>
        <p:nvSpPr>
          <p:cNvPr id="3" name="Text Placeholder 2"/>
          <p:cNvSpPr>
            <a:spLocks noGrp="1"/>
          </p:cNvSpPr>
          <p:nvPr>
            <p:ph type="body" sz="quarter" idx="12"/>
          </p:nvPr>
        </p:nvSpPr>
        <p:spPr/>
        <p:txBody>
          <a:bodyPr/>
          <a:lstStyle/>
          <a:p>
            <a:r>
              <a:rPr lang="en-US" dirty="0"/>
              <a:t>13:11</a:t>
            </a:r>
          </a:p>
        </p:txBody>
      </p:sp>
      <p:sp>
        <p:nvSpPr>
          <p:cNvPr id="4" name="Title 3"/>
          <p:cNvSpPr>
            <a:spLocks noGrp="1"/>
          </p:cNvSpPr>
          <p:nvPr>
            <p:ph type="title"/>
          </p:nvPr>
        </p:nvSpPr>
        <p:spPr/>
        <p:txBody>
          <a:bodyPr/>
          <a:lstStyle/>
          <a:p>
            <a:r>
              <a:rPr lang="en-US" dirty="0"/>
              <a:t>When I became a man, I did away with childish things</a:t>
            </a:r>
          </a:p>
        </p:txBody>
      </p:sp>
    </p:spTree>
    <p:extLst>
      <p:ext uri="{BB962C8B-B14F-4D97-AF65-F5344CB8AC3E}">
        <p14:creationId xmlns:p14="http://schemas.microsoft.com/office/powerpoint/2010/main" val="40990159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indoor&#10;&#10;Description automatically generated">
            <a:extLst>
              <a:ext uri="{FF2B5EF4-FFF2-40B4-BE49-F238E27FC236}">
                <a16:creationId xmlns:a16="http://schemas.microsoft.com/office/drawing/2014/main" id="{6C0BEE5D-191A-4372-8C7C-9D53D52014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8176" y="0"/>
            <a:ext cx="15471648" cy="10287000"/>
          </a:xfrm>
          <a:prstGeom prst="rect">
            <a:avLst/>
          </a:prstGeom>
        </p:spPr>
      </p:pic>
      <p:sp>
        <p:nvSpPr>
          <p:cNvPr id="2" name="Text Placeholder 1"/>
          <p:cNvSpPr>
            <a:spLocks noGrp="1"/>
          </p:cNvSpPr>
          <p:nvPr>
            <p:ph type="body" sz="quarter" idx="10"/>
          </p:nvPr>
        </p:nvSpPr>
        <p:spPr/>
        <p:txBody>
          <a:bodyPr/>
          <a:lstStyle/>
          <a:p>
            <a:r>
              <a:rPr lang="en-US" dirty="0"/>
              <a:t>Bronze mirror from Corinth grave, 250 BC</a:t>
            </a:r>
          </a:p>
        </p:txBody>
      </p:sp>
      <p:sp>
        <p:nvSpPr>
          <p:cNvPr id="3" name="Text Placeholder 2"/>
          <p:cNvSpPr>
            <a:spLocks noGrp="1"/>
          </p:cNvSpPr>
          <p:nvPr>
            <p:ph type="body" sz="quarter" idx="12"/>
          </p:nvPr>
        </p:nvSpPr>
        <p:spPr/>
        <p:txBody>
          <a:bodyPr/>
          <a:lstStyle/>
          <a:p>
            <a:r>
              <a:rPr lang="en-US" dirty="0"/>
              <a:t>13:12</a:t>
            </a:r>
          </a:p>
        </p:txBody>
      </p:sp>
      <p:sp>
        <p:nvSpPr>
          <p:cNvPr id="4" name="Title 3"/>
          <p:cNvSpPr>
            <a:spLocks noGrp="1"/>
          </p:cNvSpPr>
          <p:nvPr>
            <p:ph type="title"/>
          </p:nvPr>
        </p:nvSpPr>
        <p:spPr/>
        <p:txBody>
          <a:bodyPr/>
          <a:lstStyle/>
          <a:p>
            <a:r>
              <a:rPr lang="en-US" dirty="0"/>
              <a:t>Now we see in a mirror indistinctly</a:t>
            </a:r>
          </a:p>
        </p:txBody>
      </p:sp>
    </p:spTree>
    <p:extLst>
      <p:ext uri="{BB962C8B-B14F-4D97-AF65-F5344CB8AC3E}">
        <p14:creationId xmlns:p14="http://schemas.microsoft.com/office/powerpoint/2010/main" val="362657548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stone&#10;&#10;Description automatically generated">
            <a:extLst>
              <a:ext uri="{FF2B5EF4-FFF2-40B4-BE49-F238E27FC236}">
                <a16:creationId xmlns:a16="http://schemas.microsoft.com/office/drawing/2014/main" id="{549C5420-7636-4054-8EF5-33981B4A91BF}"/>
              </a:ext>
            </a:extLst>
          </p:cNvPr>
          <p:cNvPicPr>
            <a:picLocks noChangeAspect="1"/>
          </p:cNvPicPr>
          <p:nvPr/>
        </p:nvPicPr>
        <p:blipFill rotWithShape="1">
          <a:blip r:embed="rId3">
            <a:extLst>
              <a:ext uri="{28A0092B-C50C-407E-A947-70E740481C1C}">
                <a14:useLocalDpi xmlns:a14="http://schemas.microsoft.com/office/drawing/2010/main" val="0"/>
              </a:ext>
            </a:extLst>
          </a:blip>
          <a:srcRect b="1666"/>
          <a:stretch/>
        </p:blipFill>
        <p:spPr>
          <a:xfrm>
            <a:off x="5914265" y="388620"/>
            <a:ext cx="6459470" cy="9898380"/>
          </a:xfrm>
          <a:prstGeom prst="rect">
            <a:avLst/>
          </a:prstGeom>
        </p:spPr>
      </p:pic>
      <p:sp>
        <p:nvSpPr>
          <p:cNvPr id="2" name="Text Placeholder 1"/>
          <p:cNvSpPr>
            <a:spLocks noGrp="1"/>
          </p:cNvSpPr>
          <p:nvPr>
            <p:ph type="body" sz="quarter" idx="10"/>
          </p:nvPr>
        </p:nvSpPr>
        <p:spPr/>
        <p:txBody>
          <a:bodyPr/>
          <a:lstStyle/>
          <a:p>
            <a:r>
              <a:rPr lang="en-US" dirty="0"/>
              <a:t>Bronze mirror, from a sarcophagus from </a:t>
            </a:r>
            <a:r>
              <a:rPr lang="en-US" dirty="0" err="1"/>
              <a:t>Chiliomodi</a:t>
            </a:r>
            <a:r>
              <a:rPr lang="en-US" dirty="0"/>
              <a:t>, circa 600 BC</a:t>
            </a:r>
          </a:p>
        </p:txBody>
      </p:sp>
      <p:sp>
        <p:nvSpPr>
          <p:cNvPr id="3" name="Text Placeholder 2"/>
          <p:cNvSpPr>
            <a:spLocks noGrp="1"/>
          </p:cNvSpPr>
          <p:nvPr>
            <p:ph type="body" sz="quarter" idx="12"/>
          </p:nvPr>
        </p:nvSpPr>
        <p:spPr/>
        <p:txBody>
          <a:bodyPr/>
          <a:lstStyle/>
          <a:p>
            <a:r>
              <a:rPr lang="en-US" dirty="0"/>
              <a:t>13:12</a:t>
            </a:r>
          </a:p>
        </p:txBody>
      </p:sp>
      <p:sp>
        <p:nvSpPr>
          <p:cNvPr id="4" name="Title 3"/>
          <p:cNvSpPr>
            <a:spLocks noGrp="1"/>
          </p:cNvSpPr>
          <p:nvPr>
            <p:ph type="title"/>
          </p:nvPr>
        </p:nvSpPr>
        <p:spPr/>
        <p:txBody>
          <a:bodyPr/>
          <a:lstStyle/>
          <a:p>
            <a:r>
              <a:rPr lang="en-US" dirty="0"/>
              <a:t>Now we see in a mirror indistinctly</a:t>
            </a:r>
          </a:p>
        </p:txBody>
      </p:sp>
    </p:spTree>
    <p:extLst>
      <p:ext uri="{BB962C8B-B14F-4D97-AF65-F5344CB8AC3E}">
        <p14:creationId xmlns:p14="http://schemas.microsoft.com/office/powerpoint/2010/main" val="182174462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ouple of coins&#10;&#10;Description automatically generated with low confidence">
            <a:extLst>
              <a:ext uri="{FF2B5EF4-FFF2-40B4-BE49-F238E27FC236}">
                <a16:creationId xmlns:a16="http://schemas.microsoft.com/office/drawing/2014/main" id="{03ECB28B-47C3-E4CC-632E-FD88B77B23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Mirror and case with Nero portrait, from </a:t>
            </a:r>
            <a:r>
              <a:rPr lang="en-US" dirty="0" err="1"/>
              <a:t>Coddenham</a:t>
            </a:r>
            <a:r>
              <a:rPr lang="en-US" dirty="0"/>
              <a:t>, England, 1st century AD</a:t>
            </a:r>
          </a:p>
        </p:txBody>
      </p:sp>
      <p:sp>
        <p:nvSpPr>
          <p:cNvPr id="3" name="Text Placeholder 2"/>
          <p:cNvSpPr>
            <a:spLocks noGrp="1"/>
          </p:cNvSpPr>
          <p:nvPr>
            <p:ph type="body" sz="quarter" idx="12"/>
          </p:nvPr>
        </p:nvSpPr>
        <p:spPr/>
        <p:txBody>
          <a:bodyPr/>
          <a:lstStyle/>
          <a:p>
            <a:r>
              <a:rPr lang="en-US" dirty="0"/>
              <a:t>13:12</a:t>
            </a:r>
          </a:p>
        </p:txBody>
      </p:sp>
      <p:sp>
        <p:nvSpPr>
          <p:cNvPr id="4" name="Title 3"/>
          <p:cNvSpPr>
            <a:spLocks noGrp="1"/>
          </p:cNvSpPr>
          <p:nvPr>
            <p:ph type="title"/>
          </p:nvPr>
        </p:nvSpPr>
        <p:spPr/>
        <p:txBody>
          <a:bodyPr/>
          <a:lstStyle/>
          <a:p>
            <a:r>
              <a:rPr lang="en-US" dirty="0"/>
              <a:t>Now we see in a mirror indistinctly</a:t>
            </a:r>
          </a:p>
        </p:txBody>
      </p:sp>
    </p:spTree>
    <p:extLst>
      <p:ext uri="{BB962C8B-B14F-4D97-AF65-F5344CB8AC3E}">
        <p14:creationId xmlns:p14="http://schemas.microsoft.com/office/powerpoint/2010/main" val="72602918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mirror&#10;&#10;Description automatically generated">
            <a:extLst>
              <a:ext uri="{FF2B5EF4-FFF2-40B4-BE49-F238E27FC236}">
                <a16:creationId xmlns:a16="http://schemas.microsoft.com/office/drawing/2014/main" id="{4C270AF8-C4B2-40F0-A8E8-08F3937FAEA4}"/>
              </a:ext>
            </a:extLst>
          </p:cNvPr>
          <p:cNvPicPr>
            <a:picLocks noChangeAspect="1"/>
          </p:cNvPicPr>
          <p:nvPr/>
        </p:nvPicPr>
        <p:blipFill rotWithShape="1">
          <a:blip r:embed="rId3">
            <a:extLst>
              <a:ext uri="{28A0092B-C50C-407E-A947-70E740481C1C}">
                <a14:useLocalDpi xmlns:a14="http://schemas.microsoft.com/office/drawing/2010/main" val="0"/>
              </a:ext>
            </a:extLst>
          </a:blip>
          <a:srcRect t="1666"/>
          <a:stretch/>
        </p:blipFill>
        <p:spPr>
          <a:xfrm>
            <a:off x="5558871" y="0"/>
            <a:ext cx="7170258" cy="10115550"/>
          </a:xfrm>
          <a:prstGeom prst="rect">
            <a:avLst/>
          </a:prstGeom>
        </p:spPr>
      </p:pic>
      <p:sp>
        <p:nvSpPr>
          <p:cNvPr id="2" name="Text Placeholder 1"/>
          <p:cNvSpPr>
            <a:spLocks noGrp="1"/>
          </p:cNvSpPr>
          <p:nvPr>
            <p:ph type="body" sz="quarter" idx="10"/>
          </p:nvPr>
        </p:nvSpPr>
        <p:spPr/>
        <p:txBody>
          <a:bodyPr/>
          <a:lstStyle/>
          <a:p>
            <a:r>
              <a:rPr lang="en-US" dirty="0"/>
              <a:t>Bronze hand mirror with cast handle, Etruscan, circa 300–200 BC</a:t>
            </a:r>
          </a:p>
        </p:txBody>
      </p:sp>
      <p:sp>
        <p:nvSpPr>
          <p:cNvPr id="3" name="Text Placeholder 2"/>
          <p:cNvSpPr>
            <a:spLocks noGrp="1"/>
          </p:cNvSpPr>
          <p:nvPr>
            <p:ph type="body" sz="quarter" idx="12"/>
          </p:nvPr>
        </p:nvSpPr>
        <p:spPr/>
        <p:txBody>
          <a:bodyPr/>
          <a:lstStyle/>
          <a:p>
            <a:r>
              <a:rPr lang="en-US" dirty="0"/>
              <a:t>13:12</a:t>
            </a:r>
          </a:p>
        </p:txBody>
      </p:sp>
      <p:sp>
        <p:nvSpPr>
          <p:cNvPr id="4" name="Title 3"/>
          <p:cNvSpPr>
            <a:spLocks noGrp="1"/>
          </p:cNvSpPr>
          <p:nvPr>
            <p:ph type="title"/>
          </p:nvPr>
        </p:nvSpPr>
        <p:spPr/>
        <p:txBody>
          <a:bodyPr/>
          <a:lstStyle/>
          <a:p>
            <a:r>
              <a:rPr lang="en-US" dirty="0"/>
              <a:t>Now we see in a mirror indistinctly</a:t>
            </a:r>
          </a:p>
        </p:txBody>
      </p:sp>
    </p:spTree>
    <p:extLst>
      <p:ext uri="{BB962C8B-B14F-4D97-AF65-F5344CB8AC3E}">
        <p14:creationId xmlns:p14="http://schemas.microsoft.com/office/powerpoint/2010/main" val="302825451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E1A7449-C605-6B9A-DE21-09C8FEB73B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6604" y="229994"/>
            <a:ext cx="13194792" cy="10057006"/>
          </a:xfrm>
          <a:prstGeom prst="rect">
            <a:avLst/>
          </a:prstGeom>
        </p:spPr>
      </p:pic>
      <p:sp>
        <p:nvSpPr>
          <p:cNvPr id="2" name="Text Placeholder 1"/>
          <p:cNvSpPr>
            <a:spLocks noGrp="1"/>
          </p:cNvSpPr>
          <p:nvPr>
            <p:ph type="body" sz="quarter" idx="10"/>
          </p:nvPr>
        </p:nvSpPr>
        <p:spPr/>
        <p:txBody>
          <a:bodyPr/>
          <a:lstStyle/>
          <a:p>
            <a:r>
              <a:rPr lang="en-US" dirty="0"/>
              <a:t>Bronze mirror, from Egypt, circa 2000–1000 BC</a:t>
            </a:r>
          </a:p>
        </p:txBody>
      </p:sp>
      <p:sp>
        <p:nvSpPr>
          <p:cNvPr id="3" name="Text Placeholder 2"/>
          <p:cNvSpPr>
            <a:spLocks noGrp="1"/>
          </p:cNvSpPr>
          <p:nvPr>
            <p:ph type="body" sz="quarter" idx="12"/>
          </p:nvPr>
        </p:nvSpPr>
        <p:spPr/>
        <p:txBody>
          <a:bodyPr/>
          <a:lstStyle/>
          <a:p>
            <a:r>
              <a:rPr lang="en-US" dirty="0"/>
              <a:t>13:12</a:t>
            </a:r>
          </a:p>
        </p:txBody>
      </p:sp>
      <p:sp>
        <p:nvSpPr>
          <p:cNvPr id="4" name="Title 3"/>
          <p:cNvSpPr>
            <a:spLocks noGrp="1"/>
          </p:cNvSpPr>
          <p:nvPr>
            <p:ph type="title"/>
          </p:nvPr>
        </p:nvSpPr>
        <p:spPr/>
        <p:txBody>
          <a:bodyPr/>
          <a:lstStyle/>
          <a:p>
            <a:r>
              <a:rPr lang="en-US" dirty="0"/>
              <a:t>Now we see in a mirror indistinctly</a:t>
            </a:r>
          </a:p>
        </p:txBody>
      </p:sp>
    </p:spTree>
    <p:extLst>
      <p:ext uri="{BB962C8B-B14F-4D97-AF65-F5344CB8AC3E}">
        <p14:creationId xmlns:p14="http://schemas.microsoft.com/office/powerpoint/2010/main" val="69370877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looking through a magnifying glass&#10;&#10;Description automatically generated with medium confidence">
            <a:extLst>
              <a:ext uri="{FF2B5EF4-FFF2-40B4-BE49-F238E27FC236}">
                <a16:creationId xmlns:a16="http://schemas.microsoft.com/office/drawing/2014/main" id="{7E6CA228-970C-496A-B79D-CC080682B3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2211" y="553998"/>
            <a:ext cx="10743578" cy="9733002"/>
          </a:xfrm>
          <a:prstGeom prst="rect">
            <a:avLst/>
          </a:prstGeom>
        </p:spPr>
      </p:pic>
      <p:sp>
        <p:nvSpPr>
          <p:cNvPr id="2" name="Text Placeholder 1"/>
          <p:cNvSpPr>
            <a:spLocks noGrp="1"/>
          </p:cNvSpPr>
          <p:nvPr>
            <p:ph type="body" sz="quarter" idx="10"/>
          </p:nvPr>
        </p:nvSpPr>
        <p:spPr/>
        <p:txBody>
          <a:bodyPr/>
          <a:lstStyle/>
          <a:p>
            <a:r>
              <a:rPr lang="en-US" dirty="0"/>
              <a:t>Silver mirror belonging to wife of Thutmose III, from Wadi </a:t>
            </a:r>
            <a:r>
              <a:rPr lang="en-US" dirty="0" err="1"/>
              <a:t>Qubbanet</a:t>
            </a:r>
            <a:r>
              <a:rPr lang="en-US" dirty="0"/>
              <a:t> el-</a:t>
            </a:r>
            <a:r>
              <a:rPr lang="en-US" dirty="0" err="1"/>
              <a:t>Qirud</a:t>
            </a:r>
            <a:r>
              <a:rPr lang="en-US" dirty="0"/>
              <a:t>, 15th century BC</a:t>
            </a:r>
          </a:p>
        </p:txBody>
      </p:sp>
      <p:sp>
        <p:nvSpPr>
          <p:cNvPr id="3" name="Text Placeholder 2"/>
          <p:cNvSpPr>
            <a:spLocks noGrp="1"/>
          </p:cNvSpPr>
          <p:nvPr>
            <p:ph type="body" sz="quarter" idx="12"/>
          </p:nvPr>
        </p:nvSpPr>
        <p:spPr/>
        <p:txBody>
          <a:bodyPr/>
          <a:lstStyle/>
          <a:p>
            <a:r>
              <a:rPr lang="en-US" dirty="0"/>
              <a:t>13:12</a:t>
            </a:r>
          </a:p>
        </p:txBody>
      </p:sp>
      <p:sp>
        <p:nvSpPr>
          <p:cNvPr id="4" name="Title 3"/>
          <p:cNvSpPr>
            <a:spLocks noGrp="1"/>
          </p:cNvSpPr>
          <p:nvPr>
            <p:ph type="title"/>
          </p:nvPr>
        </p:nvSpPr>
        <p:spPr/>
        <p:txBody>
          <a:bodyPr/>
          <a:lstStyle/>
          <a:p>
            <a:r>
              <a:rPr lang="en-US" dirty="0"/>
              <a:t>Now we see in a mirror indistinctly</a:t>
            </a:r>
          </a:p>
        </p:txBody>
      </p:sp>
    </p:spTree>
    <p:extLst>
      <p:ext uri="{BB962C8B-B14F-4D97-AF65-F5344CB8AC3E}">
        <p14:creationId xmlns:p14="http://schemas.microsoft.com/office/powerpoint/2010/main" val="35643614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close&#10;&#10;Description automatically generated">
            <a:extLst>
              <a:ext uri="{FF2B5EF4-FFF2-40B4-BE49-F238E27FC236}">
                <a16:creationId xmlns:a16="http://schemas.microsoft.com/office/drawing/2014/main" id="{ABB1C42C-2E35-4D7A-1054-3214B1F933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9332" y="0"/>
            <a:ext cx="10689336" cy="10287000"/>
          </a:xfrm>
          <a:prstGeom prst="rect">
            <a:avLst/>
          </a:prstGeom>
        </p:spPr>
      </p:pic>
      <p:sp>
        <p:nvSpPr>
          <p:cNvPr id="3" name="Text Placeholder 2"/>
          <p:cNvSpPr>
            <a:spLocks noGrp="1"/>
          </p:cNvSpPr>
          <p:nvPr>
            <p:ph type="body" sz="quarter" idx="10"/>
          </p:nvPr>
        </p:nvSpPr>
        <p:spPr/>
        <p:txBody>
          <a:bodyPr/>
          <a:lstStyle/>
          <a:p>
            <a:r>
              <a:rPr lang="en-US" dirty="0"/>
              <a:t>Bowl with an Aramaic incantation and a demon, from Nippur, 6th–7th centuries AD</a:t>
            </a:r>
          </a:p>
        </p:txBody>
      </p:sp>
      <p:sp>
        <p:nvSpPr>
          <p:cNvPr id="4" name="Text Placeholder 3"/>
          <p:cNvSpPr>
            <a:spLocks noGrp="1"/>
          </p:cNvSpPr>
          <p:nvPr>
            <p:ph type="body" sz="quarter" idx="12"/>
          </p:nvPr>
        </p:nvSpPr>
        <p:spPr/>
        <p:txBody>
          <a:bodyPr/>
          <a:lstStyle/>
          <a:p>
            <a:r>
              <a:rPr lang="en-US" dirty="0"/>
              <a:t>13:1</a:t>
            </a:r>
          </a:p>
        </p:txBody>
      </p:sp>
      <p:sp>
        <p:nvSpPr>
          <p:cNvPr id="2" name="Title 1"/>
          <p:cNvSpPr>
            <a:spLocks noGrp="1"/>
          </p:cNvSpPr>
          <p:nvPr>
            <p:ph type="title"/>
          </p:nvPr>
        </p:nvSpPr>
        <p:spPr/>
        <p:txBody>
          <a:bodyPr/>
          <a:lstStyle/>
          <a:p>
            <a:r>
              <a:rPr lang="en-US" dirty="0"/>
              <a:t>If I speak in the tongues of men and of angels</a:t>
            </a:r>
          </a:p>
        </p:txBody>
      </p:sp>
    </p:spTree>
    <p:extLst>
      <p:ext uri="{BB962C8B-B14F-4D97-AF65-F5344CB8AC3E}">
        <p14:creationId xmlns:p14="http://schemas.microsoft.com/office/powerpoint/2010/main" val="88882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12788EE-E531-9B57-61EE-0903B06C21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1708" y="0"/>
            <a:ext cx="9244584" cy="10287000"/>
          </a:xfrm>
          <a:prstGeom prst="rect">
            <a:avLst/>
          </a:prstGeom>
        </p:spPr>
      </p:pic>
      <p:sp>
        <p:nvSpPr>
          <p:cNvPr id="2" name="Text Placeholder 1"/>
          <p:cNvSpPr>
            <a:spLocks noGrp="1"/>
          </p:cNvSpPr>
          <p:nvPr>
            <p:ph type="body" sz="quarter" idx="10"/>
          </p:nvPr>
        </p:nvSpPr>
        <p:spPr/>
        <p:txBody>
          <a:bodyPr/>
          <a:lstStyle/>
          <a:p>
            <a:r>
              <a:rPr lang="en-US" dirty="0"/>
              <a:t>Grave stele with a young woman holding a mirror, circa 400 BC</a:t>
            </a:r>
          </a:p>
        </p:txBody>
      </p:sp>
      <p:sp>
        <p:nvSpPr>
          <p:cNvPr id="3" name="Text Placeholder 2"/>
          <p:cNvSpPr>
            <a:spLocks noGrp="1"/>
          </p:cNvSpPr>
          <p:nvPr>
            <p:ph type="body" sz="quarter" idx="12"/>
          </p:nvPr>
        </p:nvSpPr>
        <p:spPr/>
        <p:txBody>
          <a:bodyPr/>
          <a:lstStyle/>
          <a:p>
            <a:r>
              <a:rPr lang="en-US" dirty="0"/>
              <a:t>13:12</a:t>
            </a:r>
          </a:p>
        </p:txBody>
      </p:sp>
      <p:sp>
        <p:nvSpPr>
          <p:cNvPr id="4" name="Title 3"/>
          <p:cNvSpPr>
            <a:spLocks noGrp="1"/>
          </p:cNvSpPr>
          <p:nvPr>
            <p:ph type="title"/>
          </p:nvPr>
        </p:nvSpPr>
        <p:spPr/>
        <p:txBody>
          <a:bodyPr/>
          <a:lstStyle/>
          <a:p>
            <a:r>
              <a:rPr lang="en-US" dirty="0"/>
              <a:t>Now we see in a mirror indistinctly</a:t>
            </a:r>
          </a:p>
        </p:txBody>
      </p:sp>
    </p:spTree>
    <p:extLst>
      <p:ext uri="{BB962C8B-B14F-4D97-AF65-F5344CB8AC3E}">
        <p14:creationId xmlns:p14="http://schemas.microsoft.com/office/powerpoint/2010/main" val="428735478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indoor, container, box&#10;&#10;Description automatically generated">
            <a:extLst>
              <a:ext uri="{FF2B5EF4-FFF2-40B4-BE49-F238E27FC236}">
                <a16:creationId xmlns:a16="http://schemas.microsoft.com/office/drawing/2014/main" id="{9DE786C0-4513-4BE0-A2D8-BEB266E716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7148" y="242522"/>
            <a:ext cx="13633704" cy="10044477"/>
          </a:xfrm>
          <a:prstGeom prst="rect">
            <a:avLst/>
          </a:prstGeom>
        </p:spPr>
      </p:pic>
      <p:sp>
        <p:nvSpPr>
          <p:cNvPr id="2" name="Text Placeholder 1"/>
          <p:cNvSpPr>
            <a:spLocks noGrp="1"/>
          </p:cNvSpPr>
          <p:nvPr>
            <p:ph type="body" sz="quarter" idx="10"/>
          </p:nvPr>
        </p:nvSpPr>
        <p:spPr/>
        <p:txBody>
          <a:bodyPr/>
          <a:lstStyle/>
          <a:p>
            <a:r>
              <a:rPr lang="en-US" dirty="0"/>
              <a:t>Painted terracotta sarcophagus of an Etruscan woman with a mirror, 150 BC</a:t>
            </a:r>
          </a:p>
        </p:txBody>
      </p:sp>
      <p:sp>
        <p:nvSpPr>
          <p:cNvPr id="3" name="Text Placeholder 2"/>
          <p:cNvSpPr>
            <a:spLocks noGrp="1"/>
          </p:cNvSpPr>
          <p:nvPr>
            <p:ph type="body" sz="quarter" idx="12"/>
          </p:nvPr>
        </p:nvSpPr>
        <p:spPr/>
        <p:txBody>
          <a:bodyPr/>
          <a:lstStyle/>
          <a:p>
            <a:r>
              <a:rPr lang="en-US" dirty="0"/>
              <a:t>13:12</a:t>
            </a:r>
          </a:p>
        </p:txBody>
      </p:sp>
      <p:sp>
        <p:nvSpPr>
          <p:cNvPr id="4" name="Title 3"/>
          <p:cNvSpPr>
            <a:spLocks noGrp="1"/>
          </p:cNvSpPr>
          <p:nvPr>
            <p:ph type="title"/>
          </p:nvPr>
        </p:nvSpPr>
        <p:spPr/>
        <p:txBody>
          <a:bodyPr/>
          <a:lstStyle/>
          <a:p>
            <a:r>
              <a:rPr lang="en-US" dirty="0"/>
              <a:t>Now we see in a mirror indistinctly</a:t>
            </a:r>
          </a:p>
        </p:txBody>
      </p:sp>
    </p:spTree>
    <p:extLst>
      <p:ext uri="{BB962C8B-B14F-4D97-AF65-F5344CB8AC3E}">
        <p14:creationId xmlns:p14="http://schemas.microsoft.com/office/powerpoint/2010/main" val="357220181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drawing, stone&#10;&#10;Description automatically generated">
            <a:extLst>
              <a:ext uri="{FF2B5EF4-FFF2-40B4-BE49-F238E27FC236}">
                <a16:creationId xmlns:a16="http://schemas.microsoft.com/office/drawing/2014/main" id="{BA18CBE0-9380-D9FC-C40E-D3CCBEE2F4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574" y="372904"/>
            <a:ext cx="16722852" cy="9406604"/>
          </a:xfrm>
          <a:prstGeom prst="rect">
            <a:avLst/>
          </a:prstGeom>
        </p:spPr>
      </p:pic>
      <p:sp>
        <p:nvSpPr>
          <p:cNvPr id="2" name="Text Placeholder 1"/>
          <p:cNvSpPr>
            <a:spLocks noGrp="1"/>
          </p:cNvSpPr>
          <p:nvPr>
            <p:ph type="body" sz="quarter" idx="10"/>
          </p:nvPr>
        </p:nvSpPr>
        <p:spPr/>
        <p:txBody>
          <a:bodyPr/>
          <a:lstStyle/>
          <a:p>
            <a:r>
              <a:rPr lang="en-US" dirty="0"/>
              <a:t>Fresco of a woman with her image reflected in a shield, from Pompeii, 1st century AD</a:t>
            </a:r>
          </a:p>
        </p:txBody>
      </p:sp>
      <p:sp>
        <p:nvSpPr>
          <p:cNvPr id="3" name="Text Placeholder 2"/>
          <p:cNvSpPr>
            <a:spLocks noGrp="1"/>
          </p:cNvSpPr>
          <p:nvPr>
            <p:ph type="body" sz="quarter" idx="12"/>
          </p:nvPr>
        </p:nvSpPr>
        <p:spPr/>
        <p:txBody>
          <a:bodyPr/>
          <a:lstStyle/>
          <a:p>
            <a:r>
              <a:rPr lang="en-US" dirty="0"/>
              <a:t>13:12</a:t>
            </a:r>
          </a:p>
        </p:txBody>
      </p:sp>
      <p:sp>
        <p:nvSpPr>
          <p:cNvPr id="4" name="Title 3"/>
          <p:cNvSpPr>
            <a:spLocks noGrp="1"/>
          </p:cNvSpPr>
          <p:nvPr>
            <p:ph type="title"/>
          </p:nvPr>
        </p:nvSpPr>
        <p:spPr/>
        <p:txBody>
          <a:bodyPr/>
          <a:lstStyle/>
          <a:p>
            <a:r>
              <a:rPr lang="en-US" dirty="0"/>
              <a:t>Now we see in a mirror indistinctly</a:t>
            </a:r>
          </a:p>
        </p:txBody>
      </p:sp>
    </p:spTree>
    <p:extLst>
      <p:ext uri="{BB962C8B-B14F-4D97-AF65-F5344CB8AC3E}">
        <p14:creationId xmlns:p14="http://schemas.microsoft.com/office/powerpoint/2010/main" val="303623963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EFB083DF-54D2-4B42-A445-AE000C44BE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6562" y="0"/>
            <a:ext cx="15434877" cy="10287000"/>
          </a:xfrm>
          <a:prstGeom prst="rect">
            <a:avLst/>
          </a:prstGeom>
        </p:spPr>
      </p:pic>
      <p:sp>
        <p:nvSpPr>
          <p:cNvPr id="2" name="Text Placeholder 1"/>
          <p:cNvSpPr>
            <a:spLocks noGrp="1"/>
          </p:cNvSpPr>
          <p:nvPr>
            <p:ph type="body" sz="quarter" idx="10"/>
          </p:nvPr>
        </p:nvSpPr>
        <p:spPr/>
        <p:txBody>
          <a:bodyPr/>
          <a:lstStyle/>
          <a:p>
            <a:r>
              <a:rPr lang="en-US" dirty="0"/>
              <a:t>Mosaic of a soldier with his image reflected in a shield, from Pompeii, 1st century AD</a:t>
            </a:r>
          </a:p>
        </p:txBody>
      </p:sp>
      <p:sp>
        <p:nvSpPr>
          <p:cNvPr id="3" name="Text Placeholder 2"/>
          <p:cNvSpPr>
            <a:spLocks noGrp="1"/>
          </p:cNvSpPr>
          <p:nvPr>
            <p:ph type="body" sz="quarter" idx="12"/>
          </p:nvPr>
        </p:nvSpPr>
        <p:spPr/>
        <p:txBody>
          <a:bodyPr/>
          <a:lstStyle/>
          <a:p>
            <a:r>
              <a:rPr lang="en-US" dirty="0"/>
              <a:t>13:12</a:t>
            </a:r>
          </a:p>
        </p:txBody>
      </p:sp>
      <p:sp>
        <p:nvSpPr>
          <p:cNvPr id="4" name="Title 3"/>
          <p:cNvSpPr>
            <a:spLocks noGrp="1"/>
          </p:cNvSpPr>
          <p:nvPr>
            <p:ph type="title"/>
          </p:nvPr>
        </p:nvSpPr>
        <p:spPr/>
        <p:txBody>
          <a:bodyPr/>
          <a:lstStyle/>
          <a:p>
            <a:r>
              <a:rPr lang="en-US" dirty="0"/>
              <a:t>Now we see in a mirror indistinctly</a:t>
            </a:r>
          </a:p>
        </p:txBody>
      </p:sp>
    </p:spTree>
    <p:extLst>
      <p:ext uri="{BB962C8B-B14F-4D97-AF65-F5344CB8AC3E}">
        <p14:creationId xmlns:p14="http://schemas.microsoft.com/office/powerpoint/2010/main" val="324705431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2F5483C0-AB49-4A76-9D35-B76B830A15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6562" y="0"/>
            <a:ext cx="15434877" cy="10287000"/>
          </a:xfrm>
          <a:prstGeom prst="rect">
            <a:avLst/>
          </a:prstGeom>
        </p:spPr>
      </p:pic>
      <p:sp>
        <p:nvSpPr>
          <p:cNvPr id="2" name="Text Placeholder 1"/>
          <p:cNvSpPr>
            <a:spLocks noGrp="1"/>
          </p:cNvSpPr>
          <p:nvPr>
            <p:ph type="body" sz="quarter" idx="10"/>
          </p:nvPr>
        </p:nvSpPr>
        <p:spPr/>
        <p:txBody>
          <a:bodyPr/>
          <a:lstStyle/>
          <a:p>
            <a:r>
              <a:rPr lang="en-US" dirty="0"/>
              <a:t>Mosaic of a soldier with his image reflected in a shield, from Pompeii, 1st century AD</a:t>
            </a:r>
          </a:p>
        </p:txBody>
      </p:sp>
      <p:sp>
        <p:nvSpPr>
          <p:cNvPr id="3" name="Text Placeholder 2"/>
          <p:cNvSpPr>
            <a:spLocks noGrp="1"/>
          </p:cNvSpPr>
          <p:nvPr>
            <p:ph type="body" sz="quarter" idx="12"/>
          </p:nvPr>
        </p:nvSpPr>
        <p:spPr/>
        <p:txBody>
          <a:bodyPr/>
          <a:lstStyle/>
          <a:p>
            <a:r>
              <a:rPr lang="en-US" dirty="0"/>
              <a:t>13:12</a:t>
            </a:r>
          </a:p>
        </p:txBody>
      </p:sp>
      <p:sp>
        <p:nvSpPr>
          <p:cNvPr id="4" name="Title 3"/>
          <p:cNvSpPr>
            <a:spLocks noGrp="1"/>
          </p:cNvSpPr>
          <p:nvPr>
            <p:ph type="title"/>
          </p:nvPr>
        </p:nvSpPr>
        <p:spPr/>
        <p:txBody>
          <a:bodyPr/>
          <a:lstStyle/>
          <a:p>
            <a:r>
              <a:rPr lang="en-US" dirty="0"/>
              <a:t>Now we see in a mirror indistinctly</a:t>
            </a:r>
          </a:p>
        </p:txBody>
      </p:sp>
      <p:sp>
        <p:nvSpPr>
          <p:cNvPr id="5" name="Oval 4"/>
          <p:cNvSpPr/>
          <p:nvPr/>
        </p:nvSpPr>
        <p:spPr>
          <a:xfrm>
            <a:off x="7600950" y="3886200"/>
            <a:ext cx="5010150" cy="4438650"/>
          </a:xfrm>
          <a:prstGeom prst="ellipse">
            <a:avLst/>
          </a:prstGeom>
          <a:noFill/>
          <a:ln w="50800">
            <a:solidFill>
              <a:srgbClr val="FEFF00"/>
            </a:solidFill>
          </a:ln>
          <a:effectLst>
            <a:glow rad="50800">
              <a:srgbClr val="010000">
                <a:alpha val="7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Tree>
    <p:extLst>
      <p:ext uri="{BB962C8B-B14F-4D97-AF65-F5344CB8AC3E}">
        <p14:creationId xmlns:p14="http://schemas.microsoft.com/office/powerpoint/2010/main" val="400899918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ody of water with a mountain in the background&#10;&#10;Description automatically generated with medium confidence">
            <a:extLst>
              <a:ext uri="{FF2B5EF4-FFF2-40B4-BE49-F238E27FC236}">
                <a16:creationId xmlns:a16="http://schemas.microsoft.com/office/drawing/2014/main" id="{C9E31FAE-0824-9630-BEBC-E2BFD943E4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Lake </a:t>
            </a:r>
            <a:r>
              <a:rPr lang="en-US" dirty="0" err="1"/>
              <a:t>Altinapa</a:t>
            </a:r>
            <a:r>
              <a:rPr lang="en-US" dirty="0"/>
              <a:t> </a:t>
            </a:r>
            <a:r>
              <a:rPr lang="en-US" dirty="0" err="1"/>
              <a:t>Baraji</a:t>
            </a:r>
            <a:r>
              <a:rPr lang="en-US" dirty="0"/>
              <a:t> with reflection</a:t>
            </a:r>
          </a:p>
        </p:txBody>
      </p:sp>
      <p:sp>
        <p:nvSpPr>
          <p:cNvPr id="3" name="Text Placeholder 2"/>
          <p:cNvSpPr>
            <a:spLocks noGrp="1"/>
          </p:cNvSpPr>
          <p:nvPr>
            <p:ph type="body" sz="quarter" idx="12"/>
          </p:nvPr>
        </p:nvSpPr>
        <p:spPr/>
        <p:txBody>
          <a:bodyPr/>
          <a:lstStyle/>
          <a:p>
            <a:r>
              <a:rPr lang="en-US" dirty="0"/>
              <a:t>13:12</a:t>
            </a:r>
          </a:p>
        </p:txBody>
      </p:sp>
      <p:sp>
        <p:nvSpPr>
          <p:cNvPr id="4" name="Title 3"/>
          <p:cNvSpPr>
            <a:spLocks noGrp="1"/>
          </p:cNvSpPr>
          <p:nvPr>
            <p:ph type="title"/>
          </p:nvPr>
        </p:nvSpPr>
        <p:spPr/>
        <p:txBody>
          <a:bodyPr/>
          <a:lstStyle/>
          <a:p>
            <a:r>
              <a:rPr lang="en-US" dirty="0"/>
              <a:t>Now we see in a mirror indistinctly</a:t>
            </a:r>
          </a:p>
        </p:txBody>
      </p:sp>
    </p:spTree>
    <p:extLst>
      <p:ext uri="{BB962C8B-B14F-4D97-AF65-F5344CB8AC3E}">
        <p14:creationId xmlns:p14="http://schemas.microsoft.com/office/powerpoint/2010/main" val="309657543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stone&#10;&#10;Description automatically generated">
            <a:extLst>
              <a:ext uri="{FF2B5EF4-FFF2-40B4-BE49-F238E27FC236}">
                <a16:creationId xmlns:a16="http://schemas.microsoft.com/office/drawing/2014/main" id="{6B65AF7E-6148-4A0B-6E0D-439EBE7ADB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altLang="en-US" dirty="0"/>
              <a:t>Etruscan sarcophagus with husband and wife, from </a:t>
            </a:r>
            <a:r>
              <a:rPr lang="en-US" altLang="en-US" dirty="0" err="1"/>
              <a:t>Vulci</a:t>
            </a:r>
            <a:r>
              <a:rPr lang="en-US" altLang="en-US" dirty="0"/>
              <a:t>, early Hellenistic, 350–300 BC</a:t>
            </a:r>
          </a:p>
        </p:txBody>
      </p:sp>
      <p:sp>
        <p:nvSpPr>
          <p:cNvPr id="3" name="Text Placeholder 2"/>
          <p:cNvSpPr>
            <a:spLocks noGrp="1"/>
          </p:cNvSpPr>
          <p:nvPr>
            <p:ph type="body" sz="quarter" idx="12"/>
          </p:nvPr>
        </p:nvSpPr>
        <p:spPr/>
        <p:txBody>
          <a:bodyPr/>
          <a:lstStyle/>
          <a:p>
            <a:r>
              <a:rPr lang="en-US" dirty="0"/>
              <a:t>13:12</a:t>
            </a:r>
          </a:p>
        </p:txBody>
      </p:sp>
      <p:sp>
        <p:nvSpPr>
          <p:cNvPr id="4" name="Title 3"/>
          <p:cNvSpPr>
            <a:spLocks noGrp="1"/>
          </p:cNvSpPr>
          <p:nvPr>
            <p:ph type="title"/>
          </p:nvPr>
        </p:nvSpPr>
        <p:spPr/>
        <p:txBody>
          <a:bodyPr/>
          <a:lstStyle/>
          <a:p>
            <a:r>
              <a:rPr lang="en-US" dirty="0"/>
              <a:t>Now we see in a mirror indistinctly, but then face to face</a:t>
            </a:r>
          </a:p>
        </p:txBody>
      </p:sp>
    </p:spTree>
    <p:extLst>
      <p:ext uri="{BB962C8B-B14F-4D97-AF65-F5344CB8AC3E}">
        <p14:creationId xmlns:p14="http://schemas.microsoft.com/office/powerpoint/2010/main" val="291710288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men in military uniforms&#10;&#10;Description automatically generated with low confidence">
            <a:extLst>
              <a:ext uri="{FF2B5EF4-FFF2-40B4-BE49-F238E27FC236}">
                <a16:creationId xmlns:a16="http://schemas.microsoft.com/office/drawing/2014/main" id="{6F42B2A1-DF94-4B00-FE34-946F7EF157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altLang="en-US" dirty="0"/>
              <a:t>Crown Prince of Sweden reviewing British troops, probably in Jerusalem in 1926</a:t>
            </a:r>
          </a:p>
        </p:txBody>
      </p:sp>
      <p:sp>
        <p:nvSpPr>
          <p:cNvPr id="3" name="Text Placeholder 2"/>
          <p:cNvSpPr>
            <a:spLocks noGrp="1"/>
          </p:cNvSpPr>
          <p:nvPr>
            <p:ph type="body" sz="quarter" idx="12"/>
          </p:nvPr>
        </p:nvSpPr>
        <p:spPr/>
        <p:txBody>
          <a:bodyPr/>
          <a:lstStyle/>
          <a:p>
            <a:r>
              <a:rPr lang="en-US" dirty="0"/>
              <a:t>13:12</a:t>
            </a:r>
          </a:p>
        </p:txBody>
      </p:sp>
      <p:sp>
        <p:nvSpPr>
          <p:cNvPr id="4" name="Title 3"/>
          <p:cNvSpPr>
            <a:spLocks noGrp="1"/>
          </p:cNvSpPr>
          <p:nvPr>
            <p:ph type="title"/>
          </p:nvPr>
        </p:nvSpPr>
        <p:spPr/>
        <p:txBody>
          <a:bodyPr/>
          <a:lstStyle/>
          <a:p>
            <a:r>
              <a:rPr lang="en-US" dirty="0"/>
              <a:t>Now we see in a mirror indistinctly, but then face to face</a:t>
            </a:r>
          </a:p>
        </p:txBody>
      </p:sp>
    </p:spTree>
    <p:extLst>
      <p:ext uri="{BB962C8B-B14F-4D97-AF65-F5344CB8AC3E}">
        <p14:creationId xmlns:p14="http://schemas.microsoft.com/office/powerpoint/2010/main" val="238116042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picture containing text&#10;&#10;Description automatically generated">
            <a:extLst>
              <a:ext uri="{FF2B5EF4-FFF2-40B4-BE49-F238E27FC236}">
                <a16:creationId xmlns:a16="http://schemas.microsoft.com/office/drawing/2014/main" id="{3B076596-6ADC-DE99-EE7C-D72344BABF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2086" y="553998"/>
            <a:ext cx="14603829" cy="9733002"/>
          </a:xfrm>
          <a:prstGeom prst="rect">
            <a:avLst/>
          </a:prstGeom>
        </p:spPr>
      </p:pic>
      <p:sp>
        <p:nvSpPr>
          <p:cNvPr id="2" name="Text Placeholder 1"/>
          <p:cNvSpPr>
            <a:spLocks noGrp="1"/>
          </p:cNvSpPr>
          <p:nvPr>
            <p:ph type="body" sz="quarter" idx="10"/>
          </p:nvPr>
        </p:nvSpPr>
        <p:spPr/>
        <p:txBody>
          <a:bodyPr/>
          <a:lstStyle/>
          <a:p>
            <a:r>
              <a:rPr lang="en-US" dirty="0"/>
              <a:t>Mosaic of the Three Graces in </a:t>
            </a:r>
            <a:r>
              <a:rPr lang="en-US" dirty="0" err="1"/>
              <a:t>Narlikuyu</a:t>
            </a:r>
            <a:r>
              <a:rPr lang="en-US" dirty="0"/>
              <a:t> near </a:t>
            </a:r>
            <a:r>
              <a:rPr lang="en-US" dirty="0" err="1"/>
              <a:t>Silifke</a:t>
            </a:r>
            <a:r>
              <a:rPr lang="en-US" dirty="0"/>
              <a:t>, Turkey, Roman period</a:t>
            </a:r>
          </a:p>
        </p:txBody>
      </p:sp>
      <p:sp>
        <p:nvSpPr>
          <p:cNvPr id="3" name="Text Placeholder 2"/>
          <p:cNvSpPr>
            <a:spLocks noGrp="1"/>
          </p:cNvSpPr>
          <p:nvPr>
            <p:ph type="body" sz="quarter" idx="12"/>
          </p:nvPr>
        </p:nvSpPr>
        <p:spPr/>
        <p:txBody>
          <a:bodyPr/>
          <a:lstStyle/>
          <a:p>
            <a:r>
              <a:rPr lang="en-US" dirty="0"/>
              <a:t>13:13</a:t>
            </a:r>
          </a:p>
        </p:txBody>
      </p:sp>
      <p:sp>
        <p:nvSpPr>
          <p:cNvPr id="4" name="Title 3"/>
          <p:cNvSpPr>
            <a:spLocks noGrp="1"/>
          </p:cNvSpPr>
          <p:nvPr>
            <p:ph type="title"/>
          </p:nvPr>
        </p:nvSpPr>
        <p:spPr/>
        <p:txBody>
          <a:bodyPr/>
          <a:lstStyle/>
          <a:p>
            <a:r>
              <a:rPr lang="en-US" dirty="0"/>
              <a:t>But now these three remain, faith, hope, and love</a:t>
            </a:r>
          </a:p>
        </p:txBody>
      </p:sp>
    </p:spTree>
    <p:extLst>
      <p:ext uri="{BB962C8B-B14F-4D97-AF65-F5344CB8AC3E}">
        <p14:creationId xmlns:p14="http://schemas.microsoft.com/office/powerpoint/2010/main" val="6636901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one carving of a person and person&#10;&#10;Description automatically generated with low confidence">
            <a:extLst>
              <a:ext uri="{FF2B5EF4-FFF2-40B4-BE49-F238E27FC236}">
                <a16:creationId xmlns:a16="http://schemas.microsoft.com/office/drawing/2014/main" id="{F76B3B9E-DC8A-4596-A11F-50FB23798E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9492" y="0"/>
            <a:ext cx="8129016" cy="10287000"/>
          </a:xfrm>
          <a:prstGeom prst="rect">
            <a:avLst/>
          </a:prstGeom>
        </p:spPr>
      </p:pic>
      <p:sp>
        <p:nvSpPr>
          <p:cNvPr id="2" name="Text Placeholder 1"/>
          <p:cNvSpPr>
            <a:spLocks noGrp="1"/>
          </p:cNvSpPr>
          <p:nvPr>
            <p:ph type="body" sz="quarter" idx="10"/>
          </p:nvPr>
        </p:nvSpPr>
        <p:spPr/>
        <p:txBody>
          <a:bodyPr/>
          <a:lstStyle/>
          <a:p>
            <a:r>
              <a:rPr lang="en-US" dirty="0"/>
              <a:t>Relief of the Three Graces, probably Early Roman Period</a:t>
            </a:r>
          </a:p>
        </p:txBody>
      </p:sp>
      <p:sp>
        <p:nvSpPr>
          <p:cNvPr id="3" name="Text Placeholder 2"/>
          <p:cNvSpPr>
            <a:spLocks noGrp="1"/>
          </p:cNvSpPr>
          <p:nvPr>
            <p:ph type="body" sz="quarter" idx="12"/>
          </p:nvPr>
        </p:nvSpPr>
        <p:spPr/>
        <p:txBody>
          <a:bodyPr/>
          <a:lstStyle/>
          <a:p>
            <a:r>
              <a:rPr lang="en-US" dirty="0"/>
              <a:t>13:13</a:t>
            </a:r>
          </a:p>
        </p:txBody>
      </p:sp>
      <p:sp>
        <p:nvSpPr>
          <p:cNvPr id="4" name="Title 3"/>
          <p:cNvSpPr>
            <a:spLocks noGrp="1"/>
          </p:cNvSpPr>
          <p:nvPr>
            <p:ph type="title"/>
          </p:nvPr>
        </p:nvSpPr>
        <p:spPr/>
        <p:txBody>
          <a:bodyPr/>
          <a:lstStyle/>
          <a:p>
            <a:r>
              <a:rPr lang="en-US" dirty="0"/>
              <a:t>But now these three remain, faith, hope, and love</a:t>
            </a:r>
          </a:p>
        </p:txBody>
      </p:sp>
    </p:spTree>
    <p:extLst>
      <p:ext uri="{BB962C8B-B14F-4D97-AF65-F5344CB8AC3E}">
        <p14:creationId xmlns:p14="http://schemas.microsoft.com/office/powerpoint/2010/main" val="4043942989"/>
      </p:ext>
    </p:extLst>
  </p:cSld>
  <p:clrMapOvr>
    <a:masterClrMapping/>
  </p:clrMapOvr>
</p:sld>
</file>

<file path=ppt/theme/theme1.xml><?xml version="1.0" encoding="utf-8"?>
<a:theme xmlns:a="http://schemas.openxmlformats.org/drawingml/2006/main" name="PhotoCompan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hotoCompanion7.potx" id="{2ED97AF0-FE8D-4FAC-AF07-EFA41726BF38}" vid="{95ED0F0F-776A-48E4-B073-7DB6F5A5811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PhotoCompanion7</Template>
  <TotalTime>2340</TotalTime>
  <Words>13908</Words>
  <Application>Microsoft Office PowerPoint</Application>
  <PresentationFormat>Custom</PresentationFormat>
  <Paragraphs>810</Paragraphs>
  <Slides>102</Slides>
  <Notes>102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102</vt:i4>
      </vt:variant>
    </vt:vector>
  </HeadingPairs>
  <TitlesOfParts>
    <vt:vector size="106" baseType="lpstr">
      <vt:lpstr>Arial</vt:lpstr>
      <vt:lpstr>Calibri</vt:lpstr>
      <vt:lpstr>Times New Roman</vt:lpstr>
      <vt:lpstr>PhotoCompanion</vt:lpstr>
      <vt:lpstr>1 Corinthians 13</vt:lpstr>
      <vt:lpstr>1 Corinthians 13</vt:lpstr>
      <vt:lpstr>If I speak in the tongues of men</vt:lpstr>
      <vt:lpstr>If I speak in the tongues of men</vt:lpstr>
      <vt:lpstr>If I speak in the tongues of men</vt:lpstr>
      <vt:lpstr>If I speak in the tongues of men</vt:lpstr>
      <vt:lpstr>If I speak in the tongues of men and of angels</vt:lpstr>
      <vt:lpstr>If I speak in the tongues of men and of angels</vt:lpstr>
      <vt:lpstr>If I speak in the tongues of men and of angels</vt:lpstr>
      <vt:lpstr>If I speak in the tongues of men and of angels</vt:lpstr>
      <vt:lpstr>If I speak in the tongues of men and of angels</vt:lpstr>
      <vt:lpstr>But if I do not have love, I have become a sounding brass or a clanging cymbal</vt:lpstr>
      <vt:lpstr>But if I do not have love, I have become a sounding brass or a clanging cymbal</vt:lpstr>
      <vt:lpstr>But if I do not have love, I have become a sounding brass or a clanging cymbal</vt:lpstr>
      <vt:lpstr>But if I do not have love, I have become a sounding brass or a clanging cymbal</vt:lpstr>
      <vt:lpstr>But if I do not have love, I have become a sounding brass or a clanging cymbal</vt:lpstr>
      <vt:lpstr>But if I do not have love, I have become a sounding brass or a clanging cymbal</vt:lpstr>
      <vt:lpstr>But if I do not have love, I have become a sounding brass or a clanging cymbal</vt:lpstr>
      <vt:lpstr>But if I do not have love, I have become a sounding brass or a clanging cymbal</vt:lpstr>
      <vt:lpstr>But if I do not have love, I have become a sounding brass or a clanging cymbal</vt:lpstr>
      <vt:lpstr>But if I do not have love, I have become a sounding brass or a clanging cymbal</vt:lpstr>
      <vt:lpstr>But if I do not have love, I have become a sounding brass or a clanging cymbal</vt:lpstr>
      <vt:lpstr>If I have the gift of prophecy, and know all mysteries and all knowledge</vt:lpstr>
      <vt:lpstr>If I have the gift of prophecy, and know all mysteries and all knowledge</vt:lpstr>
      <vt:lpstr>If I have the gift of prophecy, and know all mysteries and all knowledge</vt:lpstr>
      <vt:lpstr>If I have the gift of prophecy, and know all mysteries and all knowledge</vt:lpstr>
      <vt:lpstr>If I have the gift of prophecy, and know all mysteries and all knowledge</vt:lpstr>
      <vt:lpstr>If I have the gift of prophecy, and know all mysteries and all knowledge</vt:lpstr>
      <vt:lpstr>If I have all faith, so as to remove mountains, but do not have love, I am nothing</vt:lpstr>
      <vt:lpstr>If I have all faith, so as to remove mountains, but do not have love, I am nothing</vt:lpstr>
      <vt:lpstr>If I give all my goods to feed the poor . . . but do not have love, it profits me nothing</vt:lpstr>
      <vt:lpstr>If I give all my goods to feed the poor . . . but do not have love, it profits me nothing</vt:lpstr>
      <vt:lpstr>If I give all my goods to feed the poor . . . but do not have love, it profits me nothing</vt:lpstr>
      <vt:lpstr>If I give all my goods to feed the poor . . . but do not have love, it profits me nothing</vt:lpstr>
      <vt:lpstr>If I give all my goods to feed the poor . . . but do not have love, it profits me nothing</vt:lpstr>
      <vt:lpstr>If I give up my body to be burned, but do not have love, it profits me nothing</vt:lpstr>
      <vt:lpstr>If I give up my body to be burned, but do not have love, it profits me nothing</vt:lpstr>
      <vt:lpstr>If I give up my body to be burned, but do not have love, it profits me nothing</vt:lpstr>
      <vt:lpstr>Love is patient, love is kind and is not jealous . . . endures all things</vt:lpstr>
      <vt:lpstr>Love is patient, love is kind and is not jealous</vt:lpstr>
      <vt:lpstr>Love is patient, love is kind and is not jealous</vt:lpstr>
      <vt:lpstr>Love does not boast and is not puffed up</vt:lpstr>
      <vt:lpstr>Love does not boast and is not puffed up</vt:lpstr>
      <vt:lpstr>Love does not boast and is not puffed up</vt:lpstr>
      <vt:lpstr>Love does not boast and is not puffed up</vt:lpstr>
      <vt:lpstr>It does not act dishonorably</vt:lpstr>
      <vt:lpstr>It does not act dishonorably</vt:lpstr>
      <vt:lpstr>It does not act dishonorably, does not seek its own</vt:lpstr>
      <vt:lpstr>It does not act dishonorably, does not seek its own, is not provoked</vt:lpstr>
      <vt:lpstr>It does not act dishonorably, does not seek its own, is not provoked</vt:lpstr>
      <vt:lpstr>It does not take into account a wrong suffered</vt:lpstr>
      <vt:lpstr>It does not take into account a wrong suffered</vt:lpstr>
      <vt:lpstr>It does not rejoice in unrighteousness</vt:lpstr>
      <vt:lpstr>It does not rejoice in unrighteousness, but rejoices with the truth</vt:lpstr>
      <vt:lpstr>It does not rejoice in unrighteousness, but rejoices with the truth</vt:lpstr>
      <vt:lpstr>It does not rejoice in unrighteousness, but rejoices with the truth</vt:lpstr>
      <vt:lpstr>Love bears all things</vt:lpstr>
      <vt:lpstr>Love bears all things</vt:lpstr>
      <vt:lpstr>Love bears all things, believes all things, hopes all things</vt:lpstr>
      <vt:lpstr>Love bears all things, believes all things, hopes all things, endures all things</vt:lpstr>
      <vt:lpstr>Love never fails</vt:lpstr>
      <vt:lpstr>Love never fails</vt:lpstr>
      <vt:lpstr>Prophecies will pass, tongues will cease, and knowledge will come to an end</vt:lpstr>
      <vt:lpstr>For we know in part and we prophesy in part</vt:lpstr>
      <vt:lpstr>But when that which is perfect arrives, that which is partial will be set aside</vt:lpstr>
      <vt:lpstr>But when that which is perfect arrives, that which is partial will be set aside</vt:lpstr>
      <vt:lpstr>But when that which is perfect arrives, that which is partial will be set aside</vt:lpstr>
      <vt:lpstr>When I was a child, I spoke like a child, I understood like a child, I reasoned like a child</vt:lpstr>
      <vt:lpstr>When I was a child, I spoke like a child, I understood like a child, I reasoned like a child</vt:lpstr>
      <vt:lpstr>When I was a child, I spoke like a child, I understood like a child, I reasoned like a child</vt:lpstr>
      <vt:lpstr>When I was a child, I spoke like a child, I understood like a child, I reasoned like a child</vt:lpstr>
      <vt:lpstr>When I was a child, I spoke like a child, I understood like a child, I reasoned like a child</vt:lpstr>
      <vt:lpstr>When I was a child, I spoke like a child, I understood like a child, I reasoned like a child</vt:lpstr>
      <vt:lpstr>When I was a child, I spoke like a child, I understood like a child, I reasoned like a child</vt:lpstr>
      <vt:lpstr>When I was a child, I spoke like a child, I understood like a child, I reasoned like a child</vt:lpstr>
      <vt:lpstr>When I was a child, I spoke like a child, I understood like a child, I reasoned like a child</vt:lpstr>
      <vt:lpstr>When I was a child, I spoke like a child, I understood like a child, I reasoned like a child</vt:lpstr>
      <vt:lpstr>When I became a man, I did away with childish things</vt:lpstr>
      <vt:lpstr>When I became a man, I did away with childish things</vt:lpstr>
      <vt:lpstr>When I became a man, I did away with childish things</vt:lpstr>
      <vt:lpstr>When I became a man, I did away with childish things</vt:lpstr>
      <vt:lpstr>When I became a man, I did away with childish things</vt:lpstr>
      <vt:lpstr>When I became a man, I did away with childish things</vt:lpstr>
      <vt:lpstr>Now we see in a mirror indistinctly</vt:lpstr>
      <vt:lpstr>Now we see in a mirror indistinctly</vt:lpstr>
      <vt:lpstr>Now we see in a mirror indistinctly</vt:lpstr>
      <vt:lpstr>Now we see in a mirror indistinctly</vt:lpstr>
      <vt:lpstr>Now we see in a mirror indistinctly</vt:lpstr>
      <vt:lpstr>Now we see in a mirror indistinctly</vt:lpstr>
      <vt:lpstr>Now we see in a mirror indistinctly</vt:lpstr>
      <vt:lpstr>Now we see in a mirror indistinctly</vt:lpstr>
      <vt:lpstr>Now we see in a mirror indistinctly</vt:lpstr>
      <vt:lpstr>Now we see in a mirror indistinctly</vt:lpstr>
      <vt:lpstr>Now we see in a mirror indistinctly</vt:lpstr>
      <vt:lpstr>Now we see in a mirror indistinctly</vt:lpstr>
      <vt:lpstr>Now we see in a mirror indistinctly, but then face to face</vt:lpstr>
      <vt:lpstr>Now we see in a mirror indistinctly, but then face to face</vt:lpstr>
      <vt:lpstr>But now these three remain, faith, hope, and love</vt:lpstr>
      <vt:lpstr>But now these three remain, faith, hope, and love</vt:lpstr>
      <vt:lpstr>But now these three remain, faith, hope, and love</vt:lpstr>
      <vt:lpstr>But the greatest of these is love</vt:lpstr>
      <vt:lpstr>PowerPoint Presentation</vt:lpstr>
    </vt:vector>
  </TitlesOfParts>
  <Company>BiblePlaces.com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 Corinthians 13, Photo Companion to the Bible</dc:title>
  <dc:subject>Photo Companion to the Bible</dc:subject>
  <dc:creator>BiblePlaces.com</dc:creator>
  <cp:lastModifiedBy>Todd Bolen</cp:lastModifiedBy>
  <cp:revision>259</cp:revision>
  <dcterms:created xsi:type="dcterms:W3CDTF">2019-11-19T00:19:43Z</dcterms:created>
  <dcterms:modified xsi:type="dcterms:W3CDTF">2024-02-16T05:10:30Z</dcterms:modified>
</cp:coreProperties>
</file>