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97"/>
  </p:notesMasterIdLst>
  <p:sldIdLst>
    <p:sldId id="950" r:id="rId2"/>
    <p:sldId id="976" r:id="rId3"/>
    <p:sldId id="382" r:id="rId4"/>
    <p:sldId id="378" r:id="rId5"/>
    <p:sldId id="374" r:id="rId6"/>
    <p:sldId id="380" r:id="rId7"/>
    <p:sldId id="381" r:id="rId8"/>
    <p:sldId id="375" r:id="rId9"/>
    <p:sldId id="383" r:id="rId10"/>
    <p:sldId id="314" r:id="rId11"/>
    <p:sldId id="315" r:id="rId12"/>
    <p:sldId id="316" r:id="rId13"/>
    <p:sldId id="376" r:id="rId14"/>
    <p:sldId id="384" r:id="rId15"/>
    <p:sldId id="317" r:id="rId16"/>
    <p:sldId id="307" r:id="rId17"/>
    <p:sldId id="318" r:id="rId18"/>
    <p:sldId id="319" r:id="rId19"/>
    <p:sldId id="322" r:id="rId20"/>
    <p:sldId id="320" r:id="rId21"/>
    <p:sldId id="321" r:id="rId22"/>
    <p:sldId id="385" r:id="rId23"/>
    <p:sldId id="352" r:id="rId24"/>
    <p:sldId id="386" r:id="rId25"/>
    <p:sldId id="388" r:id="rId26"/>
    <p:sldId id="389" r:id="rId27"/>
    <p:sldId id="390" r:id="rId28"/>
    <p:sldId id="387" r:id="rId29"/>
    <p:sldId id="332" r:id="rId30"/>
    <p:sldId id="335" r:id="rId31"/>
    <p:sldId id="333" r:id="rId32"/>
    <p:sldId id="951" r:id="rId33"/>
    <p:sldId id="337" r:id="rId34"/>
    <p:sldId id="391" r:id="rId35"/>
    <p:sldId id="392" r:id="rId36"/>
    <p:sldId id="393" r:id="rId37"/>
    <p:sldId id="311" r:id="rId38"/>
    <p:sldId id="336" r:id="rId39"/>
    <p:sldId id="952" r:id="rId40"/>
    <p:sldId id="394" r:id="rId41"/>
    <p:sldId id="953" r:id="rId42"/>
    <p:sldId id="954" r:id="rId43"/>
    <p:sldId id="955" r:id="rId44"/>
    <p:sldId id="956" r:id="rId45"/>
    <p:sldId id="308" r:id="rId46"/>
    <p:sldId id="346" r:id="rId47"/>
    <p:sldId id="361" r:id="rId48"/>
    <p:sldId id="362" r:id="rId49"/>
    <p:sldId id="398" r:id="rId50"/>
    <p:sldId id="354" r:id="rId51"/>
    <p:sldId id="399" r:id="rId52"/>
    <p:sldId id="403" r:id="rId53"/>
    <p:sldId id="404" r:id="rId54"/>
    <p:sldId id="402" r:id="rId55"/>
    <p:sldId id="366" r:id="rId56"/>
    <p:sldId id="340" r:id="rId57"/>
    <p:sldId id="405" r:id="rId58"/>
    <p:sldId id="406" r:id="rId59"/>
    <p:sldId id="347" r:id="rId60"/>
    <p:sldId id="349" r:id="rId61"/>
    <p:sldId id="350" r:id="rId62"/>
    <p:sldId id="348" r:id="rId63"/>
    <p:sldId id="973" r:id="rId64"/>
    <p:sldId id="972" r:id="rId65"/>
    <p:sldId id="407" r:id="rId66"/>
    <p:sldId id="364" r:id="rId67"/>
    <p:sldId id="410" r:id="rId68"/>
    <p:sldId id="974" r:id="rId69"/>
    <p:sldId id="412" r:id="rId70"/>
    <p:sldId id="413" r:id="rId71"/>
    <p:sldId id="957" r:id="rId72"/>
    <p:sldId id="414" r:id="rId73"/>
    <p:sldId id="342" r:id="rId74"/>
    <p:sldId id="975" r:id="rId75"/>
    <p:sldId id="377" r:id="rId76"/>
    <p:sldId id="415" r:id="rId77"/>
    <p:sldId id="428" r:id="rId78"/>
    <p:sldId id="367" r:id="rId79"/>
    <p:sldId id="329" r:id="rId80"/>
    <p:sldId id="417" r:id="rId81"/>
    <p:sldId id="313" r:id="rId82"/>
    <p:sldId id="345" r:id="rId83"/>
    <p:sldId id="420" r:id="rId84"/>
    <p:sldId id="421" r:id="rId85"/>
    <p:sldId id="958" r:id="rId86"/>
    <p:sldId id="959" r:id="rId87"/>
    <p:sldId id="419" r:id="rId88"/>
    <p:sldId id="423" r:id="rId89"/>
    <p:sldId id="425" r:id="rId90"/>
    <p:sldId id="424" r:id="rId91"/>
    <p:sldId id="355" r:id="rId92"/>
    <p:sldId id="359" r:id="rId93"/>
    <p:sldId id="309" r:id="rId94"/>
    <p:sldId id="427" r:id="rId95"/>
    <p:sldId id="505" r:id="rId96"/>
  </p:sldIdLst>
  <p:sldSz cx="18288000" cy="10287000"/>
  <p:notesSz cx="6858000" cy="9144000"/>
  <p:defaultTextStyle>
    <a:defPPr>
      <a:defRPr lang="en-US"/>
    </a:defPPr>
    <a:lvl1pPr marL="0" algn="l" defTabSz="1632844" rtl="0" eaLnBrk="1" latinLnBrk="0" hangingPunct="1">
      <a:defRPr sz="3214" kern="1200">
        <a:solidFill>
          <a:schemeClr val="tx1"/>
        </a:solidFill>
        <a:latin typeface="+mn-lt"/>
        <a:ea typeface="+mn-ea"/>
        <a:cs typeface="+mn-cs"/>
      </a:defRPr>
    </a:lvl1pPr>
    <a:lvl2pPr marL="816422" algn="l" defTabSz="1632844" rtl="0" eaLnBrk="1" latinLnBrk="0" hangingPunct="1">
      <a:defRPr sz="3214" kern="1200">
        <a:solidFill>
          <a:schemeClr val="tx1"/>
        </a:solidFill>
        <a:latin typeface="+mn-lt"/>
        <a:ea typeface="+mn-ea"/>
        <a:cs typeface="+mn-cs"/>
      </a:defRPr>
    </a:lvl2pPr>
    <a:lvl3pPr marL="1632844" algn="l" defTabSz="1632844" rtl="0" eaLnBrk="1" latinLnBrk="0" hangingPunct="1">
      <a:defRPr sz="3214" kern="1200">
        <a:solidFill>
          <a:schemeClr val="tx1"/>
        </a:solidFill>
        <a:latin typeface="+mn-lt"/>
        <a:ea typeface="+mn-ea"/>
        <a:cs typeface="+mn-cs"/>
      </a:defRPr>
    </a:lvl3pPr>
    <a:lvl4pPr marL="2449266" algn="l" defTabSz="1632844" rtl="0" eaLnBrk="1" latinLnBrk="0" hangingPunct="1">
      <a:defRPr sz="3214" kern="1200">
        <a:solidFill>
          <a:schemeClr val="tx1"/>
        </a:solidFill>
        <a:latin typeface="+mn-lt"/>
        <a:ea typeface="+mn-ea"/>
        <a:cs typeface="+mn-cs"/>
      </a:defRPr>
    </a:lvl4pPr>
    <a:lvl5pPr marL="3265688" algn="l" defTabSz="1632844" rtl="0" eaLnBrk="1" latinLnBrk="0" hangingPunct="1">
      <a:defRPr sz="3214" kern="1200">
        <a:solidFill>
          <a:schemeClr val="tx1"/>
        </a:solidFill>
        <a:latin typeface="+mn-lt"/>
        <a:ea typeface="+mn-ea"/>
        <a:cs typeface="+mn-cs"/>
      </a:defRPr>
    </a:lvl5pPr>
    <a:lvl6pPr marL="4082110" algn="l" defTabSz="1632844" rtl="0" eaLnBrk="1" latinLnBrk="0" hangingPunct="1">
      <a:defRPr sz="3214" kern="1200">
        <a:solidFill>
          <a:schemeClr val="tx1"/>
        </a:solidFill>
        <a:latin typeface="+mn-lt"/>
        <a:ea typeface="+mn-ea"/>
        <a:cs typeface="+mn-cs"/>
      </a:defRPr>
    </a:lvl6pPr>
    <a:lvl7pPr marL="4898532" algn="l" defTabSz="1632844" rtl="0" eaLnBrk="1" latinLnBrk="0" hangingPunct="1">
      <a:defRPr sz="3214" kern="1200">
        <a:solidFill>
          <a:schemeClr val="tx1"/>
        </a:solidFill>
        <a:latin typeface="+mn-lt"/>
        <a:ea typeface="+mn-ea"/>
        <a:cs typeface="+mn-cs"/>
      </a:defRPr>
    </a:lvl7pPr>
    <a:lvl8pPr marL="5714954" algn="l" defTabSz="1632844" rtl="0" eaLnBrk="1" latinLnBrk="0" hangingPunct="1">
      <a:defRPr sz="3214" kern="1200">
        <a:solidFill>
          <a:schemeClr val="tx1"/>
        </a:solidFill>
        <a:latin typeface="+mn-lt"/>
        <a:ea typeface="+mn-ea"/>
        <a:cs typeface="+mn-cs"/>
      </a:defRPr>
    </a:lvl8pPr>
    <a:lvl9pPr marL="6531376" algn="l" defTabSz="1632844" rtl="0" eaLnBrk="1" latinLnBrk="0" hangingPunct="1">
      <a:defRPr sz="32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BF7"/>
    <a:srgbClr val="F8ECDB"/>
    <a:srgbClr val="FBFDFA"/>
    <a:srgbClr val="010000"/>
    <a:srgbClr val="FEFFFF"/>
    <a:srgbClr val="FEFF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91" autoAdjust="0"/>
    <p:restoredTop sz="74559" autoAdjust="0"/>
  </p:normalViewPr>
  <p:slideViewPr>
    <p:cSldViewPr snapToGrid="0" snapToObjects="1">
      <p:cViewPr varScale="1">
        <p:scale>
          <a:sx n="54" d="100"/>
          <a:sy n="54" d="100"/>
        </p:scale>
        <p:origin x="1734" y="102"/>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00" d="100"/>
          <a:sy n="100" d="100"/>
        </p:scale>
        <p:origin x="3468" y="-4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6DF8E9D4-EECF-48D2-826E-593AA4EAA83B}"/>
    <pc:docChg chg="custSel addSld modSld">
      <pc:chgData name="Todd Bolen" userId="a511567d1bf03c50" providerId="LiveId" clId="{6DF8E9D4-EECF-48D2-826E-593AA4EAA83B}" dt="2024-02-16T05:29:37.024" v="28"/>
      <pc:docMkLst>
        <pc:docMk/>
      </pc:docMkLst>
      <pc:sldChg chg="addSp delSp modSp add mod modNotesTx">
        <pc:chgData name="Todd Bolen" userId="a511567d1bf03c50" providerId="LiveId" clId="{6DF8E9D4-EECF-48D2-826E-593AA4EAA83B}" dt="2024-02-16T05:29:37.024" v="28"/>
        <pc:sldMkLst>
          <pc:docMk/>
          <pc:sldMk cId="2688519787" sldId="505"/>
        </pc:sldMkLst>
        <pc:spChg chg="mod">
          <ac:chgData name="Todd Bolen" userId="a511567d1bf03c50" providerId="LiveId" clId="{6DF8E9D4-EECF-48D2-826E-593AA4EAA83B}" dt="2024-02-16T05:29:03.114" v="22" actId="20577"/>
          <ac:spMkLst>
            <pc:docMk/>
            <pc:sldMk cId="2688519787" sldId="505"/>
            <ac:spMk id="8" creationId="{FA31ADFE-D774-3A48-688F-BCAB11E94786}"/>
          </ac:spMkLst>
        </pc:spChg>
        <pc:picChg chg="add mod ord">
          <ac:chgData name="Todd Bolen" userId="a511567d1bf03c50" providerId="LiveId" clId="{6DF8E9D4-EECF-48D2-826E-593AA4EAA83B}" dt="2024-02-16T05:29:08.938" v="26" actId="167"/>
          <ac:picMkLst>
            <pc:docMk/>
            <pc:sldMk cId="2688519787" sldId="505"/>
            <ac:picMk id="2" creationId="{9A000004-1D2F-6579-FF98-3BA8954629D5}"/>
          </ac:picMkLst>
        </pc:picChg>
        <pc:picChg chg="del">
          <ac:chgData name="Todd Bolen" userId="a511567d1bf03c50" providerId="LiveId" clId="{6DF8E9D4-EECF-48D2-826E-593AA4EAA83B}" dt="2024-02-16T05:29:10.108" v="27" actId="478"/>
          <ac:picMkLst>
            <pc:docMk/>
            <pc:sldMk cId="2688519787" sldId="505"/>
            <ac:picMk id="9" creationId="{6323F38D-D648-263C-20B4-959A14646F56}"/>
          </ac:picMkLst>
        </pc:picChg>
      </pc:sldChg>
      <pc:sldChg chg="modNotesTx">
        <pc:chgData name="Todd Bolen" userId="a511567d1bf03c50" providerId="LiveId" clId="{6DF8E9D4-EECF-48D2-826E-593AA4EAA83B}" dt="2024-02-16T05:28:25.182" v="0"/>
        <pc:sldMkLst>
          <pc:docMk/>
          <pc:sldMk cId="3538859701" sldId="950"/>
        </pc:sldMkLst>
      </pc:sldChg>
      <pc:sldChg chg="addSp modSp add mod">
        <pc:chgData name="Todd Bolen" userId="a511567d1bf03c50" providerId="LiveId" clId="{6DF8E9D4-EECF-48D2-826E-593AA4EAA83B}" dt="2024-02-16T05:28:41.079" v="15" actId="20577"/>
        <pc:sldMkLst>
          <pc:docMk/>
          <pc:sldMk cId="2860161752" sldId="976"/>
        </pc:sldMkLst>
        <pc:spChg chg="add mod">
          <ac:chgData name="Todd Bolen" userId="a511567d1bf03c50" providerId="LiveId" clId="{6DF8E9D4-EECF-48D2-826E-593AA4EAA83B}" dt="2024-02-16T05:28:41.079" v="15" actId="20577"/>
          <ac:spMkLst>
            <pc:docMk/>
            <pc:sldMk cId="2860161752" sldId="976"/>
            <ac:spMk id="2" creationId="{967E967E-C046-CC07-10A2-38A5A2292D82}"/>
          </ac:spMkLst>
        </pc:spChg>
        <pc:spChg chg="add mod">
          <ac:chgData name="Todd Bolen" userId="a511567d1bf03c50" providerId="LiveId" clId="{6DF8E9D4-EECF-48D2-826E-593AA4EAA83B}" dt="2024-02-16T05:28:32.444" v="2"/>
          <ac:spMkLst>
            <pc:docMk/>
            <pc:sldMk cId="2860161752" sldId="976"/>
            <ac:spMk id="3" creationId="{F4B752F2-3949-BE5C-89CB-A01F8B736F89}"/>
          </ac:spMkLst>
        </pc:spChg>
      </pc:sldChg>
    </pc:docChg>
  </pc:docChgLst>
  <pc:docChgLst>
    <pc:chgData name="Katie Bolen" userId="aa78ffc0c2b120ec" providerId="LiveId" clId="{15149FC6-BB1A-4688-A231-177357DB5CB7}"/>
    <pc:docChg chg="custSel modSld">
      <pc:chgData name="Katie Bolen" userId="aa78ffc0c2b120ec" providerId="LiveId" clId="{15149FC6-BB1A-4688-A231-177357DB5CB7}" dt="2022-12-23T23:43:50.110" v="28" actId="478"/>
      <pc:docMkLst>
        <pc:docMk/>
      </pc:docMkLst>
      <pc:sldChg chg="addSp delSp modSp mod">
        <pc:chgData name="Katie Bolen" userId="aa78ffc0c2b120ec" providerId="LiveId" clId="{15149FC6-BB1A-4688-A231-177357DB5CB7}" dt="2022-11-05T05:48:33.913" v="9" actId="478"/>
        <pc:sldMkLst>
          <pc:docMk/>
          <pc:sldMk cId="2981773954" sldId="317"/>
        </pc:sldMkLst>
        <pc:picChg chg="del">
          <ac:chgData name="Katie Bolen" userId="aa78ffc0c2b120ec" providerId="LiveId" clId="{15149FC6-BB1A-4688-A231-177357DB5CB7}" dt="2022-11-05T05:48:33.913" v="9" actId="478"/>
          <ac:picMkLst>
            <pc:docMk/>
            <pc:sldMk cId="2981773954" sldId="317"/>
            <ac:picMk id="6" creationId="{DA348632-5685-F6F3-6277-E4979327C9B5}"/>
          </ac:picMkLst>
        </pc:picChg>
        <pc:picChg chg="add mod ord">
          <ac:chgData name="Katie Bolen" userId="aa78ffc0c2b120ec" providerId="LiveId" clId="{15149FC6-BB1A-4688-A231-177357DB5CB7}" dt="2022-11-05T05:48:33.073" v="8" actId="962"/>
          <ac:picMkLst>
            <pc:docMk/>
            <pc:sldMk cId="2981773954" sldId="317"/>
            <ac:picMk id="7" creationId="{AD5B6F39-752B-AB2E-AD85-46B270E119C3}"/>
          </ac:picMkLst>
        </pc:picChg>
      </pc:sldChg>
      <pc:sldChg chg="addSp delSp modSp mod">
        <pc:chgData name="Katie Bolen" userId="aa78ffc0c2b120ec" providerId="LiveId" clId="{15149FC6-BB1A-4688-A231-177357DB5CB7}" dt="2022-12-23T23:43:50.110" v="28" actId="478"/>
        <pc:sldMkLst>
          <pc:docMk/>
          <pc:sldMk cId="1681824438" sldId="318"/>
        </pc:sldMkLst>
        <pc:picChg chg="add mod ord">
          <ac:chgData name="Katie Bolen" userId="aa78ffc0c2b120ec" providerId="LiveId" clId="{15149FC6-BB1A-4688-A231-177357DB5CB7}" dt="2022-12-23T23:43:49.596" v="26" actId="27614"/>
          <ac:picMkLst>
            <pc:docMk/>
            <pc:sldMk cId="1681824438" sldId="318"/>
            <ac:picMk id="6" creationId="{ED4AE9E5-719C-8DB4-D4D6-CE79361CA116}"/>
          </ac:picMkLst>
        </pc:picChg>
        <pc:picChg chg="del mod">
          <ac:chgData name="Katie Bolen" userId="aa78ffc0c2b120ec" providerId="LiveId" clId="{15149FC6-BB1A-4688-A231-177357DB5CB7}" dt="2022-12-23T23:43:50.110" v="28" actId="478"/>
          <ac:picMkLst>
            <pc:docMk/>
            <pc:sldMk cId="1681824438" sldId="318"/>
            <ac:picMk id="7" creationId="{EE2830E0-6452-3EE5-C63F-3B4CD49E01A1}"/>
          </ac:picMkLst>
        </pc:picChg>
      </pc:sldChg>
      <pc:sldChg chg="addSp delSp modSp mod">
        <pc:chgData name="Katie Bolen" userId="aa78ffc0c2b120ec" providerId="LiveId" clId="{15149FC6-BB1A-4688-A231-177357DB5CB7}" dt="2022-10-31T23:19:50.721" v="4" actId="478"/>
        <pc:sldMkLst>
          <pc:docMk/>
          <pc:sldMk cId="1951139250" sldId="389"/>
        </pc:sldMkLst>
        <pc:picChg chg="add mod ord">
          <ac:chgData name="Katie Bolen" userId="aa78ffc0c2b120ec" providerId="LiveId" clId="{15149FC6-BB1A-4688-A231-177357DB5CB7}" dt="2022-10-31T23:19:49.487" v="3" actId="962"/>
          <ac:picMkLst>
            <pc:docMk/>
            <pc:sldMk cId="1951139250" sldId="389"/>
            <ac:picMk id="7" creationId="{CDADF484-3A03-FB75-5A28-CF57ACA1B56A}"/>
          </ac:picMkLst>
        </pc:picChg>
        <pc:picChg chg="del">
          <ac:chgData name="Katie Bolen" userId="aa78ffc0c2b120ec" providerId="LiveId" clId="{15149FC6-BB1A-4688-A231-177357DB5CB7}" dt="2022-10-31T23:19:50.721" v="4" actId="478"/>
          <ac:picMkLst>
            <pc:docMk/>
            <pc:sldMk cId="1951139250" sldId="389"/>
            <ac:picMk id="4098" creationId="{00000000-0000-0000-0000-000000000000}"/>
          </ac:picMkLst>
        </pc:picChg>
      </pc:sldChg>
      <pc:sldChg chg="addSp delSp modSp mod">
        <pc:chgData name="Katie Bolen" userId="aa78ffc0c2b120ec" providerId="LiveId" clId="{15149FC6-BB1A-4688-A231-177357DB5CB7}" dt="2022-11-17T22:55:49.103" v="13" actId="27614"/>
        <pc:sldMkLst>
          <pc:docMk/>
          <pc:sldMk cId="2262879092" sldId="396"/>
        </pc:sldMkLst>
        <pc:picChg chg="add mod ord">
          <ac:chgData name="Katie Bolen" userId="aa78ffc0c2b120ec" providerId="LiveId" clId="{15149FC6-BB1A-4688-A231-177357DB5CB7}" dt="2022-11-17T22:55:49.103" v="13" actId="27614"/>
          <ac:picMkLst>
            <pc:docMk/>
            <pc:sldMk cId="2262879092" sldId="396"/>
            <ac:picMk id="6" creationId="{4848FFDB-5A25-C67E-BE26-C92E70057F94}"/>
          </ac:picMkLst>
        </pc:picChg>
        <pc:picChg chg="del">
          <ac:chgData name="Katie Bolen" userId="aa78ffc0c2b120ec" providerId="LiveId" clId="{15149FC6-BB1A-4688-A231-177357DB5CB7}" dt="2022-11-17T22:55:48.032" v="12" actId="478"/>
          <ac:picMkLst>
            <pc:docMk/>
            <pc:sldMk cId="2262879092" sldId="396"/>
            <ac:picMk id="10" creationId="{A0EA821B-24D2-4692-9573-7111589BDDE9}"/>
          </ac:picMkLst>
        </pc:picChg>
      </pc:sldChg>
      <pc:sldChg chg="addSp delSp modSp mod">
        <pc:chgData name="Katie Bolen" userId="aa78ffc0c2b120ec" providerId="LiveId" clId="{15149FC6-BB1A-4688-A231-177357DB5CB7}" dt="2022-12-22T03:34:37.825" v="23" actId="478"/>
        <pc:sldMkLst>
          <pc:docMk/>
          <pc:sldMk cId="2883465501" sldId="415"/>
        </pc:sldMkLst>
        <pc:picChg chg="add mod ord">
          <ac:chgData name="Katie Bolen" userId="aa78ffc0c2b120ec" providerId="LiveId" clId="{15149FC6-BB1A-4688-A231-177357DB5CB7}" dt="2022-12-22T03:34:37.746" v="21" actId="27614"/>
          <ac:picMkLst>
            <pc:docMk/>
            <pc:sldMk cId="2883465501" sldId="415"/>
            <ac:picMk id="6" creationId="{8C2F8C21-FF5C-EE4B-5B40-6778EC9882ED}"/>
          </ac:picMkLst>
        </pc:picChg>
        <pc:picChg chg="del mod">
          <ac:chgData name="Katie Bolen" userId="aa78ffc0c2b120ec" providerId="LiveId" clId="{15149FC6-BB1A-4688-A231-177357DB5CB7}" dt="2022-12-22T03:34:37.825" v="23" actId="478"/>
          <ac:picMkLst>
            <pc:docMk/>
            <pc:sldMk cId="2883465501" sldId="415"/>
            <ac:picMk id="2050" creationId="{00000000-0000-0000-0000-000000000000}"/>
          </ac:picMkLst>
        </pc:picChg>
      </pc:sldChg>
      <pc:sldChg chg="addSp delSp modSp mod">
        <pc:chgData name="Katie Bolen" userId="aa78ffc0c2b120ec" providerId="LiveId" clId="{15149FC6-BB1A-4688-A231-177357DB5CB7}" dt="2022-12-09T23:05:17.868" v="18" actId="478"/>
        <pc:sldMkLst>
          <pc:docMk/>
          <pc:sldMk cId="1581832363" sldId="421"/>
        </pc:sldMkLst>
        <pc:picChg chg="add mod ord">
          <ac:chgData name="Katie Bolen" userId="aa78ffc0c2b120ec" providerId="LiveId" clId="{15149FC6-BB1A-4688-A231-177357DB5CB7}" dt="2022-12-09T23:05:17.801" v="16" actId="27614"/>
          <ac:picMkLst>
            <pc:docMk/>
            <pc:sldMk cId="1581832363" sldId="421"/>
            <ac:picMk id="6" creationId="{6800FC46-55C5-4B8D-AEB0-74CE6E5D00EC}"/>
          </ac:picMkLst>
        </pc:picChg>
        <pc:picChg chg="del mod">
          <ac:chgData name="Katie Bolen" userId="aa78ffc0c2b120ec" providerId="LiveId" clId="{15149FC6-BB1A-4688-A231-177357DB5CB7}" dt="2022-12-09T23:05:17.868" v="18" actId="478"/>
          <ac:picMkLst>
            <pc:docMk/>
            <pc:sldMk cId="1581832363" sldId="421"/>
            <ac:picMk id="1026" creationId="{00000000-0000-0000-0000-000000000000}"/>
          </ac:picMkLst>
        </pc:picChg>
      </pc:sldChg>
    </pc:docChg>
  </pc:docChgLst>
  <pc:docChgLst>
    <pc:chgData name="Katie Bolen" userId="aa78ffc0c2b120ec" providerId="LiveId" clId="{BDFF26B7-597F-46AA-B549-514E82670B4A}"/>
    <pc:docChg chg="custSel modSld">
      <pc:chgData name="Katie Bolen" userId="aa78ffc0c2b120ec" providerId="LiveId" clId="{BDFF26B7-597F-46AA-B549-514E82670B4A}" dt="2023-03-27T05:30:36.996" v="3" actId="27614"/>
      <pc:docMkLst>
        <pc:docMk/>
      </pc:docMkLst>
      <pc:sldChg chg="addSp delSp modSp mod">
        <pc:chgData name="Katie Bolen" userId="aa78ffc0c2b120ec" providerId="LiveId" clId="{BDFF26B7-597F-46AA-B549-514E82670B4A}" dt="2023-03-27T05:30:36.996" v="3" actId="27614"/>
        <pc:sldMkLst>
          <pc:docMk/>
          <pc:sldMk cId="1082358052" sldId="352"/>
        </pc:sldMkLst>
        <pc:picChg chg="del">
          <ac:chgData name="Katie Bolen" userId="aa78ffc0c2b120ec" providerId="LiveId" clId="{BDFF26B7-597F-46AA-B549-514E82670B4A}" dt="2023-03-27T05:30:36.937" v="2" actId="478"/>
          <ac:picMkLst>
            <pc:docMk/>
            <pc:sldMk cId="1082358052" sldId="352"/>
            <ac:picMk id="6" creationId="{1E99F5D3-72EA-E6E9-F1D9-2E7963EF7406}"/>
          </ac:picMkLst>
        </pc:picChg>
        <pc:picChg chg="add mod ord">
          <ac:chgData name="Katie Bolen" userId="aa78ffc0c2b120ec" providerId="LiveId" clId="{BDFF26B7-597F-46AA-B549-514E82670B4A}" dt="2023-03-27T05:30:36.996" v="3" actId="27614"/>
          <ac:picMkLst>
            <pc:docMk/>
            <pc:sldMk cId="1082358052" sldId="352"/>
            <ac:picMk id="7" creationId="{35CC6B31-ED0F-90E6-3D3A-D4E45D30861D}"/>
          </ac:picMkLst>
        </pc:picChg>
      </pc:sldChg>
    </pc:docChg>
  </pc:docChgLst>
  <pc:docChgLst>
    <pc:chgData name="Bethany Bolen" userId="8e338a04f9f07398" providerId="LiveId" clId="{0891C046-D5A9-4352-A11C-741E130277CA}"/>
    <pc:docChg chg="custSel addSld delSld modSld">
      <pc:chgData name="Bethany Bolen" userId="8e338a04f9f07398" providerId="LiveId" clId="{0891C046-D5A9-4352-A11C-741E130277CA}" dt="2023-06-16T18:09:46.557" v="493" actId="12788"/>
      <pc:docMkLst>
        <pc:docMk/>
      </pc:docMkLst>
      <pc:sldChg chg="modSp mod">
        <pc:chgData name="Bethany Bolen" userId="8e338a04f9f07398" providerId="LiveId" clId="{0891C046-D5A9-4352-A11C-741E130277CA}" dt="2023-06-16T18:09:46.557" v="493" actId="12788"/>
        <pc:sldMkLst>
          <pc:docMk/>
          <pc:sldMk cId="4164280746" sldId="309"/>
        </pc:sldMkLst>
        <pc:picChg chg="mod">
          <ac:chgData name="Bethany Bolen" userId="8e338a04f9f07398" providerId="LiveId" clId="{0891C046-D5A9-4352-A11C-741E130277CA}" dt="2023-06-16T18:09:46.557" v="493" actId="12788"/>
          <ac:picMkLst>
            <pc:docMk/>
            <pc:sldMk cId="4164280746" sldId="309"/>
            <ac:picMk id="6" creationId="{2B20B22A-DC3E-3300-BD7D-2739EDF63C67}"/>
          </ac:picMkLst>
        </pc:picChg>
      </pc:sldChg>
      <pc:sldChg chg="addSp delSp modSp mod modNotesTx">
        <pc:chgData name="Bethany Bolen" userId="8e338a04f9f07398" providerId="LiveId" clId="{0891C046-D5A9-4352-A11C-741E130277CA}" dt="2023-06-16T17:07:47.495" v="13" actId="20577"/>
        <pc:sldMkLst>
          <pc:docMk/>
          <pc:sldMk cId="1001520100" sldId="319"/>
        </pc:sldMkLst>
        <pc:spChg chg="del">
          <ac:chgData name="Bethany Bolen" userId="8e338a04f9f07398" providerId="LiveId" clId="{0891C046-D5A9-4352-A11C-741E130277CA}" dt="2023-06-16T17:07:39.733" v="9" actId="478"/>
          <ac:spMkLst>
            <pc:docMk/>
            <pc:sldMk cId="1001520100" sldId="319"/>
            <ac:spMk id="5" creationId="{8078B5E1-4106-B577-5CAE-7482C261CB50}"/>
          </ac:spMkLst>
        </pc:spChg>
        <pc:spChg chg="del">
          <ac:chgData name="Bethany Bolen" userId="8e338a04f9f07398" providerId="LiveId" clId="{0891C046-D5A9-4352-A11C-741E130277CA}" dt="2023-06-16T17:07:41.114" v="10" actId="478"/>
          <ac:spMkLst>
            <pc:docMk/>
            <pc:sldMk cId="1001520100" sldId="319"/>
            <ac:spMk id="6" creationId="{F7CD649A-2876-CAC4-2984-A7565A855163}"/>
          </ac:spMkLst>
        </pc:spChg>
        <pc:picChg chg="del">
          <ac:chgData name="Bethany Bolen" userId="8e338a04f9f07398" providerId="LiveId" clId="{0891C046-D5A9-4352-A11C-741E130277CA}" dt="2023-06-16T17:07:38.911" v="8" actId="478"/>
          <ac:picMkLst>
            <pc:docMk/>
            <pc:sldMk cId="1001520100" sldId="319"/>
            <ac:picMk id="7" creationId="{00000000-0000-0000-0000-000000000000}"/>
          </ac:picMkLst>
        </pc:picChg>
        <pc:picChg chg="add mod ord">
          <ac:chgData name="Bethany Bolen" userId="8e338a04f9f07398" providerId="LiveId" clId="{0891C046-D5A9-4352-A11C-741E130277CA}" dt="2023-06-16T17:07:37.656" v="7" actId="167"/>
          <ac:picMkLst>
            <pc:docMk/>
            <pc:sldMk cId="1001520100" sldId="319"/>
            <ac:picMk id="9" creationId="{4A47B336-A755-211F-032A-9C4A329A6AFF}"/>
          </ac:picMkLst>
        </pc:picChg>
        <pc:picChg chg="add del mod ord">
          <ac:chgData name="Bethany Bolen" userId="8e338a04f9f07398" providerId="LiveId" clId="{0891C046-D5A9-4352-A11C-741E130277CA}" dt="2023-06-16T17:07:41.979" v="11" actId="478"/>
          <ac:picMkLst>
            <pc:docMk/>
            <pc:sldMk cId="1001520100" sldId="319"/>
            <ac:picMk id="11" creationId="{93317BB5-867F-4C71-E67E-BD3389DA6227}"/>
          </ac:picMkLst>
        </pc:picChg>
      </pc:sldChg>
      <pc:sldChg chg="addSp delSp modSp mod modNotesTx">
        <pc:chgData name="Bethany Bolen" userId="8e338a04f9f07398" providerId="LiveId" clId="{0891C046-D5A9-4352-A11C-741E130277CA}" dt="2023-06-16T17:09:07.998" v="28" actId="20577"/>
        <pc:sldMkLst>
          <pc:docMk/>
          <pc:sldMk cId="993027527" sldId="321"/>
        </pc:sldMkLst>
        <pc:spChg chg="del">
          <ac:chgData name="Bethany Bolen" userId="8e338a04f9f07398" providerId="LiveId" clId="{0891C046-D5A9-4352-A11C-741E130277CA}" dt="2023-06-16T17:09:05.724" v="27" actId="478"/>
          <ac:spMkLst>
            <pc:docMk/>
            <pc:sldMk cId="993027527" sldId="321"/>
            <ac:spMk id="6" creationId="{82633746-4E27-D963-9B92-AD905E0FD0B2}"/>
          </ac:spMkLst>
        </pc:spChg>
        <pc:picChg chg="add mod ord">
          <ac:chgData name="Bethany Bolen" userId="8e338a04f9f07398" providerId="LiveId" clId="{0891C046-D5A9-4352-A11C-741E130277CA}" dt="2023-06-16T17:09:04.122" v="24" actId="27614"/>
          <ac:picMkLst>
            <pc:docMk/>
            <pc:sldMk cId="993027527" sldId="321"/>
            <ac:picMk id="7" creationId="{AC64FA1D-0153-046F-8A90-5E0F33F83777}"/>
          </ac:picMkLst>
        </pc:picChg>
        <pc:picChg chg="del mod">
          <ac:chgData name="Bethany Bolen" userId="8e338a04f9f07398" providerId="LiveId" clId="{0891C046-D5A9-4352-A11C-741E130277CA}" dt="2023-06-16T17:09:04.247" v="26" actId="478"/>
          <ac:picMkLst>
            <pc:docMk/>
            <pc:sldMk cId="993027527" sldId="321"/>
            <ac:picMk id="9" creationId="{5114C53E-16EB-4995-8314-36D5E387DD5D}"/>
          </ac:picMkLst>
        </pc:picChg>
      </pc:sldChg>
      <pc:sldChg chg="addSp delSp modSp mod modNotesTx">
        <pc:chgData name="Bethany Bolen" userId="8e338a04f9f07398" providerId="LiveId" clId="{0891C046-D5A9-4352-A11C-741E130277CA}" dt="2023-06-16T17:08:05.269" v="21" actId="20577"/>
        <pc:sldMkLst>
          <pc:docMk/>
          <pc:sldMk cId="854037959" sldId="322"/>
        </pc:sldMkLst>
        <pc:spChg chg="del">
          <ac:chgData name="Bethany Bolen" userId="8e338a04f9f07398" providerId="LiveId" clId="{0891C046-D5A9-4352-A11C-741E130277CA}" dt="2023-06-16T17:08:02.769" v="19" actId="478"/>
          <ac:spMkLst>
            <pc:docMk/>
            <pc:sldMk cId="854037959" sldId="322"/>
            <ac:spMk id="7" creationId="{3A135EC7-8F7F-8467-CE2D-A28D956B6653}"/>
          </ac:spMkLst>
        </pc:spChg>
        <pc:picChg chg="del">
          <ac:chgData name="Bethany Bolen" userId="8e338a04f9f07398" providerId="LiveId" clId="{0891C046-D5A9-4352-A11C-741E130277CA}" dt="2023-06-16T17:08:01.921" v="18" actId="478"/>
          <ac:picMkLst>
            <pc:docMk/>
            <pc:sldMk cId="854037959" sldId="322"/>
            <ac:picMk id="6" creationId="{00000000-0000-0000-0000-000000000000}"/>
          </ac:picMkLst>
        </pc:picChg>
        <pc:picChg chg="add mod ord">
          <ac:chgData name="Bethany Bolen" userId="8e338a04f9f07398" providerId="LiveId" clId="{0891C046-D5A9-4352-A11C-741E130277CA}" dt="2023-06-16T17:08:00.756" v="17" actId="167"/>
          <ac:picMkLst>
            <pc:docMk/>
            <pc:sldMk cId="854037959" sldId="322"/>
            <ac:picMk id="8" creationId="{B4470137-C952-15B3-B7E7-E76678A4DAF4}"/>
          </ac:picMkLst>
        </pc:picChg>
      </pc:sldChg>
      <pc:sldChg chg="del">
        <pc:chgData name="Bethany Bolen" userId="8e338a04f9f07398" providerId="LiveId" clId="{0891C046-D5A9-4352-A11C-741E130277CA}" dt="2023-06-16T17:16:17.579" v="96" actId="47"/>
        <pc:sldMkLst>
          <pc:docMk/>
          <pc:sldMk cId="3675097774" sldId="334"/>
        </pc:sldMkLst>
      </pc:sldChg>
      <pc:sldChg chg="del modNotesTx">
        <pc:chgData name="Bethany Bolen" userId="8e338a04f9f07398" providerId="LiveId" clId="{0891C046-D5A9-4352-A11C-741E130277CA}" dt="2023-06-16T17:57:31.018" v="392" actId="47"/>
        <pc:sldMkLst>
          <pc:docMk/>
          <pc:sldMk cId="2698469986" sldId="341"/>
        </pc:sldMkLst>
      </pc:sldChg>
      <pc:sldChg chg="addSp delSp modSp mod modNotesTx">
        <pc:chgData name="Bethany Bolen" userId="8e338a04f9f07398" providerId="LiveId" clId="{0891C046-D5A9-4352-A11C-741E130277CA}" dt="2023-06-16T17:58:47.569" v="402" actId="27614"/>
        <pc:sldMkLst>
          <pc:docMk/>
          <pc:sldMk cId="1819214357" sldId="342"/>
        </pc:sldMkLst>
        <pc:spChg chg="del">
          <ac:chgData name="Bethany Bolen" userId="8e338a04f9f07398" providerId="LiveId" clId="{0891C046-D5A9-4352-A11C-741E130277CA}" dt="2023-06-16T17:58:44.103" v="399" actId="478"/>
          <ac:spMkLst>
            <pc:docMk/>
            <pc:sldMk cId="1819214357" sldId="342"/>
            <ac:spMk id="8" creationId="{22AF4A98-8535-3AB3-0548-6D31EE571C9D}"/>
          </ac:spMkLst>
        </pc:spChg>
        <pc:picChg chg="add del mod">
          <ac:chgData name="Bethany Bolen" userId="8e338a04f9f07398" providerId="LiveId" clId="{0891C046-D5A9-4352-A11C-741E130277CA}" dt="2023-06-16T17:58:07.217" v="395" actId="478"/>
          <ac:picMkLst>
            <pc:docMk/>
            <pc:sldMk cId="1819214357" sldId="342"/>
            <ac:picMk id="6" creationId="{306D292B-578B-6A20-2196-BD20E0FAB1EE}"/>
          </ac:picMkLst>
        </pc:picChg>
        <pc:picChg chg="del">
          <ac:chgData name="Bethany Bolen" userId="8e338a04f9f07398" providerId="LiveId" clId="{0891C046-D5A9-4352-A11C-741E130277CA}" dt="2023-06-16T17:58:43.255" v="398" actId="478"/>
          <ac:picMkLst>
            <pc:docMk/>
            <pc:sldMk cId="1819214357" sldId="342"/>
            <ac:picMk id="7" creationId="{DD8C0B47-17D7-4035-AD2F-21EE97178124}"/>
          </ac:picMkLst>
        </pc:picChg>
        <pc:picChg chg="add mod ord">
          <ac:chgData name="Bethany Bolen" userId="8e338a04f9f07398" providerId="LiveId" clId="{0891C046-D5A9-4352-A11C-741E130277CA}" dt="2023-06-16T17:58:47.569" v="402" actId="27614"/>
          <ac:picMkLst>
            <pc:docMk/>
            <pc:sldMk cId="1819214357" sldId="342"/>
            <ac:picMk id="10" creationId="{626FD671-43D4-0C0A-422B-E3AE77FFD9BD}"/>
          </ac:picMkLst>
        </pc:picChg>
      </pc:sldChg>
      <pc:sldChg chg="addSp delSp modSp mod">
        <pc:chgData name="Bethany Bolen" userId="8e338a04f9f07398" providerId="LiveId" clId="{0891C046-D5A9-4352-A11C-741E130277CA}" dt="2023-06-16T17:59:12.720" v="408" actId="478"/>
        <pc:sldMkLst>
          <pc:docMk/>
          <pc:sldMk cId="1520410513" sldId="344"/>
        </pc:sldMkLst>
        <pc:spChg chg="del">
          <ac:chgData name="Bethany Bolen" userId="8e338a04f9f07398" providerId="LiveId" clId="{0891C046-D5A9-4352-A11C-741E130277CA}" dt="2023-06-16T17:59:12.720" v="408" actId="478"/>
          <ac:spMkLst>
            <pc:docMk/>
            <pc:sldMk cId="1520410513" sldId="344"/>
            <ac:spMk id="7" creationId="{051373DA-7AB1-3613-0B86-E7E4D94D60B8}"/>
          </ac:spMkLst>
        </pc:spChg>
        <pc:picChg chg="del">
          <ac:chgData name="Bethany Bolen" userId="8e338a04f9f07398" providerId="LiveId" clId="{0891C046-D5A9-4352-A11C-741E130277CA}" dt="2023-06-16T17:59:11.426" v="407" actId="478"/>
          <ac:picMkLst>
            <pc:docMk/>
            <pc:sldMk cId="1520410513" sldId="344"/>
            <ac:picMk id="6" creationId="{439B0CCC-7A78-4CCB-BFB8-B4FC4B8943CB}"/>
          </ac:picMkLst>
        </pc:picChg>
        <pc:picChg chg="add mod ord">
          <ac:chgData name="Bethany Bolen" userId="8e338a04f9f07398" providerId="LiveId" clId="{0891C046-D5A9-4352-A11C-741E130277CA}" dt="2023-06-16T17:59:10.311" v="406" actId="962"/>
          <ac:picMkLst>
            <pc:docMk/>
            <pc:sldMk cId="1520410513" sldId="344"/>
            <ac:picMk id="8" creationId="{74555F96-ACF9-18AB-E3DB-BC412ED50364}"/>
          </ac:picMkLst>
        </pc:picChg>
      </pc:sldChg>
      <pc:sldChg chg="addSp delSp modSp mod modNotesTx">
        <pc:chgData name="Bethany Bolen" userId="8e338a04f9f07398" providerId="LiveId" clId="{0891C046-D5A9-4352-A11C-741E130277CA}" dt="2023-06-16T17:51:01.524" v="347" actId="478"/>
        <pc:sldMkLst>
          <pc:docMk/>
          <pc:sldMk cId="1050092056" sldId="350"/>
        </pc:sldMkLst>
        <pc:spChg chg="del">
          <ac:chgData name="Bethany Bolen" userId="8e338a04f9f07398" providerId="LiveId" clId="{0891C046-D5A9-4352-A11C-741E130277CA}" dt="2023-06-16T17:51:01.524" v="347" actId="478"/>
          <ac:spMkLst>
            <pc:docMk/>
            <pc:sldMk cId="1050092056" sldId="350"/>
            <ac:spMk id="7" creationId="{E471CE1B-DEE3-3465-8929-16016DD9320C}"/>
          </ac:spMkLst>
        </pc:spChg>
        <pc:picChg chg="del mod">
          <ac:chgData name="Bethany Bolen" userId="8e338a04f9f07398" providerId="LiveId" clId="{0891C046-D5A9-4352-A11C-741E130277CA}" dt="2023-06-16T17:51:00.355" v="346" actId="478"/>
          <ac:picMkLst>
            <pc:docMk/>
            <pc:sldMk cId="1050092056" sldId="350"/>
            <ac:picMk id="6" creationId="{EFFA9E13-65EB-47CE-A40C-19C695BA6C67}"/>
          </ac:picMkLst>
        </pc:picChg>
        <pc:picChg chg="add mod ord">
          <ac:chgData name="Bethany Bolen" userId="8e338a04f9f07398" providerId="LiveId" clId="{0891C046-D5A9-4352-A11C-741E130277CA}" dt="2023-06-16T17:51:00.090" v="344" actId="27614"/>
          <ac:picMkLst>
            <pc:docMk/>
            <pc:sldMk cId="1050092056" sldId="350"/>
            <ac:picMk id="8" creationId="{EF940BFA-B886-D15E-8553-9FC902DE5889}"/>
          </ac:picMkLst>
        </pc:picChg>
      </pc:sldChg>
      <pc:sldChg chg="modSp mod">
        <pc:chgData name="Bethany Bolen" userId="8e338a04f9f07398" providerId="LiveId" clId="{0891C046-D5A9-4352-A11C-741E130277CA}" dt="2023-06-16T17:10:08.671" v="30" actId="12788"/>
        <pc:sldMkLst>
          <pc:docMk/>
          <pc:sldMk cId="1082358052" sldId="352"/>
        </pc:sldMkLst>
        <pc:picChg chg="mod">
          <ac:chgData name="Bethany Bolen" userId="8e338a04f9f07398" providerId="LiveId" clId="{0891C046-D5A9-4352-A11C-741E130277CA}" dt="2023-06-16T17:10:08.671" v="30" actId="12788"/>
          <ac:picMkLst>
            <pc:docMk/>
            <pc:sldMk cId="1082358052" sldId="352"/>
            <ac:picMk id="7" creationId="{35CC6B31-ED0F-90E6-3D3A-D4E45D30861D}"/>
          </ac:picMkLst>
        </pc:picChg>
      </pc:sldChg>
      <pc:sldChg chg="addSp delSp modSp del mod">
        <pc:chgData name="Bethany Bolen" userId="8e338a04f9f07398" providerId="LiveId" clId="{0891C046-D5A9-4352-A11C-741E130277CA}" dt="2023-06-16T17:46:16.716" v="238" actId="47"/>
        <pc:sldMkLst>
          <pc:docMk/>
          <pc:sldMk cId="2170973029" sldId="353"/>
        </pc:sldMkLst>
        <pc:picChg chg="add del mod">
          <ac:chgData name="Bethany Bolen" userId="8e338a04f9f07398" providerId="LiveId" clId="{0891C046-D5A9-4352-A11C-741E130277CA}" dt="2023-06-16T17:42:13.848" v="205" actId="478"/>
          <ac:picMkLst>
            <pc:docMk/>
            <pc:sldMk cId="2170973029" sldId="353"/>
            <ac:picMk id="7" creationId="{94C58463-AA31-A504-E0E6-BF9BC35C6E03}"/>
          </ac:picMkLst>
        </pc:picChg>
      </pc:sldChg>
      <pc:sldChg chg="modSp mod">
        <pc:chgData name="Bethany Bolen" userId="8e338a04f9f07398" providerId="LiveId" clId="{0891C046-D5A9-4352-A11C-741E130277CA}" dt="2023-06-16T18:09:38.848" v="491" actId="732"/>
        <pc:sldMkLst>
          <pc:docMk/>
          <pc:sldMk cId="1385217412" sldId="355"/>
        </pc:sldMkLst>
        <pc:picChg chg="mod modCrop">
          <ac:chgData name="Bethany Bolen" userId="8e338a04f9f07398" providerId="LiveId" clId="{0891C046-D5A9-4352-A11C-741E130277CA}" dt="2023-06-16T18:09:38.848" v="491" actId="732"/>
          <ac:picMkLst>
            <pc:docMk/>
            <pc:sldMk cId="1385217412" sldId="355"/>
            <ac:picMk id="7" creationId="{1D234E7A-C338-CBF2-5F17-103ECD68F51C}"/>
          </ac:picMkLst>
        </pc:picChg>
      </pc:sldChg>
      <pc:sldChg chg="addSp delSp modSp mod modNotesTx">
        <pc:chgData name="Bethany Bolen" userId="8e338a04f9f07398" providerId="LiveId" clId="{0891C046-D5A9-4352-A11C-741E130277CA}" dt="2023-06-16T18:01:07.859" v="420" actId="20577"/>
        <pc:sldMkLst>
          <pc:docMk/>
          <pc:sldMk cId="43969214" sldId="367"/>
        </pc:sldMkLst>
        <pc:spChg chg="del">
          <ac:chgData name="Bethany Bolen" userId="8e338a04f9f07398" providerId="LiveId" clId="{0891C046-D5A9-4352-A11C-741E130277CA}" dt="2023-06-16T18:01:06.727" v="419" actId="478"/>
          <ac:spMkLst>
            <pc:docMk/>
            <pc:sldMk cId="43969214" sldId="367"/>
            <ac:spMk id="7" creationId="{C34E5297-2C44-486B-0EE3-C626FBD533FE}"/>
          </ac:spMkLst>
        </pc:spChg>
        <pc:picChg chg="del">
          <ac:chgData name="Bethany Bolen" userId="8e338a04f9f07398" providerId="LiveId" clId="{0891C046-D5A9-4352-A11C-741E130277CA}" dt="2023-06-16T18:01:05.094" v="418" actId="478"/>
          <ac:picMkLst>
            <pc:docMk/>
            <pc:sldMk cId="43969214" sldId="367"/>
            <ac:picMk id="6" creationId="{A1402563-BDA9-4051-B94F-9527EADCA365}"/>
          </ac:picMkLst>
        </pc:picChg>
        <pc:picChg chg="add mod ord">
          <ac:chgData name="Bethany Bolen" userId="8e338a04f9f07398" providerId="LiveId" clId="{0891C046-D5A9-4352-A11C-741E130277CA}" dt="2023-06-16T18:01:04.230" v="417" actId="962"/>
          <ac:picMkLst>
            <pc:docMk/>
            <pc:sldMk cId="43969214" sldId="367"/>
            <ac:picMk id="8" creationId="{619D6A83-D921-683A-5575-C4161360F773}"/>
          </ac:picMkLst>
        </pc:picChg>
      </pc:sldChg>
      <pc:sldChg chg="del">
        <pc:chgData name="Bethany Bolen" userId="8e338a04f9f07398" providerId="LiveId" clId="{0891C046-D5A9-4352-A11C-741E130277CA}" dt="2023-06-16T17:18:46.312" v="109" actId="47"/>
        <pc:sldMkLst>
          <pc:docMk/>
          <pc:sldMk cId="2323863320" sldId="369"/>
        </pc:sldMkLst>
      </pc:sldChg>
      <pc:sldChg chg="addSp delSp modSp mod">
        <pc:chgData name="Bethany Bolen" userId="8e338a04f9f07398" providerId="LiveId" clId="{0891C046-D5A9-4352-A11C-741E130277CA}" dt="2023-06-16T17:11:38.811" v="67" actId="478"/>
        <pc:sldMkLst>
          <pc:docMk/>
          <pc:sldMk cId="1486874429" sldId="387"/>
        </pc:sldMkLst>
        <pc:spChg chg="del">
          <ac:chgData name="Bethany Bolen" userId="8e338a04f9f07398" providerId="LiveId" clId="{0891C046-D5A9-4352-A11C-741E130277CA}" dt="2023-06-16T17:11:37.893" v="66" actId="478"/>
          <ac:spMkLst>
            <pc:docMk/>
            <pc:sldMk cId="1486874429" sldId="387"/>
            <ac:spMk id="8" creationId="{C6F09B83-7AC1-F626-E1F6-D935B4B327E5}"/>
          </ac:spMkLst>
        </pc:spChg>
        <pc:picChg chg="add mod ord">
          <ac:chgData name="Bethany Bolen" userId="8e338a04f9f07398" providerId="LiveId" clId="{0891C046-D5A9-4352-A11C-741E130277CA}" dt="2023-06-16T17:11:36.568" v="65" actId="962"/>
          <ac:picMkLst>
            <pc:docMk/>
            <pc:sldMk cId="1486874429" sldId="387"/>
            <ac:picMk id="6" creationId="{AEB2E0AD-E1CD-A0E2-B443-8B907D6E156F}"/>
          </ac:picMkLst>
        </pc:picChg>
        <pc:picChg chg="del">
          <ac:chgData name="Bethany Bolen" userId="8e338a04f9f07398" providerId="LiveId" clId="{0891C046-D5A9-4352-A11C-741E130277CA}" dt="2023-06-16T17:11:38.811" v="67" actId="478"/>
          <ac:picMkLst>
            <pc:docMk/>
            <pc:sldMk cId="1486874429" sldId="387"/>
            <ac:picMk id="7" creationId="{00000000-0000-0000-0000-000000000000}"/>
          </ac:picMkLst>
        </pc:picChg>
      </pc:sldChg>
      <pc:sldChg chg="addSp delSp modSp mod modNotesTx">
        <pc:chgData name="Bethany Bolen" userId="8e338a04f9f07398" providerId="LiveId" clId="{0891C046-D5A9-4352-A11C-741E130277CA}" dt="2023-06-16T17:10:29.279" v="36" actId="20577"/>
        <pc:sldMkLst>
          <pc:docMk/>
          <pc:sldMk cId="1951139250" sldId="389"/>
        </pc:sldMkLst>
        <pc:spChg chg="del">
          <ac:chgData name="Bethany Bolen" userId="8e338a04f9f07398" providerId="LiveId" clId="{0891C046-D5A9-4352-A11C-741E130277CA}" dt="2023-06-16T17:10:25.885" v="35" actId="478"/>
          <ac:spMkLst>
            <pc:docMk/>
            <pc:sldMk cId="1951139250" sldId="389"/>
            <ac:spMk id="6" creationId="{F03CF9E8-A1A2-339B-58BB-0635968358E3}"/>
          </ac:spMkLst>
        </pc:spChg>
        <pc:picChg chg="del">
          <ac:chgData name="Bethany Bolen" userId="8e338a04f9f07398" providerId="LiveId" clId="{0891C046-D5A9-4352-A11C-741E130277CA}" dt="2023-06-16T17:10:24.758" v="33" actId="478"/>
          <ac:picMkLst>
            <pc:docMk/>
            <pc:sldMk cId="1951139250" sldId="389"/>
            <ac:picMk id="7" creationId="{CDADF484-3A03-FB75-5A28-CF57ACA1B56A}"/>
          </ac:picMkLst>
        </pc:picChg>
        <pc:picChg chg="add mod ord">
          <ac:chgData name="Bethany Bolen" userId="8e338a04f9f07398" providerId="LiveId" clId="{0891C046-D5A9-4352-A11C-741E130277CA}" dt="2023-06-16T17:10:24.856" v="34" actId="27614"/>
          <ac:picMkLst>
            <pc:docMk/>
            <pc:sldMk cId="1951139250" sldId="389"/>
            <ac:picMk id="8" creationId="{74F6F0F6-B27A-C24A-72D6-E6785EC485EF}"/>
          </ac:picMkLst>
        </pc:picChg>
      </pc:sldChg>
      <pc:sldChg chg="addSp delSp modSp mod">
        <pc:chgData name="Bethany Bolen" userId="8e338a04f9f07398" providerId="LiveId" clId="{0891C046-D5A9-4352-A11C-741E130277CA}" dt="2023-06-16T17:11:22.286" v="61" actId="1036"/>
        <pc:sldMkLst>
          <pc:docMk/>
          <pc:sldMk cId="198022095" sldId="390"/>
        </pc:sldMkLst>
        <pc:spChg chg="del">
          <ac:chgData name="Bethany Bolen" userId="8e338a04f9f07398" providerId="LiveId" clId="{0891C046-D5A9-4352-A11C-741E130277CA}" dt="2023-06-16T17:10:41.869" v="41" actId="478"/>
          <ac:spMkLst>
            <pc:docMk/>
            <pc:sldMk cId="198022095" sldId="390"/>
            <ac:spMk id="10" creationId="{8CECF803-9FA2-0EC2-CB00-DED62987ECED}"/>
          </ac:spMkLst>
        </pc:spChg>
        <pc:grpChg chg="del">
          <ac:chgData name="Bethany Bolen" userId="8e338a04f9f07398" providerId="LiveId" clId="{0891C046-D5A9-4352-A11C-741E130277CA}" dt="2023-06-16T17:10:43.970" v="42" actId="478"/>
          <ac:grpSpMkLst>
            <pc:docMk/>
            <pc:sldMk cId="198022095" sldId="390"/>
            <ac:grpSpMk id="6" creationId="{00000000-0000-0000-0000-000000000000}"/>
          </ac:grpSpMkLst>
        </pc:grpChg>
        <pc:picChg chg="del topLvl">
          <ac:chgData name="Bethany Bolen" userId="8e338a04f9f07398" providerId="LiveId" clId="{0891C046-D5A9-4352-A11C-741E130277CA}" dt="2023-06-16T17:10:43.970" v="42" actId="478"/>
          <ac:picMkLst>
            <pc:docMk/>
            <pc:sldMk cId="198022095" sldId="390"/>
            <ac:picMk id="5" creationId="{00000000-0000-0000-0000-000000000000}"/>
          </ac:picMkLst>
        </pc:picChg>
        <pc:picChg chg="add mod ord">
          <ac:chgData name="Bethany Bolen" userId="8e338a04f9f07398" providerId="LiveId" clId="{0891C046-D5A9-4352-A11C-741E130277CA}" dt="2023-06-16T17:10:39.070" v="40" actId="167"/>
          <ac:picMkLst>
            <pc:docMk/>
            <pc:sldMk cId="198022095" sldId="390"/>
            <ac:picMk id="8" creationId="{3D19BE97-D621-0CEA-EA59-8000B83E5F06}"/>
          </ac:picMkLst>
        </pc:picChg>
        <pc:picChg chg="mod topLvl">
          <ac:chgData name="Bethany Bolen" userId="8e338a04f9f07398" providerId="LiveId" clId="{0891C046-D5A9-4352-A11C-741E130277CA}" dt="2023-06-16T17:11:22.286" v="61" actId="1036"/>
          <ac:picMkLst>
            <pc:docMk/>
            <pc:sldMk cId="198022095" sldId="390"/>
            <ac:picMk id="7170" creationId="{00000000-0000-0000-0000-000000000000}"/>
          </ac:picMkLst>
        </pc:picChg>
      </pc:sldChg>
      <pc:sldChg chg="modSp del mod">
        <pc:chgData name="Bethany Bolen" userId="8e338a04f9f07398" providerId="LiveId" clId="{0891C046-D5A9-4352-A11C-741E130277CA}" dt="2023-06-16T17:35:41.426" v="143" actId="47"/>
        <pc:sldMkLst>
          <pc:docMk/>
          <pc:sldMk cId="1508756101" sldId="395"/>
        </pc:sldMkLst>
        <pc:spChg chg="mod">
          <ac:chgData name="Bethany Bolen" userId="8e338a04f9f07398" providerId="LiveId" clId="{0891C046-D5A9-4352-A11C-741E130277CA}" dt="2023-06-16T17:22:05.409" v="113" actId="1076"/>
          <ac:spMkLst>
            <pc:docMk/>
            <pc:sldMk cId="1508756101" sldId="395"/>
            <ac:spMk id="8" creationId="{BAA74A05-15CB-E5D8-D8F3-6B919E9BCAE0}"/>
          </ac:spMkLst>
        </pc:spChg>
      </pc:sldChg>
      <pc:sldChg chg="addSp modSp del mod">
        <pc:chgData name="Bethany Bolen" userId="8e338a04f9f07398" providerId="LiveId" clId="{0891C046-D5A9-4352-A11C-741E130277CA}" dt="2023-06-16T17:39:14.832" v="170" actId="47"/>
        <pc:sldMkLst>
          <pc:docMk/>
          <pc:sldMk cId="2262879092" sldId="396"/>
        </pc:sldMkLst>
        <pc:picChg chg="add mod ord">
          <ac:chgData name="Bethany Bolen" userId="8e338a04f9f07398" providerId="LiveId" clId="{0891C046-D5A9-4352-A11C-741E130277CA}" dt="2023-06-16T17:37:01.999" v="147" actId="167"/>
          <ac:picMkLst>
            <pc:docMk/>
            <pc:sldMk cId="2262879092" sldId="396"/>
            <ac:picMk id="7" creationId="{F86164E5-E5DF-2481-25F4-0F75019EFC08}"/>
          </ac:picMkLst>
        </pc:picChg>
        <pc:picChg chg="add mod">
          <ac:chgData name="Bethany Bolen" userId="8e338a04f9f07398" providerId="LiveId" clId="{0891C046-D5A9-4352-A11C-741E130277CA}" dt="2023-06-16T17:37:39.386" v="150" actId="14100"/>
          <ac:picMkLst>
            <pc:docMk/>
            <pc:sldMk cId="2262879092" sldId="396"/>
            <ac:picMk id="1026" creationId="{D8236C5F-08AA-706D-C387-31A9213F987D}"/>
          </ac:picMkLst>
        </pc:picChg>
      </pc:sldChg>
      <pc:sldChg chg="addSp delSp modSp del mod">
        <pc:chgData name="Bethany Bolen" userId="8e338a04f9f07398" providerId="LiveId" clId="{0891C046-D5A9-4352-A11C-741E130277CA}" dt="2023-06-16T17:41:43.042" v="203" actId="47"/>
        <pc:sldMkLst>
          <pc:docMk/>
          <pc:sldMk cId="3573451978" sldId="397"/>
        </pc:sldMkLst>
        <pc:spChg chg="mod">
          <ac:chgData name="Bethany Bolen" userId="8e338a04f9f07398" providerId="LiveId" clId="{0891C046-D5A9-4352-A11C-741E130277CA}" dt="2023-06-16T17:40:40.400" v="188" actId="1076"/>
          <ac:spMkLst>
            <pc:docMk/>
            <pc:sldMk cId="3573451978" sldId="397"/>
            <ac:spMk id="8" creationId="{F8C9BA5A-1E60-A7A8-A0DF-2AD24777A56A}"/>
          </ac:spMkLst>
        </pc:spChg>
        <pc:picChg chg="add del mod">
          <ac:chgData name="Bethany Bolen" userId="8e338a04f9f07398" providerId="LiveId" clId="{0891C046-D5A9-4352-A11C-741E130277CA}" dt="2023-06-16T17:39:28.682" v="174" actId="478"/>
          <ac:picMkLst>
            <pc:docMk/>
            <pc:sldMk cId="3573451978" sldId="397"/>
            <ac:picMk id="6" creationId="{2FEE11BE-F294-5611-613F-0FDC322A68B9}"/>
          </ac:picMkLst>
        </pc:picChg>
        <pc:picChg chg="add del mod">
          <ac:chgData name="Bethany Bolen" userId="8e338a04f9f07398" providerId="LiveId" clId="{0891C046-D5A9-4352-A11C-741E130277CA}" dt="2023-06-16T17:41:33.161" v="197" actId="478"/>
          <ac:picMkLst>
            <pc:docMk/>
            <pc:sldMk cId="3573451978" sldId="397"/>
            <ac:picMk id="9" creationId="{31B5D382-CA6E-146A-ADC5-A2CDF99B2483}"/>
          </ac:picMkLst>
        </pc:picChg>
      </pc:sldChg>
      <pc:sldChg chg="addSp delSp modSp mod modNotesTx">
        <pc:chgData name="Bethany Bolen" userId="8e338a04f9f07398" providerId="LiveId" clId="{0891C046-D5A9-4352-A11C-741E130277CA}" dt="2023-06-16T17:46:49.138" v="250" actId="20577"/>
        <pc:sldMkLst>
          <pc:docMk/>
          <pc:sldMk cId="2071734667" sldId="399"/>
        </pc:sldMkLst>
        <pc:spChg chg="del">
          <ac:chgData name="Bethany Bolen" userId="8e338a04f9f07398" providerId="LiveId" clId="{0891C046-D5A9-4352-A11C-741E130277CA}" dt="2023-06-16T17:46:46.590" v="248" actId="478"/>
          <ac:spMkLst>
            <pc:docMk/>
            <pc:sldMk cId="2071734667" sldId="399"/>
            <ac:spMk id="8" creationId="{D50170DF-5546-A9C5-ED52-C8EB3B1DA420}"/>
          </ac:spMkLst>
        </pc:spChg>
        <pc:picChg chg="add mod ord">
          <ac:chgData name="Bethany Bolen" userId="8e338a04f9f07398" providerId="LiveId" clId="{0891C046-D5A9-4352-A11C-741E130277CA}" dt="2023-06-16T17:46:44.443" v="247" actId="167"/>
          <ac:picMkLst>
            <pc:docMk/>
            <pc:sldMk cId="2071734667" sldId="399"/>
            <ac:picMk id="6" creationId="{B88D7E37-7E9E-3B5C-5B90-2C2E196F1C75}"/>
          </ac:picMkLst>
        </pc:picChg>
        <pc:picChg chg="del">
          <ac:chgData name="Bethany Bolen" userId="8e338a04f9f07398" providerId="LiveId" clId="{0891C046-D5A9-4352-A11C-741E130277CA}" dt="2023-06-16T17:46:47.119" v="249" actId="478"/>
          <ac:picMkLst>
            <pc:docMk/>
            <pc:sldMk cId="2071734667" sldId="399"/>
            <ac:picMk id="7" creationId="{00000000-0000-0000-0000-000000000000}"/>
          </ac:picMkLst>
        </pc:picChg>
      </pc:sldChg>
      <pc:sldChg chg="addSp modSp mod modNotesTx">
        <pc:chgData name="Bethany Bolen" userId="8e338a04f9f07398" providerId="LiveId" clId="{0891C046-D5A9-4352-A11C-741E130277CA}" dt="2023-06-16T17:50:44.778" v="340" actId="20577"/>
        <pc:sldMkLst>
          <pc:docMk/>
          <pc:sldMk cId="1975086032" sldId="406"/>
        </pc:sldMkLst>
        <pc:spChg chg="add mod">
          <ac:chgData name="Bethany Bolen" userId="8e338a04f9f07398" providerId="LiveId" clId="{0891C046-D5A9-4352-A11C-741E130277CA}" dt="2023-06-16T17:50:10.518" v="267" actId="206"/>
          <ac:spMkLst>
            <pc:docMk/>
            <pc:sldMk cId="1975086032" sldId="406"/>
            <ac:spMk id="5" creationId="{F0B1DA9E-BF14-D291-96C3-C7CA1F1432D1}"/>
          </ac:spMkLst>
        </pc:spChg>
      </pc:sldChg>
      <pc:sldChg chg="addSp delSp modSp mod">
        <pc:chgData name="Bethany Bolen" userId="8e338a04f9f07398" providerId="LiveId" clId="{0891C046-D5A9-4352-A11C-741E130277CA}" dt="2023-06-16T17:52:21.365" v="353" actId="478"/>
        <pc:sldMkLst>
          <pc:docMk/>
          <pc:sldMk cId="1900971427" sldId="407"/>
        </pc:sldMkLst>
        <pc:spChg chg="del mod">
          <ac:chgData name="Bethany Bolen" userId="8e338a04f9f07398" providerId="LiveId" clId="{0891C046-D5A9-4352-A11C-741E130277CA}" dt="2023-06-16T17:52:20.562" v="352" actId="478"/>
          <ac:spMkLst>
            <pc:docMk/>
            <pc:sldMk cId="1900971427" sldId="407"/>
            <ac:spMk id="6" creationId="{AF0575F6-58C1-C244-62CF-089C680FFD8E}"/>
          </ac:spMkLst>
        </pc:spChg>
        <pc:picChg chg="del">
          <ac:chgData name="Bethany Bolen" userId="8e338a04f9f07398" providerId="LiveId" clId="{0891C046-D5A9-4352-A11C-741E130277CA}" dt="2023-06-16T17:52:21.365" v="353" actId="478"/>
          <ac:picMkLst>
            <pc:docMk/>
            <pc:sldMk cId="1900971427" sldId="407"/>
            <ac:picMk id="7" creationId="{FD1EDEAF-D0D9-482D-8EC8-7DFB30AC3EC4}"/>
          </ac:picMkLst>
        </pc:picChg>
        <pc:picChg chg="add mod ord">
          <ac:chgData name="Bethany Bolen" userId="8e338a04f9f07398" providerId="LiveId" clId="{0891C046-D5A9-4352-A11C-741E130277CA}" dt="2023-06-16T17:52:19.916" v="350" actId="27614"/>
          <ac:picMkLst>
            <pc:docMk/>
            <pc:sldMk cId="1900971427" sldId="407"/>
            <ac:picMk id="8" creationId="{512FF444-FDBC-462B-F0C7-AF7E987E2DF7}"/>
          </ac:picMkLst>
        </pc:picChg>
      </pc:sldChg>
      <pc:sldChg chg="addSp delSp modSp mod">
        <pc:chgData name="Bethany Bolen" userId="8e338a04f9f07398" providerId="LiveId" clId="{0891C046-D5A9-4352-A11C-741E130277CA}" dt="2023-06-16T17:52:40.271" v="358" actId="27614"/>
        <pc:sldMkLst>
          <pc:docMk/>
          <pc:sldMk cId="4201236886" sldId="412"/>
        </pc:sldMkLst>
        <pc:spChg chg="del">
          <ac:chgData name="Bethany Bolen" userId="8e338a04f9f07398" providerId="LiveId" clId="{0891C046-D5A9-4352-A11C-741E130277CA}" dt="2023-06-16T17:52:39.335" v="356" actId="478"/>
          <ac:spMkLst>
            <pc:docMk/>
            <pc:sldMk cId="4201236886" sldId="412"/>
            <ac:spMk id="10" creationId="{2E477AF2-B646-186A-B73F-03F7A44328E6}"/>
          </ac:spMkLst>
        </pc:spChg>
        <pc:picChg chg="add mod ord">
          <ac:chgData name="Bethany Bolen" userId="8e338a04f9f07398" providerId="LiveId" clId="{0891C046-D5A9-4352-A11C-741E130277CA}" dt="2023-06-16T17:52:40.271" v="358" actId="27614"/>
          <ac:picMkLst>
            <pc:docMk/>
            <pc:sldMk cId="4201236886" sldId="412"/>
            <ac:picMk id="4" creationId="{3D16039F-C7A2-DDAB-D20B-D6F25119A738}"/>
          </ac:picMkLst>
        </pc:picChg>
        <pc:picChg chg="del">
          <ac:chgData name="Bethany Bolen" userId="8e338a04f9f07398" providerId="LiveId" clId="{0891C046-D5A9-4352-A11C-741E130277CA}" dt="2023-06-16T17:52:39.849" v="357" actId="478"/>
          <ac:picMkLst>
            <pc:docMk/>
            <pc:sldMk cId="4201236886" sldId="412"/>
            <ac:picMk id="3075" creationId="{00000000-0000-0000-0000-000000000000}"/>
          </ac:picMkLst>
        </pc:picChg>
      </pc:sldChg>
      <pc:sldChg chg="addSp delSp modSp mod">
        <pc:chgData name="Bethany Bolen" userId="8e338a04f9f07398" providerId="LiveId" clId="{0891C046-D5A9-4352-A11C-741E130277CA}" dt="2023-06-16T18:00:27.919" v="413" actId="478"/>
        <pc:sldMkLst>
          <pc:docMk/>
          <pc:sldMk cId="2883465501" sldId="415"/>
        </pc:sldMkLst>
        <pc:spChg chg="del">
          <ac:chgData name="Bethany Bolen" userId="8e338a04f9f07398" providerId="LiveId" clId="{0891C046-D5A9-4352-A11C-741E130277CA}" dt="2023-06-16T18:00:27.919" v="413" actId="478"/>
          <ac:spMkLst>
            <pc:docMk/>
            <pc:sldMk cId="2883465501" sldId="415"/>
            <ac:spMk id="8" creationId="{A55F4D2C-EEBE-DB32-F261-125C6E219BBF}"/>
          </ac:spMkLst>
        </pc:spChg>
        <pc:picChg chg="del">
          <ac:chgData name="Bethany Bolen" userId="8e338a04f9f07398" providerId="LiveId" clId="{0891C046-D5A9-4352-A11C-741E130277CA}" dt="2023-06-16T18:00:26.772" v="411" actId="478"/>
          <ac:picMkLst>
            <pc:docMk/>
            <pc:sldMk cId="2883465501" sldId="415"/>
            <ac:picMk id="6" creationId="{8C2F8C21-FF5C-EE4B-5B40-6778EC9882ED}"/>
          </ac:picMkLst>
        </pc:picChg>
        <pc:picChg chg="add mod ord">
          <ac:chgData name="Bethany Bolen" userId="8e338a04f9f07398" providerId="LiveId" clId="{0891C046-D5A9-4352-A11C-741E130277CA}" dt="2023-06-16T18:00:26.882" v="412" actId="27614"/>
          <ac:picMkLst>
            <pc:docMk/>
            <pc:sldMk cId="2883465501" sldId="415"/>
            <ac:picMk id="7" creationId="{32723510-5A69-052D-9715-EE03B0CCA079}"/>
          </ac:picMkLst>
        </pc:picChg>
      </pc:sldChg>
      <pc:sldChg chg="addSp delSp modSp mod modNotesTx">
        <pc:chgData name="Bethany Bolen" userId="8e338a04f9f07398" providerId="LiveId" clId="{0891C046-D5A9-4352-A11C-741E130277CA}" dt="2023-06-16T18:03:27.433" v="436" actId="20577"/>
        <pc:sldMkLst>
          <pc:docMk/>
          <pc:sldMk cId="1581832363" sldId="421"/>
        </pc:sldMkLst>
        <pc:spChg chg="del">
          <ac:chgData name="Bethany Bolen" userId="8e338a04f9f07398" providerId="LiveId" clId="{0891C046-D5A9-4352-A11C-741E130277CA}" dt="2023-06-16T18:02:36.981" v="427" actId="478"/>
          <ac:spMkLst>
            <pc:docMk/>
            <pc:sldMk cId="1581832363" sldId="421"/>
            <ac:spMk id="8" creationId="{57B8EDBB-8664-FEFD-5AED-DF392BEC32F2}"/>
          </ac:spMkLst>
        </pc:spChg>
        <pc:picChg chg="del">
          <ac:chgData name="Bethany Bolen" userId="8e338a04f9f07398" providerId="LiveId" clId="{0891C046-D5A9-4352-A11C-741E130277CA}" dt="2023-06-16T18:02:38.895" v="428" actId="478"/>
          <ac:picMkLst>
            <pc:docMk/>
            <pc:sldMk cId="1581832363" sldId="421"/>
            <ac:picMk id="6" creationId="{6800FC46-55C5-4B8D-AEB0-74CE6E5D00EC}"/>
          </ac:picMkLst>
        </pc:picChg>
        <pc:picChg chg="add mod ord">
          <ac:chgData name="Bethany Bolen" userId="8e338a04f9f07398" providerId="LiveId" clId="{0891C046-D5A9-4352-A11C-741E130277CA}" dt="2023-06-16T18:03:24.857" v="434" actId="167"/>
          <ac:picMkLst>
            <pc:docMk/>
            <pc:sldMk cId="1581832363" sldId="421"/>
            <ac:picMk id="7" creationId="{C2BEDAB9-1A77-BEF0-5264-0E8708456EA2}"/>
          </ac:picMkLst>
        </pc:picChg>
        <pc:picChg chg="add del mod">
          <ac:chgData name="Bethany Bolen" userId="8e338a04f9f07398" providerId="LiveId" clId="{0891C046-D5A9-4352-A11C-741E130277CA}" dt="2023-06-16T18:03:25.799" v="435" actId="478"/>
          <ac:picMkLst>
            <pc:docMk/>
            <pc:sldMk cId="1581832363" sldId="421"/>
            <ac:picMk id="2050" creationId="{F281496E-5882-A722-EEF2-A30333D5F780}"/>
          </ac:picMkLst>
        </pc:picChg>
      </pc:sldChg>
      <pc:sldChg chg="delSp del mod">
        <pc:chgData name="Bethany Bolen" userId="8e338a04f9f07398" providerId="LiveId" clId="{0891C046-D5A9-4352-A11C-741E130277CA}" dt="2023-06-16T18:05:45.073" v="457" actId="47"/>
        <pc:sldMkLst>
          <pc:docMk/>
          <pc:sldMk cId="1953564785" sldId="422"/>
        </pc:sldMkLst>
        <pc:spChg chg="del">
          <ac:chgData name="Bethany Bolen" userId="8e338a04f9f07398" providerId="LiveId" clId="{0891C046-D5A9-4352-A11C-741E130277CA}" dt="2023-06-16T18:05:03.298" v="446" actId="478"/>
          <ac:spMkLst>
            <pc:docMk/>
            <pc:sldMk cId="1953564785" sldId="422"/>
            <ac:spMk id="8" creationId="{29E92067-E3EC-32CA-22C2-896525E45BB6}"/>
          </ac:spMkLst>
        </pc:spChg>
      </pc:sldChg>
      <pc:sldChg chg="addSp delSp modSp mod">
        <pc:chgData name="Bethany Bolen" userId="8e338a04f9f07398" providerId="LiveId" clId="{0891C046-D5A9-4352-A11C-741E130277CA}" dt="2023-06-16T18:09:08.028" v="482" actId="478"/>
        <pc:sldMkLst>
          <pc:docMk/>
          <pc:sldMk cId="2153219009" sldId="423"/>
        </pc:sldMkLst>
        <pc:spChg chg="del">
          <ac:chgData name="Bethany Bolen" userId="8e338a04f9f07398" providerId="LiveId" clId="{0891C046-D5A9-4352-A11C-741E130277CA}" dt="2023-06-16T18:09:08.028" v="482" actId="478"/>
          <ac:spMkLst>
            <pc:docMk/>
            <pc:sldMk cId="2153219009" sldId="423"/>
            <ac:spMk id="6" creationId="{BC75D68B-A70F-799E-1A11-292528E7B4E5}"/>
          </ac:spMkLst>
        </pc:spChg>
        <pc:picChg chg="add mod ord">
          <ac:chgData name="Bethany Bolen" userId="8e338a04f9f07398" providerId="LiveId" clId="{0891C046-D5A9-4352-A11C-741E130277CA}" dt="2023-06-16T18:09:05.982" v="480" actId="167"/>
          <ac:picMkLst>
            <pc:docMk/>
            <pc:sldMk cId="2153219009" sldId="423"/>
            <ac:picMk id="7" creationId="{50BB926D-C612-A168-38C2-35700CB6CEE7}"/>
          </ac:picMkLst>
        </pc:picChg>
        <pc:picChg chg="del">
          <ac:chgData name="Bethany Bolen" userId="8e338a04f9f07398" providerId="LiveId" clId="{0891C046-D5A9-4352-A11C-741E130277CA}" dt="2023-06-16T18:09:06.767" v="481" actId="478"/>
          <ac:picMkLst>
            <pc:docMk/>
            <pc:sldMk cId="2153219009" sldId="423"/>
            <ac:picMk id="8194" creationId="{00000000-0000-0000-0000-000000000000}"/>
          </ac:picMkLst>
        </pc:picChg>
      </pc:sldChg>
      <pc:sldChg chg="addSp delSp modSp mod modNotesTx">
        <pc:chgData name="Bethany Bolen" userId="8e338a04f9f07398" providerId="LiveId" clId="{0891C046-D5A9-4352-A11C-741E130277CA}" dt="2023-06-16T18:09:23.615" v="489" actId="20577"/>
        <pc:sldMkLst>
          <pc:docMk/>
          <pc:sldMk cId="910635390" sldId="425"/>
        </pc:sldMkLst>
        <pc:spChg chg="del">
          <ac:chgData name="Bethany Bolen" userId="8e338a04f9f07398" providerId="LiveId" clId="{0891C046-D5A9-4352-A11C-741E130277CA}" dt="2023-06-16T18:09:21.981" v="487" actId="478"/>
          <ac:spMkLst>
            <pc:docMk/>
            <pc:sldMk cId="910635390" sldId="425"/>
            <ac:spMk id="8" creationId="{A79E0671-3AAF-3981-F0F9-993ED4FD0C73}"/>
          </ac:spMkLst>
        </pc:spChg>
        <pc:picChg chg="del">
          <ac:chgData name="Bethany Bolen" userId="8e338a04f9f07398" providerId="LiveId" clId="{0891C046-D5A9-4352-A11C-741E130277CA}" dt="2023-06-16T18:09:22.437" v="488" actId="478"/>
          <ac:picMkLst>
            <pc:docMk/>
            <pc:sldMk cId="910635390" sldId="425"/>
            <ac:picMk id="6" creationId="{00000000-0000-0000-0000-000000000000}"/>
          </ac:picMkLst>
        </pc:picChg>
        <pc:picChg chg="add mod ord">
          <ac:chgData name="Bethany Bolen" userId="8e338a04f9f07398" providerId="LiveId" clId="{0891C046-D5A9-4352-A11C-741E130277CA}" dt="2023-06-16T18:09:20.751" v="486" actId="962"/>
          <ac:picMkLst>
            <pc:docMk/>
            <pc:sldMk cId="910635390" sldId="425"/>
            <ac:picMk id="7" creationId="{BF974A14-134D-4EE0-AC6B-42C57AAB537D}"/>
          </ac:picMkLst>
        </pc:picChg>
      </pc:sldChg>
      <pc:sldChg chg="del">
        <pc:chgData name="Bethany Bolen" userId="8e338a04f9f07398" providerId="LiveId" clId="{0891C046-D5A9-4352-A11C-741E130277CA}" dt="2023-06-16T18:08:42.703" v="475" actId="47"/>
        <pc:sldMkLst>
          <pc:docMk/>
          <pc:sldMk cId="3953042383" sldId="426"/>
        </pc:sldMkLst>
      </pc:sldChg>
      <pc:sldChg chg="addSp delSp modSp add mod modNotesTx">
        <pc:chgData name="Bethany Bolen" userId="8e338a04f9f07398" providerId="LiveId" clId="{0891C046-D5A9-4352-A11C-741E130277CA}" dt="2023-06-16T17:16:03.458" v="95" actId="478"/>
        <pc:sldMkLst>
          <pc:docMk/>
          <pc:sldMk cId="1942377145" sldId="951"/>
        </pc:sldMkLst>
        <pc:spChg chg="del mod">
          <ac:chgData name="Bethany Bolen" userId="8e338a04f9f07398" providerId="LiveId" clId="{0891C046-D5A9-4352-A11C-741E130277CA}" dt="2023-06-16T17:13:54.947" v="74" actId="478"/>
          <ac:spMkLst>
            <pc:docMk/>
            <pc:sldMk cId="1942377145" sldId="951"/>
            <ac:spMk id="8" creationId="{EBF471DB-1A20-9FEF-A11C-434486D6DA1B}"/>
          </ac:spMkLst>
        </pc:spChg>
        <pc:picChg chg="add del mod ord">
          <ac:chgData name="Bethany Bolen" userId="8e338a04f9f07398" providerId="LiveId" clId="{0891C046-D5A9-4352-A11C-741E130277CA}" dt="2023-06-16T17:14:32.643" v="80" actId="478"/>
          <ac:picMkLst>
            <pc:docMk/>
            <pc:sldMk cId="1942377145" sldId="951"/>
            <ac:picMk id="6" creationId="{DF546FF4-A362-159C-F759-A4CF2161FF7A}"/>
          </ac:picMkLst>
        </pc:picChg>
        <pc:picChg chg="add del mod ord">
          <ac:chgData name="Bethany Bolen" userId="8e338a04f9f07398" providerId="LiveId" clId="{0891C046-D5A9-4352-A11C-741E130277CA}" dt="2023-06-16T17:15:10" v="85" actId="478"/>
          <ac:picMkLst>
            <pc:docMk/>
            <pc:sldMk cId="1942377145" sldId="951"/>
            <ac:picMk id="9" creationId="{A73CD525-59A3-B7DF-A569-762B1090A635}"/>
          </ac:picMkLst>
        </pc:picChg>
        <pc:picChg chg="add del mod ord">
          <ac:chgData name="Bethany Bolen" userId="8e338a04f9f07398" providerId="LiveId" clId="{0891C046-D5A9-4352-A11C-741E130277CA}" dt="2023-06-16T17:15:28.777" v="90" actId="478"/>
          <ac:picMkLst>
            <pc:docMk/>
            <pc:sldMk cId="1942377145" sldId="951"/>
            <ac:picMk id="11" creationId="{D466856F-7FD5-0DFA-F994-D57178D5867C}"/>
          </ac:picMkLst>
        </pc:picChg>
        <pc:picChg chg="add del mod ord">
          <ac:chgData name="Bethany Bolen" userId="8e338a04f9f07398" providerId="LiveId" clId="{0891C046-D5A9-4352-A11C-741E130277CA}" dt="2023-06-16T17:16:03.458" v="95" actId="478"/>
          <ac:picMkLst>
            <pc:docMk/>
            <pc:sldMk cId="1942377145" sldId="951"/>
            <ac:picMk id="13" creationId="{392A8C0C-045C-F525-A628-D3509849F0CA}"/>
          </ac:picMkLst>
        </pc:picChg>
        <pc:picChg chg="add mod ord">
          <ac:chgData name="Bethany Bolen" userId="8e338a04f9f07398" providerId="LiveId" clId="{0891C046-D5A9-4352-A11C-741E130277CA}" dt="2023-06-16T17:16:02.475" v="94" actId="167"/>
          <ac:picMkLst>
            <pc:docMk/>
            <pc:sldMk cId="1942377145" sldId="951"/>
            <ac:picMk id="15" creationId="{63566826-1A3D-D974-CCE1-CF2D67A699EC}"/>
          </ac:picMkLst>
        </pc:picChg>
        <pc:picChg chg="del">
          <ac:chgData name="Bethany Bolen" userId="8e338a04f9f07398" providerId="LiveId" clId="{0891C046-D5A9-4352-A11C-741E130277CA}" dt="2023-06-16T17:13:55.673" v="75" actId="478"/>
          <ac:picMkLst>
            <pc:docMk/>
            <pc:sldMk cId="1942377145" sldId="951"/>
            <ac:picMk id="2050" creationId="{00000000-0000-0000-0000-000000000000}"/>
          </ac:picMkLst>
        </pc:picChg>
      </pc:sldChg>
      <pc:sldChg chg="addSp delSp modSp add mod modNotesTx">
        <pc:chgData name="Bethany Bolen" userId="8e338a04f9f07398" providerId="LiveId" clId="{0891C046-D5A9-4352-A11C-741E130277CA}" dt="2023-06-16T17:18:35.144" v="108" actId="478"/>
        <pc:sldMkLst>
          <pc:docMk/>
          <pc:sldMk cId="1145145727" sldId="952"/>
        </pc:sldMkLst>
        <pc:spChg chg="del">
          <ac:chgData name="Bethany Bolen" userId="8e338a04f9f07398" providerId="LiveId" clId="{0891C046-D5A9-4352-A11C-741E130277CA}" dt="2023-06-16T17:18:02.443" v="100" actId="478"/>
          <ac:spMkLst>
            <pc:docMk/>
            <pc:sldMk cId="1145145727" sldId="952"/>
            <ac:spMk id="8" creationId="{9D115970-A18C-1C80-1875-FC66C04F6213}"/>
          </ac:spMkLst>
        </pc:spChg>
        <pc:picChg chg="add del mod ord">
          <ac:chgData name="Bethany Bolen" userId="8e338a04f9f07398" providerId="LiveId" clId="{0891C046-D5A9-4352-A11C-741E130277CA}" dt="2023-06-16T17:18:35.144" v="108" actId="478"/>
          <ac:picMkLst>
            <pc:docMk/>
            <pc:sldMk cId="1145145727" sldId="952"/>
            <ac:picMk id="6" creationId="{D0300434-2BA5-327E-4B5E-325F357BF4EA}"/>
          </ac:picMkLst>
        </pc:picChg>
        <pc:picChg chg="add mod ord">
          <ac:chgData name="Bethany Bolen" userId="8e338a04f9f07398" providerId="LiveId" clId="{0891C046-D5A9-4352-A11C-741E130277CA}" dt="2023-06-16T17:18:35.144" v="106" actId="27614"/>
          <ac:picMkLst>
            <pc:docMk/>
            <pc:sldMk cId="1145145727" sldId="952"/>
            <ac:picMk id="9" creationId="{FEC40892-C53E-EB00-5352-A41A8C42666C}"/>
          </ac:picMkLst>
        </pc:picChg>
        <pc:picChg chg="del">
          <ac:chgData name="Bethany Bolen" userId="8e338a04f9f07398" providerId="LiveId" clId="{0891C046-D5A9-4352-A11C-741E130277CA}" dt="2023-06-16T17:18:02.845" v="101" actId="478"/>
          <ac:picMkLst>
            <pc:docMk/>
            <pc:sldMk cId="1145145727" sldId="952"/>
            <ac:picMk id="2050" creationId="{00000000-0000-0000-0000-000000000000}"/>
          </ac:picMkLst>
        </pc:picChg>
      </pc:sldChg>
      <pc:sldChg chg="addSp delSp modSp add mod modNotesTx">
        <pc:chgData name="Bethany Bolen" userId="8e338a04f9f07398" providerId="LiveId" clId="{0891C046-D5A9-4352-A11C-741E130277CA}" dt="2023-06-16T17:31:47.565" v="142" actId="478"/>
        <pc:sldMkLst>
          <pc:docMk/>
          <pc:sldMk cId="1927592374" sldId="953"/>
        </pc:sldMkLst>
        <pc:spChg chg="del">
          <ac:chgData name="Bethany Bolen" userId="8e338a04f9f07398" providerId="LiveId" clId="{0891C046-D5A9-4352-A11C-741E130277CA}" dt="2023-06-16T17:22:01.249" v="111" actId="478"/>
          <ac:spMkLst>
            <pc:docMk/>
            <pc:sldMk cId="1927592374" sldId="953"/>
            <ac:spMk id="8" creationId="{BAA74A05-15CB-E5D8-D8F3-6B919E9BCAE0}"/>
          </ac:spMkLst>
        </pc:spChg>
        <pc:picChg chg="add del mod ord">
          <ac:chgData name="Bethany Bolen" userId="8e338a04f9f07398" providerId="LiveId" clId="{0891C046-D5A9-4352-A11C-741E130277CA}" dt="2023-06-16T17:23:19.601" v="122" actId="478"/>
          <ac:picMkLst>
            <pc:docMk/>
            <pc:sldMk cId="1927592374" sldId="953"/>
            <ac:picMk id="6" creationId="{F5E0C295-F0C3-B093-B60C-9F808F6F51F2}"/>
          </ac:picMkLst>
        </pc:picChg>
        <pc:picChg chg="add del mod ord">
          <ac:chgData name="Bethany Bolen" userId="8e338a04f9f07398" providerId="LiveId" clId="{0891C046-D5A9-4352-A11C-741E130277CA}" dt="2023-06-16T17:24:16.526" v="127" actId="478"/>
          <ac:picMkLst>
            <pc:docMk/>
            <pc:sldMk cId="1927592374" sldId="953"/>
            <ac:picMk id="9" creationId="{8B2EDF4B-FB4A-DF3B-CD87-65F13F610B53}"/>
          </ac:picMkLst>
        </pc:picChg>
        <pc:picChg chg="add del mod ord">
          <ac:chgData name="Bethany Bolen" userId="8e338a04f9f07398" providerId="LiveId" clId="{0891C046-D5A9-4352-A11C-741E130277CA}" dt="2023-06-16T17:28:16.625" v="132" actId="478"/>
          <ac:picMkLst>
            <pc:docMk/>
            <pc:sldMk cId="1927592374" sldId="953"/>
            <ac:picMk id="11" creationId="{E32749D7-427D-BC47-839D-214723568D01}"/>
          </ac:picMkLst>
        </pc:picChg>
        <pc:picChg chg="add del mod ord">
          <ac:chgData name="Bethany Bolen" userId="8e338a04f9f07398" providerId="LiveId" clId="{0891C046-D5A9-4352-A11C-741E130277CA}" dt="2023-06-16T17:30:35.215" v="137" actId="478"/>
          <ac:picMkLst>
            <pc:docMk/>
            <pc:sldMk cId="1927592374" sldId="953"/>
            <ac:picMk id="13" creationId="{A4B939D8-F24C-EFF5-2F2C-F5BBA94EEA53}"/>
          </ac:picMkLst>
        </pc:picChg>
        <pc:picChg chg="add del mod ord">
          <ac:chgData name="Bethany Bolen" userId="8e338a04f9f07398" providerId="LiveId" clId="{0891C046-D5A9-4352-A11C-741E130277CA}" dt="2023-06-16T17:31:47.565" v="142" actId="478"/>
          <ac:picMkLst>
            <pc:docMk/>
            <pc:sldMk cId="1927592374" sldId="953"/>
            <ac:picMk id="15" creationId="{56F4D0B4-081A-FA20-0139-1C4E7CF91CBE}"/>
          </ac:picMkLst>
        </pc:picChg>
        <pc:picChg chg="add mod ord">
          <ac:chgData name="Bethany Bolen" userId="8e338a04f9f07398" providerId="LiveId" clId="{0891C046-D5A9-4352-A11C-741E130277CA}" dt="2023-06-16T17:31:46.941" v="140" actId="27614"/>
          <ac:picMkLst>
            <pc:docMk/>
            <pc:sldMk cId="1927592374" sldId="953"/>
            <ac:picMk id="17" creationId="{5C9832CE-2590-9400-97EC-62EB8AA11032}"/>
          </ac:picMkLst>
        </pc:picChg>
        <pc:picChg chg="del">
          <ac:chgData name="Bethany Bolen" userId="8e338a04f9f07398" providerId="LiveId" clId="{0891C046-D5A9-4352-A11C-741E130277CA}" dt="2023-06-16T17:22:02.880" v="112" actId="478"/>
          <ac:picMkLst>
            <pc:docMk/>
            <pc:sldMk cId="1927592374" sldId="953"/>
            <ac:picMk id="4098" creationId="{00000000-0000-0000-0000-000000000000}"/>
          </ac:picMkLst>
        </pc:picChg>
      </pc:sldChg>
      <pc:sldChg chg="addSp delSp modSp add mod modNotesTx">
        <pc:chgData name="Bethany Bolen" userId="8e338a04f9f07398" providerId="LiveId" clId="{0891C046-D5A9-4352-A11C-741E130277CA}" dt="2023-06-16T17:39:08.924" v="169" actId="20577"/>
        <pc:sldMkLst>
          <pc:docMk/>
          <pc:sldMk cId="1689256300" sldId="954"/>
        </pc:sldMkLst>
        <pc:spChg chg="del">
          <ac:chgData name="Bethany Bolen" userId="8e338a04f9f07398" providerId="LiveId" clId="{0891C046-D5A9-4352-A11C-741E130277CA}" dt="2023-06-16T17:39:06.538" v="168" actId="478"/>
          <ac:spMkLst>
            <pc:docMk/>
            <pc:sldMk cId="1689256300" sldId="954"/>
            <ac:spMk id="8" creationId="{08387BB4-9CE9-BB42-BD15-69B072E10131}"/>
          </ac:spMkLst>
        </pc:spChg>
        <pc:picChg chg="del">
          <ac:chgData name="Bethany Bolen" userId="8e338a04f9f07398" providerId="LiveId" clId="{0891C046-D5A9-4352-A11C-741E130277CA}" dt="2023-06-16T17:38:21.673" v="157" actId="478"/>
          <ac:picMkLst>
            <pc:docMk/>
            <pc:sldMk cId="1689256300" sldId="954"/>
            <ac:picMk id="6" creationId="{4848FFDB-5A25-C67E-BE26-C92E70057F94}"/>
          </ac:picMkLst>
        </pc:picChg>
        <pc:picChg chg="del">
          <ac:chgData name="Bethany Bolen" userId="8e338a04f9f07398" providerId="LiveId" clId="{0891C046-D5A9-4352-A11C-741E130277CA}" dt="2023-06-16T17:38:42.738" v="162" actId="478"/>
          <ac:picMkLst>
            <pc:docMk/>
            <pc:sldMk cId="1689256300" sldId="954"/>
            <ac:picMk id="7" creationId="{F86164E5-E5DF-2481-25F4-0F75019EFC08}"/>
          </ac:picMkLst>
        </pc:picChg>
        <pc:picChg chg="add del mod ord">
          <ac:chgData name="Bethany Bolen" userId="8e338a04f9f07398" providerId="LiveId" clId="{0891C046-D5A9-4352-A11C-741E130277CA}" dt="2023-06-16T17:39:04.991" v="167" actId="478"/>
          <ac:picMkLst>
            <pc:docMk/>
            <pc:sldMk cId="1689256300" sldId="954"/>
            <ac:picMk id="9" creationId="{18CA5CA7-E506-1C63-7498-59070DB05A33}"/>
          </ac:picMkLst>
        </pc:picChg>
        <pc:picChg chg="add mod ord">
          <ac:chgData name="Bethany Bolen" userId="8e338a04f9f07398" providerId="LiveId" clId="{0891C046-D5A9-4352-A11C-741E130277CA}" dt="2023-06-16T17:38:41.379" v="161" actId="167"/>
          <ac:picMkLst>
            <pc:docMk/>
            <pc:sldMk cId="1689256300" sldId="954"/>
            <ac:picMk id="11" creationId="{82DE8E92-0B99-8BCF-C596-4BAEE56908FE}"/>
          </ac:picMkLst>
        </pc:picChg>
        <pc:picChg chg="add mod ord">
          <ac:chgData name="Bethany Bolen" userId="8e338a04f9f07398" providerId="LiveId" clId="{0891C046-D5A9-4352-A11C-741E130277CA}" dt="2023-06-16T17:39:03.647" v="166" actId="167"/>
          <ac:picMkLst>
            <pc:docMk/>
            <pc:sldMk cId="1689256300" sldId="954"/>
            <ac:picMk id="13" creationId="{EF8812A6-EF11-EC78-C56D-5BA160B6A790}"/>
          </ac:picMkLst>
        </pc:picChg>
        <pc:picChg chg="del">
          <ac:chgData name="Bethany Bolen" userId="8e338a04f9f07398" providerId="LiveId" clId="{0891C046-D5A9-4352-A11C-741E130277CA}" dt="2023-06-16T17:37:45.306" v="152" actId="478"/>
          <ac:picMkLst>
            <pc:docMk/>
            <pc:sldMk cId="1689256300" sldId="954"/>
            <ac:picMk id="1026" creationId="{D8236C5F-08AA-706D-C387-31A9213F987D}"/>
          </ac:picMkLst>
        </pc:picChg>
      </pc:sldChg>
      <pc:sldChg chg="addSp delSp modSp add mod modNotesTx">
        <pc:chgData name="Bethany Bolen" userId="8e338a04f9f07398" providerId="LiveId" clId="{0891C046-D5A9-4352-A11C-741E130277CA}" dt="2023-06-16T17:41:37.659" v="202" actId="478"/>
        <pc:sldMkLst>
          <pc:docMk/>
          <pc:sldMk cId="2724553534" sldId="955"/>
        </pc:sldMkLst>
        <pc:spChg chg="del">
          <ac:chgData name="Bethany Bolen" userId="8e338a04f9f07398" providerId="LiveId" clId="{0891C046-D5A9-4352-A11C-741E130277CA}" dt="2023-06-16T17:39:35.552" v="181" actId="478"/>
          <ac:spMkLst>
            <pc:docMk/>
            <pc:sldMk cId="2724553534" sldId="955"/>
            <ac:spMk id="8" creationId="{F8C9BA5A-1E60-A7A8-A0DF-2AD24777A56A}"/>
          </ac:spMkLst>
        </pc:spChg>
        <pc:picChg chg="add del mod ord">
          <ac:chgData name="Bethany Bolen" userId="8e338a04f9f07398" providerId="LiveId" clId="{0891C046-D5A9-4352-A11C-741E130277CA}" dt="2023-06-16T17:40:37.011" v="187" actId="478"/>
          <ac:picMkLst>
            <pc:docMk/>
            <pc:sldMk cId="2724553534" sldId="955"/>
            <ac:picMk id="6" creationId="{1EE3ADD3-E5ED-104E-DD60-6ABCB4D02AD6}"/>
          </ac:picMkLst>
        </pc:picChg>
        <pc:picChg chg="add del mod ord">
          <ac:chgData name="Bethany Bolen" userId="8e338a04f9f07398" providerId="LiveId" clId="{0891C046-D5A9-4352-A11C-741E130277CA}" dt="2023-06-16T17:40:58.852" v="193" actId="478"/>
          <ac:picMkLst>
            <pc:docMk/>
            <pc:sldMk cId="2724553534" sldId="955"/>
            <ac:picMk id="9" creationId="{7D01838B-3985-594C-F5A4-79E0542AF572}"/>
          </ac:picMkLst>
        </pc:picChg>
        <pc:picChg chg="add del mod ord">
          <ac:chgData name="Bethany Bolen" userId="8e338a04f9f07398" providerId="LiveId" clId="{0891C046-D5A9-4352-A11C-741E130277CA}" dt="2023-06-16T17:41:37.659" v="202" actId="478"/>
          <ac:picMkLst>
            <pc:docMk/>
            <pc:sldMk cId="2724553534" sldId="955"/>
            <ac:picMk id="11" creationId="{7CCA568E-4109-6850-8559-CCA5AAD6AF84}"/>
          </ac:picMkLst>
        </pc:picChg>
        <pc:picChg chg="add mod ord">
          <ac:chgData name="Bethany Bolen" userId="8e338a04f9f07398" providerId="LiveId" clId="{0891C046-D5A9-4352-A11C-741E130277CA}" dt="2023-06-16T17:41:36.929" v="201" actId="167"/>
          <ac:picMkLst>
            <pc:docMk/>
            <pc:sldMk cId="2724553534" sldId="955"/>
            <ac:picMk id="13" creationId="{D050C933-2247-EDE9-3ACF-BB8B7A195330}"/>
          </ac:picMkLst>
        </pc:picChg>
        <pc:picChg chg="del">
          <ac:chgData name="Bethany Bolen" userId="8e338a04f9f07398" providerId="LiveId" clId="{0891C046-D5A9-4352-A11C-741E130277CA}" dt="2023-06-16T17:39:34.266" v="180" actId="478"/>
          <ac:picMkLst>
            <pc:docMk/>
            <pc:sldMk cId="2724553534" sldId="955"/>
            <ac:picMk id="5122" creationId="{00000000-0000-0000-0000-000000000000}"/>
          </ac:picMkLst>
        </pc:picChg>
      </pc:sldChg>
      <pc:sldChg chg="addSp delSp modSp add mod modNotesTx">
        <pc:chgData name="Bethany Bolen" userId="8e338a04f9f07398" providerId="LiveId" clId="{0891C046-D5A9-4352-A11C-741E130277CA}" dt="2023-06-16T17:46:27.668" v="243" actId="12788"/>
        <pc:sldMkLst>
          <pc:docMk/>
          <pc:sldMk cId="65158814" sldId="956"/>
        </pc:sldMkLst>
        <pc:spChg chg="del">
          <ac:chgData name="Bethany Bolen" userId="8e338a04f9f07398" providerId="LiveId" clId="{0891C046-D5A9-4352-A11C-741E130277CA}" dt="2023-06-16T17:43:04.575" v="212" actId="478"/>
          <ac:spMkLst>
            <pc:docMk/>
            <pc:sldMk cId="65158814" sldId="956"/>
            <ac:spMk id="6" creationId="{6DB83553-38B5-F4DC-5470-9208A46C7A38}"/>
          </ac:spMkLst>
        </pc:spChg>
        <pc:picChg chg="add del mod ord">
          <ac:chgData name="Bethany Bolen" userId="8e338a04f9f07398" providerId="LiveId" clId="{0891C046-D5A9-4352-A11C-741E130277CA}" dt="2023-06-16T17:43:59.148" v="218" actId="478"/>
          <ac:picMkLst>
            <pc:docMk/>
            <pc:sldMk cId="65158814" sldId="956"/>
            <ac:picMk id="7" creationId="{2EDAAF30-EBD4-153E-061B-91A35A3D420D}"/>
          </ac:picMkLst>
        </pc:picChg>
        <pc:picChg chg="add del mod ord">
          <ac:chgData name="Bethany Bolen" userId="8e338a04f9f07398" providerId="LiveId" clId="{0891C046-D5A9-4352-A11C-741E130277CA}" dt="2023-06-16T17:44:31.276" v="221" actId="478"/>
          <ac:picMkLst>
            <pc:docMk/>
            <pc:sldMk cId="65158814" sldId="956"/>
            <ac:picMk id="9" creationId="{D87CC3F9-336A-F3C7-92B9-19C9E8E1E34F}"/>
          </ac:picMkLst>
        </pc:picChg>
        <pc:picChg chg="add del mod ord">
          <ac:chgData name="Bethany Bolen" userId="8e338a04f9f07398" providerId="LiveId" clId="{0891C046-D5A9-4352-A11C-741E130277CA}" dt="2023-06-16T17:44:50.651" v="227" actId="478"/>
          <ac:picMkLst>
            <pc:docMk/>
            <pc:sldMk cId="65158814" sldId="956"/>
            <ac:picMk id="11" creationId="{4FF27E3D-C660-BF61-03C8-303451FCE2E9}"/>
          </ac:picMkLst>
        </pc:picChg>
        <pc:picChg chg="add del mod ord">
          <ac:chgData name="Bethany Bolen" userId="8e338a04f9f07398" providerId="LiveId" clId="{0891C046-D5A9-4352-A11C-741E130277CA}" dt="2023-06-16T17:45:19.232" v="232" actId="478"/>
          <ac:picMkLst>
            <pc:docMk/>
            <pc:sldMk cId="65158814" sldId="956"/>
            <ac:picMk id="13" creationId="{678EC198-822B-90FC-DCDC-AF69148538E7}"/>
          </ac:picMkLst>
        </pc:picChg>
        <pc:picChg chg="add del mod ord">
          <ac:chgData name="Bethany Bolen" userId="8e338a04f9f07398" providerId="LiveId" clId="{0891C046-D5A9-4352-A11C-741E130277CA}" dt="2023-06-16T17:46:11.765" v="237" actId="478"/>
          <ac:picMkLst>
            <pc:docMk/>
            <pc:sldMk cId="65158814" sldId="956"/>
            <ac:picMk id="15" creationId="{1195E664-E058-A137-47BB-21AB087712E3}"/>
          </ac:picMkLst>
        </pc:picChg>
        <pc:picChg chg="add mod ord">
          <ac:chgData name="Bethany Bolen" userId="8e338a04f9f07398" providerId="LiveId" clId="{0891C046-D5A9-4352-A11C-741E130277CA}" dt="2023-06-16T17:46:27.668" v="243" actId="12788"/>
          <ac:picMkLst>
            <pc:docMk/>
            <pc:sldMk cId="65158814" sldId="956"/>
            <ac:picMk id="17" creationId="{4C970CE8-1183-6C7F-0AFF-9BADACDC73B2}"/>
          </ac:picMkLst>
        </pc:picChg>
        <pc:picChg chg="del">
          <ac:chgData name="Bethany Bolen" userId="8e338a04f9f07398" providerId="LiveId" clId="{0891C046-D5A9-4352-A11C-741E130277CA}" dt="2023-06-16T17:43:03.782" v="211" actId="478"/>
          <ac:picMkLst>
            <pc:docMk/>
            <pc:sldMk cId="65158814" sldId="956"/>
            <ac:picMk id="6146" creationId="{00000000-0000-0000-0000-000000000000}"/>
          </ac:picMkLst>
        </pc:picChg>
      </pc:sldChg>
      <pc:sldChg chg="addSp delSp modSp add mod modNotesTx">
        <pc:chgData name="Bethany Bolen" userId="8e338a04f9f07398" providerId="LiveId" clId="{0891C046-D5A9-4352-A11C-741E130277CA}" dt="2023-06-16T17:57:33.098" v="393" actId="20577"/>
        <pc:sldMkLst>
          <pc:docMk/>
          <pc:sldMk cId="2544207180" sldId="957"/>
        </pc:sldMkLst>
        <pc:spChg chg="del">
          <ac:chgData name="Bethany Bolen" userId="8e338a04f9f07398" providerId="LiveId" clId="{0891C046-D5A9-4352-A11C-741E130277CA}" dt="2023-06-16T17:55:53.694" v="368" actId="478"/>
          <ac:spMkLst>
            <pc:docMk/>
            <pc:sldMk cId="2544207180" sldId="957"/>
            <ac:spMk id="8" creationId="{87665814-0B97-DF03-6C47-E31D5F2C64A1}"/>
          </ac:spMkLst>
        </pc:spChg>
        <pc:picChg chg="add del mod ord">
          <ac:chgData name="Bethany Bolen" userId="8e338a04f9f07398" providerId="LiveId" clId="{0891C046-D5A9-4352-A11C-741E130277CA}" dt="2023-06-16T17:56:42.064" v="377" actId="478"/>
          <ac:picMkLst>
            <pc:docMk/>
            <pc:sldMk cId="2544207180" sldId="957"/>
            <ac:picMk id="6" creationId="{3EFEF5E9-10C5-79DC-8F30-9D3347D7CE51}"/>
          </ac:picMkLst>
        </pc:picChg>
        <pc:picChg chg="add del mod ord">
          <ac:chgData name="Bethany Bolen" userId="8e338a04f9f07398" providerId="LiveId" clId="{0891C046-D5A9-4352-A11C-741E130277CA}" dt="2023-06-16T17:57:22.843" v="391" actId="478"/>
          <ac:picMkLst>
            <pc:docMk/>
            <pc:sldMk cId="2544207180" sldId="957"/>
            <ac:picMk id="9" creationId="{36D84D68-250A-664B-5D5D-67C0E9D783F8}"/>
          </ac:picMkLst>
        </pc:picChg>
        <pc:picChg chg="add mod ord">
          <ac:chgData name="Bethany Bolen" userId="8e338a04f9f07398" providerId="LiveId" clId="{0891C046-D5A9-4352-A11C-741E130277CA}" dt="2023-06-16T17:57:21.179" v="390" actId="167"/>
          <ac:picMkLst>
            <pc:docMk/>
            <pc:sldMk cId="2544207180" sldId="957"/>
            <ac:picMk id="11" creationId="{A42838F3-8F06-CDA6-836B-59F9271D6146}"/>
          </ac:picMkLst>
        </pc:picChg>
        <pc:picChg chg="del">
          <ac:chgData name="Bethany Bolen" userId="8e338a04f9f07398" providerId="LiveId" clId="{0891C046-D5A9-4352-A11C-741E130277CA}" dt="2023-06-16T17:55:54.094" v="369" actId="478"/>
          <ac:picMkLst>
            <pc:docMk/>
            <pc:sldMk cId="2544207180" sldId="957"/>
            <ac:picMk id="2050" creationId="{00000000-0000-0000-0000-000000000000}"/>
          </ac:picMkLst>
        </pc:picChg>
      </pc:sldChg>
      <pc:sldChg chg="addSp delSp modSp add mod modNotesTx">
        <pc:chgData name="Bethany Bolen" userId="8e338a04f9f07398" providerId="LiveId" clId="{0891C046-D5A9-4352-A11C-741E130277CA}" dt="2023-06-16T18:05:41.875" v="456" actId="478"/>
        <pc:sldMkLst>
          <pc:docMk/>
          <pc:sldMk cId="645517925" sldId="958"/>
        </pc:sldMkLst>
        <pc:spChg chg="del mod">
          <ac:chgData name="Bethany Bolen" userId="8e338a04f9f07398" providerId="LiveId" clId="{0891C046-D5A9-4352-A11C-741E130277CA}" dt="2023-06-16T18:04:57.490" v="443" actId="478"/>
          <ac:spMkLst>
            <pc:docMk/>
            <pc:sldMk cId="645517925" sldId="958"/>
            <ac:spMk id="8" creationId="{29E92067-E3EC-32CA-22C2-896525E45BB6}"/>
          </ac:spMkLst>
        </pc:spChg>
        <pc:picChg chg="del">
          <ac:chgData name="Bethany Bolen" userId="8e338a04f9f07398" providerId="LiveId" clId="{0891C046-D5A9-4352-A11C-741E130277CA}" dt="2023-06-16T18:04:58.683" v="444" actId="478"/>
          <ac:picMkLst>
            <pc:docMk/>
            <pc:sldMk cId="645517925" sldId="958"/>
            <ac:picMk id="5" creationId="{00000000-0000-0000-0000-000000000000}"/>
          </ac:picMkLst>
        </pc:picChg>
        <pc:picChg chg="add del mod ord">
          <ac:chgData name="Bethany Bolen" userId="8e338a04f9f07398" providerId="LiveId" clId="{0891C046-D5A9-4352-A11C-741E130277CA}" dt="2023-06-16T18:05:24.775" v="451" actId="478"/>
          <ac:picMkLst>
            <pc:docMk/>
            <pc:sldMk cId="645517925" sldId="958"/>
            <ac:picMk id="7" creationId="{9441ADD6-36A1-E88C-78E2-BB377E6074D8}"/>
          </ac:picMkLst>
        </pc:picChg>
        <pc:picChg chg="add del mod ord">
          <ac:chgData name="Bethany Bolen" userId="8e338a04f9f07398" providerId="LiveId" clId="{0891C046-D5A9-4352-A11C-741E130277CA}" dt="2023-06-16T18:05:41.875" v="456" actId="478"/>
          <ac:picMkLst>
            <pc:docMk/>
            <pc:sldMk cId="645517925" sldId="958"/>
            <ac:picMk id="10" creationId="{F9A33630-7337-4E3F-E706-4F7ED2143230}"/>
          </ac:picMkLst>
        </pc:picChg>
        <pc:picChg chg="add mod ord">
          <ac:chgData name="Bethany Bolen" userId="8e338a04f9f07398" providerId="LiveId" clId="{0891C046-D5A9-4352-A11C-741E130277CA}" dt="2023-06-16T18:05:40.940" v="455" actId="167"/>
          <ac:picMkLst>
            <pc:docMk/>
            <pc:sldMk cId="645517925" sldId="958"/>
            <ac:picMk id="12" creationId="{A1A34A80-60A7-C2E9-AAC8-AD0C1AA94FEF}"/>
          </ac:picMkLst>
        </pc:picChg>
      </pc:sldChg>
      <pc:sldChg chg="modSp add del mod">
        <pc:chgData name="Bethany Bolen" userId="8e338a04f9f07398" providerId="LiveId" clId="{0891C046-D5A9-4352-A11C-741E130277CA}" dt="2023-06-16T18:03:33.698" v="437" actId="47"/>
        <pc:sldMkLst>
          <pc:docMk/>
          <pc:sldMk cId="2186666008" sldId="958"/>
        </pc:sldMkLst>
        <pc:spChg chg="mod">
          <ac:chgData name="Bethany Bolen" userId="8e338a04f9f07398" providerId="LiveId" clId="{0891C046-D5A9-4352-A11C-741E130277CA}" dt="2023-06-16T18:02:27.358" v="422" actId="1076"/>
          <ac:spMkLst>
            <pc:docMk/>
            <pc:sldMk cId="2186666008" sldId="958"/>
            <ac:spMk id="8" creationId="{57B8EDBB-8664-FEFD-5AED-DF392BEC32F2}"/>
          </ac:spMkLst>
        </pc:spChg>
      </pc:sldChg>
      <pc:sldChg chg="addSp delSp modSp add mod modNotesTx">
        <pc:chgData name="Bethany Bolen" userId="8e338a04f9f07398" providerId="LiveId" clId="{0891C046-D5A9-4352-A11C-741E130277CA}" dt="2023-06-16T18:08:43.751" v="476" actId="20577"/>
        <pc:sldMkLst>
          <pc:docMk/>
          <pc:sldMk cId="1801492800" sldId="959"/>
        </pc:sldMkLst>
        <pc:spChg chg="del">
          <ac:chgData name="Bethany Bolen" userId="8e338a04f9f07398" providerId="LiveId" clId="{0891C046-D5A9-4352-A11C-741E130277CA}" dt="2023-06-16T18:07:54.344" v="463" actId="478"/>
          <ac:spMkLst>
            <pc:docMk/>
            <pc:sldMk cId="1801492800" sldId="959"/>
            <ac:spMk id="8" creationId="{00C9AF96-5C08-EFF4-EC9B-E0549FC8B774}"/>
          </ac:spMkLst>
        </pc:spChg>
        <pc:picChg chg="add del mod ord">
          <ac:chgData name="Bethany Bolen" userId="8e338a04f9f07398" providerId="LiveId" clId="{0891C046-D5A9-4352-A11C-741E130277CA}" dt="2023-06-16T18:08:15.056" v="469" actId="478"/>
          <ac:picMkLst>
            <pc:docMk/>
            <pc:sldMk cId="1801492800" sldId="959"/>
            <ac:picMk id="6" creationId="{8DF4C4B9-D089-1C1D-1E21-4DC33AABC369}"/>
          </ac:picMkLst>
        </pc:picChg>
        <pc:picChg chg="add del mod ord">
          <ac:chgData name="Bethany Bolen" userId="8e338a04f9f07398" providerId="LiveId" clId="{0891C046-D5A9-4352-A11C-741E130277CA}" dt="2023-06-16T18:08:38.921" v="474" actId="478"/>
          <ac:picMkLst>
            <pc:docMk/>
            <pc:sldMk cId="1801492800" sldId="959"/>
            <ac:picMk id="9" creationId="{7211D5CA-1A32-E308-F8C4-0D0BACE2FD17}"/>
          </ac:picMkLst>
        </pc:picChg>
        <pc:picChg chg="add mod ord">
          <ac:chgData name="Bethany Bolen" userId="8e338a04f9f07398" providerId="LiveId" clId="{0891C046-D5A9-4352-A11C-741E130277CA}" dt="2023-06-16T18:08:37.920" v="473" actId="167"/>
          <ac:picMkLst>
            <pc:docMk/>
            <pc:sldMk cId="1801492800" sldId="959"/>
            <ac:picMk id="11" creationId="{A3686A8A-9359-157B-4B5D-195D98C830E8}"/>
          </ac:picMkLst>
        </pc:picChg>
        <pc:picChg chg="del">
          <ac:chgData name="Bethany Bolen" userId="8e338a04f9f07398" providerId="LiveId" clId="{0891C046-D5A9-4352-A11C-741E130277CA}" dt="2023-06-16T18:07:54.898" v="464" actId="478"/>
          <ac:picMkLst>
            <pc:docMk/>
            <pc:sldMk cId="1801492800" sldId="959"/>
            <ac:picMk id="1026" creationId="{00000000-0000-0000-0000-000000000000}"/>
          </ac:picMkLst>
        </pc:picChg>
      </pc:sldChg>
    </pc:docChg>
  </pc:docChgLst>
  <pc:docChgLst>
    <pc:chgData name="Todd Bolen" userId="a511567d1bf03c50" providerId="LiveId" clId="{13372682-359A-4B1F-9E1C-7E5DCB874AA3}"/>
    <pc:docChg chg="custSel modSld">
      <pc:chgData name="Todd Bolen" userId="a511567d1bf03c50" providerId="LiveId" clId="{13372682-359A-4B1F-9E1C-7E5DCB874AA3}" dt="2023-07-05T04:06:57.523" v="3" actId="478"/>
      <pc:docMkLst>
        <pc:docMk/>
      </pc:docMkLst>
      <pc:sldChg chg="addSp delSp modSp mod">
        <pc:chgData name="Todd Bolen" userId="a511567d1bf03c50" providerId="LiveId" clId="{13372682-359A-4B1F-9E1C-7E5DCB874AA3}" dt="2023-07-05T04:06:57.523" v="3" actId="478"/>
        <pc:sldMkLst>
          <pc:docMk/>
          <pc:sldMk cId="1839348396" sldId="374"/>
        </pc:sldMkLst>
        <pc:spChg chg="del">
          <ac:chgData name="Todd Bolen" userId="a511567d1bf03c50" providerId="LiveId" clId="{13372682-359A-4B1F-9E1C-7E5DCB874AA3}" dt="2023-07-05T04:06:57.523" v="3" actId="478"/>
          <ac:spMkLst>
            <pc:docMk/>
            <pc:sldMk cId="1839348396" sldId="374"/>
            <ac:spMk id="6" creationId="{917DF432-74DE-4DFF-38A3-14A2799C4DB2}"/>
          </ac:spMkLst>
        </pc:spChg>
        <pc:picChg chg="add mod ord">
          <ac:chgData name="Todd Bolen" userId="a511567d1bf03c50" providerId="LiveId" clId="{13372682-359A-4B1F-9E1C-7E5DCB874AA3}" dt="2023-07-05T04:06:53.934" v="1" actId="167"/>
          <ac:picMkLst>
            <pc:docMk/>
            <pc:sldMk cId="1839348396" sldId="374"/>
            <ac:picMk id="7" creationId="{85BE8637-0F2E-EC33-FFE7-07EFCE165405}"/>
          </ac:picMkLst>
        </pc:picChg>
        <pc:picChg chg="del">
          <ac:chgData name="Todd Bolen" userId="a511567d1bf03c50" providerId="LiveId" clId="{13372682-359A-4B1F-9E1C-7E5DCB874AA3}" dt="2023-07-05T04:06:54.982" v="2" actId="478"/>
          <ac:picMkLst>
            <pc:docMk/>
            <pc:sldMk cId="1839348396" sldId="374"/>
            <ac:picMk id="20482" creationId="{00000000-0000-0000-0000-000000000000}"/>
          </ac:picMkLst>
        </pc:picChg>
      </pc:sldChg>
    </pc:docChg>
  </pc:docChgLst>
  <pc:docChgLst>
    <pc:chgData name="Todd Bolen" userId="a511567d1bf03c50" providerId="LiveId" clId="{AEDC8840-1DC4-4E63-9B7A-DA9FD4651B24}"/>
    <pc:docChg chg="undo custSel modSld modNotesMaster">
      <pc:chgData name="Todd Bolen" userId="a511567d1bf03c50" providerId="LiveId" clId="{AEDC8840-1DC4-4E63-9B7A-DA9FD4651B24}" dt="2023-10-18T03:08:46.337" v="8" actId="255"/>
      <pc:docMkLst>
        <pc:docMk/>
      </pc:docMkLst>
      <pc:sldChg chg="addSp delSp modSp mod">
        <pc:chgData name="Todd Bolen" userId="a511567d1bf03c50" providerId="LiveId" clId="{AEDC8840-1DC4-4E63-9B7A-DA9FD4651B24}" dt="2023-10-08T23:21:02.273" v="1" actId="478"/>
        <pc:sldMkLst>
          <pc:docMk/>
          <pc:sldMk cId="1637188287" sldId="380"/>
        </pc:sldMkLst>
        <pc:picChg chg="add del mod">
          <ac:chgData name="Todd Bolen" userId="a511567d1bf03c50" providerId="LiveId" clId="{AEDC8840-1DC4-4E63-9B7A-DA9FD4651B24}" dt="2023-10-08T23:21:02.273" v="1" actId="478"/>
          <ac:picMkLst>
            <pc:docMk/>
            <pc:sldMk cId="1637188287" sldId="380"/>
            <ac:picMk id="7" creationId="{B1196AC5-49F5-FC04-BD10-CE5F37920688}"/>
          </ac:picMkLst>
        </pc:picChg>
      </pc:sldChg>
      <pc:sldChg chg="modNotesTx">
        <pc:chgData name="Todd Bolen" userId="a511567d1bf03c50" providerId="LiveId" clId="{AEDC8840-1DC4-4E63-9B7A-DA9FD4651B24}" dt="2023-10-08T23:21:11.330" v="3"/>
        <pc:sldMkLst>
          <pc:docMk/>
          <pc:sldMk cId="3442029375" sldId="383"/>
        </pc:sldMkLst>
      </pc:sldChg>
      <pc:sldChg chg="addSp delSp modSp mod">
        <pc:chgData name="Todd Bolen" userId="a511567d1bf03c50" providerId="LiveId" clId="{AEDC8840-1DC4-4E63-9B7A-DA9FD4651B24}" dt="2023-10-08T23:23:05.970" v="7" actId="478"/>
        <pc:sldMkLst>
          <pc:docMk/>
          <pc:sldMk cId="4265938596" sldId="419"/>
        </pc:sldMkLst>
        <pc:spChg chg="del">
          <ac:chgData name="Todd Bolen" userId="a511567d1bf03c50" providerId="LiveId" clId="{AEDC8840-1DC4-4E63-9B7A-DA9FD4651B24}" dt="2023-10-08T23:23:05.970" v="7" actId="478"/>
          <ac:spMkLst>
            <pc:docMk/>
            <pc:sldMk cId="4265938596" sldId="419"/>
            <ac:spMk id="8" creationId="{6D430D72-7989-ACB8-F47A-DB3C1722CBD3}"/>
          </ac:spMkLst>
        </pc:spChg>
        <pc:picChg chg="add mod ord">
          <ac:chgData name="Todd Bolen" userId="a511567d1bf03c50" providerId="LiveId" clId="{AEDC8840-1DC4-4E63-9B7A-DA9FD4651B24}" dt="2023-10-08T23:23:00.374" v="5" actId="167"/>
          <ac:picMkLst>
            <pc:docMk/>
            <pc:sldMk cId="4265938596" sldId="419"/>
            <ac:picMk id="5" creationId="{3D66C23D-D6D4-0257-B605-C28058C0982E}"/>
          </ac:picMkLst>
        </pc:picChg>
        <pc:picChg chg="del">
          <ac:chgData name="Todd Bolen" userId="a511567d1bf03c50" providerId="LiveId" clId="{AEDC8840-1DC4-4E63-9B7A-DA9FD4651B24}" dt="2023-10-08T23:23:02.016" v="6" actId="478"/>
          <ac:picMkLst>
            <pc:docMk/>
            <pc:sldMk cId="4265938596" sldId="419"/>
            <ac:picMk id="6" creationId="{3B0FE74A-98A5-4E22-9E2E-E3EFE618DF6C}"/>
          </ac:picMkLst>
        </pc:picChg>
      </pc:sldChg>
    </pc:docChg>
  </pc:docChgLst>
  <pc:docChgLst>
    <pc:chgData name="Katie Bolen" userId="aa78ffc0c2b120ec" providerId="LiveId" clId="{447CCFCF-23B3-4FF3-9495-236764E96A71}"/>
    <pc:docChg chg="custSel addSld delSld modSld">
      <pc:chgData name="Katie Bolen" userId="aa78ffc0c2b120ec" providerId="LiveId" clId="{447CCFCF-23B3-4FF3-9495-236764E96A71}" dt="2023-05-23T23:54:06.914" v="10" actId="478"/>
      <pc:docMkLst>
        <pc:docMk/>
      </pc:docMkLst>
      <pc:sldChg chg="addSp modSp">
        <pc:chgData name="Katie Bolen" userId="aa78ffc0c2b120ec" providerId="LiveId" clId="{447CCFCF-23B3-4FF3-9495-236764E96A71}" dt="2023-05-21T00:58:01.251" v="7"/>
        <pc:sldMkLst>
          <pc:docMk/>
          <pc:sldMk cId="1001520100" sldId="319"/>
        </pc:sldMkLst>
        <pc:spChg chg="add mod">
          <ac:chgData name="Katie Bolen" userId="aa78ffc0c2b120ec" providerId="LiveId" clId="{447CCFCF-23B3-4FF3-9495-236764E96A71}" dt="2023-05-21T00:58:01.251" v="7"/>
          <ac:spMkLst>
            <pc:docMk/>
            <pc:sldMk cId="1001520100" sldId="319"/>
            <ac:spMk id="5" creationId="{8078B5E1-4106-B577-5CAE-7482C261CB50}"/>
          </ac:spMkLst>
        </pc:spChg>
      </pc:sldChg>
      <pc:sldChg chg="addSp delSp modSp mod">
        <pc:chgData name="Katie Bolen" userId="aa78ffc0c2b120ec" providerId="LiveId" clId="{447CCFCF-23B3-4FF3-9495-236764E96A71}" dt="2023-05-08T18:47:37.886" v="3" actId="27614"/>
        <pc:sldMkLst>
          <pc:docMk/>
          <pc:sldMk cId="2225804576" sldId="346"/>
        </pc:sldMkLst>
        <pc:picChg chg="add mod ord">
          <ac:chgData name="Katie Bolen" userId="aa78ffc0c2b120ec" providerId="LiveId" clId="{447CCFCF-23B3-4FF3-9495-236764E96A71}" dt="2023-05-08T18:47:37.886" v="3" actId="27614"/>
          <ac:picMkLst>
            <pc:docMk/>
            <pc:sldMk cId="2225804576" sldId="346"/>
            <ac:picMk id="6" creationId="{09858A39-8ADF-09CA-0E4F-CE57C15A44C6}"/>
          </ac:picMkLst>
        </pc:picChg>
        <pc:picChg chg="del">
          <ac:chgData name="Katie Bolen" userId="aa78ffc0c2b120ec" providerId="LiveId" clId="{447CCFCF-23B3-4FF3-9495-236764E96A71}" dt="2023-05-08T18:47:36.517" v="2" actId="478"/>
          <ac:picMkLst>
            <pc:docMk/>
            <pc:sldMk cId="2225804576" sldId="346"/>
            <ac:picMk id="7" creationId="{27717158-1CA1-08B0-D59E-861D25F689A1}"/>
          </ac:picMkLst>
        </pc:picChg>
      </pc:sldChg>
      <pc:sldChg chg="addSp delSp modSp mod">
        <pc:chgData name="Katie Bolen" userId="aa78ffc0c2b120ec" providerId="LiveId" clId="{447CCFCF-23B3-4FF3-9495-236764E96A71}" dt="2023-05-23T23:54:06.914" v="10" actId="478"/>
        <pc:sldMkLst>
          <pc:docMk/>
          <pc:sldMk cId="1874761333" sldId="414"/>
        </pc:sldMkLst>
        <pc:picChg chg="add mod ord">
          <ac:chgData name="Katie Bolen" userId="aa78ffc0c2b120ec" providerId="LiveId" clId="{447CCFCF-23B3-4FF3-9495-236764E96A71}" dt="2023-05-23T23:54:05.819" v="9" actId="167"/>
          <ac:picMkLst>
            <pc:docMk/>
            <pc:sldMk cId="1874761333" sldId="414"/>
            <ac:picMk id="6" creationId="{8753C36A-4C6D-E676-6B12-289C0107E677}"/>
          </ac:picMkLst>
        </pc:picChg>
        <pc:picChg chg="del">
          <ac:chgData name="Katie Bolen" userId="aa78ffc0c2b120ec" providerId="LiveId" clId="{447CCFCF-23B3-4FF3-9495-236764E96A71}" dt="2023-05-23T23:54:06.914" v="10" actId="478"/>
          <ac:picMkLst>
            <pc:docMk/>
            <pc:sldMk cId="1874761333" sldId="414"/>
            <ac:picMk id="7" creationId="{CB0020D9-CD9F-1744-260B-831FD63BEE7F}"/>
          </ac:picMkLst>
        </pc:picChg>
      </pc:sldChg>
      <pc:sldChg chg="del">
        <pc:chgData name="Katie Bolen" userId="aa78ffc0c2b120ec" providerId="LiveId" clId="{447CCFCF-23B3-4FF3-9495-236764E96A71}" dt="2023-05-10T17:09:26.250" v="6" actId="47"/>
        <pc:sldMkLst>
          <pc:docMk/>
          <pc:sldMk cId="1158757078" sldId="948"/>
        </pc:sldMkLst>
      </pc:sldChg>
      <pc:sldChg chg="modSp add mod">
        <pc:chgData name="Katie Bolen" userId="aa78ffc0c2b120ec" providerId="LiveId" clId="{447CCFCF-23B3-4FF3-9495-236764E96A71}" dt="2023-05-10T17:09:23.979" v="5" actId="20577"/>
        <pc:sldMkLst>
          <pc:docMk/>
          <pc:sldMk cId="3538859701" sldId="950"/>
        </pc:sldMkLst>
        <pc:spChg chg="mod">
          <ac:chgData name="Katie Bolen" userId="aa78ffc0c2b120ec" providerId="LiveId" clId="{447CCFCF-23B3-4FF3-9495-236764E96A71}" dt="2023-05-10T17:09:23.979" v="5" actId="20577"/>
          <ac:spMkLst>
            <pc:docMk/>
            <pc:sldMk cId="3538859701" sldId="950"/>
            <ac:spMk id="5" creationId="{00000000-0000-0000-0000-000000000000}"/>
          </ac:spMkLst>
        </pc:spChg>
      </pc:sldChg>
    </pc:docChg>
  </pc:docChgLst>
  <pc:docChgLst>
    <pc:chgData name="Kris Udd" userId="1177e061ad7f1e06" providerId="LiveId" clId="{806AA75A-8297-49FF-A650-4798329E67BE}"/>
    <pc:docChg chg="undo custSel addSld delSld modSld">
      <pc:chgData name="Kris Udd" userId="1177e061ad7f1e06" providerId="LiveId" clId="{806AA75A-8297-49FF-A650-4798329E67BE}" dt="2023-10-31T20:05:34.313" v="68" actId="732"/>
      <pc:docMkLst>
        <pc:docMk/>
      </pc:docMkLst>
      <pc:sldChg chg="del">
        <pc:chgData name="Kris Udd" userId="1177e061ad7f1e06" providerId="LiveId" clId="{806AA75A-8297-49FF-A650-4798329E67BE}" dt="2023-10-31T20:05:17.404" v="65" actId="47"/>
        <pc:sldMkLst>
          <pc:docMk/>
          <pc:sldMk cId="1520410513" sldId="344"/>
        </pc:sldMkLst>
      </pc:sldChg>
      <pc:sldChg chg="delSp modSp mod modNotesTx">
        <pc:chgData name="Kris Udd" userId="1177e061ad7f1e06" providerId="LiveId" clId="{806AA75A-8297-49FF-A650-4798329E67BE}" dt="2023-10-31T19:28:44.850" v="13" actId="478"/>
        <pc:sldMkLst>
          <pc:docMk/>
          <pc:sldMk cId="1637188287" sldId="380"/>
        </pc:sldMkLst>
        <pc:spChg chg="del mod">
          <ac:chgData name="Kris Udd" userId="1177e061ad7f1e06" providerId="LiveId" clId="{806AA75A-8297-49FF-A650-4798329E67BE}" dt="2023-10-31T19:28:44.850" v="13" actId="478"/>
          <ac:spMkLst>
            <pc:docMk/>
            <pc:sldMk cId="1637188287" sldId="380"/>
            <ac:spMk id="6" creationId="{8447A1D0-C17E-A71B-3BD3-39BAE9A92CFE}"/>
          </ac:spMkLst>
        </pc:spChg>
        <pc:spChg chg="del mod">
          <ac:chgData name="Kris Udd" userId="1177e061ad7f1e06" providerId="LiveId" clId="{806AA75A-8297-49FF-A650-4798329E67BE}" dt="2023-10-31T19:28:44.850" v="13" actId="478"/>
          <ac:spMkLst>
            <pc:docMk/>
            <pc:sldMk cId="1637188287" sldId="380"/>
            <ac:spMk id="8" creationId="{F47AEB29-85C8-6420-E435-D3BD8034E0A4}"/>
          </ac:spMkLst>
        </pc:spChg>
      </pc:sldChg>
      <pc:sldChg chg="addSp delSp modSp mod">
        <pc:chgData name="Kris Udd" userId="1177e061ad7f1e06" providerId="LiveId" clId="{806AA75A-8297-49FF-A650-4798329E67BE}" dt="2023-10-31T19:38:45.739" v="24" actId="478"/>
        <pc:sldMkLst>
          <pc:docMk/>
          <pc:sldMk cId="425356175" sldId="381"/>
        </pc:sldMkLst>
        <pc:spChg chg="del">
          <ac:chgData name="Kris Udd" userId="1177e061ad7f1e06" providerId="LiveId" clId="{806AA75A-8297-49FF-A650-4798329E67BE}" dt="2023-10-31T19:38:45.739" v="24" actId="478"/>
          <ac:spMkLst>
            <pc:docMk/>
            <pc:sldMk cId="425356175" sldId="381"/>
            <ac:spMk id="8" creationId="{07829A94-05F9-73FB-36DD-EE1FEA56C9F5}"/>
          </ac:spMkLst>
        </pc:spChg>
        <pc:picChg chg="add del mod">
          <ac:chgData name="Kris Udd" userId="1177e061ad7f1e06" providerId="LiveId" clId="{806AA75A-8297-49FF-A650-4798329E67BE}" dt="2023-10-31T19:38:41.985" v="23" actId="478"/>
          <ac:picMkLst>
            <pc:docMk/>
            <pc:sldMk cId="425356175" sldId="381"/>
            <ac:picMk id="6" creationId="{F62C298F-D35D-E103-B540-14FD32F74FF0}"/>
          </ac:picMkLst>
        </pc:picChg>
      </pc:sldChg>
      <pc:sldChg chg="delSp mod">
        <pc:chgData name="Kris Udd" userId="1177e061ad7f1e06" providerId="LiveId" clId="{806AA75A-8297-49FF-A650-4798329E67BE}" dt="2023-10-31T19:25:32.610" v="0" actId="478"/>
        <pc:sldMkLst>
          <pc:docMk/>
          <pc:sldMk cId="1108631306" sldId="382"/>
        </pc:sldMkLst>
        <pc:spChg chg="del">
          <ac:chgData name="Kris Udd" userId="1177e061ad7f1e06" providerId="LiveId" clId="{806AA75A-8297-49FF-A650-4798329E67BE}" dt="2023-10-31T19:25:32.610" v="0" actId="478"/>
          <ac:spMkLst>
            <pc:docMk/>
            <pc:sldMk cId="1108631306" sldId="382"/>
            <ac:spMk id="8" creationId="{0314F4DD-9E6C-86F7-F7F7-54ACCFD5EB99}"/>
          </ac:spMkLst>
        </pc:spChg>
      </pc:sldChg>
      <pc:sldChg chg="delSp mod modNotesTx">
        <pc:chgData name="Kris Udd" userId="1177e061ad7f1e06" providerId="LiveId" clId="{806AA75A-8297-49FF-A650-4798329E67BE}" dt="2023-10-31T19:41:41.762" v="28" actId="478"/>
        <pc:sldMkLst>
          <pc:docMk/>
          <pc:sldMk cId="3442029375" sldId="383"/>
        </pc:sldMkLst>
        <pc:spChg chg="del">
          <ac:chgData name="Kris Udd" userId="1177e061ad7f1e06" providerId="LiveId" clId="{806AA75A-8297-49FF-A650-4798329E67BE}" dt="2023-10-31T19:41:41.762" v="28" actId="478"/>
          <ac:spMkLst>
            <pc:docMk/>
            <pc:sldMk cId="3442029375" sldId="383"/>
            <ac:spMk id="8" creationId="{0BAB333E-5DB9-10A2-0D04-1A9D6DDD0D8C}"/>
          </ac:spMkLst>
        </pc:spChg>
      </pc:sldChg>
      <pc:sldChg chg="addSp delSp modSp mod">
        <pc:chgData name="Kris Udd" userId="1177e061ad7f1e06" providerId="LiveId" clId="{806AA75A-8297-49FF-A650-4798329E67BE}" dt="2023-10-31T19:45:49.397" v="35" actId="12789"/>
        <pc:sldMkLst>
          <pc:docMk/>
          <pc:sldMk cId="1659762582" sldId="385"/>
        </pc:sldMkLst>
        <pc:spChg chg="del">
          <ac:chgData name="Kris Udd" userId="1177e061ad7f1e06" providerId="LiveId" clId="{806AA75A-8297-49FF-A650-4798329E67BE}" dt="2023-10-31T19:45:45.540" v="33" actId="478"/>
          <ac:spMkLst>
            <pc:docMk/>
            <pc:sldMk cId="1659762582" sldId="385"/>
            <ac:spMk id="8" creationId="{D3DE07C0-0EE8-CF3B-1B6D-8E06CDED3625}"/>
          </ac:spMkLst>
        </pc:spChg>
        <pc:spChg chg="del">
          <ac:chgData name="Kris Udd" userId="1177e061ad7f1e06" providerId="LiveId" clId="{806AA75A-8297-49FF-A650-4798329E67BE}" dt="2023-10-31T19:45:45.540" v="33" actId="478"/>
          <ac:spMkLst>
            <pc:docMk/>
            <pc:sldMk cId="1659762582" sldId="385"/>
            <ac:spMk id="9" creationId="{7282693F-2F59-96C0-CD33-4128939F67F2}"/>
          </ac:spMkLst>
        </pc:spChg>
        <pc:picChg chg="add mod">
          <ac:chgData name="Kris Udd" userId="1177e061ad7f1e06" providerId="LiveId" clId="{806AA75A-8297-49FF-A650-4798329E67BE}" dt="2023-10-31T19:45:49.397" v="35" actId="12789"/>
          <ac:picMkLst>
            <pc:docMk/>
            <pc:sldMk cId="1659762582" sldId="385"/>
            <ac:picMk id="6" creationId="{A3ACCB4D-2840-294E-E373-CF582DD12EB0}"/>
          </ac:picMkLst>
        </pc:picChg>
        <pc:picChg chg="del">
          <ac:chgData name="Kris Udd" userId="1177e061ad7f1e06" providerId="LiveId" clId="{806AA75A-8297-49FF-A650-4798329E67BE}" dt="2023-10-31T19:45:45.540" v="33" actId="478"/>
          <ac:picMkLst>
            <pc:docMk/>
            <pc:sldMk cId="1659762582" sldId="385"/>
            <ac:picMk id="6146" creationId="{00000000-0000-0000-0000-000000000000}"/>
          </ac:picMkLst>
        </pc:picChg>
      </pc:sldChg>
      <pc:sldChg chg="modSp mod">
        <pc:chgData name="Kris Udd" userId="1177e061ad7f1e06" providerId="LiveId" clId="{806AA75A-8297-49FF-A650-4798329E67BE}" dt="2023-10-31T19:46:12.885" v="38" actId="12788"/>
        <pc:sldMkLst>
          <pc:docMk/>
          <pc:sldMk cId="198022095" sldId="390"/>
        </pc:sldMkLst>
        <pc:picChg chg="mod">
          <ac:chgData name="Kris Udd" userId="1177e061ad7f1e06" providerId="LiveId" clId="{806AA75A-8297-49FF-A650-4798329E67BE}" dt="2023-10-31T19:46:12.885" v="38" actId="12788"/>
          <ac:picMkLst>
            <pc:docMk/>
            <pc:sldMk cId="198022095" sldId="390"/>
            <ac:picMk id="8" creationId="{3D19BE97-D621-0CEA-EA59-8000B83E5F06}"/>
          </ac:picMkLst>
        </pc:picChg>
      </pc:sldChg>
      <pc:sldChg chg="addSp delSp modSp mod">
        <pc:chgData name="Kris Udd" userId="1177e061ad7f1e06" providerId="LiveId" clId="{806AA75A-8297-49FF-A650-4798329E67BE}" dt="2023-10-31T19:47:27.110" v="41" actId="478"/>
        <pc:sldMkLst>
          <pc:docMk/>
          <pc:sldMk cId="3089303238" sldId="392"/>
        </pc:sldMkLst>
        <pc:picChg chg="add mod ord">
          <ac:chgData name="Kris Udd" userId="1177e061ad7f1e06" providerId="LiveId" clId="{806AA75A-8297-49FF-A650-4798329E67BE}" dt="2023-10-31T19:47:24.289" v="40" actId="167"/>
          <ac:picMkLst>
            <pc:docMk/>
            <pc:sldMk cId="3089303238" sldId="392"/>
            <ac:picMk id="2" creationId="{0485FEC9-D2DF-6B09-1248-12DE2E5FF03F}"/>
          </ac:picMkLst>
        </pc:picChg>
        <pc:picChg chg="del">
          <ac:chgData name="Kris Udd" userId="1177e061ad7f1e06" providerId="LiveId" clId="{806AA75A-8297-49FF-A650-4798329E67BE}" dt="2023-10-31T19:47:27.110" v="41" actId="478"/>
          <ac:picMkLst>
            <pc:docMk/>
            <pc:sldMk cId="3089303238" sldId="392"/>
            <ac:picMk id="7" creationId="{723C6BAE-6624-EED5-3544-AD043563B629}"/>
          </ac:picMkLst>
        </pc:picChg>
      </pc:sldChg>
      <pc:sldChg chg="addSp delSp modSp mod">
        <pc:chgData name="Kris Udd" userId="1177e061ad7f1e06" providerId="LiveId" clId="{806AA75A-8297-49FF-A650-4798329E67BE}" dt="2023-10-31T19:48:05.368" v="44" actId="167"/>
        <pc:sldMkLst>
          <pc:docMk/>
          <pc:sldMk cId="179229184" sldId="393"/>
        </pc:sldMkLst>
        <pc:spChg chg="mod">
          <ac:chgData name="Kris Udd" userId="1177e061ad7f1e06" providerId="LiveId" clId="{806AA75A-8297-49FF-A650-4798329E67BE}" dt="2023-10-31T19:48:02.124" v="43"/>
          <ac:spMkLst>
            <pc:docMk/>
            <pc:sldMk cId="179229184" sldId="393"/>
            <ac:spMk id="17" creationId="{EE5C233C-AB70-A5E9-D662-4F0C06F6E1FF}"/>
          </ac:spMkLst>
        </pc:spChg>
        <pc:spChg chg="del">
          <ac:chgData name="Kris Udd" userId="1177e061ad7f1e06" providerId="LiveId" clId="{806AA75A-8297-49FF-A650-4798329E67BE}" dt="2023-10-31T19:47:58.905" v="42" actId="478"/>
          <ac:spMkLst>
            <pc:docMk/>
            <pc:sldMk cId="179229184" sldId="393"/>
            <ac:spMk id="21" creationId="{DC65EDAC-C08B-30C4-0713-0AD429FA849D}"/>
          </ac:spMkLst>
        </pc:spChg>
        <pc:spChg chg="mod">
          <ac:chgData name="Kris Udd" userId="1177e061ad7f1e06" providerId="LiveId" clId="{806AA75A-8297-49FF-A650-4798329E67BE}" dt="2023-10-31T19:48:02.124" v="43"/>
          <ac:spMkLst>
            <pc:docMk/>
            <pc:sldMk cId="179229184" sldId="393"/>
            <ac:spMk id="22" creationId="{23DBB73E-8774-D2E4-508E-E14F6E97BAE4}"/>
          </ac:spMkLst>
        </pc:spChg>
        <pc:spChg chg="mod">
          <ac:chgData name="Kris Udd" userId="1177e061ad7f1e06" providerId="LiveId" clId="{806AA75A-8297-49FF-A650-4798329E67BE}" dt="2023-10-31T19:48:02.124" v="43"/>
          <ac:spMkLst>
            <pc:docMk/>
            <pc:sldMk cId="179229184" sldId="393"/>
            <ac:spMk id="23" creationId="{91DC9ABA-AAFF-076F-CAC8-179E8C8D9549}"/>
          </ac:spMkLst>
        </pc:spChg>
        <pc:spChg chg="mod">
          <ac:chgData name="Kris Udd" userId="1177e061ad7f1e06" providerId="LiveId" clId="{806AA75A-8297-49FF-A650-4798329E67BE}" dt="2023-10-31T19:48:02.124" v="43"/>
          <ac:spMkLst>
            <pc:docMk/>
            <pc:sldMk cId="179229184" sldId="393"/>
            <ac:spMk id="24" creationId="{9D1DEAB9-8D9D-37C3-B78C-EC67EE956E10}"/>
          </ac:spMkLst>
        </pc:spChg>
        <pc:spChg chg="mod">
          <ac:chgData name="Kris Udd" userId="1177e061ad7f1e06" providerId="LiveId" clId="{806AA75A-8297-49FF-A650-4798329E67BE}" dt="2023-10-31T19:48:02.124" v="43"/>
          <ac:spMkLst>
            <pc:docMk/>
            <pc:sldMk cId="179229184" sldId="393"/>
            <ac:spMk id="25" creationId="{6E4A175F-089F-7016-C0CF-B9328016E7DC}"/>
          </ac:spMkLst>
        </pc:spChg>
        <pc:spChg chg="mod">
          <ac:chgData name="Kris Udd" userId="1177e061ad7f1e06" providerId="LiveId" clId="{806AA75A-8297-49FF-A650-4798329E67BE}" dt="2023-10-31T19:48:02.124" v="43"/>
          <ac:spMkLst>
            <pc:docMk/>
            <pc:sldMk cId="179229184" sldId="393"/>
            <ac:spMk id="26" creationId="{0E6891AF-1EC4-8D6D-AF61-A258BBA7486C}"/>
          </ac:spMkLst>
        </pc:spChg>
        <pc:spChg chg="mod">
          <ac:chgData name="Kris Udd" userId="1177e061ad7f1e06" providerId="LiveId" clId="{806AA75A-8297-49FF-A650-4798329E67BE}" dt="2023-10-31T19:48:02.124" v="43"/>
          <ac:spMkLst>
            <pc:docMk/>
            <pc:sldMk cId="179229184" sldId="393"/>
            <ac:spMk id="27" creationId="{AA3C69ED-1AA4-8A64-614C-EEC0A3930838}"/>
          </ac:spMkLst>
        </pc:spChg>
        <pc:spChg chg="mod">
          <ac:chgData name="Kris Udd" userId="1177e061ad7f1e06" providerId="LiveId" clId="{806AA75A-8297-49FF-A650-4798329E67BE}" dt="2023-10-31T19:48:02.124" v="43"/>
          <ac:spMkLst>
            <pc:docMk/>
            <pc:sldMk cId="179229184" sldId="393"/>
            <ac:spMk id="28" creationId="{1AAE3A35-34D8-F806-58CF-A7D717B2B3E2}"/>
          </ac:spMkLst>
        </pc:spChg>
        <pc:spChg chg="mod">
          <ac:chgData name="Kris Udd" userId="1177e061ad7f1e06" providerId="LiveId" clId="{806AA75A-8297-49FF-A650-4798329E67BE}" dt="2023-10-31T19:48:02.124" v="43"/>
          <ac:spMkLst>
            <pc:docMk/>
            <pc:sldMk cId="179229184" sldId="393"/>
            <ac:spMk id="29" creationId="{583BCF35-BB61-6D94-50D3-FCE7C6CFDE7F}"/>
          </ac:spMkLst>
        </pc:spChg>
        <pc:spChg chg="mod">
          <ac:chgData name="Kris Udd" userId="1177e061ad7f1e06" providerId="LiveId" clId="{806AA75A-8297-49FF-A650-4798329E67BE}" dt="2023-10-31T19:48:02.124" v="43"/>
          <ac:spMkLst>
            <pc:docMk/>
            <pc:sldMk cId="179229184" sldId="393"/>
            <ac:spMk id="30" creationId="{307B5A8B-DD33-7BA7-1597-796EDA712341}"/>
          </ac:spMkLst>
        </pc:spChg>
        <pc:grpChg chg="add mod ord">
          <ac:chgData name="Kris Udd" userId="1177e061ad7f1e06" providerId="LiveId" clId="{806AA75A-8297-49FF-A650-4798329E67BE}" dt="2023-10-31T19:48:05.368" v="44" actId="167"/>
          <ac:grpSpMkLst>
            <pc:docMk/>
            <pc:sldMk cId="179229184" sldId="393"/>
            <ac:grpSpMk id="2" creationId="{45F5F6FE-3962-9375-18E6-C696AC60B49A}"/>
          </ac:grpSpMkLst>
        </pc:grpChg>
        <pc:grpChg chg="del">
          <ac:chgData name="Kris Udd" userId="1177e061ad7f1e06" providerId="LiveId" clId="{806AA75A-8297-49FF-A650-4798329E67BE}" dt="2023-10-31T19:47:58.905" v="42" actId="478"/>
          <ac:grpSpMkLst>
            <pc:docMk/>
            <pc:sldMk cId="179229184" sldId="393"/>
            <ac:grpSpMk id="7" creationId="{00000000-0000-0000-0000-000000000000}"/>
          </ac:grpSpMkLst>
        </pc:grpChg>
        <pc:picChg chg="mod">
          <ac:chgData name="Kris Udd" userId="1177e061ad7f1e06" providerId="LiveId" clId="{806AA75A-8297-49FF-A650-4798329E67BE}" dt="2023-10-31T19:48:02.124" v="43"/>
          <ac:picMkLst>
            <pc:docMk/>
            <pc:sldMk cId="179229184" sldId="393"/>
            <ac:picMk id="5" creationId="{67C97BF1-DA2B-C73A-CB03-79131A7B48CE}"/>
          </ac:picMkLst>
        </pc:picChg>
        <pc:picChg chg="del">
          <ac:chgData name="Kris Udd" userId="1177e061ad7f1e06" providerId="LiveId" clId="{806AA75A-8297-49FF-A650-4798329E67BE}" dt="2023-10-31T19:47:58.905" v="42" actId="478"/>
          <ac:picMkLst>
            <pc:docMk/>
            <pc:sldMk cId="179229184" sldId="393"/>
            <ac:picMk id="6" creationId="{AB887FAE-FF75-4DBC-888B-88FE5FB38987}"/>
          </ac:picMkLst>
        </pc:picChg>
        <pc:picChg chg="add mod ord">
          <ac:chgData name="Kris Udd" userId="1177e061ad7f1e06" providerId="LiveId" clId="{806AA75A-8297-49FF-A650-4798329E67BE}" dt="2023-10-31T19:48:05.368" v="44" actId="167"/>
          <ac:picMkLst>
            <pc:docMk/>
            <pc:sldMk cId="179229184" sldId="393"/>
            <ac:picMk id="31" creationId="{837AF0E3-63EE-F6D7-F5AA-98B060CBA059}"/>
          </ac:picMkLst>
        </pc:picChg>
      </pc:sldChg>
      <pc:sldChg chg="modSp mod">
        <pc:chgData name="Kris Udd" userId="1177e061ad7f1e06" providerId="LiveId" clId="{806AA75A-8297-49FF-A650-4798329E67BE}" dt="2023-10-31T19:48:59.238" v="47" actId="12788"/>
        <pc:sldMkLst>
          <pc:docMk/>
          <pc:sldMk cId="3693066290" sldId="394"/>
        </pc:sldMkLst>
        <pc:picChg chg="mod">
          <ac:chgData name="Kris Udd" userId="1177e061ad7f1e06" providerId="LiveId" clId="{806AA75A-8297-49FF-A650-4798329E67BE}" dt="2023-10-31T19:48:59.238" v="47" actId="12788"/>
          <ac:picMkLst>
            <pc:docMk/>
            <pc:sldMk cId="3693066290" sldId="394"/>
            <ac:picMk id="6" creationId="{FF42F35A-2810-96FC-A7F9-D53D4BEEBE65}"/>
          </ac:picMkLst>
        </pc:picChg>
      </pc:sldChg>
      <pc:sldChg chg="del">
        <pc:chgData name="Kris Udd" userId="1177e061ad7f1e06" providerId="LiveId" clId="{806AA75A-8297-49FF-A650-4798329E67BE}" dt="2023-10-31T20:01:08.779" v="55" actId="47"/>
        <pc:sldMkLst>
          <pc:docMk/>
          <pc:sldMk cId="435136533" sldId="408"/>
        </pc:sldMkLst>
      </pc:sldChg>
      <pc:sldChg chg="del">
        <pc:chgData name="Kris Udd" userId="1177e061ad7f1e06" providerId="LiveId" clId="{806AA75A-8297-49FF-A650-4798329E67BE}" dt="2023-10-31T20:01:10.386" v="56" actId="47"/>
        <pc:sldMkLst>
          <pc:docMk/>
          <pc:sldMk cId="85599101" sldId="409"/>
        </pc:sldMkLst>
      </pc:sldChg>
      <pc:sldChg chg="del">
        <pc:chgData name="Kris Udd" userId="1177e061ad7f1e06" providerId="LiveId" clId="{806AA75A-8297-49FF-A650-4798329E67BE}" dt="2023-10-31T20:04:21.929" v="61" actId="47"/>
        <pc:sldMkLst>
          <pc:docMk/>
          <pc:sldMk cId="2725769049" sldId="949"/>
        </pc:sldMkLst>
      </pc:sldChg>
      <pc:sldChg chg="modSp add del">
        <pc:chgData name="Kris Udd" userId="1177e061ad7f1e06" providerId="LiveId" clId="{806AA75A-8297-49FF-A650-4798329E67BE}" dt="2023-10-31T19:29:15.427" v="18" actId="47"/>
        <pc:sldMkLst>
          <pc:docMk/>
          <pc:sldMk cId="2910935712" sldId="960"/>
        </pc:sldMkLst>
        <pc:picChg chg="mod">
          <ac:chgData name="Kris Udd" userId="1177e061ad7f1e06" providerId="LiveId" clId="{806AA75A-8297-49FF-A650-4798329E67BE}" dt="2023-10-31T19:28:57.901" v="17" actId="12789"/>
          <ac:picMkLst>
            <pc:docMk/>
            <pc:sldMk cId="2910935712" sldId="960"/>
            <ac:picMk id="1026" creationId="{00000000-0000-0000-0000-000000000000}"/>
          </ac:picMkLst>
        </pc:picChg>
      </pc:sldChg>
      <pc:sldChg chg="modSp add mod modNotesTx">
        <pc:chgData name="Kris Udd" userId="1177e061ad7f1e06" providerId="LiveId" clId="{806AA75A-8297-49FF-A650-4798329E67BE}" dt="2023-10-31T20:01:01.872" v="54"/>
        <pc:sldMkLst>
          <pc:docMk/>
          <pc:sldMk cId="944140352" sldId="972"/>
        </pc:sldMkLst>
        <pc:spChg chg="mod">
          <ac:chgData name="Kris Udd" userId="1177e061ad7f1e06" providerId="LiveId" clId="{806AA75A-8297-49FF-A650-4798329E67BE}" dt="2023-10-31T20:00:50.011" v="53"/>
          <ac:spMkLst>
            <pc:docMk/>
            <pc:sldMk cId="944140352" sldId="972"/>
            <ac:spMk id="3" creationId="{985408B5-420C-4004-BD42-FEB089189DC2}"/>
          </ac:spMkLst>
        </pc:spChg>
        <pc:spChg chg="mod">
          <ac:chgData name="Kris Udd" userId="1177e061ad7f1e06" providerId="LiveId" clId="{806AA75A-8297-49FF-A650-4798329E67BE}" dt="2023-10-31T20:00:36.914" v="51"/>
          <ac:spMkLst>
            <pc:docMk/>
            <pc:sldMk cId="944140352" sldId="972"/>
            <ac:spMk id="4" creationId="{FB111A19-07F8-4617-8B2B-33D2D365B46B}"/>
          </ac:spMkLst>
        </pc:spChg>
      </pc:sldChg>
      <pc:sldChg chg="modSp add mod modNotesTx">
        <pc:chgData name="Kris Udd" userId="1177e061ad7f1e06" providerId="LiveId" clId="{806AA75A-8297-49FF-A650-4798329E67BE}" dt="2023-10-31T20:00:46.371" v="52"/>
        <pc:sldMkLst>
          <pc:docMk/>
          <pc:sldMk cId="579289068" sldId="973"/>
        </pc:sldMkLst>
        <pc:spChg chg="mod">
          <ac:chgData name="Kris Udd" userId="1177e061ad7f1e06" providerId="LiveId" clId="{806AA75A-8297-49FF-A650-4798329E67BE}" dt="2023-10-31T20:00:46.371" v="52"/>
          <ac:spMkLst>
            <pc:docMk/>
            <pc:sldMk cId="579289068" sldId="973"/>
            <ac:spMk id="3" creationId="{985408B5-420C-4004-BD42-FEB089189DC2}"/>
          </ac:spMkLst>
        </pc:spChg>
        <pc:spChg chg="mod">
          <ac:chgData name="Kris Udd" userId="1177e061ad7f1e06" providerId="LiveId" clId="{806AA75A-8297-49FF-A650-4798329E67BE}" dt="2023-10-31T20:00:33.428" v="50"/>
          <ac:spMkLst>
            <pc:docMk/>
            <pc:sldMk cId="579289068" sldId="973"/>
            <ac:spMk id="4" creationId="{FB111A19-07F8-4617-8B2B-33D2D365B46B}"/>
          </ac:spMkLst>
        </pc:spChg>
      </pc:sldChg>
      <pc:sldChg chg="modSp add mod modNotesTx">
        <pc:chgData name="Kris Udd" userId="1177e061ad7f1e06" providerId="LiveId" clId="{806AA75A-8297-49FF-A650-4798329E67BE}" dt="2023-10-31T20:04:15.726" v="60"/>
        <pc:sldMkLst>
          <pc:docMk/>
          <pc:sldMk cId="1026000057" sldId="974"/>
        </pc:sldMkLst>
        <pc:spChg chg="mod">
          <ac:chgData name="Kris Udd" userId="1177e061ad7f1e06" providerId="LiveId" clId="{806AA75A-8297-49FF-A650-4798329E67BE}" dt="2023-10-31T20:04:04.361" v="59"/>
          <ac:spMkLst>
            <pc:docMk/>
            <pc:sldMk cId="1026000057" sldId="974"/>
            <ac:spMk id="3" creationId="{00000000-0000-0000-0000-000000000000}"/>
          </ac:spMkLst>
        </pc:spChg>
        <pc:spChg chg="mod">
          <ac:chgData name="Kris Udd" userId="1177e061ad7f1e06" providerId="LiveId" clId="{806AA75A-8297-49FF-A650-4798329E67BE}" dt="2023-10-31T20:03:55.698" v="58"/>
          <ac:spMkLst>
            <pc:docMk/>
            <pc:sldMk cId="1026000057" sldId="974"/>
            <ac:spMk id="4" creationId="{00000000-0000-0000-0000-000000000000}"/>
          </ac:spMkLst>
        </pc:spChg>
      </pc:sldChg>
      <pc:sldChg chg="modSp add mod">
        <pc:chgData name="Kris Udd" userId="1177e061ad7f1e06" providerId="LiveId" clId="{806AA75A-8297-49FF-A650-4798329E67BE}" dt="2023-10-31T20:05:34.313" v="68" actId="732"/>
        <pc:sldMkLst>
          <pc:docMk/>
          <pc:sldMk cId="877997078" sldId="975"/>
        </pc:sldMkLst>
        <pc:picChg chg="mod modCrop">
          <ac:chgData name="Kris Udd" userId="1177e061ad7f1e06" providerId="LiveId" clId="{806AA75A-8297-49FF-A650-4798329E67BE}" dt="2023-10-31T20:05:34.313" v="68" actId="732"/>
          <ac:picMkLst>
            <pc:docMk/>
            <pc:sldMk cId="877997078" sldId="975"/>
            <ac:picMk id="8" creationId="{74555F96-ACF9-18AB-E3DB-BC412ED50364}"/>
          </ac:picMkLst>
        </pc:picChg>
      </pc:sldChg>
    </pc:docChg>
  </pc:docChgLst>
  <pc:docChgLst>
    <pc:chgData name="Katie Bolen" userId="aa78ffc0c2b120ec" providerId="LiveId" clId="{B48431BF-9B85-4A44-9387-73ADF4565AB7}"/>
    <pc:docChg chg="custSel modSld">
      <pc:chgData name="Katie Bolen" userId="aa78ffc0c2b120ec" providerId="LiveId" clId="{B48431BF-9B85-4A44-9387-73ADF4565AB7}" dt="2023-03-08T04:47:04.874" v="7" actId="478"/>
      <pc:docMkLst>
        <pc:docMk/>
      </pc:docMkLst>
      <pc:sldChg chg="addSp delSp modSp mod">
        <pc:chgData name="Katie Bolen" userId="aa78ffc0c2b120ec" providerId="LiveId" clId="{B48431BF-9B85-4A44-9387-73ADF4565AB7}" dt="2023-03-08T04:47:04.874" v="7" actId="478"/>
        <pc:sldMkLst>
          <pc:docMk/>
          <pc:sldMk cId="3693066290" sldId="394"/>
        </pc:sldMkLst>
        <pc:spChg chg="del mod">
          <ac:chgData name="Katie Bolen" userId="aa78ffc0c2b120ec" providerId="LiveId" clId="{B48431BF-9B85-4A44-9387-73ADF4565AB7}" dt="2023-03-08T04:47:04.874" v="7" actId="478"/>
          <ac:spMkLst>
            <pc:docMk/>
            <pc:sldMk cId="3693066290" sldId="394"/>
            <ac:spMk id="10" creationId="{A83FCCCB-3552-7830-38AD-F7C56B1070A4}"/>
          </ac:spMkLst>
        </pc:spChg>
        <pc:picChg chg="add mod ord">
          <ac:chgData name="Katie Bolen" userId="aa78ffc0c2b120ec" providerId="LiveId" clId="{B48431BF-9B85-4A44-9387-73ADF4565AB7}" dt="2023-03-08T04:46:55.832" v="3" actId="962"/>
          <ac:picMkLst>
            <pc:docMk/>
            <pc:sldMk cId="3693066290" sldId="394"/>
            <ac:picMk id="6" creationId="{FF42F35A-2810-96FC-A7F9-D53D4BEEBE65}"/>
          </ac:picMkLst>
        </pc:picChg>
        <pc:picChg chg="del mod">
          <ac:chgData name="Katie Bolen" userId="aa78ffc0c2b120ec" providerId="LiveId" clId="{B48431BF-9B85-4A44-9387-73ADF4565AB7}" dt="2023-03-08T04:46:57.368" v="5" actId="478"/>
          <ac:picMkLst>
            <pc:docMk/>
            <pc:sldMk cId="3693066290" sldId="394"/>
            <ac:picMk id="307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632844" rtl="0" eaLnBrk="1" latinLnBrk="0" hangingPunct="1">
      <a:defRPr sz="1200" kern="1200">
        <a:solidFill>
          <a:schemeClr val="tx1"/>
        </a:solidFill>
        <a:latin typeface="+mn-lt"/>
        <a:ea typeface="+mn-ea"/>
        <a:cs typeface="+mn-cs"/>
      </a:defRPr>
    </a:lvl1pPr>
    <a:lvl2pPr marL="816422" algn="l" defTabSz="1632844" rtl="0" eaLnBrk="1" latinLnBrk="0" hangingPunct="1">
      <a:defRPr sz="1200" kern="1200">
        <a:solidFill>
          <a:schemeClr val="tx1"/>
        </a:solidFill>
        <a:latin typeface="+mn-lt"/>
        <a:ea typeface="+mn-ea"/>
        <a:cs typeface="+mn-cs"/>
      </a:defRPr>
    </a:lvl2pPr>
    <a:lvl3pPr marL="1632844" algn="l" defTabSz="1632844" rtl="0" eaLnBrk="1" latinLnBrk="0" hangingPunct="1">
      <a:defRPr sz="1200" kern="1200">
        <a:solidFill>
          <a:schemeClr val="tx1"/>
        </a:solidFill>
        <a:latin typeface="+mn-lt"/>
        <a:ea typeface="+mn-ea"/>
        <a:cs typeface="+mn-cs"/>
      </a:defRPr>
    </a:lvl3pPr>
    <a:lvl4pPr marL="2449266" algn="l" defTabSz="1632844" rtl="0" eaLnBrk="1" latinLnBrk="0" hangingPunct="1">
      <a:defRPr sz="1200" kern="1200">
        <a:solidFill>
          <a:schemeClr val="tx1"/>
        </a:solidFill>
        <a:latin typeface="+mn-lt"/>
        <a:ea typeface="+mn-ea"/>
        <a:cs typeface="+mn-cs"/>
      </a:defRPr>
    </a:lvl4pPr>
    <a:lvl5pPr marL="3265688" algn="l" defTabSz="1632844" rtl="0" eaLnBrk="1" latinLnBrk="0" hangingPunct="1">
      <a:defRPr sz="1200" kern="1200">
        <a:solidFill>
          <a:schemeClr val="tx1"/>
        </a:solidFill>
        <a:latin typeface="+mn-lt"/>
        <a:ea typeface="+mn-ea"/>
        <a:cs typeface="+mn-cs"/>
      </a:defRPr>
    </a:lvl5pPr>
    <a:lvl6pPr marL="4082110" algn="l" defTabSz="1632844" rtl="0" eaLnBrk="1" latinLnBrk="0" hangingPunct="1">
      <a:defRPr sz="2143" kern="1200">
        <a:solidFill>
          <a:schemeClr val="tx1"/>
        </a:solidFill>
        <a:latin typeface="+mn-lt"/>
        <a:ea typeface="+mn-ea"/>
        <a:cs typeface="+mn-cs"/>
      </a:defRPr>
    </a:lvl6pPr>
    <a:lvl7pPr marL="4898532" algn="l" defTabSz="1632844" rtl="0" eaLnBrk="1" latinLnBrk="0" hangingPunct="1">
      <a:defRPr sz="2143" kern="1200">
        <a:solidFill>
          <a:schemeClr val="tx1"/>
        </a:solidFill>
        <a:latin typeface="+mn-lt"/>
        <a:ea typeface="+mn-ea"/>
        <a:cs typeface="+mn-cs"/>
      </a:defRPr>
    </a:lvl7pPr>
    <a:lvl8pPr marL="5714954" algn="l" defTabSz="1632844" rtl="0" eaLnBrk="1" latinLnBrk="0" hangingPunct="1">
      <a:defRPr sz="2143" kern="1200">
        <a:solidFill>
          <a:schemeClr val="tx1"/>
        </a:solidFill>
        <a:latin typeface="+mn-lt"/>
        <a:ea typeface="+mn-ea"/>
        <a:cs typeface="+mn-cs"/>
      </a:defRPr>
    </a:lvl8pPr>
    <a:lvl9pPr marL="6531376" algn="l" defTabSz="1632844" rtl="0" eaLnBrk="1" latinLnBrk="0" hangingPunct="1">
      <a:defRPr sz="2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1 John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https://www.bibleplaces.com/123john/</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Kai Akagi, Kris Udd, Steven D. Anderson,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2, &amp; 3 John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1211761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This picture shows a </a:t>
            </a:r>
            <a:r>
              <a:rPr lang="en-US" i="1" dirty="0" err="1"/>
              <a:t>ushebti</a:t>
            </a:r>
            <a:r>
              <a:rPr lang="en-US" dirty="0"/>
              <a:t> (funerary figurine) of </a:t>
            </a:r>
            <a:r>
              <a:rPr lang="en-US" dirty="0" err="1"/>
              <a:t>Montuemhat</a:t>
            </a:r>
            <a:r>
              <a:rPr lang="en-US" dirty="0"/>
              <a:t>, a famous Egyptian prophet of the deity Amun, from the late 25th dynasty. This image comes from the Brooklyn Museum, </a:t>
            </a:r>
            <a:r>
              <a:rPr lang="en-US" b="0" i="0" dirty="0">
                <a:effectLst/>
              </a:rPr>
              <a:t>Charles Edwin </a:t>
            </a:r>
            <a:r>
              <a:rPr lang="en-US" b="0" i="0" dirty="0" err="1">
                <a:effectLst/>
              </a:rPr>
              <a:t>Wilbour</a:t>
            </a:r>
            <a:r>
              <a:rPr lang="en-US" b="0" i="0" dirty="0">
                <a:effectLst/>
              </a:rPr>
              <a:t> Fund, 60.182, Creative Commons-BY.</a:t>
            </a:r>
            <a:r>
              <a:rPr lang="en-US" dirty="0"/>
              <a:t> Source: https://www.brooklynmuseum.org/opencollection/objects/3695</a:t>
            </a:r>
          </a:p>
          <a:p>
            <a:pPr rtl="0"/>
            <a:endParaRPr lang="en-US" dirty="0"/>
          </a:p>
          <a:p>
            <a:pPr rtl="0"/>
            <a:r>
              <a:rPr lang="en-US" dirty="0"/>
              <a:t>bmny3695</a:t>
            </a:r>
          </a:p>
        </p:txBody>
      </p:sp>
      <p:sp>
        <p:nvSpPr>
          <p:cNvPr id="4" name="Slide Number Placeholder 3"/>
          <p:cNvSpPr>
            <a:spLocks noGrp="1"/>
          </p:cNvSpPr>
          <p:nvPr>
            <p:ph type="sldNum" sz="quarter" idx="5"/>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406417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The existence of false prophets was hardly anything new. This statue of Elijah on Mount Carmel commemorates his slaying of the prophets of Baal. </a:t>
            </a:r>
          </a:p>
          <a:p>
            <a:pPr rtl="0"/>
            <a:endParaRPr lang="en-US" dirty="0"/>
          </a:p>
          <a:p>
            <a:pPr rtl="0"/>
            <a:r>
              <a:rPr lang="en-US" dirty="0"/>
              <a:t>tb061216351h</a:t>
            </a:r>
          </a:p>
        </p:txBody>
      </p:sp>
      <p:sp>
        <p:nvSpPr>
          <p:cNvPr id="4" name="Slide Number Placeholder 3"/>
          <p:cNvSpPr>
            <a:spLocks noGrp="1"/>
          </p:cNvSpPr>
          <p:nvPr>
            <p:ph type="sldNum" sz="quarter" idx="5"/>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2275774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altLang="ja-JP" b="0" i="0" u="none" strike="noStrike" baseline="0" dirty="0"/>
              <a:t>Jesus warned of false prophets in the Sermon on the Mount, comparing them to wolves: “Beware of false prophets, who come to you in sheep's clothing, but inwardly are ravenous wolves” (Matt 7:15). This picture shows a wolf at </a:t>
            </a:r>
            <a:r>
              <a:rPr lang="en-US" altLang="ja-JP" b="0" i="0" u="none" strike="noStrike" baseline="0" dirty="0" err="1"/>
              <a:t>Haibar</a:t>
            </a:r>
            <a:r>
              <a:rPr lang="en-US" altLang="ja-JP" b="0" i="0" u="none" strike="noStrike" baseline="0" dirty="0"/>
              <a:t> Nature Reserve in the Negev.</a:t>
            </a:r>
            <a:endParaRPr lang="en-US" dirty="0"/>
          </a:p>
          <a:p>
            <a:pPr rtl="0"/>
            <a:endParaRPr lang="en-US" dirty="0"/>
          </a:p>
          <a:p>
            <a:pPr rtl="0"/>
            <a:r>
              <a:rPr lang="en-US" dirty="0"/>
              <a:t>tb052605221h</a:t>
            </a:r>
          </a:p>
        </p:txBody>
      </p:sp>
      <p:sp>
        <p:nvSpPr>
          <p:cNvPr id="4" name="Slide Number Placeholder 3"/>
          <p:cNvSpPr>
            <a:spLocks noGrp="1"/>
          </p:cNvSpPr>
          <p:nvPr>
            <p:ph type="sldNum" sz="quarter" idx="5"/>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2372066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humorous statue depicts a young satyr</a:t>
            </a:r>
            <a:r>
              <a:rPr lang="en-US" baseline="0" dirty="0"/>
              <a:t> who has donned a theater mask that is much too large, pushing his hand through the mouth of the mask. It illustrates in a comical way the idea of something that is false or deceptive. </a:t>
            </a:r>
            <a:r>
              <a:rPr lang="en-US" dirty="0"/>
              <a:t>This photo was taken at the Getty Villa in southern California. This image comes from </a:t>
            </a:r>
            <a:r>
              <a:rPr lang="en-US" dirty="0" err="1"/>
              <a:t>alijava</a:t>
            </a:r>
            <a:r>
              <a:rPr lang="en-US" dirty="0"/>
              <a:t> and is licensed under CC BY-SA 2.0, via Wikimedia Commons: https://commons.wikimedia.org/wiki/File:Getty_villa_1033_(6571514287).jpg.</a:t>
            </a:r>
          </a:p>
          <a:p>
            <a:endParaRPr lang="en-US" dirty="0"/>
          </a:p>
          <a:p>
            <a:r>
              <a:rPr lang="en-US" dirty="0"/>
              <a:t>wiki6571514287</a:t>
            </a:r>
          </a:p>
        </p:txBody>
      </p:sp>
    </p:spTree>
    <p:extLst>
      <p:ext uri="{BB962C8B-B14F-4D97-AF65-F5344CB8AC3E}">
        <p14:creationId xmlns:p14="http://schemas.microsoft.com/office/powerpoint/2010/main" val="3566864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lvl="2" indent="0">
              <a:buNone/>
            </a:pPr>
            <a:r>
              <a:rPr lang="en-US" dirty="0"/>
              <a:t>Jesus was born in the flesh in the small village of Bethlehem. This aerial view of Bethlehem shows the </a:t>
            </a:r>
            <a:r>
              <a:rPr lang="en-US" baseline="0" dirty="0"/>
              <a:t>traditional location of that event, where a cruciform church was built in the Byzantine period.</a:t>
            </a:r>
            <a:endParaRPr lang="en-US" dirty="0"/>
          </a:p>
          <a:p>
            <a:pPr marL="4763" lvl="2" indent="0">
              <a:buNone/>
            </a:pPr>
            <a:endParaRPr lang="en-US" dirty="0"/>
          </a:p>
          <a:p>
            <a:pPr marL="4763" lvl="2" indent="0">
              <a:buNone/>
            </a:pPr>
            <a:r>
              <a:rPr lang="en-US" dirty="0"/>
              <a:t>ws110117676</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3395139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photo shows the traditional place of Jesus’s birth in the Bethlehem Church of the Nativity.</a:t>
            </a:r>
          </a:p>
          <a:p>
            <a:endParaRPr lang="en-US" sz="1200" dirty="0"/>
          </a:p>
          <a:p>
            <a:r>
              <a:rPr lang="en-US" sz="1200" dirty="0"/>
              <a:t>tbs43339009</a:t>
            </a:r>
            <a:endParaRPr lang="en-US" dirty="0"/>
          </a:p>
        </p:txBody>
      </p:sp>
    </p:spTree>
    <p:extLst>
      <p:ext uri="{BB962C8B-B14F-4D97-AF65-F5344CB8AC3E}">
        <p14:creationId xmlns:p14="http://schemas.microsoft.com/office/powerpoint/2010/main" val="460289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After John the Baptist baptized Jesus, he also made a confession of Jesus’s identity (John 1:29-34). This photograph shows the general</a:t>
            </a:r>
            <a:r>
              <a:rPr lang="en-US" sz="1200" baseline="0" dirty="0"/>
              <a:t> </a:t>
            </a:r>
            <a:r>
              <a:rPr lang="en-US" sz="1200" dirty="0"/>
              <a:t>area where the baptism may have occurred. </a:t>
            </a:r>
            <a:r>
              <a:rPr lang="en-US" dirty="0"/>
              <a:t>A small tributary of the Jordan River, the Wadi </a:t>
            </a:r>
            <a:r>
              <a:rPr lang="en-US" dirty="0" err="1"/>
              <a:t>Gharrar</a:t>
            </a:r>
            <a:r>
              <a:rPr lang="en-US" dirty="0"/>
              <a:t> is fed by five or six springs. Tradition holds that these springs provided the water that was used by John the Baptist for baptizing. Those who support this tradition note the reference to “Bethany beyond the Jordan” as the place John was baptizing (in the Gospel of John), which was not necessarily a location on the river itself. They also question whether a swiftly flowing river would be used for frequent baptisms.</a:t>
            </a:r>
            <a:endParaRPr lang="en-US" sz="1200" dirty="0"/>
          </a:p>
          <a:p>
            <a:endParaRPr lang="en-US" sz="1200" dirty="0"/>
          </a:p>
          <a:p>
            <a:r>
              <a:rPr lang="en-US" sz="1200" dirty="0"/>
              <a:t>tb060303282h</a:t>
            </a:r>
            <a:endParaRPr lang="en-US" dirty="0"/>
          </a:p>
        </p:txBody>
      </p:sp>
    </p:spTree>
    <p:extLst>
      <p:ext uri="{BB962C8B-B14F-4D97-AF65-F5344CB8AC3E}">
        <p14:creationId xmlns:p14="http://schemas.microsoft.com/office/powerpoint/2010/main" val="1815643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sarcophagus, which includes a nativity scene, </a:t>
            </a:r>
            <a:r>
              <a:rPr lang="en-US" sz="1200" dirty="0"/>
              <a:t>was photographed at the National Museum of Rome.</a:t>
            </a:r>
          </a:p>
          <a:p>
            <a:endParaRPr lang="en-US" sz="1200" dirty="0"/>
          </a:p>
          <a:p>
            <a:r>
              <a:rPr lang="en-US" sz="1200" dirty="0"/>
              <a:t>tb0513177636h</a:t>
            </a:r>
            <a:endParaRPr lang="en-US" dirty="0"/>
          </a:p>
        </p:txBody>
      </p:sp>
    </p:spTree>
    <p:extLst>
      <p:ext uri="{BB962C8B-B14F-4D97-AF65-F5344CB8AC3E}">
        <p14:creationId xmlns:p14="http://schemas.microsoft.com/office/powerpoint/2010/main" val="3976397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picture shows a depiction of Jesus’s crucifixion, by which He died in the flesh and shed His blood, in the Medeba Church in Medeba, Jordan.</a:t>
            </a:r>
          </a:p>
          <a:p>
            <a:endParaRPr lang="en-US" sz="1200" dirty="0"/>
          </a:p>
          <a:p>
            <a:r>
              <a:rPr lang="en-US" sz="1200" dirty="0"/>
              <a:t>tb031315598c</a:t>
            </a:r>
            <a:endParaRPr lang="en-US" dirty="0"/>
          </a:p>
        </p:txBody>
      </p:sp>
    </p:spTree>
    <p:extLst>
      <p:ext uri="{BB962C8B-B14F-4D97-AF65-F5344CB8AC3E}">
        <p14:creationId xmlns:p14="http://schemas.microsoft.com/office/powerpoint/2010/main" val="2544819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The Italian title for this painting, </a:t>
            </a:r>
            <a:r>
              <a:rPr lang="en-US" b="0" i="1" dirty="0"/>
              <a:t>Pietà</a:t>
            </a:r>
            <a:r>
              <a:rPr lang="en-US" b="0" i="0" dirty="0"/>
              <a:t>,</a:t>
            </a:r>
            <a:r>
              <a:rPr lang="en-US" b="1" i="1" dirty="0"/>
              <a:t> </a:t>
            </a:r>
            <a:r>
              <a:rPr lang="en-US" b="0" i="0" dirty="0"/>
              <a:t>means “the piety,” a term that is used for a variety of works of art depicting Mary the mother of Jesus</a:t>
            </a:r>
            <a:r>
              <a:rPr lang="en-US" b="0" i="0" baseline="0" dirty="0"/>
              <a:t> mourning over His body after His death. </a:t>
            </a:r>
            <a:r>
              <a:rPr lang="en-US" dirty="0">
                <a:cs typeface="Calibri"/>
              </a:rPr>
              <a:t>This painting was photographed at the Vatican Museums.</a:t>
            </a:r>
            <a:endParaRPr lang="en-US" dirty="0"/>
          </a:p>
          <a:p>
            <a:endParaRPr lang="en-US" dirty="0"/>
          </a:p>
          <a:p>
            <a:r>
              <a:rPr lang="en-US" dirty="0"/>
              <a:t>tb0512175992h</a:t>
            </a:r>
            <a:endParaRPr lang="ja-JP" altLang="en-US" dirty="0">
              <a:ea typeface="+mn-ea"/>
              <a:cs typeface="Calibri"/>
            </a:endParaRPr>
          </a:p>
        </p:txBody>
      </p:sp>
    </p:spTree>
    <p:extLst>
      <p:ext uri="{BB962C8B-B14F-4D97-AF65-F5344CB8AC3E}">
        <p14:creationId xmlns:p14="http://schemas.microsoft.com/office/powerpoint/2010/main" val="3567933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D2473-DF53-EDE6-FFA4-B4C42694F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F75E2D-BEF1-82C8-9477-B17B3DE0EE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A185D06-71BB-0FEC-ABFE-E87000F0E8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1 John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https://www.bibleplaces.com/123john/</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Kai Akagi, Kris Udd, Steven D. Anderson,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2, &amp; 3 John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D02D06E2-EB16-A064-366B-BF39EEFDF2C7}"/>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2995187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Teaching that does not affirm Jesus as the Messiah come in the flesh is not of God. This sign identifies David </a:t>
            </a:r>
            <a:r>
              <a:rPr lang="en-US" sz="1200" dirty="0" err="1"/>
              <a:t>Alroyi</a:t>
            </a:r>
            <a:r>
              <a:rPr lang="en-US" sz="1200" dirty="0"/>
              <a:t> Street,</a:t>
            </a:r>
            <a:r>
              <a:rPr lang="en-US" sz="1200" baseline="0" dirty="0"/>
              <a:t> named after a man who </a:t>
            </a:r>
            <a:r>
              <a:rPr lang="en-US" sz="1200" dirty="0"/>
              <a:t>was thought to be the Messiah by some Jewish people in the 12th century.</a:t>
            </a:r>
          </a:p>
          <a:p>
            <a:endParaRPr lang="en-US" sz="1200" dirty="0"/>
          </a:p>
          <a:p>
            <a:r>
              <a:rPr lang="en-US" sz="1200" dirty="0"/>
              <a:t>tb040605722h</a:t>
            </a:r>
            <a:endParaRPr lang="en-US" dirty="0"/>
          </a:p>
        </p:txBody>
      </p:sp>
    </p:spTree>
    <p:extLst>
      <p:ext uri="{BB962C8B-B14F-4D97-AF65-F5344CB8AC3E}">
        <p14:creationId xmlns:p14="http://schemas.microsoft.com/office/powerpoint/2010/main" val="1966073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Lubavitcher</a:t>
            </a:r>
            <a:r>
              <a:rPr lang="en-US" sz="1200" b="0" i="0" u="none" strike="noStrike" kern="1200" baseline="0" dirty="0">
                <a:solidFill>
                  <a:schemeClr val="tx1"/>
                </a:solidFill>
                <a:latin typeface="+mn-lt"/>
                <a:ea typeface="+mn-ea"/>
                <a:cs typeface="+mn-cs"/>
              </a:rPr>
              <a:t> Rabbi Menachem Mendel </a:t>
            </a:r>
            <a:r>
              <a:rPr lang="en-US" sz="1200" b="0" i="0" u="none" strike="noStrike" kern="1200" baseline="0" dirty="0" err="1">
                <a:solidFill>
                  <a:schemeClr val="tx1"/>
                </a:solidFill>
                <a:latin typeface="+mn-lt"/>
                <a:ea typeface="+mn-ea"/>
                <a:cs typeface="+mn-cs"/>
              </a:rPr>
              <a:t>Schneerson</a:t>
            </a:r>
            <a:r>
              <a:rPr lang="en-US" sz="1200" b="0" i="0" u="none" strike="noStrike" kern="1200" baseline="0" dirty="0">
                <a:solidFill>
                  <a:schemeClr val="tx1"/>
                </a:solidFill>
                <a:latin typeface="+mn-lt"/>
                <a:ea typeface="+mn-ea"/>
                <a:cs typeface="+mn-cs"/>
              </a:rPr>
              <a:t> was believed to be the Messiah by many of his followers before his death in 1994. He is still in his tomb in Queens, New York, but many continue to believe he is the Messiah, as is clear from signs regularly posted in Jerusalem. This photograph was taken in 2018.</a:t>
            </a:r>
            <a:endParaRPr lang="en-US" sz="1200" dirty="0"/>
          </a:p>
          <a:p>
            <a:endParaRPr lang="en-US" sz="1200" dirty="0"/>
          </a:p>
          <a:p>
            <a:r>
              <a:rPr lang="en-US" sz="1200" dirty="0"/>
              <a:t>adr1806252120h</a:t>
            </a:r>
            <a:endParaRPr lang="en-US" dirty="0"/>
          </a:p>
        </p:txBody>
      </p:sp>
    </p:spTree>
    <p:extLst>
      <p:ext uri="{BB962C8B-B14F-4D97-AF65-F5344CB8AC3E}">
        <p14:creationId xmlns:p14="http://schemas.microsoft.com/office/powerpoint/2010/main" val="4212641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The Emperor Julian (r. AD 361–363) was taught Christianity while young and served as a church lector, but he later rejected Christianity, writing directly in contradiction to its teaching. As emperor, he sought to promote Greco-Roman paganism. He became known as Julian the Apostate</a:t>
            </a:r>
            <a:r>
              <a:rPr lang="en-US" baseline="0" dirty="0"/>
              <a:t>. This coin was found in </a:t>
            </a:r>
            <a:r>
              <a:rPr lang="en-US" baseline="0" dirty="0" err="1"/>
              <a:t>Hertforshire</a:t>
            </a:r>
            <a:r>
              <a:rPr lang="en-US" baseline="0" dirty="0"/>
              <a:t>, England. This image comes from </a:t>
            </a:r>
            <a:r>
              <a:rPr lang="en-US" dirty="0"/>
              <a:t>Portable Antiquities Scheme and is licensed under</a:t>
            </a:r>
            <a:r>
              <a:rPr lang="en-US" baseline="0" dirty="0"/>
              <a:t> </a:t>
            </a:r>
            <a:r>
              <a:rPr lang="en-US" dirty="0"/>
              <a:t>CC BY-SA 4.0, via Wikimedia Commons: https://commons.wikimedia.org/wiki/File:Roman_coin,_siliqua_of_Julian_(FindID_496605).jpg.</a:t>
            </a:r>
          </a:p>
          <a:p>
            <a:endParaRPr lang="en-US" dirty="0"/>
          </a:p>
          <a:p>
            <a:r>
              <a:rPr lang="en-US" dirty="0"/>
              <a:t>wiki49660534836419522712411</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2927537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Marcus Aurelius was emperor from AD 161 to 180. He was tutored by Marcus Cornelius </a:t>
            </a:r>
            <a:r>
              <a:rPr lang="en-US" sz="1200" dirty="0" err="1"/>
              <a:t>Fronto</a:t>
            </a:r>
            <a:r>
              <a:rPr lang="en-US" sz="1200" dirty="0"/>
              <a:t>, whose sharp criticisms of Christianity are mentioned in Christian apologist </a:t>
            </a:r>
            <a:r>
              <a:rPr lang="en-US" sz="1200" dirty="0" err="1"/>
              <a:t>Minucius</a:t>
            </a:r>
            <a:r>
              <a:rPr lang="en-US" sz="1200" dirty="0"/>
              <a:t> Felix’s </a:t>
            </a:r>
            <a:r>
              <a:rPr lang="en-US" sz="1200" i="1" dirty="0"/>
              <a:t>Octavius</a:t>
            </a:r>
            <a:r>
              <a:rPr lang="en-US" sz="1200" i="0" dirty="0"/>
              <a:t>. </a:t>
            </a:r>
            <a:r>
              <a:rPr lang="en-US" sz="1200" i="0" dirty="0" err="1"/>
              <a:t>Fronto</a:t>
            </a:r>
            <a:r>
              <a:rPr lang="en-US" sz="1200" i="0" dirty="0"/>
              <a:t> called the objects of Christian worship a donkey’s head and an executed criminal. This picture shows a statue of Marcus Aurelius from AD 175 in the Capitoline Museums in Rome.</a:t>
            </a:r>
            <a:endParaRPr lang="en-US" sz="1200" dirty="0"/>
          </a:p>
          <a:p>
            <a:endParaRPr lang="en-US" sz="1200" dirty="0"/>
          </a:p>
          <a:p>
            <a:r>
              <a:rPr lang="en-US" sz="1200" dirty="0"/>
              <a:t>tb0514179486</a:t>
            </a:r>
            <a:endParaRPr lang="en-US" dirty="0"/>
          </a:p>
        </p:txBody>
      </p:sp>
    </p:spTree>
    <p:extLst>
      <p:ext uri="{BB962C8B-B14F-4D97-AF65-F5344CB8AC3E}">
        <p14:creationId xmlns:p14="http://schemas.microsoft.com/office/powerpoint/2010/main" val="131164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The term “little child” (Gk. </a:t>
            </a:r>
            <a:r>
              <a:rPr lang="en-US" sz="1200" i="1" dirty="0" err="1"/>
              <a:t>teknion</a:t>
            </a:r>
            <a:r>
              <a:rPr lang="en-US" sz="1200" dirty="0"/>
              <a:t>, </a:t>
            </a:r>
            <a:r>
              <a:rPr lang="el-GR" sz="1200" b="0" kern="1200" dirty="0">
                <a:solidFill>
                  <a:schemeClr val="tx1"/>
                </a:solidFill>
                <a:latin typeface="+mn-lt"/>
                <a:ea typeface="+mn-ea"/>
                <a:cs typeface="+mn-cs"/>
              </a:rPr>
              <a:t>τεκνίον</a:t>
            </a:r>
            <a:r>
              <a:rPr lang="en-US" sz="1200" dirty="0"/>
              <a:t>) is a diminutive form of “child” (Gk. </a:t>
            </a:r>
            <a:r>
              <a:rPr lang="en-US" sz="1200" i="1" dirty="0" err="1"/>
              <a:t>teknon</a:t>
            </a:r>
            <a:r>
              <a:rPr lang="en-US" sz="1200" dirty="0"/>
              <a:t>, </a:t>
            </a:r>
            <a:r>
              <a:rPr lang="el-GR" sz="1200" kern="1200" dirty="0">
                <a:solidFill>
                  <a:schemeClr val="tx1"/>
                </a:solidFill>
                <a:latin typeface="+mn-lt"/>
                <a:ea typeface="+mn-ea"/>
                <a:cs typeface="+mn-cs"/>
              </a:rPr>
              <a:t>τέκνον</a:t>
            </a:r>
            <a:r>
              <a:rPr lang="en-US" sz="1200" dirty="0"/>
              <a:t>). John is the only New Testament author to use this term (e.g.,</a:t>
            </a:r>
            <a:r>
              <a:rPr lang="en-US" sz="1200" baseline="0" dirty="0"/>
              <a:t> John 13:33; 1 John 2:12), and he always uses it as a term of endearment. </a:t>
            </a:r>
            <a:r>
              <a:rPr lang="en-US" dirty="0"/>
              <a:t>This photo of</a:t>
            </a:r>
            <a:r>
              <a:rPr lang="en-US" baseline="0" dirty="0"/>
              <a:t> a young woman surrounded by toddlers is an expression of the fondness with which John addresses his audience. </a:t>
            </a:r>
            <a:r>
              <a:rPr lang="en-US" baseline="0" dirty="0" err="1"/>
              <a:t>Negba</a:t>
            </a:r>
            <a:r>
              <a:rPr lang="en-US" baseline="0" dirty="0"/>
              <a:t> is located in southern Israel. This </a:t>
            </a:r>
            <a:r>
              <a:rPr lang="en-US" dirty="0"/>
              <a:t>American</a:t>
            </a:r>
            <a:r>
              <a:rPr lang="en-US" baseline="0" dirty="0"/>
              <a:t> Colony photo was taken in February of 1946.</a:t>
            </a:r>
            <a:endParaRPr lang="en-US" dirty="0"/>
          </a:p>
          <a:p>
            <a:endParaRPr lang="en-US" dirty="0"/>
          </a:p>
          <a:p>
            <a:r>
              <a:rPr lang="en-US" dirty="0"/>
              <a:t>mat12772h</a:t>
            </a:r>
          </a:p>
        </p:txBody>
      </p:sp>
      <p:sp>
        <p:nvSpPr>
          <p:cNvPr id="4" name="Slide Number Placeholder 3"/>
          <p:cNvSpPr>
            <a:spLocks noGrp="1"/>
          </p:cNvSpPr>
          <p:nvPr>
            <p:ph type="sldNum" sz="quarter" idx="5"/>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3016357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verb “to overcome” (Gk. </a:t>
            </a:r>
            <a:r>
              <a:rPr lang="en-US" i="1" dirty="0" err="1"/>
              <a:t>nikaō</a:t>
            </a:r>
            <a:r>
              <a:rPr lang="en-US" dirty="0"/>
              <a:t>, </a:t>
            </a:r>
            <a:r>
              <a:rPr lang="el-GR" sz="1200" b="0" kern="1200" dirty="0">
                <a:solidFill>
                  <a:schemeClr val="tx1"/>
                </a:solidFill>
                <a:latin typeface="+mn-lt"/>
                <a:ea typeface="+mn-ea"/>
                <a:cs typeface="+mn-cs"/>
              </a:rPr>
              <a:t>νικάω</a:t>
            </a:r>
            <a:r>
              <a:rPr lang="en-US" dirty="0"/>
              <a:t>) means to win or be victorious in the face of obstacles</a:t>
            </a:r>
            <a:r>
              <a:rPr lang="en-US" baseline="0" dirty="0"/>
              <a:t>. The idea is illustrated here by a pair of athletes, both of whom have </a:t>
            </a:r>
            <a:r>
              <a:rPr lang="en-US" sz="1200" b="0" i="0" kern="1200" baseline="0" dirty="0">
                <a:solidFill>
                  <a:schemeClr val="tx1"/>
                </a:solidFill>
                <a:effectLst/>
                <a:latin typeface="+mn-lt"/>
                <a:ea typeface="+mn-ea"/>
                <a:cs typeface="+mn-cs"/>
              </a:rPr>
              <a:t>received crowns to signify their victory. Their upraised arms likely once held delicate olive leaf crowns, a common prize for the winner of an athletic competition. </a:t>
            </a:r>
            <a:r>
              <a:rPr lang="en-US" sz="1200" b="0" i="0" kern="1200" dirty="0">
                <a:solidFill>
                  <a:schemeClr val="tx1"/>
                </a:solidFill>
                <a:effectLst/>
                <a:latin typeface="+mn-lt"/>
                <a:ea typeface="+mn-ea"/>
                <a:cs typeface="+mn-cs"/>
              </a:rPr>
              <a:t>This set of figurines was photographed at the Delphi Museum.</a:t>
            </a:r>
          </a:p>
          <a:p>
            <a:pPr rtl="0" fontAlgn="base"/>
            <a:endParaRPr lang="en-US" sz="1200" b="0" i="0" kern="1200" dirty="0">
              <a:solidFill>
                <a:schemeClr val="tx1"/>
              </a:solidFill>
              <a:effectLst/>
              <a:latin typeface="+mn-lt"/>
              <a:ea typeface="+mn-ea"/>
              <a:cs typeface="+mn-cs"/>
            </a:endParaRPr>
          </a:p>
          <a:p>
            <a:pPr rtl="0" fontAlgn="base"/>
            <a:r>
              <a:rPr lang="en-US" dirty="0"/>
              <a:t>mjb010917294</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13051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carving was photographed at the National Archaeological Museum in Athens.</a:t>
            </a:r>
          </a:p>
          <a:p>
            <a:endParaRPr lang="en-US" dirty="0"/>
          </a:p>
          <a:p>
            <a:r>
              <a:rPr lang="en-US" dirty="0"/>
              <a:t>tb011117363h</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632636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rtl="0" fontAlgn="base"/>
            <a:r>
              <a:rPr lang="it-IT" dirty="0"/>
              <a:t>The</a:t>
            </a:r>
            <a:r>
              <a:rPr lang="it-IT" baseline="0" dirty="0"/>
              <a:t> competitor on the right in this mosaic carries a palm frond and has a victor’s crown on her head. The woman in the center is about to be given a similar frond and crown to mark her as a victor also. This mosaic was photographed at the </a:t>
            </a:r>
            <a:r>
              <a:rPr lang="it-IT" dirty="0"/>
              <a:t>Roman villa del Casale near Piazza Armerina in Sicily. </a:t>
            </a:r>
            <a:r>
              <a:rPr lang="en-US" dirty="0"/>
              <a:t>This image comes from </a:t>
            </a:r>
            <a:r>
              <a:rPr lang="en-US" dirty="0" err="1"/>
              <a:t>Clemensfranz</a:t>
            </a:r>
            <a:r>
              <a:rPr lang="en-US" dirty="0"/>
              <a:t> and is licensed under CC BY-SA 3.0, via Wikimedia Commons: https://commons.wikimedia.org/wiki/File:Villa_Romana_del_Casale_Bikini_Maedchen_modified.jpg. A removable graphic</a:t>
            </a:r>
            <a:r>
              <a:rPr lang="en-US" baseline="0" dirty="0"/>
              <a:t> has been added to avoid causing surprise or offense.</a:t>
            </a:r>
            <a:endParaRPr lang="en-US" dirty="0"/>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wiki0525200630401340</a:t>
            </a:r>
          </a:p>
        </p:txBody>
      </p:sp>
    </p:spTree>
    <p:extLst>
      <p:ext uri="{BB962C8B-B14F-4D97-AF65-F5344CB8AC3E}">
        <p14:creationId xmlns:p14="http://schemas.microsoft.com/office/powerpoint/2010/main" val="1453876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This mosaic depicts the struggle between victory and defeat. Victory is shown leaning forward grasping the crown of victory, and a youth is rushing toward him with the victor’s palm branch. Defeat leans despondently against a pillar. A similar scene is played out by the two roosters in the foreground; the one on the left stands victoriously, while the one on the right is portrayed bent over and bleeding. </a:t>
            </a:r>
            <a:r>
              <a:rPr lang="en-US" dirty="0"/>
              <a:t>This mosaic comes from the Maze House at Pompeii and was photographed at the Naples Archaeological Museum.</a:t>
            </a:r>
          </a:p>
          <a:p>
            <a:endParaRPr lang="en-US" dirty="0"/>
          </a:p>
          <a:p>
            <a:r>
              <a:rPr lang="en-US" dirty="0"/>
              <a:t>tb0515170617c</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Constantine was a worldly ruler who used Christianity for political gain while exalting himself. Many identified as Christians and Constantine’s domain officially became “Christian,” but the Christianity under his rule and subsequent generations also became increasingly syncretistic and corrupt. This picture shows parts of a large bronze statue of Constantine, likely dating to AD 330–337, an example of his self-exaltation. This picture was taken at the Capitoline Museums in Rome.</a:t>
            </a:r>
          </a:p>
          <a:p>
            <a:endParaRPr lang="en-US" sz="1200" dirty="0"/>
          </a:p>
          <a:p>
            <a:r>
              <a:rPr lang="en-US" sz="1200" dirty="0"/>
              <a:t>tb0514179495</a:t>
            </a:r>
            <a:endParaRPr lang="en-US" dirty="0"/>
          </a:p>
        </p:txBody>
      </p:sp>
    </p:spTree>
    <p:extLst>
      <p:ext uri="{BB962C8B-B14F-4D97-AF65-F5344CB8AC3E}">
        <p14:creationId xmlns:p14="http://schemas.microsoft.com/office/powerpoint/2010/main" val="4276108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verb “to test” (Gk. </a:t>
            </a:r>
            <a:r>
              <a:rPr lang="en-US" i="1" dirty="0" err="1"/>
              <a:t>dokimazō</a:t>
            </a:r>
            <a:r>
              <a:rPr lang="en-US" dirty="0"/>
              <a:t>, </a:t>
            </a:r>
            <a:r>
              <a:rPr lang="el-GR" sz="1200" b="0" kern="1200" dirty="0">
                <a:solidFill>
                  <a:schemeClr val="tx1"/>
                </a:solidFill>
                <a:latin typeface="+mn-lt"/>
                <a:ea typeface="+mn-ea"/>
                <a:cs typeface="+mn-cs"/>
              </a:rPr>
              <a:t>δοκιμάζω</a:t>
            </a:r>
            <a:r>
              <a:rPr lang="en-US" dirty="0"/>
              <a:t>) means to make a critical examination of something</a:t>
            </a:r>
            <a:r>
              <a:rPr lang="en-US" baseline="0" dirty="0"/>
              <a:t> to determine if it is genuine. </a:t>
            </a:r>
            <a:r>
              <a:rPr lang="en-US" dirty="0"/>
              <a:t>This coin shows a punch mark on the cheek of the bust of Caesar,</a:t>
            </a:r>
            <a:r>
              <a:rPr lang="en-US" baseline="0" dirty="0"/>
              <a:t> which comes </a:t>
            </a:r>
            <a:r>
              <a:rPr lang="en-US" dirty="0"/>
              <a:t>from the coin having been tested for authenticity</a:t>
            </a:r>
            <a:r>
              <a:rPr lang="en-US" baseline="0" dirty="0"/>
              <a:t>. </a:t>
            </a:r>
            <a:r>
              <a:rPr lang="en-US" dirty="0"/>
              <a:t>This coin was produced at the </a:t>
            </a:r>
            <a:r>
              <a:rPr lang="en-US" dirty="0" err="1"/>
              <a:t>Caesaraugusta</a:t>
            </a:r>
            <a:r>
              <a:rPr lang="en-US" dirty="0"/>
              <a:t> Mint in Spain (= modern day city of Zaragoza) in 19 to 18 BC. </a:t>
            </a:r>
            <a:r>
              <a:rPr lang="en-US" baseline="0" dirty="0"/>
              <a:t>This image comes from </a:t>
            </a:r>
            <a:r>
              <a:rPr lang="en-US" dirty="0"/>
              <a:t>James St. John and is licensed under</a:t>
            </a:r>
            <a:r>
              <a:rPr lang="en-US" baseline="0" dirty="0"/>
              <a:t> </a:t>
            </a:r>
            <a:r>
              <a:rPr lang="en-US" dirty="0"/>
              <a:t>CC BY 2.0, via Wikimedia Commons: https://commons.wikimedia.org/wiki/File:Roman_coin_(head_of_Caesar_Augustus)_3.jpg.</a:t>
            </a:r>
          </a:p>
          <a:p>
            <a:endParaRPr lang="en-US" dirty="0"/>
          </a:p>
          <a:p>
            <a:r>
              <a:rPr lang="en-US" dirty="0"/>
              <a:t>wiki0109202116024819721306</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2927537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picture shows the interior of a room in the Villa of the Mysteries in Pompeii. The villa is known as the Villa of the Mysteries since the wall paintings in this room are thought to depict a woman’s initiation ritual into a mystery cult. These kinds of religious practices were accepted by the world, but antithetical to Christianity.</a:t>
            </a:r>
          </a:p>
          <a:p>
            <a:endParaRPr lang="en-US" sz="1200" dirty="0"/>
          </a:p>
          <a:p>
            <a:r>
              <a:rPr lang="en-US" sz="1200" dirty="0"/>
              <a:t>tb0516171981h</a:t>
            </a:r>
            <a:endParaRPr lang="en-US" dirty="0"/>
          </a:p>
        </p:txBody>
      </p:sp>
    </p:spTree>
    <p:extLst>
      <p:ext uri="{BB962C8B-B14F-4D97-AF65-F5344CB8AC3E}">
        <p14:creationId xmlns:p14="http://schemas.microsoft.com/office/powerpoint/2010/main" val="1947422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The Greco-Roman</a:t>
            </a:r>
            <a:r>
              <a:rPr lang="en-US" sz="1200" baseline="0" dirty="0"/>
              <a:t> world of John’s day </a:t>
            </a:r>
            <a:r>
              <a:rPr lang="en-US" sz="1200" dirty="0"/>
              <a:t>included many teachings (with their teachers and prophets) that contrasted with Christianity. This figurine of a priest of Cybele or Artemis</a:t>
            </a:r>
            <a:r>
              <a:rPr lang="en-US" sz="1200" baseline="0" dirty="0"/>
              <a:t> provides</a:t>
            </a:r>
            <a:r>
              <a:rPr lang="en-US" sz="1200" dirty="0"/>
              <a:t> one example of such teachings. It was found in Tumulus D at </a:t>
            </a:r>
            <a:r>
              <a:rPr lang="en-US" sz="1200" dirty="0" err="1"/>
              <a:t>Bayindir</a:t>
            </a:r>
            <a:r>
              <a:rPr lang="en-US" sz="1200" baseline="0" dirty="0"/>
              <a:t> in Turkey. </a:t>
            </a:r>
            <a:r>
              <a:rPr lang="en-US" sz="1200" dirty="0"/>
              <a:t>This figurine was photographed at the Museum of Archaeology and Anthropology</a:t>
            </a:r>
            <a:r>
              <a:rPr lang="en-US" sz="1200" baseline="0" dirty="0"/>
              <a:t> at the </a:t>
            </a:r>
            <a:r>
              <a:rPr lang="en-US" sz="1200" dirty="0"/>
              <a:t>University of Pennsylvania.</a:t>
            </a:r>
          </a:p>
          <a:p>
            <a:endParaRPr lang="en-US" sz="1200" dirty="0"/>
          </a:p>
          <a:p>
            <a:r>
              <a:rPr lang="en-US" sz="1200" dirty="0"/>
              <a:t>adr1605278936h</a:t>
            </a:r>
            <a:endParaRPr lang="en-US" dirty="0"/>
          </a:p>
        </p:txBody>
      </p:sp>
    </p:spTree>
    <p:extLst>
      <p:ext uri="{BB962C8B-B14F-4D97-AF65-F5344CB8AC3E}">
        <p14:creationId xmlns:p14="http://schemas.microsoft.com/office/powerpoint/2010/main" val="485268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altLang="ja-JP" sz="1200" dirty="0"/>
              <a:t>This tablet was dedicated to the chief priest (Lat. MAXIMO</a:t>
            </a:r>
            <a:r>
              <a:rPr lang="en-US" altLang="ja-JP" sz="1200" baseline="0" dirty="0"/>
              <a:t> SACERDOTI)</a:t>
            </a:r>
            <a:r>
              <a:rPr lang="en-US" altLang="ja-JP" sz="1200" dirty="0"/>
              <a:t> of the cult of Mithras, another cult that was</a:t>
            </a:r>
            <a:r>
              <a:rPr lang="en-US" altLang="ja-JP" sz="1200" baseline="0" dirty="0"/>
              <a:t> considered acceptable in the Greco-Roman world</a:t>
            </a:r>
            <a:r>
              <a:rPr lang="en-US" altLang="ja-JP" sz="1200" dirty="0"/>
              <a:t>. This tablet was photographed at the British Museum. </a:t>
            </a:r>
          </a:p>
          <a:p>
            <a:endParaRPr lang="en-US" sz="1200" dirty="0"/>
          </a:p>
          <a:p>
            <a:r>
              <a:rPr lang="en-US" sz="1200" dirty="0"/>
              <a:t>tb112004247h</a:t>
            </a:r>
            <a:endParaRPr lang="en-US" dirty="0"/>
          </a:p>
        </p:txBody>
      </p:sp>
    </p:spTree>
    <p:extLst>
      <p:ext uri="{BB962C8B-B14F-4D97-AF65-F5344CB8AC3E}">
        <p14:creationId xmlns:p14="http://schemas.microsoft.com/office/powerpoint/2010/main" val="3120809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altLang="ja-JP" b="0" i="0" u="none" strike="noStrike" baseline="0" dirty="0"/>
              <a:t>Knowledge and wisdom were prized in Greco-Roman culture. The wisdom of the world, however, could not lead to knowledge of God. As Paul stated, “For seeing that in the wisdom of God the world through its wisdom did not know God, it was God's good pleasure through the foolishness of the preaching to save those who believe” (1 </a:t>
            </a:r>
            <a:r>
              <a:rPr lang="en-US" altLang="ja-JP" b="0" i="0" u="none" strike="noStrike" baseline="0" dirty="0" err="1"/>
              <a:t>Cor</a:t>
            </a:r>
            <a:r>
              <a:rPr lang="en-US" altLang="ja-JP" b="0" i="0" u="none" strike="noStrike" baseline="0" dirty="0"/>
              <a:t> 1:21). </a:t>
            </a:r>
            <a:r>
              <a:rPr lang="en-US" altLang="ja-JP" b="0" i="0" u="none" strike="noStrike" baseline="0" dirty="0" err="1"/>
              <a:t>Chrysippos</a:t>
            </a:r>
            <a:r>
              <a:rPr lang="en-US" altLang="ja-JP" b="0" i="0" u="none" strike="noStrike" baseline="0" dirty="0"/>
              <a:t>, pictured here, developed the philosophical system that became known as Stoicism. Stoicism continued to be a major philosophical school at the time of the composition of the New Testament. This bust is considered to be a Roman copy of a late 3rd-century or 2nd-century BC Greek original. It was photographed at the British Museum. </a:t>
            </a:r>
            <a:endParaRPr lang="en-US" dirty="0"/>
          </a:p>
          <a:p>
            <a:endParaRPr lang="en-US" dirty="0"/>
          </a:p>
          <a:p>
            <a:r>
              <a:rPr lang="en-US" dirty="0"/>
              <a:t>tb0930199292h</a:t>
            </a:r>
          </a:p>
        </p:txBody>
      </p:sp>
      <p:sp>
        <p:nvSpPr>
          <p:cNvPr id="4" name="Slide Number Placeholder 3"/>
          <p:cNvSpPr>
            <a:spLocks noGrp="1"/>
          </p:cNvSpPr>
          <p:nvPr>
            <p:ph type="sldNum" sz="quarter" idx="5"/>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4058359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in Athens, Paul came across an altar dedicated</a:t>
            </a:r>
            <a:r>
              <a:rPr lang="en-US" baseline="0" dirty="0"/>
              <a:t> to “an unknown god” (Acts 17:23ff). </a:t>
            </a:r>
            <a:r>
              <a:rPr lang="en-US" dirty="0"/>
              <a:t>The altar shown</a:t>
            </a:r>
            <a:r>
              <a:rPr lang="en-US" baseline="0" dirty="0"/>
              <a:t> here is dedicated to a Palmyrene deity known as the “Nameless God.” The inscription reads as follows:</a:t>
            </a:r>
            <a:endParaRPr lang="en-US" dirty="0"/>
          </a:p>
          <a:p>
            <a:endParaRPr lang="en-US" dirty="0"/>
          </a:p>
          <a:p>
            <a:r>
              <a:rPr lang="en-US" dirty="0"/>
              <a:t>1 (For) Blessed Be His Name Forever, </a:t>
            </a:r>
            <a:br>
              <a:rPr lang="en-US" dirty="0"/>
            </a:br>
            <a:r>
              <a:rPr lang="en-US" dirty="0"/>
              <a:t>2 the Good and Merciful, made </a:t>
            </a:r>
            <a:br>
              <a:rPr lang="en-US" dirty="0"/>
            </a:br>
            <a:r>
              <a:rPr lang="en-US" dirty="0"/>
              <a:t>3 in thanksgiving </a:t>
            </a:r>
            <a:r>
              <a:rPr lang="en-US" dirty="0" err="1"/>
              <a:t>Hagigu</a:t>
            </a:r>
            <a:r>
              <a:rPr lang="en-US" dirty="0"/>
              <a:t>, son of </a:t>
            </a:r>
            <a:br>
              <a:rPr lang="en-US" dirty="0"/>
            </a:br>
            <a:r>
              <a:rPr lang="en-US" dirty="0"/>
              <a:t>4 </a:t>
            </a:r>
            <a:r>
              <a:rPr lang="en-US" dirty="0" err="1"/>
              <a:t>Yahiba</a:t>
            </a:r>
            <a:r>
              <a:rPr lang="en-US" dirty="0"/>
              <a:t>, son of </a:t>
            </a:r>
            <a:r>
              <a:rPr lang="en-US" dirty="0" err="1"/>
              <a:t>Yarhay</a:t>
            </a:r>
            <a:r>
              <a:rPr lang="en-US" dirty="0"/>
              <a:t>, </a:t>
            </a:r>
            <a:br>
              <a:rPr lang="en-US" dirty="0"/>
            </a:br>
            <a:r>
              <a:rPr lang="en-US" dirty="0"/>
              <a:t>5 (son of) </a:t>
            </a:r>
            <a:r>
              <a:rPr lang="en-US" dirty="0" err="1"/>
              <a:t>Daka</a:t>
            </a:r>
            <a:r>
              <a:rPr lang="en-US" dirty="0"/>
              <a:t>, for his life </a:t>
            </a:r>
            <a:br>
              <a:rPr lang="en-US" dirty="0"/>
            </a:br>
            <a:r>
              <a:rPr lang="en-US" dirty="0"/>
              <a:t>6 and the life of his father </a:t>
            </a:r>
            <a:br>
              <a:rPr lang="en-US" dirty="0"/>
            </a:br>
            <a:r>
              <a:rPr lang="en-US" dirty="0"/>
              <a:t>7 and his brothers. In the month of </a:t>
            </a:r>
            <a:br>
              <a:rPr lang="en-US" dirty="0"/>
            </a:br>
            <a:r>
              <a:rPr lang="en-US" dirty="0"/>
              <a:t>8 </a:t>
            </a:r>
            <a:r>
              <a:rPr lang="en-US" dirty="0" err="1"/>
              <a:t>Qinyan</a:t>
            </a:r>
            <a:r>
              <a:rPr lang="en-US" dirty="0"/>
              <a:t>, the year 543. [AD 232]</a:t>
            </a:r>
          </a:p>
          <a:p>
            <a:endParaRPr lang="en-US" dirty="0"/>
          </a:p>
          <a:p>
            <a:r>
              <a:rPr lang="en-US" sz="1200" kern="1200" dirty="0">
                <a:solidFill>
                  <a:schemeClr val="tx1"/>
                </a:solidFill>
                <a:effectLst/>
                <a:latin typeface="+mn-lt"/>
                <a:ea typeface="+mn-ea"/>
                <a:cs typeface="+mn-cs"/>
              </a:rPr>
              <a:t>This image comes from The Metropolitan Museum of Art, public domain, Purchase, 1895, accession number 95.28, </a:t>
            </a:r>
            <a:r>
              <a:rPr lang="en-US" dirty="0"/>
              <a:t>https://www.metmuseum.org/art/collection/search/322265.</a:t>
            </a:r>
          </a:p>
          <a:p>
            <a:endParaRPr lang="en-US" dirty="0"/>
          </a:p>
          <a:p>
            <a:r>
              <a:rPr lang="en-US" dirty="0"/>
              <a:t>met322265</a:t>
            </a:r>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1459310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response</a:t>
            </a:r>
            <a:r>
              <a:rPr lang="en-US" baseline="0" dirty="0"/>
              <a:t> to the altar to an unknown god at Athens was to proclaim the true God. He identified that God as the One who created the world and everything in it (Acts 17:24). </a:t>
            </a:r>
            <a:r>
              <a:rPr lang="en-US" dirty="0"/>
              <a:t>The last line of this inscription includes</a:t>
            </a:r>
            <a:r>
              <a:rPr lang="en-US" baseline="0" dirty="0"/>
              <a:t> the phrase “[Go]d, creator of the earth” (</a:t>
            </a:r>
            <a:r>
              <a:rPr lang="he-IL" baseline="0" dirty="0"/>
              <a:t>ל קן ארץ</a:t>
            </a:r>
            <a:r>
              <a:rPr lang="en-US" baseline="0" dirty="0"/>
              <a:t>[</a:t>
            </a:r>
            <a:r>
              <a:rPr lang="he-IL" baseline="0" dirty="0"/>
              <a:t>א</a:t>
            </a:r>
            <a:r>
              <a:rPr lang="en-US" baseline="0" dirty="0"/>
              <a:t>]) which echoes texts found in Genesis 14:19 and Isaiah 40:28. The verb </a:t>
            </a:r>
            <a:r>
              <a:rPr lang="en-US" i="1" baseline="0" dirty="0" err="1"/>
              <a:t>qanah</a:t>
            </a:r>
            <a:r>
              <a:rPr lang="en-US" baseline="0" dirty="0"/>
              <a:t> (</a:t>
            </a:r>
            <a:r>
              <a:rPr lang="he-IL" sz="1200" b="0" i="0" u="none" strike="noStrike" kern="1200" baseline="0" dirty="0">
                <a:solidFill>
                  <a:schemeClr val="tx1"/>
                </a:solidFill>
                <a:latin typeface="+mn-lt"/>
                <a:ea typeface="+mn-ea"/>
                <a:cs typeface="+mn-cs"/>
              </a:rPr>
              <a:t>קָנָה</a:t>
            </a:r>
            <a:r>
              <a:rPr lang="en-US" baseline="0" dirty="0"/>
              <a:t>) can also mean to buy or possess, thus some English versions render Genesis 14:19 as “possessor of heaven and earth.” </a:t>
            </a:r>
          </a:p>
          <a:p>
            <a:endParaRPr lang="en-US" baseline="0" dirty="0"/>
          </a:p>
          <a:p>
            <a:r>
              <a:rPr lang="en-US" baseline="0" dirty="0"/>
              <a:t>This ostracon was recovered in excavations in the Jewish Quarter of Jerusalem by N. Avigad in 1971. Although the inscription is broken at the beginning of the third line, the conclusion that the first word was God (“El,” </a:t>
            </a:r>
            <a:r>
              <a:rPr lang="he-IL" baseline="0" dirty="0"/>
              <a:t>אל</a:t>
            </a:r>
            <a:r>
              <a:rPr lang="en-US" baseline="0" dirty="0"/>
              <a:t>) is “almost inescapable” (Miller 1980: 43). The jar may have once contained offerings intended for the temple in Jerusalem. Based on the style of writing it is dated to the late 8th century BC. It</a:t>
            </a:r>
            <a:r>
              <a:rPr lang="en-US" dirty="0"/>
              <a:t> was photographed in the Israel Museum. The next slide includes an overlay highlighting the text</a:t>
            </a:r>
            <a:r>
              <a:rPr lang="en-US" baseline="0" dirty="0"/>
              <a:t> of the last line.</a:t>
            </a:r>
          </a:p>
          <a:p>
            <a:endParaRPr lang="en-US" dirty="0"/>
          </a:p>
          <a:p>
            <a:r>
              <a:rPr lang="en-US" b="1" dirty="0"/>
              <a:t>Reference:</a:t>
            </a:r>
          </a:p>
          <a:p>
            <a:r>
              <a:rPr lang="en-US" dirty="0"/>
              <a:t>Miller, Patrick D.</a:t>
            </a:r>
          </a:p>
          <a:p>
            <a:pPr marL="685800" indent="-457200">
              <a:tabLst>
                <a:tab pos="685800" algn="l"/>
              </a:tabLst>
            </a:pPr>
            <a:r>
              <a:rPr lang="en-US" dirty="0"/>
              <a:t>1980	El, the Creator of Earth. </a:t>
            </a:r>
            <a:r>
              <a:rPr lang="en-US" i="1" dirty="0"/>
              <a:t>Bulletin of the American Schools of Oriental Research </a:t>
            </a:r>
            <a:r>
              <a:rPr lang="en-US" dirty="0"/>
              <a:t>293: 43–46.</a:t>
            </a:r>
          </a:p>
          <a:p>
            <a:endParaRPr lang="en-US" dirty="0"/>
          </a:p>
          <a:p>
            <a:r>
              <a:rPr lang="en-US" dirty="0"/>
              <a:t>tb032014468</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2947212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response</a:t>
            </a:r>
            <a:r>
              <a:rPr lang="en-US" baseline="0" dirty="0"/>
              <a:t> to the altar to an unknown god at Athens was to proclaim the true God. He identified that God as the One who created the world and everything in it (Acts 17:24). </a:t>
            </a:r>
            <a:r>
              <a:rPr lang="en-US" dirty="0"/>
              <a:t>The last line of this inscription includes the phrase “[Go]d, creator of the earth” (</a:t>
            </a:r>
            <a:r>
              <a:rPr lang="he-IL" dirty="0"/>
              <a:t>ל קן ארץ</a:t>
            </a:r>
            <a:r>
              <a:rPr lang="en-US" dirty="0"/>
              <a:t>[</a:t>
            </a:r>
            <a:r>
              <a:rPr lang="he-IL" dirty="0"/>
              <a:t>א</a:t>
            </a:r>
            <a:r>
              <a:rPr lang="en-US" dirty="0"/>
              <a:t>]) which echoes texts found in Genesis 14:19 and Isaiah 40:28. The verb </a:t>
            </a:r>
            <a:r>
              <a:rPr lang="en-US" i="1" dirty="0" err="1"/>
              <a:t>qanah</a:t>
            </a:r>
            <a:r>
              <a:rPr lang="en-US" dirty="0"/>
              <a:t> (</a:t>
            </a:r>
            <a:r>
              <a:rPr lang="he-IL" dirty="0"/>
              <a:t>קָנָה</a:t>
            </a:r>
            <a:r>
              <a:rPr lang="en-US" dirty="0"/>
              <a:t>) can also mean to buy or possess, thus some English versions render Genesis 14:19 as “possessor of heaven and earth.” </a:t>
            </a:r>
          </a:p>
          <a:p>
            <a:endParaRPr lang="en-US" dirty="0"/>
          </a:p>
          <a:p>
            <a:r>
              <a:rPr lang="en-US" dirty="0"/>
              <a:t>This ostracon was recovered in excavations in the Jewish Quarter of Jerusalem by N. </a:t>
            </a:r>
            <a:r>
              <a:rPr lang="en-US" dirty="0" err="1"/>
              <a:t>Avigad</a:t>
            </a:r>
            <a:r>
              <a:rPr lang="en-US" dirty="0"/>
              <a:t> in 1971. Although the inscription is broken at the beginning of the third line, the conclusion that the first word was God (“El,” </a:t>
            </a:r>
            <a:r>
              <a:rPr lang="he-IL" dirty="0"/>
              <a:t>אל</a:t>
            </a:r>
            <a:r>
              <a:rPr lang="en-US" dirty="0"/>
              <a:t>) is “almost inescapable” (Miller 1980: 43). The jar may have once contained offerings intended for the temple in Jerusalem. Based on the style of writing it is dated to the late 8th century BC. It was photographed in the Israel Museum. An editable version is included beneath the graphic for those who wish to modify it.</a:t>
            </a:r>
          </a:p>
          <a:p>
            <a:endParaRPr lang="en-US" dirty="0"/>
          </a:p>
          <a:p>
            <a:r>
              <a:rPr lang="en-US" b="1" dirty="0"/>
              <a:t>Reference:</a:t>
            </a:r>
          </a:p>
          <a:p>
            <a:r>
              <a:rPr lang="en-US" dirty="0"/>
              <a:t>Miller, Patrick D.</a:t>
            </a:r>
          </a:p>
          <a:p>
            <a:pPr marL="685800" indent="-457200">
              <a:tabLst>
                <a:tab pos="685800" algn="l"/>
              </a:tabLst>
            </a:pPr>
            <a:r>
              <a:rPr lang="en-US" dirty="0"/>
              <a:t>1980	El, the Creator of Earth. </a:t>
            </a:r>
            <a:r>
              <a:rPr lang="en-US" i="1" dirty="0"/>
              <a:t>Bulletin of the American Schools of Oriental Research </a:t>
            </a:r>
            <a:r>
              <a:rPr lang="en-US" dirty="0"/>
              <a:t>293: 43–46.</a:t>
            </a:r>
          </a:p>
          <a:p>
            <a:endParaRPr lang="en-US" dirty="0"/>
          </a:p>
          <a:p>
            <a:r>
              <a:rPr lang="en-US" dirty="0"/>
              <a:t>tb032014468</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2947212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ministry at Berea may be the clearest case in the New Testament of people who knew God, and thus listened to apostolic teaching about Jesus (Acts 17:10-12).</a:t>
            </a:r>
          </a:p>
          <a:p>
            <a:endParaRPr lang="en-US" dirty="0"/>
          </a:p>
          <a:p>
            <a:r>
              <a:rPr lang="en-US" dirty="0"/>
              <a:t>tb031406535h</a:t>
            </a:r>
          </a:p>
        </p:txBody>
      </p:sp>
      <p:sp>
        <p:nvSpPr>
          <p:cNvPr id="4" name="Slide Number Placeholder 3"/>
          <p:cNvSpPr>
            <a:spLocks noGrp="1"/>
          </p:cNvSpPr>
          <p:nvPr>
            <p:ph type="sldNum" sz="quarter" idx="5"/>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163354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b="0" i="0" u="none" strike="noStrike" baseline="0" dirty="0"/>
              <a:t>Jeremiah spoke about knowing God when he prophesied, “</a:t>
            </a:r>
            <a:r>
              <a:rPr lang="en-US" b="0" i="0" u="none" strike="noStrike" kern="1200" baseline="0" dirty="0">
                <a:solidFill>
                  <a:schemeClr val="tx1"/>
                </a:solidFill>
                <a:ea typeface="+mn-ea"/>
                <a:cs typeface="+mn-cs"/>
              </a:rPr>
              <a:t>This is what the L</a:t>
            </a:r>
            <a:r>
              <a:rPr lang="en-US" b="0" i="0" u="none" strike="noStrike" kern="1200" cap="small" baseline="0" dirty="0">
                <a:solidFill>
                  <a:schemeClr val="tx1"/>
                </a:solidFill>
                <a:ea typeface="+mn-ea"/>
                <a:cs typeface="+mn-cs"/>
              </a:rPr>
              <a:t>ord</a:t>
            </a:r>
            <a:r>
              <a:rPr lang="en-US" b="0" i="0" u="none" strike="noStrike" kern="1200" baseline="0" dirty="0">
                <a:solidFill>
                  <a:schemeClr val="tx1"/>
                </a:solidFill>
                <a:ea typeface="+mn-ea"/>
                <a:cs typeface="+mn-cs"/>
              </a:rPr>
              <a:t> says: ‘Let not the wise man boast of his wisdom or the strong man boast of his strength or the rich man boast of his riches, but let him who boasts boast about this: that he understands and knows me, that I am the L</a:t>
            </a:r>
            <a:r>
              <a:rPr lang="en-US" b="0" i="0" u="none" strike="noStrike" kern="1200" cap="small" baseline="0" dirty="0">
                <a:solidFill>
                  <a:schemeClr val="tx1"/>
                </a:solidFill>
                <a:ea typeface="+mn-ea"/>
                <a:cs typeface="+mn-cs"/>
              </a:rPr>
              <a:t>ord</a:t>
            </a:r>
            <a:r>
              <a:rPr lang="en-US" b="0" i="0" u="none" strike="noStrike" kern="1200" baseline="0" dirty="0">
                <a:solidFill>
                  <a:schemeClr val="tx1"/>
                </a:solidFill>
                <a:ea typeface="+mn-ea"/>
                <a:cs typeface="+mn-cs"/>
              </a:rPr>
              <a:t>, who exercises kindness, justice and righteousness on earth, for in these I delight,’ declares the L</a:t>
            </a:r>
            <a:r>
              <a:rPr lang="en-US" b="0" i="0" u="none" strike="noStrike" kern="1200" cap="small" baseline="0" dirty="0">
                <a:solidFill>
                  <a:schemeClr val="tx1"/>
                </a:solidFill>
                <a:ea typeface="+mn-ea"/>
                <a:cs typeface="+mn-cs"/>
              </a:rPr>
              <a:t>ord</a:t>
            </a:r>
            <a:r>
              <a:rPr lang="en-US" altLang="ja-JP" b="0" i="0" u="none" strike="noStrike" baseline="0" dirty="0"/>
              <a:t>” (</a:t>
            </a:r>
            <a:r>
              <a:rPr lang="en-US" altLang="ja-JP" b="0" i="0" u="none" strike="noStrike" baseline="0" dirty="0" err="1"/>
              <a:t>Jer</a:t>
            </a:r>
            <a:r>
              <a:rPr lang="en-US" altLang="ja-JP" b="0" i="0" u="none" strike="noStrike" baseline="0" dirty="0"/>
              <a:t> 9:23-24; NIV). </a:t>
            </a:r>
            <a:r>
              <a:rPr lang="en-US" dirty="0"/>
              <a:t>This large wall</a:t>
            </a:r>
            <a:r>
              <a:rPr lang="en-US" baseline="0" dirty="0"/>
              <a:t> mosaic depicts Jeremiah holding a scroll in his left hand. </a:t>
            </a:r>
            <a:r>
              <a:rPr lang="en-US" dirty="0"/>
              <a:t>The Latin text on his scroll reads “</a:t>
            </a:r>
            <a:r>
              <a:rPr lang="en-US" b="0" i="1" u="none" strike="noStrike" kern="1200" baseline="0" dirty="0">
                <a:solidFill>
                  <a:schemeClr val="tx1"/>
                </a:solidFill>
                <a:ea typeface="+mn-ea"/>
                <a:cs typeface="+mn-cs"/>
              </a:rPr>
              <a:t>BELLABUNT ADVERSUM TE ET NON PREVALEBUNT</a:t>
            </a:r>
            <a:r>
              <a:rPr lang="en-US" b="0" i="0" u="none" strike="noStrike" kern="1200" baseline="0" dirty="0">
                <a:solidFill>
                  <a:schemeClr val="tx1"/>
                </a:solidFill>
                <a:ea typeface="+mn-ea"/>
                <a:cs typeface="+mn-cs"/>
              </a:rPr>
              <a:t>” (“They will fight against you, but they will not prevail”) from Jeremiah 1:19. </a:t>
            </a:r>
          </a:p>
          <a:p>
            <a:endParaRPr lang="en-US" dirty="0"/>
          </a:p>
          <a:p>
            <a:r>
              <a:rPr lang="en-US" dirty="0"/>
              <a:t>tb0517173017h</a:t>
            </a:r>
          </a:p>
        </p:txBody>
      </p:sp>
      <p:sp>
        <p:nvSpPr>
          <p:cNvPr id="4" name="Slide Number Placeholder 3"/>
          <p:cNvSpPr>
            <a:spLocks noGrp="1"/>
          </p:cNvSpPr>
          <p:nvPr>
            <p:ph type="sldNum" sz="quarter" idx="5"/>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1179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dirty="0"/>
              <a:t>John asserts that love is one</a:t>
            </a:r>
            <a:r>
              <a:rPr lang="en-US" baseline="0" dirty="0"/>
              <a:t> of the defining characteristics of a follower of Jesus, because love is from God Himself. In this claim, he echoes the statement of Jesus, that His disciples would be known by their love (John 13:35). This statue depicts the Greek personifications of Love (Amor) and Soul (Psyche). Love is depicted with bird-like wings, while Soul is depicted with the wings of a butterfly. </a:t>
            </a:r>
            <a:r>
              <a:rPr lang="en-US" dirty="0"/>
              <a:t>This</a:t>
            </a:r>
            <a:r>
              <a:rPr lang="en-US" baseline="0" dirty="0"/>
              <a:t> statue was photographed at the </a:t>
            </a:r>
            <a:r>
              <a:rPr lang="en-US" baseline="0" dirty="0" err="1"/>
              <a:t>Altes</a:t>
            </a:r>
            <a:r>
              <a:rPr lang="en-US" baseline="0" dirty="0"/>
              <a:t> Museum in Berlin. </a:t>
            </a:r>
            <a:r>
              <a:rPr lang="en-US" dirty="0"/>
              <a:t>This image comes from </a:t>
            </a:r>
            <a:r>
              <a:rPr lang="en-US" dirty="0" err="1"/>
              <a:t>Dosseman</a:t>
            </a:r>
            <a:r>
              <a:rPr lang="en-US" dirty="0"/>
              <a:t> and is licensed under</a:t>
            </a:r>
            <a:r>
              <a:rPr lang="en-US" baseline="0" dirty="0"/>
              <a:t> </a:t>
            </a:r>
            <a:r>
              <a:rPr lang="en-US" dirty="0"/>
              <a:t>CC BY-SA 4.0, via Wikimedia Commons: https://commons.wikimedia.org/wiki/File:Amor_and_psyche_group,_marble,_Roman_copy_from_around_150_AD_8810.jpg.</a:t>
            </a:r>
          </a:p>
          <a:p>
            <a:pPr algn="l" rtl="0"/>
            <a:endParaRPr lang="en-US" dirty="0"/>
          </a:p>
          <a:p>
            <a:pPr algn="l" rtl="0"/>
            <a:r>
              <a:rPr lang="en-US" dirty="0"/>
              <a:t>wiki0919202113240115137175504h</a:t>
            </a:r>
          </a:p>
        </p:txBody>
      </p:sp>
      <p:sp>
        <p:nvSpPr>
          <p:cNvPr id="4" name="Slide Number Placeholder 3"/>
          <p:cNvSpPr>
            <a:spLocks noGrp="1"/>
          </p:cNvSpPr>
          <p:nvPr>
            <p:ph type="sldNum" sz="quarter" idx="5"/>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2078530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coin also shows a punch mark from having been tested for authenticity.</a:t>
            </a:r>
            <a:r>
              <a:rPr lang="en-US" baseline="0" dirty="0"/>
              <a:t> The mark on the back side (right) reveals that the punch was struck against a hard surface, enough to reveal the inside of the coin without ruining the coin. </a:t>
            </a:r>
            <a:r>
              <a:rPr lang="en-US" dirty="0"/>
              <a:t>This coin from Tarsus dates to the period when it was under Persian rule. The</a:t>
            </a:r>
            <a:r>
              <a:rPr lang="en-US" baseline="0" dirty="0"/>
              <a:t> obverse contains the Aramaic inscription “Baal of Tarsus” (Arm. </a:t>
            </a:r>
            <a:r>
              <a:rPr lang="he-IL" baseline="0" dirty="0"/>
              <a:t>בעל תרז</a:t>
            </a:r>
            <a:r>
              <a:rPr lang="en-US" baseline="0" dirty="0"/>
              <a:t>) </a:t>
            </a:r>
            <a:r>
              <a:rPr lang="en-US" dirty="0"/>
              <a:t>and depicts Baal holding grapes, an ear of grain, an eagle in his right</a:t>
            </a:r>
            <a:r>
              <a:rPr lang="en-US" baseline="0" dirty="0"/>
              <a:t> hand</a:t>
            </a:r>
            <a:r>
              <a:rPr lang="en-US" dirty="0"/>
              <a:t>, and a scepter in his left hand. Below the throne is the letter “M” (</a:t>
            </a:r>
            <a:r>
              <a:rPr lang="he-IL" dirty="0"/>
              <a:t>מ</a:t>
            </a:r>
            <a:r>
              <a:rPr lang="en-US" dirty="0"/>
              <a:t>),</a:t>
            </a:r>
            <a:r>
              <a:rPr lang="en-US" baseline="0" dirty="0"/>
              <a:t> and</a:t>
            </a:r>
            <a:r>
              <a:rPr lang="en-US" dirty="0"/>
              <a:t> to the left are the letters “NṢ” (</a:t>
            </a:r>
            <a:r>
              <a:rPr lang="he-IL" dirty="0"/>
              <a:t>נצ</a:t>
            </a:r>
            <a:r>
              <a:rPr lang="en-US" dirty="0"/>
              <a:t>). The reverse depicts a lion attacking a bull and is inscribed “</a:t>
            </a:r>
            <a:r>
              <a:rPr lang="en-US" dirty="0" err="1"/>
              <a:t>Mazaios</a:t>
            </a:r>
            <a:r>
              <a:rPr lang="en-US" dirty="0"/>
              <a:t>” (Arm. </a:t>
            </a:r>
            <a:r>
              <a:rPr lang="he-IL" dirty="0"/>
              <a:t>מזדי</a:t>
            </a:r>
            <a:r>
              <a:rPr lang="en-US" dirty="0"/>
              <a:t>),</a:t>
            </a:r>
            <a:r>
              <a:rPr lang="en-US" baseline="0" dirty="0"/>
              <a:t> the name of the</a:t>
            </a:r>
            <a:r>
              <a:rPr lang="en-US" dirty="0"/>
              <a:t> satrap of Cilicia from 361 to 334 BC. Note</a:t>
            </a:r>
            <a:r>
              <a:rPr lang="en-US" baseline="0" dirty="0"/>
              <a:t> that the script used here is the Imperial Aramaic script, which is very similar to an archaic Hebrew or Phoenician script.</a:t>
            </a:r>
            <a:r>
              <a:rPr lang="en-US" dirty="0"/>
              <a:t> </a:t>
            </a:r>
            <a:r>
              <a:rPr lang="en-US" sz="1200" dirty="0"/>
              <a:t>This coin is in the Jared James Clark Collection.</a:t>
            </a:r>
          </a:p>
          <a:p>
            <a:endParaRPr lang="en-US" dirty="0"/>
          </a:p>
          <a:p>
            <a:r>
              <a:rPr lang="en-US" dirty="0"/>
              <a:t>Obverse (left): tb0713158819b; reverse (right): tb0713158823b</a:t>
            </a:r>
          </a:p>
        </p:txBody>
      </p:sp>
      <p:sp>
        <p:nvSpPr>
          <p:cNvPr id="4" name="Slide Number Placeholder 3"/>
          <p:cNvSpPr>
            <a:spLocks noGrp="1"/>
          </p:cNvSpPr>
          <p:nvPr>
            <p:ph type="sldNum" sz="quarter" idx="5"/>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1608848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dirty="0"/>
              <a:t>Marriage is another setting that was often (although not always) associated with love in the 1st century. Love was certainly an advantage in marriage, as it fostered trust and general well-being within the family. This</a:t>
            </a:r>
            <a:r>
              <a:rPr lang="en-US" baseline="0" dirty="0"/>
              <a:t> </a:t>
            </a:r>
            <a:r>
              <a:rPr lang="en-US" i="1" baseline="0" dirty="0"/>
              <a:t>pyxis</a:t>
            </a:r>
            <a:r>
              <a:rPr lang="en-US" baseline="0" dirty="0"/>
              <a:t> was photographed at the Louvre Museum. </a:t>
            </a:r>
            <a:r>
              <a:rPr lang="en-US" dirty="0"/>
              <a:t>This image comes from Marie-Lan Nguyen and is in the public domain, via Wikimedia Commons: https://commons.wikimedia.org/wiki/File:Pyxis_Peleus_Thetis_Louvre_L55_by_Wedding_Painter.jpg.</a:t>
            </a:r>
          </a:p>
          <a:p>
            <a:pPr algn="l" rtl="0"/>
            <a:endParaRPr lang="en-US" dirty="0"/>
          </a:p>
          <a:p>
            <a:pPr algn="l" rtl="0"/>
            <a:r>
              <a:rPr lang="en-US" dirty="0"/>
              <a:t>wiki33485518189243319632006185</a:t>
            </a:r>
          </a:p>
        </p:txBody>
      </p:sp>
      <p:sp>
        <p:nvSpPr>
          <p:cNvPr id="4" name="Slide Number Placeholder 3"/>
          <p:cNvSpPr>
            <a:spLocks noGrp="1"/>
          </p:cNvSpPr>
          <p:nvPr>
            <p:ph type="sldNum" sz="quarter" idx="5"/>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463267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baseline="0" dirty="0"/>
              <a:t>Paul taught that one way in which a believer fulfills the “law of Christ” is through sharing one another’s burdens (Gal 6:2). This funeral stele shows two mourning women tenderly embracing each other, illustrating the sharing of the burden of death. The names of the women appear above their heads: </a:t>
            </a:r>
            <a:r>
              <a:rPr lang="en-US" dirty="0" err="1"/>
              <a:t>Kritō</a:t>
            </a:r>
            <a:r>
              <a:rPr lang="en-US" dirty="0"/>
              <a:t> (</a:t>
            </a:r>
            <a:r>
              <a:rPr lang="el-GR" dirty="0"/>
              <a:t>Κριτω) </a:t>
            </a:r>
            <a:r>
              <a:rPr lang="en-US" dirty="0"/>
              <a:t>and </a:t>
            </a:r>
            <a:r>
              <a:rPr lang="en-US" dirty="0" err="1"/>
              <a:t>Timarista</a:t>
            </a:r>
            <a:r>
              <a:rPr lang="en-US" dirty="0"/>
              <a:t> (</a:t>
            </a:r>
            <a:r>
              <a:rPr lang="el-GR" dirty="0"/>
              <a:t>Τιμαριστα)</a:t>
            </a:r>
            <a:r>
              <a:rPr lang="en-US" dirty="0"/>
              <a:t>. </a:t>
            </a:r>
            <a:r>
              <a:rPr lang="en-US" baseline="0" dirty="0"/>
              <a:t>This stele was photographed at the Archaeological Museum of Rhodes. </a:t>
            </a:r>
            <a:r>
              <a:rPr lang="en-US" dirty="0"/>
              <a:t>This image comes from </a:t>
            </a:r>
            <a:r>
              <a:rPr lang="en-US" dirty="0" err="1"/>
              <a:t>Jebulon</a:t>
            </a:r>
            <a:r>
              <a:rPr lang="en-US" dirty="0"/>
              <a:t> and is in the public domain, via Wikimedia Commons: https://commons.wikimedia.org/wiki/File:Krito_Timarista_stele_Rhodes.jpg.</a:t>
            </a:r>
          </a:p>
          <a:p>
            <a:pPr algn="l" rtl="0"/>
            <a:endParaRPr lang="en-US" dirty="0"/>
          </a:p>
          <a:p>
            <a:pPr algn="l" rtl="0"/>
            <a:r>
              <a:rPr lang="en-US" dirty="0"/>
              <a:t>wiki42041004142011050820111739h</a:t>
            </a:r>
          </a:p>
        </p:txBody>
      </p:sp>
      <p:sp>
        <p:nvSpPr>
          <p:cNvPr id="4" name="Slide Number Placeholder 3"/>
          <p:cNvSpPr>
            <a:spLocks noGrp="1"/>
          </p:cNvSpPr>
          <p:nvPr>
            <p:ph type="sldNum" sz="quarter" idx="5"/>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2974389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Whoever</a:t>
            </a:r>
            <a:r>
              <a:rPr lang="en-US" baseline="0" dirty="0"/>
              <a:t> does not love is likely to become engaged in fighting or quarreling. The idea is illustrated here by a depiction of gladiators, who treated one another as enemies. </a:t>
            </a:r>
            <a:r>
              <a:rPr lang="en-US" dirty="0"/>
              <a:t>This</a:t>
            </a:r>
            <a:r>
              <a:rPr lang="en-US" baseline="0" dirty="0"/>
              <a:t> photo of this rare Roman painting on clear glass </a:t>
            </a:r>
            <a:r>
              <a:rPr lang="en-US" dirty="0"/>
              <a:t>comes from The Metropolitan Museum of Art and is in the public domain. Source: https://www.metmuseum.org/art/collection/search/251165.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met251165h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42</a:t>
            </a:fld>
            <a:endParaRPr lang="en-US"/>
          </a:p>
        </p:txBody>
      </p:sp>
    </p:spTree>
    <p:extLst>
      <p:ext uri="{BB962C8B-B14F-4D97-AF65-F5344CB8AC3E}">
        <p14:creationId xmlns:p14="http://schemas.microsoft.com/office/powerpoint/2010/main" val="3473106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dirty="0"/>
              <a:t>Conflict is also represented on this amphora. It depicts the mythological character Orpheus fighting with a Thracian woman. According to the legend, the women eventually killed him because of his inattention</a:t>
            </a:r>
            <a:r>
              <a:rPr lang="en-US" baseline="0" dirty="0"/>
              <a:t> or, according to another version, because of a religious dispute. </a:t>
            </a:r>
            <a:r>
              <a:rPr lang="en-US" dirty="0"/>
              <a:t>This neck-amphora was photographed at the Vatican Museums. This image comes from </a:t>
            </a:r>
            <a:r>
              <a:rPr lang="en-US" dirty="0" err="1"/>
              <a:t>Daderot</a:t>
            </a:r>
            <a:r>
              <a:rPr lang="en-US" dirty="0"/>
              <a:t> and is in the public domain, via Wikimedia Commons: https://commons.wikimedia.org/wiki/File:Orpheus_and_the_Thracian_woman,_Attic_red-figure_neck-amphora,_by_the_Painter_of_the_Berlin_Hydria,_460-450_BC_-_Museo_Gregoriano_Etrusco_-_Vatican_Museums_-_DSC01028.jpg.</a:t>
            </a:r>
          </a:p>
          <a:p>
            <a:pPr algn="l" rtl="0"/>
            <a:endParaRPr lang="en-US" dirty="0"/>
          </a:p>
          <a:p>
            <a:pPr algn="l" rtl="0"/>
            <a:r>
              <a:rPr lang="en-US" dirty="0"/>
              <a:t>wiki040620190440178735432h</a:t>
            </a:r>
          </a:p>
        </p:txBody>
      </p:sp>
      <p:sp>
        <p:nvSpPr>
          <p:cNvPr id="4" name="Slide Number Placeholder 3"/>
          <p:cNvSpPr>
            <a:spLocks noGrp="1"/>
          </p:cNvSpPr>
          <p:nvPr>
            <p:ph type="sldNum" sz="quarter" idx="5"/>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1118644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altLang="ja-JP" b="0" i="0" u="none" strike="noStrike" baseline="0" dirty="0"/>
              <a:t>John states that love is such a distinguishing mark of those who know God that those who do not love do not know God. In Revelation 2:1-10, Jesus warns the people of the church of Ephesus that they had lost their first love, even though they persevered, did not tolerate evil, and tested false teachers. This picture shows a milestone from between Ephesus and Sardis from the Hellenistic period. </a:t>
            </a:r>
            <a:r>
              <a:rPr lang="en-US" dirty="0"/>
              <a:t>The inscription on the milestone reads, “from Sardis, four hundred and ten stadia” (Gk. </a:t>
            </a:r>
            <a:r>
              <a:rPr lang="el-GR" dirty="0"/>
              <a:t>ΕΞ ΣΑΡΔΕΩΝ ΣΤΑΔΙΑ ΤΕΤΡΑΚΟΣΙΑ ΔΕΚΑ</a:t>
            </a:r>
            <a:r>
              <a:rPr lang="en-US" dirty="0"/>
              <a:t>). A Roman</a:t>
            </a:r>
            <a:r>
              <a:rPr lang="en-US" baseline="0" dirty="0"/>
              <a:t> “stadium” measured about 607 ft (185 m), so this milestone marked a distance of about 47 miles (76 km) from the city; the route from Sardis to Ephesus was about 60 miles (97 km) altogether. This milestone was</a:t>
            </a:r>
            <a:r>
              <a:rPr lang="en-US" altLang="ja-JP" b="0" i="0" u="none" strike="noStrike" baseline="0" dirty="0"/>
              <a:t> photographed at the Ephesus Museum.</a:t>
            </a:r>
          </a:p>
          <a:p>
            <a:pPr algn="l" rtl="0"/>
            <a:endParaRPr lang="en-US" altLang="ja-JP" b="0" i="0" u="none" strike="noStrike" baseline="0" dirty="0"/>
          </a:p>
          <a:p>
            <a:pPr algn="l" rtl="0"/>
            <a:r>
              <a:rPr lang="en-US" altLang="ja-JP" b="0" i="0" u="none" strike="noStrike" baseline="0" dirty="0"/>
              <a:t>tb010317485h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1382552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photochrom image from the 1890s shows Bethlehem, the town of Jesus’s birth.</a:t>
            </a:r>
          </a:p>
          <a:p>
            <a:endParaRPr lang="en-US" sz="1200" dirty="0"/>
          </a:p>
          <a:p>
            <a:r>
              <a:rPr lang="en-US" sz="1200" dirty="0"/>
              <a:t>pcm02657h</a:t>
            </a:r>
            <a:endParaRPr lang="en-US" dirty="0"/>
          </a:p>
        </p:txBody>
      </p:sp>
    </p:spTree>
    <p:extLst>
      <p:ext uri="{BB962C8B-B14F-4D97-AF65-F5344CB8AC3E}">
        <p14:creationId xmlns:p14="http://schemas.microsoft.com/office/powerpoint/2010/main" val="7888986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Although Abraham earlier had a son Ishmael through Hagar, in Genesis 22, God told him to take his “only son” Isaac and sacrifice him on Mount Moriah. This event has often been interpreted in Christian tradition as anticipatory of Jesus’s sacrifice of Himself as God’s only Son. This depiction of Abraham sacrificing Isaac was photographed in the Mar Saba Monastery in the Judean wilderness east of Bethlehem.</a:t>
            </a:r>
          </a:p>
          <a:p>
            <a:endParaRPr lang="en-US" sz="1200" dirty="0"/>
          </a:p>
          <a:p>
            <a:r>
              <a:rPr lang="en-US" sz="1200" dirty="0"/>
              <a:t>tb010107313</a:t>
            </a:r>
            <a:endParaRPr lang="en-US" dirty="0"/>
          </a:p>
        </p:txBody>
      </p:sp>
    </p:spTree>
    <p:extLst>
      <p:ext uri="{BB962C8B-B14F-4D97-AF65-F5344CB8AC3E}">
        <p14:creationId xmlns:p14="http://schemas.microsoft.com/office/powerpoint/2010/main" val="6707317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algn="l" rtl="0"/>
            <a:r>
              <a:rPr lang="en-US" dirty="0"/>
              <a:t>Before raising Lazarus from the dead, Jesus said that those who believe in Him would never die. “</a:t>
            </a:r>
            <a:r>
              <a:rPr lang="en-US" altLang="ja-JP" b="0" i="0" u="none" strike="noStrike" baseline="0" dirty="0"/>
              <a:t>I am the resurrection, and the life. Whoever believes on me, though he die, yet he will live. And whoever lives and believes on me will never die” (John 11:25-26). This sarcophagus was photographed at the Vatican Museums.</a:t>
            </a:r>
            <a:endParaRPr lang="en-US" dirty="0"/>
          </a:p>
          <a:p>
            <a:endParaRPr lang="en-US" dirty="0"/>
          </a:p>
          <a:p>
            <a:r>
              <a:rPr lang="en-US" dirty="0"/>
              <a:t>tb0512175854</a:t>
            </a:r>
          </a:p>
        </p:txBody>
      </p:sp>
    </p:spTree>
    <p:extLst>
      <p:ext uri="{BB962C8B-B14F-4D97-AF65-F5344CB8AC3E}">
        <p14:creationId xmlns:p14="http://schemas.microsoft.com/office/powerpoint/2010/main" val="12511913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sign was photographed at the Garden Tomb in Jerusalem.</a:t>
            </a:r>
          </a:p>
          <a:p>
            <a:endParaRPr lang="en-US" sz="1200" dirty="0"/>
          </a:p>
          <a:p>
            <a:r>
              <a:rPr lang="en-US" sz="1200" dirty="0"/>
              <a:t>tb061116134h</a:t>
            </a:r>
            <a:endParaRPr lang="en-US" dirty="0"/>
          </a:p>
        </p:txBody>
      </p:sp>
    </p:spTree>
    <p:extLst>
      <p:ext uri="{BB962C8B-B14F-4D97-AF65-F5344CB8AC3E}">
        <p14:creationId xmlns:p14="http://schemas.microsoft.com/office/powerpoint/2010/main" val="18579014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term “propitiation” (Gk. </a:t>
            </a:r>
            <a:r>
              <a:rPr lang="en-US" i="1" dirty="0" err="1"/>
              <a:t>hilasmos</a:t>
            </a:r>
            <a:r>
              <a:rPr lang="en-US" dirty="0"/>
              <a:t>, </a:t>
            </a:r>
            <a:r>
              <a:rPr lang="el-GR" sz="1200" b="0" kern="1200" dirty="0">
                <a:solidFill>
                  <a:schemeClr val="tx1"/>
                </a:solidFill>
                <a:latin typeface="+mn-lt"/>
                <a:ea typeface="+mn-ea"/>
                <a:cs typeface="+mn-cs"/>
              </a:rPr>
              <a:t>ἱλασμός</a:t>
            </a:r>
            <a:r>
              <a:rPr lang="en-US" dirty="0"/>
              <a:t>) refers to something offered</a:t>
            </a:r>
            <a:r>
              <a:rPr lang="en-US" baseline="0" dirty="0"/>
              <a:t> as an appeasement for sin. It is used in the LXX to refer to a sin offering or a sacrifice made to atone for sin (cf. LXX </a:t>
            </a:r>
            <a:r>
              <a:rPr lang="en-US" baseline="0" dirty="0" err="1"/>
              <a:t>Ezek</a:t>
            </a:r>
            <a:r>
              <a:rPr lang="en-US" baseline="0" dirty="0"/>
              <a:t> 44:27). </a:t>
            </a:r>
            <a:r>
              <a:rPr lang="en-US" dirty="0"/>
              <a:t>This painting by James Tissot was</a:t>
            </a:r>
            <a:r>
              <a:rPr lang="en-US" baseline="0" dirty="0"/>
              <a:t> executed using o</a:t>
            </a:r>
            <a:r>
              <a:rPr lang="en-US" dirty="0"/>
              <a:t>paque watercolor over graphite on gray wove paper. This image is in the public domain, via the Brooklyn Museum: https://www.brooklynmuseum.org/opencollection/objects/4587.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bmny001592944587</a:t>
            </a:r>
          </a:p>
        </p:txBody>
      </p:sp>
      <p:sp>
        <p:nvSpPr>
          <p:cNvPr id="4" name="Slide Number Placeholder 3"/>
          <p:cNvSpPr>
            <a:spLocks noGrp="1"/>
          </p:cNvSpPr>
          <p:nvPr>
            <p:ph type="sldNum" sz="quarter" idx="5"/>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911733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Trickery and deceit were common in John’s day. Because of their inherent</a:t>
            </a:r>
            <a:r>
              <a:rPr lang="en-US" baseline="0" dirty="0"/>
              <a:t> (and perceived) value, attempts were sometimes made to fake coins. The clay molds shown here were intended to be used to make such fake copies, probably with actual values less than their supposed face value. These molds were found in </a:t>
            </a:r>
            <a:r>
              <a:rPr lang="en-US" dirty="0"/>
              <a:t>Trier, Germany. This image comes from Chris 73 and is licensed under CC BY-SA 3.0, via Wikimedia Commons:</a:t>
            </a:r>
            <a:r>
              <a:rPr lang="en-US" baseline="0" dirty="0"/>
              <a:t> https://commons.wikimedia.org/wiki/File:Forms_for_fake_coins.JPG.</a:t>
            </a:r>
          </a:p>
          <a:p>
            <a:endParaRPr lang="en-US" baseline="0" dirty="0"/>
          </a:p>
          <a:p>
            <a:r>
              <a:rPr lang="en-US" baseline="0" dirty="0"/>
              <a:t>wiki0128200716221944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2927537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b="0" i="0" u="none" strike="noStrike" baseline="0" dirty="0"/>
              <a:t>The cross, by which Jesus made propitiation, has been a symbol of Christianity since antiquity. Peter said of Jesus, “He Himself bore our sins in his body on the tree, that we, having died to sin, might live to righteousness; by his wounds you were healed” (1 Pet 2:24). This photo shows a cross painted on the wall of the tomb of </a:t>
            </a:r>
            <a:r>
              <a:rPr lang="en-US" altLang="ja-JP" b="0" i="0" u="none" strike="noStrike" baseline="0" dirty="0" err="1"/>
              <a:t>Panehsy</a:t>
            </a:r>
            <a:r>
              <a:rPr lang="en-US" altLang="ja-JP" b="0" i="0" u="none" strike="noStrike" baseline="0" dirty="0"/>
              <a:t>, an official under the Egyptian king Akhenaten during the 14th century BC. At a much later period the tomb was used as a Coptic church, complete with a baptismal font.</a:t>
            </a:r>
            <a:endParaRPr lang="en-US" dirty="0"/>
          </a:p>
          <a:p>
            <a:endParaRPr lang="en-US" dirty="0"/>
          </a:p>
          <a:p>
            <a:r>
              <a:rPr lang="en-US" dirty="0"/>
              <a:t>adr1603163667h</a:t>
            </a:r>
          </a:p>
        </p:txBody>
      </p:sp>
      <p:sp>
        <p:nvSpPr>
          <p:cNvPr id="4" name="Slide Number Placeholder 3"/>
          <p:cNvSpPr>
            <a:spLocks noGrp="1"/>
          </p:cNvSpPr>
          <p:nvPr>
            <p:ph type="sldNum" sz="quarter" idx="5"/>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18294882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awareness</a:t>
            </a:r>
            <a:r>
              <a:rPr lang="en-US" baseline="0" dirty="0"/>
              <a:t> of sin and the need for an atoning sacrifice seems to be nearly universal. Anyone in John’s audience, whether Jew or Gentile, would have been familiar with this concept. </a:t>
            </a:r>
            <a:r>
              <a:rPr lang="en-US" dirty="0"/>
              <a:t>This</a:t>
            </a:r>
            <a:r>
              <a:rPr lang="en-US" baseline="0" dirty="0"/>
              <a:t> painted wooden plaque depicts a lamb being led to an altar,</a:t>
            </a:r>
            <a:r>
              <a:rPr lang="en-US" dirty="0"/>
              <a:t> accompanied by two figures playing a flute and lyre. The dedication is to the Charites. The wooden plaque was found near ancient </a:t>
            </a:r>
            <a:r>
              <a:rPr lang="en-US" dirty="0" err="1"/>
              <a:t>Sikyon</a:t>
            </a:r>
            <a:r>
              <a:rPr lang="en-US" dirty="0"/>
              <a:t>, in a cave above the village </a:t>
            </a:r>
            <a:r>
              <a:rPr lang="en-US" dirty="0" err="1"/>
              <a:t>Pitsa</a:t>
            </a:r>
            <a:r>
              <a:rPr lang="en-US" dirty="0"/>
              <a:t>.</a:t>
            </a:r>
            <a:r>
              <a:rPr lang="en-US" baseline="0" dirty="0"/>
              <a:t> This is about 10 miles (16 km) west of ancient Corinth</a:t>
            </a:r>
            <a:r>
              <a:rPr lang="en-US" dirty="0"/>
              <a:t>. This plaque</a:t>
            </a:r>
            <a:r>
              <a:rPr lang="en-US" baseline="0" dirty="0"/>
              <a:t> was photographed at the </a:t>
            </a:r>
            <a:r>
              <a:rPr lang="en-US" dirty="0"/>
              <a:t>National Archaeological Museum in Athens. This image comes from </a:t>
            </a:r>
            <a:r>
              <a:rPr lang="en-US" dirty="0" err="1"/>
              <a:t>Zde</a:t>
            </a:r>
            <a:r>
              <a:rPr lang="en-US" dirty="0"/>
              <a:t> and is licensed under CC BY-SA 4.0, via Wikimedia Commons</a:t>
            </a:r>
            <a:r>
              <a:rPr lang="en-US" baseline="0" dirty="0"/>
              <a:t>: https://commons.wikimedia.org/wiki/File:Painted_wooden_plaque,_procession_to_sacrifice,_540-530_BC,_NAMA_16464,_191289.jpg.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wiki06112019164945h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15867897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Sacrifice was a regular part of</a:t>
            </a:r>
            <a:r>
              <a:rPr lang="en-US" baseline="0" dirty="0"/>
              <a:t> the rites that took place at pagan temples in the 1st century. The altar was typically a central focal point in front of any temple. </a:t>
            </a:r>
            <a:r>
              <a:rPr lang="en-US" dirty="0"/>
              <a:t>At least five temples have</a:t>
            </a:r>
            <a:r>
              <a:rPr lang="en-US" baseline="0" dirty="0"/>
              <a:t> been discovered at Pompeii, giving some indication of how common they were in the 1st century AD. </a:t>
            </a:r>
            <a:r>
              <a:rPr lang="en-US" sz="1200" kern="1200" dirty="0">
                <a:solidFill>
                  <a:schemeClr val="tx1"/>
                </a:solidFill>
                <a:effectLst/>
                <a:latin typeface="+mn-lt"/>
                <a:ea typeface="+mn-ea"/>
                <a:cs typeface="+mn-cs"/>
              </a:rPr>
              <a:t>The three altars in the fenced area in front of this temple at Pompeii illustrate the size and placement of altars in a pagan setting, which made it relatively convenient for worshippers to bring sacrifices.</a:t>
            </a:r>
          </a:p>
          <a:p>
            <a:r>
              <a:rPr lang="en-US" sz="1200" kern="1200" dirty="0">
                <a:solidFill>
                  <a:schemeClr val="tx1"/>
                </a:solidFill>
                <a:effectLst/>
                <a:latin typeface="+mn-lt"/>
                <a:ea typeface="+mn-ea"/>
                <a:cs typeface="+mn-cs"/>
              </a:rPr>
              <a:t> </a:t>
            </a:r>
            <a:endParaRPr lang="en-US" dirty="0"/>
          </a:p>
          <a:p>
            <a:r>
              <a:rPr lang="en-US" dirty="0"/>
              <a:t>tb0516172059h</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7683587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term “propitiation” (Gk. </a:t>
            </a:r>
            <a:r>
              <a:rPr lang="en-US" i="1" dirty="0" err="1"/>
              <a:t>hilasmos</a:t>
            </a:r>
            <a:r>
              <a:rPr lang="en-US" dirty="0"/>
              <a:t>, </a:t>
            </a:r>
            <a:r>
              <a:rPr lang="el-GR" sz="1200" b="0" kern="1200" dirty="0">
                <a:solidFill>
                  <a:schemeClr val="tx1"/>
                </a:solidFill>
                <a:latin typeface="+mn-lt"/>
                <a:ea typeface="+mn-ea"/>
                <a:cs typeface="+mn-cs"/>
              </a:rPr>
              <a:t>ἱλασμός</a:t>
            </a:r>
            <a:r>
              <a:rPr lang="en-US" dirty="0"/>
              <a:t>) </a:t>
            </a:r>
            <a:r>
              <a:rPr lang="en-US" i="0" dirty="0"/>
              <a:t>is closely related to the Greek word referring to the “mercy seat” (Gk. </a:t>
            </a:r>
            <a:r>
              <a:rPr lang="en-US" i="1" dirty="0" err="1"/>
              <a:t>hilast</a:t>
            </a:r>
            <a:r>
              <a:rPr lang="en-US" i="1" dirty="0" err="1">
                <a:latin typeface="Times New Roman" panose="02020603050405020304" pitchFamily="18" charset="0"/>
                <a:cs typeface="Times New Roman" panose="02020603050405020304" pitchFamily="18" charset="0"/>
              </a:rPr>
              <a:t>ērion</a:t>
            </a:r>
            <a:r>
              <a:rPr lang="en-US" i="0" dirty="0">
                <a:latin typeface="Times New Roman" panose="02020603050405020304" pitchFamily="18" charset="0"/>
                <a:cs typeface="Times New Roman" panose="02020603050405020304" pitchFamily="18" charset="0"/>
              </a:rPr>
              <a:t>, </a:t>
            </a:r>
            <a:r>
              <a:rPr lang="el-GR" sz="1200" b="0" kern="1200" dirty="0">
                <a:solidFill>
                  <a:schemeClr val="tx1"/>
                </a:solidFill>
                <a:latin typeface="+mn-lt"/>
                <a:ea typeface="+mn-ea"/>
                <a:cs typeface="+mn-cs"/>
              </a:rPr>
              <a:t>ἱλαστήριον</a:t>
            </a:r>
            <a:r>
              <a:rPr lang="en-US" i="0" dirty="0">
                <a:latin typeface="Times New Roman" panose="02020603050405020304" pitchFamily="18" charset="0"/>
                <a:cs typeface="Times New Roman" panose="02020603050405020304" pitchFamily="18" charset="0"/>
              </a:rPr>
              <a:t>) on the ark of the covenant (Heb. 9:5). </a:t>
            </a:r>
            <a:r>
              <a:rPr lang="en-US" dirty="0"/>
              <a:t>This is an artist’s idea of what the ark of the covenant may have looked like. The long poles were used by the priests to carry the ark and prevent them from touching the object itself. </a:t>
            </a:r>
            <a:r>
              <a:rPr lang="en-US" sz="1200" dirty="0"/>
              <a:t>This tabernacle</a:t>
            </a:r>
            <a:r>
              <a:rPr lang="en-US" sz="1200" baseline="0" dirty="0"/>
              <a:t> model was photographed at Timna Park near Eilat, in southern Israel.</a:t>
            </a:r>
            <a:endParaRPr lang="en-US" sz="1200" dirty="0"/>
          </a:p>
          <a:p>
            <a:endParaRPr lang="en-US" sz="1200" dirty="0"/>
          </a:p>
          <a:p>
            <a:r>
              <a:rPr lang="en-US" sz="1200" dirty="0"/>
              <a:t>tb052208375h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4267834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term “propitiation” (Gk. </a:t>
            </a:r>
            <a:r>
              <a:rPr lang="en-US" i="1" dirty="0" err="1"/>
              <a:t>hilasmos</a:t>
            </a:r>
            <a:r>
              <a:rPr lang="en-US" dirty="0"/>
              <a:t>, </a:t>
            </a:r>
            <a:r>
              <a:rPr lang="el-GR" sz="1200" b="0" kern="1200" dirty="0">
                <a:solidFill>
                  <a:schemeClr val="tx1"/>
                </a:solidFill>
                <a:latin typeface="+mn-lt"/>
                <a:ea typeface="+mn-ea"/>
                <a:cs typeface="+mn-cs"/>
              </a:rPr>
              <a:t>ἱλασμός</a:t>
            </a:r>
            <a:r>
              <a:rPr lang="en-US" dirty="0"/>
              <a:t>) </a:t>
            </a:r>
            <a:r>
              <a:rPr lang="en-US" i="0" dirty="0"/>
              <a:t>is rare in the LXX. Differing from other passages, it is used to render “Atonement” (Heb. </a:t>
            </a:r>
            <a:r>
              <a:rPr lang="en-US" i="1" dirty="0" err="1"/>
              <a:t>Kippurim</a:t>
            </a:r>
            <a:r>
              <a:rPr lang="en-US" i="0" dirty="0"/>
              <a:t>) in the phrase “Day of Atonement” (Heb. </a:t>
            </a:r>
            <a:r>
              <a:rPr lang="en-US" i="1" dirty="0"/>
              <a:t>Yom </a:t>
            </a:r>
            <a:r>
              <a:rPr lang="en-US" i="1" dirty="0" err="1"/>
              <a:t>Hakkippurim</a:t>
            </a:r>
            <a:r>
              <a:rPr lang="en-US" i="0" dirty="0"/>
              <a:t>) in Leviticus 25:9. </a:t>
            </a:r>
            <a:r>
              <a:rPr lang="en-US" dirty="0"/>
              <a:t>A modern example is the chicken sacrifice (</a:t>
            </a:r>
            <a:r>
              <a:rPr lang="en-US" i="1" dirty="0" err="1"/>
              <a:t>kapparah</a:t>
            </a:r>
            <a:r>
              <a:rPr lang="en-US" dirty="0"/>
              <a:t>) for Yom Kippur (the Day of Atonement), in which a chicken is swung</a:t>
            </a:r>
            <a:r>
              <a:rPr lang="en-US" baseline="0" dirty="0"/>
              <a:t> around the head before being slaughtered</a:t>
            </a:r>
            <a:r>
              <a:rPr lang="en-US" dirty="0"/>
              <a:t>.</a:t>
            </a:r>
          </a:p>
          <a:p>
            <a:endParaRPr lang="en-US" dirty="0"/>
          </a:p>
          <a:p>
            <a:r>
              <a:rPr lang="en-US" dirty="0"/>
              <a:t>tb092906351h</a:t>
            </a:r>
          </a:p>
        </p:txBody>
      </p:sp>
      <p:sp>
        <p:nvSpPr>
          <p:cNvPr id="4" name="Slide Number Placeholder 3"/>
          <p:cNvSpPr>
            <a:spLocks noGrp="1"/>
          </p:cNvSpPr>
          <p:nvPr>
            <p:ph type="sldNum" sz="quarter" idx="5"/>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2799905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dirty="0"/>
              <a:t>After Jesus washed His disciples feet, He said to them, “</a:t>
            </a:r>
            <a:r>
              <a:rPr lang="en-US" b="0" i="0" u="none" strike="noStrike" kern="1200" baseline="0" dirty="0">
                <a:solidFill>
                  <a:schemeClr val="tx1"/>
                </a:solidFill>
                <a:ea typeface="+mn-ea"/>
                <a:cs typeface="+mn-cs"/>
              </a:rPr>
              <a:t>When Jesus had washed their feet and put on his outer clothing, he reclined again and said to them, ‘Do you know what I have done for you? You call me Teacher and Lord—and you are speaking rightly, since that is what I am. So if I, your Lord and Teacher, have washed your feet, you also ought to wash one another's feet. For I have given you an example, that you also should do just as I have done for you’” (John 13:12-15, CSB). </a:t>
            </a:r>
            <a:r>
              <a:rPr lang="en-US" altLang="ja-JP" b="0" i="0" u="none" strike="noStrike" baseline="0" dirty="0"/>
              <a:t>This ivory diptych depicts Jesus washing the feet of the disciples. It was photographed at the Louvre Abu Dhabi.</a:t>
            </a:r>
            <a:endParaRPr lang="en-US" dirty="0"/>
          </a:p>
          <a:p>
            <a:endParaRPr lang="en-US" dirty="0"/>
          </a:p>
          <a:p>
            <a:r>
              <a:rPr lang="en-US" dirty="0"/>
              <a:t>tb0520184926</a:t>
            </a:r>
          </a:p>
        </p:txBody>
      </p:sp>
      <p:sp>
        <p:nvSpPr>
          <p:cNvPr id="4" name="Slide Number Placeholder 3"/>
          <p:cNvSpPr>
            <a:spLocks noGrp="1"/>
          </p:cNvSpPr>
          <p:nvPr>
            <p:ph type="sldNum" sz="quarter" idx="5"/>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669756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b="0" i="0" u="none" strike="noStrike" baseline="0" dirty="0"/>
              <a:t>The prologue of the Gospel of John concludes by saying, “No one has seen God at any time; the only begotten Son, who is in the bosom of the Father, He has declared Him” (John 1:18). The same prologue, however, says that God’s glory was seen in Jesus. “And the Word became flesh, and lived among us, and we beheld His glory, glory as of the only begotten from the Father, full of grace and truth” (John 1:14). This relief in the Archbasilica of St. John in Lateran depicts John pointing to Jesus (John 1:29).</a:t>
            </a:r>
          </a:p>
          <a:p>
            <a:endParaRPr lang="en-US" dirty="0"/>
          </a:p>
          <a:p>
            <a:r>
              <a:rPr lang="en-US" dirty="0"/>
              <a:t>tb0513178906h</a:t>
            </a:r>
          </a:p>
        </p:txBody>
      </p:sp>
      <p:sp>
        <p:nvSpPr>
          <p:cNvPr id="4" name="Slide Number Placeholder 3"/>
          <p:cNvSpPr>
            <a:spLocks noGrp="1"/>
          </p:cNvSpPr>
          <p:nvPr>
            <p:ph type="sldNum" sz="quarter" idx="5"/>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5385606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verb “to perfect” (Gk. </a:t>
            </a:r>
            <a:r>
              <a:rPr lang="en-US" i="1" dirty="0" err="1"/>
              <a:t>teleioō</a:t>
            </a:r>
            <a:r>
              <a:rPr lang="en-US" dirty="0"/>
              <a:t>, </a:t>
            </a:r>
            <a:r>
              <a:rPr lang="el-GR" sz="1200" b="0" kern="1200" dirty="0">
                <a:solidFill>
                  <a:schemeClr val="tx1"/>
                </a:solidFill>
                <a:latin typeface="+mn-lt"/>
                <a:ea typeface="+mn-ea"/>
                <a:cs typeface="+mn-cs"/>
              </a:rPr>
              <a:t>τελειόω</a:t>
            </a:r>
            <a:r>
              <a:rPr lang="en-US" dirty="0"/>
              <a:t>) means to bring something to an end or to finish it. This funerary stele provides</a:t>
            </a:r>
            <a:r>
              <a:rPr lang="en-US" baseline="0" dirty="0"/>
              <a:t> an example of a project that was never completed. It does contain a plastered and painted recess, which presumably depicts the deceased, but the majority of the stele has only been roughly carved, and it was left unfinished. </a:t>
            </a:r>
            <a:r>
              <a:rPr lang="en-US" dirty="0"/>
              <a:t>This stele was photographed at the Louvre Museum.</a:t>
            </a:r>
          </a:p>
          <a:p>
            <a:endParaRPr lang="en-US" dirty="0"/>
          </a:p>
          <a:p>
            <a:r>
              <a:rPr lang="en-US" dirty="0"/>
              <a:t>tb0928195756</a:t>
            </a:r>
          </a:p>
        </p:txBody>
      </p:sp>
      <p:sp>
        <p:nvSpPr>
          <p:cNvPr id="4" name="Slide Number Placeholder 3"/>
          <p:cNvSpPr>
            <a:spLocks noGrp="1"/>
          </p:cNvSpPr>
          <p:nvPr>
            <p:ph type="sldNum" sz="quarter" idx="5"/>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5385606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t>This </a:t>
            </a:r>
            <a:r>
              <a:rPr lang="en-US" i="1" dirty="0"/>
              <a:t>krater</a:t>
            </a:r>
            <a:r>
              <a:rPr lang="en-US" dirty="0"/>
              <a:t> depicts a man painting</a:t>
            </a:r>
            <a:r>
              <a:rPr lang="en-US" baseline="0" dirty="0"/>
              <a:t> a statue of the god Hercules, giving it the finishing touch needed to bring it to completion. </a:t>
            </a:r>
            <a:r>
              <a:rPr lang="en-US" dirty="0"/>
              <a:t>This image comes from The Metropolitan Museum of Art, public domain, </a:t>
            </a:r>
            <a:r>
              <a:rPr lang="en-US" b="0" i="0" dirty="0">
                <a:solidFill>
                  <a:srgbClr val="333333"/>
                </a:solidFill>
                <a:effectLst/>
                <a:latin typeface="MetSans"/>
              </a:rPr>
              <a:t>Rogers Fund, 1950</a:t>
            </a:r>
            <a:r>
              <a:rPr lang="en-US" dirty="0"/>
              <a:t>, accession number </a:t>
            </a:r>
            <a:r>
              <a:rPr lang="en-US" b="0" i="0" dirty="0">
                <a:solidFill>
                  <a:srgbClr val="333333"/>
                </a:solidFill>
                <a:effectLst/>
                <a:latin typeface="MetSans"/>
              </a:rPr>
              <a:t>50.11.4</a:t>
            </a:r>
            <a:r>
              <a:rPr lang="en-US" dirty="0"/>
              <a:t>, https://www.metmuseum.org/art/collection/search/254649. A removable graphic has been added to avoid causing offense or surprise.</a:t>
            </a:r>
          </a:p>
          <a:p>
            <a:pPr>
              <a:defRPr/>
            </a:pPr>
            <a:endParaRPr lang="en-US" dirty="0"/>
          </a:p>
          <a:p>
            <a:pPr>
              <a:defRPr/>
            </a:pPr>
            <a:r>
              <a:rPr lang="en-US" dirty="0"/>
              <a:t>met254649h</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3329305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b="0" i="0" u="none" strike="noStrike" baseline="0" dirty="0"/>
              <a:t>Acts 2 narrates the Spirit being given to the disciples as they were gathered together on Pentecost. Mention of them gathering in the Upper Room in Acts 1 suggests they may have been gathered there when this occurred. Much of the current architecture in this room dates to the Crusader period, but the tradition associating it with a much earlier, Roman structure is strong.</a:t>
            </a:r>
          </a:p>
          <a:p>
            <a:endParaRPr lang="en-US" altLang="ja-JP" b="0" i="0" u="none" strike="noStrike" baseline="0" dirty="0"/>
          </a:p>
          <a:p>
            <a:r>
              <a:rPr lang="en-US" altLang="ja-JP" b="0" i="0" u="none" strike="noStrike" baseline="0" dirty="0"/>
              <a:t>tb061616084h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3477363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Roman coin</a:t>
            </a:r>
            <a:r>
              <a:rPr lang="en-US" baseline="0" dirty="0"/>
              <a:t> is a forgery from the 1st century AD. It has a copper core and has been plated with silver. In places, the silver has worn through and the copper underneath has begun to corrode. </a:t>
            </a:r>
            <a:r>
              <a:rPr lang="en-US" dirty="0"/>
              <a:t>This coin was discovered in Essex, England, and dates</a:t>
            </a:r>
            <a:r>
              <a:rPr lang="en-US" baseline="0" dirty="0"/>
              <a:t> to </a:t>
            </a:r>
            <a:r>
              <a:rPr lang="en-US" dirty="0"/>
              <a:t>between AD 69 and 96</a:t>
            </a:r>
            <a:r>
              <a:rPr lang="en-US" baseline="0" dirty="0"/>
              <a:t>. The image on the left comes from </a:t>
            </a:r>
            <a:r>
              <a:rPr lang="en-US" dirty="0"/>
              <a:t>Caroline McDonald and is licensed under</a:t>
            </a:r>
            <a:r>
              <a:rPr lang="en-US" baseline="0" dirty="0"/>
              <a:t> </a:t>
            </a:r>
            <a:r>
              <a:rPr lang="en-US" dirty="0"/>
              <a:t>CC BY-SA 4.0, via Wikimedia Commons: https://commons.wikimedia.org/wiki/File:Roman_forgery_of_a_denarius_obverse_(FindID_66167).jpg. The image on the right </a:t>
            </a:r>
            <a:r>
              <a:rPr lang="en-US" baseline="0" dirty="0"/>
              <a:t>comes from </a:t>
            </a:r>
            <a:r>
              <a:rPr lang="en-US" dirty="0"/>
              <a:t>Caroline McDonald and is licensed under</a:t>
            </a:r>
            <a:r>
              <a:rPr lang="en-US" baseline="0" dirty="0"/>
              <a:t> </a:t>
            </a:r>
            <a:r>
              <a:rPr lang="en-US" dirty="0"/>
              <a:t>CC BY-SA 4.0, via Wikimedia Commons: https://commons.wikimedia.org/wiki/File:Roman_forgery_of_a_denarius_reverse_(FindID_66167).jpg.</a:t>
            </a:r>
          </a:p>
          <a:p>
            <a:endParaRPr lang="en-US" dirty="0"/>
          </a:p>
          <a:p>
            <a:r>
              <a:rPr lang="en-US" dirty="0"/>
              <a:t>Left: wiki66167114855050720046996640; right: wiki66167114855050720046996640r</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29275370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relief on this modern bronze door depicts the Holy Spirit, symbolized as a dove, coming upon the apostles at Pentecost. It was photographed at the Basilica of Saint Paul Outside the Walls in Rome.</a:t>
            </a:r>
          </a:p>
          <a:p>
            <a:endParaRPr lang="en-US" dirty="0"/>
          </a:p>
          <a:p>
            <a:r>
              <a:rPr lang="en-US" dirty="0"/>
              <a:t>tb0517173033h</a:t>
            </a:r>
            <a:endParaRPr lang="ja-JP" alt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17395431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ivory panel </a:t>
            </a:r>
            <a:r>
              <a:rPr lang="en-US" dirty="0"/>
              <a:t>depicts Pentecost, when the disciples received the Holy Spirit as an anointing. It was</a:t>
            </a:r>
            <a:r>
              <a:rPr lang="en-US" baseline="0" dirty="0"/>
              <a:t> made in imitation of Byzantine work and was photographed at the Vatican Museums.</a:t>
            </a:r>
            <a:endParaRPr lang="en-US" dirty="0"/>
          </a:p>
          <a:p>
            <a:endParaRPr lang="en-US" dirty="0"/>
          </a:p>
          <a:p>
            <a:r>
              <a:rPr lang="en-US" dirty="0"/>
              <a:t>tb0512177041</a:t>
            </a:r>
          </a:p>
        </p:txBody>
      </p:sp>
      <p:sp>
        <p:nvSpPr>
          <p:cNvPr id="4" name="Slide Number Placeholder 3"/>
          <p:cNvSpPr>
            <a:spLocks noGrp="1"/>
          </p:cNvSpPr>
          <p:nvPr>
            <p:ph type="sldNum" sz="quarter" idx="5"/>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13595797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632844" rtl="0" eaLnBrk="1" fontAlgn="auto" latinLnBrk="0" hangingPunct="1">
              <a:lnSpc>
                <a:spcPct val="100000"/>
              </a:lnSpc>
              <a:spcBef>
                <a:spcPts val="0"/>
              </a:spcBef>
              <a:spcAft>
                <a:spcPts val="0"/>
              </a:spcAft>
              <a:buClrTx/>
              <a:buSzTx/>
              <a:buFontTx/>
              <a:buNone/>
              <a:tabLst/>
              <a:defRPr/>
            </a:pPr>
            <a:r>
              <a:rPr lang="en-US" altLang="ja-JP" b="0" i="0" u="none" strike="noStrike" baseline="0" dirty="0"/>
              <a:t>According to Acts 2, the Spirit was given on Pentecost, the 50th day after Passover. Also known as Shavuot (“weeks”), this Jewish holiday marked the end of the grain harvest. This photo shows a man winnowing wheat at Pentecost. </a:t>
            </a:r>
            <a:r>
              <a:rPr lang="en-US" baseline="0">
                <a:effectLst/>
                <a:ea typeface="Calibri" panose="020F0502020204030204" pitchFamily="34" charset="0"/>
                <a:cs typeface="Calibri" panose="020F0502020204030204" pitchFamily="34" charset="0"/>
              </a:rPr>
              <a:t>This photograph was taken at the Yad HaShmonah Biblical Gardens.</a:t>
            </a:r>
            <a:endParaRPr lang="en-US">
              <a:effectLst/>
              <a:ea typeface="Calibri" panose="020F0502020204030204" pitchFamily="34" charset="0"/>
              <a:cs typeface="Calibri" panose="020F0502020204030204" pitchFamily="34" charset="0"/>
            </a:endParaRPr>
          </a:p>
          <a:p>
            <a:endParaRPr lang="en-US" altLang="ja-JP" b="0" i="0" u="none" strike="noStrike" baseline="0" dirty="0"/>
          </a:p>
          <a:p>
            <a:r>
              <a:rPr lang="en-US" altLang="ja-JP" b="0" i="0" u="none" strike="noStrike" baseline="0" dirty="0"/>
              <a:t>tb060800102h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6684888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Witness testimony was an important part of establishing truthfulness or validity in the ancient world. This will, apparently from the early 2nd century AD, is signed by six witnesses at the bottom to authenticate it. John</a:t>
            </a:r>
            <a:r>
              <a:rPr lang="en-US" baseline="0" dirty="0"/>
              <a:t> claims to be one who was an eyewitness of the things he describes</a:t>
            </a:r>
            <a:r>
              <a:rPr lang="en-US" dirty="0"/>
              <a:t>. This document is a last will and testament,</a:t>
            </a:r>
            <a:r>
              <a:rPr lang="en-US" baseline="0" dirty="0"/>
              <a:t> and the bottom portion gives the statements of six eyewitnesses; their different styles of handwriting stand out from the upper text. </a:t>
            </a:r>
            <a:r>
              <a:rPr lang="en-US" dirty="0"/>
              <a:t>Though this document is damaged, several instances can be seen of the verb “I bear witness” (Gk. </a:t>
            </a:r>
            <a:r>
              <a:rPr lang="en-US" i="1" dirty="0" err="1"/>
              <a:t>marturō</a:t>
            </a:r>
            <a:r>
              <a:rPr lang="en-US" i="0" dirty="0"/>
              <a:t>, </a:t>
            </a:r>
            <a:r>
              <a:rPr lang="el-GR" sz="1200" kern="1200" dirty="0">
                <a:solidFill>
                  <a:schemeClr val="tx1"/>
                </a:solidFill>
                <a:effectLst/>
                <a:latin typeface="+mn-lt"/>
                <a:ea typeface="+mn-ea"/>
                <a:cs typeface="+mn-cs"/>
              </a:rPr>
              <a:t>μαρτύρω</a:t>
            </a:r>
            <a:r>
              <a:rPr lang="en-US" i="0" dirty="0"/>
              <a:t>). See the next slide for a close-up. </a:t>
            </a:r>
            <a:r>
              <a:rPr lang="en-US" dirty="0"/>
              <a:t>This image comes from the University of Michigan, Advanced Papyrological Information System, and is in the public domain. Source: http://quod.lib.umich.edu/a/apis/x-2513/5589r.tif. University of Michigan Library Digital Collections. Accessed: Dec 22,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umich55892513</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5714932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Several instances of the verb “I bear witness” (Gk. </a:t>
            </a:r>
            <a:r>
              <a:rPr lang="en-US" i="1" dirty="0" err="1"/>
              <a:t>marturō</a:t>
            </a:r>
            <a:r>
              <a:rPr lang="en-US" i="0" dirty="0"/>
              <a:t>, </a:t>
            </a:r>
            <a:r>
              <a:rPr lang="el-GR" sz="1200" kern="1200" dirty="0">
                <a:solidFill>
                  <a:schemeClr val="tx1"/>
                </a:solidFill>
                <a:effectLst/>
                <a:latin typeface="+mn-lt"/>
                <a:ea typeface="+mn-ea"/>
                <a:cs typeface="+mn-cs"/>
              </a:rPr>
              <a:t>μαρτύρω</a:t>
            </a:r>
            <a:r>
              <a:rPr lang="en-US" i="0" dirty="0"/>
              <a:t>) are highlighted. </a:t>
            </a:r>
            <a:r>
              <a:rPr lang="en-US" dirty="0"/>
              <a:t>This image comes from the University of Michigan, Advanced Papyrological Information System, and is in the public domain. Source: http://quod.lib.umich.edu/a/apis/x-2513/5589r.tif. University of Michigan Library Digital Collections. Accessed: Dec 22,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umich55892513</a:t>
            </a:r>
            <a:endParaRPr lang="en-US" i="0" dirty="0"/>
          </a:p>
        </p:txBody>
      </p:sp>
      <p:sp>
        <p:nvSpPr>
          <p:cNvPr id="4" name="Slide Number Placeholder 3"/>
          <p:cNvSpPr>
            <a:spLocks noGrp="1"/>
          </p:cNvSpPr>
          <p:nvPr>
            <p:ph type="sldNum" sz="quarter" idx="5"/>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39926665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The Armenian St. Savior Convent cloister in the Old City of Jerusalem </a:t>
            </a:r>
            <a:r>
              <a:rPr lang="en-US" sz="1200" baseline="0" dirty="0"/>
              <a:t>is</a:t>
            </a:r>
            <a:r>
              <a:rPr lang="en-US" sz="1200" dirty="0"/>
              <a:t> named according to Jesus’s role as Savior.</a:t>
            </a:r>
          </a:p>
          <a:p>
            <a:endParaRPr lang="en-US" sz="1200" dirty="0"/>
          </a:p>
          <a:p>
            <a:r>
              <a:rPr lang="en-US" sz="1200" dirty="0"/>
              <a:t>adr1806273786</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2649014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This nativity scene in St. Savior’s Cathedral commemorates Jesus’s coming into the world as its Savior.</a:t>
            </a:r>
          </a:p>
          <a:p>
            <a:endParaRPr lang="en-US" sz="1200" dirty="0"/>
          </a:p>
          <a:p>
            <a:r>
              <a:rPr lang="en-US" sz="1200" dirty="0"/>
              <a:t>tb010312263h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30357235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“savior” (Gk. </a:t>
            </a:r>
            <a:r>
              <a:rPr lang="en-US" i="1" dirty="0" err="1"/>
              <a:t>sōtēr</a:t>
            </a:r>
            <a:r>
              <a:rPr lang="en-US" i="0" dirty="0"/>
              <a:t>, </a:t>
            </a:r>
            <a:r>
              <a:rPr lang="el-GR" sz="1200" b="0" kern="1200" dirty="0">
                <a:solidFill>
                  <a:schemeClr val="tx1"/>
                </a:solidFill>
                <a:latin typeface="+mn-lt"/>
                <a:ea typeface="+mn-ea"/>
                <a:cs typeface="+mn-cs"/>
              </a:rPr>
              <a:t>σωτήρ</a:t>
            </a:r>
            <a:r>
              <a:rPr lang="en-US" dirty="0"/>
              <a:t>) refers to one who rescues or delivers. This Byzantine mosaic in the Bethlehem Church of Nativity has the word </a:t>
            </a:r>
            <a:r>
              <a:rPr lang="en-US" i="1" dirty="0" err="1"/>
              <a:t>ichthus</a:t>
            </a:r>
            <a:r>
              <a:rPr lang="en-US" dirty="0"/>
              <a:t> (“fish”) at its center, abbreviating “Jesus Christ, God’s Son, Savior.” The next slide includes a graphic highlighting the letters.</a:t>
            </a:r>
            <a:endParaRPr lang="en-US" sz="1200" i="1" baseline="0" dirty="0">
              <a:cs typeface="Calibri"/>
            </a:endParaRPr>
          </a:p>
          <a:p>
            <a:endParaRPr lang="en-US" dirty="0"/>
          </a:p>
          <a:p>
            <a:r>
              <a:rPr lang="en-US" dirty="0"/>
              <a:t>tb060416742h</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22928956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“savior” (Gk. </a:t>
            </a:r>
            <a:r>
              <a:rPr lang="en-US" i="1" dirty="0" err="1"/>
              <a:t>sōtēr</a:t>
            </a:r>
            <a:r>
              <a:rPr lang="en-US" i="0" dirty="0"/>
              <a:t>, </a:t>
            </a:r>
            <a:r>
              <a:rPr lang="el-GR" sz="1200" b="0" kern="1200" dirty="0">
                <a:solidFill>
                  <a:schemeClr val="tx1"/>
                </a:solidFill>
                <a:latin typeface="+mn-lt"/>
                <a:ea typeface="+mn-ea"/>
                <a:cs typeface="+mn-cs"/>
              </a:rPr>
              <a:t>σωτήρ</a:t>
            </a:r>
            <a:r>
              <a:rPr lang="en-US" dirty="0"/>
              <a:t>) refers to one who rescues or delivers. This Byzantine mosaic in the Bethlehem Church of Nativity has the word </a:t>
            </a:r>
            <a:r>
              <a:rPr lang="en-US" i="1" dirty="0"/>
              <a:t>ichthus</a:t>
            </a:r>
            <a:r>
              <a:rPr lang="en-US" dirty="0"/>
              <a:t> (“fish”) at its center, abbreviating “Jesus Christ, God’s Son, Savior.” An editable version is included behind this graphic. </a:t>
            </a:r>
          </a:p>
          <a:p>
            <a:endParaRPr lang="en-US" dirty="0"/>
          </a:p>
          <a:p>
            <a:r>
              <a:rPr lang="en-US" dirty="0"/>
              <a:t>tb060416742</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2292895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idea of salvation or rescue is a common theme in Greco-Roman mythology and art. This fresco depicts </a:t>
            </a:r>
            <a:r>
              <a:rPr lang="en-US" dirty="0" err="1"/>
              <a:t>Phrixos</a:t>
            </a:r>
            <a:r>
              <a:rPr lang="en-US" dirty="0"/>
              <a:t> and his sister </a:t>
            </a:r>
            <a:r>
              <a:rPr lang="en-US" dirty="0" err="1"/>
              <a:t>Helle</a:t>
            </a:r>
            <a:r>
              <a:rPr lang="en-US" baseline="0" dirty="0"/>
              <a:t> being rescued by a ram. </a:t>
            </a:r>
            <a:r>
              <a:rPr lang="en-US" baseline="0" dirty="0" err="1"/>
              <a:t>Phrixos</a:t>
            </a:r>
            <a:r>
              <a:rPr lang="en-US" baseline="0" dirty="0"/>
              <a:t> is reaching out to grasp the hand of his sister in order to rescue her. The scene combines the ideas of hope, rescue/salvation, and holding fast. This fresco</a:t>
            </a:r>
            <a:r>
              <a:rPr lang="en-US" dirty="0"/>
              <a:t> was photographed at the National Archaeological Museum in Naples. This image comes from Stefano </a:t>
            </a:r>
            <a:r>
              <a:rPr lang="en-US" dirty="0" err="1"/>
              <a:t>Bolognini</a:t>
            </a:r>
            <a:r>
              <a:rPr lang="en-US" dirty="0"/>
              <a:t> and is in the p</a:t>
            </a:r>
            <a:r>
              <a:rPr lang="en-US" baseline="0" dirty="0"/>
              <a:t>ublic domain, via Wikimedia Commons: https://commons.wikimedia.org/wiki/File:Affreschi_romani_-_Pompei_-_Frisso_ed_Elle.JPG.</a:t>
            </a:r>
          </a:p>
          <a:p>
            <a:endParaRPr lang="en-US" baseline="0" dirty="0"/>
          </a:p>
          <a:p>
            <a:r>
              <a:rPr lang="en-US" baseline="0" dirty="0"/>
              <a:t>wiki02172008160488884579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3081355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coin is another</a:t>
            </a:r>
            <a:r>
              <a:rPr lang="en-US" baseline="0" dirty="0"/>
              <a:t> forgery from the 1st century AD. It also has a copper core that has been plated with silver. </a:t>
            </a:r>
            <a:r>
              <a:rPr lang="en-US" dirty="0"/>
              <a:t>The copper alloy can be seen in areas where the silver has flaked off, and in a nick on the side, possibly made to check if it was fake. This coin was discovered in East Sussex, England, and dates</a:t>
            </a:r>
            <a:r>
              <a:rPr lang="en-US" baseline="0" dirty="0"/>
              <a:t> to </a:t>
            </a:r>
            <a:r>
              <a:rPr lang="en-US" dirty="0"/>
              <a:t>sometime</a:t>
            </a:r>
            <a:r>
              <a:rPr lang="en-US" baseline="0" dirty="0"/>
              <a:t> before AD 41. This image comes from </a:t>
            </a:r>
            <a:r>
              <a:rPr lang="en-US" dirty="0"/>
              <a:t>Portable Antiquities Scheme and is licensed under</a:t>
            </a:r>
            <a:r>
              <a:rPr lang="en-US" baseline="0" dirty="0"/>
              <a:t> </a:t>
            </a:r>
            <a:r>
              <a:rPr lang="en-US" dirty="0"/>
              <a:t>CC BY-SA 4.0, via Wikimedia Commons: https://commons.wikimedia.org/wiki/File:Roman_coin,_Plated_copy_of_a_denarius_of_Tiberius_(FindID_221077).jpg.</a:t>
            </a:r>
          </a:p>
          <a:p>
            <a:endParaRPr lang="en-US" dirty="0"/>
          </a:p>
          <a:p>
            <a:r>
              <a:rPr lang="en-US" dirty="0"/>
              <a:t>wiki22107706092008072359</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29275370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are indications that even the pagan world was in some sense</a:t>
            </a:r>
            <a:r>
              <a:rPr lang="en-US" baseline="0" dirty="0"/>
              <a:t> prepared for the appearance of a true savior, or at least had some awareness of a need for deliverance from evil. </a:t>
            </a:r>
            <a:r>
              <a:rPr lang="en-US" dirty="0"/>
              <a:t>The Greek goddess </a:t>
            </a:r>
            <a:r>
              <a:rPr lang="en-US" dirty="0" err="1"/>
              <a:t>Soteria</a:t>
            </a:r>
            <a:r>
              <a:rPr lang="en-US" dirty="0"/>
              <a:t> was a personification of salvation. The name of the goddess (Gk. </a:t>
            </a:r>
            <a:r>
              <a:rPr lang="el-GR" dirty="0"/>
              <a:t>ΣΩΤΗΡΙΑ</a:t>
            </a:r>
            <a:r>
              <a:rPr lang="en-US" dirty="0"/>
              <a:t>) on</a:t>
            </a:r>
            <a:r>
              <a:rPr lang="en-US" baseline="0" dirty="0"/>
              <a:t> this mosaic identifies her as the goddess that was believed to protect health. </a:t>
            </a:r>
            <a:r>
              <a:rPr lang="en-US" dirty="0"/>
              <a:t>This mosaic was found in the large square frigidarium of the </a:t>
            </a:r>
            <a:r>
              <a:rPr lang="en-US" dirty="0" err="1"/>
              <a:t>Apolausis</a:t>
            </a:r>
            <a:r>
              <a:rPr lang="en-US" dirty="0"/>
              <a:t> Baths at </a:t>
            </a:r>
            <a:r>
              <a:rPr lang="en-US" dirty="0" err="1"/>
              <a:t>Narlica</a:t>
            </a:r>
            <a:r>
              <a:rPr lang="en-US" dirty="0"/>
              <a:t>. It was photographed at the Antakya</a:t>
            </a:r>
            <a:r>
              <a:rPr lang="en-US" baseline="0" dirty="0"/>
              <a:t> Museum.</a:t>
            </a:r>
          </a:p>
          <a:p>
            <a:endParaRPr lang="en-US" dirty="0"/>
          </a:p>
          <a:p>
            <a:r>
              <a:rPr lang="en-US" dirty="0"/>
              <a:t>tb122900322c</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28114456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Mark records that the centurion</a:t>
            </a:r>
            <a:r>
              <a:rPr lang="en-US" sz="1200" baseline="0" dirty="0"/>
              <a:t> who attended the crucifixion of Jesus made this very confession, stating, “Truly this Man was the Son of God!” (Mark 15:39). </a:t>
            </a:r>
            <a:r>
              <a:rPr lang="en-US" sz="1200" dirty="0"/>
              <a:t>This</a:t>
            </a:r>
            <a:r>
              <a:rPr lang="en-US" sz="1200" baseline="0" dirty="0"/>
              <a:t> image of an o</a:t>
            </a:r>
            <a:r>
              <a:rPr lang="en-US" dirty="0"/>
              <a:t>paque watercolor over graphite on gray wove paper </a:t>
            </a:r>
            <a:r>
              <a:rPr lang="en-US" sz="1200" dirty="0"/>
              <a:t>comes from the Brooklyn Museum, </a:t>
            </a:r>
            <a:r>
              <a:rPr lang="en-US" b="0" i="0" dirty="0">
                <a:effectLst/>
              </a:rPr>
              <a:t>Purchased by public subscription, 00.159.309</a:t>
            </a:r>
            <a:r>
              <a:rPr lang="en-US" sz="1200" dirty="0"/>
              <a:t>, and has no known copyright restrictions. Source: https://www.brooklynmuseum.org/opencollection/objects/4594</a:t>
            </a:r>
          </a:p>
          <a:p>
            <a:endParaRPr lang="en-US" sz="1200" dirty="0"/>
          </a:p>
          <a:p>
            <a:r>
              <a:rPr lang="en-US" sz="1200" dirty="0"/>
              <a:t>bmny4594h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39743601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tb051703101</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29109706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dirty="0"/>
              <a:t>The claim that Jesus is the Son of God would have been heard in contrast to other figures to whom deity was attributed. One of the successors of Alexander,</a:t>
            </a:r>
            <a:r>
              <a:rPr lang="en-US" sz="1200" baseline="0" dirty="0"/>
              <a:t> </a:t>
            </a:r>
            <a:r>
              <a:rPr lang="en-US" altLang="en-US" dirty="0"/>
              <a:t>Lysimachus, viewed Alexander as his patron god. The Greeks considered the Egyptian ram deity Amun (Ammon) to be a form of Zeus,</a:t>
            </a:r>
            <a:r>
              <a:rPr lang="en-US" altLang="en-US" baseline="0" dirty="0"/>
              <a:t> so</a:t>
            </a:r>
            <a:r>
              <a:rPr lang="en-US" altLang="en-US" dirty="0"/>
              <a:t> Alexander is depicted with the horns of Ammon/Amun on Lysimachus’s coins. When Alexander occupied Egypt, he traveled to a temple of Amun and was told by an oracle that he was “the son of Amun,” which was the basis for Alexander’s claim to be divine. </a:t>
            </a:r>
            <a:r>
              <a:rPr lang="en-US" dirty="0"/>
              <a:t>This coin was photographed at the Ashmolean Museum at the University of Oxford.</a:t>
            </a:r>
          </a:p>
          <a:p>
            <a:endParaRPr lang="en-US" dirty="0"/>
          </a:p>
          <a:p>
            <a:r>
              <a:rPr lang="en-US" dirty="0"/>
              <a:t>adr1305240134h</a:t>
            </a:r>
          </a:p>
        </p:txBody>
      </p:sp>
      <p:sp>
        <p:nvSpPr>
          <p:cNvPr id="4" name="Slide Number Placeholder 3"/>
          <p:cNvSpPr>
            <a:spLocks noGrp="1"/>
          </p:cNvSpPr>
          <p:nvPr>
            <p:ph type="sldNum" sz="quarter" idx="5"/>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5726941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The Christian affirmation of Jesus as the Son of God would have been heard by many over against the claim of Caesar to be “son of a god,” as stated in the dedicatory inscription on the Gate of </a:t>
            </a:r>
            <a:r>
              <a:rPr lang="en-US" sz="1200" dirty="0" err="1"/>
              <a:t>Mazeus</a:t>
            </a:r>
            <a:r>
              <a:rPr lang="en-US" sz="1200" dirty="0"/>
              <a:t> and Mithridates, shown here. This Latin inscription reads, </a:t>
            </a:r>
            <a:r>
              <a:rPr lang="en-US" dirty="0"/>
              <a:t>“From the Emperor Caesar Augustus, the son of the god [Lat.</a:t>
            </a:r>
            <a:r>
              <a:rPr lang="en-US" baseline="0" dirty="0"/>
              <a:t> DIVI]</a:t>
            </a:r>
            <a:r>
              <a:rPr lang="en-US" dirty="0"/>
              <a:t>, the greatest of the priests, who was consul twelve and tribune twenty times; and the wife of August Livia; the son of </a:t>
            </a:r>
            <a:r>
              <a:rPr lang="en-US" dirty="0" err="1"/>
              <a:t>Lucus</a:t>
            </a:r>
            <a:r>
              <a:rPr lang="en-US" dirty="0"/>
              <a:t>, Marc Agrippa who was consul three times, Emperor, and tribune six times; and the daughter of Julio Caesar Augustus, </a:t>
            </a:r>
            <a:r>
              <a:rPr lang="en-US" dirty="0" err="1"/>
              <a:t>Mazeus</a:t>
            </a:r>
            <a:r>
              <a:rPr lang="en-US" dirty="0"/>
              <a:t> and </a:t>
            </a:r>
            <a:r>
              <a:rPr lang="en-US" dirty="0" err="1"/>
              <a:t>Mythridates</a:t>
            </a:r>
            <a:r>
              <a:rPr lang="en-US" dirty="0"/>
              <a:t> to their master and the people.”</a:t>
            </a:r>
            <a:endParaRPr lang="en-US" sz="1200" dirty="0"/>
          </a:p>
          <a:p>
            <a:endParaRPr lang="en-US" sz="1200" dirty="0"/>
          </a:p>
          <a:p>
            <a:r>
              <a:rPr lang="en-US" sz="1200" dirty="0"/>
              <a:t>tb010317245</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40992943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Elsewhere, Paul speaks</a:t>
            </a:r>
            <a:r>
              <a:rPr lang="en-US" baseline="0" dirty="0"/>
              <a:t> of the relationship of the believer with God as being filled with or full of God (</a:t>
            </a:r>
            <a:r>
              <a:rPr lang="en-US" baseline="0" dirty="0" err="1"/>
              <a:t>Eph</a:t>
            </a:r>
            <a:r>
              <a:rPr lang="en-US" baseline="0" dirty="0"/>
              <a:t> 3:19). </a:t>
            </a:r>
            <a:r>
              <a:rPr lang="en-US" dirty="0"/>
              <a:t>T</a:t>
            </a:r>
            <a:r>
              <a:rPr lang="en-US" baseline="0" dirty="0"/>
              <a:t>he cup shown here is filled to the brim, illustrating a similar concept. This Passover Seder was photographed in the Judean hills west of Jerusalem.</a:t>
            </a:r>
            <a:endParaRPr lang="en-US" dirty="0"/>
          </a:p>
          <a:p>
            <a:endParaRPr lang="en-US" dirty="0"/>
          </a:p>
          <a:p>
            <a:r>
              <a:rPr lang="en-US" dirty="0"/>
              <a:t>tb041603008h</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10732509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While John was an eyewitness,</a:t>
            </a:r>
            <a:r>
              <a:rPr lang="en-US" baseline="0" dirty="0"/>
              <a:t> the way in which most of his audience came to know God’s love was through the teaching of others, whether in person or by written texts. </a:t>
            </a:r>
            <a:r>
              <a:rPr lang="en-US" dirty="0"/>
              <a:t>This sandstone relief depicts a teacher and three of his students; two are seated</a:t>
            </a:r>
            <a:r>
              <a:rPr lang="en-US" baseline="0" dirty="0"/>
              <a:t> on either side of the teacher, holding open scrolls. The third student approaches from the right, holding a set of wax tablets bound together with a leather strap. He lifts his hand in greeting but does not look particularly happy to be there. This relief </a:t>
            </a:r>
            <a:r>
              <a:rPr lang="en-US" dirty="0"/>
              <a:t>was found in </a:t>
            </a:r>
            <a:r>
              <a:rPr lang="en-US" dirty="0" err="1"/>
              <a:t>Neumagen</a:t>
            </a:r>
            <a:r>
              <a:rPr lang="en-US" dirty="0"/>
              <a:t> near Trier, and was photographed at the </a:t>
            </a:r>
            <a:r>
              <a:rPr lang="en-US" dirty="0" err="1"/>
              <a:t>Rheinisches</a:t>
            </a:r>
            <a:r>
              <a:rPr lang="en-US" dirty="0"/>
              <a:t> </a:t>
            </a:r>
            <a:r>
              <a:rPr lang="en-US" dirty="0" err="1"/>
              <a:t>Landesmuseum</a:t>
            </a:r>
            <a:r>
              <a:rPr lang="en-US" dirty="0"/>
              <a:t> Trier, Germany. This image comes from Carole </a:t>
            </a:r>
            <a:r>
              <a:rPr lang="en-US" dirty="0" err="1"/>
              <a:t>Raddato</a:t>
            </a:r>
            <a:r>
              <a:rPr lang="en-US" dirty="0"/>
              <a:t> and is licensed under CC BY-SA 2.0, via Wikimedia Commons</a:t>
            </a:r>
            <a:r>
              <a:rPr lang="en-US" baseline="0" dirty="0"/>
              <a:t>: https://commons.wikimedia.org/wiki/File:Funerary_relief_found_in_Neumagen_near_Trier,_a_teacher_with_three_discipuli,_around_180-185_AD,_Rheinisches_Landesmuseum_Trier,_Germany_(29656302165).jpg.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wiki296563021651636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3281025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broken </a:t>
            </a:r>
            <a:r>
              <a:rPr lang="en-US" dirty="0"/>
              <a:t>pebble cameo is engraved with a right hand holding an ear, a string of beads, and a Greek inscription that reads, "Wherever you are, remember me (and) the love (I bear you)." This artifact was photographed at the British</a:t>
            </a:r>
            <a:r>
              <a:rPr lang="en-US" baseline="0" dirty="0"/>
              <a:t> Museum.</a:t>
            </a:r>
            <a:endParaRPr lang="en-US" dirty="0"/>
          </a:p>
          <a:p>
            <a:endParaRPr lang="en-US" dirty="0"/>
          </a:p>
          <a:p>
            <a:r>
              <a:rPr lang="en-US" dirty="0"/>
              <a:t>tb0930198747</a:t>
            </a:r>
          </a:p>
        </p:txBody>
      </p:sp>
      <p:sp>
        <p:nvSpPr>
          <p:cNvPr id="4" name="Slide Number Placeholder 3"/>
          <p:cNvSpPr>
            <a:spLocks noGrp="1"/>
          </p:cNvSpPr>
          <p:nvPr>
            <p:ph type="sldNum" sz="quarter" idx="5"/>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29900698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 the </a:t>
            </a:r>
            <a:r>
              <a:rPr lang="en-US" i="1" dirty="0"/>
              <a:t>bema</a:t>
            </a:r>
            <a:r>
              <a:rPr lang="en-US" dirty="0"/>
              <a:t> of Corinth,</a:t>
            </a:r>
            <a:r>
              <a:rPr lang="en-US" baseline="0" dirty="0"/>
              <a:t> located on the south side of the marketplace</a:t>
            </a:r>
            <a:r>
              <a:rPr lang="en-US" dirty="0"/>
              <a:t>. The </a:t>
            </a:r>
            <a:r>
              <a:rPr lang="en-US" i="1" dirty="0"/>
              <a:t>bema</a:t>
            </a:r>
            <a:r>
              <a:rPr lang="en-US" dirty="0"/>
              <a:t> was a platform used by orators but was also used for the administration of judgment. It is considered</a:t>
            </a:r>
            <a:r>
              <a:rPr lang="en-US" baseline="0" dirty="0"/>
              <a:t> likely that it was before this very place that Paul was brought before the proconsul Gallio when they accused him of unlawful religious practices (Acts 18:12ff).</a:t>
            </a:r>
            <a:endParaRPr lang="en-US" dirty="0"/>
          </a:p>
          <a:p>
            <a:endParaRPr lang="en-US" dirty="0"/>
          </a:p>
          <a:p>
            <a:r>
              <a:rPr lang="en-US" dirty="0"/>
              <a:t>jc0111152344h</a:t>
            </a:r>
          </a:p>
        </p:txBody>
      </p:sp>
      <p:sp>
        <p:nvSpPr>
          <p:cNvPr id="4" name="Slide Number Placeholder 3"/>
          <p:cNvSpPr>
            <a:spLocks noGrp="1"/>
          </p:cNvSpPr>
          <p:nvPr>
            <p:ph type="sldNum" sz="quarter" idx="5"/>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23477359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tb031706105h</a:t>
            </a:r>
          </a:p>
        </p:txBody>
      </p:sp>
      <p:sp>
        <p:nvSpPr>
          <p:cNvPr id="4" name="Slide Number Placeholder 3"/>
          <p:cNvSpPr>
            <a:spLocks noGrp="1"/>
          </p:cNvSpPr>
          <p:nvPr>
            <p:ph type="sldNum" sz="quarter" idx="5"/>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3522547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Romans took</a:t>
            </a:r>
            <a:r>
              <a:rPr lang="en-US" baseline="0" dirty="0"/>
              <a:t> steps to avoid being cheated or deceived in commerce. One way in which this was accomplished was by an official set of volume measures placed by the authorities at the market. Similar objects have been recovered from numerous places across the Roman empire. Anyone with a concern about deception related to volume at the marketplace could use a set of official measures like this to determine if they were being shorted. This object was photographed at the </a:t>
            </a:r>
            <a:r>
              <a:rPr lang="en-US" dirty="0"/>
              <a:t>Seville Archaeological</a:t>
            </a:r>
            <a:r>
              <a:rPr lang="en-US" baseline="0" dirty="0"/>
              <a:t> Museum.</a:t>
            </a:r>
            <a:endParaRPr lang="en-US" dirty="0"/>
          </a:p>
          <a:p>
            <a:endParaRPr lang="en-US" dirty="0"/>
          </a:p>
          <a:p>
            <a:r>
              <a:rPr lang="en-US" dirty="0"/>
              <a:t>tb092519781h</a:t>
            </a:r>
          </a:p>
        </p:txBody>
      </p:sp>
    </p:spTree>
    <p:extLst>
      <p:ext uri="{BB962C8B-B14F-4D97-AF65-F5344CB8AC3E}">
        <p14:creationId xmlns:p14="http://schemas.microsoft.com/office/powerpoint/2010/main" val="35668643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“confidence” (Gk. </a:t>
            </a:r>
            <a:r>
              <a:rPr lang="en-US" i="1" dirty="0" err="1"/>
              <a:t>parrēsia</a:t>
            </a:r>
            <a:r>
              <a:rPr lang="en-US" dirty="0"/>
              <a:t>, </a:t>
            </a:r>
            <a:r>
              <a:rPr lang="el-GR" sz="1200" b="0" kern="1200" dirty="0">
                <a:solidFill>
                  <a:schemeClr val="tx1"/>
                </a:solidFill>
                <a:latin typeface="+mn-lt"/>
                <a:ea typeface="+mn-ea"/>
                <a:cs typeface="+mn-cs"/>
              </a:rPr>
              <a:t>παρρησία</a:t>
            </a:r>
            <a:r>
              <a:rPr lang="en-US" dirty="0"/>
              <a:t>) refers to a spirit of boldness, courage, or fearlessness, especially in the presence of persons of high rank (cf. Acts 4:13;</a:t>
            </a:r>
            <a:r>
              <a:rPr lang="en-US" baseline="0" dirty="0"/>
              <a:t> Heb 4:17</a:t>
            </a:r>
            <a:r>
              <a:rPr lang="en-US" dirty="0"/>
              <a:t>). The word is illustrated here by the strong and</a:t>
            </a:r>
            <a:r>
              <a:rPr lang="en-US" baseline="0" dirty="0"/>
              <a:t> unconcerned face of a boxer who has prepared himself and is confident</a:t>
            </a:r>
            <a:r>
              <a:rPr lang="en-US" baseline="0" dirty="0">
                <a:cs typeface="Calibri"/>
              </a:rPr>
              <a:t>. </a:t>
            </a:r>
            <a:r>
              <a:rPr lang="en-US" sz="1200" dirty="0"/>
              <a:t>This statue is thought to be influenced by the work of the 4th century BC Greek sculptor </a:t>
            </a:r>
            <a:r>
              <a:rPr lang="en-US" sz="1200" dirty="0" err="1"/>
              <a:t>Lysippos</a:t>
            </a:r>
            <a:r>
              <a:rPr lang="en-US" sz="1200" dirty="0"/>
              <a:t>. It was photographed at</a:t>
            </a:r>
            <a:r>
              <a:rPr lang="en-US" sz="1200" baseline="0" dirty="0"/>
              <a:t> the National Museum of Rome</a:t>
            </a:r>
            <a:r>
              <a:rPr lang="en-US" sz="1200" dirty="0"/>
              <a:t>.</a:t>
            </a:r>
          </a:p>
          <a:p>
            <a:endParaRPr lang="en-US" sz="1200" dirty="0"/>
          </a:p>
          <a:p>
            <a:r>
              <a:rPr lang="en-US" dirty="0"/>
              <a:t>tb0513177306h</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24363916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 a fresco of heaven, earth, and hell in the Church of St. Joseph of Arimathea, in the </a:t>
            </a:r>
            <a:r>
              <a:rPr lang="en-US" baseline="0" dirty="0" err="1"/>
              <a:t>Vank</a:t>
            </a:r>
            <a:r>
              <a:rPr lang="en-US" baseline="0" dirty="0"/>
              <a:t> Cathedral, in Isfahan, Iran.</a:t>
            </a:r>
            <a:r>
              <a:rPr lang="en-US" dirty="0"/>
              <a:t> The lowest panel, depicting hell, provides vivid illustration of the sentence of judgment.</a:t>
            </a:r>
          </a:p>
          <a:p>
            <a:endParaRPr lang="en-US" dirty="0"/>
          </a:p>
          <a:p>
            <a:r>
              <a:rPr lang="en-US" dirty="0"/>
              <a:t>tb0511183190</a:t>
            </a:r>
          </a:p>
        </p:txBody>
      </p:sp>
      <p:sp>
        <p:nvSpPr>
          <p:cNvPr id="4" name="Slide Number Placeholder 3"/>
          <p:cNvSpPr>
            <a:spLocks noGrp="1"/>
          </p:cNvSpPr>
          <p:nvPr>
            <p:ph type="sldNum" sz="quarter" idx="5"/>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28766452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altLang="ja-JP" b="0" i="0" u="none" strike="noStrike" baseline="0" dirty="0"/>
              <a:t>John states that Christians are as Jesus in the world. Jesus Himself, who claimed that He is the light of the world (John 8:12), made a similar claim at the beginning of the Sermon on the Mount. “</a:t>
            </a:r>
            <a:r>
              <a:rPr lang="en-US" b="0" i="0" u="none" strike="noStrike" kern="1200" baseline="0" dirty="0">
                <a:solidFill>
                  <a:schemeClr val="tx1"/>
                </a:solidFill>
                <a:ea typeface="+mn-ea"/>
                <a:cs typeface="+mn-cs"/>
              </a:rPr>
              <a:t>You are the salt of the earth; but if the salt has become tasteless, how can it be made salty again? It is no longer good for anything, except to be thrown out and trampled under foot by men. You are the light of the world. A city set on a hill cannot be hidden</a:t>
            </a:r>
            <a:r>
              <a:rPr lang="en-US" altLang="ja-JP" b="0" i="0" u="none" strike="noStrike" baseline="0" dirty="0"/>
              <a:t>”</a:t>
            </a:r>
            <a:r>
              <a:rPr lang="ja-JP" altLang="en-US" b="0" i="0" u="none" strike="noStrike" baseline="0" dirty="0"/>
              <a:t> </a:t>
            </a:r>
            <a:r>
              <a:rPr lang="en-US" altLang="ja-JP" b="0" i="0" u="none" strike="noStrike" baseline="0" dirty="0"/>
              <a:t>(Matt 5:13-14, NASB). This sculpture on the Domus Galilaeae depicts Jesus teaching the twelve apostles. The Mount of Beatitudes, the site traditionally identified as the place where Jesus delivered the Sermon on the Mount, can be seen in the background.</a:t>
            </a:r>
            <a:endParaRPr lang="en-US" dirty="0"/>
          </a:p>
          <a:p>
            <a:endParaRPr lang="en-US" dirty="0"/>
          </a:p>
          <a:p>
            <a:r>
              <a:rPr lang="en-US" dirty="0"/>
              <a:t>tb053016334h</a:t>
            </a:r>
          </a:p>
        </p:txBody>
      </p:sp>
      <p:sp>
        <p:nvSpPr>
          <p:cNvPr id="4" name="Slide Number Placeholder 3"/>
          <p:cNvSpPr>
            <a:spLocks noGrp="1"/>
          </p:cNvSpPr>
          <p:nvPr>
            <p:ph type="sldNum" sz="quarter" idx="5"/>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27302803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detail of a fresco from Pompeii depicts the parents of the mythological </a:t>
            </a:r>
            <a:r>
              <a:rPr lang="en-US" dirty="0" err="1"/>
              <a:t>Admetus</a:t>
            </a:r>
            <a:r>
              <a:rPr lang="en-US" dirty="0"/>
              <a:t> hearing that they were</a:t>
            </a:r>
            <a:r>
              <a:rPr lang="en-US" baseline="0" dirty="0"/>
              <a:t> being given the opportunity to die in his place in order to prolong his life, an opportunity they subsequently turned down. Their expressions and posture as they hear the oracle presented to </a:t>
            </a:r>
            <a:r>
              <a:rPr lang="en-US" baseline="0" dirty="0" err="1"/>
              <a:t>Admetus</a:t>
            </a:r>
            <a:r>
              <a:rPr lang="en-US" baseline="0" dirty="0"/>
              <a:t> seems to express their feeling of fear. This fresco was photographed at the </a:t>
            </a:r>
            <a:r>
              <a:rPr lang="en-US" dirty="0"/>
              <a:t>Naples Archaeological Museum. This image comes from </a:t>
            </a:r>
            <a:r>
              <a:rPr lang="en-US" dirty="0" err="1"/>
              <a:t>ArchaiOptix</a:t>
            </a:r>
            <a:r>
              <a:rPr lang="en-US" dirty="0"/>
              <a:t> and is licensed under CC BY-SA 4.0, via Wikimedia Commons: https://commons.wikimedia.org/wiki/File:Wall_painting_-_Admetos_and_Alkestis_receiving_the_oracle_-_Herculaneum_-_Napoli_MAN_9026_-_02.jpg.</a:t>
            </a:r>
          </a:p>
          <a:p>
            <a:endParaRPr lang="en-US" dirty="0"/>
          </a:p>
          <a:p>
            <a:r>
              <a:rPr lang="en-US" dirty="0"/>
              <a:t>wiki100720181445469026</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27324272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verb “to drive out” (Gk. </a:t>
            </a:r>
            <a:r>
              <a:rPr lang="en-US" i="1" baseline="0" dirty="0" err="1"/>
              <a:t>ballō</a:t>
            </a:r>
            <a:r>
              <a:rPr lang="en-US" baseline="0" dirty="0"/>
              <a:t>, </a:t>
            </a:r>
            <a:r>
              <a:rPr lang="el-GR" sz="1200" b="0" kern="1200" dirty="0">
                <a:solidFill>
                  <a:schemeClr val="tx1"/>
                </a:solidFill>
                <a:latin typeface="+mn-lt"/>
                <a:ea typeface="+mn-ea"/>
                <a:cs typeface="+mn-cs"/>
              </a:rPr>
              <a:t>βάλλω</a:t>
            </a:r>
            <a:r>
              <a:rPr lang="en-US" baseline="0" dirty="0"/>
              <a:t>) means to force something into or out of a place. It is </a:t>
            </a:r>
            <a:r>
              <a:rPr lang="en-US" sz="1200" b="0" i="0" u="none" strike="noStrike" kern="1200" baseline="0" dirty="0">
                <a:solidFill>
                  <a:schemeClr val="tx1"/>
                </a:solidFill>
                <a:latin typeface="+mn-lt"/>
                <a:ea typeface="+mn-ea"/>
                <a:cs typeface="+mn-cs"/>
              </a:rPr>
              <a:t>illustrated here by a fresco of a man driving away a donkey with a stick. </a:t>
            </a:r>
            <a:r>
              <a:rPr lang="en-US" dirty="0"/>
              <a:t>This fresco comes from the inner walkway of corridor F-G of Villa Farnesina</a:t>
            </a:r>
            <a:r>
              <a:rPr lang="en-US" baseline="0" dirty="0"/>
              <a:t> in Rome. It was photographed at the </a:t>
            </a:r>
            <a:r>
              <a:rPr lang="en-US" dirty="0"/>
              <a:t>National Museum of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tb0513177800h</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6611246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this mythological scene from Homer’s Odyssey, the hero Odysseus chases Circe after she had transformed his crew into swine with a secret potion. In her haste to get away, Circe has dropped her wand and jar of wine, suspended in mid-air behind her. This </a:t>
            </a:r>
            <a:r>
              <a:rPr lang="en-US" i="0" baseline="0" dirty="0"/>
              <a:t>artifact</a:t>
            </a:r>
            <a:r>
              <a:rPr lang="en-US" baseline="0" dirty="0"/>
              <a:t> was photographed at the Metropolitan Museum of Art in New York City. This image comes from </a:t>
            </a:r>
            <a:r>
              <a:rPr lang="en-US" dirty="0"/>
              <a:t>Marie-Lan Nguyen and is licensed under CC BY 2.5, via Wikimedia Commons:</a:t>
            </a:r>
            <a:r>
              <a:rPr lang="en-US" baseline="0" dirty="0"/>
              <a:t> https://commons.wikimedia.org/wiki/File:Odysseus_Circe_Met_41.83.jpg.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wiki02222011203719414183h</a:t>
            </a:r>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41889014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Fear was personified in Greek mythology as the god </a:t>
            </a:r>
            <a:r>
              <a:rPr lang="en-US" baseline="0" dirty="0" err="1"/>
              <a:t>Phobos</a:t>
            </a:r>
            <a:r>
              <a:rPr lang="en-US" baseline="0" dirty="0"/>
              <a:t>. </a:t>
            </a:r>
            <a:r>
              <a:rPr lang="en-US" baseline="0" dirty="0" err="1"/>
              <a:t>Phobos</a:t>
            </a:r>
            <a:r>
              <a:rPr lang="en-US" baseline="0" dirty="0"/>
              <a:t> was often depicted with a lion-like mane, as he is on this mosaic. This mosaic was photographed at the British Museum. This image comes from </a:t>
            </a:r>
            <a:r>
              <a:rPr lang="en-US" dirty="0"/>
              <a:t>Carole </a:t>
            </a:r>
            <a:r>
              <a:rPr lang="en-US" dirty="0" err="1"/>
              <a:t>Raddato</a:t>
            </a:r>
            <a:r>
              <a:rPr lang="en-US" dirty="0"/>
              <a:t> and is licensed under CC BY-SA 2.0, via Wikimedia Commons:</a:t>
            </a:r>
            <a:r>
              <a:rPr lang="en-US" baseline="0" dirty="0"/>
              <a:t> https://commons.wikimedia.org/wiki/File:4th_century_AD_Mosaic_with_mask_of_Phobos_(Fear)_within_a_radiating_petal_design,_from_Halicanassus_(Asia_Minor),_British_Museum_(14256569991).jpg.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wiki142565699910510201415472918h</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25578540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fresco shows an example of punishment from the world of the New Testament. It depicts a schoolmaster whipping a student during a lesson. The student’s </a:t>
            </a:r>
            <a:r>
              <a:rPr lang="en-US" baseline="0" dirty="0"/>
              <a:t>arms are held over the shoulders of another and his feet are held by someone kneeling behind. The head, whip or rod, and upraised forearm of the person meting out punishment are not preserved. This kind of punishment could easily be used to threaten not only students but also slaves. </a:t>
            </a:r>
            <a:r>
              <a:rPr lang="en-US" dirty="0"/>
              <a:t>This fresco is from the atrium of the House of Julia Felix at Pompeii and was photographed at the Naples Archaeological Museum. This image comes from Gary Todd and is in the public domain, via Wikimedia Commons: https://commons.wikimedia.org/wiki/File:Roman_Fresco_from_Pompeii_(48452135271).jpg.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wiki08022019031210350307</a:t>
            </a:r>
          </a:p>
        </p:txBody>
      </p:sp>
      <p:sp>
        <p:nvSpPr>
          <p:cNvPr id="4" name="Slide Number Placeholder 3"/>
          <p:cNvSpPr>
            <a:spLocks noGrp="1"/>
          </p:cNvSpPr>
          <p:nvPr>
            <p:ph type="sldNum" sz="quarter" idx="5"/>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5229903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statuette of two men standing next to each other illustrates a pleasant and positive relationship, like the one found among Christians because of God’s love. </a:t>
            </a:r>
            <a:r>
              <a:rPr lang="en-US" dirty="0"/>
              <a:t>This statuette was photographed at the Getty Villa in southern California.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tb100919609</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23753602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issue John addresses is the hypocrisy of someone who claims to love God but hates someone created in His image. John calls such a person a “liar” (Gk. </a:t>
            </a:r>
            <a:r>
              <a:rPr lang="en-US" i="1" baseline="0" dirty="0" err="1"/>
              <a:t>pseustēs</a:t>
            </a:r>
            <a:r>
              <a:rPr lang="en-US" baseline="0" dirty="0"/>
              <a:t>, </a:t>
            </a:r>
            <a:r>
              <a:rPr lang="el-GR" sz="1200" b="0" kern="1200" dirty="0">
                <a:solidFill>
                  <a:schemeClr val="tx1"/>
                </a:solidFill>
                <a:latin typeface="+mn-lt"/>
                <a:ea typeface="+mn-ea"/>
                <a:cs typeface="+mn-cs"/>
              </a:rPr>
              <a:t>ψεύστης</a:t>
            </a:r>
            <a:r>
              <a:rPr lang="en-US" baseline="0" dirty="0"/>
              <a:t>). Deceit is illustrated here by a beautifully rendered bust of an actor wearing a comic mask. The mask gives the impression from a distance that the actor is continually smiling, even though closer inspection reveals that the actor himself is not. This statue was photographed at the </a:t>
            </a:r>
            <a:r>
              <a:rPr lang="en-US" dirty="0"/>
              <a:t>Vatican Museums.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tb0512176536h</a:t>
            </a:r>
          </a:p>
        </p:txBody>
      </p:sp>
      <p:sp>
        <p:nvSpPr>
          <p:cNvPr id="4" name="Slide Number Placeholder 3"/>
          <p:cNvSpPr>
            <a:spLocks noGrp="1"/>
          </p:cNvSpPr>
          <p:nvPr>
            <p:ph type="sldNum" sz="quarter" idx="5"/>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1637467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The Secret Book of John (</a:t>
            </a:r>
            <a:r>
              <a:rPr lang="en-US" dirty="0" err="1"/>
              <a:t>Apocryphon</a:t>
            </a:r>
            <a:r>
              <a:rPr lang="en-US" dirty="0"/>
              <a:t> of John) is a 2nd-century AD Sethian Gnostic text of secret teachings. This copy, which</a:t>
            </a:r>
            <a:r>
              <a:rPr lang="en-US" baseline="0" dirty="0"/>
              <a:t> is part of the Nag </a:t>
            </a:r>
            <a:r>
              <a:rPr lang="en-US" baseline="0" dirty="0" err="1"/>
              <a:t>Hammadi</a:t>
            </a:r>
            <a:r>
              <a:rPr lang="en-US" baseline="0" dirty="0"/>
              <a:t> library, dates to the 4th century. </a:t>
            </a:r>
            <a:r>
              <a:rPr lang="en-US" dirty="0"/>
              <a:t>Although it post-dates the writing of 1 John, it may typify the sort of false teaching that John is denouncing. This image comes from Wikimedia Commons and is in the public domain. Source: https://commons.wikimedia.org/wiki/File:Apocryphon_of_John.jpg.</a:t>
            </a:r>
          </a:p>
          <a:p>
            <a:pPr rtl="0"/>
            <a:endParaRPr lang="en-US" dirty="0"/>
          </a:p>
          <a:p>
            <a:pPr rtl="0"/>
            <a:r>
              <a:rPr lang="en-US" dirty="0"/>
              <a:t>wiki042720111744800237</a:t>
            </a:r>
          </a:p>
        </p:txBody>
      </p:sp>
      <p:sp>
        <p:nvSpPr>
          <p:cNvPr id="4" name="Slide Number Placeholder 3"/>
          <p:cNvSpPr>
            <a:spLocks noGrp="1"/>
          </p:cNvSpPr>
          <p:nvPr>
            <p:ph type="sldNum" sz="quarter" idx="5"/>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16935791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The idea of lying or deceit is illustrated here in a humorous way by a statue of </a:t>
            </a:r>
            <a:r>
              <a:rPr lang="en-US" dirty="0"/>
              <a:t>a young satyr</a:t>
            </a:r>
            <a:r>
              <a:rPr lang="en-US" baseline="0" dirty="0"/>
              <a:t> who has donned a theater mask that is much too large, pushing his hand through the mouth of the mask. The face of the satyr is partially visible through the eyehole of the mask. </a:t>
            </a:r>
            <a:r>
              <a:rPr lang="en-US" dirty="0"/>
              <a:t>This image comes from the Art Institute of Chicago and is in the public domain, via Wikimedia Commons</a:t>
            </a:r>
            <a:r>
              <a:rPr lang="en-US" baseline="0" dirty="0"/>
              <a:t>: https://commons.wikimedia.org/wiki/File:Statue_of_a_Young_Satyr_Wearing_a_Theater_Mask_of_Silenos.jpg.</a:t>
            </a:r>
          </a:p>
          <a:p>
            <a:endParaRPr lang="en-US" altLang="ja-JP" baseline="0" dirty="0">
              <a:ea typeface="ＭＳ Ｐゴシック"/>
              <a:cs typeface="Calibri"/>
            </a:endParaRPr>
          </a:p>
          <a:p>
            <a:r>
              <a:rPr lang="en-US" altLang="ja-JP" baseline="0" dirty="0">
                <a:ea typeface="ＭＳ Ｐゴシック"/>
                <a:cs typeface="Calibri"/>
              </a:rPr>
              <a:t>wiki111820212419125387768</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25167505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algn="l" rtl="0"/>
            <a:r>
              <a:rPr lang="en-US" dirty="0"/>
              <a:t>The command to love God is part of the Shema: “</a:t>
            </a:r>
            <a:r>
              <a:rPr lang="en-US" altLang="ja-JP" b="0" i="0" u="none" strike="noStrike" baseline="0" dirty="0"/>
              <a:t>Hear, O Israel, Yahweh is our God, Yahweh alone. You shall love Yahweh your God with all your heart, and with all your soul, and with all your might</a:t>
            </a:r>
            <a:r>
              <a:rPr lang="en-US" dirty="0"/>
              <a:t>” (</a:t>
            </a:r>
            <a:r>
              <a:rPr lang="en-US" dirty="0" err="1"/>
              <a:t>Deut</a:t>
            </a:r>
            <a:r>
              <a:rPr lang="en-US" baseline="0" dirty="0"/>
              <a:t> 6:4-5</a:t>
            </a:r>
            <a:r>
              <a:rPr lang="en-US" dirty="0"/>
              <a:t>). This ostraca is inscribed with the words “Hear, O Israel” written four times.</a:t>
            </a:r>
            <a:r>
              <a:rPr lang="en-US" baseline="0" dirty="0"/>
              <a:t> It </a:t>
            </a:r>
            <a:r>
              <a:rPr lang="en-US" dirty="0"/>
              <a:t>was photographed at the Hecht Museum</a:t>
            </a:r>
            <a:r>
              <a:rPr lang="en-US" baseline="0" dirty="0"/>
              <a:t> at the University of Haifa.</a:t>
            </a:r>
            <a:endParaRPr lang="en-US" dirty="0"/>
          </a:p>
          <a:p>
            <a:endParaRPr lang="en-US" dirty="0"/>
          </a:p>
          <a:p>
            <a:r>
              <a:rPr lang="en-US" dirty="0"/>
              <a:t>cm1706272049b</a:t>
            </a:r>
          </a:p>
        </p:txBody>
      </p:sp>
    </p:spTree>
    <p:extLst>
      <p:ext uri="{BB962C8B-B14F-4D97-AF65-F5344CB8AC3E}">
        <p14:creationId xmlns:p14="http://schemas.microsoft.com/office/powerpoint/2010/main" val="36834197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Moses asked to see God’s face, but was told, “</a:t>
            </a:r>
            <a:r>
              <a:rPr lang="en-US" altLang="ja-JP" b="0" i="0" u="none" strike="noStrike" baseline="0" dirty="0"/>
              <a:t>You cannot see my face, for no one can see me and live” (</a:t>
            </a:r>
            <a:r>
              <a:rPr lang="en-US" altLang="ja-JP" b="0" i="0" u="none" strike="noStrike" baseline="0" dirty="0" err="1"/>
              <a:t>Exod</a:t>
            </a:r>
            <a:r>
              <a:rPr lang="en-US" altLang="ja-JP" b="0" i="0" u="none" strike="noStrike" baseline="0" dirty="0"/>
              <a:t> 33:20)</a:t>
            </a:r>
            <a:r>
              <a:rPr lang="en-US" dirty="0"/>
              <a:t>. God then hid Moses in the rock while His glory passed by. This cave near Jebel Musa,</a:t>
            </a:r>
            <a:r>
              <a:rPr lang="en-US" baseline="0" dirty="0"/>
              <a:t> the mountain</a:t>
            </a:r>
            <a:r>
              <a:rPr lang="en-US" dirty="0"/>
              <a:t> traditionally identified as Mount Sinai, illustrates that encounter.</a:t>
            </a:r>
          </a:p>
          <a:p>
            <a:endParaRPr lang="en-US" dirty="0"/>
          </a:p>
          <a:p>
            <a:r>
              <a:rPr lang="en-US" dirty="0"/>
              <a:t>tb061905779h</a:t>
            </a:r>
          </a:p>
        </p:txBody>
      </p:sp>
    </p:spTree>
    <p:extLst>
      <p:ext uri="{BB962C8B-B14F-4D97-AF65-F5344CB8AC3E}">
        <p14:creationId xmlns:p14="http://schemas.microsoft.com/office/powerpoint/2010/main" val="30751211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1st-century terracotta figurine expresses the piety of Aeneas,</a:t>
            </a:r>
            <a:r>
              <a:rPr lang="en-US" baseline="0" dirty="0"/>
              <a:t> a well-known figure of Greco-Roman mythology. Aeneas was a minor figure at the siege of Troy and was warned by the gods of its impending fall. He fled, but not alone, </a:t>
            </a:r>
            <a:r>
              <a:rPr lang="en-US" dirty="0"/>
              <a:t>carrying his aged father Anchises and leading his young son Ascanius.</a:t>
            </a:r>
            <a:r>
              <a:rPr lang="en-US" baseline="0" dirty="0"/>
              <a:t> Risking his life to rescue these family members illustrates his love for them. This terracotta was photographed at the </a:t>
            </a:r>
            <a:r>
              <a:rPr lang="en-US" dirty="0"/>
              <a:t>Naples Archaeological</a:t>
            </a:r>
            <a:r>
              <a:rPr lang="en-US" baseline="0" dirty="0"/>
              <a:t> Museum. </a:t>
            </a:r>
            <a:r>
              <a:rPr lang="en-US" dirty="0"/>
              <a:t>This image comes from </a:t>
            </a:r>
            <a:r>
              <a:rPr lang="en-US" dirty="0" err="1"/>
              <a:t>Alphanidon</a:t>
            </a:r>
            <a:r>
              <a:rPr lang="en-US" dirty="0"/>
              <a:t> and is licensed under CC BY-SA 3.0, via Wikimedia Commons: https://commons.wikimedia.org/wiki/File:Terracotta_Aeneas_MAN_Naples_110338.jpg.</a:t>
            </a:r>
          </a:p>
          <a:p>
            <a:endParaRPr lang="en-US" dirty="0"/>
          </a:p>
          <a:p>
            <a:r>
              <a:rPr lang="en-US" dirty="0"/>
              <a:t>wiki110338228643411033809152009h</a:t>
            </a:r>
          </a:p>
        </p:txBody>
      </p:sp>
    </p:spTree>
    <p:extLst>
      <p:ext uri="{BB962C8B-B14F-4D97-AF65-F5344CB8AC3E}">
        <p14:creationId xmlns:p14="http://schemas.microsoft.com/office/powerpoint/2010/main" val="13510050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According</a:t>
            </a:r>
            <a:r>
              <a:rPr lang="en-US" baseline="0" dirty="0"/>
              <a:t> to early church tradition, John and many of the fellow-Christians he</a:t>
            </a:r>
            <a:r>
              <a:rPr lang="en-US" dirty="0"/>
              <a:t> knew and loved lived in or near the city of Ephesus. This photo shows the main street of the upper city of Ephesus. The tall structure</a:t>
            </a:r>
            <a:r>
              <a:rPr lang="en-US" baseline="0" dirty="0"/>
              <a:t> at the lower end is the partially reconstructed Library of Celsus, which was first built in the early 2nd century AD.</a:t>
            </a:r>
            <a:endParaRPr lang="en-US" sz="1200" dirty="0"/>
          </a:p>
          <a:p>
            <a:endParaRPr lang="en-US" sz="1200" dirty="0"/>
          </a:p>
          <a:p>
            <a:r>
              <a:rPr lang="en-US" sz="1200" dirty="0"/>
              <a:t>tb041405402h</a:t>
            </a:r>
            <a:endParaRPr lang="en-US" dirty="0"/>
          </a:p>
        </p:txBody>
      </p:sp>
    </p:spTree>
    <p:extLst>
      <p:ext uri="{BB962C8B-B14F-4D97-AF65-F5344CB8AC3E}">
        <p14:creationId xmlns:p14="http://schemas.microsoft.com/office/powerpoint/2010/main" val="13510050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1 John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https://www.bibleplaces.com/123john/</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Kai Akagi, Kris Udd, Steven D. Anderson,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2, &amp; 3 John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2029951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9779508"/>
            <a:ext cx="16148304" cy="461665"/>
          </a:xfrm>
          <a:solidFill>
            <a:schemeClr val="bg1"/>
          </a:solidFill>
        </p:spPr>
        <p:txBody>
          <a:bodyPr>
            <a:spAutoFit/>
          </a:bodyPr>
          <a:lstStyle>
            <a:lvl1pPr marL="0" indent="0">
              <a:spcBef>
                <a:spcPts val="0"/>
              </a:spcBef>
              <a:buNone/>
              <a:defRPr sz="2400"/>
            </a:lvl1pPr>
          </a:lstStyle>
          <a:p>
            <a:pPr lvl="0"/>
            <a:r>
              <a:rPr lang="en-US" dirty="0"/>
              <a:t>Description</a:t>
            </a:r>
          </a:p>
        </p:txBody>
      </p:sp>
      <p:sp>
        <p:nvSpPr>
          <p:cNvPr id="15" name="Text Placeholder 14"/>
          <p:cNvSpPr>
            <a:spLocks noGrp="1"/>
          </p:cNvSpPr>
          <p:nvPr>
            <p:ph type="body" sz="quarter" idx="12" hasCustomPrompt="1"/>
          </p:nvPr>
        </p:nvSpPr>
        <p:spPr>
          <a:xfrm>
            <a:off x="16148304" y="9779509"/>
            <a:ext cx="2139696" cy="461665"/>
          </a:xfrm>
          <a:solidFill>
            <a:schemeClr val="bg1"/>
          </a:solidFill>
        </p:spPr>
        <p:txBody>
          <a:bodyPr>
            <a:spAutoFit/>
          </a:bodyPr>
          <a:lstStyle>
            <a:lvl1pPr marL="514350" indent="-514350" algn="r">
              <a:spcBef>
                <a:spcPts val="0"/>
              </a:spcBef>
              <a:buFont typeface="+mj-lt"/>
              <a:buNone/>
              <a:defRPr lang="en-US" sz="2400" kern="1200" dirty="0">
                <a:solidFill>
                  <a:schemeClr val="tx1"/>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07831"/>
          </a:xfrm>
          <a:solidFill>
            <a:schemeClr val="bg1"/>
          </a:solidFill>
        </p:spPr>
        <p:txBody>
          <a:bodyPr anchor="t" anchorCtr="0">
            <a:spAutoFit/>
          </a:bodyPr>
          <a:lstStyle>
            <a:lvl1pPr marL="0" algn="l" defTabSz="1371600" rtl="0" eaLnBrk="1" fontAlgn="base" latinLnBrk="0" hangingPunct="1">
              <a:spcBef>
                <a:spcPct val="0"/>
              </a:spcBef>
              <a:spcAft>
                <a:spcPct val="0"/>
              </a:spcAft>
              <a:defRPr lang="en-US" sz="27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447945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8.jp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6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87BB76-C215-078C-94B2-E23C720F3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13248"/>
            <a:ext cx="18288000" cy="877824"/>
          </a:xfrm>
        </p:spPr>
        <p:txBody>
          <a:bodyPr/>
          <a:lstStyle/>
          <a:p>
            <a:r>
              <a:rPr lang="en-US" dirty="0"/>
              <a:t>1 John 4</a:t>
            </a:r>
          </a:p>
        </p:txBody>
      </p:sp>
      <p:pic>
        <p:nvPicPr>
          <p:cNvPr id="10" name="Picture 9">
            <a:extLst>
              <a:ext uri="{FF2B5EF4-FFF2-40B4-BE49-F238E27FC236}">
                <a16:creationId xmlns:a16="http://schemas.microsoft.com/office/drawing/2014/main" id="{F69A44B0-5219-4DFF-8D5A-60F4C4545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05668"/>
            <a:ext cx="7269480" cy="408758"/>
          </a:xfrm>
          <a:prstGeom prst="rect">
            <a:avLst/>
          </a:prstGeom>
        </p:spPr>
      </p:pic>
    </p:spTree>
    <p:extLst>
      <p:ext uri="{BB962C8B-B14F-4D97-AF65-F5344CB8AC3E}">
        <p14:creationId xmlns:p14="http://schemas.microsoft.com/office/powerpoint/2010/main" val="3538859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vase&#10;&#10;Description automatically generated with low confidence">
            <a:extLst>
              <a:ext uri="{FF2B5EF4-FFF2-40B4-BE49-F238E27FC236}">
                <a16:creationId xmlns:a16="http://schemas.microsoft.com/office/drawing/2014/main" id="{A6DE4D2A-33EF-255D-0A03-06402163A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364" y="0"/>
            <a:ext cx="7891272" cy="10287000"/>
          </a:xfrm>
          <a:prstGeom prst="rect">
            <a:avLst/>
          </a:prstGeom>
        </p:spPr>
      </p:pic>
      <p:sp>
        <p:nvSpPr>
          <p:cNvPr id="2" name="Text Placeholder 1">
            <a:extLst>
              <a:ext uri="{FF2B5EF4-FFF2-40B4-BE49-F238E27FC236}">
                <a16:creationId xmlns:a16="http://schemas.microsoft.com/office/drawing/2014/main" id="{9AA0DA15-AEF2-4550-9708-C0D736A6080E}"/>
              </a:ext>
            </a:extLst>
          </p:cNvPr>
          <p:cNvSpPr>
            <a:spLocks noGrp="1"/>
          </p:cNvSpPr>
          <p:nvPr>
            <p:ph type="body" sz="quarter" idx="10"/>
          </p:nvPr>
        </p:nvSpPr>
        <p:spPr/>
        <p:txBody>
          <a:bodyPr/>
          <a:lstStyle/>
          <a:p>
            <a:r>
              <a:rPr lang="en-US" dirty="0"/>
              <a:t>Steatite </a:t>
            </a:r>
            <a:r>
              <a:rPr lang="en-US" i="1" dirty="0" err="1"/>
              <a:t>ushebti</a:t>
            </a:r>
            <a:r>
              <a:rPr lang="en-US" dirty="0"/>
              <a:t> of the fourth prophet of Amun, from Thebes, circa 650 BC</a:t>
            </a:r>
          </a:p>
        </p:txBody>
      </p:sp>
      <p:sp>
        <p:nvSpPr>
          <p:cNvPr id="3" name="Text Placeholder 2">
            <a:extLst>
              <a:ext uri="{FF2B5EF4-FFF2-40B4-BE49-F238E27FC236}">
                <a16:creationId xmlns:a16="http://schemas.microsoft.com/office/drawing/2014/main" id="{62120ED9-E36D-4EDC-80CF-AD6CE9CC5CAB}"/>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469A1BEE-77EE-47C2-9DB6-9E9B96D7231B}"/>
              </a:ext>
            </a:extLst>
          </p:cNvPr>
          <p:cNvSpPr>
            <a:spLocks noGrp="1"/>
          </p:cNvSpPr>
          <p:nvPr>
            <p:ph type="title"/>
          </p:nvPr>
        </p:nvSpPr>
        <p:spPr/>
        <p:txBody>
          <a:bodyPr/>
          <a:lstStyle/>
          <a:p>
            <a:r>
              <a:rPr lang="en-US" dirty="0"/>
              <a:t>Many false prophets have gone out into the world</a:t>
            </a:r>
          </a:p>
        </p:txBody>
      </p:sp>
    </p:spTree>
    <p:extLst>
      <p:ext uri="{BB962C8B-B14F-4D97-AF65-F5344CB8AC3E}">
        <p14:creationId xmlns:p14="http://schemas.microsoft.com/office/powerpoint/2010/main" val="518043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ree, outdoor, plant&#10;&#10;Description automatically generated">
            <a:extLst>
              <a:ext uri="{FF2B5EF4-FFF2-40B4-BE49-F238E27FC236}">
                <a16:creationId xmlns:a16="http://schemas.microsoft.com/office/drawing/2014/main" id="{EA81088A-6AB3-76D3-EFB0-E2195051A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9AA0DA15-AEF2-4550-9708-C0D736A6080E}"/>
              </a:ext>
            </a:extLst>
          </p:cNvPr>
          <p:cNvSpPr>
            <a:spLocks noGrp="1"/>
          </p:cNvSpPr>
          <p:nvPr>
            <p:ph type="body" sz="quarter" idx="10"/>
          </p:nvPr>
        </p:nvSpPr>
        <p:spPr/>
        <p:txBody>
          <a:bodyPr/>
          <a:lstStyle/>
          <a:p>
            <a:r>
              <a:rPr lang="en-US" dirty="0"/>
              <a:t>Elijah statue at Muhraqa, the traditional place of Elijah’s sacrifice on Mount Carmel</a:t>
            </a:r>
          </a:p>
        </p:txBody>
      </p:sp>
      <p:sp>
        <p:nvSpPr>
          <p:cNvPr id="3" name="Text Placeholder 2">
            <a:extLst>
              <a:ext uri="{FF2B5EF4-FFF2-40B4-BE49-F238E27FC236}">
                <a16:creationId xmlns:a16="http://schemas.microsoft.com/office/drawing/2014/main" id="{62120ED9-E36D-4EDC-80CF-AD6CE9CC5CAB}"/>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469A1BEE-77EE-47C2-9DB6-9E9B96D7231B}"/>
              </a:ext>
            </a:extLst>
          </p:cNvPr>
          <p:cNvSpPr>
            <a:spLocks noGrp="1"/>
          </p:cNvSpPr>
          <p:nvPr>
            <p:ph type="title"/>
          </p:nvPr>
        </p:nvSpPr>
        <p:spPr/>
        <p:txBody>
          <a:bodyPr/>
          <a:lstStyle/>
          <a:p>
            <a:r>
              <a:rPr lang="en-US" dirty="0"/>
              <a:t>Many false prophets have gone out into the world</a:t>
            </a:r>
          </a:p>
        </p:txBody>
      </p:sp>
    </p:spTree>
    <p:extLst>
      <p:ext uri="{BB962C8B-B14F-4D97-AF65-F5344CB8AC3E}">
        <p14:creationId xmlns:p14="http://schemas.microsoft.com/office/powerpoint/2010/main" val="3134718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mammal, outdoor, rock&#10;&#10;Description automatically generated">
            <a:extLst>
              <a:ext uri="{FF2B5EF4-FFF2-40B4-BE49-F238E27FC236}">
                <a16:creationId xmlns:a16="http://schemas.microsoft.com/office/drawing/2014/main" id="{0935A6A0-014D-A582-23C0-8859F110F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9AA0DA15-AEF2-4550-9708-C0D736A6080E}"/>
              </a:ext>
            </a:extLst>
          </p:cNvPr>
          <p:cNvSpPr>
            <a:spLocks noGrp="1"/>
          </p:cNvSpPr>
          <p:nvPr>
            <p:ph type="body" sz="quarter" idx="10"/>
          </p:nvPr>
        </p:nvSpPr>
        <p:spPr/>
        <p:txBody>
          <a:bodyPr/>
          <a:lstStyle/>
          <a:p>
            <a:r>
              <a:rPr lang="en-US" dirty="0"/>
              <a:t>Gray wolf at </a:t>
            </a:r>
            <a:r>
              <a:rPr lang="en-US" dirty="0" err="1"/>
              <a:t>Haibar</a:t>
            </a:r>
            <a:endParaRPr lang="en-US" dirty="0"/>
          </a:p>
        </p:txBody>
      </p:sp>
      <p:sp>
        <p:nvSpPr>
          <p:cNvPr id="3" name="Text Placeholder 2">
            <a:extLst>
              <a:ext uri="{FF2B5EF4-FFF2-40B4-BE49-F238E27FC236}">
                <a16:creationId xmlns:a16="http://schemas.microsoft.com/office/drawing/2014/main" id="{62120ED9-E36D-4EDC-80CF-AD6CE9CC5CAB}"/>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469A1BEE-77EE-47C2-9DB6-9E9B96D7231B}"/>
              </a:ext>
            </a:extLst>
          </p:cNvPr>
          <p:cNvSpPr>
            <a:spLocks noGrp="1"/>
          </p:cNvSpPr>
          <p:nvPr>
            <p:ph type="title"/>
          </p:nvPr>
        </p:nvSpPr>
        <p:spPr/>
        <p:txBody>
          <a:bodyPr/>
          <a:lstStyle/>
          <a:p>
            <a:r>
              <a:rPr lang="en-US" dirty="0"/>
              <a:t>Many false prophets have gone out into the world</a:t>
            </a:r>
          </a:p>
        </p:txBody>
      </p:sp>
    </p:spTree>
    <p:extLst>
      <p:ext uri="{BB962C8B-B14F-4D97-AF65-F5344CB8AC3E}">
        <p14:creationId xmlns:p14="http://schemas.microsoft.com/office/powerpoint/2010/main" val="3757963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FBC94A8A-40BC-CEC8-B3D9-4C36858ED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464" y="0"/>
            <a:ext cx="8577072" cy="10287000"/>
          </a:xfrm>
          <a:prstGeom prst="rect">
            <a:avLst/>
          </a:prstGeom>
        </p:spPr>
      </p:pic>
      <p:sp>
        <p:nvSpPr>
          <p:cNvPr id="3" name="Text Placeholder 2"/>
          <p:cNvSpPr>
            <a:spLocks noGrp="1"/>
          </p:cNvSpPr>
          <p:nvPr>
            <p:ph type="body" sz="quarter" idx="10"/>
          </p:nvPr>
        </p:nvSpPr>
        <p:spPr/>
        <p:txBody>
          <a:bodyPr/>
          <a:lstStyle/>
          <a:p>
            <a:r>
              <a:rPr lang="en-US" dirty="0"/>
              <a:t>Young satyr wearing a theater mask, from Italy, circa AD 150</a:t>
            </a:r>
          </a:p>
        </p:txBody>
      </p:sp>
      <p:sp>
        <p:nvSpPr>
          <p:cNvPr id="4" name="Text Placeholder 3"/>
          <p:cNvSpPr>
            <a:spLocks noGrp="1"/>
          </p:cNvSpPr>
          <p:nvPr>
            <p:ph type="body" sz="quarter" idx="12"/>
          </p:nvPr>
        </p:nvSpPr>
        <p:spPr/>
        <p:txBody>
          <a:bodyPr/>
          <a:lstStyle/>
          <a:p>
            <a:r>
              <a:rPr lang="en-US" dirty="0"/>
              <a:t>4:1</a:t>
            </a:r>
          </a:p>
        </p:txBody>
      </p:sp>
      <p:sp>
        <p:nvSpPr>
          <p:cNvPr id="2" name="Title 1"/>
          <p:cNvSpPr>
            <a:spLocks noGrp="1"/>
          </p:cNvSpPr>
          <p:nvPr>
            <p:ph type="title"/>
          </p:nvPr>
        </p:nvSpPr>
        <p:spPr/>
        <p:txBody>
          <a:bodyPr/>
          <a:lstStyle/>
          <a:p>
            <a:r>
              <a:rPr lang="en-US" dirty="0"/>
              <a:t>Many false prophets have gone out into the world</a:t>
            </a:r>
          </a:p>
        </p:txBody>
      </p:sp>
    </p:spTree>
    <p:extLst>
      <p:ext uri="{BB962C8B-B14F-4D97-AF65-F5344CB8AC3E}">
        <p14:creationId xmlns:p14="http://schemas.microsoft.com/office/powerpoint/2010/main" val="2705166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nature, valley, outdoor&#10;&#10;Description automatically generated">
            <a:extLst>
              <a:ext uri="{FF2B5EF4-FFF2-40B4-BE49-F238E27FC236}">
                <a16:creationId xmlns:a16="http://schemas.microsoft.com/office/drawing/2014/main" id="{267CD30E-3914-922B-F2A7-3155DD3EC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Church of the Nativity in Bethlehem (aerial view from the southeast)</a:t>
            </a:r>
          </a:p>
        </p:txBody>
      </p:sp>
      <p:sp>
        <p:nvSpPr>
          <p:cNvPr id="3" name="Text Placeholder 2"/>
          <p:cNvSpPr>
            <a:spLocks noGrp="1"/>
          </p:cNvSpPr>
          <p:nvPr>
            <p:ph type="body" sz="quarter" idx="12"/>
          </p:nvPr>
        </p:nvSpPr>
        <p:spPr/>
        <p:txBody>
          <a:bodyPr/>
          <a:lstStyle/>
          <a:p>
            <a:r>
              <a:rPr lang="en-US" dirty="0"/>
              <a:t>4:2</a:t>
            </a:r>
          </a:p>
        </p:txBody>
      </p:sp>
      <p:sp>
        <p:nvSpPr>
          <p:cNvPr id="10" name="Title 9">
            <a:extLst>
              <a:ext uri="{FF2B5EF4-FFF2-40B4-BE49-F238E27FC236}">
                <a16:creationId xmlns:a16="http://schemas.microsoft.com/office/drawing/2014/main" id="{D1CDC883-333E-4FC3-9266-CB6611E171AE}"/>
              </a:ext>
            </a:extLst>
          </p:cNvPr>
          <p:cNvSpPr>
            <a:spLocks noGrp="1"/>
          </p:cNvSpPr>
          <p:nvPr>
            <p:ph type="title"/>
          </p:nvPr>
        </p:nvSpPr>
        <p:spPr/>
        <p:txBody>
          <a:bodyPr/>
          <a:lstStyle/>
          <a:p>
            <a:r>
              <a:rPr lang="en-US" dirty="0"/>
              <a:t>Every spirit that confesses that Jesus Christ has come in the flesh is from God</a:t>
            </a:r>
          </a:p>
        </p:txBody>
      </p:sp>
    </p:spTree>
    <p:extLst>
      <p:ext uri="{BB962C8B-B14F-4D97-AF65-F5344CB8AC3E}">
        <p14:creationId xmlns:p14="http://schemas.microsoft.com/office/powerpoint/2010/main" val="4045920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fabric&#10;&#10;Description automatically generated">
            <a:extLst>
              <a:ext uri="{FF2B5EF4-FFF2-40B4-BE49-F238E27FC236}">
                <a16:creationId xmlns:a16="http://schemas.microsoft.com/office/drawing/2014/main" id="{AD5B6F39-752B-AB2E-AD85-46B270E11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Traditional place of Jesus‘s birth in the Church of the Nativity, Bethlehem</a:t>
            </a:r>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Every spirit that confesses that Jesus Christ has come in the flesh is from God</a:t>
            </a:r>
          </a:p>
        </p:txBody>
      </p:sp>
    </p:spTree>
    <p:extLst>
      <p:ext uri="{BB962C8B-B14F-4D97-AF65-F5344CB8AC3E}">
        <p14:creationId xmlns:p14="http://schemas.microsoft.com/office/powerpoint/2010/main" val="2981773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ndscape with trees and grass&#10;&#10;Description automatically generated with low confidence">
            <a:extLst>
              <a:ext uri="{FF2B5EF4-FFF2-40B4-BE49-F238E27FC236}">
                <a16:creationId xmlns:a16="http://schemas.microsoft.com/office/drawing/2014/main" id="{3E3BB413-BB9A-4B29-BD56-1A398EF7A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Bethany beyond the Jordan: Wadi </a:t>
            </a:r>
            <a:r>
              <a:rPr lang="en-US" dirty="0" err="1"/>
              <a:t>Gharrar</a:t>
            </a:r>
            <a:r>
              <a:rPr lang="en-US" dirty="0"/>
              <a:t> with baptismal area</a:t>
            </a:r>
          </a:p>
        </p:txBody>
      </p:sp>
      <p:sp>
        <p:nvSpPr>
          <p:cNvPr id="4" name="Text Placeholder 3"/>
          <p:cNvSpPr>
            <a:spLocks noGrp="1"/>
          </p:cNvSpPr>
          <p:nvPr>
            <p:ph type="body" sz="quarter" idx="12"/>
          </p:nvPr>
        </p:nvSpPr>
        <p:spPr/>
        <p:txBody>
          <a:bodyPr/>
          <a:lstStyle/>
          <a:p>
            <a:r>
              <a:rPr lang="en-US" dirty="0"/>
              <a:t>4:2</a:t>
            </a:r>
          </a:p>
        </p:txBody>
      </p:sp>
      <p:sp>
        <p:nvSpPr>
          <p:cNvPr id="2" name="Title 1"/>
          <p:cNvSpPr>
            <a:spLocks noGrp="1"/>
          </p:cNvSpPr>
          <p:nvPr>
            <p:ph type="title"/>
          </p:nvPr>
        </p:nvSpPr>
        <p:spPr/>
        <p:txBody>
          <a:bodyPr/>
          <a:lstStyle/>
          <a:p>
            <a:r>
              <a:rPr lang="en-US" dirty="0"/>
              <a:t>Every spirit that confesses that Jesus Christ has come in the flesh is from God</a:t>
            </a:r>
          </a:p>
        </p:txBody>
      </p:sp>
    </p:spTree>
    <p:extLst>
      <p:ext uri="{BB962C8B-B14F-4D97-AF65-F5344CB8AC3E}">
        <p14:creationId xmlns:p14="http://schemas.microsoft.com/office/powerpoint/2010/main" val="3900728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material, stone&#10;&#10;Description automatically generated">
            <a:extLst>
              <a:ext uri="{FF2B5EF4-FFF2-40B4-BE49-F238E27FC236}">
                <a16:creationId xmlns:a16="http://schemas.microsoft.com/office/drawing/2014/main" id="{ED4AE9E5-719C-8DB4-D4D6-CE79361CA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Sarcophagus of Marcus </a:t>
            </a:r>
            <a:r>
              <a:rPr lang="en-US" dirty="0" err="1"/>
              <a:t>Claudianus</a:t>
            </a:r>
            <a:r>
              <a:rPr lang="en-US" dirty="0"/>
              <a:t> with Nativity scene, from Rome, AD 330–335</a:t>
            </a:r>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Every spirit that confesses that Jesus Christ has come in the flesh is from God</a:t>
            </a:r>
          </a:p>
        </p:txBody>
      </p:sp>
    </p:spTree>
    <p:extLst>
      <p:ext uri="{BB962C8B-B14F-4D97-AF65-F5344CB8AC3E}">
        <p14:creationId xmlns:p14="http://schemas.microsoft.com/office/powerpoint/2010/main" val="1681824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ainting, art, church, holy places&#10;&#10;Description automatically generated">
            <a:extLst>
              <a:ext uri="{FF2B5EF4-FFF2-40B4-BE49-F238E27FC236}">
                <a16:creationId xmlns:a16="http://schemas.microsoft.com/office/drawing/2014/main" id="{4A47B336-A755-211F-032A-9C4A329A6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752" y="0"/>
            <a:ext cx="15398496" cy="10287000"/>
          </a:xfrm>
          <a:prstGeom prst="rect">
            <a:avLst/>
          </a:prstGeom>
        </p:spPr>
      </p:pic>
      <p:sp>
        <p:nvSpPr>
          <p:cNvPr id="3" name="Text Placeholder 2"/>
          <p:cNvSpPr>
            <a:spLocks noGrp="1"/>
          </p:cNvSpPr>
          <p:nvPr>
            <p:ph type="body" sz="quarter" idx="10"/>
          </p:nvPr>
        </p:nvSpPr>
        <p:spPr/>
        <p:txBody>
          <a:bodyPr/>
          <a:lstStyle/>
          <a:p>
            <a:r>
              <a:rPr lang="en-US" dirty="0">
                <a:latin typeface="Calibri"/>
                <a:cs typeface="Calibri"/>
              </a:rPr>
              <a:t>Wall painting of the crucifixion of Jesus, in the Medeba Church</a:t>
            </a:r>
            <a:endParaRPr lang="ja-JP" altLang="en-US" dirty="0"/>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Every spirit that confesses that Jesus Christ has come in the flesh is from God</a:t>
            </a:r>
          </a:p>
        </p:txBody>
      </p:sp>
    </p:spTree>
    <p:extLst>
      <p:ext uri="{BB962C8B-B14F-4D97-AF65-F5344CB8AC3E}">
        <p14:creationId xmlns:p14="http://schemas.microsoft.com/office/powerpoint/2010/main" val="1001520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reen, painting, church, art&#10;&#10;Description automatically generated">
            <a:extLst>
              <a:ext uri="{FF2B5EF4-FFF2-40B4-BE49-F238E27FC236}">
                <a16:creationId xmlns:a16="http://schemas.microsoft.com/office/drawing/2014/main" id="{B4470137-C952-15B3-B7E7-E76678A4D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i="1" dirty="0">
                <a:latin typeface="Calibri"/>
                <a:cs typeface="Calibri"/>
              </a:rPr>
              <a:t>Pieta</a:t>
            </a:r>
            <a:r>
              <a:rPr lang="en-US" dirty="0">
                <a:latin typeface="Calibri"/>
                <a:cs typeface="Calibri"/>
              </a:rPr>
              <a:t>, by Carlo </a:t>
            </a:r>
            <a:r>
              <a:rPr lang="en-US" dirty="0" err="1">
                <a:latin typeface="Calibri"/>
                <a:cs typeface="Calibri"/>
              </a:rPr>
              <a:t>Crivelli</a:t>
            </a:r>
            <a:r>
              <a:rPr lang="en-US" dirty="0">
                <a:latin typeface="Calibri"/>
                <a:cs typeface="Calibri"/>
              </a:rPr>
              <a:t>, 1494–1495</a:t>
            </a:r>
            <a:endParaRPr lang="ja-JP" altLang="en-US" dirty="0"/>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Every spirit that confesses that Jesus Christ has come in the flesh is from God</a:t>
            </a:r>
          </a:p>
        </p:txBody>
      </p:sp>
    </p:spTree>
    <p:extLst>
      <p:ext uri="{BB962C8B-B14F-4D97-AF65-F5344CB8AC3E}">
        <p14:creationId xmlns:p14="http://schemas.microsoft.com/office/powerpoint/2010/main" val="854037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CDCE1-4AAF-653B-2CB3-C5C402F34DC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672AF9B-6E08-6A5B-276F-CF0E08817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1DA9846A-16EC-4A48-C049-47EE5466AE1A}"/>
              </a:ext>
            </a:extLst>
          </p:cNvPr>
          <p:cNvSpPr>
            <a:spLocks noGrp="1"/>
          </p:cNvSpPr>
          <p:nvPr>
            <p:ph type="title"/>
          </p:nvPr>
        </p:nvSpPr>
        <p:spPr>
          <a:xfrm>
            <a:off x="0" y="5413248"/>
            <a:ext cx="18288000" cy="877824"/>
          </a:xfrm>
        </p:spPr>
        <p:txBody>
          <a:bodyPr/>
          <a:lstStyle/>
          <a:p>
            <a:r>
              <a:rPr lang="en-US" dirty="0"/>
              <a:t>1 John 4</a:t>
            </a:r>
          </a:p>
        </p:txBody>
      </p:sp>
      <p:pic>
        <p:nvPicPr>
          <p:cNvPr id="10" name="Picture 9">
            <a:extLst>
              <a:ext uri="{FF2B5EF4-FFF2-40B4-BE49-F238E27FC236}">
                <a16:creationId xmlns:a16="http://schemas.microsoft.com/office/drawing/2014/main" id="{BE5E0127-C135-F995-B9EF-586024FFA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05668"/>
            <a:ext cx="7269480" cy="408758"/>
          </a:xfrm>
          <a:prstGeom prst="rect">
            <a:avLst/>
          </a:prstGeom>
        </p:spPr>
      </p:pic>
      <p:sp>
        <p:nvSpPr>
          <p:cNvPr id="2" name="Title 4">
            <a:extLst>
              <a:ext uri="{FF2B5EF4-FFF2-40B4-BE49-F238E27FC236}">
                <a16:creationId xmlns:a16="http://schemas.microsoft.com/office/drawing/2014/main" id="{967E967E-C046-CC07-10A2-38A5A2292D82}"/>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1 John 4 presentation from the Photo Companion to the Bible. To purchase the full volume, visit https://www.bibleplaces.com/123john/</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3" name="Arrow: Right 2">
            <a:extLst>
              <a:ext uri="{FF2B5EF4-FFF2-40B4-BE49-F238E27FC236}">
                <a16:creationId xmlns:a16="http://schemas.microsoft.com/office/drawing/2014/main" id="{F4B752F2-3949-BE5C-89CB-A01F8B736F89}"/>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0161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ign on a pole&#10;&#10;Description automatically generated with medium confidence">
            <a:extLst>
              <a:ext uri="{FF2B5EF4-FFF2-40B4-BE49-F238E27FC236}">
                <a16:creationId xmlns:a16="http://schemas.microsoft.com/office/drawing/2014/main" id="{21243BAB-7B32-B795-1AF2-6A1147837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“David </a:t>
            </a:r>
            <a:r>
              <a:rPr lang="en-US" dirty="0" err="1"/>
              <a:t>Alroyi</a:t>
            </a:r>
            <a:r>
              <a:rPr lang="en-US" dirty="0"/>
              <a:t> Street” sign, false messiah in 12th century</a:t>
            </a:r>
          </a:p>
        </p:txBody>
      </p:sp>
      <p:sp>
        <p:nvSpPr>
          <p:cNvPr id="4" name="Text Placeholder 3"/>
          <p:cNvSpPr>
            <a:spLocks noGrp="1"/>
          </p:cNvSpPr>
          <p:nvPr>
            <p:ph type="body" sz="quarter" idx="12"/>
          </p:nvPr>
        </p:nvSpPr>
        <p:spPr/>
        <p:txBody>
          <a:bodyPr/>
          <a:lstStyle/>
          <a:p>
            <a:r>
              <a:rPr lang="en-US" dirty="0"/>
              <a:t>4:3</a:t>
            </a:r>
          </a:p>
        </p:txBody>
      </p:sp>
      <p:sp>
        <p:nvSpPr>
          <p:cNvPr id="2" name="Title 1"/>
          <p:cNvSpPr>
            <a:spLocks noGrp="1"/>
          </p:cNvSpPr>
          <p:nvPr>
            <p:ph type="title"/>
          </p:nvPr>
        </p:nvSpPr>
        <p:spPr/>
        <p:txBody>
          <a:bodyPr/>
          <a:lstStyle/>
          <a:p>
            <a:r>
              <a:rPr lang="en-US" dirty="0"/>
              <a:t>And every spirit that does not confess Jesus is not of God</a:t>
            </a:r>
          </a:p>
        </p:txBody>
      </p:sp>
    </p:spTree>
    <p:extLst>
      <p:ext uri="{BB962C8B-B14F-4D97-AF65-F5344CB8AC3E}">
        <p14:creationId xmlns:p14="http://schemas.microsoft.com/office/powerpoint/2010/main" val="4146278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banner with a person on it&#10;&#10;Description automatically generated with low confidence">
            <a:extLst>
              <a:ext uri="{FF2B5EF4-FFF2-40B4-BE49-F238E27FC236}">
                <a16:creationId xmlns:a16="http://schemas.microsoft.com/office/drawing/2014/main" id="{AC64FA1D-0153-046F-8A90-5E0F33F83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Rabbi </a:t>
            </a:r>
            <a:r>
              <a:rPr lang="en-US" dirty="0" err="1"/>
              <a:t>Schneerson</a:t>
            </a:r>
            <a:r>
              <a:rPr lang="en-US" dirty="0"/>
              <a:t>, believed by some to be the Messiah</a:t>
            </a:r>
          </a:p>
        </p:txBody>
      </p:sp>
      <p:sp>
        <p:nvSpPr>
          <p:cNvPr id="4" name="Text Placeholder 3"/>
          <p:cNvSpPr>
            <a:spLocks noGrp="1"/>
          </p:cNvSpPr>
          <p:nvPr>
            <p:ph type="body" sz="quarter" idx="12"/>
          </p:nvPr>
        </p:nvSpPr>
        <p:spPr/>
        <p:txBody>
          <a:bodyPr/>
          <a:lstStyle/>
          <a:p>
            <a:r>
              <a:rPr lang="en-US" dirty="0"/>
              <a:t>4:3</a:t>
            </a:r>
          </a:p>
        </p:txBody>
      </p:sp>
      <p:sp>
        <p:nvSpPr>
          <p:cNvPr id="2" name="Title 1"/>
          <p:cNvSpPr>
            <a:spLocks noGrp="1"/>
          </p:cNvSpPr>
          <p:nvPr>
            <p:ph type="title"/>
          </p:nvPr>
        </p:nvSpPr>
        <p:spPr/>
        <p:txBody>
          <a:bodyPr/>
          <a:lstStyle/>
          <a:p>
            <a:r>
              <a:rPr lang="en-US" dirty="0"/>
              <a:t>And every spirit that does not confess Jesus is not of God</a:t>
            </a:r>
          </a:p>
        </p:txBody>
      </p:sp>
    </p:spTree>
    <p:extLst>
      <p:ext uri="{BB962C8B-B14F-4D97-AF65-F5344CB8AC3E}">
        <p14:creationId xmlns:p14="http://schemas.microsoft.com/office/powerpoint/2010/main" val="993027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Broken silver </a:t>
            </a:r>
            <a:r>
              <a:rPr lang="en-US" i="1" dirty="0" err="1"/>
              <a:t>siliqua</a:t>
            </a:r>
            <a:r>
              <a:rPr lang="en-US" dirty="0"/>
              <a:t> of Emperor Julian, an apostate, </a:t>
            </a:r>
            <a:r>
              <a:rPr lang="da-DK" dirty="0"/>
              <a:t>minted at Lyon, AD 360–363</a:t>
            </a:r>
            <a:endParaRPr lang="en-US" dirty="0"/>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And every spirit that does not confess Jesus is not of God</a:t>
            </a:r>
          </a:p>
        </p:txBody>
      </p:sp>
      <p:pic>
        <p:nvPicPr>
          <p:cNvPr id="6" name="Picture 5">
            <a:extLst>
              <a:ext uri="{FF2B5EF4-FFF2-40B4-BE49-F238E27FC236}">
                <a16:creationId xmlns:a16="http://schemas.microsoft.com/office/drawing/2014/main" id="{A3ACCB4D-2840-294E-E373-CF582DD12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061" y="1882679"/>
            <a:ext cx="12837879" cy="6521643"/>
          </a:xfrm>
          <a:prstGeom prst="rect">
            <a:avLst/>
          </a:prstGeom>
        </p:spPr>
      </p:pic>
    </p:spTree>
    <p:extLst>
      <p:ext uri="{BB962C8B-B14F-4D97-AF65-F5344CB8AC3E}">
        <p14:creationId xmlns:p14="http://schemas.microsoft.com/office/powerpoint/2010/main" val="1659762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riding a lion&#10;&#10;Description automatically generated">
            <a:extLst>
              <a:ext uri="{FF2B5EF4-FFF2-40B4-BE49-F238E27FC236}">
                <a16:creationId xmlns:a16="http://schemas.microsoft.com/office/drawing/2014/main" id="{35CC6B31-ED0F-90E6-3D3A-D4E45D308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446" y="161902"/>
            <a:ext cx="11151108" cy="10125098"/>
          </a:xfrm>
          <a:prstGeom prst="rect">
            <a:avLst/>
          </a:prstGeom>
        </p:spPr>
      </p:pic>
      <p:sp>
        <p:nvSpPr>
          <p:cNvPr id="3" name="Text Placeholder 2"/>
          <p:cNvSpPr>
            <a:spLocks noGrp="1"/>
          </p:cNvSpPr>
          <p:nvPr>
            <p:ph type="body" sz="quarter" idx="10"/>
          </p:nvPr>
        </p:nvSpPr>
        <p:spPr/>
        <p:txBody>
          <a:bodyPr/>
          <a:lstStyle/>
          <a:p>
            <a:r>
              <a:rPr lang="en-US" dirty="0"/>
              <a:t>Equestrian statue of Marcus Aurelius, AD 175</a:t>
            </a:r>
          </a:p>
        </p:txBody>
      </p:sp>
      <p:sp>
        <p:nvSpPr>
          <p:cNvPr id="4" name="Text Placeholder 3"/>
          <p:cNvSpPr>
            <a:spLocks noGrp="1"/>
          </p:cNvSpPr>
          <p:nvPr>
            <p:ph type="body" sz="quarter" idx="12"/>
          </p:nvPr>
        </p:nvSpPr>
        <p:spPr/>
        <p:txBody>
          <a:bodyPr/>
          <a:lstStyle/>
          <a:p>
            <a:r>
              <a:rPr lang="en-US" dirty="0"/>
              <a:t>4:3</a:t>
            </a:r>
          </a:p>
        </p:txBody>
      </p:sp>
      <p:sp>
        <p:nvSpPr>
          <p:cNvPr id="2" name="Title 1"/>
          <p:cNvSpPr>
            <a:spLocks noGrp="1"/>
          </p:cNvSpPr>
          <p:nvPr>
            <p:ph type="title"/>
          </p:nvPr>
        </p:nvSpPr>
        <p:spPr/>
        <p:txBody>
          <a:bodyPr/>
          <a:lstStyle/>
          <a:p>
            <a:r>
              <a:rPr lang="en-US" dirty="0"/>
              <a:t>And every spirit that does not confess Jesus is not of God</a:t>
            </a:r>
          </a:p>
        </p:txBody>
      </p:sp>
    </p:spTree>
    <p:extLst>
      <p:ext uri="{BB962C8B-B14F-4D97-AF65-F5344CB8AC3E}">
        <p14:creationId xmlns:p14="http://schemas.microsoft.com/office/powerpoint/2010/main" val="1082358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hildren walking on a dirt road&#10;&#10;Description automatically generated with medium confidence">
            <a:extLst>
              <a:ext uri="{FF2B5EF4-FFF2-40B4-BE49-F238E27FC236}">
                <a16:creationId xmlns:a16="http://schemas.microsoft.com/office/drawing/2014/main" id="{7CE1BD32-1044-0E31-8F46-8185895CA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BD838EA-2A4C-4FA3-A9FC-832D78C8B2E2}"/>
              </a:ext>
            </a:extLst>
          </p:cNvPr>
          <p:cNvSpPr>
            <a:spLocks noGrp="1"/>
          </p:cNvSpPr>
          <p:nvPr>
            <p:ph type="body" sz="quarter" idx="10"/>
          </p:nvPr>
        </p:nvSpPr>
        <p:spPr/>
        <p:txBody>
          <a:bodyPr/>
          <a:lstStyle/>
          <a:p>
            <a:r>
              <a:rPr lang="en-US" dirty="0"/>
              <a:t>Children and their nanny at </a:t>
            </a:r>
            <a:r>
              <a:rPr lang="en-US" dirty="0" err="1"/>
              <a:t>Negba</a:t>
            </a:r>
            <a:r>
              <a:rPr lang="en-US" dirty="0"/>
              <a:t> settlement, 1946</a:t>
            </a:r>
          </a:p>
        </p:txBody>
      </p:sp>
      <p:sp>
        <p:nvSpPr>
          <p:cNvPr id="3" name="Text Placeholder 2">
            <a:extLst>
              <a:ext uri="{FF2B5EF4-FFF2-40B4-BE49-F238E27FC236}">
                <a16:creationId xmlns:a16="http://schemas.microsoft.com/office/drawing/2014/main" id="{0ED274A5-EEB4-4DEB-9A1C-66144629E440}"/>
              </a:ext>
            </a:extLst>
          </p:cNvPr>
          <p:cNvSpPr>
            <a:spLocks noGrp="1"/>
          </p:cNvSpPr>
          <p:nvPr>
            <p:ph type="body" sz="quarter" idx="12"/>
          </p:nvPr>
        </p:nvSpPr>
        <p:spPr/>
        <p:txBody>
          <a:bodyPr/>
          <a:lstStyle/>
          <a:p>
            <a:r>
              <a:rPr lang="en-US" dirty="0"/>
              <a:t>4:4</a:t>
            </a:r>
          </a:p>
        </p:txBody>
      </p:sp>
      <p:sp>
        <p:nvSpPr>
          <p:cNvPr id="4" name="Title 3">
            <a:extLst>
              <a:ext uri="{FF2B5EF4-FFF2-40B4-BE49-F238E27FC236}">
                <a16:creationId xmlns:a16="http://schemas.microsoft.com/office/drawing/2014/main" id="{1BC90D8E-54AB-4756-8BA8-6E6359402DB1}"/>
              </a:ext>
            </a:extLst>
          </p:cNvPr>
          <p:cNvSpPr>
            <a:spLocks noGrp="1"/>
          </p:cNvSpPr>
          <p:nvPr>
            <p:ph type="title"/>
          </p:nvPr>
        </p:nvSpPr>
        <p:spPr/>
        <p:txBody>
          <a:bodyPr/>
          <a:lstStyle/>
          <a:p>
            <a:r>
              <a:rPr lang="en-US" dirty="0"/>
              <a:t>You are of God, little children</a:t>
            </a:r>
          </a:p>
        </p:txBody>
      </p:sp>
    </p:spTree>
    <p:extLst>
      <p:ext uri="{BB962C8B-B14F-4D97-AF65-F5344CB8AC3E}">
        <p14:creationId xmlns:p14="http://schemas.microsoft.com/office/powerpoint/2010/main" val="2271374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loor&#10;&#10;Description automatically generated">
            <a:extLst>
              <a:ext uri="{FF2B5EF4-FFF2-40B4-BE49-F238E27FC236}">
                <a16:creationId xmlns:a16="http://schemas.microsoft.com/office/drawing/2014/main" id="{5436DADF-1F63-E073-2F24-2C572E533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Bronze pair of athletes declaring victory, circa 460–450 BC</a:t>
            </a:r>
            <a:endParaRPr lang="x-none" dirty="0"/>
          </a:p>
        </p:txBody>
      </p:sp>
      <p:sp>
        <p:nvSpPr>
          <p:cNvPr id="4" name="Text Placeholder 3"/>
          <p:cNvSpPr>
            <a:spLocks noGrp="1"/>
          </p:cNvSpPr>
          <p:nvPr>
            <p:ph type="body" sz="quarter" idx="12"/>
          </p:nvPr>
        </p:nvSpPr>
        <p:spPr/>
        <p:txBody>
          <a:bodyPr/>
          <a:lstStyle/>
          <a:p>
            <a:r>
              <a:rPr lang="en-US" dirty="0"/>
              <a:t>4:4</a:t>
            </a:r>
          </a:p>
        </p:txBody>
      </p:sp>
      <p:sp>
        <p:nvSpPr>
          <p:cNvPr id="2" name="Title 1"/>
          <p:cNvSpPr>
            <a:spLocks noGrp="1"/>
          </p:cNvSpPr>
          <p:nvPr>
            <p:ph type="title"/>
          </p:nvPr>
        </p:nvSpPr>
        <p:spPr/>
        <p:txBody>
          <a:bodyPr/>
          <a:lstStyle/>
          <a:p>
            <a:r>
              <a:rPr lang="en-US" dirty="0"/>
              <a:t>And you have overcome them</a:t>
            </a:r>
          </a:p>
        </p:txBody>
      </p:sp>
    </p:spTree>
    <p:extLst>
      <p:ext uri="{BB962C8B-B14F-4D97-AF65-F5344CB8AC3E}">
        <p14:creationId xmlns:p14="http://schemas.microsoft.com/office/powerpoint/2010/main" val="288122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atue of a person&#10;&#10;Description automatically generated with low confidence">
            <a:extLst>
              <a:ext uri="{FF2B5EF4-FFF2-40B4-BE49-F238E27FC236}">
                <a16:creationId xmlns:a16="http://schemas.microsoft.com/office/drawing/2014/main" id="{74F6F0F6-B27A-C24A-72D6-E6785EC48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Attic votive relief of a victorious athlete with a victor’s crown, from </a:t>
            </a:r>
            <a:r>
              <a:rPr lang="en-US" dirty="0" err="1"/>
              <a:t>Sounion</a:t>
            </a:r>
            <a:r>
              <a:rPr lang="en-US" dirty="0"/>
              <a:t>, circa 460 BC</a:t>
            </a:r>
          </a:p>
        </p:txBody>
      </p:sp>
      <p:sp>
        <p:nvSpPr>
          <p:cNvPr id="3" name="Text Placeholder 2"/>
          <p:cNvSpPr>
            <a:spLocks noGrp="1"/>
          </p:cNvSpPr>
          <p:nvPr>
            <p:ph type="body" sz="quarter" idx="12"/>
          </p:nvPr>
        </p:nvSpPr>
        <p:spPr/>
        <p:txBody>
          <a:bodyPr/>
          <a:lstStyle/>
          <a:p>
            <a:r>
              <a:rPr lang="en-US" dirty="0"/>
              <a:t>4:4</a:t>
            </a:r>
          </a:p>
        </p:txBody>
      </p:sp>
      <p:sp>
        <p:nvSpPr>
          <p:cNvPr id="4" name="Title 3"/>
          <p:cNvSpPr>
            <a:spLocks noGrp="1"/>
          </p:cNvSpPr>
          <p:nvPr>
            <p:ph type="title"/>
          </p:nvPr>
        </p:nvSpPr>
        <p:spPr/>
        <p:txBody>
          <a:bodyPr/>
          <a:lstStyle/>
          <a:p>
            <a:r>
              <a:rPr lang="en-US" dirty="0"/>
              <a:t>And you have overcome them</a:t>
            </a:r>
          </a:p>
        </p:txBody>
      </p:sp>
    </p:spTree>
    <p:extLst>
      <p:ext uri="{BB962C8B-B14F-4D97-AF65-F5344CB8AC3E}">
        <p14:creationId xmlns:p14="http://schemas.microsoft.com/office/powerpoint/2010/main" val="1951139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inting, drawing, person, art&#10;&#10;Description automatically generated">
            <a:extLst>
              <a:ext uri="{FF2B5EF4-FFF2-40B4-BE49-F238E27FC236}">
                <a16:creationId xmlns:a16="http://schemas.microsoft.com/office/drawing/2014/main" id="{3D19BE97-D621-0CEA-EA59-8000B83E5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131" y="270164"/>
            <a:ext cx="16409739" cy="9866893"/>
          </a:xfrm>
          <a:prstGeom prst="rect">
            <a:avLst/>
          </a:prstGeom>
        </p:spPr>
      </p:pic>
      <p:pic>
        <p:nvPicPr>
          <p:cNvPr id="7170" name="Picture 2" descr="C:\Users\Kris\Downloads\Cover 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849" y="2517226"/>
            <a:ext cx="1599224" cy="123629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Female athletes being crowned as victors, from Villa Romana del </a:t>
            </a:r>
            <a:r>
              <a:rPr lang="en-US" dirty="0" err="1"/>
              <a:t>Casale</a:t>
            </a:r>
            <a:r>
              <a:rPr lang="en-US" dirty="0"/>
              <a:t>, 4th century AD</a:t>
            </a:r>
            <a:endParaRPr lang="x-none" dirty="0"/>
          </a:p>
        </p:txBody>
      </p:sp>
      <p:sp>
        <p:nvSpPr>
          <p:cNvPr id="4" name="Text Placeholder 3"/>
          <p:cNvSpPr>
            <a:spLocks noGrp="1"/>
          </p:cNvSpPr>
          <p:nvPr>
            <p:ph type="body" sz="quarter" idx="12"/>
          </p:nvPr>
        </p:nvSpPr>
        <p:spPr/>
        <p:txBody>
          <a:bodyPr/>
          <a:lstStyle/>
          <a:p>
            <a:r>
              <a:rPr lang="en-US" dirty="0"/>
              <a:t>4:4</a:t>
            </a:r>
          </a:p>
        </p:txBody>
      </p:sp>
      <p:sp>
        <p:nvSpPr>
          <p:cNvPr id="2" name="Title 1"/>
          <p:cNvSpPr>
            <a:spLocks noGrp="1"/>
          </p:cNvSpPr>
          <p:nvPr>
            <p:ph type="title"/>
          </p:nvPr>
        </p:nvSpPr>
        <p:spPr/>
        <p:txBody>
          <a:bodyPr/>
          <a:lstStyle/>
          <a:p>
            <a:r>
              <a:rPr lang="en-US" dirty="0"/>
              <a:t>And you have overcome them</a:t>
            </a:r>
          </a:p>
        </p:txBody>
      </p:sp>
    </p:spTree>
    <p:extLst>
      <p:ext uri="{BB962C8B-B14F-4D97-AF65-F5344CB8AC3E}">
        <p14:creationId xmlns:p14="http://schemas.microsoft.com/office/powerpoint/2010/main" val="198022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ainting, art, person, visual arts&#10;&#10;Description automatically generated">
            <a:extLst>
              <a:ext uri="{FF2B5EF4-FFF2-40B4-BE49-F238E27FC236}">
                <a16:creationId xmlns:a16="http://schemas.microsoft.com/office/drawing/2014/main" id="{AEB2E0AD-E1CD-A0E2-B443-8B907D6E1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712" y="0"/>
            <a:ext cx="9180576" cy="10287000"/>
          </a:xfrm>
          <a:prstGeom prst="rect">
            <a:avLst/>
          </a:prstGeom>
        </p:spPr>
      </p:pic>
      <p:sp>
        <p:nvSpPr>
          <p:cNvPr id="2" name="Text Placeholder 1"/>
          <p:cNvSpPr>
            <a:spLocks noGrp="1"/>
          </p:cNvSpPr>
          <p:nvPr>
            <p:ph type="body" sz="quarter" idx="10"/>
          </p:nvPr>
        </p:nvSpPr>
        <p:spPr/>
        <p:txBody>
          <a:bodyPr/>
          <a:lstStyle/>
          <a:p>
            <a:r>
              <a:rPr lang="en-US" dirty="0"/>
              <a:t>Mosaic of a struggle between personified Victory and Defeat, from Pompeii, 1st century AD</a:t>
            </a:r>
          </a:p>
        </p:txBody>
      </p:sp>
      <p:sp>
        <p:nvSpPr>
          <p:cNvPr id="3" name="Text Placeholder 2"/>
          <p:cNvSpPr>
            <a:spLocks noGrp="1"/>
          </p:cNvSpPr>
          <p:nvPr>
            <p:ph type="body" sz="quarter" idx="12"/>
          </p:nvPr>
        </p:nvSpPr>
        <p:spPr/>
        <p:txBody>
          <a:bodyPr/>
          <a:lstStyle/>
          <a:p>
            <a:r>
              <a:rPr lang="en-US" dirty="0"/>
              <a:t>4:4</a:t>
            </a:r>
          </a:p>
        </p:txBody>
      </p:sp>
      <p:sp>
        <p:nvSpPr>
          <p:cNvPr id="4" name="Title 3"/>
          <p:cNvSpPr>
            <a:spLocks noGrp="1"/>
          </p:cNvSpPr>
          <p:nvPr>
            <p:ph type="title"/>
          </p:nvPr>
        </p:nvSpPr>
        <p:spPr/>
        <p:txBody>
          <a:bodyPr/>
          <a:lstStyle/>
          <a:p>
            <a:r>
              <a:rPr lang="en-US" dirty="0"/>
              <a:t>Because He who is in you is greater than he who is in the world</a:t>
            </a:r>
          </a:p>
        </p:txBody>
      </p:sp>
    </p:spTree>
    <p:extLst>
      <p:ext uri="{BB962C8B-B14F-4D97-AF65-F5344CB8AC3E}">
        <p14:creationId xmlns:p14="http://schemas.microsoft.com/office/powerpoint/2010/main" val="1486874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B4B5D-2EE3-7534-E754-75B7A200D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Gilded bronze head and hand from a colossal statue of Constantine, circa AD 330</a:t>
            </a:r>
          </a:p>
        </p:txBody>
      </p:sp>
      <p:sp>
        <p:nvSpPr>
          <p:cNvPr id="4" name="Text Placeholder 3"/>
          <p:cNvSpPr>
            <a:spLocks noGrp="1"/>
          </p:cNvSpPr>
          <p:nvPr>
            <p:ph type="body" sz="quarter" idx="12"/>
          </p:nvPr>
        </p:nvSpPr>
        <p:spPr/>
        <p:txBody>
          <a:bodyPr/>
          <a:lstStyle/>
          <a:p>
            <a:r>
              <a:rPr lang="en-US" dirty="0"/>
              <a:t>4:5</a:t>
            </a:r>
          </a:p>
        </p:txBody>
      </p:sp>
      <p:sp>
        <p:nvSpPr>
          <p:cNvPr id="2" name="Title 1"/>
          <p:cNvSpPr>
            <a:spLocks noGrp="1"/>
          </p:cNvSpPr>
          <p:nvPr>
            <p:ph type="title"/>
          </p:nvPr>
        </p:nvSpPr>
        <p:spPr/>
        <p:txBody>
          <a:bodyPr/>
          <a:lstStyle/>
          <a:p>
            <a:r>
              <a:rPr lang="en-US" dirty="0"/>
              <a:t>They are of the world; therefore they speak as from the world, and the world listens to them</a:t>
            </a:r>
          </a:p>
        </p:txBody>
      </p:sp>
    </p:spTree>
    <p:extLst>
      <p:ext uri="{BB962C8B-B14F-4D97-AF65-F5344CB8AC3E}">
        <p14:creationId xmlns:p14="http://schemas.microsoft.com/office/powerpoint/2010/main" val="4023823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Roman_coin_(head_of_Caesar_Augustus)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839" y="1771964"/>
            <a:ext cx="7156325" cy="674307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denarius of Caesar Augustus, with punch mark, from Spain, circa 18 BC</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Beloved, do not believe every spirit, but test the spirits to see whether they are from God</a:t>
            </a:r>
          </a:p>
        </p:txBody>
      </p:sp>
    </p:spTree>
    <p:extLst>
      <p:ext uri="{BB962C8B-B14F-4D97-AF65-F5344CB8AC3E}">
        <p14:creationId xmlns:p14="http://schemas.microsoft.com/office/powerpoint/2010/main" val="1108631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painting, old&#10;&#10;Description automatically generated">
            <a:extLst>
              <a:ext uri="{FF2B5EF4-FFF2-40B4-BE49-F238E27FC236}">
                <a16:creationId xmlns:a16="http://schemas.microsoft.com/office/drawing/2014/main" id="{9FA97DB1-945A-9C8F-E65E-D56475EB1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Villa of the Mysteries room with wall paintings, in Pompeii, 1st century AD</a:t>
            </a:r>
          </a:p>
        </p:txBody>
      </p:sp>
      <p:sp>
        <p:nvSpPr>
          <p:cNvPr id="4" name="Text Placeholder 3"/>
          <p:cNvSpPr>
            <a:spLocks noGrp="1"/>
          </p:cNvSpPr>
          <p:nvPr>
            <p:ph type="body" sz="quarter" idx="12"/>
          </p:nvPr>
        </p:nvSpPr>
        <p:spPr/>
        <p:txBody>
          <a:bodyPr/>
          <a:lstStyle/>
          <a:p>
            <a:r>
              <a:rPr lang="en-US" dirty="0"/>
              <a:t>4:5</a:t>
            </a:r>
          </a:p>
        </p:txBody>
      </p:sp>
      <p:sp>
        <p:nvSpPr>
          <p:cNvPr id="2" name="Title 1"/>
          <p:cNvSpPr>
            <a:spLocks noGrp="1"/>
          </p:cNvSpPr>
          <p:nvPr>
            <p:ph type="title"/>
          </p:nvPr>
        </p:nvSpPr>
        <p:spPr/>
        <p:txBody>
          <a:bodyPr/>
          <a:lstStyle/>
          <a:p>
            <a:r>
              <a:rPr lang="en-US" dirty="0"/>
              <a:t>They are of the world; therefore they speak as from the world, and the world listens to them</a:t>
            </a:r>
          </a:p>
        </p:txBody>
      </p:sp>
    </p:spTree>
    <p:extLst>
      <p:ext uri="{BB962C8B-B14F-4D97-AF65-F5344CB8AC3E}">
        <p14:creationId xmlns:p14="http://schemas.microsoft.com/office/powerpoint/2010/main" val="2091203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ware, old&#10;&#10;Description automatically generated">
            <a:extLst>
              <a:ext uri="{FF2B5EF4-FFF2-40B4-BE49-F238E27FC236}">
                <a16:creationId xmlns:a16="http://schemas.microsoft.com/office/drawing/2014/main" id="{8115F529-903C-16E5-7DF0-6B5088DBF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348" y="0"/>
            <a:ext cx="10433304" cy="10287000"/>
          </a:xfrm>
          <a:prstGeom prst="rect">
            <a:avLst/>
          </a:prstGeom>
        </p:spPr>
      </p:pic>
      <p:sp>
        <p:nvSpPr>
          <p:cNvPr id="3" name="Text Placeholder 2"/>
          <p:cNvSpPr>
            <a:spLocks noGrp="1"/>
          </p:cNvSpPr>
          <p:nvPr>
            <p:ph type="body" sz="quarter" idx="10"/>
          </p:nvPr>
        </p:nvSpPr>
        <p:spPr/>
        <p:txBody>
          <a:bodyPr/>
          <a:lstStyle/>
          <a:p>
            <a:r>
              <a:rPr lang="en-US" dirty="0"/>
              <a:t>Silver figurine of priest of Cybele or Artemis, from Turkey, late 8th–7th centuries BC</a:t>
            </a:r>
          </a:p>
        </p:txBody>
      </p:sp>
      <p:sp>
        <p:nvSpPr>
          <p:cNvPr id="4" name="Text Placeholder 3"/>
          <p:cNvSpPr>
            <a:spLocks noGrp="1"/>
          </p:cNvSpPr>
          <p:nvPr>
            <p:ph type="body" sz="quarter" idx="12"/>
          </p:nvPr>
        </p:nvSpPr>
        <p:spPr/>
        <p:txBody>
          <a:bodyPr/>
          <a:lstStyle/>
          <a:p>
            <a:r>
              <a:rPr lang="en-US" dirty="0"/>
              <a:t>4:5</a:t>
            </a:r>
          </a:p>
        </p:txBody>
      </p:sp>
      <p:sp>
        <p:nvSpPr>
          <p:cNvPr id="2" name="Title 1"/>
          <p:cNvSpPr>
            <a:spLocks noGrp="1"/>
          </p:cNvSpPr>
          <p:nvPr>
            <p:ph type="title"/>
          </p:nvPr>
        </p:nvSpPr>
        <p:spPr/>
        <p:txBody>
          <a:bodyPr/>
          <a:lstStyle/>
          <a:p>
            <a:r>
              <a:rPr lang="en-US" dirty="0"/>
              <a:t>They are of the world; therefore they speak as from the world, and the world listens to them</a:t>
            </a:r>
          </a:p>
        </p:txBody>
      </p:sp>
    </p:spTree>
    <p:extLst>
      <p:ext uri="{BB962C8B-B14F-4D97-AF65-F5344CB8AC3E}">
        <p14:creationId xmlns:p14="http://schemas.microsoft.com/office/powerpoint/2010/main" val="1998184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cemetery, commemorative plaque, artifact&#10;&#10;Description automatically generated">
            <a:extLst>
              <a:ext uri="{FF2B5EF4-FFF2-40B4-BE49-F238E27FC236}">
                <a16:creationId xmlns:a16="http://schemas.microsoft.com/office/drawing/2014/main" id="{63566826-1A3D-D974-CCE1-CF2D67A69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372" y="0"/>
            <a:ext cx="7763256" cy="10287000"/>
          </a:xfrm>
          <a:prstGeom prst="rect">
            <a:avLst/>
          </a:prstGeom>
        </p:spPr>
      </p:pic>
      <p:sp>
        <p:nvSpPr>
          <p:cNvPr id="3" name="Text Placeholder 2"/>
          <p:cNvSpPr>
            <a:spLocks noGrp="1"/>
          </p:cNvSpPr>
          <p:nvPr>
            <p:ph type="body" sz="quarter" idx="10"/>
          </p:nvPr>
        </p:nvSpPr>
        <p:spPr/>
        <p:txBody>
          <a:bodyPr/>
          <a:lstStyle/>
          <a:p>
            <a:r>
              <a:rPr lang="en-US" dirty="0"/>
              <a:t>Bronze tablet dedicated to chief priest of cult of Mithras, AD 200</a:t>
            </a:r>
          </a:p>
        </p:txBody>
      </p:sp>
      <p:sp>
        <p:nvSpPr>
          <p:cNvPr id="4" name="Text Placeholder 3"/>
          <p:cNvSpPr>
            <a:spLocks noGrp="1"/>
          </p:cNvSpPr>
          <p:nvPr>
            <p:ph type="body" sz="quarter" idx="12"/>
          </p:nvPr>
        </p:nvSpPr>
        <p:spPr/>
        <p:txBody>
          <a:bodyPr/>
          <a:lstStyle/>
          <a:p>
            <a:r>
              <a:rPr lang="en-US" dirty="0"/>
              <a:t>4:5</a:t>
            </a:r>
          </a:p>
        </p:txBody>
      </p:sp>
      <p:sp>
        <p:nvSpPr>
          <p:cNvPr id="2" name="Title 1"/>
          <p:cNvSpPr>
            <a:spLocks noGrp="1"/>
          </p:cNvSpPr>
          <p:nvPr>
            <p:ph type="title"/>
          </p:nvPr>
        </p:nvSpPr>
        <p:spPr/>
        <p:txBody>
          <a:bodyPr/>
          <a:lstStyle/>
          <a:p>
            <a:r>
              <a:rPr lang="en-US" dirty="0"/>
              <a:t>They are of the world; therefore they speak as from the world, and the world listens to them</a:t>
            </a:r>
          </a:p>
        </p:txBody>
      </p:sp>
    </p:spTree>
    <p:extLst>
      <p:ext uri="{BB962C8B-B14F-4D97-AF65-F5344CB8AC3E}">
        <p14:creationId xmlns:p14="http://schemas.microsoft.com/office/powerpoint/2010/main" val="1942377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61C9FD-EF18-55D4-091B-5C430F8DC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112" y="0"/>
            <a:ext cx="11923776" cy="10287000"/>
          </a:xfrm>
          <a:prstGeom prst="rect">
            <a:avLst/>
          </a:prstGeom>
        </p:spPr>
      </p:pic>
      <p:sp>
        <p:nvSpPr>
          <p:cNvPr id="2" name="Text Placeholder 1">
            <a:extLst>
              <a:ext uri="{FF2B5EF4-FFF2-40B4-BE49-F238E27FC236}">
                <a16:creationId xmlns:a16="http://schemas.microsoft.com/office/drawing/2014/main" id="{8E113489-47B8-464E-BD70-CD1373178823}"/>
              </a:ext>
            </a:extLst>
          </p:cNvPr>
          <p:cNvSpPr>
            <a:spLocks noGrp="1"/>
          </p:cNvSpPr>
          <p:nvPr>
            <p:ph type="body" sz="quarter" idx="10"/>
          </p:nvPr>
        </p:nvSpPr>
        <p:spPr/>
        <p:txBody>
          <a:bodyPr/>
          <a:lstStyle/>
          <a:p>
            <a:r>
              <a:rPr lang="en-US" dirty="0"/>
              <a:t>Head of the Stoic philosopher </a:t>
            </a:r>
            <a:r>
              <a:rPr lang="en-US" dirty="0" err="1"/>
              <a:t>Chrysippos</a:t>
            </a:r>
            <a:r>
              <a:rPr lang="en-US" dirty="0"/>
              <a:t>, Roman era</a:t>
            </a:r>
          </a:p>
        </p:txBody>
      </p:sp>
      <p:sp>
        <p:nvSpPr>
          <p:cNvPr id="3" name="Text Placeholder 2">
            <a:extLst>
              <a:ext uri="{FF2B5EF4-FFF2-40B4-BE49-F238E27FC236}">
                <a16:creationId xmlns:a16="http://schemas.microsoft.com/office/drawing/2014/main" id="{79FD4734-B960-41CB-9649-AEFC17DA1495}"/>
              </a:ext>
            </a:extLst>
          </p:cNvPr>
          <p:cNvSpPr>
            <a:spLocks noGrp="1"/>
          </p:cNvSpPr>
          <p:nvPr>
            <p:ph type="body" sz="quarter" idx="12"/>
          </p:nvPr>
        </p:nvSpPr>
        <p:spPr/>
        <p:txBody>
          <a:bodyPr/>
          <a:lstStyle/>
          <a:p>
            <a:r>
              <a:rPr lang="en-US" dirty="0"/>
              <a:t>4:5</a:t>
            </a:r>
          </a:p>
        </p:txBody>
      </p:sp>
      <p:sp>
        <p:nvSpPr>
          <p:cNvPr id="4" name="Title 3">
            <a:extLst>
              <a:ext uri="{FF2B5EF4-FFF2-40B4-BE49-F238E27FC236}">
                <a16:creationId xmlns:a16="http://schemas.microsoft.com/office/drawing/2014/main" id="{D515C696-7CD5-4F6F-9A88-BF1F9FE04AC4}"/>
              </a:ext>
            </a:extLst>
          </p:cNvPr>
          <p:cNvSpPr>
            <a:spLocks noGrp="1"/>
          </p:cNvSpPr>
          <p:nvPr>
            <p:ph type="title"/>
          </p:nvPr>
        </p:nvSpPr>
        <p:spPr/>
        <p:txBody>
          <a:bodyPr/>
          <a:lstStyle/>
          <a:p>
            <a:r>
              <a:rPr lang="en-US" dirty="0"/>
              <a:t>They are of the world; therefore they speak as from the world, and the world listens to them</a:t>
            </a:r>
          </a:p>
        </p:txBody>
      </p:sp>
    </p:spTree>
    <p:extLst>
      <p:ext uri="{BB962C8B-B14F-4D97-AF65-F5344CB8AC3E}">
        <p14:creationId xmlns:p14="http://schemas.microsoft.com/office/powerpoint/2010/main" val="4109853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pillar with writing on it&#10;&#10;Description automatically generated with low confidence">
            <a:extLst>
              <a:ext uri="{FF2B5EF4-FFF2-40B4-BE49-F238E27FC236}">
                <a16:creationId xmlns:a16="http://schemas.microsoft.com/office/drawing/2014/main" id="{F59B466F-4409-2F4D-693E-9E2066747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428" y="0"/>
            <a:ext cx="9153144" cy="10287000"/>
          </a:xfrm>
          <a:prstGeom prst="rect">
            <a:avLst/>
          </a:prstGeom>
        </p:spPr>
      </p:pic>
      <p:sp>
        <p:nvSpPr>
          <p:cNvPr id="2" name="Text Placeholder 1"/>
          <p:cNvSpPr>
            <a:spLocks noGrp="1"/>
          </p:cNvSpPr>
          <p:nvPr>
            <p:ph type="body" sz="quarter" idx="10"/>
          </p:nvPr>
        </p:nvSpPr>
        <p:spPr/>
        <p:txBody>
          <a:bodyPr/>
          <a:lstStyle/>
          <a:p>
            <a:r>
              <a:rPr lang="en-US" dirty="0"/>
              <a:t>Altar to a nameless god, from Palmyra, AD 232</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They are of the world; therefore they speak as from the world, and the world listens to them</a:t>
            </a:r>
          </a:p>
        </p:txBody>
      </p:sp>
    </p:spTree>
    <p:extLst>
      <p:ext uri="{BB962C8B-B14F-4D97-AF65-F5344CB8AC3E}">
        <p14:creationId xmlns:p14="http://schemas.microsoft.com/office/powerpoint/2010/main" val="3028723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5FEC9-D2DF-6B09-1248-12DE2E5FF03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86000" y="507492"/>
            <a:ext cx="13716000" cy="9272016"/>
          </a:xfrm>
          <a:prstGeom prst="rect">
            <a:avLst/>
          </a:prstGeom>
        </p:spPr>
      </p:pic>
      <p:sp>
        <p:nvSpPr>
          <p:cNvPr id="3" name="Text Placeholder 2">
            <a:extLst>
              <a:ext uri="{FF2B5EF4-FFF2-40B4-BE49-F238E27FC236}">
                <a16:creationId xmlns:a16="http://schemas.microsoft.com/office/drawing/2014/main" id="{5D342694-92C2-4560-980A-B64394C66AA2}"/>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BB8EAD5F-BA7C-4C7D-81D7-7FE52A757018}"/>
              </a:ext>
            </a:extLst>
          </p:cNvPr>
          <p:cNvSpPr>
            <a:spLocks noGrp="1"/>
          </p:cNvSpPr>
          <p:nvPr>
            <p:ph type="title"/>
          </p:nvPr>
        </p:nvSpPr>
        <p:spPr/>
        <p:txBody>
          <a:bodyPr/>
          <a:lstStyle/>
          <a:p>
            <a:r>
              <a:rPr lang="en-US" dirty="0"/>
              <a:t>We are of God; he who knows God listens to us</a:t>
            </a:r>
          </a:p>
        </p:txBody>
      </p:sp>
      <p:sp>
        <p:nvSpPr>
          <p:cNvPr id="6" name="Text Placeholder 5">
            <a:extLst>
              <a:ext uri="{FF2B5EF4-FFF2-40B4-BE49-F238E27FC236}">
                <a16:creationId xmlns:a16="http://schemas.microsoft.com/office/drawing/2014/main" id="{7610A673-38CB-0A99-057F-16D45F3DF29B}"/>
              </a:ext>
            </a:extLst>
          </p:cNvPr>
          <p:cNvSpPr>
            <a:spLocks noGrp="1"/>
          </p:cNvSpPr>
          <p:nvPr>
            <p:ph type="body" sz="quarter" idx="10"/>
          </p:nvPr>
        </p:nvSpPr>
        <p:spPr/>
        <p:txBody>
          <a:bodyPr/>
          <a:lstStyle/>
          <a:p>
            <a:r>
              <a:rPr lang="en-US" dirty="0"/>
              <a:t>“God, Creator of the earth” inscribed in Hebrew, from Jerusalem, late 8th century BC</a:t>
            </a:r>
          </a:p>
        </p:txBody>
      </p:sp>
    </p:spTree>
    <p:extLst>
      <p:ext uri="{BB962C8B-B14F-4D97-AF65-F5344CB8AC3E}">
        <p14:creationId xmlns:p14="http://schemas.microsoft.com/office/powerpoint/2010/main" val="3089303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F5F6FE-3962-9375-18E6-C696AC60B49A}"/>
              </a:ext>
            </a:extLst>
          </p:cNvPr>
          <p:cNvGrpSpPr/>
          <p:nvPr/>
        </p:nvGrpSpPr>
        <p:grpSpPr>
          <a:xfrm>
            <a:off x="2286000" y="507492"/>
            <a:ext cx="13716000" cy="9272016"/>
            <a:chOff x="0" y="338328"/>
            <a:chExt cx="9144000" cy="6181344"/>
          </a:xfrm>
        </p:grpSpPr>
        <p:pic>
          <p:nvPicPr>
            <p:cNvPr id="5" name="Picture 4">
              <a:extLst>
                <a:ext uri="{FF2B5EF4-FFF2-40B4-BE49-F238E27FC236}">
                  <a16:creationId xmlns:a16="http://schemas.microsoft.com/office/drawing/2014/main" id="{67C97BF1-DA2B-C73A-CB03-79131A7B48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338328"/>
              <a:ext cx="9144000" cy="6181344"/>
            </a:xfrm>
            <a:prstGeom prst="rect">
              <a:avLst/>
            </a:prstGeom>
          </p:spPr>
        </p:pic>
        <p:sp>
          <p:nvSpPr>
            <p:cNvPr id="17" name="Freeform 7">
              <a:extLst>
                <a:ext uri="{FF2B5EF4-FFF2-40B4-BE49-F238E27FC236}">
                  <a16:creationId xmlns:a16="http://schemas.microsoft.com/office/drawing/2014/main" id="{EE5C233C-AB70-A5E9-D662-4F0C06F6E1FF}"/>
                </a:ext>
              </a:extLst>
            </p:cNvPr>
            <p:cNvSpPr/>
            <p:nvPr/>
          </p:nvSpPr>
          <p:spPr>
            <a:xfrm>
              <a:off x="6766560" y="4555599"/>
              <a:ext cx="304988" cy="427880"/>
            </a:xfrm>
            <a:custGeom>
              <a:avLst/>
              <a:gdLst>
                <a:gd name="connsiteX0" fmla="*/ 106680 w 304800"/>
                <a:gd name="connsiteY0" fmla="*/ 426720 h 426720"/>
                <a:gd name="connsiteX1" fmla="*/ 137160 w 304800"/>
                <a:gd name="connsiteY1" fmla="*/ 91440 h 426720"/>
                <a:gd name="connsiteX2" fmla="*/ 0 w 304800"/>
                <a:gd name="connsiteY2" fmla="*/ 91440 h 426720"/>
                <a:gd name="connsiteX3" fmla="*/ 160020 w 304800"/>
                <a:gd name="connsiteY3" fmla="*/ 0 h 426720"/>
                <a:gd name="connsiteX4" fmla="*/ 304800 w 304800"/>
                <a:gd name="connsiteY4" fmla="*/ 114300 h 426720"/>
                <a:gd name="connsiteX5" fmla="*/ 137160 w 304800"/>
                <a:gd name="connsiteY5" fmla="*/ 213360 h 426720"/>
                <a:gd name="connsiteX0" fmla="*/ 106680 w 304800"/>
                <a:gd name="connsiteY0" fmla="*/ 427677 h 427677"/>
                <a:gd name="connsiteX1" fmla="*/ 137160 w 304800"/>
                <a:gd name="connsiteY1" fmla="*/ 92397 h 427677"/>
                <a:gd name="connsiteX2" fmla="*/ 0 w 304800"/>
                <a:gd name="connsiteY2" fmla="*/ 92397 h 427677"/>
                <a:gd name="connsiteX3" fmla="*/ 160020 w 304800"/>
                <a:gd name="connsiteY3" fmla="*/ 957 h 427677"/>
                <a:gd name="connsiteX4" fmla="*/ 304800 w 304800"/>
                <a:gd name="connsiteY4" fmla="*/ 115257 h 427677"/>
                <a:gd name="connsiteX5" fmla="*/ 137160 w 304800"/>
                <a:gd name="connsiteY5" fmla="*/ 214317 h 427677"/>
                <a:gd name="connsiteX0" fmla="*/ 106680 w 304800"/>
                <a:gd name="connsiteY0" fmla="*/ 427880 h 427880"/>
                <a:gd name="connsiteX1" fmla="*/ 137160 w 304800"/>
                <a:gd name="connsiteY1" fmla="*/ 92600 h 427880"/>
                <a:gd name="connsiteX2" fmla="*/ 0 w 304800"/>
                <a:gd name="connsiteY2" fmla="*/ 92600 h 427880"/>
                <a:gd name="connsiteX3" fmla="*/ 160020 w 304800"/>
                <a:gd name="connsiteY3" fmla="*/ 1160 h 427880"/>
                <a:gd name="connsiteX4" fmla="*/ 304800 w 304800"/>
                <a:gd name="connsiteY4" fmla="*/ 115460 h 427880"/>
                <a:gd name="connsiteX5" fmla="*/ 137160 w 304800"/>
                <a:gd name="connsiteY5" fmla="*/ 214520 h 427880"/>
                <a:gd name="connsiteX0" fmla="*/ 106680 w 304800"/>
                <a:gd name="connsiteY0" fmla="*/ 427880 h 427880"/>
                <a:gd name="connsiteX1" fmla="*/ 137160 w 304800"/>
                <a:gd name="connsiteY1" fmla="*/ 92600 h 427880"/>
                <a:gd name="connsiteX2" fmla="*/ 0 w 304800"/>
                <a:gd name="connsiteY2" fmla="*/ 92600 h 427880"/>
                <a:gd name="connsiteX3" fmla="*/ 160020 w 304800"/>
                <a:gd name="connsiteY3" fmla="*/ 1160 h 427880"/>
                <a:gd name="connsiteX4" fmla="*/ 304800 w 304800"/>
                <a:gd name="connsiteY4" fmla="*/ 115460 h 427880"/>
                <a:gd name="connsiteX5" fmla="*/ 137160 w 304800"/>
                <a:gd name="connsiteY5" fmla="*/ 214520 h 427880"/>
                <a:gd name="connsiteX0" fmla="*/ 106680 w 308482"/>
                <a:gd name="connsiteY0" fmla="*/ 427880 h 427880"/>
                <a:gd name="connsiteX1" fmla="*/ 137160 w 308482"/>
                <a:gd name="connsiteY1" fmla="*/ 92600 h 427880"/>
                <a:gd name="connsiteX2" fmla="*/ 0 w 308482"/>
                <a:gd name="connsiteY2" fmla="*/ 92600 h 427880"/>
                <a:gd name="connsiteX3" fmla="*/ 160020 w 308482"/>
                <a:gd name="connsiteY3" fmla="*/ 1160 h 427880"/>
                <a:gd name="connsiteX4" fmla="*/ 304800 w 308482"/>
                <a:gd name="connsiteY4" fmla="*/ 115460 h 427880"/>
                <a:gd name="connsiteX5" fmla="*/ 137160 w 308482"/>
                <a:gd name="connsiteY5" fmla="*/ 214520 h 427880"/>
                <a:gd name="connsiteX0" fmla="*/ 106680 w 304923"/>
                <a:gd name="connsiteY0" fmla="*/ 427880 h 427880"/>
                <a:gd name="connsiteX1" fmla="*/ 137160 w 304923"/>
                <a:gd name="connsiteY1" fmla="*/ 92600 h 427880"/>
                <a:gd name="connsiteX2" fmla="*/ 0 w 304923"/>
                <a:gd name="connsiteY2" fmla="*/ 92600 h 427880"/>
                <a:gd name="connsiteX3" fmla="*/ 160020 w 304923"/>
                <a:gd name="connsiteY3" fmla="*/ 1160 h 427880"/>
                <a:gd name="connsiteX4" fmla="*/ 304800 w 304923"/>
                <a:gd name="connsiteY4" fmla="*/ 115460 h 427880"/>
                <a:gd name="connsiteX5" fmla="*/ 137160 w 304923"/>
                <a:gd name="connsiteY5" fmla="*/ 214520 h 427880"/>
                <a:gd name="connsiteX0" fmla="*/ 106680 w 304887"/>
                <a:gd name="connsiteY0" fmla="*/ 427880 h 427880"/>
                <a:gd name="connsiteX1" fmla="*/ 137160 w 304887"/>
                <a:gd name="connsiteY1" fmla="*/ 92600 h 427880"/>
                <a:gd name="connsiteX2" fmla="*/ 0 w 304887"/>
                <a:gd name="connsiteY2" fmla="*/ 92600 h 427880"/>
                <a:gd name="connsiteX3" fmla="*/ 160020 w 304887"/>
                <a:gd name="connsiteY3" fmla="*/ 1160 h 427880"/>
                <a:gd name="connsiteX4" fmla="*/ 304800 w 304887"/>
                <a:gd name="connsiteY4" fmla="*/ 115460 h 427880"/>
                <a:gd name="connsiteX5" fmla="*/ 137160 w 304887"/>
                <a:gd name="connsiteY5" fmla="*/ 214520 h 427880"/>
                <a:gd name="connsiteX0" fmla="*/ 106680 w 304905"/>
                <a:gd name="connsiteY0" fmla="*/ 427880 h 427880"/>
                <a:gd name="connsiteX1" fmla="*/ 137160 w 304905"/>
                <a:gd name="connsiteY1" fmla="*/ 92600 h 427880"/>
                <a:gd name="connsiteX2" fmla="*/ 0 w 304905"/>
                <a:gd name="connsiteY2" fmla="*/ 92600 h 427880"/>
                <a:gd name="connsiteX3" fmla="*/ 160020 w 304905"/>
                <a:gd name="connsiteY3" fmla="*/ 1160 h 427880"/>
                <a:gd name="connsiteX4" fmla="*/ 304800 w 304905"/>
                <a:gd name="connsiteY4" fmla="*/ 115460 h 427880"/>
                <a:gd name="connsiteX5" fmla="*/ 137160 w 304905"/>
                <a:gd name="connsiteY5" fmla="*/ 197851 h 427880"/>
                <a:gd name="connsiteX0" fmla="*/ 106680 w 304905"/>
                <a:gd name="connsiteY0" fmla="*/ 427880 h 427880"/>
                <a:gd name="connsiteX1" fmla="*/ 137160 w 304905"/>
                <a:gd name="connsiteY1" fmla="*/ 92600 h 427880"/>
                <a:gd name="connsiteX2" fmla="*/ 0 w 304905"/>
                <a:gd name="connsiteY2" fmla="*/ 92600 h 427880"/>
                <a:gd name="connsiteX3" fmla="*/ 160020 w 304905"/>
                <a:gd name="connsiteY3" fmla="*/ 1160 h 427880"/>
                <a:gd name="connsiteX4" fmla="*/ 304800 w 304905"/>
                <a:gd name="connsiteY4" fmla="*/ 115460 h 427880"/>
                <a:gd name="connsiteX5" fmla="*/ 137160 w 304905"/>
                <a:gd name="connsiteY5" fmla="*/ 197851 h 427880"/>
                <a:gd name="connsiteX0" fmla="*/ 106680 w 304805"/>
                <a:gd name="connsiteY0" fmla="*/ 427880 h 427880"/>
                <a:gd name="connsiteX1" fmla="*/ 137160 w 304805"/>
                <a:gd name="connsiteY1" fmla="*/ 92600 h 427880"/>
                <a:gd name="connsiteX2" fmla="*/ 0 w 304805"/>
                <a:gd name="connsiteY2" fmla="*/ 92600 h 427880"/>
                <a:gd name="connsiteX3" fmla="*/ 160020 w 304805"/>
                <a:gd name="connsiteY3" fmla="*/ 1160 h 427880"/>
                <a:gd name="connsiteX4" fmla="*/ 304800 w 304805"/>
                <a:gd name="connsiteY4" fmla="*/ 115460 h 427880"/>
                <a:gd name="connsiteX5" fmla="*/ 137160 w 304805"/>
                <a:gd name="connsiteY5" fmla="*/ 197851 h 427880"/>
                <a:gd name="connsiteX0" fmla="*/ 106680 w 304988"/>
                <a:gd name="connsiteY0" fmla="*/ 427880 h 427880"/>
                <a:gd name="connsiteX1" fmla="*/ 137160 w 304988"/>
                <a:gd name="connsiteY1" fmla="*/ 92600 h 427880"/>
                <a:gd name="connsiteX2" fmla="*/ 0 w 304988"/>
                <a:gd name="connsiteY2" fmla="*/ 92600 h 427880"/>
                <a:gd name="connsiteX3" fmla="*/ 160020 w 304988"/>
                <a:gd name="connsiteY3" fmla="*/ 1160 h 427880"/>
                <a:gd name="connsiteX4" fmla="*/ 304800 w 304988"/>
                <a:gd name="connsiteY4" fmla="*/ 115460 h 427880"/>
                <a:gd name="connsiteX5" fmla="*/ 137160 w 304988"/>
                <a:gd name="connsiteY5" fmla="*/ 197851 h 427880"/>
                <a:gd name="connsiteX0" fmla="*/ 106680 w 304988"/>
                <a:gd name="connsiteY0" fmla="*/ 427880 h 427880"/>
                <a:gd name="connsiteX1" fmla="*/ 137160 w 304988"/>
                <a:gd name="connsiteY1" fmla="*/ 92600 h 427880"/>
                <a:gd name="connsiteX2" fmla="*/ 0 w 304988"/>
                <a:gd name="connsiteY2" fmla="*/ 92600 h 427880"/>
                <a:gd name="connsiteX3" fmla="*/ 160020 w 304988"/>
                <a:gd name="connsiteY3" fmla="*/ 1160 h 427880"/>
                <a:gd name="connsiteX4" fmla="*/ 304800 w 304988"/>
                <a:gd name="connsiteY4" fmla="*/ 115460 h 427880"/>
                <a:gd name="connsiteX5" fmla="*/ 137160 w 304988"/>
                <a:gd name="connsiteY5" fmla="*/ 197851 h 42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988" h="427880">
                  <a:moveTo>
                    <a:pt x="106680" y="427880"/>
                  </a:moveTo>
                  <a:lnTo>
                    <a:pt x="137160" y="92600"/>
                  </a:lnTo>
                  <a:lnTo>
                    <a:pt x="0" y="92600"/>
                  </a:lnTo>
                  <a:cubicBezTo>
                    <a:pt x="34290" y="47832"/>
                    <a:pt x="68580" y="-8841"/>
                    <a:pt x="160020" y="1160"/>
                  </a:cubicBezTo>
                  <a:cubicBezTo>
                    <a:pt x="224949" y="13066"/>
                    <a:pt x="298489" y="46749"/>
                    <a:pt x="304800" y="115460"/>
                  </a:cubicBezTo>
                  <a:cubicBezTo>
                    <a:pt x="309978" y="171835"/>
                    <a:pt x="207327" y="200549"/>
                    <a:pt x="137160" y="197851"/>
                  </a:cubicBez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2" name="Freeform 8">
              <a:extLst>
                <a:ext uri="{FF2B5EF4-FFF2-40B4-BE49-F238E27FC236}">
                  <a16:creationId xmlns:a16="http://schemas.microsoft.com/office/drawing/2014/main" id="{23DBB73E-8774-D2E4-508E-E14F6E97BAE4}"/>
                </a:ext>
              </a:extLst>
            </p:cNvPr>
            <p:cNvSpPr/>
            <p:nvPr/>
          </p:nvSpPr>
          <p:spPr>
            <a:xfrm>
              <a:off x="6179820" y="4533900"/>
              <a:ext cx="365760" cy="541385"/>
            </a:xfrm>
            <a:custGeom>
              <a:avLst/>
              <a:gdLst>
                <a:gd name="connsiteX0" fmla="*/ 0 w 365760"/>
                <a:gd name="connsiteY0" fmla="*/ 541020 h 541020"/>
                <a:gd name="connsiteX1" fmla="*/ 121920 w 365760"/>
                <a:gd name="connsiteY1" fmla="*/ 518160 h 541020"/>
                <a:gd name="connsiteX2" fmla="*/ 365760 w 365760"/>
                <a:gd name="connsiteY2" fmla="*/ 137160 h 541020"/>
                <a:gd name="connsiteX3" fmla="*/ 220980 w 365760"/>
                <a:gd name="connsiteY3" fmla="*/ 144780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20980 w 365760"/>
                <a:gd name="connsiteY3" fmla="*/ 144780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20980 w 365760"/>
                <a:gd name="connsiteY3" fmla="*/ 144780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11455 w 365760"/>
                <a:gd name="connsiteY3" fmla="*/ 137637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11455 w 365760"/>
                <a:gd name="connsiteY3" fmla="*/ 137637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11455 w 365760"/>
                <a:gd name="connsiteY3" fmla="*/ 137637 h 541020"/>
                <a:gd name="connsiteX4" fmla="*/ 365760 w 365760"/>
                <a:gd name="connsiteY4" fmla="*/ 0 h 541020"/>
                <a:gd name="connsiteX0" fmla="*/ 0 w 365760"/>
                <a:gd name="connsiteY0" fmla="*/ 541020 h 541385"/>
                <a:gd name="connsiteX1" fmla="*/ 121920 w 365760"/>
                <a:gd name="connsiteY1" fmla="*/ 518160 h 541385"/>
                <a:gd name="connsiteX2" fmla="*/ 365760 w 365760"/>
                <a:gd name="connsiteY2" fmla="*/ 137160 h 541385"/>
                <a:gd name="connsiteX3" fmla="*/ 211455 w 365760"/>
                <a:gd name="connsiteY3" fmla="*/ 137637 h 541385"/>
                <a:gd name="connsiteX4" fmla="*/ 365760 w 365760"/>
                <a:gd name="connsiteY4" fmla="*/ 0 h 541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541385">
                  <a:moveTo>
                    <a:pt x="0" y="541020"/>
                  </a:moveTo>
                  <a:cubicBezTo>
                    <a:pt x="47783" y="542925"/>
                    <a:pt x="93186" y="537687"/>
                    <a:pt x="121920" y="518160"/>
                  </a:cubicBezTo>
                  <a:cubicBezTo>
                    <a:pt x="160338" y="495935"/>
                    <a:pt x="284480" y="264160"/>
                    <a:pt x="365760" y="137160"/>
                  </a:cubicBezTo>
                  <a:cubicBezTo>
                    <a:pt x="317500" y="139700"/>
                    <a:pt x="190850" y="181351"/>
                    <a:pt x="211455" y="137637"/>
                  </a:cubicBezTo>
                  <a:cubicBezTo>
                    <a:pt x="245427" y="65565"/>
                    <a:pt x="277019" y="41116"/>
                    <a:pt x="365760" y="0"/>
                  </a:cubicBez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3" name="Freeform 9">
              <a:extLst>
                <a:ext uri="{FF2B5EF4-FFF2-40B4-BE49-F238E27FC236}">
                  <a16:creationId xmlns:a16="http://schemas.microsoft.com/office/drawing/2014/main" id="{91DC9ABA-AAFF-076F-CAC8-179E8C8D9549}"/>
                </a:ext>
              </a:extLst>
            </p:cNvPr>
            <p:cNvSpPr/>
            <p:nvPr/>
          </p:nvSpPr>
          <p:spPr>
            <a:xfrm>
              <a:off x="5958840" y="4541520"/>
              <a:ext cx="137160" cy="487680"/>
            </a:xfrm>
            <a:custGeom>
              <a:avLst/>
              <a:gdLst>
                <a:gd name="connsiteX0" fmla="*/ 137160 w 137160"/>
                <a:gd name="connsiteY0" fmla="*/ 487680 h 487680"/>
                <a:gd name="connsiteX1" fmla="*/ 0 w 137160"/>
                <a:gd name="connsiteY1" fmla="*/ 0 h 487680"/>
              </a:gdLst>
              <a:ahLst/>
              <a:cxnLst>
                <a:cxn ang="0">
                  <a:pos x="connsiteX0" y="connsiteY0"/>
                </a:cxn>
                <a:cxn ang="0">
                  <a:pos x="connsiteX1" y="connsiteY1"/>
                </a:cxn>
              </a:cxnLst>
              <a:rect l="l" t="t" r="r" b="b"/>
              <a:pathLst>
                <a:path w="137160" h="487680">
                  <a:moveTo>
                    <a:pt x="137160" y="487680"/>
                  </a:moveTo>
                  <a:lnTo>
                    <a:pt x="0" y="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4" name="Freeform 10">
              <a:extLst>
                <a:ext uri="{FF2B5EF4-FFF2-40B4-BE49-F238E27FC236}">
                  <a16:creationId xmlns:a16="http://schemas.microsoft.com/office/drawing/2014/main" id="{9D1DEAB9-8D9D-37C3-B78C-EC67EE956E10}"/>
                </a:ext>
              </a:extLst>
            </p:cNvPr>
            <p:cNvSpPr/>
            <p:nvPr/>
          </p:nvSpPr>
          <p:spPr>
            <a:xfrm>
              <a:off x="5867400" y="4617720"/>
              <a:ext cx="358140" cy="83820"/>
            </a:xfrm>
            <a:custGeom>
              <a:avLst/>
              <a:gdLst>
                <a:gd name="connsiteX0" fmla="*/ 358140 w 358140"/>
                <a:gd name="connsiteY0" fmla="*/ 0 h 83820"/>
                <a:gd name="connsiteX1" fmla="*/ 0 w 358140"/>
                <a:gd name="connsiteY1" fmla="*/ 76200 h 83820"/>
                <a:gd name="connsiteX2" fmla="*/ 342900 w 358140"/>
                <a:gd name="connsiteY2" fmla="*/ 83820 h 83820"/>
              </a:gdLst>
              <a:ahLst/>
              <a:cxnLst>
                <a:cxn ang="0">
                  <a:pos x="connsiteX0" y="connsiteY0"/>
                </a:cxn>
                <a:cxn ang="0">
                  <a:pos x="connsiteX1" y="connsiteY1"/>
                </a:cxn>
                <a:cxn ang="0">
                  <a:pos x="connsiteX2" y="connsiteY2"/>
                </a:cxn>
              </a:cxnLst>
              <a:rect l="l" t="t" r="r" b="b"/>
              <a:pathLst>
                <a:path w="358140" h="83820">
                  <a:moveTo>
                    <a:pt x="358140" y="0"/>
                  </a:moveTo>
                  <a:lnTo>
                    <a:pt x="0" y="76200"/>
                  </a:lnTo>
                  <a:lnTo>
                    <a:pt x="342900" y="8382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5" name="Freeform 11">
              <a:extLst>
                <a:ext uri="{FF2B5EF4-FFF2-40B4-BE49-F238E27FC236}">
                  <a16:creationId xmlns:a16="http://schemas.microsoft.com/office/drawing/2014/main" id="{6E4A175F-089F-7016-C0CF-B9328016E7DC}"/>
                </a:ext>
              </a:extLst>
            </p:cNvPr>
            <p:cNvSpPr/>
            <p:nvPr/>
          </p:nvSpPr>
          <p:spPr>
            <a:xfrm>
              <a:off x="5577840" y="4564380"/>
              <a:ext cx="251460" cy="403860"/>
            </a:xfrm>
            <a:custGeom>
              <a:avLst/>
              <a:gdLst>
                <a:gd name="connsiteX0" fmla="*/ 251460 w 251460"/>
                <a:gd name="connsiteY0" fmla="*/ 403860 h 403860"/>
                <a:gd name="connsiteX1" fmla="*/ 182880 w 251460"/>
                <a:gd name="connsiteY1" fmla="*/ 0 h 403860"/>
                <a:gd name="connsiteX2" fmla="*/ 0 w 251460"/>
                <a:gd name="connsiteY2" fmla="*/ 152400 h 403860"/>
                <a:gd name="connsiteX3" fmla="*/ 190500 w 251460"/>
                <a:gd name="connsiteY3" fmla="*/ 175260 h 403860"/>
                <a:gd name="connsiteX0" fmla="*/ 251460 w 251460"/>
                <a:gd name="connsiteY0" fmla="*/ 403860 h 403860"/>
                <a:gd name="connsiteX1" fmla="*/ 182880 w 251460"/>
                <a:gd name="connsiteY1" fmla="*/ 0 h 403860"/>
                <a:gd name="connsiteX2" fmla="*/ 0 w 251460"/>
                <a:gd name="connsiteY2" fmla="*/ 152400 h 403860"/>
                <a:gd name="connsiteX3" fmla="*/ 190500 w 251460"/>
                <a:gd name="connsiteY3" fmla="*/ 175260 h 403860"/>
              </a:gdLst>
              <a:ahLst/>
              <a:cxnLst>
                <a:cxn ang="0">
                  <a:pos x="connsiteX0" y="connsiteY0"/>
                </a:cxn>
                <a:cxn ang="0">
                  <a:pos x="connsiteX1" y="connsiteY1"/>
                </a:cxn>
                <a:cxn ang="0">
                  <a:pos x="connsiteX2" y="connsiteY2"/>
                </a:cxn>
                <a:cxn ang="0">
                  <a:pos x="connsiteX3" y="connsiteY3"/>
                </a:cxn>
              </a:cxnLst>
              <a:rect l="l" t="t" r="r" b="b"/>
              <a:pathLst>
                <a:path w="251460" h="403860">
                  <a:moveTo>
                    <a:pt x="251460" y="403860"/>
                  </a:moveTo>
                  <a:lnTo>
                    <a:pt x="182880" y="0"/>
                  </a:lnTo>
                  <a:cubicBezTo>
                    <a:pt x="121920" y="50800"/>
                    <a:pt x="75247" y="68262"/>
                    <a:pt x="0" y="152400"/>
                  </a:cubicBezTo>
                  <a:lnTo>
                    <a:pt x="190500" y="17526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6" name="Freeform 12">
              <a:extLst>
                <a:ext uri="{FF2B5EF4-FFF2-40B4-BE49-F238E27FC236}">
                  <a16:creationId xmlns:a16="http://schemas.microsoft.com/office/drawing/2014/main" id="{0E6891AF-1EC4-8D6D-AF61-A258BBA7486C}"/>
                </a:ext>
              </a:extLst>
            </p:cNvPr>
            <p:cNvSpPr/>
            <p:nvPr/>
          </p:nvSpPr>
          <p:spPr>
            <a:xfrm>
              <a:off x="4983479" y="4610100"/>
              <a:ext cx="536733" cy="220980"/>
            </a:xfrm>
            <a:custGeom>
              <a:avLst/>
              <a:gdLst>
                <a:gd name="connsiteX0" fmla="*/ 373380 w 548640"/>
                <a:gd name="connsiteY0" fmla="*/ 220980 h 220980"/>
                <a:gd name="connsiteX1" fmla="*/ 548640 w 548640"/>
                <a:gd name="connsiteY1" fmla="*/ 106680 h 220980"/>
                <a:gd name="connsiteX2" fmla="*/ 220980 w 548640"/>
                <a:gd name="connsiteY2" fmla="*/ 137160 h 220980"/>
                <a:gd name="connsiteX3" fmla="*/ 220980 w 548640"/>
                <a:gd name="connsiteY3" fmla="*/ 15240 h 220980"/>
                <a:gd name="connsiteX4" fmla="*/ 7620 w 548640"/>
                <a:gd name="connsiteY4" fmla="*/ 76200 h 220980"/>
                <a:gd name="connsiteX5" fmla="*/ 0 w 548640"/>
                <a:gd name="connsiteY5" fmla="*/ 0 h 220980"/>
                <a:gd name="connsiteX6" fmla="*/ 15240 w 548640"/>
                <a:gd name="connsiteY6" fmla="*/ 137160 h 220980"/>
                <a:gd name="connsiteX0" fmla="*/ 373380 w 548640"/>
                <a:gd name="connsiteY0" fmla="*/ 220980 h 220980"/>
                <a:gd name="connsiteX1" fmla="*/ 548640 w 548640"/>
                <a:gd name="connsiteY1" fmla="*/ 106680 h 220980"/>
                <a:gd name="connsiteX2" fmla="*/ 170974 w 548640"/>
                <a:gd name="connsiteY2" fmla="*/ 132398 h 220980"/>
                <a:gd name="connsiteX3" fmla="*/ 220980 w 548640"/>
                <a:gd name="connsiteY3" fmla="*/ 15240 h 220980"/>
                <a:gd name="connsiteX4" fmla="*/ 7620 w 548640"/>
                <a:gd name="connsiteY4" fmla="*/ 76200 h 220980"/>
                <a:gd name="connsiteX5" fmla="*/ 0 w 548640"/>
                <a:gd name="connsiteY5" fmla="*/ 0 h 220980"/>
                <a:gd name="connsiteX6" fmla="*/ 15240 w 548640"/>
                <a:gd name="connsiteY6" fmla="*/ 137160 h 220980"/>
                <a:gd name="connsiteX0" fmla="*/ 373380 w 536733"/>
                <a:gd name="connsiteY0" fmla="*/ 220980 h 220980"/>
                <a:gd name="connsiteX1" fmla="*/ 536733 w 536733"/>
                <a:gd name="connsiteY1" fmla="*/ 104299 h 220980"/>
                <a:gd name="connsiteX2" fmla="*/ 170974 w 536733"/>
                <a:gd name="connsiteY2" fmla="*/ 132398 h 220980"/>
                <a:gd name="connsiteX3" fmla="*/ 220980 w 536733"/>
                <a:gd name="connsiteY3" fmla="*/ 15240 h 220980"/>
                <a:gd name="connsiteX4" fmla="*/ 7620 w 536733"/>
                <a:gd name="connsiteY4" fmla="*/ 76200 h 220980"/>
                <a:gd name="connsiteX5" fmla="*/ 0 w 536733"/>
                <a:gd name="connsiteY5" fmla="*/ 0 h 220980"/>
                <a:gd name="connsiteX6" fmla="*/ 15240 w 536733"/>
                <a:gd name="connsiteY6" fmla="*/ 137160 h 220980"/>
                <a:gd name="connsiteX0" fmla="*/ 373380 w 536733"/>
                <a:gd name="connsiteY0" fmla="*/ 220980 h 220980"/>
                <a:gd name="connsiteX1" fmla="*/ 536733 w 536733"/>
                <a:gd name="connsiteY1" fmla="*/ 104299 h 220980"/>
                <a:gd name="connsiteX2" fmla="*/ 170974 w 536733"/>
                <a:gd name="connsiteY2" fmla="*/ 132398 h 220980"/>
                <a:gd name="connsiteX3" fmla="*/ 220980 w 536733"/>
                <a:gd name="connsiteY3" fmla="*/ 15240 h 220980"/>
                <a:gd name="connsiteX4" fmla="*/ 7620 w 536733"/>
                <a:gd name="connsiteY4" fmla="*/ 76200 h 220980"/>
                <a:gd name="connsiteX5" fmla="*/ 0 w 536733"/>
                <a:gd name="connsiteY5" fmla="*/ 0 h 220980"/>
                <a:gd name="connsiteX6" fmla="*/ 15240 w 536733"/>
                <a:gd name="connsiteY6" fmla="*/ 137160 h 220980"/>
                <a:gd name="connsiteX0" fmla="*/ 373380 w 536733"/>
                <a:gd name="connsiteY0" fmla="*/ 220980 h 220980"/>
                <a:gd name="connsiteX1" fmla="*/ 536733 w 536733"/>
                <a:gd name="connsiteY1" fmla="*/ 104299 h 220980"/>
                <a:gd name="connsiteX2" fmla="*/ 170974 w 536733"/>
                <a:gd name="connsiteY2" fmla="*/ 132398 h 220980"/>
                <a:gd name="connsiteX3" fmla="*/ 220980 w 536733"/>
                <a:gd name="connsiteY3" fmla="*/ 15240 h 220980"/>
                <a:gd name="connsiteX4" fmla="*/ 7620 w 536733"/>
                <a:gd name="connsiteY4" fmla="*/ 76200 h 220980"/>
                <a:gd name="connsiteX5" fmla="*/ 0 w 536733"/>
                <a:gd name="connsiteY5" fmla="*/ 0 h 220980"/>
                <a:gd name="connsiteX6" fmla="*/ 15240 w 536733"/>
                <a:gd name="connsiteY6" fmla="*/ 13716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733" h="220980">
                  <a:moveTo>
                    <a:pt x="373380" y="220980"/>
                  </a:moveTo>
                  <a:cubicBezTo>
                    <a:pt x="427831" y="182086"/>
                    <a:pt x="532288" y="133668"/>
                    <a:pt x="536733" y="104299"/>
                  </a:cubicBezTo>
                  <a:cubicBezTo>
                    <a:pt x="517207" y="80327"/>
                    <a:pt x="292894" y="123032"/>
                    <a:pt x="170974" y="132398"/>
                  </a:cubicBezTo>
                  <a:cubicBezTo>
                    <a:pt x="187643" y="93345"/>
                    <a:pt x="248206" y="24606"/>
                    <a:pt x="220980" y="15240"/>
                  </a:cubicBezTo>
                  <a:cubicBezTo>
                    <a:pt x="193754" y="5874"/>
                    <a:pt x="78740" y="55880"/>
                    <a:pt x="7620" y="76200"/>
                  </a:cubicBezTo>
                  <a:lnTo>
                    <a:pt x="0" y="0"/>
                  </a:lnTo>
                  <a:lnTo>
                    <a:pt x="15240" y="13716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7" name="Freeform 13">
              <a:extLst>
                <a:ext uri="{FF2B5EF4-FFF2-40B4-BE49-F238E27FC236}">
                  <a16:creationId xmlns:a16="http://schemas.microsoft.com/office/drawing/2014/main" id="{AA3C69ED-1AA4-8A64-614C-EEC0A3930838}"/>
                </a:ext>
              </a:extLst>
            </p:cNvPr>
            <p:cNvSpPr/>
            <p:nvPr/>
          </p:nvSpPr>
          <p:spPr>
            <a:xfrm>
              <a:off x="7109460" y="4404360"/>
              <a:ext cx="358140" cy="350520"/>
            </a:xfrm>
            <a:custGeom>
              <a:avLst/>
              <a:gdLst>
                <a:gd name="connsiteX0" fmla="*/ 358140 w 358140"/>
                <a:gd name="connsiteY0" fmla="*/ 0 h 350520"/>
                <a:gd name="connsiteX1" fmla="*/ 0 w 358140"/>
                <a:gd name="connsiteY1" fmla="*/ 320040 h 350520"/>
                <a:gd name="connsiteX2" fmla="*/ 30480 w 358140"/>
                <a:gd name="connsiteY2" fmla="*/ 350520 h 350520"/>
              </a:gdLst>
              <a:ahLst/>
              <a:cxnLst>
                <a:cxn ang="0">
                  <a:pos x="connsiteX0" y="connsiteY0"/>
                </a:cxn>
                <a:cxn ang="0">
                  <a:pos x="connsiteX1" y="connsiteY1"/>
                </a:cxn>
                <a:cxn ang="0">
                  <a:pos x="connsiteX2" y="connsiteY2"/>
                </a:cxn>
              </a:cxnLst>
              <a:rect l="l" t="t" r="r" b="b"/>
              <a:pathLst>
                <a:path w="358140" h="350520">
                  <a:moveTo>
                    <a:pt x="358140" y="0"/>
                  </a:moveTo>
                  <a:lnTo>
                    <a:pt x="0" y="320040"/>
                  </a:lnTo>
                  <a:lnTo>
                    <a:pt x="30480" y="35052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8" name="Freeform 14">
              <a:extLst>
                <a:ext uri="{FF2B5EF4-FFF2-40B4-BE49-F238E27FC236}">
                  <a16:creationId xmlns:a16="http://schemas.microsoft.com/office/drawing/2014/main" id="{1AAE3A35-34D8-F806-58CF-A7D717B2B3E2}"/>
                </a:ext>
              </a:extLst>
            </p:cNvPr>
            <p:cNvSpPr/>
            <p:nvPr/>
          </p:nvSpPr>
          <p:spPr>
            <a:xfrm>
              <a:off x="7164705" y="4708207"/>
              <a:ext cx="128112" cy="64425"/>
            </a:xfrm>
            <a:custGeom>
              <a:avLst/>
              <a:gdLst>
                <a:gd name="connsiteX0" fmla="*/ 0 w 182880"/>
                <a:gd name="connsiteY0" fmla="*/ 76200 h 83820"/>
                <a:gd name="connsiteX1" fmla="*/ 106680 w 182880"/>
                <a:gd name="connsiteY1" fmla="*/ 83820 h 83820"/>
                <a:gd name="connsiteX2" fmla="*/ 182880 w 182880"/>
                <a:gd name="connsiteY2" fmla="*/ 0 h 83820"/>
                <a:gd name="connsiteX0" fmla="*/ 0 w 182880"/>
                <a:gd name="connsiteY0" fmla="*/ 76200 h 83820"/>
                <a:gd name="connsiteX1" fmla="*/ 106680 w 182880"/>
                <a:gd name="connsiteY1" fmla="*/ 83820 h 83820"/>
                <a:gd name="connsiteX2" fmla="*/ 182880 w 182880"/>
                <a:gd name="connsiteY2" fmla="*/ 0 h 83820"/>
                <a:gd name="connsiteX0" fmla="*/ 0 w 182880"/>
                <a:gd name="connsiteY0" fmla="*/ 76200 h 88348"/>
                <a:gd name="connsiteX1" fmla="*/ 106680 w 182880"/>
                <a:gd name="connsiteY1" fmla="*/ 83820 h 88348"/>
                <a:gd name="connsiteX2" fmla="*/ 182880 w 182880"/>
                <a:gd name="connsiteY2" fmla="*/ 0 h 88348"/>
                <a:gd name="connsiteX0" fmla="*/ 0 w 182880"/>
                <a:gd name="connsiteY0" fmla="*/ 76200 h 88348"/>
                <a:gd name="connsiteX1" fmla="*/ 106680 w 182880"/>
                <a:gd name="connsiteY1" fmla="*/ 83820 h 88348"/>
                <a:gd name="connsiteX2" fmla="*/ 182880 w 182880"/>
                <a:gd name="connsiteY2" fmla="*/ 0 h 88348"/>
                <a:gd name="connsiteX0" fmla="*/ 0 w 173355"/>
                <a:gd name="connsiteY0" fmla="*/ 71438 h 87358"/>
                <a:gd name="connsiteX1" fmla="*/ 97155 w 173355"/>
                <a:gd name="connsiteY1" fmla="*/ 83820 h 87358"/>
                <a:gd name="connsiteX2" fmla="*/ 173355 w 173355"/>
                <a:gd name="connsiteY2" fmla="*/ 0 h 87358"/>
                <a:gd name="connsiteX0" fmla="*/ 0 w 173355"/>
                <a:gd name="connsiteY0" fmla="*/ 71438 h 89641"/>
                <a:gd name="connsiteX1" fmla="*/ 97155 w 173355"/>
                <a:gd name="connsiteY1" fmla="*/ 83820 h 89641"/>
                <a:gd name="connsiteX2" fmla="*/ 173355 w 173355"/>
                <a:gd name="connsiteY2" fmla="*/ 0 h 89641"/>
                <a:gd name="connsiteX0" fmla="*/ 0 w 173355"/>
                <a:gd name="connsiteY0" fmla="*/ 71438 h 79216"/>
                <a:gd name="connsiteX1" fmla="*/ 80487 w 173355"/>
                <a:gd name="connsiteY1" fmla="*/ 62388 h 79216"/>
                <a:gd name="connsiteX2" fmla="*/ 173355 w 173355"/>
                <a:gd name="connsiteY2" fmla="*/ 0 h 79216"/>
                <a:gd name="connsiteX0" fmla="*/ 0 w 128112"/>
                <a:gd name="connsiteY0" fmla="*/ 57150 h 64425"/>
                <a:gd name="connsiteX1" fmla="*/ 80487 w 128112"/>
                <a:gd name="connsiteY1" fmla="*/ 48100 h 64425"/>
                <a:gd name="connsiteX2" fmla="*/ 128112 w 128112"/>
                <a:gd name="connsiteY2" fmla="*/ 0 h 64425"/>
                <a:gd name="connsiteX0" fmla="*/ 0 w 128112"/>
                <a:gd name="connsiteY0" fmla="*/ 57150 h 64425"/>
                <a:gd name="connsiteX1" fmla="*/ 80487 w 128112"/>
                <a:gd name="connsiteY1" fmla="*/ 48100 h 64425"/>
                <a:gd name="connsiteX2" fmla="*/ 128112 w 128112"/>
                <a:gd name="connsiteY2" fmla="*/ 0 h 64425"/>
              </a:gdLst>
              <a:ahLst/>
              <a:cxnLst>
                <a:cxn ang="0">
                  <a:pos x="connsiteX0" y="connsiteY0"/>
                </a:cxn>
                <a:cxn ang="0">
                  <a:pos x="connsiteX1" y="connsiteY1"/>
                </a:cxn>
                <a:cxn ang="0">
                  <a:pos x="connsiteX2" y="connsiteY2"/>
                </a:cxn>
              </a:cxnLst>
              <a:rect l="l" t="t" r="r" b="b"/>
              <a:pathLst>
                <a:path w="128112" h="64425">
                  <a:moveTo>
                    <a:pt x="0" y="57150"/>
                  </a:moveTo>
                  <a:cubicBezTo>
                    <a:pt x="26035" y="73977"/>
                    <a:pt x="59135" y="57625"/>
                    <a:pt x="80487" y="48100"/>
                  </a:cubicBezTo>
                  <a:cubicBezTo>
                    <a:pt x="101839" y="38575"/>
                    <a:pt x="114618" y="30321"/>
                    <a:pt x="128112" y="0"/>
                  </a:cubicBezTo>
                </a:path>
              </a:pathLst>
            </a:custGeom>
            <a:noFill/>
            <a:ln w="38100" cap="rnd">
              <a:solidFill>
                <a:schemeClr val="bg1">
                  <a:alpha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9" name="Freeform 17">
              <a:extLst>
                <a:ext uri="{FF2B5EF4-FFF2-40B4-BE49-F238E27FC236}">
                  <a16:creationId xmlns:a16="http://schemas.microsoft.com/office/drawing/2014/main" id="{583BCF35-BB61-6D94-50D3-FCE7C6CFDE7F}"/>
                </a:ext>
              </a:extLst>
            </p:cNvPr>
            <p:cNvSpPr/>
            <p:nvPr/>
          </p:nvSpPr>
          <p:spPr>
            <a:xfrm>
              <a:off x="7555230" y="4480560"/>
              <a:ext cx="137160" cy="487680"/>
            </a:xfrm>
            <a:custGeom>
              <a:avLst/>
              <a:gdLst>
                <a:gd name="connsiteX0" fmla="*/ 137160 w 137160"/>
                <a:gd name="connsiteY0" fmla="*/ 487680 h 487680"/>
                <a:gd name="connsiteX1" fmla="*/ 0 w 137160"/>
                <a:gd name="connsiteY1" fmla="*/ 0 h 487680"/>
              </a:gdLst>
              <a:ahLst/>
              <a:cxnLst>
                <a:cxn ang="0">
                  <a:pos x="connsiteX0" y="connsiteY0"/>
                </a:cxn>
                <a:cxn ang="0">
                  <a:pos x="connsiteX1" y="connsiteY1"/>
                </a:cxn>
              </a:cxnLst>
              <a:rect l="l" t="t" r="r" b="b"/>
              <a:pathLst>
                <a:path w="137160" h="487680">
                  <a:moveTo>
                    <a:pt x="137160" y="487680"/>
                  </a:moveTo>
                  <a:lnTo>
                    <a:pt x="0" y="0"/>
                  </a:lnTo>
                </a:path>
              </a:pathLst>
            </a:custGeom>
            <a:noFill/>
            <a:ln w="38100" cap="rnd">
              <a:solidFill>
                <a:schemeClr val="bg1">
                  <a:alpha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0" name="Freeform 18">
              <a:extLst>
                <a:ext uri="{FF2B5EF4-FFF2-40B4-BE49-F238E27FC236}">
                  <a16:creationId xmlns:a16="http://schemas.microsoft.com/office/drawing/2014/main" id="{307B5A8B-DD33-7BA7-1597-796EDA712341}"/>
                </a:ext>
              </a:extLst>
            </p:cNvPr>
            <p:cNvSpPr/>
            <p:nvPr/>
          </p:nvSpPr>
          <p:spPr>
            <a:xfrm>
              <a:off x="7463790" y="4556760"/>
              <a:ext cx="358140" cy="83820"/>
            </a:xfrm>
            <a:custGeom>
              <a:avLst/>
              <a:gdLst>
                <a:gd name="connsiteX0" fmla="*/ 358140 w 358140"/>
                <a:gd name="connsiteY0" fmla="*/ 0 h 83820"/>
                <a:gd name="connsiteX1" fmla="*/ 0 w 358140"/>
                <a:gd name="connsiteY1" fmla="*/ 76200 h 83820"/>
                <a:gd name="connsiteX2" fmla="*/ 342900 w 358140"/>
                <a:gd name="connsiteY2" fmla="*/ 83820 h 83820"/>
              </a:gdLst>
              <a:ahLst/>
              <a:cxnLst>
                <a:cxn ang="0">
                  <a:pos x="connsiteX0" y="connsiteY0"/>
                </a:cxn>
                <a:cxn ang="0">
                  <a:pos x="connsiteX1" y="connsiteY1"/>
                </a:cxn>
                <a:cxn ang="0">
                  <a:pos x="connsiteX2" y="connsiteY2"/>
                </a:cxn>
              </a:cxnLst>
              <a:rect l="l" t="t" r="r" b="b"/>
              <a:pathLst>
                <a:path w="358140" h="83820">
                  <a:moveTo>
                    <a:pt x="358140" y="0"/>
                  </a:moveTo>
                  <a:lnTo>
                    <a:pt x="0" y="76200"/>
                  </a:lnTo>
                  <a:lnTo>
                    <a:pt x="342900" y="83820"/>
                  </a:lnTo>
                </a:path>
              </a:pathLst>
            </a:custGeom>
            <a:noFill/>
            <a:ln w="38100" cap="rnd">
              <a:solidFill>
                <a:schemeClr val="bg1">
                  <a:alpha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pic>
        <p:nvPicPr>
          <p:cNvPr id="31" name="Picture 30">
            <a:extLst>
              <a:ext uri="{FF2B5EF4-FFF2-40B4-BE49-F238E27FC236}">
                <a16:creationId xmlns:a16="http://schemas.microsoft.com/office/drawing/2014/main" id="{837AF0E3-63EE-F6D7-F5AA-98B060CBA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07492"/>
            <a:ext cx="13716000" cy="9272016"/>
          </a:xfrm>
          <a:prstGeom prst="rect">
            <a:avLst/>
          </a:prstGeom>
        </p:spPr>
      </p:pic>
      <p:sp>
        <p:nvSpPr>
          <p:cNvPr id="3" name="Text Placeholder 2">
            <a:extLst>
              <a:ext uri="{FF2B5EF4-FFF2-40B4-BE49-F238E27FC236}">
                <a16:creationId xmlns:a16="http://schemas.microsoft.com/office/drawing/2014/main" id="{5D342694-92C2-4560-980A-B64394C66AA2}"/>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BB8EAD5F-BA7C-4C7D-81D7-7FE52A757018}"/>
              </a:ext>
            </a:extLst>
          </p:cNvPr>
          <p:cNvSpPr>
            <a:spLocks noGrp="1"/>
          </p:cNvSpPr>
          <p:nvPr>
            <p:ph type="title"/>
          </p:nvPr>
        </p:nvSpPr>
        <p:spPr/>
        <p:txBody>
          <a:bodyPr/>
          <a:lstStyle/>
          <a:p>
            <a:r>
              <a:rPr lang="en-US" dirty="0"/>
              <a:t>We are of God; he who knows God listens to us</a:t>
            </a:r>
          </a:p>
        </p:txBody>
      </p:sp>
      <p:sp>
        <p:nvSpPr>
          <p:cNvPr id="16" name="Text Placeholder 15">
            <a:extLst>
              <a:ext uri="{FF2B5EF4-FFF2-40B4-BE49-F238E27FC236}">
                <a16:creationId xmlns:a16="http://schemas.microsoft.com/office/drawing/2014/main" id="{21C3F34B-F6F0-55B4-6E48-0AFECA959724}"/>
              </a:ext>
            </a:extLst>
          </p:cNvPr>
          <p:cNvSpPr>
            <a:spLocks noGrp="1"/>
          </p:cNvSpPr>
          <p:nvPr>
            <p:ph type="body" sz="quarter" idx="10"/>
          </p:nvPr>
        </p:nvSpPr>
        <p:spPr/>
        <p:txBody>
          <a:bodyPr/>
          <a:lstStyle/>
          <a:p>
            <a:r>
              <a:rPr lang="en-US" dirty="0"/>
              <a:t>“God, Creator of the earth” inscribed in Hebrew, from Jerusalem, late 8th century BC</a:t>
            </a:r>
          </a:p>
        </p:txBody>
      </p:sp>
    </p:spTree>
    <p:extLst>
      <p:ext uri="{BB962C8B-B14F-4D97-AF65-F5344CB8AC3E}">
        <p14:creationId xmlns:p14="http://schemas.microsoft.com/office/powerpoint/2010/main" val="179229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a group of people dancing&#10;&#10;Description automatically generated with medium confidence">
            <a:extLst>
              <a:ext uri="{FF2B5EF4-FFF2-40B4-BE49-F238E27FC236}">
                <a16:creationId xmlns:a16="http://schemas.microsoft.com/office/drawing/2014/main" id="{8B60E05B-DCB8-7B50-84C9-B76FFA5D9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8E113489-47B8-464E-BD70-CD1373178823}"/>
              </a:ext>
            </a:extLst>
          </p:cNvPr>
          <p:cNvSpPr>
            <a:spLocks noGrp="1"/>
          </p:cNvSpPr>
          <p:nvPr>
            <p:ph type="body" sz="quarter" idx="10"/>
          </p:nvPr>
        </p:nvSpPr>
        <p:spPr/>
        <p:txBody>
          <a:bodyPr/>
          <a:lstStyle/>
          <a:p>
            <a:r>
              <a:rPr lang="en-US" dirty="0"/>
              <a:t>Mosaic in Berea of Paul teaching the Bereans</a:t>
            </a:r>
          </a:p>
        </p:txBody>
      </p:sp>
      <p:sp>
        <p:nvSpPr>
          <p:cNvPr id="3" name="Text Placeholder 2">
            <a:extLst>
              <a:ext uri="{FF2B5EF4-FFF2-40B4-BE49-F238E27FC236}">
                <a16:creationId xmlns:a16="http://schemas.microsoft.com/office/drawing/2014/main" id="{79FD4734-B960-41CB-9649-AEFC17DA1495}"/>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D515C696-7CD5-4F6F-9A88-BF1F9FE04AC4}"/>
              </a:ext>
            </a:extLst>
          </p:cNvPr>
          <p:cNvSpPr>
            <a:spLocks noGrp="1"/>
          </p:cNvSpPr>
          <p:nvPr>
            <p:ph type="title"/>
          </p:nvPr>
        </p:nvSpPr>
        <p:spPr/>
        <p:txBody>
          <a:bodyPr/>
          <a:lstStyle/>
          <a:p>
            <a:r>
              <a:rPr lang="en-US" dirty="0"/>
              <a:t>We are of God; he who knows God listens to us</a:t>
            </a:r>
          </a:p>
        </p:txBody>
      </p:sp>
    </p:spTree>
    <p:extLst>
      <p:ext uri="{BB962C8B-B14F-4D97-AF65-F5344CB8AC3E}">
        <p14:creationId xmlns:p14="http://schemas.microsoft.com/office/powerpoint/2010/main" val="3560367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arch, window, picture frame&#10;&#10;Description automatically generated">
            <a:extLst>
              <a:ext uri="{FF2B5EF4-FFF2-40B4-BE49-F238E27FC236}">
                <a16:creationId xmlns:a16="http://schemas.microsoft.com/office/drawing/2014/main" id="{F7163423-AE75-8205-D196-967173081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796" y="0"/>
            <a:ext cx="14694408" cy="10287000"/>
          </a:xfrm>
          <a:prstGeom prst="rect">
            <a:avLst/>
          </a:prstGeom>
        </p:spPr>
      </p:pic>
      <p:sp>
        <p:nvSpPr>
          <p:cNvPr id="2" name="Text Placeholder 1">
            <a:extLst>
              <a:ext uri="{FF2B5EF4-FFF2-40B4-BE49-F238E27FC236}">
                <a16:creationId xmlns:a16="http://schemas.microsoft.com/office/drawing/2014/main" id="{8E113489-47B8-464E-BD70-CD1373178823}"/>
              </a:ext>
            </a:extLst>
          </p:cNvPr>
          <p:cNvSpPr>
            <a:spLocks noGrp="1"/>
          </p:cNvSpPr>
          <p:nvPr>
            <p:ph type="body" sz="quarter" idx="10"/>
          </p:nvPr>
        </p:nvSpPr>
        <p:spPr/>
        <p:txBody>
          <a:bodyPr/>
          <a:lstStyle/>
          <a:p>
            <a:r>
              <a:rPr lang="en-US" dirty="0"/>
              <a:t>Jeremiah holding his scroll, on the façade of the Basilica of St. Paul Outside the Walls in Rome</a:t>
            </a:r>
          </a:p>
        </p:txBody>
      </p:sp>
      <p:sp>
        <p:nvSpPr>
          <p:cNvPr id="3" name="Text Placeholder 2">
            <a:extLst>
              <a:ext uri="{FF2B5EF4-FFF2-40B4-BE49-F238E27FC236}">
                <a16:creationId xmlns:a16="http://schemas.microsoft.com/office/drawing/2014/main" id="{79FD4734-B960-41CB-9649-AEFC17DA1495}"/>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D515C696-7CD5-4F6F-9A88-BF1F9FE04AC4}"/>
              </a:ext>
            </a:extLst>
          </p:cNvPr>
          <p:cNvSpPr>
            <a:spLocks noGrp="1"/>
          </p:cNvSpPr>
          <p:nvPr>
            <p:ph type="title"/>
          </p:nvPr>
        </p:nvSpPr>
        <p:spPr/>
        <p:txBody>
          <a:bodyPr/>
          <a:lstStyle/>
          <a:p>
            <a:r>
              <a:rPr lang="en-US" dirty="0"/>
              <a:t>We are of God; he who knows God listens to us</a:t>
            </a:r>
          </a:p>
        </p:txBody>
      </p:sp>
    </p:spTree>
    <p:extLst>
      <p:ext uri="{BB962C8B-B14F-4D97-AF65-F5344CB8AC3E}">
        <p14:creationId xmlns:p14="http://schemas.microsoft.com/office/powerpoint/2010/main" val="762907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tatue, museum, indoor, artifact&#10;&#10;Description automatically generated">
            <a:extLst>
              <a:ext uri="{FF2B5EF4-FFF2-40B4-BE49-F238E27FC236}">
                <a16:creationId xmlns:a16="http://schemas.microsoft.com/office/drawing/2014/main" id="{FEC40892-C53E-EB00-5352-A41A8C426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864" y="0"/>
            <a:ext cx="15892272" cy="10287000"/>
          </a:xfrm>
          <a:prstGeom prst="rect">
            <a:avLst/>
          </a:prstGeom>
        </p:spPr>
      </p:pic>
      <p:sp>
        <p:nvSpPr>
          <p:cNvPr id="2" name="Text Placeholder 1">
            <a:extLst>
              <a:ext uri="{FF2B5EF4-FFF2-40B4-BE49-F238E27FC236}">
                <a16:creationId xmlns:a16="http://schemas.microsoft.com/office/drawing/2014/main" id="{8E113489-47B8-464E-BD70-CD1373178823}"/>
              </a:ext>
            </a:extLst>
          </p:cNvPr>
          <p:cNvSpPr>
            <a:spLocks noGrp="1"/>
          </p:cNvSpPr>
          <p:nvPr>
            <p:ph type="body" sz="quarter" idx="10"/>
          </p:nvPr>
        </p:nvSpPr>
        <p:spPr/>
        <p:txBody>
          <a:bodyPr/>
          <a:lstStyle/>
          <a:p>
            <a:r>
              <a:rPr lang="en-US" dirty="0"/>
              <a:t>Marble statue group with Amor and Psyche, circa AD 150</a:t>
            </a:r>
          </a:p>
        </p:txBody>
      </p:sp>
      <p:sp>
        <p:nvSpPr>
          <p:cNvPr id="3" name="Text Placeholder 2">
            <a:extLst>
              <a:ext uri="{FF2B5EF4-FFF2-40B4-BE49-F238E27FC236}">
                <a16:creationId xmlns:a16="http://schemas.microsoft.com/office/drawing/2014/main" id="{79FD4734-B960-41CB-9649-AEFC17DA1495}"/>
              </a:ext>
            </a:extLst>
          </p:cNvPr>
          <p:cNvSpPr>
            <a:spLocks noGrp="1"/>
          </p:cNvSpPr>
          <p:nvPr>
            <p:ph type="body" sz="quarter" idx="12"/>
          </p:nvPr>
        </p:nvSpPr>
        <p:spPr/>
        <p:txBody>
          <a:bodyPr/>
          <a:lstStyle/>
          <a:p>
            <a:r>
              <a:rPr lang="en-US" dirty="0"/>
              <a:t>4:7</a:t>
            </a:r>
          </a:p>
        </p:txBody>
      </p:sp>
      <p:sp>
        <p:nvSpPr>
          <p:cNvPr id="4" name="Title 3">
            <a:extLst>
              <a:ext uri="{FF2B5EF4-FFF2-40B4-BE49-F238E27FC236}">
                <a16:creationId xmlns:a16="http://schemas.microsoft.com/office/drawing/2014/main" id="{D515C696-7CD5-4F6F-9A88-BF1F9FE04AC4}"/>
              </a:ext>
            </a:extLst>
          </p:cNvPr>
          <p:cNvSpPr>
            <a:spLocks noGrp="1"/>
          </p:cNvSpPr>
          <p:nvPr>
            <p:ph type="title"/>
          </p:nvPr>
        </p:nvSpPr>
        <p:spPr/>
        <p:txBody>
          <a:bodyPr/>
          <a:lstStyle/>
          <a:p>
            <a:r>
              <a:rPr lang="en-US" dirty="0"/>
              <a:t>Beloved, let us love one another, for love is from God, and everyone who loves is born of God</a:t>
            </a:r>
          </a:p>
        </p:txBody>
      </p:sp>
    </p:spTree>
    <p:extLst>
      <p:ext uri="{BB962C8B-B14F-4D97-AF65-F5344CB8AC3E}">
        <p14:creationId xmlns:p14="http://schemas.microsoft.com/office/powerpoint/2010/main" val="114514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in with a face on it&#10;&#10;Description automatically generated with low confidence">
            <a:extLst>
              <a:ext uri="{FF2B5EF4-FFF2-40B4-BE49-F238E27FC236}">
                <a16:creationId xmlns:a16="http://schemas.microsoft.com/office/drawing/2014/main" id="{E3E4AA2C-AE14-2D6D-3905-6F4CB713A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3046" y="23446"/>
            <a:ext cx="10034954" cy="10034954"/>
          </a:xfrm>
          <a:prstGeom prst="rect">
            <a:avLst/>
          </a:prstGeom>
        </p:spPr>
      </p:pic>
      <p:pic>
        <p:nvPicPr>
          <p:cNvPr id="7" name="Picture 6" descr="A coin with a person's face on it&#10;&#10;Description automatically generated with medium confidence">
            <a:extLst>
              <a:ext uri="{FF2B5EF4-FFF2-40B4-BE49-F238E27FC236}">
                <a16:creationId xmlns:a16="http://schemas.microsoft.com/office/drawing/2014/main" id="{6844BFBC-CCD5-113A-73B1-12CDAAC85B52}"/>
              </a:ext>
            </a:extLst>
          </p:cNvPr>
          <p:cNvPicPr>
            <a:picLocks noChangeAspect="1"/>
          </p:cNvPicPr>
          <p:nvPr/>
        </p:nvPicPr>
        <p:blipFill rotWithShape="1">
          <a:blip r:embed="rId4">
            <a:extLst>
              <a:ext uri="{28A0092B-C50C-407E-A947-70E740481C1C}">
                <a14:useLocalDpi xmlns:a14="http://schemas.microsoft.com/office/drawing/2010/main" val="0"/>
              </a:ext>
            </a:extLst>
          </a:blip>
          <a:srcRect r="9515"/>
          <a:stretch/>
        </p:blipFill>
        <p:spPr>
          <a:xfrm>
            <a:off x="0" y="0"/>
            <a:ext cx="9308123" cy="10287000"/>
          </a:xfrm>
          <a:prstGeom prst="rect">
            <a:avLst/>
          </a:prstGeom>
        </p:spPr>
      </p:pic>
      <p:sp>
        <p:nvSpPr>
          <p:cNvPr id="2" name="Text Placeholder 1">
            <a:extLst>
              <a:ext uri="{FF2B5EF4-FFF2-40B4-BE49-F238E27FC236}">
                <a16:creationId xmlns:a16="http://schemas.microsoft.com/office/drawing/2014/main" id="{57BC0AA6-0471-46A0-9423-7E1B544C0E9C}"/>
              </a:ext>
            </a:extLst>
          </p:cNvPr>
          <p:cNvSpPr>
            <a:spLocks noGrp="1"/>
          </p:cNvSpPr>
          <p:nvPr>
            <p:ph type="body" sz="quarter" idx="10"/>
          </p:nvPr>
        </p:nvSpPr>
        <p:spPr/>
        <p:txBody>
          <a:bodyPr/>
          <a:lstStyle/>
          <a:p>
            <a:r>
              <a:rPr lang="en-US" dirty="0"/>
              <a:t>Silver </a:t>
            </a:r>
            <a:r>
              <a:rPr lang="en-US" i="1" dirty="0" err="1"/>
              <a:t>stater</a:t>
            </a:r>
            <a:r>
              <a:rPr lang="en-US" dirty="0"/>
              <a:t> with punch mark, minted in Tarsus, 361–334 BC</a:t>
            </a:r>
          </a:p>
        </p:txBody>
      </p:sp>
      <p:sp>
        <p:nvSpPr>
          <p:cNvPr id="3" name="Text Placeholder 2">
            <a:extLst>
              <a:ext uri="{FF2B5EF4-FFF2-40B4-BE49-F238E27FC236}">
                <a16:creationId xmlns:a16="http://schemas.microsoft.com/office/drawing/2014/main" id="{2BC5FBAE-41AE-4160-A9D6-C1C807793235}"/>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89AEC0B7-3EFC-4D23-B4CE-49B8063F1F71}"/>
              </a:ext>
            </a:extLst>
          </p:cNvPr>
          <p:cNvSpPr>
            <a:spLocks noGrp="1"/>
          </p:cNvSpPr>
          <p:nvPr>
            <p:ph type="title"/>
          </p:nvPr>
        </p:nvSpPr>
        <p:spPr/>
        <p:txBody>
          <a:bodyPr/>
          <a:lstStyle/>
          <a:p>
            <a:r>
              <a:rPr lang="en-US" dirty="0"/>
              <a:t>Beloved, do not believe every spirit, but test the spirits to see whether they are from God</a:t>
            </a:r>
          </a:p>
        </p:txBody>
      </p:sp>
    </p:spTree>
    <p:extLst>
      <p:ext uri="{BB962C8B-B14F-4D97-AF65-F5344CB8AC3E}">
        <p14:creationId xmlns:p14="http://schemas.microsoft.com/office/powerpoint/2010/main" val="3317370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indoor, jar, tableware&#10;&#10;Description automatically generated">
            <a:extLst>
              <a:ext uri="{FF2B5EF4-FFF2-40B4-BE49-F238E27FC236}">
                <a16:creationId xmlns:a16="http://schemas.microsoft.com/office/drawing/2014/main" id="{FF42F35A-2810-96FC-A7F9-D53D4BEEB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280" y="318052"/>
            <a:ext cx="9647441" cy="9760226"/>
          </a:xfrm>
          <a:prstGeom prst="rect">
            <a:avLst/>
          </a:prstGeom>
        </p:spPr>
      </p:pic>
      <p:sp>
        <p:nvSpPr>
          <p:cNvPr id="2" name="Text Placeholder 1">
            <a:extLst>
              <a:ext uri="{FF2B5EF4-FFF2-40B4-BE49-F238E27FC236}">
                <a16:creationId xmlns:a16="http://schemas.microsoft.com/office/drawing/2014/main" id="{8E113489-47B8-464E-BD70-CD1373178823}"/>
              </a:ext>
            </a:extLst>
          </p:cNvPr>
          <p:cNvSpPr>
            <a:spLocks noGrp="1"/>
          </p:cNvSpPr>
          <p:nvPr>
            <p:ph type="body" sz="quarter" idx="10"/>
          </p:nvPr>
        </p:nvSpPr>
        <p:spPr/>
        <p:txBody>
          <a:bodyPr/>
          <a:lstStyle/>
          <a:p>
            <a:r>
              <a:rPr lang="en-US" dirty="0"/>
              <a:t>Attic red-figure </a:t>
            </a:r>
            <a:r>
              <a:rPr lang="en-US" i="1" dirty="0"/>
              <a:t>pyxis</a:t>
            </a:r>
            <a:r>
              <a:rPr lang="en-US" dirty="0"/>
              <a:t> with the wedding of Thetis and Peleus, from Athens, circa 460 BC</a:t>
            </a:r>
          </a:p>
        </p:txBody>
      </p:sp>
      <p:sp>
        <p:nvSpPr>
          <p:cNvPr id="3" name="Text Placeholder 2">
            <a:extLst>
              <a:ext uri="{FF2B5EF4-FFF2-40B4-BE49-F238E27FC236}">
                <a16:creationId xmlns:a16="http://schemas.microsoft.com/office/drawing/2014/main" id="{79FD4734-B960-41CB-9649-AEFC17DA1495}"/>
              </a:ext>
            </a:extLst>
          </p:cNvPr>
          <p:cNvSpPr>
            <a:spLocks noGrp="1"/>
          </p:cNvSpPr>
          <p:nvPr>
            <p:ph type="body" sz="quarter" idx="12"/>
          </p:nvPr>
        </p:nvSpPr>
        <p:spPr/>
        <p:txBody>
          <a:bodyPr/>
          <a:lstStyle/>
          <a:p>
            <a:r>
              <a:rPr lang="en-US" dirty="0"/>
              <a:t>4:7</a:t>
            </a:r>
          </a:p>
        </p:txBody>
      </p:sp>
      <p:sp>
        <p:nvSpPr>
          <p:cNvPr id="4" name="Title 3">
            <a:extLst>
              <a:ext uri="{FF2B5EF4-FFF2-40B4-BE49-F238E27FC236}">
                <a16:creationId xmlns:a16="http://schemas.microsoft.com/office/drawing/2014/main" id="{D515C696-7CD5-4F6F-9A88-BF1F9FE04AC4}"/>
              </a:ext>
            </a:extLst>
          </p:cNvPr>
          <p:cNvSpPr>
            <a:spLocks noGrp="1"/>
          </p:cNvSpPr>
          <p:nvPr>
            <p:ph type="title"/>
          </p:nvPr>
        </p:nvSpPr>
        <p:spPr/>
        <p:txBody>
          <a:bodyPr/>
          <a:lstStyle/>
          <a:p>
            <a:r>
              <a:rPr lang="en-US" dirty="0"/>
              <a:t>Beloved, let us love one another, for love is from God, and everyone who loves is born of God</a:t>
            </a:r>
          </a:p>
        </p:txBody>
      </p:sp>
    </p:spTree>
    <p:extLst>
      <p:ext uri="{BB962C8B-B14F-4D97-AF65-F5344CB8AC3E}">
        <p14:creationId xmlns:p14="http://schemas.microsoft.com/office/powerpoint/2010/main" val="3693066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tone carving of two women&#10;&#10;Description automatically generated with low confidence">
            <a:extLst>
              <a:ext uri="{FF2B5EF4-FFF2-40B4-BE49-F238E27FC236}">
                <a16:creationId xmlns:a16="http://schemas.microsoft.com/office/drawing/2014/main" id="{5C9832CE-2590-9400-97EC-62EB8AA11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32" y="0"/>
            <a:ext cx="7260336" cy="10287000"/>
          </a:xfrm>
          <a:prstGeom prst="rect">
            <a:avLst/>
          </a:prstGeom>
        </p:spPr>
      </p:pic>
      <p:sp>
        <p:nvSpPr>
          <p:cNvPr id="2" name="Text Placeholder 1">
            <a:extLst>
              <a:ext uri="{FF2B5EF4-FFF2-40B4-BE49-F238E27FC236}">
                <a16:creationId xmlns:a16="http://schemas.microsoft.com/office/drawing/2014/main" id="{8E113489-47B8-464E-BD70-CD1373178823}"/>
              </a:ext>
            </a:extLst>
          </p:cNvPr>
          <p:cNvSpPr>
            <a:spLocks noGrp="1"/>
          </p:cNvSpPr>
          <p:nvPr>
            <p:ph type="body" sz="quarter" idx="10"/>
          </p:nvPr>
        </p:nvSpPr>
        <p:spPr/>
        <p:txBody>
          <a:bodyPr/>
          <a:lstStyle/>
          <a:p>
            <a:r>
              <a:rPr lang="en-US" dirty="0"/>
              <a:t>Grave relief of two mourning women, from Rhodes, 5th century BC</a:t>
            </a:r>
          </a:p>
        </p:txBody>
      </p:sp>
      <p:sp>
        <p:nvSpPr>
          <p:cNvPr id="3" name="Text Placeholder 2">
            <a:extLst>
              <a:ext uri="{FF2B5EF4-FFF2-40B4-BE49-F238E27FC236}">
                <a16:creationId xmlns:a16="http://schemas.microsoft.com/office/drawing/2014/main" id="{79FD4734-B960-41CB-9649-AEFC17DA1495}"/>
              </a:ext>
            </a:extLst>
          </p:cNvPr>
          <p:cNvSpPr>
            <a:spLocks noGrp="1"/>
          </p:cNvSpPr>
          <p:nvPr>
            <p:ph type="body" sz="quarter" idx="12"/>
          </p:nvPr>
        </p:nvSpPr>
        <p:spPr/>
        <p:txBody>
          <a:bodyPr/>
          <a:lstStyle/>
          <a:p>
            <a:r>
              <a:rPr lang="en-US" dirty="0"/>
              <a:t>4:7</a:t>
            </a:r>
          </a:p>
        </p:txBody>
      </p:sp>
      <p:sp>
        <p:nvSpPr>
          <p:cNvPr id="4" name="Title 3">
            <a:extLst>
              <a:ext uri="{FF2B5EF4-FFF2-40B4-BE49-F238E27FC236}">
                <a16:creationId xmlns:a16="http://schemas.microsoft.com/office/drawing/2014/main" id="{D515C696-7CD5-4F6F-9A88-BF1F9FE04AC4}"/>
              </a:ext>
            </a:extLst>
          </p:cNvPr>
          <p:cNvSpPr>
            <a:spLocks noGrp="1"/>
          </p:cNvSpPr>
          <p:nvPr>
            <p:ph type="title"/>
          </p:nvPr>
        </p:nvSpPr>
        <p:spPr/>
        <p:txBody>
          <a:bodyPr/>
          <a:lstStyle/>
          <a:p>
            <a:r>
              <a:rPr lang="en-US" dirty="0"/>
              <a:t>Beloved, let us love one another, for love is from God, and everyone who loves is born of God</a:t>
            </a:r>
          </a:p>
        </p:txBody>
      </p:sp>
    </p:spTree>
    <p:extLst>
      <p:ext uri="{BB962C8B-B14F-4D97-AF65-F5344CB8AC3E}">
        <p14:creationId xmlns:p14="http://schemas.microsoft.com/office/powerpoint/2010/main" val="1927592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lass vase&#10;&#10;Description automatically generated with low confidence">
            <a:extLst>
              <a:ext uri="{FF2B5EF4-FFF2-40B4-BE49-F238E27FC236}">
                <a16:creationId xmlns:a16="http://schemas.microsoft.com/office/drawing/2014/main" id="{EF8812A6-EF11-EC78-C56D-5BA160B6A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1" name="Picture 10" descr="A close-up of a glass object&#10;&#10;Description automatically generated with low confidence">
            <a:extLst>
              <a:ext uri="{FF2B5EF4-FFF2-40B4-BE49-F238E27FC236}">
                <a16:creationId xmlns:a16="http://schemas.microsoft.com/office/drawing/2014/main" id="{82DE8E92-0B99-8BCF-C596-4BAEE5690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Gladiators depicted on a glass beaker, from Egypt, circa 2nd century AD</a:t>
            </a:r>
            <a:endParaRPr lang="x-none" dirty="0"/>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The one who does not love does not know God, for God is love</a:t>
            </a:r>
          </a:p>
        </p:txBody>
      </p:sp>
    </p:spTree>
    <p:extLst>
      <p:ext uri="{BB962C8B-B14F-4D97-AF65-F5344CB8AC3E}">
        <p14:creationId xmlns:p14="http://schemas.microsoft.com/office/powerpoint/2010/main" val="1689256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vase, pottery, urn, museum&#10;&#10;Description automatically generated">
            <a:extLst>
              <a:ext uri="{FF2B5EF4-FFF2-40B4-BE49-F238E27FC236}">
                <a16:creationId xmlns:a16="http://schemas.microsoft.com/office/drawing/2014/main" id="{D050C933-2247-EDE9-3ACF-BB8B7A195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228" y="0"/>
            <a:ext cx="12353544" cy="10287000"/>
          </a:xfrm>
          <a:prstGeom prst="rect">
            <a:avLst/>
          </a:prstGeom>
        </p:spPr>
      </p:pic>
      <p:sp>
        <p:nvSpPr>
          <p:cNvPr id="2" name="Text Placeholder 1">
            <a:extLst>
              <a:ext uri="{FF2B5EF4-FFF2-40B4-BE49-F238E27FC236}">
                <a16:creationId xmlns:a16="http://schemas.microsoft.com/office/drawing/2014/main" id="{8E113489-47B8-464E-BD70-CD1373178823}"/>
              </a:ext>
            </a:extLst>
          </p:cNvPr>
          <p:cNvSpPr>
            <a:spLocks noGrp="1"/>
          </p:cNvSpPr>
          <p:nvPr>
            <p:ph type="body" sz="quarter" idx="10"/>
          </p:nvPr>
        </p:nvSpPr>
        <p:spPr/>
        <p:txBody>
          <a:bodyPr/>
          <a:lstStyle/>
          <a:p>
            <a:r>
              <a:rPr lang="en-US" dirty="0"/>
              <a:t>Attic red-figure neck-amphora, Orpheus fighting with a Thracian woman, circa 450 BC</a:t>
            </a:r>
          </a:p>
        </p:txBody>
      </p:sp>
      <p:sp>
        <p:nvSpPr>
          <p:cNvPr id="3" name="Text Placeholder 2">
            <a:extLst>
              <a:ext uri="{FF2B5EF4-FFF2-40B4-BE49-F238E27FC236}">
                <a16:creationId xmlns:a16="http://schemas.microsoft.com/office/drawing/2014/main" id="{79FD4734-B960-41CB-9649-AEFC17DA1495}"/>
              </a:ext>
            </a:extLst>
          </p:cNvPr>
          <p:cNvSpPr>
            <a:spLocks noGrp="1"/>
          </p:cNvSpPr>
          <p:nvPr>
            <p:ph type="body" sz="quarter" idx="12"/>
          </p:nvPr>
        </p:nvSpPr>
        <p:spPr/>
        <p:txBody>
          <a:bodyPr/>
          <a:lstStyle/>
          <a:p>
            <a:r>
              <a:rPr lang="en-US" dirty="0"/>
              <a:t>4:8</a:t>
            </a:r>
          </a:p>
        </p:txBody>
      </p:sp>
      <p:sp>
        <p:nvSpPr>
          <p:cNvPr id="4" name="Title 3">
            <a:extLst>
              <a:ext uri="{FF2B5EF4-FFF2-40B4-BE49-F238E27FC236}">
                <a16:creationId xmlns:a16="http://schemas.microsoft.com/office/drawing/2014/main" id="{D515C696-7CD5-4F6F-9A88-BF1F9FE04AC4}"/>
              </a:ext>
            </a:extLst>
          </p:cNvPr>
          <p:cNvSpPr>
            <a:spLocks noGrp="1"/>
          </p:cNvSpPr>
          <p:nvPr>
            <p:ph type="title"/>
          </p:nvPr>
        </p:nvSpPr>
        <p:spPr/>
        <p:txBody>
          <a:bodyPr/>
          <a:lstStyle/>
          <a:p>
            <a:r>
              <a:rPr lang="en-US" dirty="0"/>
              <a:t>The one who does not love does not know God, for God is love</a:t>
            </a:r>
          </a:p>
        </p:txBody>
      </p:sp>
    </p:spTree>
    <p:extLst>
      <p:ext uri="{BB962C8B-B14F-4D97-AF65-F5344CB8AC3E}">
        <p14:creationId xmlns:p14="http://schemas.microsoft.com/office/powerpoint/2010/main" val="2724553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tone with writing on it&#10;&#10;Description automatically generated with medium confidence">
            <a:extLst>
              <a:ext uri="{FF2B5EF4-FFF2-40B4-BE49-F238E27FC236}">
                <a16:creationId xmlns:a16="http://schemas.microsoft.com/office/drawing/2014/main" id="{4C970CE8-1183-6C7F-0AFF-9BADACDC7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385" y="366323"/>
            <a:ext cx="9051231" cy="9588168"/>
          </a:xfrm>
          <a:prstGeom prst="rect">
            <a:avLst/>
          </a:prstGeom>
        </p:spPr>
      </p:pic>
      <p:sp>
        <p:nvSpPr>
          <p:cNvPr id="2" name="Text Placeholder 1">
            <a:extLst>
              <a:ext uri="{FF2B5EF4-FFF2-40B4-BE49-F238E27FC236}">
                <a16:creationId xmlns:a16="http://schemas.microsoft.com/office/drawing/2014/main" id="{8E113489-47B8-464E-BD70-CD1373178823}"/>
              </a:ext>
            </a:extLst>
          </p:cNvPr>
          <p:cNvSpPr>
            <a:spLocks noGrp="1"/>
          </p:cNvSpPr>
          <p:nvPr>
            <p:ph type="body" sz="quarter" idx="10"/>
          </p:nvPr>
        </p:nvSpPr>
        <p:spPr/>
        <p:txBody>
          <a:bodyPr/>
          <a:lstStyle/>
          <a:p>
            <a:r>
              <a:rPr lang="en-US" dirty="0"/>
              <a:t>Marble milestone found between Ephesus and Sardis, Hellenistic period</a:t>
            </a:r>
          </a:p>
        </p:txBody>
      </p:sp>
      <p:sp>
        <p:nvSpPr>
          <p:cNvPr id="3" name="Text Placeholder 2">
            <a:extLst>
              <a:ext uri="{FF2B5EF4-FFF2-40B4-BE49-F238E27FC236}">
                <a16:creationId xmlns:a16="http://schemas.microsoft.com/office/drawing/2014/main" id="{79FD4734-B960-41CB-9649-AEFC17DA1495}"/>
              </a:ext>
            </a:extLst>
          </p:cNvPr>
          <p:cNvSpPr>
            <a:spLocks noGrp="1"/>
          </p:cNvSpPr>
          <p:nvPr>
            <p:ph type="body" sz="quarter" idx="12"/>
          </p:nvPr>
        </p:nvSpPr>
        <p:spPr/>
        <p:txBody>
          <a:bodyPr/>
          <a:lstStyle/>
          <a:p>
            <a:r>
              <a:rPr lang="en-US" dirty="0"/>
              <a:t>4:8</a:t>
            </a:r>
          </a:p>
        </p:txBody>
      </p:sp>
      <p:sp>
        <p:nvSpPr>
          <p:cNvPr id="4" name="Title 3">
            <a:extLst>
              <a:ext uri="{FF2B5EF4-FFF2-40B4-BE49-F238E27FC236}">
                <a16:creationId xmlns:a16="http://schemas.microsoft.com/office/drawing/2014/main" id="{D515C696-7CD5-4F6F-9A88-BF1F9FE04AC4}"/>
              </a:ext>
            </a:extLst>
          </p:cNvPr>
          <p:cNvSpPr>
            <a:spLocks noGrp="1"/>
          </p:cNvSpPr>
          <p:nvPr>
            <p:ph type="title"/>
          </p:nvPr>
        </p:nvSpPr>
        <p:spPr/>
        <p:txBody>
          <a:bodyPr/>
          <a:lstStyle/>
          <a:p>
            <a:r>
              <a:rPr lang="en-US" dirty="0"/>
              <a:t>The one who does not love does not know God, for God is love</a:t>
            </a:r>
          </a:p>
        </p:txBody>
      </p:sp>
    </p:spTree>
    <p:extLst>
      <p:ext uri="{BB962C8B-B14F-4D97-AF65-F5344CB8AC3E}">
        <p14:creationId xmlns:p14="http://schemas.microsoft.com/office/powerpoint/2010/main" val="65158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ndscape with trees and buildings&#10;&#10;Description automatically generated with low confidence">
            <a:extLst>
              <a:ext uri="{FF2B5EF4-FFF2-40B4-BE49-F238E27FC236}">
                <a16:creationId xmlns:a16="http://schemas.microsoft.com/office/drawing/2014/main" id="{929BD13F-FC74-2749-2CD0-CFB7F5AEF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Bethlehem (from the north), 1890s</a:t>
            </a:r>
          </a:p>
        </p:txBody>
      </p:sp>
      <p:sp>
        <p:nvSpPr>
          <p:cNvPr id="4" name="Text Placeholder 3"/>
          <p:cNvSpPr>
            <a:spLocks noGrp="1"/>
          </p:cNvSpPr>
          <p:nvPr>
            <p:ph type="body" sz="quarter" idx="12"/>
          </p:nvPr>
        </p:nvSpPr>
        <p:spPr/>
        <p:txBody>
          <a:bodyPr/>
          <a:lstStyle/>
          <a:p>
            <a:r>
              <a:rPr lang="en-US"/>
              <a:t>4:9</a:t>
            </a:r>
            <a:endParaRPr lang="en-US" dirty="0"/>
          </a:p>
        </p:txBody>
      </p:sp>
      <p:sp>
        <p:nvSpPr>
          <p:cNvPr id="2" name="Title 1"/>
          <p:cNvSpPr>
            <a:spLocks noGrp="1"/>
          </p:cNvSpPr>
          <p:nvPr>
            <p:ph type="title"/>
          </p:nvPr>
        </p:nvSpPr>
        <p:spPr/>
        <p:txBody>
          <a:bodyPr/>
          <a:lstStyle/>
          <a:p>
            <a:r>
              <a:rPr lang="en-US" dirty="0"/>
              <a:t>By this the love of God was revealed among us, that God sent His only Son into the world</a:t>
            </a:r>
          </a:p>
        </p:txBody>
      </p:sp>
    </p:spTree>
    <p:extLst>
      <p:ext uri="{BB962C8B-B14F-4D97-AF65-F5344CB8AC3E}">
        <p14:creationId xmlns:p14="http://schemas.microsoft.com/office/powerpoint/2010/main" val="1325558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858A39-8ADF-09CA-0E4F-CE57C15A4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Abraham sacrificing Isaac, portrayed in the Mar Saba Monastery</a:t>
            </a:r>
          </a:p>
        </p:txBody>
      </p:sp>
      <p:sp>
        <p:nvSpPr>
          <p:cNvPr id="4" name="Text Placeholder 3"/>
          <p:cNvSpPr>
            <a:spLocks noGrp="1"/>
          </p:cNvSpPr>
          <p:nvPr>
            <p:ph type="body" sz="quarter" idx="12"/>
          </p:nvPr>
        </p:nvSpPr>
        <p:spPr/>
        <p:txBody>
          <a:bodyPr/>
          <a:lstStyle/>
          <a:p>
            <a:r>
              <a:rPr lang="en-US"/>
              <a:t>4:9</a:t>
            </a:r>
            <a:endParaRPr lang="en-US" dirty="0"/>
          </a:p>
        </p:txBody>
      </p:sp>
      <p:sp>
        <p:nvSpPr>
          <p:cNvPr id="2" name="Title 1"/>
          <p:cNvSpPr>
            <a:spLocks noGrp="1"/>
          </p:cNvSpPr>
          <p:nvPr>
            <p:ph type="title"/>
          </p:nvPr>
        </p:nvSpPr>
        <p:spPr/>
        <p:txBody>
          <a:bodyPr/>
          <a:lstStyle/>
          <a:p>
            <a:r>
              <a:rPr lang="en-US" dirty="0"/>
              <a:t>By this the love of God was revealed among us, that God sent His only Son into the world</a:t>
            </a:r>
          </a:p>
        </p:txBody>
      </p:sp>
    </p:spTree>
    <p:extLst>
      <p:ext uri="{BB962C8B-B14F-4D97-AF65-F5344CB8AC3E}">
        <p14:creationId xmlns:p14="http://schemas.microsoft.com/office/powerpoint/2010/main" val="2225804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DAF15C-C2A8-6138-0F5F-D0DB38DAC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Sarcophagus portraying the raising of Lazarus, circa AD 300</a:t>
            </a:r>
          </a:p>
        </p:txBody>
      </p:sp>
      <p:sp>
        <p:nvSpPr>
          <p:cNvPr id="4" name="Text Placeholder 3"/>
          <p:cNvSpPr>
            <a:spLocks noGrp="1"/>
          </p:cNvSpPr>
          <p:nvPr>
            <p:ph type="body" sz="quarter" idx="12"/>
          </p:nvPr>
        </p:nvSpPr>
        <p:spPr/>
        <p:txBody>
          <a:bodyPr/>
          <a:lstStyle/>
          <a:p>
            <a:r>
              <a:rPr lang="en-US"/>
              <a:t>4:9</a:t>
            </a:r>
            <a:endParaRPr lang="en-US" dirty="0"/>
          </a:p>
        </p:txBody>
      </p:sp>
      <p:sp>
        <p:nvSpPr>
          <p:cNvPr id="2" name="Title 1"/>
          <p:cNvSpPr>
            <a:spLocks noGrp="1"/>
          </p:cNvSpPr>
          <p:nvPr>
            <p:ph type="title"/>
          </p:nvPr>
        </p:nvSpPr>
        <p:spPr/>
        <p:txBody>
          <a:bodyPr/>
          <a:lstStyle/>
          <a:p>
            <a:r>
              <a:rPr lang="en-US" dirty="0"/>
              <a:t>So that we might live through Him</a:t>
            </a:r>
          </a:p>
        </p:txBody>
      </p:sp>
    </p:spTree>
    <p:extLst>
      <p:ext uri="{BB962C8B-B14F-4D97-AF65-F5344CB8AC3E}">
        <p14:creationId xmlns:p14="http://schemas.microsoft.com/office/powerpoint/2010/main" val="1658545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plant&#10;&#10;Description automatically generated">
            <a:extLst>
              <a:ext uri="{FF2B5EF4-FFF2-40B4-BE49-F238E27FC236}">
                <a16:creationId xmlns:a16="http://schemas.microsoft.com/office/drawing/2014/main" id="{CC03680A-1AA2-64EB-61B8-8D4A93BC3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“I am resurrection and life” sign at the Garden Tomb</a:t>
            </a:r>
          </a:p>
        </p:txBody>
      </p:sp>
      <p:sp>
        <p:nvSpPr>
          <p:cNvPr id="4" name="Text Placeholder 3"/>
          <p:cNvSpPr>
            <a:spLocks noGrp="1"/>
          </p:cNvSpPr>
          <p:nvPr>
            <p:ph type="body" sz="quarter" idx="12"/>
          </p:nvPr>
        </p:nvSpPr>
        <p:spPr/>
        <p:txBody>
          <a:bodyPr/>
          <a:lstStyle/>
          <a:p>
            <a:r>
              <a:rPr lang="en-US"/>
              <a:t>4:9</a:t>
            </a:r>
            <a:endParaRPr lang="en-US" dirty="0"/>
          </a:p>
        </p:txBody>
      </p:sp>
      <p:sp>
        <p:nvSpPr>
          <p:cNvPr id="2" name="Title 1"/>
          <p:cNvSpPr>
            <a:spLocks noGrp="1"/>
          </p:cNvSpPr>
          <p:nvPr>
            <p:ph type="title"/>
          </p:nvPr>
        </p:nvSpPr>
        <p:spPr/>
        <p:txBody>
          <a:bodyPr/>
          <a:lstStyle/>
          <a:p>
            <a:r>
              <a:rPr lang="en-US" dirty="0"/>
              <a:t>So that we might live through Him</a:t>
            </a:r>
          </a:p>
        </p:txBody>
      </p:sp>
    </p:spTree>
    <p:extLst>
      <p:ext uri="{BB962C8B-B14F-4D97-AF65-F5344CB8AC3E}">
        <p14:creationId xmlns:p14="http://schemas.microsoft.com/office/powerpoint/2010/main" val="1595425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10;&#10;Description automatically generated">
            <a:extLst>
              <a:ext uri="{FF2B5EF4-FFF2-40B4-BE49-F238E27FC236}">
                <a16:creationId xmlns:a16="http://schemas.microsoft.com/office/drawing/2014/main" id="{13C31647-DD4A-70AB-B3E2-D28E220B4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941" y="-1187"/>
            <a:ext cx="15084119" cy="10289375"/>
          </a:xfrm>
          <a:prstGeom prst="rect">
            <a:avLst/>
          </a:prstGeom>
        </p:spPr>
      </p:pic>
      <p:sp>
        <p:nvSpPr>
          <p:cNvPr id="2" name="Text Placeholder 1">
            <a:extLst>
              <a:ext uri="{FF2B5EF4-FFF2-40B4-BE49-F238E27FC236}">
                <a16:creationId xmlns:a16="http://schemas.microsoft.com/office/drawing/2014/main" id="{402749E9-B233-4198-99C4-0411B60BC4E4}"/>
              </a:ext>
            </a:extLst>
          </p:cNvPr>
          <p:cNvSpPr>
            <a:spLocks noGrp="1"/>
          </p:cNvSpPr>
          <p:nvPr>
            <p:ph type="body" sz="quarter" idx="10"/>
          </p:nvPr>
        </p:nvSpPr>
        <p:spPr/>
        <p:txBody>
          <a:bodyPr/>
          <a:lstStyle/>
          <a:p>
            <a:r>
              <a:rPr lang="en-US" i="1" dirty="0"/>
              <a:t>The Raising of the Cross</a:t>
            </a:r>
            <a:r>
              <a:rPr lang="en-US" dirty="0"/>
              <a:t>, by James Tissot, circa 1890</a:t>
            </a:r>
          </a:p>
        </p:txBody>
      </p:sp>
      <p:sp>
        <p:nvSpPr>
          <p:cNvPr id="3" name="Text Placeholder 2">
            <a:extLst>
              <a:ext uri="{FF2B5EF4-FFF2-40B4-BE49-F238E27FC236}">
                <a16:creationId xmlns:a16="http://schemas.microsoft.com/office/drawing/2014/main" id="{B4A4856D-6B6A-47DE-B6C1-0FEAB8690C55}"/>
              </a:ext>
            </a:extLst>
          </p:cNvPr>
          <p:cNvSpPr>
            <a:spLocks noGrp="1"/>
          </p:cNvSpPr>
          <p:nvPr>
            <p:ph type="body" sz="quarter" idx="12"/>
          </p:nvPr>
        </p:nvSpPr>
        <p:spPr/>
        <p:txBody>
          <a:bodyPr/>
          <a:lstStyle/>
          <a:p>
            <a:r>
              <a:rPr lang="en-US" dirty="0"/>
              <a:t>4:10</a:t>
            </a:r>
          </a:p>
        </p:txBody>
      </p:sp>
      <p:sp>
        <p:nvSpPr>
          <p:cNvPr id="4" name="Title 3">
            <a:extLst>
              <a:ext uri="{FF2B5EF4-FFF2-40B4-BE49-F238E27FC236}">
                <a16:creationId xmlns:a16="http://schemas.microsoft.com/office/drawing/2014/main" id="{CBEF4FAB-A39C-425E-9F17-D6259B4B0ACF}"/>
              </a:ext>
            </a:extLst>
          </p:cNvPr>
          <p:cNvSpPr>
            <a:spLocks noGrp="1"/>
          </p:cNvSpPr>
          <p:nvPr>
            <p:ph type="title"/>
          </p:nvPr>
        </p:nvSpPr>
        <p:spPr/>
        <p:txBody>
          <a:bodyPr/>
          <a:lstStyle/>
          <a:p>
            <a:r>
              <a:rPr lang="en-US" dirty="0"/>
              <a:t>He loved us and sent His Son to be the propitiation for our sins</a:t>
            </a:r>
          </a:p>
        </p:txBody>
      </p:sp>
    </p:spTree>
    <p:extLst>
      <p:ext uri="{BB962C8B-B14F-4D97-AF65-F5344CB8AC3E}">
        <p14:creationId xmlns:p14="http://schemas.microsoft.com/office/powerpoint/2010/main" val="1615856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BE8637-0F2E-EC33-FFE7-07EFCE165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Forms for making fake coins, 2nd or 3rd centuries AD</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Beloved, do not believe every spirit, but test the spirits to see whether they are from God</a:t>
            </a:r>
          </a:p>
        </p:txBody>
      </p:sp>
    </p:spTree>
    <p:extLst>
      <p:ext uri="{BB962C8B-B14F-4D97-AF65-F5344CB8AC3E}">
        <p14:creationId xmlns:p14="http://schemas.microsoft.com/office/powerpoint/2010/main" val="1839348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rock&#10;&#10;Description automatically generated with low confidence">
            <a:extLst>
              <a:ext uri="{FF2B5EF4-FFF2-40B4-BE49-F238E27FC236}">
                <a16:creationId xmlns:a16="http://schemas.microsoft.com/office/drawing/2014/main" id="{F7F02D09-729A-7431-6A1A-6DF9D812D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dirty="0"/>
              <a:t>Cross painted on the wall of a tomb converted into a church, from Tell </a:t>
            </a:r>
            <a:r>
              <a:rPr lang="en-US" dirty="0" err="1"/>
              <a:t>el</a:t>
            </a:r>
            <a:r>
              <a:rPr lang="en-US" dirty="0"/>
              <a:t>-Amarna</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4:10</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He loved us and sent His Son to be the propitiation for our sins</a:t>
            </a:r>
          </a:p>
        </p:txBody>
      </p:sp>
    </p:spTree>
    <p:extLst>
      <p:ext uri="{BB962C8B-B14F-4D97-AF65-F5344CB8AC3E}">
        <p14:creationId xmlns:p14="http://schemas.microsoft.com/office/powerpoint/2010/main" val="86042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ainting&#10;&#10;Description automatically generated with low confidence">
            <a:extLst>
              <a:ext uri="{FF2B5EF4-FFF2-40B4-BE49-F238E27FC236}">
                <a16:creationId xmlns:a16="http://schemas.microsoft.com/office/drawing/2014/main" id="{B88D7E37-7E9E-3B5C-5B90-2C2E196F1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328" y="0"/>
            <a:ext cx="15325344" cy="10287000"/>
          </a:xfrm>
          <a:prstGeom prst="rect">
            <a:avLst/>
          </a:prstGeom>
        </p:spPr>
      </p:pic>
      <p:sp>
        <p:nvSpPr>
          <p:cNvPr id="2" name="Text Placeholder 1"/>
          <p:cNvSpPr>
            <a:spLocks noGrp="1"/>
          </p:cNvSpPr>
          <p:nvPr>
            <p:ph type="body" sz="quarter" idx="10"/>
          </p:nvPr>
        </p:nvSpPr>
        <p:spPr/>
        <p:txBody>
          <a:bodyPr/>
          <a:lstStyle/>
          <a:p>
            <a:r>
              <a:rPr lang="en-US" dirty="0"/>
              <a:t>Procession to an altar to sacrifice a lamb, from </a:t>
            </a:r>
            <a:r>
              <a:rPr lang="en-US" dirty="0" err="1"/>
              <a:t>Sikyon</a:t>
            </a:r>
            <a:r>
              <a:rPr lang="en-US" dirty="0"/>
              <a:t>, circa 530 BC</a:t>
            </a:r>
          </a:p>
        </p:txBody>
      </p:sp>
      <p:sp>
        <p:nvSpPr>
          <p:cNvPr id="3" name="Text Placeholder 2"/>
          <p:cNvSpPr>
            <a:spLocks noGrp="1"/>
          </p:cNvSpPr>
          <p:nvPr>
            <p:ph type="body" sz="quarter" idx="12"/>
          </p:nvPr>
        </p:nvSpPr>
        <p:spPr/>
        <p:txBody>
          <a:bodyPr/>
          <a:lstStyle/>
          <a:p>
            <a:r>
              <a:rPr lang="en-US" dirty="0"/>
              <a:t>4:10</a:t>
            </a:r>
          </a:p>
        </p:txBody>
      </p:sp>
      <p:sp>
        <p:nvSpPr>
          <p:cNvPr id="4" name="Title 3"/>
          <p:cNvSpPr>
            <a:spLocks noGrp="1"/>
          </p:cNvSpPr>
          <p:nvPr>
            <p:ph type="title"/>
          </p:nvPr>
        </p:nvSpPr>
        <p:spPr/>
        <p:txBody>
          <a:bodyPr/>
          <a:lstStyle/>
          <a:p>
            <a:r>
              <a:rPr lang="en-US" dirty="0"/>
              <a:t>He loved us and sent His Son to be the propitiation for our sins</a:t>
            </a:r>
          </a:p>
        </p:txBody>
      </p:sp>
    </p:spTree>
    <p:extLst>
      <p:ext uri="{BB962C8B-B14F-4D97-AF65-F5344CB8AC3E}">
        <p14:creationId xmlns:p14="http://schemas.microsoft.com/office/powerpoint/2010/main" val="2071734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giraffe, area&#10;&#10;Description automatically generated">
            <a:extLst>
              <a:ext uri="{FF2B5EF4-FFF2-40B4-BE49-F238E27FC236}">
                <a16:creationId xmlns:a16="http://schemas.microsoft.com/office/drawing/2014/main" id="{A1E4D990-4E47-8C8C-A426-22D7894DC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Three altars in front of the Doric Temple, Pompeii, 1st century AD</a:t>
            </a:r>
          </a:p>
        </p:txBody>
      </p:sp>
      <p:sp>
        <p:nvSpPr>
          <p:cNvPr id="8" name="Text Placeholder 2"/>
          <p:cNvSpPr>
            <a:spLocks noGrp="1"/>
          </p:cNvSpPr>
          <p:nvPr>
            <p:ph type="body" sz="quarter" idx="12"/>
          </p:nvPr>
        </p:nvSpPr>
        <p:spPr/>
        <p:txBody>
          <a:bodyPr/>
          <a:lstStyle/>
          <a:p>
            <a:r>
              <a:rPr lang="en-US" dirty="0"/>
              <a:t>4:10</a:t>
            </a:r>
          </a:p>
        </p:txBody>
      </p:sp>
      <p:sp>
        <p:nvSpPr>
          <p:cNvPr id="9" name="Title 3"/>
          <p:cNvSpPr>
            <a:spLocks noGrp="1"/>
          </p:cNvSpPr>
          <p:nvPr>
            <p:ph type="title"/>
          </p:nvPr>
        </p:nvSpPr>
        <p:spPr/>
        <p:txBody>
          <a:bodyPr/>
          <a:lstStyle/>
          <a:p>
            <a:r>
              <a:rPr lang="en-US" dirty="0"/>
              <a:t>He loved us and sent His Son to be the propitiation for our sins</a:t>
            </a:r>
          </a:p>
        </p:txBody>
      </p:sp>
    </p:spTree>
    <p:extLst>
      <p:ext uri="{BB962C8B-B14F-4D97-AF65-F5344CB8AC3E}">
        <p14:creationId xmlns:p14="http://schemas.microsoft.com/office/powerpoint/2010/main" val="3422015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B576E4-10C6-D39B-D95C-FEE8CEEFD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Holy of Holies in a tabernacle model</a:t>
            </a:r>
          </a:p>
        </p:txBody>
      </p:sp>
      <p:sp>
        <p:nvSpPr>
          <p:cNvPr id="3" name="Text Placeholder 2"/>
          <p:cNvSpPr>
            <a:spLocks noGrp="1"/>
          </p:cNvSpPr>
          <p:nvPr>
            <p:ph type="body" sz="quarter" idx="12"/>
          </p:nvPr>
        </p:nvSpPr>
        <p:spPr/>
        <p:txBody>
          <a:bodyPr/>
          <a:lstStyle/>
          <a:p>
            <a:r>
              <a:rPr lang="en-US" dirty="0"/>
              <a:t>4:10</a:t>
            </a:r>
          </a:p>
        </p:txBody>
      </p:sp>
      <p:sp>
        <p:nvSpPr>
          <p:cNvPr id="4" name="Title 3"/>
          <p:cNvSpPr>
            <a:spLocks noGrp="1"/>
          </p:cNvSpPr>
          <p:nvPr>
            <p:ph type="title"/>
          </p:nvPr>
        </p:nvSpPr>
        <p:spPr/>
        <p:txBody>
          <a:bodyPr/>
          <a:lstStyle/>
          <a:p>
            <a:r>
              <a:rPr lang="en-US" dirty="0"/>
              <a:t>He loved us and sent His Son to be the propitiation for our sins</a:t>
            </a:r>
          </a:p>
        </p:txBody>
      </p:sp>
    </p:spTree>
    <p:extLst>
      <p:ext uri="{BB962C8B-B14F-4D97-AF65-F5344CB8AC3E}">
        <p14:creationId xmlns:p14="http://schemas.microsoft.com/office/powerpoint/2010/main" val="2082128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bird&#10;&#10;Description automatically generated with low confidence">
            <a:extLst>
              <a:ext uri="{FF2B5EF4-FFF2-40B4-BE49-F238E27FC236}">
                <a16:creationId xmlns:a16="http://schemas.microsoft.com/office/drawing/2014/main" id="{83A62076-EB14-46C3-4888-FB5AB0999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0A51EF03-1635-4F22-9322-70C96247C880}"/>
              </a:ext>
            </a:extLst>
          </p:cNvPr>
          <p:cNvSpPr>
            <a:spLocks noGrp="1"/>
          </p:cNvSpPr>
          <p:nvPr>
            <p:ph type="body" sz="quarter" idx="10"/>
          </p:nvPr>
        </p:nvSpPr>
        <p:spPr/>
        <p:txBody>
          <a:bodyPr/>
          <a:lstStyle/>
          <a:p>
            <a:r>
              <a:rPr lang="en-US" dirty="0"/>
              <a:t>Man waving a chicken over his head for the Yom Kippur sacrifice in Jerusalem</a:t>
            </a:r>
          </a:p>
        </p:txBody>
      </p:sp>
      <p:sp>
        <p:nvSpPr>
          <p:cNvPr id="3" name="Text Placeholder 2">
            <a:extLst>
              <a:ext uri="{FF2B5EF4-FFF2-40B4-BE49-F238E27FC236}">
                <a16:creationId xmlns:a16="http://schemas.microsoft.com/office/drawing/2014/main" id="{993F3B60-7C4B-451B-9E13-7C63EA809087}"/>
              </a:ext>
            </a:extLst>
          </p:cNvPr>
          <p:cNvSpPr>
            <a:spLocks noGrp="1"/>
          </p:cNvSpPr>
          <p:nvPr>
            <p:ph type="body" sz="quarter" idx="12"/>
          </p:nvPr>
        </p:nvSpPr>
        <p:spPr/>
        <p:txBody>
          <a:bodyPr/>
          <a:lstStyle/>
          <a:p>
            <a:r>
              <a:rPr lang="en-US" dirty="0"/>
              <a:t>4:10</a:t>
            </a:r>
          </a:p>
        </p:txBody>
      </p:sp>
      <p:sp>
        <p:nvSpPr>
          <p:cNvPr id="4" name="Title 3">
            <a:extLst>
              <a:ext uri="{FF2B5EF4-FFF2-40B4-BE49-F238E27FC236}">
                <a16:creationId xmlns:a16="http://schemas.microsoft.com/office/drawing/2014/main" id="{EC4D6C60-9C65-4BE0-B5AF-4F412BC8E9B4}"/>
              </a:ext>
            </a:extLst>
          </p:cNvPr>
          <p:cNvSpPr>
            <a:spLocks noGrp="1"/>
          </p:cNvSpPr>
          <p:nvPr>
            <p:ph type="title"/>
          </p:nvPr>
        </p:nvSpPr>
        <p:spPr/>
        <p:txBody>
          <a:bodyPr/>
          <a:lstStyle/>
          <a:p>
            <a:r>
              <a:rPr lang="en-US" dirty="0"/>
              <a:t>He loved us and sent His Son to be the propitiation for our sins</a:t>
            </a:r>
          </a:p>
        </p:txBody>
      </p:sp>
    </p:spTree>
    <p:extLst>
      <p:ext uri="{BB962C8B-B14F-4D97-AF65-F5344CB8AC3E}">
        <p14:creationId xmlns:p14="http://schemas.microsoft.com/office/powerpoint/2010/main" val="1450764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arch&#10;&#10;Description automatically generated">
            <a:extLst>
              <a:ext uri="{FF2B5EF4-FFF2-40B4-BE49-F238E27FC236}">
                <a16:creationId xmlns:a16="http://schemas.microsoft.com/office/drawing/2014/main" id="{F4295B95-A968-0842-E7DE-5D7650ED4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540" y="0"/>
            <a:ext cx="14218920" cy="1028700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dirty="0"/>
              <a:t>Ivory diptych with Jesus washing the disciples’ feet, from France or Germany, AD 1350–1375</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4:11</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Beloved, if God so loved us, we also ought to love one another</a:t>
            </a:r>
          </a:p>
        </p:txBody>
      </p:sp>
    </p:spTree>
    <p:extLst>
      <p:ext uri="{BB962C8B-B14F-4D97-AF65-F5344CB8AC3E}">
        <p14:creationId xmlns:p14="http://schemas.microsoft.com/office/powerpoint/2010/main" val="2298509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62080F-3C7C-41F7-0F15-B68004569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dirty="0"/>
              <a:t>Relief depicting John pointing to Jesus, from the Archbasilica of St. John in Lateran, in Rome</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4:12</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No one has seen God at any time</a:t>
            </a:r>
          </a:p>
        </p:txBody>
      </p:sp>
    </p:spTree>
    <p:extLst>
      <p:ext uri="{BB962C8B-B14F-4D97-AF65-F5344CB8AC3E}">
        <p14:creationId xmlns:p14="http://schemas.microsoft.com/office/powerpoint/2010/main" val="1815497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indoor, building material, dirty&#10;&#10;Description automatically generated">
            <a:extLst>
              <a:ext uri="{FF2B5EF4-FFF2-40B4-BE49-F238E27FC236}">
                <a16:creationId xmlns:a16="http://schemas.microsoft.com/office/drawing/2014/main" id="{52486C1F-F58D-79F7-5DEE-DB3C0C323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976" y="0"/>
            <a:ext cx="7242048" cy="1028700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dirty="0"/>
              <a:t>Unfinished funerary stele in shape of cult niche with painted portrait, from Sidon, circa 100 BC</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4:12</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If we love each other, God abides in us, and His love is perfected in us</a:t>
            </a:r>
          </a:p>
        </p:txBody>
      </p:sp>
    </p:spTree>
    <p:extLst>
      <p:ext uri="{BB962C8B-B14F-4D97-AF65-F5344CB8AC3E}">
        <p14:creationId xmlns:p14="http://schemas.microsoft.com/office/powerpoint/2010/main" val="22805961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jar, kylix, cup&#10;&#10;Description automatically generated">
            <a:extLst>
              <a:ext uri="{FF2B5EF4-FFF2-40B4-BE49-F238E27FC236}">
                <a16:creationId xmlns:a16="http://schemas.microsoft.com/office/drawing/2014/main" id="{8317E95D-CB63-CCB3-168C-54F9DF36B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i="1" dirty="0"/>
              <a:t>Krater</a:t>
            </a:r>
            <a:r>
              <a:rPr lang="en-US" dirty="0"/>
              <a:t> depicting a man painting a statue of a god, 4th century BC</a:t>
            </a:r>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If we love each other, God abides in us, and His love is perfected in us</a:t>
            </a:r>
          </a:p>
        </p:txBody>
      </p:sp>
      <p:sp>
        <p:nvSpPr>
          <p:cNvPr id="5" name="Rectangle: Rounded Corners 4">
            <a:extLst>
              <a:ext uri="{FF2B5EF4-FFF2-40B4-BE49-F238E27FC236}">
                <a16:creationId xmlns:a16="http://schemas.microsoft.com/office/drawing/2014/main" id="{F0B1DA9E-BF14-D291-96C3-C7CA1F1432D1}"/>
              </a:ext>
            </a:extLst>
          </p:cNvPr>
          <p:cNvSpPr/>
          <p:nvPr/>
        </p:nvSpPr>
        <p:spPr>
          <a:xfrm>
            <a:off x="8882064" y="3752851"/>
            <a:ext cx="261936" cy="280987"/>
          </a:xfrm>
          <a:custGeom>
            <a:avLst/>
            <a:gdLst>
              <a:gd name="connsiteX0" fmla="*/ 0 w 261937"/>
              <a:gd name="connsiteY0" fmla="*/ 43657 h 300037"/>
              <a:gd name="connsiteX1" fmla="*/ 43657 w 261937"/>
              <a:gd name="connsiteY1" fmla="*/ 0 h 300037"/>
              <a:gd name="connsiteX2" fmla="*/ 218280 w 261937"/>
              <a:gd name="connsiteY2" fmla="*/ 0 h 300037"/>
              <a:gd name="connsiteX3" fmla="*/ 261937 w 261937"/>
              <a:gd name="connsiteY3" fmla="*/ 43657 h 300037"/>
              <a:gd name="connsiteX4" fmla="*/ 261937 w 261937"/>
              <a:gd name="connsiteY4" fmla="*/ 256380 h 300037"/>
              <a:gd name="connsiteX5" fmla="*/ 218280 w 261937"/>
              <a:gd name="connsiteY5" fmla="*/ 300037 h 300037"/>
              <a:gd name="connsiteX6" fmla="*/ 43657 w 261937"/>
              <a:gd name="connsiteY6" fmla="*/ 300037 h 300037"/>
              <a:gd name="connsiteX7" fmla="*/ 0 w 261937"/>
              <a:gd name="connsiteY7" fmla="*/ 256380 h 300037"/>
              <a:gd name="connsiteX8" fmla="*/ 0 w 261937"/>
              <a:gd name="connsiteY8" fmla="*/ 43657 h 300037"/>
              <a:gd name="connsiteX0" fmla="*/ 0 w 261937"/>
              <a:gd name="connsiteY0" fmla="*/ 43657 h 300037"/>
              <a:gd name="connsiteX1" fmla="*/ 43657 w 261937"/>
              <a:gd name="connsiteY1" fmla="*/ 0 h 300037"/>
              <a:gd name="connsiteX2" fmla="*/ 218280 w 261937"/>
              <a:gd name="connsiteY2" fmla="*/ 0 h 300037"/>
              <a:gd name="connsiteX3" fmla="*/ 238124 w 261937"/>
              <a:gd name="connsiteY3" fmla="*/ 91282 h 300037"/>
              <a:gd name="connsiteX4" fmla="*/ 261937 w 261937"/>
              <a:gd name="connsiteY4" fmla="*/ 256380 h 300037"/>
              <a:gd name="connsiteX5" fmla="*/ 218280 w 261937"/>
              <a:gd name="connsiteY5" fmla="*/ 300037 h 300037"/>
              <a:gd name="connsiteX6" fmla="*/ 43657 w 261937"/>
              <a:gd name="connsiteY6" fmla="*/ 300037 h 300037"/>
              <a:gd name="connsiteX7" fmla="*/ 0 w 261937"/>
              <a:gd name="connsiteY7" fmla="*/ 256380 h 300037"/>
              <a:gd name="connsiteX8" fmla="*/ 0 w 261937"/>
              <a:gd name="connsiteY8" fmla="*/ 43657 h 300037"/>
              <a:gd name="connsiteX0" fmla="*/ 0 w 261937"/>
              <a:gd name="connsiteY0" fmla="*/ 43657 h 300037"/>
              <a:gd name="connsiteX1" fmla="*/ 43657 w 261937"/>
              <a:gd name="connsiteY1" fmla="*/ 0 h 300037"/>
              <a:gd name="connsiteX2" fmla="*/ 170655 w 261937"/>
              <a:gd name="connsiteY2" fmla="*/ 42863 h 300037"/>
              <a:gd name="connsiteX3" fmla="*/ 238124 w 261937"/>
              <a:gd name="connsiteY3" fmla="*/ 91282 h 300037"/>
              <a:gd name="connsiteX4" fmla="*/ 261937 w 261937"/>
              <a:gd name="connsiteY4" fmla="*/ 256380 h 300037"/>
              <a:gd name="connsiteX5" fmla="*/ 218280 w 261937"/>
              <a:gd name="connsiteY5" fmla="*/ 300037 h 300037"/>
              <a:gd name="connsiteX6" fmla="*/ 43657 w 261937"/>
              <a:gd name="connsiteY6" fmla="*/ 300037 h 300037"/>
              <a:gd name="connsiteX7" fmla="*/ 0 w 261937"/>
              <a:gd name="connsiteY7" fmla="*/ 256380 h 300037"/>
              <a:gd name="connsiteX8" fmla="*/ 0 w 261937"/>
              <a:gd name="connsiteY8" fmla="*/ 43657 h 300037"/>
              <a:gd name="connsiteX0" fmla="*/ 0 w 261937"/>
              <a:gd name="connsiteY0" fmla="*/ 8842 h 265222"/>
              <a:gd name="connsiteX1" fmla="*/ 34132 w 261937"/>
              <a:gd name="connsiteY1" fmla="*/ 17573 h 265222"/>
              <a:gd name="connsiteX2" fmla="*/ 170655 w 261937"/>
              <a:gd name="connsiteY2" fmla="*/ 8048 h 265222"/>
              <a:gd name="connsiteX3" fmla="*/ 238124 w 261937"/>
              <a:gd name="connsiteY3" fmla="*/ 56467 h 265222"/>
              <a:gd name="connsiteX4" fmla="*/ 261937 w 261937"/>
              <a:gd name="connsiteY4" fmla="*/ 221565 h 265222"/>
              <a:gd name="connsiteX5" fmla="*/ 218280 w 261937"/>
              <a:gd name="connsiteY5" fmla="*/ 265222 h 265222"/>
              <a:gd name="connsiteX6" fmla="*/ 43657 w 261937"/>
              <a:gd name="connsiteY6" fmla="*/ 265222 h 265222"/>
              <a:gd name="connsiteX7" fmla="*/ 0 w 261937"/>
              <a:gd name="connsiteY7" fmla="*/ 221565 h 265222"/>
              <a:gd name="connsiteX8" fmla="*/ 0 w 261937"/>
              <a:gd name="connsiteY8" fmla="*/ 8842 h 265222"/>
              <a:gd name="connsiteX0" fmla="*/ 4763 w 261937"/>
              <a:gd name="connsiteY0" fmla="*/ 81756 h 257174"/>
              <a:gd name="connsiteX1" fmla="*/ 34132 w 261937"/>
              <a:gd name="connsiteY1" fmla="*/ 9525 h 257174"/>
              <a:gd name="connsiteX2" fmla="*/ 170655 w 261937"/>
              <a:gd name="connsiteY2" fmla="*/ 0 h 257174"/>
              <a:gd name="connsiteX3" fmla="*/ 238124 w 261937"/>
              <a:gd name="connsiteY3" fmla="*/ 48419 h 257174"/>
              <a:gd name="connsiteX4" fmla="*/ 261937 w 261937"/>
              <a:gd name="connsiteY4" fmla="*/ 213517 h 257174"/>
              <a:gd name="connsiteX5" fmla="*/ 218280 w 261937"/>
              <a:gd name="connsiteY5" fmla="*/ 257174 h 257174"/>
              <a:gd name="connsiteX6" fmla="*/ 43657 w 261937"/>
              <a:gd name="connsiteY6" fmla="*/ 257174 h 257174"/>
              <a:gd name="connsiteX7" fmla="*/ 0 w 261937"/>
              <a:gd name="connsiteY7" fmla="*/ 213517 h 257174"/>
              <a:gd name="connsiteX8" fmla="*/ 4763 w 261937"/>
              <a:gd name="connsiteY8" fmla="*/ 81756 h 257174"/>
              <a:gd name="connsiteX0" fmla="*/ 4763 w 238124"/>
              <a:gd name="connsiteY0" fmla="*/ 81756 h 257174"/>
              <a:gd name="connsiteX1" fmla="*/ 34132 w 238124"/>
              <a:gd name="connsiteY1" fmla="*/ 9525 h 257174"/>
              <a:gd name="connsiteX2" fmla="*/ 170655 w 238124"/>
              <a:gd name="connsiteY2" fmla="*/ 0 h 257174"/>
              <a:gd name="connsiteX3" fmla="*/ 238124 w 238124"/>
              <a:gd name="connsiteY3" fmla="*/ 48419 h 257174"/>
              <a:gd name="connsiteX4" fmla="*/ 209549 w 238124"/>
              <a:gd name="connsiteY4" fmla="*/ 189705 h 257174"/>
              <a:gd name="connsiteX5" fmla="*/ 218280 w 238124"/>
              <a:gd name="connsiteY5" fmla="*/ 257174 h 257174"/>
              <a:gd name="connsiteX6" fmla="*/ 43657 w 238124"/>
              <a:gd name="connsiteY6" fmla="*/ 257174 h 257174"/>
              <a:gd name="connsiteX7" fmla="*/ 0 w 238124"/>
              <a:gd name="connsiteY7" fmla="*/ 213517 h 257174"/>
              <a:gd name="connsiteX8" fmla="*/ 4763 w 238124"/>
              <a:gd name="connsiteY8" fmla="*/ 81756 h 257174"/>
              <a:gd name="connsiteX0" fmla="*/ 4763 w 238124"/>
              <a:gd name="connsiteY0" fmla="*/ 81756 h 261937"/>
              <a:gd name="connsiteX1" fmla="*/ 34132 w 238124"/>
              <a:gd name="connsiteY1" fmla="*/ 9525 h 261937"/>
              <a:gd name="connsiteX2" fmla="*/ 170655 w 238124"/>
              <a:gd name="connsiteY2" fmla="*/ 0 h 261937"/>
              <a:gd name="connsiteX3" fmla="*/ 238124 w 238124"/>
              <a:gd name="connsiteY3" fmla="*/ 48419 h 261937"/>
              <a:gd name="connsiteX4" fmla="*/ 209549 w 238124"/>
              <a:gd name="connsiteY4" fmla="*/ 189705 h 261937"/>
              <a:gd name="connsiteX5" fmla="*/ 175417 w 238124"/>
              <a:gd name="connsiteY5" fmla="*/ 261937 h 261937"/>
              <a:gd name="connsiteX6" fmla="*/ 43657 w 238124"/>
              <a:gd name="connsiteY6" fmla="*/ 257174 h 261937"/>
              <a:gd name="connsiteX7" fmla="*/ 0 w 238124"/>
              <a:gd name="connsiteY7" fmla="*/ 213517 h 261937"/>
              <a:gd name="connsiteX8" fmla="*/ 4763 w 238124"/>
              <a:gd name="connsiteY8" fmla="*/ 81756 h 261937"/>
              <a:gd name="connsiteX0" fmla="*/ 28575 w 261936"/>
              <a:gd name="connsiteY0" fmla="*/ 81756 h 261937"/>
              <a:gd name="connsiteX1" fmla="*/ 57944 w 261936"/>
              <a:gd name="connsiteY1" fmla="*/ 9525 h 261937"/>
              <a:gd name="connsiteX2" fmla="*/ 194467 w 261936"/>
              <a:gd name="connsiteY2" fmla="*/ 0 h 261937"/>
              <a:gd name="connsiteX3" fmla="*/ 261936 w 261936"/>
              <a:gd name="connsiteY3" fmla="*/ 48419 h 261937"/>
              <a:gd name="connsiteX4" fmla="*/ 233361 w 261936"/>
              <a:gd name="connsiteY4" fmla="*/ 189705 h 261937"/>
              <a:gd name="connsiteX5" fmla="*/ 199229 w 261936"/>
              <a:gd name="connsiteY5" fmla="*/ 261937 h 261937"/>
              <a:gd name="connsiteX6" fmla="*/ 67469 w 261936"/>
              <a:gd name="connsiteY6" fmla="*/ 257174 h 261937"/>
              <a:gd name="connsiteX7" fmla="*/ 0 w 261936"/>
              <a:gd name="connsiteY7" fmla="*/ 194467 h 261937"/>
              <a:gd name="connsiteX8" fmla="*/ 28575 w 261936"/>
              <a:gd name="connsiteY8" fmla="*/ 81756 h 261937"/>
              <a:gd name="connsiteX0" fmla="*/ 28575 w 261936"/>
              <a:gd name="connsiteY0" fmla="*/ 100806 h 280987"/>
              <a:gd name="connsiteX1" fmla="*/ 62706 w 261936"/>
              <a:gd name="connsiteY1" fmla="*/ 0 h 280987"/>
              <a:gd name="connsiteX2" fmla="*/ 194467 w 261936"/>
              <a:gd name="connsiteY2" fmla="*/ 19050 h 280987"/>
              <a:gd name="connsiteX3" fmla="*/ 261936 w 261936"/>
              <a:gd name="connsiteY3" fmla="*/ 67469 h 280987"/>
              <a:gd name="connsiteX4" fmla="*/ 233361 w 261936"/>
              <a:gd name="connsiteY4" fmla="*/ 208755 h 280987"/>
              <a:gd name="connsiteX5" fmla="*/ 199229 w 261936"/>
              <a:gd name="connsiteY5" fmla="*/ 280987 h 280987"/>
              <a:gd name="connsiteX6" fmla="*/ 67469 w 261936"/>
              <a:gd name="connsiteY6" fmla="*/ 276224 h 280987"/>
              <a:gd name="connsiteX7" fmla="*/ 0 w 261936"/>
              <a:gd name="connsiteY7" fmla="*/ 213517 h 280987"/>
              <a:gd name="connsiteX8" fmla="*/ 28575 w 261936"/>
              <a:gd name="connsiteY8" fmla="*/ 100806 h 280987"/>
              <a:gd name="connsiteX0" fmla="*/ 28575 w 261936"/>
              <a:gd name="connsiteY0" fmla="*/ 100806 h 280987"/>
              <a:gd name="connsiteX1" fmla="*/ 62706 w 261936"/>
              <a:gd name="connsiteY1" fmla="*/ 0 h 280987"/>
              <a:gd name="connsiteX2" fmla="*/ 208754 w 261936"/>
              <a:gd name="connsiteY2" fmla="*/ 9525 h 280987"/>
              <a:gd name="connsiteX3" fmla="*/ 261936 w 261936"/>
              <a:gd name="connsiteY3" fmla="*/ 67469 h 280987"/>
              <a:gd name="connsiteX4" fmla="*/ 233361 w 261936"/>
              <a:gd name="connsiteY4" fmla="*/ 208755 h 280987"/>
              <a:gd name="connsiteX5" fmla="*/ 199229 w 261936"/>
              <a:gd name="connsiteY5" fmla="*/ 280987 h 280987"/>
              <a:gd name="connsiteX6" fmla="*/ 67469 w 261936"/>
              <a:gd name="connsiteY6" fmla="*/ 276224 h 280987"/>
              <a:gd name="connsiteX7" fmla="*/ 0 w 261936"/>
              <a:gd name="connsiteY7" fmla="*/ 213517 h 280987"/>
              <a:gd name="connsiteX8" fmla="*/ 28575 w 261936"/>
              <a:gd name="connsiteY8" fmla="*/ 100806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6" h="280987">
                <a:moveTo>
                  <a:pt x="28575" y="100806"/>
                </a:moveTo>
                <a:cubicBezTo>
                  <a:pt x="28575" y="76695"/>
                  <a:pt x="38595" y="0"/>
                  <a:pt x="62706" y="0"/>
                </a:cubicBezTo>
                <a:lnTo>
                  <a:pt x="208754" y="9525"/>
                </a:lnTo>
                <a:cubicBezTo>
                  <a:pt x="232865" y="9525"/>
                  <a:pt x="261936" y="43358"/>
                  <a:pt x="261936" y="67469"/>
                </a:cubicBezTo>
                <a:cubicBezTo>
                  <a:pt x="261936" y="138377"/>
                  <a:pt x="233361" y="137847"/>
                  <a:pt x="233361" y="208755"/>
                </a:cubicBezTo>
                <a:cubicBezTo>
                  <a:pt x="233361" y="232866"/>
                  <a:pt x="223340" y="280987"/>
                  <a:pt x="199229" y="280987"/>
                </a:cubicBezTo>
                <a:lnTo>
                  <a:pt x="67469" y="276224"/>
                </a:lnTo>
                <a:cubicBezTo>
                  <a:pt x="43358" y="276224"/>
                  <a:pt x="0" y="237628"/>
                  <a:pt x="0" y="213517"/>
                </a:cubicBezTo>
                <a:lnTo>
                  <a:pt x="28575" y="100806"/>
                </a:lnTo>
                <a:close/>
              </a:path>
            </a:pathLst>
          </a:custGeom>
          <a:solidFill>
            <a:srgbClr val="FDF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086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indoor, building, stone&#10;&#10;Description automatically generated">
            <a:extLst>
              <a:ext uri="{FF2B5EF4-FFF2-40B4-BE49-F238E27FC236}">
                <a16:creationId xmlns:a16="http://schemas.microsoft.com/office/drawing/2014/main" id="{76F1EA6B-AA45-6297-EF29-BB37398B5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dirty="0"/>
              <a:t>Interior of the traditional Upper Room in Jerusalem</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4:13</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This is how we know that we abide in Him and He in us, because He has given us of His Spirit</a:t>
            </a:r>
          </a:p>
        </p:txBody>
      </p:sp>
    </p:spTree>
    <p:extLst>
      <p:ext uri="{BB962C8B-B14F-4D97-AF65-F5344CB8AC3E}">
        <p14:creationId xmlns:p14="http://schemas.microsoft.com/office/powerpoint/2010/main" val="1837900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Roman_forgery_of_a_denarius_reverse_(FindID_66167) Domiti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357" y="3079486"/>
            <a:ext cx="8353287" cy="412803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Roman forgery of a denarius, copper core and silver plating, reign of Domitian, 1st century AD</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Beloved, do not believe every spirit, but test the spirits to see whether they are from God</a:t>
            </a:r>
          </a:p>
        </p:txBody>
      </p:sp>
    </p:spTree>
    <p:extLst>
      <p:ext uri="{BB962C8B-B14F-4D97-AF65-F5344CB8AC3E}">
        <p14:creationId xmlns:p14="http://schemas.microsoft.com/office/powerpoint/2010/main" val="16371882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10;&#10;Description automatically generated">
            <a:extLst>
              <a:ext uri="{FF2B5EF4-FFF2-40B4-BE49-F238E27FC236}">
                <a16:creationId xmlns:a16="http://schemas.microsoft.com/office/drawing/2014/main" id="{69376DA5-308F-C4E4-EE96-A7A3E0E4B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896" y="0"/>
            <a:ext cx="15380208" cy="1028700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dirty="0">
                <a:latin typeface="Calibri"/>
                <a:cs typeface="Calibri"/>
              </a:rPr>
              <a:t>Depiction of Pentecost at St. Paul Outside the Walls in Rome</a:t>
            </a:r>
            <a:endParaRPr lang="ja-JP" altLang="en-US" dirty="0"/>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4:13</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This is how we know that we abide in Him and He in us, because He has given us of His Spirit</a:t>
            </a:r>
          </a:p>
        </p:txBody>
      </p:sp>
    </p:spTree>
    <p:extLst>
      <p:ext uri="{BB962C8B-B14F-4D97-AF65-F5344CB8AC3E}">
        <p14:creationId xmlns:p14="http://schemas.microsoft.com/office/powerpoint/2010/main" val="32285291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art, carving, artifact, relief&#10;&#10;Description automatically generated">
            <a:extLst>
              <a:ext uri="{FF2B5EF4-FFF2-40B4-BE49-F238E27FC236}">
                <a16:creationId xmlns:a16="http://schemas.microsoft.com/office/drawing/2014/main" id="{EF940BFA-B886-D15E-8553-9FC902DE5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024" y="0"/>
            <a:ext cx="13331952" cy="1028700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dirty="0"/>
              <a:t>Depiction of Pentecost, in imitation of Byzantine work, 12th–13th centuries AD</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4:13</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This is how we know that we abide in Him and He in us, because He has given us of His Spirit</a:t>
            </a:r>
          </a:p>
        </p:txBody>
      </p:sp>
    </p:spTree>
    <p:extLst>
      <p:ext uri="{BB962C8B-B14F-4D97-AF65-F5344CB8AC3E}">
        <p14:creationId xmlns:p14="http://schemas.microsoft.com/office/powerpoint/2010/main" val="10500920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mountain&#10;&#10;Description automatically generated">
            <a:extLst>
              <a:ext uri="{FF2B5EF4-FFF2-40B4-BE49-F238E27FC236}">
                <a16:creationId xmlns:a16="http://schemas.microsoft.com/office/drawing/2014/main" id="{087D7086-0A63-AF40-93B8-8229DA379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dirty="0"/>
              <a:t>Winnowing wheat at a celebration of Shavuot in the Judean hills</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4:13</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This is how we know that we abide in Him and He in us, because He has given us of His Spirit</a:t>
            </a:r>
          </a:p>
        </p:txBody>
      </p:sp>
    </p:spTree>
    <p:extLst>
      <p:ext uri="{BB962C8B-B14F-4D97-AF65-F5344CB8AC3E}">
        <p14:creationId xmlns:p14="http://schemas.microsoft.com/office/powerpoint/2010/main" val="1983338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CD3D75-07C0-5CD7-9687-4D9C83863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986" y="496362"/>
            <a:ext cx="11654028" cy="9371538"/>
          </a:xfrm>
          <a:prstGeom prst="rect">
            <a:avLst/>
          </a:prstGeom>
        </p:spPr>
      </p:pic>
      <p:sp>
        <p:nvSpPr>
          <p:cNvPr id="2" name="Text Placeholder 1">
            <a:extLst>
              <a:ext uri="{FF2B5EF4-FFF2-40B4-BE49-F238E27FC236}">
                <a16:creationId xmlns:a16="http://schemas.microsoft.com/office/drawing/2014/main" id="{C973533A-4F02-4C69-8DD0-90A06E7336C5}"/>
              </a:ext>
            </a:extLst>
          </p:cNvPr>
          <p:cNvSpPr>
            <a:spLocks noGrp="1"/>
          </p:cNvSpPr>
          <p:nvPr>
            <p:ph type="body" sz="quarter" idx="10"/>
          </p:nvPr>
        </p:nvSpPr>
        <p:spPr/>
        <p:txBody>
          <a:bodyPr/>
          <a:lstStyle/>
          <a:p>
            <a:r>
              <a:rPr lang="en-US" dirty="0"/>
              <a:t>Last will and testament, early 2nd century AD</a:t>
            </a:r>
          </a:p>
        </p:txBody>
      </p:sp>
      <p:sp>
        <p:nvSpPr>
          <p:cNvPr id="3" name="Text Placeholder 2">
            <a:extLst>
              <a:ext uri="{FF2B5EF4-FFF2-40B4-BE49-F238E27FC236}">
                <a16:creationId xmlns:a16="http://schemas.microsoft.com/office/drawing/2014/main" id="{985408B5-420C-4004-BD42-FEB089189DC2}"/>
              </a:ext>
            </a:extLst>
          </p:cNvPr>
          <p:cNvSpPr>
            <a:spLocks noGrp="1"/>
          </p:cNvSpPr>
          <p:nvPr>
            <p:ph type="body" sz="quarter" idx="12"/>
          </p:nvPr>
        </p:nvSpPr>
        <p:spPr/>
        <p:txBody>
          <a:bodyPr/>
          <a:lstStyle/>
          <a:p>
            <a:r>
              <a:rPr lang="en-US" dirty="0"/>
              <a:t>4:14</a:t>
            </a:r>
          </a:p>
        </p:txBody>
      </p:sp>
      <p:sp>
        <p:nvSpPr>
          <p:cNvPr id="4" name="Title 3">
            <a:extLst>
              <a:ext uri="{FF2B5EF4-FFF2-40B4-BE49-F238E27FC236}">
                <a16:creationId xmlns:a16="http://schemas.microsoft.com/office/drawing/2014/main" id="{FB111A19-07F8-4617-8B2B-33D2D365B46B}"/>
              </a:ext>
            </a:extLst>
          </p:cNvPr>
          <p:cNvSpPr>
            <a:spLocks noGrp="1"/>
          </p:cNvSpPr>
          <p:nvPr>
            <p:ph type="title"/>
          </p:nvPr>
        </p:nvSpPr>
        <p:spPr/>
        <p:txBody>
          <a:bodyPr/>
          <a:lstStyle/>
          <a:p>
            <a:r>
              <a:rPr lang="en-US" dirty="0"/>
              <a:t>We have seen and bear witness</a:t>
            </a:r>
          </a:p>
        </p:txBody>
      </p:sp>
    </p:spTree>
    <p:extLst>
      <p:ext uri="{BB962C8B-B14F-4D97-AF65-F5344CB8AC3E}">
        <p14:creationId xmlns:p14="http://schemas.microsoft.com/office/powerpoint/2010/main" val="579289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598994-E2EB-2681-B379-DB4939C7A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C973533A-4F02-4C69-8DD0-90A06E7336C5}"/>
              </a:ext>
            </a:extLst>
          </p:cNvPr>
          <p:cNvSpPr>
            <a:spLocks noGrp="1"/>
          </p:cNvSpPr>
          <p:nvPr>
            <p:ph type="body" sz="quarter" idx="10"/>
          </p:nvPr>
        </p:nvSpPr>
        <p:spPr/>
        <p:txBody>
          <a:bodyPr/>
          <a:lstStyle/>
          <a:p>
            <a:r>
              <a:rPr lang="en-US" dirty="0"/>
              <a:t>Last will and testament, early 2nd century AD</a:t>
            </a:r>
          </a:p>
        </p:txBody>
      </p:sp>
      <p:sp>
        <p:nvSpPr>
          <p:cNvPr id="3" name="Text Placeholder 2">
            <a:extLst>
              <a:ext uri="{FF2B5EF4-FFF2-40B4-BE49-F238E27FC236}">
                <a16:creationId xmlns:a16="http://schemas.microsoft.com/office/drawing/2014/main" id="{985408B5-420C-4004-BD42-FEB089189DC2}"/>
              </a:ext>
            </a:extLst>
          </p:cNvPr>
          <p:cNvSpPr>
            <a:spLocks noGrp="1"/>
          </p:cNvSpPr>
          <p:nvPr>
            <p:ph type="body" sz="quarter" idx="12"/>
          </p:nvPr>
        </p:nvSpPr>
        <p:spPr/>
        <p:txBody>
          <a:bodyPr/>
          <a:lstStyle/>
          <a:p>
            <a:r>
              <a:rPr lang="en-US" dirty="0"/>
              <a:t>4:14</a:t>
            </a:r>
          </a:p>
        </p:txBody>
      </p:sp>
      <p:sp>
        <p:nvSpPr>
          <p:cNvPr id="4" name="Title 3">
            <a:extLst>
              <a:ext uri="{FF2B5EF4-FFF2-40B4-BE49-F238E27FC236}">
                <a16:creationId xmlns:a16="http://schemas.microsoft.com/office/drawing/2014/main" id="{FB111A19-07F8-4617-8B2B-33D2D365B46B}"/>
              </a:ext>
            </a:extLst>
          </p:cNvPr>
          <p:cNvSpPr>
            <a:spLocks noGrp="1"/>
          </p:cNvSpPr>
          <p:nvPr>
            <p:ph type="title"/>
          </p:nvPr>
        </p:nvSpPr>
        <p:spPr/>
        <p:txBody>
          <a:bodyPr/>
          <a:lstStyle/>
          <a:p>
            <a:r>
              <a:rPr lang="en-US" dirty="0"/>
              <a:t>We have seen and bear witness</a:t>
            </a:r>
          </a:p>
        </p:txBody>
      </p:sp>
      <p:sp>
        <p:nvSpPr>
          <p:cNvPr id="8" name="Rounded Rectangle 7">
            <a:extLst>
              <a:ext uri="{FF2B5EF4-FFF2-40B4-BE49-F238E27FC236}">
                <a16:creationId xmlns:a16="http://schemas.microsoft.com/office/drawing/2014/main" id="{6CE845A4-E511-534B-A75D-AD679D34B514}"/>
              </a:ext>
            </a:extLst>
          </p:cNvPr>
          <p:cNvSpPr/>
          <p:nvPr/>
        </p:nvSpPr>
        <p:spPr>
          <a:xfrm>
            <a:off x="7696200" y="6134100"/>
            <a:ext cx="3581400" cy="762000"/>
          </a:xfrm>
          <a:prstGeom prst="roundRect">
            <a:avLst/>
          </a:prstGeom>
          <a:noFill/>
          <a:ln w="38100" cap="rnd">
            <a:solidFill>
              <a:srgbClr val="FD0000"/>
            </a:solidFill>
            <a:prstDash val="sysDash"/>
          </a:ln>
          <a:effectLst>
            <a:glow rad="381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rgbClr val="00B050"/>
              </a:solidFill>
            </a:endParaRPr>
          </a:p>
        </p:txBody>
      </p:sp>
      <p:sp>
        <p:nvSpPr>
          <p:cNvPr id="10" name="Rounded Rectangle 9">
            <a:extLst>
              <a:ext uri="{FF2B5EF4-FFF2-40B4-BE49-F238E27FC236}">
                <a16:creationId xmlns:a16="http://schemas.microsoft.com/office/drawing/2014/main" id="{11F5F3A5-1FC9-5C4A-B924-4A1C8BE98C8A}"/>
              </a:ext>
            </a:extLst>
          </p:cNvPr>
          <p:cNvSpPr/>
          <p:nvPr/>
        </p:nvSpPr>
        <p:spPr>
          <a:xfrm>
            <a:off x="990600" y="7124700"/>
            <a:ext cx="2362200" cy="685800"/>
          </a:xfrm>
          <a:prstGeom prst="roundRect">
            <a:avLst/>
          </a:prstGeom>
          <a:noFill/>
          <a:ln w="38100" cap="rnd">
            <a:solidFill>
              <a:srgbClr val="FD0000"/>
            </a:solidFill>
            <a:prstDash val="sysDash"/>
          </a:ln>
          <a:effectLst>
            <a:glow rad="381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rgbClr val="00B050"/>
              </a:solidFill>
            </a:endParaRPr>
          </a:p>
        </p:txBody>
      </p:sp>
      <p:sp>
        <p:nvSpPr>
          <p:cNvPr id="5" name="Rounded Rectangle 7">
            <a:extLst>
              <a:ext uri="{FF2B5EF4-FFF2-40B4-BE49-F238E27FC236}">
                <a16:creationId xmlns:a16="http://schemas.microsoft.com/office/drawing/2014/main" id="{FD3A7736-AD3B-1849-06A6-3DD1A8FA3168}"/>
              </a:ext>
            </a:extLst>
          </p:cNvPr>
          <p:cNvSpPr/>
          <p:nvPr/>
        </p:nvSpPr>
        <p:spPr>
          <a:xfrm>
            <a:off x="6172200" y="6886575"/>
            <a:ext cx="2819400" cy="685800"/>
          </a:xfrm>
          <a:prstGeom prst="roundRect">
            <a:avLst/>
          </a:prstGeom>
          <a:noFill/>
          <a:ln w="38100" cap="rnd">
            <a:solidFill>
              <a:srgbClr val="FD0000"/>
            </a:solidFill>
            <a:prstDash val="sysDash"/>
          </a:ln>
          <a:effectLst>
            <a:glow rad="381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rgbClr val="00B050"/>
              </a:solidFill>
            </a:endParaRPr>
          </a:p>
        </p:txBody>
      </p:sp>
    </p:spTree>
    <p:extLst>
      <p:ext uri="{BB962C8B-B14F-4D97-AF65-F5344CB8AC3E}">
        <p14:creationId xmlns:p14="http://schemas.microsoft.com/office/powerpoint/2010/main" val="944140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uilding, arcade, sky, window&#10;&#10;Description automatically generated">
            <a:extLst>
              <a:ext uri="{FF2B5EF4-FFF2-40B4-BE49-F238E27FC236}">
                <a16:creationId xmlns:a16="http://schemas.microsoft.com/office/drawing/2014/main" id="{512FF444-FDBC-462B-F0C7-AF7E987E2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176" y="0"/>
            <a:ext cx="15471648" cy="1028700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dirty="0"/>
              <a:t>Armenian St. Savior Convent cloister with tombs of Armenian patriarchs</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4:14</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That the Father has sent the Son to be the Savior of the world</a:t>
            </a:r>
          </a:p>
        </p:txBody>
      </p:sp>
    </p:spTree>
    <p:extLst>
      <p:ext uri="{BB962C8B-B14F-4D97-AF65-F5344CB8AC3E}">
        <p14:creationId xmlns:p14="http://schemas.microsoft.com/office/powerpoint/2010/main" val="19009714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nature, several&#10;&#10;Description automatically generated">
            <a:extLst>
              <a:ext uri="{FF2B5EF4-FFF2-40B4-BE49-F238E27FC236}">
                <a16:creationId xmlns:a16="http://schemas.microsoft.com/office/drawing/2014/main" id="{A1F5D07C-3791-35A9-9069-A963EFF4B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dirty="0"/>
              <a:t>Nativity scene in St. Savior’s Cathedral in the Old City of Jerusalem</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4:14</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That the Father has sent the Son to be the Savior of the world</a:t>
            </a:r>
          </a:p>
        </p:txBody>
      </p:sp>
    </p:spTree>
    <p:extLst>
      <p:ext uri="{BB962C8B-B14F-4D97-AF65-F5344CB8AC3E}">
        <p14:creationId xmlns:p14="http://schemas.microsoft.com/office/powerpoint/2010/main" val="3823039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2A50AB9-BF2F-D3DF-39E8-EAB6C1D06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i="1" dirty="0">
                <a:latin typeface="Calibri"/>
                <a:cs typeface="Calibri"/>
              </a:rPr>
              <a:t>Ichthus</a:t>
            </a:r>
            <a:r>
              <a:rPr lang="en-US" dirty="0">
                <a:latin typeface="Calibri"/>
                <a:cs typeface="Calibri"/>
              </a:rPr>
              <a:t> mosaic at the Bethlehem Church of the Nativity, Byzantine period</a:t>
            </a:r>
            <a:endParaRPr lang="ja-JP" altLang="en-US" dirty="0"/>
          </a:p>
        </p:txBody>
      </p:sp>
      <p:sp>
        <p:nvSpPr>
          <p:cNvPr id="3" name="Text Placeholder 2"/>
          <p:cNvSpPr>
            <a:spLocks noGrp="1"/>
          </p:cNvSpPr>
          <p:nvPr>
            <p:ph type="body" sz="quarter" idx="12"/>
          </p:nvPr>
        </p:nvSpPr>
        <p:spPr/>
        <p:txBody>
          <a:bodyPr/>
          <a:lstStyle/>
          <a:p>
            <a:r>
              <a:rPr lang="en-US" dirty="0"/>
              <a:t>4:14</a:t>
            </a:r>
          </a:p>
        </p:txBody>
      </p:sp>
      <p:sp>
        <p:nvSpPr>
          <p:cNvPr id="4" name="Title 3"/>
          <p:cNvSpPr>
            <a:spLocks noGrp="1"/>
          </p:cNvSpPr>
          <p:nvPr>
            <p:ph type="title"/>
          </p:nvPr>
        </p:nvSpPr>
        <p:spPr/>
        <p:txBody>
          <a:bodyPr/>
          <a:lstStyle/>
          <a:p>
            <a:r>
              <a:rPr lang="en-US" dirty="0"/>
              <a:t>That the Father has sent the Son to be the Savior of the world</a:t>
            </a:r>
            <a:endParaRPr lang="en-US" dirty="0">
              <a:latin typeface="+mj-lt"/>
            </a:endParaRPr>
          </a:p>
        </p:txBody>
      </p:sp>
    </p:spTree>
    <p:extLst>
      <p:ext uri="{BB962C8B-B14F-4D97-AF65-F5344CB8AC3E}">
        <p14:creationId xmlns:p14="http://schemas.microsoft.com/office/powerpoint/2010/main" val="30170963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8E3614C-D279-D1F8-0F77-A9C948E8C159}"/>
              </a:ext>
            </a:extLst>
          </p:cNvPr>
          <p:cNvGrpSpPr/>
          <p:nvPr/>
        </p:nvGrpSpPr>
        <p:grpSpPr>
          <a:xfrm>
            <a:off x="0" y="0"/>
            <a:ext cx="18288000" cy="10287000"/>
            <a:chOff x="0" y="0"/>
            <a:chExt cx="18288000" cy="10287000"/>
          </a:xfrm>
        </p:grpSpPr>
        <p:pic>
          <p:nvPicPr>
            <p:cNvPr id="15" name="Picture 14" descr="A picture containing text&#10;&#10;Description automatically generated">
              <a:extLst>
                <a:ext uri="{FF2B5EF4-FFF2-40B4-BE49-F238E27FC236}">
                  <a16:creationId xmlns:a16="http://schemas.microsoft.com/office/drawing/2014/main" id="{7143D81F-0EE6-3AFE-A918-8500181B9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6" name="Group 15">
              <a:extLst>
                <a:ext uri="{FF2B5EF4-FFF2-40B4-BE49-F238E27FC236}">
                  <a16:creationId xmlns:a16="http://schemas.microsoft.com/office/drawing/2014/main" id="{6E694B01-3647-06C4-B77F-2BDE24DF1404}"/>
                </a:ext>
              </a:extLst>
            </p:cNvPr>
            <p:cNvGrpSpPr/>
            <p:nvPr/>
          </p:nvGrpSpPr>
          <p:grpSpPr>
            <a:xfrm>
              <a:off x="7665245" y="4636569"/>
              <a:ext cx="2578034" cy="2157770"/>
              <a:chOff x="3910013" y="2905125"/>
              <a:chExt cx="1304925" cy="1092200"/>
            </a:xfrm>
          </p:grpSpPr>
          <p:sp>
            <p:nvSpPr>
              <p:cNvPr id="17" name="Freeform 4">
                <a:extLst>
                  <a:ext uri="{FF2B5EF4-FFF2-40B4-BE49-F238E27FC236}">
                    <a16:creationId xmlns:a16="http://schemas.microsoft.com/office/drawing/2014/main" id="{04771507-7DF7-9DFA-CF6C-D093C806C65C}"/>
                  </a:ext>
                </a:extLst>
              </p:cNvPr>
              <p:cNvSpPr/>
              <p:nvPr/>
            </p:nvSpPr>
            <p:spPr>
              <a:xfrm>
                <a:off x="3910013" y="2938463"/>
                <a:ext cx="42862" cy="547687"/>
              </a:xfrm>
              <a:custGeom>
                <a:avLst/>
                <a:gdLst>
                  <a:gd name="connsiteX0" fmla="*/ 0 w 42862"/>
                  <a:gd name="connsiteY0" fmla="*/ 0 h 547687"/>
                  <a:gd name="connsiteX1" fmla="*/ 42862 w 42862"/>
                  <a:gd name="connsiteY1" fmla="*/ 547687 h 547687"/>
                </a:gdLst>
                <a:ahLst/>
                <a:cxnLst>
                  <a:cxn ang="0">
                    <a:pos x="connsiteX0" y="connsiteY0"/>
                  </a:cxn>
                  <a:cxn ang="0">
                    <a:pos x="connsiteX1" y="connsiteY1"/>
                  </a:cxn>
                </a:cxnLst>
                <a:rect l="l" t="t" r="r" b="b"/>
                <a:pathLst>
                  <a:path w="42862" h="547687">
                    <a:moveTo>
                      <a:pt x="0" y="0"/>
                    </a:moveTo>
                    <a:lnTo>
                      <a:pt x="42862" y="547687"/>
                    </a:lnTo>
                  </a:path>
                </a:pathLst>
              </a:custGeom>
              <a:noFill/>
              <a:ln w="107950" cap="rnd">
                <a:solidFill>
                  <a:srgbClr val="010000">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8" name="Freeform 6">
                <a:extLst>
                  <a:ext uri="{FF2B5EF4-FFF2-40B4-BE49-F238E27FC236}">
                    <a16:creationId xmlns:a16="http://schemas.microsoft.com/office/drawing/2014/main" id="{D5401F47-E3BF-428E-303B-5270A5C690BA}"/>
                  </a:ext>
                </a:extLst>
              </p:cNvPr>
              <p:cNvSpPr/>
              <p:nvPr/>
            </p:nvSpPr>
            <p:spPr>
              <a:xfrm>
                <a:off x="4024313" y="2909888"/>
                <a:ext cx="433387" cy="647700"/>
              </a:xfrm>
              <a:custGeom>
                <a:avLst/>
                <a:gdLst>
                  <a:gd name="connsiteX0" fmla="*/ 419100 w 433387"/>
                  <a:gd name="connsiteY0" fmla="*/ 0 h 647700"/>
                  <a:gd name="connsiteX1" fmla="*/ 28575 w 433387"/>
                  <a:gd name="connsiteY1" fmla="*/ 647700 h 647700"/>
                  <a:gd name="connsiteX2" fmla="*/ 214312 w 433387"/>
                  <a:gd name="connsiteY2" fmla="*/ 352425 h 647700"/>
                  <a:gd name="connsiteX3" fmla="*/ 433387 w 433387"/>
                  <a:gd name="connsiteY3" fmla="*/ 619125 h 647700"/>
                  <a:gd name="connsiteX4" fmla="*/ 0 w 433387"/>
                  <a:gd name="connsiteY4" fmla="*/ 0 h 647700"/>
                  <a:gd name="connsiteX0" fmla="*/ 419100 w 433387"/>
                  <a:gd name="connsiteY0" fmla="*/ 0 h 647700"/>
                  <a:gd name="connsiteX1" fmla="*/ 28575 w 433387"/>
                  <a:gd name="connsiteY1" fmla="*/ 647700 h 647700"/>
                  <a:gd name="connsiteX2" fmla="*/ 214312 w 433387"/>
                  <a:gd name="connsiteY2" fmla="*/ 352425 h 647700"/>
                  <a:gd name="connsiteX3" fmla="*/ 433387 w 433387"/>
                  <a:gd name="connsiteY3" fmla="*/ 619125 h 647700"/>
                  <a:gd name="connsiteX4" fmla="*/ 0 w 433387"/>
                  <a:gd name="connsiteY4" fmla="*/ 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87" h="647700">
                    <a:moveTo>
                      <a:pt x="419100" y="0"/>
                    </a:moveTo>
                    <a:lnTo>
                      <a:pt x="28575" y="647700"/>
                    </a:lnTo>
                    <a:lnTo>
                      <a:pt x="214312" y="352425"/>
                    </a:lnTo>
                    <a:lnTo>
                      <a:pt x="433387" y="619125"/>
                    </a:lnTo>
                    <a:cubicBezTo>
                      <a:pt x="288925" y="412750"/>
                      <a:pt x="146843" y="330200"/>
                      <a:pt x="0" y="0"/>
                    </a:cubicBezTo>
                  </a:path>
                </a:pathLst>
              </a:custGeom>
              <a:noFill/>
              <a:ln w="107950" cap="rnd">
                <a:solidFill>
                  <a:srgbClr val="010000">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9" name="Freeform 7">
                <a:extLst>
                  <a:ext uri="{FF2B5EF4-FFF2-40B4-BE49-F238E27FC236}">
                    <a16:creationId xmlns:a16="http://schemas.microsoft.com/office/drawing/2014/main" id="{D9AE5952-2B2F-BB66-0880-B4EEAE541059}"/>
                  </a:ext>
                </a:extLst>
              </p:cNvPr>
              <p:cNvSpPr/>
              <p:nvPr/>
            </p:nvSpPr>
            <p:spPr>
              <a:xfrm>
                <a:off x="4550569" y="2922307"/>
                <a:ext cx="382803" cy="547198"/>
              </a:xfrm>
              <a:custGeom>
                <a:avLst/>
                <a:gdLst>
                  <a:gd name="connsiteX0" fmla="*/ 0 w 371475"/>
                  <a:gd name="connsiteY0" fmla="*/ 0 h 561975"/>
                  <a:gd name="connsiteX1" fmla="*/ 100012 w 371475"/>
                  <a:gd name="connsiteY1" fmla="*/ 557212 h 561975"/>
                  <a:gd name="connsiteX2" fmla="*/ 371475 w 371475"/>
                  <a:gd name="connsiteY2" fmla="*/ 561975 h 561975"/>
                  <a:gd name="connsiteX3" fmla="*/ 352425 w 371475"/>
                  <a:gd name="connsiteY3" fmla="*/ 295275 h 561975"/>
                  <a:gd name="connsiteX4" fmla="*/ 57150 w 371475"/>
                  <a:gd name="connsiteY4" fmla="*/ 280987 h 561975"/>
                  <a:gd name="connsiteX5" fmla="*/ 361950 w 371475"/>
                  <a:gd name="connsiteY5" fmla="*/ 290512 h 561975"/>
                  <a:gd name="connsiteX6" fmla="*/ 314325 w 371475"/>
                  <a:gd name="connsiteY6" fmla="*/ 80962 h 561975"/>
                  <a:gd name="connsiteX7" fmla="*/ 0 w 371475"/>
                  <a:gd name="connsiteY7" fmla="*/ 0 h 561975"/>
                  <a:gd name="connsiteX0" fmla="*/ 0 w 371475"/>
                  <a:gd name="connsiteY0" fmla="*/ 0 h 561975"/>
                  <a:gd name="connsiteX1" fmla="*/ 100012 w 371475"/>
                  <a:gd name="connsiteY1" fmla="*/ 557212 h 561975"/>
                  <a:gd name="connsiteX2" fmla="*/ 371475 w 371475"/>
                  <a:gd name="connsiteY2" fmla="*/ 561975 h 561975"/>
                  <a:gd name="connsiteX3" fmla="*/ 361950 w 371475"/>
                  <a:gd name="connsiteY3" fmla="*/ 285750 h 561975"/>
                  <a:gd name="connsiteX4" fmla="*/ 57150 w 371475"/>
                  <a:gd name="connsiteY4" fmla="*/ 280987 h 561975"/>
                  <a:gd name="connsiteX5" fmla="*/ 361950 w 371475"/>
                  <a:gd name="connsiteY5" fmla="*/ 290512 h 561975"/>
                  <a:gd name="connsiteX6" fmla="*/ 314325 w 371475"/>
                  <a:gd name="connsiteY6" fmla="*/ 80962 h 561975"/>
                  <a:gd name="connsiteX7" fmla="*/ 0 w 371475"/>
                  <a:gd name="connsiteY7" fmla="*/ 0 h 561975"/>
                  <a:gd name="connsiteX0" fmla="*/ 0 w 371475"/>
                  <a:gd name="connsiteY0" fmla="*/ 0 h 561975"/>
                  <a:gd name="connsiteX1" fmla="*/ 100012 w 371475"/>
                  <a:gd name="connsiteY1" fmla="*/ 557212 h 561975"/>
                  <a:gd name="connsiteX2" fmla="*/ 371475 w 371475"/>
                  <a:gd name="connsiteY2" fmla="*/ 561975 h 561975"/>
                  <a:gd name="connsiteX3" fmla="*/ 361950 w 371475"/>
                  <a:gd name="connsiteY3" fmla="*/ 285750 h 561975"/>
                  <a:gd name="connsiteX4" fmla="*/ 57150 w 371475"/>
                  <a:gd name="connsiteY4" fmla="*/ 280987 h 561975"/>
                  <a:gd name="connsiteX5" fmla="*/ 361950 w 371475"/>
                  <a:gd name="connsiteY5" fmla="*/ 290512 h 561975"/>
                  <a:gd name="connsiteX6" fmla="*/ 314325 w 371475"/>
                  <a:gd name="connsiteY6" fmla="*/ 80962 h 561975"/>
                  <a:gd name="connsiteX7" fmla="*/ 0 w 371475"/>
                  <a:gd name="connsiteY7" fmla="*/ 0 h 561975"/>
                  <a:gd name="connsiteX0" fmla="*/ 0 w 365295"/>
                  <a:gd name="connsiteY0" fmla="*/ 0 h 557212"/>
                  <a:gd name="connsiteX1" fmla="*/ 100012 w 365295"/>
                  <a:gd name="connsiteY1" fmla="*/ 557212 h 557212"/>
                  <a:gd name="connsiteX2" fmla="*/ 350044 w 365295"/>
                  <a:gd name="connsiteY2" fmla="*/ 554831 h 557212"/>
                  <a:gd name="connsiteX3" fmla="*/ 361950 w 365295"/>
                  <a:gd name="connsiteY3" fmla="*/ 285750 h 557212"/>
                  <a:gd name="connsiteX4" fmla="*/ 57150 w 365295"/>
                  <a:gd name="connsiteY4" fmla="*/ 280987 h 557212"/>
                  <a:gd name="connsiteX5" fmla="*/ 361950 w 365295"/>
                  <a:gd name="connsiteY5" fmla="*/ 290512 h 557212"/>
                  <a:gd name="connsiteX6" fmla="*/ 314325 w 365295"/>
                  <a:gd name="connsiteY6" fmla="*/ 80962 h 557212"/>
                  <a:gd name="connsiteX7" fmla="*/ 0 w 365295"/>
                  <a:gd name="connsiteY7" fmla="*/ 0 h 557212"/>
                  <a:gd name="connsiteX0" fmla="*/ 0 w 375659"/>
                  <a:gd name="connsiteY0" fmla="*/ 0 h 557212"/>
                  <a:gd name="connsiteX1" fmla="*/ 100012 w 375659"/>
                  <a:gd name="connsiteY1" fmla="*/ 557212 h 557212"/>
                  <a:gd name="connsiteX2" fmla="*/ 350044 w 375659"/>
                  <a:gd name="connsiteY2" fmla="*/ 554831 h 557212"/>
                  <a:gd name="connsiteX3" fmla="*/ 361950 w 375659"/>
                  <a:gd name="connsiteY3" fmla="*/ 285750 h 557212"/>
                  <a:gd name="connsiteX4" fmla="*/ 57150 w 375659"/>
                  <a:gd name="connsiteY4" fmla="*/ 280987 h 557212"/>
                  <a:gd name="connsiteX5" fmla="*/ 361950 w 375659"/>
                  <a:gd name="connsiteY5" fmla="*/ 290512 h 557212"/>
                  <a:gd name="connsiteX6" fmla="*/ 314325 w 375659"/>
                  <a:gd name="connsiteY6" fmla="*/ 80962 h 557212"/>
                  <a:gd name="connsiteX7" fmla="*/ 0 w 375659"/>
                  <a:gd name="connsiteY7" fmla="*/ 0 h 557212"/>
                  <a:gd name="connsiteX0" fmla="*/ 0 w 375659"/>
                  <a:gd name="connsiteY0" fmla="*/ 0 h 559593"/>
                  <a:gd name="connsiteX1" fmla="*/ 133349 w 375659"/>
                  <a:gd name="connsiteY1" fmla="*/ 559593 h 559593"/>
                  <a:gd name="connsiteX2" fmla="*/ 350044 w 375659"/>
                  <a:gd name="connsiteY2" fmla="*/ 554831 h 559593"/>
                  <a:gd name="connsiteX3" fmla="*/ 361950 w 375659"/>
                  <a:gd name="connsiteY3" fmla="*/ 285750 h 559593"/>
                  <a:gd name="connsiteX4" fmla="*/ 57150 w 375659"/>
                  <a:gd name="connsiteY4" fmla="*/ 280987 h 559593"/>
                  <a:gd name="connsiteX5" fmla="*/ 361950 w 375659"/>
                  <a:gd name="connsiteY5" fmla="*/ 290512 h 559593"/>
                  <a:gd name="connsiteX6" fmla="*/ 314325 w 375659"/>
                  <a:gd name="connsiteY6" fmla="*/ 80962 h 559593"/>
                  <a:gd name="connsiteX7" fmla="*/ 0 w 375659"/>
                  <a:gd name="connsiteY7" fmla="*/ 0 h 559593"/>
                  <a:gd name="connsiteX0" fmla="*/ 0 w 375659"/>
                  <a:gd name="connsiteY0" fmla="*/ 0 h 559624"/>
                  <a:gd name="connsiteX1" fmla="*/ 133349 w 375659"/>
                  <a:gd name="connsiteY1" fmla="*/ 559593 h 559624"/>
                  <a:gd name="connsiteX2" fmla="*/ 350044 w 375659"/>
                  <a:gd name="connsiteY2" fmla="*/ 554831 h 559624"/>
                  <a:gd name="connsiteX3" fmla="*/ 361950 w 375659"/>
                  <a:gd name="connsiteY3" fmla="*/ 285750 h 559624"/>
                  <a:gd name="connsiteX4" fmla="*/ 57150 w 375659"/>
                  <a:gd name="connsiteY4" fmla="*/ 280987 h 559624"/>
                  <a:gd name="connsiteX5" fmla="*/ 361950 w 375659"/>
                  <a:gd name="connsiteY5" fmla="*/ 290512 h 559624"/>
                  <a:gd name="connsiteX6" fmla="*/ 314325 w 375659"/>
                  <a:gd name="connsiteY6" fmla="*/ 80962 h 559624"/>
                  <a:gd name="connsiteX7" fmla="*/ 0 w 375659"/>
                  <a:gd name="connsiteY7" fmla="*/ 0 h 559624"/>
                  <a:gd name="connsiteX0" fmla="*/ 0 w 375659"/>
                  <a:gd name="connsiteY0" fmla="*/ 0 h 559616"/>
                  <a:gd name="connsiteX1" fmla="*/ 133349 w 375659"/>
                  <a:gd name="connsiteY1" fmla="*/ 559593 h 559616"/>
                  <a:gd name="connsiteX2" fmla="*/ 350044 w 375659"/>
                  <a:gd name="connsiteY2" fmla="*/ 554831 h 559616"/>
                  <a:gd name="connsiteX3" fmla="*/ 361950 w 375659"/>
                  <a:gd name="connsiteY3" fmla="*/ 285750 h 559616"/>
                  <a:gd name="connsiteX4" fmla="*/ 57150 w 375659"/>
                  <a:gd name="connsiteY4" fmla="*/ 280987 h 559616"/>
                  <a:gd name="connsiteX5" fmla="*/ 361950 w 375659"/>
                  <a:gd name="connsiteY5" fmla="*/ 290512 h 559616"/>
                  <a:gd name="connsiteX6" fmla="*/ 314325 w 375659"/>
                  <a:gd name="connsiteY6" fmla="*/ 80962 h 559616"/>
                  <a:gd name="connsiteX7" fmla="*/ 0 w 375659"/>
                  <a:gd name="connsiteY7" fmla="*/ 0 h 559616"/>
                  <a:gd name="connsiteX0" fmla="*/ 0 w 373278"/>
                  <a:gd name="connsiteY0" fmla="*/ 0 h 535804"/>
                  <a:gd name="connsiteX1" fmla="*/ 130968 w 373278"/>
                  <a:gd name="connsiteY1" fmla="*/ 535780 h 535804"/>
                  <a:gd name="connsiteX2" fmla="*/ 347663 w 373278"/>
                  <a:gd name="connsiteY2" fmla="*/ 531018 h 535804"/>
                  <a:gd name="connsiteX3" fmla="*/ 359569 w 373278"/>
                  <a:gd name="connsiteY3" fmla="*/ 261937 h 535804"/>
                  <a:gd name="connsiteX4" fmla="*/ 54769 w 373278"/>
                  <a:gd name="connsiteY4" fmla="*/ 257174 h 535804"/>
                  <a:gd name="connsiteX5" fmla="*/ 359569 w 373278"/>
                  <a:gd name="connsiteY5" fmla="*/ 266699 h 535804"/>
                  <a:gd name="connsiteX6" fmla="*/ 311944 w 373278"/>
                  <a:gd name="connsiteY6" fmla="*/ 57149 h 535804"/>
                  <a:gd name="connsiteX7" fmla="*/ 0 w 373278"/>
                  <a:gd name="connsiteY7" fmla="*/ 0 h 535804"/>
                  <a:gd name="connsiteX0" fmla="*/ 0 w 382803"/>
                  <a:gd name="connsiteY0" fmla="*/ 0 h 545328"/>
                  <a:gd name="connsiteX1" fmla="*/ 140493 w 382803"/>
                  <a:gd name="connsiteY1" fmla="*/ 545305 h 545328"/>
                  <a:gd name="connsiteX2" fmla="*/ 357188 w 382803"/>
                  <a:gd name="connsiteY2" fmla="*/ 540543 h 545328"/>
                  <a:gd name="connsiteX3" fmla="*/ 369094 w 382803"/>
                  <a:gd name="connsiteY3" fmla="*/ 271462 h 545328"/>
                  <a:gd name="connsiteX4" fmla="*/ 64294 w 382803"/>
                  <a:gd name="connsiteY4" fmla="*/ 266699 h 545328"/>
                  <a:gd name="connsiteX5" fmla="*/ 369094 w 382803"/>
                  <a:gd name="connsiteY5" fmla="*/ 276224 h 545328"/>
                  <a:gd name="connsiteX6" fmla="*/ 321469 w 382803"/>
                  <a:gd name="connsiteY6" fmla="*/ 66674 h 545328"/>
                  <a:gd name="connsiteX7" fmla="*/ 0 w 382803"/>
                  <a:gd name="connsiteY7" fmla="*/ 0 h 545328"/>
                  <a:gd name="connsiteX0" fmla="*/ 0 w 382803"/>
                  <a:gd name="connsiteY0" fmla="*/ 2013 h 547341"/>
                  <a:gd name="connsiteX1" fmla="*/ 140493 w 382803"/>
                  <a:gd name="connsiteY1" fmla="*/ 547318 h 547341"/>
                  <a:gd name="connsiteX2" fmla="*/ 357188 w 382803"/>
                  <a:gd name="connsiteY2" fmla="*/ 542556 h 547341"/>
                  <a:gd name="connsiteX3" fmla="*/ 369094 w 382803"/>
                  <a:gd name="connsiteY3" fmla="*/ 273475 h 547341"/>
                  <a:gd name="connsiteX4" fmla="*/ 64294 w 382803"/>
                  <a:gd name="connsiteY4" fmla="*/ 268712 h 547341"/>
                  <a:gd name="connsiteX5" fmla="*/ 369094 w 382803"/>
                  <a:gd name="connsiteY5" fmla="*/ 278237 h 547341"/>
                  <a:gd name="connsiteX6" fmla="*/ 321469 w 382803"/>
                  <a:gd name="connsiteY6" fmla="*/ 68687 h 547341"/>
                  <a:gd name="connsiteX7" fmla="*/ 0 w 382803"/>
                  <a:gd name="connsiteY7" fmla="*/ 2013 h 547341"/>
                  <a:gd name="connsiteX0" fmla="*/ 0 w 382803"/>
                  <a:gd name="connsiteY0" fmla="*/ 1576 h 546904"/>
                  <a:gd name="connsiteX1" fmla="*/ 140493 w 382803"/>
                  <a:gd name="connsiteY1" fmla="*/ 546881 h 546904"/>
                  <a:gd name="connsiteX2" fmla="*/ 357188 w 382803"/>
                  <a:gd name="connsiteY2" fmla="*/ 542119 h 546904"/>
                  <a:gd name="connsiteX3" fmla="*/ 369094 w 382803"/>
                  <a:gd name="connsiteY3" fmla="*/ 273038 h 546904"/>
                  <a:gd name="connsiteX4" fmla="*/ 64294 w 382803"/>
                  <a:gd name="connsiteY4" fmla="*/ 268275 h 546904"/>
                  <a:gd name="connsiteX5" fmla="*/ 369094 w 382803"/>
                  <a:gd name="connsiteY5" fmla="*/ 277800 h 546904"/>
                  <a:gd name="connsiteX6" fmla="*/ 326231 w 382803"/>
                  <a:gd name="connsiteY6" fmla="*/ 87300 h 546904"/>
                  <a:gd name="connsiteX7" fmla="*/ 0 w 382803"/>
                  <a:gd name="connsiteY7" fmla="*/ 1576 h 546904"/>
                  <a:gd name="connsiteX0" fmla="*/ 0 w 382803"/>
                  <a:gd name="connsiteY0" fmla="*/ 1870 h 547198"/>
                  <a:gd name="connsiteX1" fmla="*/ 140493 w 382803"/>
                  <a:gd name="connsiteY1" fmla="*/ 547175 h 547198"/>
                  <a:gd name="connsiteX2" fmla="*/ 357188 w 382803"/>
                  <a:gd name="connsiteY2" fmla="*/ 542413 h 547198"/>
                  <a:gd name="connsiteX3" fmla="*/ 369094 w 382803"/>
                  <a:gd name="connsiteY3" fmla="*/ 273332 h 547198"/>
                  <a:gd name="connsiteX4" fmla="*/ 64294 w 382803"/>
                  <a:gd name="connsiteY4" fmla="*/ 268569 h 547198"/>
                  <a:gd name="connsiteX5" fmla="*/ 369094 w 382803"/>
                  <a:gd name="connsiteY5" fmla="*/ 278094 h 547198"/>
                  <a:gd name="connsiteX6" fmla="*/ 326231 w 382803"/>
                  <a:gd name="connsiteY6" fmla="*/ 87594 h 547198"/>
                  <a:gd name="connsiteX7" fmla="*/ 0 w 382803"/>
                  <a:gd name="connsiteY7" fmla="*/ 1870 h 5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803" h="547198">
                    <a:moveTo>
                      <a:pt x="0" y="1870"/>
                    </a:moveTo>
                    <a:cubicBezTo>
                      <a:pt x="13493" y="59814"/>
                      <a:pt x="60324" y="551144"/>
                      <a:pt x="140493" y="547175"/>
                    </a:cubicBezTo>
                    <a:lnTo>
                      <a:pt x="357188" y="542413"/>
                    </a:lnTo>
                    <a:cubicBezTo>
                      <a:pt x="396875" y="524157"/>
                      <a:pt x="381794" y="370169"/>
                      <a:pt x="369094" y="273332"/>
                    </a:cubicBezTo>
                    <a:lnTo>
                      <a:pt x="64294" y="268569"/>
                    </a:lnTo>
                    <a:lnTo>
                      <a:pt x="369094" y="278094"/>
                    </a:lnTo>
                    <a:lnTo>
                      <a:pt x="326231" y="87594"/>
                    </a:lnTo>
                    <a:cubicBezTo>
                      <a:pt x="302419" y="51082"/>
                      <a:pt x="61912" y="-11624"/>
                      <a:pt x="0" y="1870"/>
                    </a:cubicBezTo>
                    <a:close/>
                  </a:path>
                </a:pathLst>
              </a:custGeom>
              <a:noFill/>
              <a:ln w="107950" cap="rnd">
                <a:solidFill>
                  <a:srgbClr val="010000">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20" name="Freeform 8">
                <a:extLst>
                  <a:ext uri="{FF2B5EF4-FFF2-40B4-BE49-F238E27FC236}">
                    <a16:creationId xmlns:a16="http://schemas.microsoft.com/office/drawing/2014/main" id="{70E601F2-0405-EBEB-6872-B6547EE109BE}"/>
                  </a:ext>
                </a:extLst>
              </p:cNvPr>
              <p:cNvSpPr/>
              <p:nvPr/>
            </p:nvSpPr>
            <p:spPr>
              <a:xfrm>
                <a:off x="4943475" y="2905125"/>
                <a:ext cx="271463" cy="542925"/>
              </a:xfrm>
              <a:custGeom>
                <a:avLst/>
                <a:gdLst>
                  <a:gd name="connsiteX0" fmla="*/ 214313 w 271463"/>
                  <a:gd name="connsiteY0" fmla="*/ 542925 h 542925"/>
                  <a:gd name="connsiteX1" fmla="*/ 138113 w 271463"/>
                  <a:gd name="connsiteY1" fmla="*/ 133350 h 542925"/>
                  <a:gd name="connsiteX2" fmla="*/ 271463 w 271463"/>
                  <a:gd name="connsiteY2" fmla="*/ 0 h 542925"/>
                  <a:gd name="connsiteX3" fmla="*/ 147638 w 271463"/>
                  <a:gd name="connsiteY3" fmla="*/ 138113 h 542925"/>
                  <a:gd name="connsiteX4" fmla="*/ 0 w 271463"/>
                  <a:gd name="connsiteY4" fmla="*/ 9525 h 542925"/>
                  <a:gd name="connsiteX0" fmla="*/ 214313 w 271463"/>
                  <a:gd name="connsiteY0" fmla="*/ 542925 h 542925"/>
                  <a:gd name="connsiteX1" fmla="*/ 138113 w 271463"/>
                  <a:gd name="connsiteY1" fmla="*/ 133350 h 542925"/>
                  <a:gd name="connsiteX2" fmla="*/ 271463 w 271463"/>
                  <a:gd name="connsiteY2" fmla="*/ 0 h 542925"/>
                  <a:gd name="connsiteX3" fmla="*/ 138113 w 271463"/>
                  <a:gd name="connsiteY3" fmla="*/ 133350 h 542925"/>
                  <a:gd name="connsiteX4" fmla="*/ 0 w 271463"/>
                  <a:gd name="connsiteY4" fmla="*/ 9525 h 542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3" h="542925">
                    <a:moveTo>
                      <a:pt x="214313" y="542925"/>
                    </a:moveTo>
                    <a:lnTo>
                      <a:pt x="138113" y="133350"/>
                    </a:lnTo>
                    <a:lnTo>
                      <a:pt x="271463" y="0"/>
                    </a:lnTo>
                    <a:lnTo>
                      <a:pt x="138113" y="133350"/>
                    </a:lnTo>
                    <a:lnTo>
                      <a:pt x="0" y="9525"/>
                    </a:lnTo>
                  </a:path>
                </a:pathLst>
              </a:custGeom>
              <a:noFill/>
              <a:ln w="107950" cap="rnd">
                <a:solidFill>
                  <a:srgbClr val="010000">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21" name="Freeform 9">
                <a:extLst>
                  <a:ext uri="{FF2B5EF4-FFF2-40B4-BE49-F238E27FC236}">
                    <a16:creationId xmlns:a16="http://schemas.microsoft.com/office/drawing/2014/main" id="{203BD7D2-33B4-D3AF-3EC4-3D27C8EBB4B5}"/>
                  </a:ext>
                </a:extLst>
              </p:cNvPr>
              <p:cNvSpPr/>
              <p:nvPr/>
            </p:nvSpPr>
            <p:spPr>
              <a:xfrm>
                <a:off x="4609491" y="3606279"/>
                <a:ext cx="281597" cy="391046"/>
              </a:xfrm>
              <a:custGeom>
                <a:avLst/>
                <a:gdLst>
                  <a:gd name="connsiteX0" fmla="*/ 247650 w 276225"/>
                  <a:gd name="connsiteY0" fmla="*/ 47625 h 376238"/>
                  <a:gd name="connsiteX1" fmla="*/ 0 w 276225"/>
                  <a:gd name="connsiteY1" fmla="*/ 0 h 376238"/>
                  <a:gd name="connsiteX2" fmla="*/ 38100 w 276225"/>
                  <a:gd name="connsiteY2" fmla="*/ 376238 h 376238"/>
                  <a:gd name="connsiteX3" fmla="*/ 276225 w 276225"/>
                  <a:gd name="connsiteY3" fmla="*/ 361950 h 376238"/>
                  <a:gd name="connsiteX0" fmla="*/ 247650 w 276225"/>
                  <a:gd name="connsiteY0" fmla="*/ 51321 h 379934"/>
                  <a:gd name="connsiteX1" fmla="*/ 0 w 276225"/>
                  <a:gd name="connsiteY1" fmla="*/ 3696 h 379934"/>
                  <a:gd name="connsiteX2" fmla="*/ 38100 w 276225"/>
                  <a:gd name="connsiteY2" fmla="*/ 379934 h 379934"/>
                  <a:gd name="connsiteX3" fmla="*/ 276225 w 276225"/>
                  <a:gd name="connsiteY3" fmla="*/ 365646 h 379934"/>
                  <a:gd name="connsiteX0" fmla="*/ 249726 w 278301"/>
                  <a:gd name="connsiteY0" fmla="*/ 51321 h 379934"/>
                  <a:gd name="connsiteX1" fmla="*/ 2076 w 278301"/>
                  <a:gd name="connsiteY1" fmla="*/ 3696 h 379934"/>
                  <a:gd name="connsiteX2" fmla="*/ 40176 w 278301"/>
                  <a:gd name="connsiteY2" fmla="*/ 379934 h 379934"/>
                  <a:gd name="connsiteX3" fmla="*/ 278301 w 278301"/>
                  <a:gd name="connsiteY3" fmla="*/ 365646 h 379934"/>
                  <a:gd name="connsiteX0" fmla="*/ 253022 w 281597"/>
                  <a:gd name="connsiteY0" fmla="*/ 51321 h 379934"/>
                  <a:gd name="connsiteX1" fmla="*/ 5372 w 281597"/>
                  <a:gd name="connsiteY1" fmla="*/ 3696 h 379934"/>
                  <a:gd name="connsiteX2" fmla="*/ 43472 w 281597"/>
                  <a:gd name="connsiteY2" fmla="*/ 379934 h 379934"/>
                  <a:gd name="connsiteX3" fmla="*/ 281597 w 281597"/>
                  <a:gd name="connsiteY3" fmla="*/ 365646 h 379934"/>
                  <a:gd name="connsiteX0" fmla="*/ 253022 w 281597"/>
                  <a:gd name="connsiteY0" fmla="*/ 51321 h 388424"/>
                  <a:gd name="connsiteX1" fmla="*/ 5372 w 281597"/>
                  <a:gd name="connsiteY1" fmla="*/ 3696 h 388424"/>
                  <a:gd name="connsiteX2" fmla="*/ 43472 w 281597"/>
                  <a:gd name="connsiteY2" fmla="*/ 379934 h 388424"/>
                  <a:gd name="connsiteX3" fmla="*/ 281597 w 281597"/>
                  <a:gd name="connsiteY3" fmla="*/ 365646 h 388424"/>
                  <a:gd name="connsiteX0" fmla="*/ 253022 w 281597"/>
                  <a:gd name="connsiteY0" fmla="*/ 51321 h 391046"/>
                  <a:gd name="connsiteX1" fmla="*/ 5372 w 281597"/>
                  <a:gd name="connsiteY1" fmla="*/ 3696 h 391046"/>
                  <a:gd name="connsiteX2" fmla="*/ 43472 w 281597"/>
                  <a:gd name="connsiteY2" fmla="*/ 379934 h 391046"/>
                  <a:gd name="connsiteX3" fmla="*/ 281597 w 281597"/>
                  <a:gd name="connsiteY3" fmla="*/ 365646 h 391046"/>
                </a:gdLst>
                <a:ahLst/>
                <a:cxnLst>
                  <a:cxn ang="0">
                    <a:pos x="connsiteX0" y="connsiteY0"/>
                  </a:cxn>
                  <a:cxn ang="0">
                    <a:pos x="connsiteX1" y="connsiteY1"/>
                  </a:cxn>
                  <a:cxn ang="0">
                    <a:pos x="connsiteX2" y="connsiteY2"/>
                  </a:cxn>
                  <a:cxn ang="0">
                    <a:pos x="connsiteX3" y="connsiteY3"/>
                  </a:cxn>
                </a:cxnLst>
                <a:rect l="l" t="t" r="r" b="b"/>
                <a:pathLst>
                  <a:path w="281597" h="391046">
                    <a:moveTo>
                      <a:pt x="253022" y="51321"/>
                    </a:moveTo>
                    <a:cubicBezTo>
                      <a:pt x="170472" y="35446"/>
                      <a:pt x="83159" y="-13767"/>
                      <a:pt x="5372" y="3696"/>
                    </a:cubicBezTo>
                    <a:cubicBezTo>
                      <a:pt x="-5741" y="57672"/>
                      <a:pt x="-2565" y="354533"/>
                      <a:pt x="43472" y="379934"/>
                    </a:cubicBezTo>
                    <a:cubicBezTo>
                      <a:pt x="84747" y="403746"/>
                      <a:pt x="221272" y="384697"/>
                      <a:pt x="281597" y="365646"/>
                    </a:cubicBezTo>
                  </a:path>
                </a:pathLst>
              </a:custGeom>
              <a:noFill/>
              <a:ln w="107950" cap="rnd">
                <a:solidFill>
                  <a:srgbClr val="010000">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grpSp>
      </p:grpSp>
      <p:pic>
        <p:nvPicPr>
          <p:cNvPr id="22" name="Picture 21">
            <a:extLst>
              <a:ext uri="{FF2B5EF4-FFF2-40B4-BE49-F238E27FC236}">
                <a16:creationId xmlns:a16="http://schemas.microsoft.com/office/drawing/2014/main" id="{4E4E27E9-0B9F-CF6F-DBC0-0A00370850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latin typeface="Calibri"/>
                <a:cs typeface="Calibri"/>
              </a:rPr>
              <a:t>Ichthus</a:t>
            </a:r>
            <a:r>
              <a:rPr lang="en-US" dirty="0">
                <a:latin typeface="Calibri"/>
                <a:cs typeface="Calibri"/>
              </a:rPr>
              <a:t> mosaic at the Bethlehem Church of the Nativity, Byzantine period</a:t>
            </a:r>
            <a:endParaRPr lang="ja-JP" altLang="en-US" dirty="0"/>
          </a:p>
        </p:txBody>
      </p:sp>
      <p:sp>
        <p:nvSpPr>
          <p:cNvPr id="3" name="Text Placeholder 2"/>
          <p:cNvSpPr>
            <a:spLocks noGrp="1"/>
          </p:cNvSpPr>
          <p:nvPr>
            <p:ph type="body" sz="quarter" idx="12"/>
          </p:nvPr>
        </p:nvSpPr>
        <p:spPr/>
        <p:txBody>
          <a:bodyPr/>
          <a:lstStyle/>
          <a:p>
            <a:r>
              <a:rPr lang="en-US" dirty="0"/>
              <a:t>4:14</a:t>
            </a:r>
          </a:p>
        </p:txBody>
      </p:sp>
      <p:sp>
        <p:nvSpPr>
          <p:cNvPr id="4" name="Title 3"/>
          <p:cNvSpPr>
            <a:spLocks noGrp="1"/>
          </p:cNvSpPr>
          <p:nvPr>
            <p:ph type="title"/>
          </p:nvPr>
        </p:nvSpPr>
        <p:spPr/>
        <p:txBody>
          <a:bodyPr/>
          <a:lstStyle/>
          <a:p>
            <a:r>
              <a:rPr lang="en-US" dirty="0"/>
              <a:t>That the Father has sent the Son to be the Savior of the world</a:t>
            </a:r>
            <a:endParaRPr lang="en-US" dirty="0">
              <a:latin typeface="+mj-lt"/>
            </a:endParaRPr>
          </a:p>
        </p:txBody>
      </p:sp>
    </p:spTree>
    <p:extLst>
      <p:ext uri="{BB962C8B-B14F-4D97-AF65-F5344CB8AC3E}">
        <p14:creationId xmlns:p14="http://schemas.microsoft.com/office/powerpoint/2010/main" val="1026000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ainting, art, drawing, person&#10;&#10;Description automatically generated">
            <a:extLst>
              <a:ext uri="{FF2B5EF4-FFF2-40B4-BE49-F238E27FC236}">
                <a16:creationId xmlns:a16="http://schemas.microsoft.com/office/drawing/2014/main" id="{3D16039F-C7A2-DDAB-D20B-D6F25119A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Fresco of </a:t>
            </a:r>
            <a:r>
              <a:rPr lang="en-US" dirty="0" err="1"/>
              <a:t>Phrixos</a:t>
            </a:r>
            <a:r>
              <a:rPr lang="en-US" dirty="0"/>
              <a:t> and </a:t>
            </a:r>
            <a:r>
              <a:rPr lang="en-US" dirty="0" err="1"/>
              <a:t>Helle</a:t>
            </a:r>
            <a:r>
              <a:rPr lang="en-US" dirty="0"/>
              <a:t>, from Pompeii, 1st century AD</a:t>
            </a:r>
          </a:p>
        </p:txBody>
      </p:sp>
      <p:sp>
        <p:nvSpPr>
          <p:cNvPr id="8" name="Text Placeholder 2"/>
          <p:cNvSpPr>
            <a:spLocks noGrp="1"/>
          </p:cNvSpPr>
          <p:nvPr>
            <p:ph type="body" sz="quarter" idx="12"/>
          </p:nvPr>
        </p:nvSpPr>
        <p:spPr/>
        <p:txBody>
          <a:bodyPr/>
          <a:lstStyle/>
          <a:p>
            <a:r>
              <a:rPr lang="en-US" dirty="0"/>
              <a:t>4:14</a:t>
            </a:r>
          </a:p>
        </p:txBody>
      </p:sp>
      <p:sp>
        <p:nvSpPr>
          <p:cNvPr id="9" name="Title 3"/>
          <p:cNvSpPr>
            <a:spLocks noGrp="1"/>
          </p:cNvSpPr>
          <p:nvPr>
            <p:ph type="title"/>
          </p:nvPr>
        </p:nvSpPr>
        <p:spPr/>
        <p:txBody>
          <a:bodyPr/>
          <a:lstStyle/>
          <a:p>
            <a:r>
              <a:rPr lang="en-US" dirty="0"/>
              <a:t>That the Father has sent the Son to be the Savior of the world</a:t>
            </a:r>
          </a:p>
        </p:txBody>
      </p:sp>
    </p:spTree>
    <p:extLst>
      <p:ext uri="{BB962C8B-B14F-4D97-AF65-F5344CB8AC3E}">
        <p14:creationId xmlns:p14="http://schemas.microsoft.com/office/powerpoint/2010/main" val="4201236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Plated forgery of a denarius of Tiberius, from England, 1st century AD</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Beloved, do not believe every spirit, but test the spirits to see whether they are from God</a:t>
            </a:r>
          </a:p>
        </p:txBody>
      </p:sp>
      <p:pic>
        <p:nvPicPr>
          <p:cNvPr id="2050" name="Picture 2" descr="C:\Users\Kris\Downloads\Roman_coin,_Plated_copy_of_a_denarius_of_Tiberius_(FindID_2210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0862" y="2598228"/>
            <a:ext cx="11146280" cy="509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561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in with a person on it&#10;&#10;Description automatically generated with low confidence">
            <a:extLst>
              <a:ext uri="{FF2B5EF4-FFF2-40B4-BE49-F238E27FC236}">
                <a16:creationId xmlns:a16="http://schemas.microsoft.com/office/drawing/2014/main" id="{CA607016-26B2-5422-8869-51AF4E20C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032" y="0"/>
            <a:ext cx="10917936" cy="10287000"/>
          </a:xfrm>
          <a:prstGeom prst="rect">
            <a:avLst/>
          </a:prstGeom>
        </p:spPr>
      </p:pic>
      <p:sp>
        <p:nvSpPr>
          <p:cNvPr id="2" name="Text Placeholder 1"/>
          <p:cNvSpPr>
            <a:spLocks noGrp="1"/>
          </p:cNvSpPr>
          <p:nvPr>
            <p:ph type="body" sz="quarter" idx="10"/>
          </p:nvPr>
        </p:nvSpPr>
        <p:spPr/>
        <p:txBody>
          <a:bodyPr/>
          <a:lstStyle/>
          <a:p>
            <a:r>
              <a:rPr lang="en-US" dirty="0"/>
              <a:t>Mosaic depicting the Greek goddess </a:t>
            </a:r>
            <a:r>
              <a:rPr lang="en-US" dirty="0" err="1"/>
              <a:t>Soteria</a:t>
            </a:r>
            <a:r>
              <a:rPr lang="en-US" dirty="0"/>
              <a:t>, from </a:t>
            </a:r>
            <a:r>
              <a:rPr lang="en-US" dirty="0" err="1"/>
              <a:t>Narlica</a:t>
            </a:r>
            <a:r>
              <a:rPr lang="en-US" dirty="0"/>
              <a:t>-Antakya, 5th century AD</a:t>
            </a:r>
          </a:p>
        </p:txBody>
      </p:sp>
      <p:sp>
        <p:nvSpPr>
          <p:cNvPr id="3" name="Text Placeholder 2"/>
          <p:cNvSpPr>
            <a:spLocks noGrp="1"/>
          </p:cNvSpPr>
          <p:nvPr>
            <p:ph type="body" sz="quarter" idx="12"/>
          </p:nvPr>
        </p:nvSpPr>
        <p:spPr/>
        <p:txBody>
          <a:bodyPr/>
          <a:lstStyle/>
          <a:p>
            <a:r>
              <a:rPr lang="en-US" dirty="0"/>
              <a:t>4:14</a:t>
            </a:r>
          </a:p>
        </p:txBody>
      </p:sp>
      <p:sp>
        <p:nvSpPr>
          <p:cNvPr id="4" name="Title 3"/>
          <p:cNvSpPr>
            <a:spLocks noGrp="1"/>
          </p:cNvSpPr>
          <p:nvPr>
            <p:ph type="title"/>
          </p:nvPr>
        </p:nvSpPr>
        <p:spPr/>
        <p:txBody>
          <a:bodyPr/>
          <a:lstStyle/>
          <a:p>
            <a:r>
              <a:rPr lang="en-US" dirty="0"/>
              <a:t>That the Father has sent the Son to be the Savior of the world</a:t>
            </a:r>
          </a:p>
        </p:txBody>
      </p:sp>
    </p:spTree>
    <p:extLst>
      <p:ext uri="{BB962C8B-B14F-4D97-AF65-F5344CB8AC3E}">
        <p14:creationId xmlns:p14="http://schemas.microsoft.com/office/powerpoint/2010/main" val="16106089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ainting, drawing, mythology, art&#10;&#10;Description automatically generated">
            <a:extLst>
              <a:ext uri="{FF2B5EF4-FFF2-40B4-BE49-F238E27FC236}">
                <a16:creationId xmlns:a16="http://schemas.microsoft.com/office/drawing/2014/main" id="{A42838F3-8F06-CDA6-836B-59F9271D6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365"/>
            <a:ext cx="18288000" cy="9999654"/>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i="1" dirty="0"/>
              <a:t>The Confession of the Centurion</a:t>
            </a:r>
            <a:r>
              <a:rPr lang="en-US" dirty="0"/>
              <a:t>, by James Tissot, circa 1890</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4:15</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Whoever confesses that Jesus is the Son of God, God abides in him, and he in God</a:t>
            </a:r>
          </a:p>
        </p:txBody>
      </p:sp>
    </p:spTree>
    <p:extLst>
      <p:ext uri="{BB962C8B-B14F-4D97-AF65-F5344CB8AC3E}">
        <p14:creationId xmlns:p14="http://schemas.microsoft.com/office/powerpoint/2010/main" val="25442071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53C36A-4C6D-E676-6B12-289C0107E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688" y="0"/>
            <a:ext cx="16422624" cy="1028700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dirty="0"/>
              <a:t>Sign declaring Jesus as the Son of God, at the Garden Tomb in Jerusalem</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4:15</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Whoever confesses that Jesus is the Son of God, God abides in him, and he in God</a:t>
            </a:r>
          </a:p>
        </p:txBody>
      </p:sp>
    </p:spTree>
    <p:extLst>
      <p:ext uri="{BB962C8B-B14F-4D97-AF65-F5344CB8AC3E}">
        <p14:creationId xmlns:p14="http://schemas.microsoft.com/office/powerpoint/2010/main" val="18747613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coin&#10;&#10;Description automatically generated">
            <a:extLst>
              <a:ext uri="{FF2B5EF4-FFF2-40B4-BE49-F238E27FC236}">
                <a16:creationId xmlns:a16="http://schemas.microsoft.com/office/drawing/2014/main" id="{626FD671-43D4-0C0A-422B-E3AE77FFD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952" y="0"/>
            <a:ext cx="14484096" cy="1028700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dirty="0"/>
              <a:t>Silver </a:t>
            </a:r>
            <a:r>
              <a:rPr lang="en-US" i="1" dirty="0"/>
              <a:t>tetradrachm</a:t>
            </a:r>
            <a:r>
              <a:rPr lang="en-US" dirty="0"/>
              <a:t> with Alexander the Great as son of god, circa 280 BC</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4:15</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Whoever confesses that Jesus is the Son of God, God abides in him, and he in God</a:t>
            </a:r>
          </a:p>
        </p:txBody>
      </p:sp>
    </p:spTree>
    <p:extLst>
      <p:ext uri="{BB962C8B-B14F-4D97-AF65-F5344CB8AC3E}">
        <p14:creationId xmlns:p14="http://schemas.microsoft.com/office/powerpoint/2010/main" val="18192143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 outdoor, ancient history, history&#10;&#10;Description automatically generated">
            <a:extLst>
              <a:ext uri="{FF2B5EF4-FFF2-40B4-BE49-F238E27FC236}">
                <a16:creationId xmlns:a16="http://schemas.microsoft.com/office/drawing/2014/main" id="{74555F96-ACF9-18AB-E3DB-BC412ED50364}"/>
              </a:ext>
            </a:extLst>
          </p:cNvPr>
          <p:cNvPicPr>
            <a:picLocks noChangeAspect="1"/>
          </p:cNvPicPr>
          <p:nvPr/>
        </p:nvPicPr>
        <p:blipFill rotWithShape="1">
          <a:blip r:embed="rId3">
            <a:extLst>
              <a:ext uri="{28A0092B-C50C-407E-A947-70E740481C1C}">
                <a14:useLocalDpi xmlns:a14="http://schemas.microsoft.com/office/drawing/2010/main" val="0"/>
              </a:ext>
            </a:extLst>
          </a:blip>
          <a:srcRect t="7800" b="7800"/>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pPr lvl="0">
              <a:defRPr/>
            </a:pPr>
            <a:r>
              <a:rPr lang="en-US" dirty="0"/>
              <a:t>Latin dedication to Augustus, “son of a god,” in Ephesus, circa AD 40</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4:15</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Whoever confesses that Jesus is the Son of God, God abides in him, and he in God</a:t>
            </a:r>
          </a:p>
        </p:txBody>
      </p:sp>
    </p:spTree>
    <p:extLst>
      <p:ext uri="{BB962C8B-B14F-4D97-AF65-F5344CB8AC3E}">
        <p14:creationId xmlns:p14="http://schemas.microsoft.com/office/powerpoint/2010/main" val="8779970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glass, close, cup&#10;&#10;Description automatically generated">
            <a:extLst>
              <a:ext uri="{FF2B5EF4-FFF2-40B4-BE49-F238E27FC236}">
                <a16:creationId xmlns:a16="http://schemas.microsoft.com/office/drawing/2014/main" id="{FEC5FE06-B8C1-1008-68F1-FA0D0E7E7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Silver cup of wine at a Passover Seder</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Whoever confesses that Jesus is the Son of God, God abides in him, and he in God</a:t>
            </a:r>
          </a:p>
        </p:txBody>
      </p:sp>
    </p:spTree>
    <p:extLst>
      <p:ext uri="{BB962C8B-B14F-4D97-AF65-F5344CB8AC3E}">
        <p14:creationId xmlns:p14="http://schemas.microsoft.com/office/powerpoint/2010/main" val="35816043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sculpture of a person reading a book&#10;&#10;Description automatically generated with low confidence">
            <a:extLst>
              <a:ext uri="{FF2B5EF4-FFF2-40B4-BE49-F238E27FC236}">
                <a16:creationId xmlns:a16="http://schemas.microsoft.com/office/drawing/2014/main" id="{32723510-5A69-052D-9715-EE03B0CCA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Relief depicting a teacher with three disciples, circa AD 180–185</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We have come to know and have believed the love God has for us</a:t>
            </a:r>
          </a:p>
        </p:txBody>
      </p:sp>
    </p:spTree>
    <p:extLst>
      <p:ext uri="{BB962C8B-B14F-4D97-AF65-F5344CB8AC3E}">
        <p14:creationId xmlns:p14="http://schemas.microsoft.com/office/powerpoint/2010/main" val="28834655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locket&#10;&#10;Description automatically generated">
            <a:extLst>
              <a:ext uri="{FF2B5EF4-FFF2-40B4-BE49-F238E27FC236}">
                <a16:creationId xmlns:a16="http://schemas.microsoft.com/office/drawing/2014/main" id="{EBCF13C7-8B59-906A-2AE8-E2D776F9F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2940"/>
            <a:ext cx="18288000" cy="8961120"/>
          </a:xfrm>
          <a:prstGeom prst="rect">
            <a:avLst/>
          </a:prstGeom>
        </p:spPr>
      </p:pic>
      <p:sp>
        <p:nvSpPr>
          <p:cNvPr id="2" name="Text Placeholder 1">
            <a:extLst>
              <a:ext uri="{FF2B5EF4-FFF2-40B4-BE49-F238E27FC236}">
                <a16:creationId xmlns:a16="http://schemas.microsoft.com/office/drawing/2014/main" id="{1387C3D1-B267-496A-92A0-9253863D7F01}"/>
              </a:ext>
            </a:extLst>
          </p:cNvPr>
          <p:cNvSpPr>
            <a:spLocks noGrp="1"/>
          </p:cNvSpPr>
          <p:nvPr>
            <p:ph type="body" sz="quarter" idx="10"/>
          </p:nvPr>
        </p:nvSpPr>
        <p:spPr/>
        <p:txBody>
          <a:bodyPr/>
          <a:lstStyle/>
          <a:p>
            <a:r>
              <a:rPr lang="en-US" dirty="0"/>
              <a:t>Pebble cameo meant as a lover’s keepsake, Roman, from Cyzicus, 2nd–3rd centuries AD</a:t>
            </a:r>
          </a:p>
        </p:txBody>
      </p:sp>
      <p:sp>
        <p:nvSpPr>
          <p:cNvPr id="3" name="Text Placeholder 2">
            <a:extLst>
              <a:ext uri="{FF2B5EF4-FFF2-40B4-BE49-F238E27FC236}">
                <a16:creationId xmlns:a16="http://schemas.microsoft.com/office/drawing/2014/main" id="{D3AEE0B4-F2FB-44FC-8B68-8E1C89F643AA}"/>
              </a:ext>
            </a:extLst>
          </p:cNvPr>
          <p:cNvSpPr>
            <a:spLocks noGrp="1"/>
          </p:cNvSpPr>
          <p:nvPr>
            <p:ph type="body" sz="quarter" idx="12"/>
          </p:nvPr>
        </p:nvSpPr>
        <p:spPr/>
        <p:txBody>
          <a:bodyPr/>
          <a:lstStyle/>
          <a:p>
            <a:r>
              <a:rPr lang="en-US" dirty="0"/>
              <a:t>4:16</a:t>
            </a:r>
          </a:p>
        </p:txBody>
      </p:sp>
      <p:sp>
        <p:nvSpPr>
          <p:cNvPr id="4" name="Title 3">
            <a:extLst>
              <a:ext uri="{FF2B5EF4-FFF2-40B4-BE49-F238E27FC236}">
                <a16:creationId xmlns:a16="http://schemas.microsoft.com/office/drawing/2014/main" id="{9C34B492-5293-41E1-8011-0BB81F256E2F}"/>
              </a:ext>
            </a:extLst>
          </p:cNvPr>
          <p:cNvSpPr>
            <a:spLocks noGrp="1"/>
          </p:cNvSpPr>
          <p:nvPr>
            <p:ph type="title"/>
          </p:nvPr>
        </p:nvSpPr>
        <p:spPr/>
        <p:txBody>
          <a:bodyPr/>
          <a:lstStyle/>
          <a:p>
            <a:r>
              <a:rPr lang="en-US" dirty="0"/>
              <a:t>God is love, and the one who abides in love abides in God, and God abides in him</a:t>
            </a:r>
          </a:p>
        </p:txBody>
      </p:sp>
    </p:spTree>
    <p:extLst>
      <p:ext uri="{BB962C8B-B14F-4D97-AF65-F5344CB8AC3E}">
        <p14:creationId xmlns:p14="http://schemas.microsoft.com/office/powerpoint/2010/main" val="35791483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one wall with Great Zimbabwe in the background&#10;&#10;Description automatically generated with medium confidence">
            <a:extLst>
              <a:ext uri="{FF2B5EF4-FFF2-40B4-BE49-F238E27FC236}">
                <a16:creationId xmlns:a16="http://schemas.microsoft.com/office/drawing/2014/main" id="{619D6A83-D921-683A-5575-C4161360F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B6A4530D-1849-432D-BF62-0849788D9DA3}"/>
              </a:ext>
            </a:extLst>
          </p:cNvPr>
          <p:cNvSpPr>
            <a:spLocks noGrp="1"/>
          </p:cNvSpPr>
          <p:nvPr>
            <p:ph type="body" sz="quarter" idx="10"/>
          </p:nvPr>
        </p:nvSpPr>
        <p:spPr/>
        <p:txBody>
          <a:bodyPr/>
          <a:lstStyle/>
          <a:p>
            <a:r>
              <a:rPr lang="en-US" i="1" dirty="0"/>
              <a:t>Bema</a:t>
            </a:r>
            <a:r>
              <a:rPr lang="en-US" dirty="0"/>
              <a:t> at Corinth, 1st century AD</a:t>
            </a:r>
          </a:p>
        </p:txBody>
      </p:sp>
      <p:sp>
        <p:nvSpPr>
          <p:cNvPr id="3" name="Text Placeholder 2">
            <a:extLst>
              <a:ext uri="{FF2B5EF4-FFF2-40B4-BE49-F238E27FC236}">
                <a16:creationId xmlns:a16="http://schemas.microsoft.com/office/drawing/2014/main" id="{F4137871-1F8D-4CB7-9817-0E2B6B903C1B}"/>
              </a:ext>
            </a:extLst>
          </p:cNvPr>
          <p:cNvSpPr>
            <a:spLocks noGrp="1"/>
          </p:cNvSpPr>
          <p:nvPr>
            <p:ph type="body" sz="quarter" idx="12"/>
          </p:nvPr>
        </p:nvSpPr>
        <p:spPr/>
        <p:txBody>
          <a:bodyPr/>
          <a:lstStyle/>
          <a:p>
            <a:r>
              <a:rPr lang="en-US" dirty="0"/>
              <a:t>4:17</a:t>
            </a:r>
          </a:p>
        </p:txBody>
      </p:sp>
      <p:sp>
        <p:nvSpPr>
          <p:cNvPr id="4" name="Title 3">
            <a:extLst>
              <a:ext uri="{FF2B5EF4-FFF2-40B4-BE49-F238E27FC236}">
                <a16:creationId xmlns:a16="http://schemas.microsoft.com/office/drawing/2014/main" id="{83D63038-545B-4B12-A6CE-D6613B536323}"/>
              </a:ext>
            </a:extLst>
          </p:cNvPr>
          <p:cNvSpPr>
            <a:spLocks noGrp="1"/>
          </p:cNvSpPr>
          <p:nvPr>
            <p:ph type="title"/>
          </p:nvPr>
        </p:nvSpPr>
        <p:spPr/>
        <p:txBody>
          <a:bodyPr/>
          <a:lstStyle/>
          <a:p>
            <a:r>
              <a:rPr lang="en-US" dirty="0"/>
              <a:t>In this way love is perfected with us, so that we may have boldness in the day of judgment</a:t>
            </a:r>
          </a:p>
        </p:txBody>
      </p:sp>
    </p:spTree>
    <p:extLst>
      <p:ext uri="{BB962C8B-B14F-4D97-AF65-F5344CB8AC3E}">
        <p14:creationId xmlns:p14="http://schemas.microsoft.com/office/powerpoint/2010/main" val="439692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ign on a rock wall&#10;&#10;Description automatically generated with medium confidence">
            <a:extLst>
              <a:ext uri="{FF2B5EF4-FFF2-40B4-BE49-F238E27FC236}">
                <a16:creationId xmlns:a16="http://schemas.microsoft.com/office/drawing/2014/main" id="{149E3414-2FBC-84CC-28E6-991522BB7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B6A4530D-1849-432D-BF62-0849788D9DA3}"/>
              </a:ext>
            </a:extLst>
          </p:cNvPr>
          <p:cNvSpPr>
            <a:spLocks noGrp="1"/>
          </p:cNvSpPr>
          <p:nvPr>
            <p:ph type="body" sz="quarter" idx="10"/>
          </p:nvPr>
        </p:nvSpPr>
        <p:spPr/>
        <p:txBody>
          <a:bodyPr/>
          <a:lstStyle/>
          <a:p>
            <a:r>
              <a:rPr lang="en-US" dirty="0"/>
              <a:t>Sign marking the </a:t>
            </a:r>
            <a:r>
              <a:rPr lang="en-US" i="1" dirty="0"/>
              <a:t>bema</a:t>
            </a:r>
            <a:r>
              <a:rPr lang="en-US" dirty="0"/>
              <a:t> at Corinth, 1st century AD</a:t>
            </a:r>
          </a:p>
        </p:txBody>
      </p:sp>
      <p:sp>
        <p:nvSpPr>
          <p:cNvPr id="3" name="Text Placeholder 2">
            <a:extLst>
              <a:ext uri="{FF2B5EF4-FFF2-40B4-BE49-F238E27FC236}">
                <a16:creationId xmlns:a16="http://schemas.microsoft.com/office/drawing/2014/main" id="{F4137871-1F8D-4CB7-9817-0E2B6B903C1B}"/>
              </a:ext>
            </a:extLst>
          </p:cNvPr>
          <p:cNvSpPr>
            <a:spLocks noGrp="1"/>
          </p:cNvSpPr>
          <p:nvPr>
            <p:ph type="body" sz="quarter" idx="12"/>
          </p:nvPr>
        </p:nvSpPr>
        <p:spPr/>
        <p:txBody>
          <a:bodyPr/>
          <a:lstStyle/>
          <a:p>
            <a:r>
              <a:rPr lang="en-US" dirty="0"/>
              <a:t>4:17</a:t>
            </a:r>
          </a:p>
        </p:txBody>
      </p:sp>
      <p:sp>
        <p:nvSpPr>
          <p:cNvPr id="4" name="Title 3">
            <a:extLst>
              <a:ext uri="{FF2B5EF4-FFF2-40B4-BE49-F238E27FC236}">
                <a16:creationId xmlns:a16="http://schemas.microsoft.com/office/drawing/2014/main" id="{83D63038-545B-4B12-A6CE-D6613B536323}"/>
              </a:ext>
            </a:extLst>
          </p:cNvPr>
          <p:cNvSpPr>
            <a:spLocks noGrp="1"/>
          </p:cNvSpPr>
          <p:nvPr>
            <p:ph type="title"/>
          </p:nvPr>
        </p:nvSpPr>
        <p:spPr/>
        <p:txBody>
          <a:bodyPr/>
          <a:lstStyle/>
          <a:p>
            <a:r>
              <a:rPr lang="en-US" dirty="0"/>
              <a:t>In this way love is perfected with us, so that we may have boldness in the day of judgment</a:t>
            </a:r>
          </a:p>
        </p:txBody>
      </p:sp>
    </p:spTree>
    <p:extLst>
      <p:ext uri="{BB962C8B-B14F-4D97-AF65-F5344CB8AC3E}">
        <p14:creationId xmlns:p14="http://schemas.microsoft.com/office/powerpoint/2010/main" val="1500290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586ED-67AE-A6E3-B4D2-20F3F1663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Measuring table, from </a:t>
            </a:r>
            <a:r>
              <a:rPr lang="en-US" dirty="0" err="1"/>
              <a:t>Cortijo</a:t>
            </a:r>
            <a:r>
              <a:rPr lang="en-US" dirty="0"/>
              <a:t> Los </a:t>
            </a:r>
            <a:r>
              <a:rPr lang="en-US" dirty="0" err="1"/>
              <a:t>Pilares</a:t>
            </a:r>
            <a:r>
              <a:rPr lang="en-US" dirty="0"/>
              <a:t>, 1st–3rd centuries AD</a:t>
            </a:r>
          </a:p>
        </p:txBody>
      </p:sp>
      <p:sp>
        <p:nvSpPr>
          <p:cNvPr id="4" name="Text Placeholder 3"/>
          <p:cNvSpPr>
            <a:spLocks noGrp="1"/>
          </p:cNvSpPr>
          <p:nvPr>
            <p:ph type="body" sz="quarter" idx="12"/>
          </p:nvPr>
        </p:nvSpPr>
        <p:spPr/>
        <p:txBody>
          <a:bodyPr/>
          <a:lstStyle/>
          <a:p>
            <a:r>
              <a:rPr lang="en-US" dirty="0"/>
              <a:t>4:1</a:t>
            </a:r>
          </a:p>
        </p:txBody>
      </p:sp>
      <p:sp>
        <p:nvSpPr>
          <p:cNvPr id="2" name="Title 1"/>
          <p:cNvSpPr>
            <a:spLocks noGrp="1"/>
          </p:cNvSpPr>
          <p:nvPr>
            <p:ph type="title"/>
          </p:nvPr>
        </p:nvSpPr>
        <p:spPr/>
        <p:txBody>
          <a:bodyPr/>
          <a:lstStyle/>
          <a:p>
            <a:r>
              <a:rPr lang="en-US" dirty="0"/>
              <a:t>Beloved, do not believe every spirit, but test the spirits to see whether they are from God</a:t>
            </a:r>
          </a:p>
        </p:txBody>
      </p:sp>
    </p:spTree>
    <p:extLst>
      <p:ext uri="{BB962C8B-B14F-4D97-AF65-F5344CB8AC3E}">
        <p14:creationId xmlns:p14="http://schemas.microsoft.com/office/powerpoint/2010/main" val="34742904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B9F2BD-AE03-86A0-471C-899936F0F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Bronze boxer, from the Via IV </a:t>
            </a:r>
            <a:r>
              <a:rPr lang="en-US" dirty="0" err="1"/>
              <a:t>Novembre</a:t>
            </a:r>
            <a:r>
              <a:rPr lang="en-US" dirty="0"/>
              <a:t> in Rome, circa 100 BC</a:t>
            </a:r>
          </a:p>
        </p:txBody>
      </p:sp>
      <p:sp>
        <p:nvSpPr>
          <p:cNvPr id="3" name="Text Placeholder 2"/>
          <p:cNvSpPr>
            <a:spLocks noGrp="1"/>
          </p:cNvSpPr>
          <p:nvPr>
            <p:ph type="body" sz="quarter" idx="12"/>
          </p:nvPr>
        </p:nvSpPr>
        <p:spPr/>
        <p:txBody>
          <a:bodyPr/>
          <a:lstStyle/>
          <a:p>
            <a:r>
              <a:rPr lang="en-US" dirty="0"/>
              <a:t>4:17</a:t>
            </a:r>
          </a:p>
        </p:txBody>
      </p:sp>
      <p:sp>
        <p:nvSpPr>
          <p:cNvPr id="4" name="Title 3"/>
          <p:cNvSpPr>
            <a:spLocks noGrp="1"/>
          </p:cNvSpPr>
          <p:nvPr>
            <p:ph type="title"/>
          </p:nvPr>
        </p:nvSpPr>
        <p:spPr/>
        <p:txBody>
          <a:bodyPr/>
          <a:lstStyle/>
          <a:p>
            <a:r>
              <a:rPr lang="en-US" dirty="0"/>
              <a:t>In this way love is perfected with us, so that we may have boldness in the day of judgment</a:t>
            </a:r>
          </a:p>
        </p:txBody>
      </p:sp>
    </p:spTree>
    <p:extLst>
      <p:ext uri="{BB962C8B-B14F-4D97-AF65-F5344CB8AC3E}">
        <p14:creationId xmlns:p14="http://schemas.microsoft.com/office/powerpoint/2010/main" val="4904526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n the ceiling of a building&#10;&#10;Description automatically generated with low confidence">
            <a:extLst>
              <a:ext uri="{FF2B5EF4-FFF2-40B4-BE49-F238E27FC236}">
                <a16:creationId xmlns:a16="http://schemas.microsoft.com/office/drawing/2014/main" id="{70062D04-87F2-9C37-C942-06D3259C0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561" y="0"/>
            <a:ext cx="15434877" cy="10287000"/>
          </a:xfrm>
          <a:prstGeom prst="rect">
            <a:avLst/>
          </a:prstGeom>
        </p:spPr>
      </p:pic>
      <p:sp>
        <p:nvSpPr>
          <p:cNvPr id="2" name="Text Placeholder 1">
            <a:extLst>
              <a:ext uri="{FF2B5EF4-FFF2-40B4-BE49-F238E27FC236}">
                <a16:creationId xmlns:a16="http://schemas.microsoft.com/office/drawing/2014/main" id="{B6A4530D-1849-432D-BF62-0849788D9DA3}"/>
              </a:ext>
            </a:extLst>
          </p:cNvPr>
          <p:cNvSpPr>
            <a:spLocks noGrp="1"/>
          </p:cNvSpPr>
          <p:nvPr>
            <p:ph type="body" sz="quarter" idx="10"/>
          </p:nvPr>
        </p:nvSpPr>
        <p:spPr/>
        <p:txBody>
          <a:bodyPr/>
          <a:lstStyle/>
          <a:p>
            <a:r>
              <a:rPr lang="en-US" dirty="0">
                <a:latin typeface="Calibri"/>
                <a:cs typeface="Calibri"/>
              </a:rPr>
              <a:t>A fresco of heaven, earth, and hell, in the Church of St. Joseph of Arimathea in Isfahan</a:t>
            </a:r>
            <a:endParaRPr lang="ja-JP" altLang="en-US" dirty="0"/>
          </a:p>
        </p:txBody>
      </p:sp>
      <p:sp>
        <p:nvSpPr>
          <p:cNvPr id="3" name="Text Placeholder 2">
            <a:extLst>
              <a:ext uri="{FF2B5EF4-FFF2-40B4-BE49-F238E27FC236}">
                <a16:creationId xmlns:a16="http://schemas.microsoft.com/office/drawing/2014/main" id="{F4137871-1F8D-4CB7-9817-0E2B6B903C1B}"/>
              </a:ext>
            </a:extLst>
          </p:cNvPr>
          <p:cNvSpPr>
            <a:spLocks noGrp="1"/>
          </p:cNvSpPr>
          <p:nvPr>
            <p:ph type="body" sz="quarter" idx="12"/>
          </p:nvPr>
        </p:nvSpPr>
        <p:spPr/>
        <p:txBody>
          <a:bodyPr/>
          <a:lstStyle/>
          <a:p>
            <a:r>
              <a:rPr lang="en-US" dirty="0"/>
              <a:t>4:17</a:t>
            </a:r>
          </a:p>
        </p:txBody>
      </p:sp>
      <p:sp>
        <p:nvSpPr>
          <p:cNvPr id="4" name="Title 3">
            <a:extLst>
              <a:ext uri="{FF2B5EF4-FFF2-40B4-BE49-F238E27FC236}">
                <a16:creationId xmlns:a16="http://schemas.microsoft.com/office/drawing/2014/main" id="{83D63038-545B-4B12-A6CE-D6613B536323}"/>
              </a:ext>
            </a:extLst>
          </p:cNvPr>
          <p:cNvSpPr>
            <a:spLocks noGrp="1"/>
          </p:cNvSpPr>
          <p:nvPr>
            <p:ph type="title"/>
          </p:nvPr>
        </p:nvSpPr>
        <p:spPr/>
        <p:txBody>
          <a:bodyPr/>
          <a:lstStyle/>
          <a:p>
            <a:r>
              <a:rPr lang="en-US" dirty="0"/>
              <a:t>In this way love is perfected with us, so that we may have boldness in the day of judgment</a:t>
            </a:r>
          </a:p>
        </p:txBody>
      </p:sp>
    </p:spTree>
    <p:extLst>
      <p:ext uri="{BB962C8B-B14F-4D97-AF65-F5344CB8AC3E}">
        <p14:creationId xmlns:p14="http://schemas.microsoft.com/office/powerpoint/2010/main" val="702220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mountain, grass&#10;&#10;Description automatically generated">
            <a:extLst>
              <a:ext uri="{FF2B5EF4-FFF2-40B4-BE49-F238E27FC236}">
                <a16:creationId xmlns:a16="http://schemas.microsoft.com/office/drawing/2014/main" id="{8CAD5A4F-735A-B4CC-CAB0-103FBB1AB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B6A4530D-1849-432D-BF62-0849788D9DA3}"/>
              </a:ext>
            </a:extLst>
          </p:cNvPr>
          <p:cNvSpPr>
            <a:spLocks noGrp="1"/>
          </p:cNvSpPr>
          <p:nvPr>
            <p:ph type="body" sz="quarter" idx="10"/>
          </p:nvPr>
        </p:nvSpPr>
        <p:spPr/>
        <p:txBody>
          <a:bodyPr/>
          <a:lstStyle/>
          <a:p>
            <a:r>
              <a:rPr lang="en-US" dirty="0"/>
              <a:t>Domus Galilaeae sculptures of Jesus teaching twelve apostles overlooking Mount of Beatitudes</a:t>
            </a:r>
          </a:p>
        </p:txBody>
      </p:sp>
      <p:sp>
        <p:nvSpPr>
          <p:cNvPr id="3" name="Text Placeholder 2">
            <a:extLst>
              <a:ext uri="{FF2B5EF4-FFF2-40B4-BE49-F238E27FC236}">
                <a16:creationId xmlns:a16="http://schemas.microsoft.com/office/drawing/2014/main" id="{F4137871-1F8D-4CB7-9817-0E2B6B903C1B}"/>
              </a:ext>
            </a:extLst>
          </p:cNvPr>
          <p:cNvSpPr>
            <a:spLocks noGrp="1"/>
          </p:cNvSpPr>
          <p:nvPr>
            <p:ph type="body" sz="quarter" idx="12"/>
          </p:nvPr>
        </p:nvSpPr>
        <p:spPr/>
        <p:txBody>
          <a:bodyPr/>
          <a:lstStyle/>
          <a:p>
            <a:r>
              <a:rPr lang="en-US" dirty="0"/>
              <a:t>4:17</a:t>
            </a:r>
          </a:p>
        </p:txBody>
      </p:sp>
      <p:sp>
        <p:nvSpPr>
          <p:cNvPr id="4" name="Title 3">
            <a:extLst>
              <a:ext uri="{FF2B5EF4-FFF2-40B4-BE49-F238E27FC236}">
                <a16:creationId xmlns:a16="http://schemas.microsoft.com/office/drawing/2014/main" id="{83D63038-545B-4B12-A6CE-D6613B536323}"/>
              </a:ext>
            </a:extLst>
          </p:cNvPr>
          <p:cNvSpPr>
            <a:spLocks noGrp="1"/>
          </p:cNvSpPr>
          <p:nvPr>
            <p:ph type="title"/>
          </p:nvPr>
        </p:nvSpPr>
        <p:spPr/>
        <p:txBody>
          <a:bodyPr/>
          <a:lstStyle/>
          <a:p>
            <a:r>
              <a:rPr lang="en-US" dirty="0"/>
              <a:t>Because as He is, even so are we in this world</a:t>
            </a:r>
          </a:p>
        </p:txBody>
      </p:sp>
    </p:spTree>
    <p:extLst>
      <p:ext uri="{BB962C8B-B14F-4D97-AF65-F5344CB8AC3E}">
        <p14:creationId xmlns:p14="http://schemas.microsoft.com/office/powerpoint/2010/main" val="5804467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a person and person&#10;&#10;Description automatically generated with medium confidence">
            <a:extLst>
              <a:ext uri="{FF2B5EF4-FFF2-40B4-BE49-F238E27FC236}">
                <a16:creationId xmlns:a16="http://schemas.microsoft.com/office/drawing/2014/main" id="{7FCC319C-6DE4-7F38-4901-D61B51180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728" y="0"/>
            <a:ext cx="15782544" cy="10287000"/>
          </a:xfrm>
          <a:prstGeom prst="rect">
            <a:avLst/>
          </a:prstGeom>
        </p:spPr>
      </p:pic>
      <p:sp>
        <p:nvSpPr>
          <p:cNvPr id="2" name="Text Placeholder 1"/>
          <p:cNvSpPr>
            <a:spLocks noGrp="1"/>
          </p:cNvSpPr>
          <p:nvPr>
            <p:ph type="body" sz="quarter" idx="10"/>
          </p:nvPr>
        </p:nvSpPr>
        <p:spPr/>
        <p:txBody>
          <a:bodyPr/>
          <a:lstStyle/>
          <a:p>
            <a:r>
              <a:rPr lang="en-US" dirty="0"/>
              <a:t>Fresco of the parents of </a:t>
            </a:r>
            <a:r>
              <a:rPr lang="en-US" dirty="0" err="1"/>
              <a:t>Admetus</a:t>
            </a:r>
            <a:r>
              <a:rPr lang="en-US" dirty="0"/>
              <a:t> listening to an oracle, from Pompeii, 1st century AD</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There is no fear in love</a:t>
            </a:r>
          </a:p>
        </p:txBody>
      </p:sp>
    </p:spTree>
    <p:extLst>
      <p:ext uri="{BB962C8B-B14F-4D97-AF65-F5344CB8AC3E}">
        <p14:creationId xmlns:p14="http://schemas.microsoft.com/office/powerpoint/2010/main" val="33445963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etch, painting, drawing, art&#10;&#10;Description automatically generated">
            <a:extLst>
              <a:ext uri="{FF2B5EF4-FFF2-40B4-BE49-F238E27FC236}">
                <a16:creationId xmlns:a16="http://schemas.microsoft.com/office/drawing/2014/main" id="{C2BEDAB9-1A77-BEF0-5264-0E8708456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52"/>
            <a:ext cx="18292183" cy="10284648"/>
          </a:xfrm>
          <a:prstGeom prst="rect">
            <a:avLst/>
          </a:prstGeom>
        </p:spPr>
      </p:pic>
      <p:sp>
        <p:nvSpPr>
          <p:cNvPr id="2" name="Text Placeholder 1"/>
          <p:cNvSpPr>
            <a:spLocks noGrp="1"/>
          </p:cNvSpPr>
          <p:nvPr>
            <p:ph type="body" sz="quarter" idx="10"/>
          </p:nvPr>
        </p:nvSpPr>
        <p:spPr/>
        <p:txBody>
          <a:bodyPr/>
          <a:lstStyle/>
          <a:p>
            <a:r>
              <a:rPr lang="en-US" dirty="0"/>
              <a:t>Fresco of a man with an obstinate donkey, from Villa Farnesina in Rome, circa 20 BC</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There is no fear in love, but perfect love drives out fear</a:t>
            </a:r>
          </a:p>
        </p:txBody>
      </p:sp>
    </p:spTree>
    <p:extLst>
      <p:ext uri="{BB962C8B-B14F-4D97-AF65-F5344CB8AC3E}">
        <p14:creationId xmlns:p14="http://schemas.microsoft.com/office/powerpoint/2010/main" val="15818323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useum, art, artifact, indoor&#10;&#10;Description automatically generated">
            <a:extLst>
              <a:ext uri="{FF2B5EF4-FFF2-40B4-BE49-F238E27FC236}">
                <a16:creationId xmlns:a16="http://schemas.microsoft.com/office/drawing/2014/main" id="{A1A34A80-60A7-C2E9-AAC8-AD0C1AA94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76" y="0"/>
            <a:ext cx="16843248" cy="10287000"/>
          </a:xfrm>
          <a:prstGeom prst="rect">
            <a:avLst/>
          </a:prstGeom>
        </p:spPr>
      </p:pic>
      <p:sp>
        <p:nvSpPr>
          <p:cNvPr id="2" name="Text Placeholder 1"/>
          <p:cNvSpPr>
            <a:spLocks noGrp="1"/>
          </p:cNvSpPr>
          <p:nvPr>
            <p:ph type="body" sz="quarter" idx="10"/>
          </p:nvPr>
        </p:nvSpPr>
        <p:spPr/>
        <p:txBody>
          <a:bodyPr/>
          <a:lstStyle/>
          <a:p>
            <a:r>
              <a:rPr lang="en-US" dirty="0"/>
              <a:t>Attic red-figure </a:t>
            </a:r>
            <a:r>
              <a:rPr lang="en-US" i="1" dirty="0"/>
              <a:t>calyx-krater</a:t>
            </a:r>
            <a:r>
              <a:rPr lang="en-US" dirty="0"/>
              <a:t> with Odysseus chasing Circe, circa 440 BC</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There is no fear in love, but perfect love drives out fear</a:t>
            </a:r>
          </a:p>
        </p:txBody>
      </p:sp>
    </p:spTree>
    <p:extLst>
      <p:ext uri="{BB962C8B-B14F-4D97-AF65-F5344CB8AC3E}">
        <p14:creationId xmlns:p14="http://schemas.microsoft.com/office/powerpoint/2010/main" val="6455179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attern, art, motif, symmetry&#10;&#10;Description automatically generated">
            <a:extLst>
              <a:ext uri="{FF2B5EF4-FFF2-40B4-BE49-F238E27FC236}">
                <a16:creationId xmlns:a16="http://schemas.microsoft.com/office/drawing/2014/main" id="{A3686A8A-9359-157B-4B5D-195D98C83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 y="0"/>
            <a:ext cx="18242280" cy="10287000"/>
          </a:xfrm>
          <a:prstGeom prst="rect">
            <a:avLst/>
          </a:prstGeom>
        </p:spPr>
      </p:pic>
      <p:sp>
        <p:nvSpPr>
          <p:cNvPr id="2" name="Text Placeholder 1"/>
          <p:cNvSpPr>
            <a:spLocks noGrp="1"/>
          </p:cNvSpPr>
          <p:nvPr>
            <p:ph type="body" sz="quarter" idx="10"/>
          </p:nvPr>
        </p:nvSpPr>
        <p:spPr/>
        <p:txBody>
          <a:bodyPr/>
          <a:lstStyle/>
          <a:p>
            <a:r>
              <a:rPr lang="en-US" dirty="0"/>
              <a:t>Mosaic with a mask of </a:t>
            </a:r>
            <a:r>
              <a:rPr lang="en-US" dirty="0" err="1"/>
              <a:t>Phobos</a:t>
            </a:r>
            <a:r>
              <a:rPr lang="en-US" dirty="0"/>
              <a:t> (Fear), 4th century AD</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There is no fear in love, but perfect love drives out fear</a:t>
            </a:r>
          </a:p>
        </p:txBody>
      </p:sp>
    </p:spTree>
    <p:extLst>
      <p:ext uri="{BB962C8B-B14F-4D97-AF65-F5344CB8AC3E}">
        <p14:creationId xmlns:p14="http://schemas.microsoft.com/office/powerpoint/2010/main" val="18014928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66C23D-D6D4-0257-B605-C28058C09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85" y="0"/>
            <a:ext cx="17420830" cy="10287000"/>
          </a:xfrm>
          <a:prstGeom prst="rect">
            <a:avLst/>
          </a:prstGeom>
        </p:spPr>
      </p:pic>
      <p:sp>
        <p:nvSpPr>
          <p:cNvPr id="2" name="Text Placeholder 1">
            <a:extLst>
              <a:ext uri="{FF2B5EF4-FFF2-40B4-BE49-F238E27FC236}">
                <a16:creationId xmlns:a16="http://schemas.microsoft.com/office/drawing/2014/main" id="{B6A4530D-1849-432D-BF62-0849788D9DA3}"/>
              </a:ext>
            </a:extLst>
          </p:cNvPr>
          <p:cNvSpPr>
            <a:spLocks noGrp="1"/>
          </p:cNvSpPr>
          <p:nvPr>
            <p:ph type="body" sz="quarter" idx="10"/>
          </p:nvPr>
        </p:nvSpPr>
        <p:spPr/>
        <p:txBody>
          <a:bodyPr/>
          <a:lstStyle/>
          <a:p>
            <a:r>
              <a:rPr lang="en-US" dirty="0"/>
              <a:t>Whipping of a student during lessons, from Pompeii, 1st century AD</a:t>
            </a:r>
          </a:p>
        </p:txBody>
      </p:sp>
      <p:sp>
        <p:nvSpPr>
          <p:cNvPr id="3" name="Text Placeholder 2">
            <a:extLst>
              <a:ext uri="{FF2B5EF4-FFF2-40B4-BE49-F238E27FC236}">
                <a16:creationId xmlns:a16="http://schemas.microsoft.com/office/drawing/2014/main" id="{F4137871-1F8D-4CB7-9817-0E2B6B903C1B}"/>
              </a:ext>
            </a:extLst>
          </p:cNvPr>
          <p:cNvSpPr>
            <a:spLocks noGrp="1"/>
          </p:cNvSpPr>
          <p:nvPr>
            <p:ph type="body" sz="quarter" idx="12"/>
          </p:nvPr>
        </p:nvSpPr>
        <p:spPr/>
        <p:txBody>
          <a:bodyPr/>
          <a:lstStyle/>
          <a:p>
            <a:r>
              <a:rPr lang="en-US" dirty="0"/>
              <a:t>4:18</a:t>
            </a:r>
          </a:p>
        </p:txBody>
      </p:sp>
      <p:sp>
        <p:nvSpPr>
          <p:cNvPr id="4" name="Title 3">
            <a:extLst>
              <a:ext uri="{FF2B5EF4-FFF2-40B4-BE49-F238E27FC236}">
                <a16:creationId xmlns:a16="http://schemas.microsoft.com/office/drawing/2014/main" id="{83D63038-545B-4B12-A6CE-D6613B536323}"/>
              </a:ext>
            </a:extLst>
          </p:cNvPr>
          <p:cNvSpPr>
            <a:spLocks noGrp="1"/>
          </p:cNvSpPr>
          <p:nvPr>
            <p:ph type="title"/>
          </p:nvPr>
        </p:nvSpPr>
        <p:spPr/>
        <p:txBody>
          <a:bodyPr/>
          <a:lstStyle/>
          <a:p>
            <a:r>
              <a:rPr lang="en-US" dirty="0"/>
              <a:t>There is no fear in love, but perfect love drives out fear, because fear involves punishment</a:t>
            </a:r>
          </a:p>
        </p:txBody>
      </p:sp>
    </p:spTree>
    <p:extLst>
      <p:ext uri="{BB962C8B-B14F-4D97-AF65-F5344CB8AC3E}">
        <p14:creationId xmlns:p14="http://schemas.microsoft.com/office/powerpoint/2010/main" val="42659385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two men&#10;&#10;Description automatically generated with low confidence">
            <a:extLst>
              <a:ext uri="{FF2B5EF4-FFF2-40B4-BE49-F238E27FC236}">
                <a16:creationId xmlns:a16="http://schemas.microsoft.com/office/drawing/2014/main" id="{50BB926D-C612-A168-38C2-35700CB6C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780" y="0"/>
            <a:ext cx="8092440" cy="10287000"/>
          </a:xfrm>
          <a:prstGeom prst="rect">
            <a:avLst/>
          </a:prstGeom>
        </p:spPr>
      </p:pic>
      <p:sp>
        <p:nvSpPr>
          <p:cNvPr id="2" name="Text Placeholder 1"/>
          <p:cNvSpPr>
            <a:spLocks noGrp="1"/>
          </p:cNvSpPr>
          <p:nvPr>
            <p:ph type="body" sz="quarter" idx="10"/>
          </p:nvPr>
        </p:nvSpPr>
        <p:spPr/>
        <p:txBody>
          <a:bodyPr/>
          <a:lstStyle/>
          <a:p>
            <a:r>
              <a:rPr lang="en-US" dirty="0"/>
              <a:t>Bronze statuette of two Roman men in togas, circa AD 50–75</a:t>
            </a:r>
          </a:p>
        </p:txBody>
      </p:sp>
      <p:sp>
        <p:nvSpPr>
          <p:cNvPr id="3" name="Text Placeholder 2"/>
          <p:cNvSpPr>
            <a:spLocks noGrp="1"/>
          </p:cNvSpPr>
          <p:nvPr>
            <p:ph type="body" sz="quarter" idx="12"/>
          </p:nvPr>
        </p:nvSpPr>
        <p:spPr/>
        <p:txBody>
          <a:bodyPr/>
          <a:lstStyle/>
          <a:p>
            <a:r>
              <a:rPr lang="en-US" dirty="0"/>
              <a:t>4:19</a:t>
            </a:r>
          </a:p>
        </p:txBody>
      </p:sp>
      <p:sp>
        <p:nvSpPr>
          <p:cNvPr id="4" name="Title 3"/>
          <p:cNvSpPr>
            <a:spLocks noGrp="1"/>
          </p:cNvSpPr>
          <p:nvPr>
            <p:ph type="title"/>
          </p:nvPr>
        </p:nvSpPr>
        <p:spPr/>
        <p:txBody>
          <a:bodyPr/>
          <a:lstStyle/>
          <a:p>
            <a:r>
              <a:rPr lang="en-US" dirty="0"/>
              <a:t>We love, because He loved us first</a:t>
            </a:r>
          </a:p>
        </p:txBody>
      </p:sp>
    </p:spTree>
    <p:extLst>
      <p:ext uri="{BB962C8B-B14F-4D97-AF65-F5344CB8AC3E}">
        <p14:creationId xmlns:p14="http://schemas.microsoft.com/office/powerpoint/2010/main" val="21532190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atue, bust, artifact, carving&#10;&#10;Description automatically generated">
            <a:extLst>
              <a:ext uri="{FF2B5EF4-FFF2-40B4-BE49-F238E27FC236}">
                <a16:creationId xmlns:a16="http://schemas.microsoft.com/office/drawing/2014/main" id="{BF974A14-134D-4EE0-AC6B-42C57AAB5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0"/>
            <a:ext cx="13487400" cy="10287000"/>
          </a:xfrm>
          <a:prstGeom prst="rect">
            <a:avLst/>
          </a:prstGeom>
        </p:spPr>
      </p:pic>
      <p:sp>
        <p:nvSpPr>
          <p:cNvPr id="2" name="Text Placeholder 1">
            <a:extLst>
              <a:ext uri="{FF2B5EF4-FFF2-40B4-BE49-F238E27FC236}">
                <a16:creationId xmlns:a16="http://schemas.microsoft.com/office/drawing/2014/main" id="{426C2742-10DF-4D6B-AA33-89E7440FFFF1}"/>
              </a:ext>
            </a:extLst>
          </p:cNvPr>
          <p:cNvSpPr>
            <a:spLocks noGrp="1"/>
          </p:cNvSpPr>
          <p:nvPr>
            <p:ph type="body" sz="quarter" idx="10"/>
          </p:nvPr>
        </p:nvSpPr>
        <p:spPr/>
        <p:txBody>
          <a:bodyPr/>
          <a:lstStyle/>
          <a:p>
            <a:r>
              <a:rPr lang="en-US" dirty="0"/>
              <a:t>Head of a comic actor, late 1st century AD</a:t>
            </a:r>
          </a:p>
        </p:txBody>
      </p:sp>
      <p:sp>
        <p:nvSpPr>
          <p:cNvPr id="3" name="Text Placeholder 2">
            <a:extLst>
              <a:ext uri="{FF2B5EF4-FFF2-40B4-BE49-F238E27FC236}">
                <a16:creationId xmlns:a16="http://schemas.microsoft.com/office/drawing/2014/main" id="{83315E01-9526-425F-9EF7-B91EE34B7009}"/>
              </a:ext>
            </a:extLst>
          </p:cNvPr>
          <p:cNvSpPr>
            <a:spLocks noGrp="1"/>
          </p:cNvSpPr>
          <p:nvPr>
            <p:ph type="body" sz="quarter" idx="12"/>
          </p:nvPr>
        </p:nvSpPr>
        <p:spPr/>
        <p:txBody>
          <a:bodyPr/>
          <a:lstStyle/>
          <a:p>
            <a:r>
              <a:rPr lang="en-US" dirty="0"/>
              <a:t>4:20</a:t>
            </a:r>
          </a:p>
        </p:txBody>
      </p:sp>
      <p:sp>
        <p:nvSpPr>
          <p:cNvPr id="4" name="Title 3">
            <a:extLst>
              <a:ext uri="{FF2B5EF4-FFF2-40B4-BE49-F238E27FC236}">
                <a16:creationId xmlns:a16="http://schemas.microsoft.com/office/drawing/2014/main" id="{84D4BE34-9C3D-4D10-82DA-063CD086E371}"/>
              </a:ext>
            </a:extLst>
          </p:cNvPr>
          <p:cNvSpPr>
            <a:spLocks noGrp="1"/>
          </p:cNvSpPr>
          <p:nvPr>
            <p:ph type="title"/>
          </p:nvPr>
        </p:nvSpPr>
        <p:spPr/>
        <p:txBody>
          <a:bodyPr/>
          <a:lstStyle/>
          <a:p>
            <a:r>
              <a:rPr lang="en-US" dirty="0"/>
              <a:t>If someone says, “I love God,” but hates his brother, he is a liar</a:t>
            </a:r>
          </a:p>
        </p:txBody>
      </p:sp>
    </p:spTree>
    <p:extLst>
      <p:ext uri="{BB962C8B-B14F-4D97-AF65-F5344CB8AC3E}">
        <p14:creationId xmlns:p14="http://schemas.microsoft.com/office/powerpoint/2010/main" val="910635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Apocryphon_of_John black.jpg"/>
          <p:cNvPicPr>
            <a:picLocks noChangeAspect="1" noChangeArrowheads="1"/>
          </p:cNvPicPr>
          <p:nvPr/>
        </p:nvPicPr>
        <p:blipFill rotWithShape="1">
          <a:blip r:embed="rId3">
            <a:extLst>
              <a:ext uri="{28A0092B-C50C-407E-A947-70E740481C1C}">
                <a14:useLocalDpi xmlns:a14="http://schemas.microsoft.com/office/drawing/2010/main" val="0"/>
              </a:ext>
            </a:extLst>
          </a:blip>
          <a:srcRect l="2927" r="2927"/>
          <a:stretch/>
        </p:blipFill>
        <p:spPr bwMode="auto">
          <a:xfrm>
            <a:off x="2286000" y="401442"/>
            <a:ext cx="13716000" cy="971259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AA0DA15-AEF2-4550-9708-C0D736A6080E}"/>
              </a:ext>
            </a:extLst>
          </p:cNvPr>
          <p:cNvSpPr>
            <a:spLocks noGrp="1"/>
          </p:cNvSpPr>
          <p:nvPr>
            <p:ph type="body" sz="quarter" idx="10"/>
          </p:nvPr>
        </p:nvSpPr>
        <p:spPr/>
        <p:txBody>
          <a:bodyPr/>
          <a:lstStyle/>
          <a:p>
            <a:r>
              <a:rPr lang="en-US" dirty="0"/>
              <a:t>Nag Hammadi manuscript, end of the Secret Book of John and beginning of Gospel of Thomas</a:t>
            </a:r>
          </a:p>
        </p:txBody>
      </p:sp>
      <p:sp>
        <p:nvSpPr>
          <p:cNvPr id="3" name="Text Placeholder 2">
            <a:extLst>
              <a:ext uri="{FF2B5EF4-FFF2-40B4-BE49-F238E27FC236}">
                <a16:creationId xmlns:a16="http://schemas.microsoft.com/office/drawing/2014/main" id="{62120ED9-E36D-4EDC-80CF-AD6CE9CC5CAB}"/>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469A1BEE-77EE-47C2-9DB6-9E9B96D7231B}"/>
              </a:ext>
            </a:extLst>
          </p:cNvPr>
          <p:cNvSpPr>
            <a:spLocks noGrp="1"/>
          </p:cNvSpPr>
          <p:nvPr>
            <p:ph type="title"/>
          </p:nvPr>
        </p:nvSpPr>
        <p:spPr/>
        <p:txBody>
          <a:bodyPr/>
          <a:lstStyle/>
          <a:p>
            <a:r>
              <a:rPr lang="en-US" dirty="0"/>
              <a:t>Many false prophets have gone out into the world</a:t>
            </a:r>
          </a:p>
        </p:txBody>
      </p:sp>
    </p:spTree>
    <p:extLst>
      <p:ext uri="{BB962C8B-B14F-4D97-AF65-F5344CB8AC3E}">
        <p14:creationId xmlns:p14="http://schemas.microsoft.com/office/powerpoint/2010/main" val="34420293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bearded person&#10;&#10;Description automatically generated with low confidence">
            <a:extLst>
              <a:ext uri="{FF2B5EF4-FFF2-40B4-BE49-F238E27FC236}">
                <a16:creationId xmlns:a16="http://schemas.microsoft.com/office/drawing/2014/main" id="{5A6F33E1-DFAF-5195-27D7-1EBEDF16F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196" y="0"/>
            <a:ext cx="8293608" cy="10287000"/>
          </a:xfrm>
          <a:prstGeom prst="rect">
            <a:avLst/>
          </a:prstGeom>
        </p:spPr>
      </p:pic>
      <p:sp>
        <p:nvSpPr>
          <p:cNvPr id="2" name="Text Placeholder 1">
            <a:extLst>
              <a:ext uri="{FF2B5EF4-FFF2-40B4-BE49-F238E27FC236}">
                <a16:creationId xmlns:a16="http://schemas.microsoft.com/office/drawing/2014/main" id="{470DBBF9-AA89-4B64-8909-F76295E90F7E}"/>
              </a:ext>
            </a:extLst>
          </p:cNvPr>
          <p:cNvSpPr>
            <a:spLocks noGrp="1"/>
          </p:cNvSpPr>
          <p:nvPr>
            <p:ph type="body" sz="quarter" idx="10"/>
          </p:nvPr>
        </p:nvSpPr>
        <p:spPr/>
        <p:txBody>
          <a:bodyPr/>
          <a:lstStyle/>
          <a:p>
            <a:r>
              <a:rPr lang="en-US" dirty="0">
                <a:latin typeface="Calibri"/>
                <a:cs typeface="Calibri"/>
              </a:rPr>
              <a:t>Statue of a young satyr wearing a theater mask, 1st century AD</a:t>
            </a:r>
            <a:endParaRPr lang="ja-JP" dirty="0"/>
          </a:p>
        </p:txBody>
      </p:sp>
      <p:sp>
        <p:nvSpPr>
          <p:cNvPr id="3" name="Text Placeholder 2">
            <a:extLst>
              <a:ext uri="{FF2B5EF4-FFF2-40B4-BE49-F238E27FC236}">
                <a16:creationId xmlns:a16="http://schemas.microsoft.com/office/drawing/2014/main" id="{E06250FC-9EF8-4441-92C7-5839C28B82DF}"/>
              </a:ext>
            </a:extLst>
          </p:cNvPr>
          <p:cNvSpPr>
            <a:spLocks noGrp="1"/>
          </p:cNvSpPr>
          <p:nvPr>
            <p:ph type="body" sz="quarter" idx="12"/>
          </p:nvPr>
        </p:nvSpPr>
        <p:spPr/>
        <p:txBody>
          <a:bodyPr/>
          <a:lstStyle/>
          <a:p>
            <a:r>
              <a:rPr lang="en-US" dirty="0"/>
              <a:t>4:20</a:t>
            </a:r>
          </a:p>
        </p:txBody>
      </p:sp>
      <p:sp>
        <p:nvSpPr>
          <p:cNvPr id="4" name="Title 3">
            <a:extLst>
              <a:ext uri="{FF2B5EF4-FFF2-40B4-BE49-F238E27FC236}">
                <a16:creationId xmlns:a16="http://schemas.microsoft.com/office/drawing/2014/main" id="{18E277F2-2C9A-48EE-A981-B630FD4790DF}"/>
              </a:ext>
            </a:extLst>
          </p:cNvPr>
          <p:cNvSpPr>
            <a:spLocks noGrp="1"/>
          </p:cNvSpPr>
          <p:nvPr>
            <p:ph type="title"/>
          </p:nvPr>
        </p:nvSpPr>
        <p:spPr/>
        <p:txBody>
          <a:bodyPr/>
          <a:lstStyle/>
          <a:p>
            <a:r>
              <a:rPr lang="en-US" dirty="0"/>
              <a:t>If someone says, “I love God,” but hates his brother, he is a liar</a:t>
            </a:r>
            <a:endParaRPr lang="ja-JP" altLang="en-US" dirty="0"/>
          </a:p>
        </p:txBody>
      </p:sp>
    </p:spTree>
    <p:extLst>
      <p:ext uri="{BB962C8B-B14F-4D97-AF65-F5344CB8AC3E}">
        <p14:creationId xmlns:p14="http://schemas.microsoft.com/office/powerpoint/2010/main" val="18064813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book&#10;&#10;Description automatically generated with low confidence">
            <a:extLst>
              <a:ext uri="{FF2B5EF4-FFF2-40B4-BE49-F238E27FC236}">
                <a16:creationId xmlns:a16="http://schemas.microsoft.com/office/drawing/2014/main" id="{1D234E7A-C338-CBF2-5F17-103ECD68F51C}"/>
              </a:ext>
            </a:extLst>
          </p:cNvPr>
          <p:cNvPicPr>
            <a:picLocks noChangeAspect="1"/>
          </p:cNvPicPr>
          <p:nvPr/>
        </p:nvPicPr>
        <p:blipFill rotWithShape="1">
          <a:blip r:embed="rId3">
            <a:extLst>
              <a:ext uri="{28A0092B-C50C-407E-A947-70E740481C1C}">
                <a14:useLocalDpi xmlns:a14="http://schemas.microsoft.com/office/drawing/2010/main" val="0"/>
              </a:ext>
            </a:extLst>
          </a:blip>
          <a:srcRect t="2467"/>
          <a:stretch/>
        </p:blipFill>
        <p:spPr>
          <a:xfrm>
            <a:off x="1586484" y="0"/>
            <a:ext cx="15115032" cy="10033254"/>
          </a:xfrm>
          <a:prstGeom prst="rect">
            <a:avLst/>
          </a:prstGeom>
        </p:spPr>
      </p:pic>
      <p:sp>
        <p:nvSpPr>
          <p:cNvPr id="3" name="Text Placeholder 2"/>
          <p:cNvSpPr>
            <a:spLocks noGrp="1"/>
          </p:cNvSpPr>
          <p:nvPr>
            <p:ph type="body" sz="quarter" idx="10"/>
          </p:nvPr>
        </p:nvSpPr>
        <p:spPr/>
        <p:txBody>
          <a:bodyPr/>
          <a:lstStyle/>
          <a:p>
            <a:r>
              <a:rPr lang="en-US" dirty="0"/>
              <a:t>Ostraca with “Shema Israel” mentioned four times, from Qumran, 1st century AD</a:t>
            </a:r>
          </a:p>
        </p:txBody>
      </p:sp>
      <p:sp>
        <p:nvSpPr>
          <p:cNvPr id="4" name="Text Placeholder 3"/>
          <p:cNvSpPr>
            <a:spLocks noGrp="1"/>
          </p:cNvSpPr>
          <p:nvPr>
            <p:ph type="body" sz="quarter" idx="12"/>
          </p:nvPr>
        </p:nvSpPr>
        <p:spPr/>
        <p:txBody>
          <a:bodyPr/>
          <a:lstStyle/>
          <a:p>
            <a:r>
              <a:rPr lang="en-US" dirty="0"/>
              <a:t>4:20</a:t>
            </a:r>
          </a:p>
        </p:txBody>
      </p:sp>
      <p:sp>
        <p:nvSpPr>
          <p:cNvPr id="2" name="Title 1"/>
          <p:cNvSpPr>
            <a:spLocks noGrp="1"/>
          </p:cNvSpPr>
          <p:nvPr>
            <p:ph type="title"/>
          </p:nvPr>
        </p:nvSpPr>
        <p:spPr/>
        <p:txBody>
          <a:bodyPr/>
          <a:lstStyle/>
          <a:p>
            <a:r>
              <a:rPr lang="en-US" dirty="0"/>
              <a:t>If someone says, “I love God,” but hates his brother, he is a liar</a:t>
            </a:r>
          </a:p>
        </p:txBody>
      </p:sp>
    </p:spTree>
    <p:extLst>
      <p:ext uri="{BB962C8B-B14F-4D97-AF65-F5344CB8AC3E}">
        <p14:creationId xmlns:p14="http://schemas.microsoft.com/office/powerpoint/2010/main" val="13852174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ave&#10;&#10;Description automatically generated with low confidence">
            <a:extLst>
              <a:ext uri="{FF2B5EF4-FFF2-40B4-BE49-F238E27FC236}">
                <a16:creationId xmlns:a16="http://schemas.microsoft.com/office/drawing/2014/main" id="{64C61CC6-56D0-27CF-43F6-B878BDB73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Cave in rock near Jebel Musa</a:t>
            </a:r>
          </a:p>
        </p:txBody>
      </p:sp>
      <p:sp>
        <p:nvSpPr>
          <p:cNvPr id="4" name="Text Placeholder 3"/>
          <p:cNvSpPr>
            <a:spLocks noGrp="1"/>
          </p:cNvSpPr>
          <p:nvPr>
            <p:ph type="body" sz="quarter" idx="12"/>
          </p:nvPr>
        </p:nvSpPr>
        <p:spPr/>
        <p:txBody>
          <a:bodyPr/>
          <a:lstStyle/>
          <a:p>
            <a:r>
              <a:rPr lang="en-US" dirty="0"/>
              <a:t>4:20</a:t>
            </a:r>
          </a:p>
        </p:txBody>
      </p:sp>
      <p:sp>
        <p:nvSpPr>
          <p:cNvPr id="2" name="Title 1"/>
          <p:cNvSpPr>
            <a:spLocks noGrp="1"/>
          </p:cNvSpPr>
          <p:nvPr>
            <p:ph type="title"/>
          </p:nvPr>
        </p:nvSpPr>
        <p:spPr/>
        <p:txBody>
          <a:bodyPr/>
          <a:lstStyle/>
          <a:p>
            <a:r>
              <a:rPr lang="en-US" dirty="0"/>
              <a:t>For he that does not love his brother whom he has seen, cannot love God whom he has not seen</a:t>
            </a:r>
          </a:p>
        </p:txBody>
      </p:sp>
    </p:spTree>
    <p:extLst>
      <p:ext uri="{BB962C8B-B14F-4D97-AF65-F5344CB8AC3E}">
        <p14:creationId xmlns:p14="http://schemas.microsoft.com/office/powerpoint/2010/main" val="29594588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jar, stone&#10;&#10;Description automatically generated">
            <a:extLst>
              <a:ext uri="{FF2B5EF4-FFF2-40B4-BE49-F238E27FC236}">
                <a16:creationId xmlns:a16="http://schemas.microsoft.com/office/drawing/2014/main" id="{2B20B22A-DC3E-3300-BD7D-2739EDF63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5438" y="544182"/>
            <a:ext cx="7517125" cy="9742818"/>
          </a:xfrm>
          <a:prstGeom prst="rect">
            <a:avLst/>
          </a:prstGeom>
        </p:spPr>
      </p:pic>
      <p:sp>
        <p:nvSpPr>
          <p:cNvPr id="3" name="Text Placeholder 2"/>
          <p:cNvSpPr>
            <a:spLocks noGrp="1"/>
          </p:cNvSpPr>
          <p:nvPr>
            <p:ph type="body" sz="quarter" idx="10"/>
          </p:nvPr>
        </p:nvSpPr>
        <p:spPr/>
        <p:txBody>
          <a:bodyPr/>
          <a:lstStyle/>
          <a:p>
            <a:r>
              <a:rPr lang="en-US" dirty="0"/>
              <a:t>Terracotta showing Aeneas helping others, from Pompeii, 1st century AD</a:t>
            </a:r>
          </a:p>
        </p:txBody>
      </p:sp>
      <p:sp>
        <p:nvSpPr>
          <p:cNvPr id="4" name="Text Placeholder 3"/>
          <p:cNvSpPr>
            <a:spLocks noGrp="1"/>
          </p:cNvSpPr>
          <p:nvPr>
            <p:ph type="body" sz="quarter" idx="12"/>
          </p:nvPr>
        </p:nvSpPr>
        <p:spPr/>
        <p:txBody>
          <a:bodyPr/>
          <a:lstStyle/>
          <a:p>
            <a:r>
              <a:rPr lang="en-US"/>
              <a:t>4:21</a:t>
            </a:r>
            <a:endParaRPr lang="en-US" dirty="0"/>
          </a:p>
        </p:txBody>
      </p:sp>
      <p:sp>
        <p:nvSpPr>
          <p:cNvPr id="2" name="Title 1"/>
          <p:cNvSpPr>
            <a:spLocks noGrp="1"/>
          </p:cNvSpPr>
          <p:nvPr>
            <p:ph type="title"/>
          </p:nvPr>
        </p:nvSpPr>
        <p:spPr/>
        <p:txBody>
          <a:bodyPr/>
          <a:lstStyle/>
          <a:p>
            <a:r>
              <a:rPr lang="en-US"/>
              <a:t>This commandment we have from Him, that the one who loves God should love his brother also</a:t>
            </a:r>
            <a:endParaRPr lang="en-US" dirty="0"/>
          </a:p>
        </p:txBody>
      </p:sp>
    </p:spTree>
    <p:extLst>
      <p:ext uri="{BB962C8B-B14F-4D97-AF65-F5344CB8AC3E}">
        <p14:creationId xmlns:p14="http://schemas.microsoft.com/office/powerpoint/2010/main" val="41642807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ground, stone&#10;&#10;Description automatically generated">
            <a:extLst>
              <a:ext uri="{FF2B5EF4-FFF2-40B4-BE49-F238E27FC236}">
                <a16:creationId xmlns:a16="http://schemas.microsoft.com/office/drawing/2014/main" id="{CF998B44-A9A9-0769-05A8-819ADD61C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Library of Celsus at Ephesus, early 2nd century AD</a:t>
            </a:r>
          </a:p>
        </p:txBody>
      </p:sp>
      <p:sp>
        <p:nvSpPr>
          <p:cNvPr id="4" name="Text Placeholder 3"/>
          <p:cNvSpPr>
            <a:spLocks noGrp="1"/>
          </p:cNvSpPr>
          <p:nvPr>
            <p:ph type="body" sz="quarter" idx="12"/>
          </p:nvPr>
        </p:nvSpPr>
        <p:spPr/>
        <p:txBody>
          <a:bodyPr/>
          <a:lstStyle/>
          <a:p>
            <a:r>
              <a:rPr lang="en-US"/>
              <a:t>4:21</a:t>
            </a:r>
            <a:endParaRPr lang="en-US" dirty="0"/>
          </a:p>
        </p:txBody>
      </p:sp>
      <p:sp>
        <p:nvSpPr>
          <p:cNvPr id="2" name="Title 1"/>
          <p:cNvSpPr>
            <a:spLocks noGrp="1"/>
          </p:cNvSpPr>
          <p:nvPr>
            <p:ph type="title"/>
          </p:nvPr>
        </p:nvSpPr>
        <p:spPr/>
        <p:txBody>
          <a:bodyPr/>
          <a:lstStyle/>
          <a:p>
            <a:r>
              <a:rPr lang="en-US"/>
              <a:t>This commandment we have from Him, that the one who loves God should love his brother also</a:t>
            </a:r>
            <a:endParaRPr lang="en-US" dirty="0"/>
          </a:p>
        </p:txBody>
      </p:sp>
    </p:spTree>
    <p:extLst>
      <p:ext uri="{BB962C8B-B14F-4D97-AF65-F5344CB8AC3E}">
        <p14:creationId xmlns:p14="http://schemas.microsoft.com/office/powerpoint/2010/main" val="22866828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A000004-1D2F-6579-FF98-3BA895462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465" y="503193"/>
            <a:ext cx="9271190" cy="8981465"/>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650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1676</TotalTime>
  <Words>12071</Words>
  <Application>Microsoft Office PowerPoint</Application>
  <PresentationFormat>Custom</PresentationFormat>
  <Paragraphs>696</Paragraphs>
  <Slides>95</Slides>
  <Notes>95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ＭＳ Ｐゴシック</vt:lpstr>
      <vt:lpstr>Arial</vt:lpstr>
      <vt:lpstr>Calibri</vt:lpstr>
      <vt:lpstr>MetSans</vt:lpstr>
      <vt:lpstr>Times New Roman</vt:lpstr>
      <vt:lpstr>PhotoCompanion</vt:lpstr>
      <vt:lpstr>1 John 4</vt:lpstr>
      <vt:lpstr>1 John 4</vt:lpstr>
      <vt:lpstr>Beloved, do not believe every spirit, but test the spirits to see whether they are from God</vt:lpstr>
      <vt:lpstr>Beloved, do not believe every spirit, but test the spirits to see whether they are from God</vt:lpstr>
      <vt:lpstr>Beloved, do not believe every spirit, but test the spirits to see whether they are from God</vt:lpstr>
      <vt:lpstr>Beloved, do not believe every spirit, but test the spirits to see whether they are from God</vt:lpstr>
      <vt:lpstr>Beloved, do not believe every spirit, but test the spirits to see whether they are from God</vt:lpstr>
      <vt:lpstr>Beloved, do not believe every spirit, but test the spirits to see whether they are from God</vt:lpstr>
      <vt:lpstr>Many false prophets have gone out into the world</vt:lpstr>
      <vt:lpstr>Many false prophets have gone out into the world</vt:lpstr>
      <vt:lpstr>Many false prophets have gone out into the world</vt:lpstr>
      <vt:lpstr>Many false prophets have gone out into the world</vt:lpstr>
      <vt:lpstr>Many false prophets have gone out into the world</vt:lpstr>
      <vt:lpstr>Every spirit that confesses that Jesus Christ has come in the flesh is from God</vt:lpstr>
      <vt:lpstr>Every spirit that confesses that Jesus Christ has come in the flesh is from God</vt:lpstr>
      <vt:lpstr>Every spirit that confesses that Jesus Christ has come in the flesh is from God</vt:lpstr>
      <vt:lpstr>Every spirit that confesses that Jesus Christ has come in the flesh is from God</vt:lpstr>
      <vt:lpstr>Every spirit that confesses that Jesus Christ has come in the flesh is from God</vt:lpstr>
      <vt:lpstr>Every spirit that confesses that Jesus Christ has come in the flesh is from God</vt:lpstr>
      <vt:lpstr>And every spirit that does not confess Jesus is not of God</vt:lpstr>
      <vt:lpstr>And every spirit that does not confess Jesus is not of God</vt:lpstr>
      <vt:lpstr>And every spirit that does not confess Jesus is not of God</vt:lpstr>
      <vt:lpstr>And every spirit that does not confess Jesus is not of God</vt:lpstr>
      <vt:lpstr>You are of God, little children</vt:lpstr>
      <vt:lpstr>And you have overcome them</vt:lpstr>
      <vt:lpstr>And you have overcome them</vt:lpstr>
      <vt:lpstr>And you have overcome them</vt:lpstr>
      <vt:lpstr>Because He who is in you is greater than he who is in the world</vt:lpstr>
      <vt:lpstr>They are of the world; therefore they speak as from the world, and the world listens to them</vt:lpstr>
      <vt:lpstr>They are of the world; therefore they speak as from the world, and the world listens to them</vt:lpstr>
      <vt:lpstr>They are of the world; therefore they speak as from the world, and the world listens to them</vt:lpstr>
      <vt:lpstr>They are of the world; therefore they speak as from the world, and the world listens to them</vt:lpstr>
      <vt:lpstr>They are of the world; therefore they speak as from the world, and the world listens to them</vt:lpstr>
      <vt:lpstr>They are of the world; therefore they speak as from the world, and the world listens to them</vt:lpstr>
      <vt:lpstr>We are of God; he who knows God listens to us</vt:lpstr>
      <vt:lpstr>We are of God; he who knows God listens to us</vt:lpstr>
      <vt:lpstr>We are of God; he who knows God listens to us</vt:lpstr>
      <vt:lpstr>We are of God; he who knows God listens to us</vt:lpstr>
      <vt:lpstr>Beloved, let us love one another, for love is from God, and everyone who loves is born of God</vt:lpstr>
      <vt:lpstr>Beloved, let us love one another, for love is from God, and everyone who loves is born of God</vt:lpstr>
      <vt:lpstr>Beloved, let us love one another, for love is from God, and everyone who loves is born of God</vt:lpstr>
      <vt:lpstr>The one who does not love does not know God, for God is love</vt:lpstr>
      <vt:lpstr>The one who does not love does not know God, for God is love</vt:lpstr>
      <vt:lpstr>The one who does not love does not know God, for God is love</vt:lpstr>
      <vt:lpstr>By this the love of God was revealed among us, that God sent His only Son into the world</vt:lpstr>
      <vt:lpstr>By this the love of God was revealed among us, that God sent His only Son into the world</vt:lpstr>
      <vt:lpstr>So that we might live through Him</vt:lpstr>
      <vt:lpstr>So that we might live through Him</vt:lpstr>
      <vt:lpstr>He loved us and sent His Son to be the propitiation for our sins</vt:lpstr>
      <vt:lpstr>He loved us and sent His Son to be the propitiation for our sins</vt:lpstr>
      <vt:lpstr>He loved us and sent His Son to be the propitiation for our sins</vt:lpstr>
      <vt:lpstr>He loved us and sent His Son to be the propitiation for our sins</vt:lpstr>
      <vt:lpstr>He loved us and sent His Son to be the propitiation for our sins</vt:lpstr>
      <vt:lpstr>He loved us and sent His Son to be the propitiation for our sins</vt:lpstr>
      <vt:lpstr>Beloved, if God so loved us, we also ought to love one another</vt:lpstr>
      <vt:lpstr>No one has seen God at any time</vt:lpstr>
      <vt:lpstr>If we love each other, God abides in us, and His love is perfected in us</vt:lpstr>
      <vt:lpstr>If we love each other, God abides in us, and His love is perfected in us</vt:lpstr>
      <vt:lpstr>This is how we know that we abide in Him and He in us, because He has given us of His Spirit</vt:lpstr>
      <vt:lpstr>This is how we know that we abide in Him and He in us, because He has given us of His Spirit</vt:lpstr>
      <vt:lpstr>This is how we know that we abide in Him and He in us, because He has given us of His Spirit</vt:lpstr>
      <vt:lpstr>This is how we know that we abide in Him and He in us, because He has given us of His Spirit</vt:lpstr>
      <vt:lpstr>We have seen and bear witness</vt:lpstr>
      <vt:lpstr>We have seen and bear witness</vt:lpstr>
      <vt:lpstr>That the Father has sent the Son to be the Savior of the world</vt:lpstr>
      <vt:lpstr>That the Father has sent the Son to be the Savior of the world</vt:lpstr>
      <vt:lpstr>That the Father has sent the Son to be the Savior of the world</vt:lpstr>
      <vt:lpstr>That the Father has sent the Son to be the Savior of the world</vt:lpstr>
      <vt:lpstr>That the Father has sent the Son to be the Savior of the world</vt:lpstr>
      <vt:lpstr>That the Father has sent the Son to be the Savior of the world</vt:lpstr>
      <vt:lpstr>Whoever confesses that Jesus is the Son of God, God abides in him, and he in God</vt:lpstr>
      <vt:lpstr>Whoever confesses that Jesus is the Son of God, God abides in him, and he in God</vt:lpstr>
      <vt:lpstr>Whoever confesses that Jesus is the Son of God, God abides in him, and he in God</vt:lpstr>
      <vt:lpstr>Whoever confesses that Jesus is the Son of God, God abides in him, and he in God</vt:lpstr>
      <vt:lpstr>Whoever confesses that Jesus is the Son of God, God abides in him, and he in God</vt:lpstr>
      <vt:lpstr>We have come to know and have believed the love God has for us</vt:lpstr>
      <vt:lpstr>God is love, and the one who abides in love abides in God, and God abides in him</vt:lpstr>
      <vt:lpstr>In this way love is perfected with us, so that we may have boldness in the day of judgment</vt:lpstr>
      <vt:lpstr>In this way love is perfected with us, so that we may have boldness in the day of judgment</vt:lpstr>
      <vt:lpstr>In this way love is perfected with us, so that we may have boldness in the day of judgment</vt:lpstr>
      <vt:lpstr>In this way love is perfected with us, so that we may have boldness in the day of judgment</vt:lpstr>
      <vt:lpstr>Because as He is, even so are we in this world</vt:lpstr>
      <vt:lpstr>There is no fear in love</vt:lpstr>
      <vt:lpstr>There is no fear in love, but perfect love drives out fear</vt:lpstr>
      <vt:lpstr>There is no fear in love, but perfect love drives out fear</vt:lpstr>
      <vt:lpstr>There is no fear in love, but perfect love drives out fear</vt:lpstr>
      <vt:lpstr>There is no fear in love, but perfect love drives out fear, because fear involves punishment</vt:lpstr>
      <vt:lpstr>We love, because He loved us first</vt:lpstr>
      <vt:lpstr>If someone says, “I love God,” but hates his brother, he is a liar</vt:lpstr>
      <vt:lpstr>If someone says, “I love God,” but hates his brother, he is a liar</vt:lpstr>
      <vt:lpstr>If someone says, “I love God,” but hates his brother, he is a liar</vt:lpstr>
      <vt:lpstr>For he that does not love his brother whom he has seen, cannot love God whom he has not seen</vt:lpstr>
      <vt:lpstr>This commandment we have from Him, that the one who loves God should love his brother also</vt:lpstr>
      <vt:lpstr>This commandment we have from Him, that the one who loves God should love his brother also</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John 4, Photo Companion to the Bible</dc:title>
  <dc:subject>Photo Companion to the Bible</dc:subject>
  <dc:creator>BiblePlaces.com</dc:creator>
  <cp:lastModifiedBy>Todd Bolen</cp:lastModifiedBy>
  <cp:revision>81</cp:revision>
  <dcterms:created xsi:type="dcterms:W3CDTF">2020-04-03T22:48:52Z</dcterms:created>
  <dcterms:modified xsi:type="dcterms:W3CDTF">2024-02-16T05:29:40Z</dcterms:modified>
</cp:coreProperties>
</file>