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3"/>
  </p:notesMasterIdLst>
  <p:sldIdLst>
    <p:sldId id="954" r:id="rId2"/>
    <p:sldId id="1373" r:id="rId3"/>
    <p:sldId id="471" r:id="rId4"/>
    <p:sldId id="472" r:id="rId5"/>
    <p:sldId id="473" r:id="rId6"/>
    <p:sldId id="474" r:id="rId7"/>
    <p:sldId id="470" r:id="rId8"/>
    <p:sldId id="955" r:id="rId9"/>
    <p:sldId id="482" r:id="rId10"/>
    <p:sldId id="389" r:id="rId11"/>
    <p:sldId id="481" r:id="rId12"/>
    <p:sldId id="480" r:id="rId13"/>
    <p:sldId id="478" r:id="rId14"/>
    <p:sldId id="479" r:id="rId15"/>
    <p:sldId id="477" r:id="rId16"/>
    <p:sldId id="956" r:id="rId17"/>
    <p:sldId id="418" r:id="rId18"/>
    <p:sldId id="485" r:id="rId19"/>
    <p:sldId id="957" r:id="rId20"/>
    <p:sldId id="484" r:id="rId21"/>
    <p:sldId id="416" r:id="rId22"/>
    <p:sldId id="487" r:id="rId23"/>
    <p:sldId id="488" r:id="rId24"/>
    <p:sldId id="430" r:id="rId25"/>
    <p:sldId id="489" r:id="rId26"/>
    <p:sldId id="490" r:id="rId27"/>
    <p:sldId id="491" r:id="rId28"/>
    <p:sldId id="339" r:id="rId29"/>
    <p:sldId id="494" r:id="rId30"/>
    <p:sldId id="432" r:id="rId31"/>
    <p:sldId id="390" r:id="rId32"/>
    <p:sldId id="495" r:id="rId33"/>
    <p:sldId id="496" r:id="rId34"/>
    <p:sldId id="392" r:id="rId35"/>
    <p:sldId id="391" r:id="rId36"/>
    <p:sldId id="440" r:id="rId37"/>
    <p:sldId id="393" r:id="rId38"/>
    <p:sldId id="506" r:id="rId39"/>
    <p:sldId id="958" r:id="rId40"/>
    <p:sldId id="500" r:id="rId41"/>
    <p:sldId id="979" r:id="rId42"/>
    <p:sldId id="296" r:id="rId43"/>
    <p:sldId id="442" r:id="rId44"/>
    <p:sldId id="959" r:id="rId45"/>
    <p:sldId id="960" r:id="rId46"/>
    <p:sldId id="360" r:id="rId47"/>
    <p:sldId id="961" r:id="rId48"/>
    <p:sldId id="502" r:id="rId49"/>
    <p:sldId id="395" r:id="rId50"/>
    <p:sldId id="950" r:id="rId51"/>
    <p:sldId id="949" r:id="rId52"/>
    <p:sldId id="980" r:id="rId53"/>
    <p:sldId id="503" r:id="rId54"/>
    <p:sldId id="504" r:id="rId55"/>
    <p:sldId id="505" r:id="rId56"/>
    <p:sldId id="962" r:id="rId57"/>
    <p:sldId id="508" r:id="rId58"/>
    <p:sldId id="976" r:id="rId59"/>
    <p:sldId id="977" r:id="rId60"/>
    <p:sldId id="978" r:id="rId61"/>
    <p:sldId id="400" r:id="rId62"/>
    <p:sldId id="401" r:id="rId63"/>
    <p:sldId id="305" r:id="rId64"/>
    <p:sldId id="443" r:id="rId65"/>
    <p:sldId id="444" r:id="rId66"/>
    <p:sldId id="509" r:id="rId67"/>
    <p:sldId id="510" r:id="rId68"/>
    <p:sldId id="963" r:id="rId69"/>
    <p:sldId id="964" r:id="rId70"/>
    <p:sldId id="965" r:id="rId71"/>
    <p:sldId id="966" r:id="rId72"/>
    <p:sldId id="433" r:id="rId73"/>
    <p:sldId id="967" r:id="rId74"/>
    <p:sldId id="515" r:id="rId75"/>
    <p:sldId id="517" r:id="rId76"/>
    <p:sldId id="518" r:id="rId77"/>
    <p:sldId id="513" r:id="rId78"/>
    <p:sldId id="519" r:id="rId79"/>
    <p:sldId id="516" r:id="rId80"/>
    <p:sldId id="434" r:id="rId81"/>
    <p:sldId id="520" r:id="rId82"/>
    <p:sldId id="968" r:id="rId83"/>
    <p:sldId id="522" r:id="rId84"/>
    <p:sldId id="435" r:id="rId85"/>
    <p:sldId id="436" r:id="rId86"/>
    <p:sldId id="524" r:id="rId87"/>
    <p:sldId id="1370" r:id="rId88"/>
    <p:sldId id="1371" r:id="rId89"/>
    <p:sldId id="405" r:id="rId90"/>
    <p:sldId id="969" r:id="rId91"/>
    <p:sldId id="526" r:id="rId92"/>
    <p:sldId id="527" r:id="rId93"/>
    <p:sldId id="528" r:id="rId94"/>
    <p:sldId id="981" r:id="rId95"/>
    <p:sldId id="301" r:id="rId96"/>
    <p:sldId id="460" r:id="rId97"/>
    <p:sldId id="462" r:id="rId98"/>
    <p:sldId id="529" r:id="rId99"/>
    <p:sldId id="461" r:id="rId100"/>
    <p:sldId id="580" r:id="rId101"/>
    <p:sldId id="581" r:id="rId102"/>
    <p:sldId id="531" r:id="rId103"/>
    <p:sldId id="532" r:id="rId104"/>
    <p:sldId id="1372" r:id="rId105"/>
    <p:sldId id="533" r:id="rId106"/>
    <p:sldId id="534" r:id="rId107"/>
    <p:sldId id="535" r:id="rId108"/>
    <p:sldId id="536" r:id="rId109"/>
    <p:sldId id="538" r:id="rId110"/>
    <p:sldId id="539" r:id="rId111"/>
    <p:sldId id="543" r:id="rId112"/>
    <p:sldId id="540" r:id="rId113"/>
    <p:sldId id="541" r:id="rId114"/>
    <p:sldId id="542" r:id="rId115"/>
    <p:sldId id="464" r:id="rId116"/>
    <p:sldId id="544" r:id="rId117"/>
    <p:sldId id="545" r:id="rId118"/>
    <p:sldId id="546" r:id="rId119"/>
    <p:sldId id="547" r:id="rId120"/>
    <p:sldId id="548" r:id="rId121"/>
    <p:sldId id="970" r:id="rId122"/>
    <p:sldId id="551" r:id="rId123"/>
    <p:sldId id="550" r:id="rId124"/>
    <p:sldId id="552" r:id="rId125"/>
    <p:sldId id="971" r:id="rId126"/>
    <p:sldId id="555" r:id="rId127"/>
    <p:sldId id="972" r:id="rId128"/>
    <p:sldId id="559" r:id="rId129"/>
    <p:sldId id="558" r:id="rId130"/>
    <p:sldId id="557" r:id="rId131"/>
    <p:sldId id="459" r:id="rId132"/>
    <p:sldId id="578" r:id="rId133"/>
    <p:sldId id="951" r:id="rId134"/>
    <p:sldId id="560" r:id="rId135"/>
    <p:sldId id="458" r:id="rId136"/>
    <p:sldId id="310" r:id="rId137"/>
    <p:sldId id="352" r:id="rId138"/>
    <p:sldId id="414" r:id="rId139"/>
    <p:sldId id="563" r:id="rId140"/>
    <p:sldId id="561" r:id="rId141"/>
    <p:sldId id="562" r:id="rId142"/>
    <p:sldId id="363" r:id="rId143"/>
    <p:sldId id="564" r:id="rId144"/>
    <p:sldId id="565" r:id="rId145"/>
    <p:sldId id="566" r:id="rId146"/>
    <p:sldId id="567" r:id="rId147"/>
    <p:sldId id="568" r:id="rId148"/>
    <p:sldId id="408" r:id="rId149"/>
    <p:sldId id="570" r:id="rId150"/>
    <p:sldId id="452" r:id="rId151"/>
    <p:sldId id="973" r:id="rId152"/>
    <p:sldId id="952" r:id="rId153"/>
    <p:sldId id="457" r:id="rId154"/>
    <p:sldId id="309" r:id="rId155"/>
    <p:sldId id="572" r:id="rId156"/>
    <p:sldId id="411" r:id="rId157"/>
    <p:sldId id="451" r:id="rId158"/>
    <p:sldId id="982" r:id="rId159"/>
    <p:sldId id="426" r:id="rId160"/>
    <p:sldId id="974" r:id="rId161"/>
    <p:sldId id="428" r:id="rId162"/>
    <p:sldId id="412" r:id="rId163"/>
    <p:sldId id="446" r:id="rId164"/>
    <p:sldId id="448" r:id="rId165"/>
    <p:sldId id="449" r:id="rId166"/>
    <p:sldId id="447" r:id="rId167"/>
    <p:sldId id="450" r:id="rId168"/>
    <p:sldId id="445" r:id="rId169"/>
    <p:sldId id="413" r:id="rId170"/>
    <p:sldId id="573" r:id="rId171"/>
    <p:sldId id="422" r:id="rId172"/>
    <p:sldId id="574" r:id="rId173"/>
    <p:sldId id="424" r:id="rId174"/>
    <p:sldId id="425" r:id="rId175"/>
    <p:sldId id="311" r:id="rId176"/>
    <p:sldId id="313" r:id="rId177"/>
    <p:sldId id="975" r:id="rId178"/>
    <p:sldId id="575" r:id="rId179"/>
    <p:sldId id="983" r:id="rId180"/>
    <p:sldId id="953" r:id="rId181"/>
    <p:sldId id="1374" r:id="rId182"/>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0"/>
    <a:srgbClr val="EC7C2B"/>
    <a:srgbClr val="EB7929"/>
    <a:srgbClr val="FEFF00"/>
    <a:srgbClr val="010000"/>
    <a:srgbClr val="FEFF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78393" autoAdjust="0"/>
  </p:normalViewPr>
  <p:slideViewPr>
    <p:cSldViewPr snapToGrid="0" snapToObjects="1">
      <p:cViewPr varScale="1">
        <p:scale>
          <a:sx n="57" d="100"/>
          <a:sy n="57" d="100"/>
        </p:scale>
        <p:origin x="1482" y="96"/>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3468"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any Bolen" userId="8e338a04f9f07398" providerId="LiveId" clId="{1F443DB2-1695-4786-B321-044966E8541A}"/>
    <pc:docChg chg="undo custSel addSld delSld modSld">
      <pc:chgData name="Bethany Bolen" userId="8e338a04f9f07398" providerId="LiveId" clId="{1F443DB2-1695-4786-B321-044966E8541A}" dt="2023-06-07T18:23:12.991" v="982" actId="47"/>
      <pc:docMkLst>
        <pc:docMk/>
      </pc:docMkLst>
      <pc:sldChg chg="addSp delSp modSp mod modNotesTx">
        <pc:chgData name="Bethany Bolen" userId="8e338a04f9f07398" providerId="LiveId" clId="{1F443DB2-1695-4786-B321-044966E8541A}" dt="2023-06-07T17:33:14.487" v="872" actId="20577"/>
        <pc:sldMkLst>
          <pc:docMk/>
          <pc:sldMk cId="1560867633" sldId="352"/>
        </pc:sldMkLst>
        <pc:spChg chg="del">
          <ac:chgData name="Bethany Bolen" userId="8e338a04f9f07398" providerId="LiveId" clId="{1F443DB2-1695-4786-B321-044966E8541A}" dt="2023-06-07T17:33:11.675" v="871" actId="478"/>
          <ac:spMkLst>
            <pc:docMk/>
            <pc:sldMk cId="1560867633" sldId="352"/>
            <ac:spMk id="8" creationId="{B5518DE0-17B0-DFF6-7040-D189E70B53D2}"/>
          </ac:spMkLst>
        </pc:spChg>
        <pc:picChg chg="del">
          <ac:chgData name="Bethany Bolen" userId="8e338a04f9f07398" providerId="LiveId" clId="{1F443DB2-1695-4786-B321-044966E8541A}" dt="2023-06-07T17:33:10.410" v="870" actId="478"/>
          <ac:picMkLst>
            <pc:docMk/>
            <pc:sldMk cId="1560867633" sldId="352"/>
            <ac:picMk id="6" creationId="{19561010-40F2-4F93-9A1A-492C66579167}"/>
          </ac:picMkLst>
        </pc:picChg>
        <pc:picChg chg="add mod ord">
          <ac:chgData name="Bethany Bolen" userId="8e338a04f9f07398" providerId="LiveId" clId="{1F443DB2-1695-4786-B321-044966E8541A}" dt="2023-06-07T17:33:09.395" v="869" actId="167"/>
          <ac:picMkLst>
            <pc:docMk/>
            <pc:sldMk cId="1560867633" sldId="352"/>
            <ac:picMk id="7" creationId="{90026221-58F4-A034-3462-C9CE45A00F0E}"/>
          </ac:picMkLst>
        </pc:picChg>
      </pc:sldChg>
      <pc:sldChg chg="addSp delSp modSp mod modNotesTx">
        <pc:chgData name="Bethany Bolen" userId="8e338a04f9f07398" providerId="LiveId" clId="{1F443DB2-1695-4786-B321-044966E8541A}" dt="2023-06-07T17:33:52.327" v="893" actId="20577"/>
        <pc:sldMkLst>
          <pc:docMk/>
          <pc:sldMk cId="1274042769" sldId="363"/>
        </pc:sldMkLst>
        <pc:spChg chg="del">
          <ac:chgData name="Bethany Bolen" userId="8e338a04f9f07398" providerId="LiveId" clId="{1F443DB2-1695-4786-B321-044966E8541A}" dt="2023-06-07T17:33:46.822" v="890" actId="478"/>
          <ac:spMkLst>
            <pc:docMk/>
            <pc:sldMk cId="1274042769" sldId="363"/>
            <ac:spMk id="8" creationId="{81A2D416-EDE2-770B-A525-281D8425E7D5}"/>
          </ac:spMkLst>
        </pc:spChg>
        <pc:picChg chg="add mod ord">
          <ac:chgData name="Bethany Bolen" userId="8e338a04f9f07398" providerId="LiveId" clId="{1F443DB2-1695-4786-B321-044966E8541A}" dt="2023-06-07T17:33:50.094" v="892" actId="12788"/>
          <ac:picMkLst>
            <pc:docMk/>
            <pc:sldMk cId="1274042769" sldId="363"/>
            <ac:picMk id="6" creationId="{46A74A68-C7AF-A383-5FBB-8866E2DC1F46}"/>
          </ac:picMkLst>
        </pc:picChg>
        <pc:picChg chg="del">
          <ac:chgData name="Bethany Bolen" userId="8e338a04f9f07398" providerId="LiveId" clId="{1F443DB2-1695-4786-B321-044966E8541A}" dt="2023-06-07T17:33:45.619" v="889" actId="478"/>
          <ac:picMkLst>
            <pc:docMk/>
            <pc:sldMk cId="1274042769" sldId="363"/>
            <ac:picMk id="3074" creationId="{00000000-0000-0000-0000-000000000000}"/>
          </ac:picMkLst>
        </pc:picChg>
      </pc:sldChg>
      <pc:sldChg chg="del">
        <pc:chgData name="Bethany Bolen" userId="8e338a04f9f07398" providerId="LiveId" clId="{1F443DB2-1695-4786-B321-044966E8541A}" dt="2023-06-07T18:23:12.991" v="982" actId="47"/>
        <pc:sldMkLst>
          <pc:docMk/>
          <pc:sldMk cId="3180640776" sldId="373"/>
        </pc:sldMkLst>
      </pc:sldChg>
      <pc:sldChg chg="addSp delSp modSp del mod modNotesTx">
        <pc:chgData name="Bethany Bolen" userId="8e338a04f9f07398" providerId="LiveId" clId="{1F443DB2-1695-4786-B321-044966E8541A}" dt="2023-06-07T17:06:50.428" v="703" actId="47"/>
        <pc:sldMkLst>
          <pc:docMk/>
          <pc:sldMk cId="703112772" sldId="376"/>
        </pc:sldMkLst>
        <pc:spChg chg="del">
          <ac:chgData name="Bethany Bolen" userId="8e338a04f9f07398" providerId="LiveId" clId="{1F443DB2-1695-4786-B321-044966E8541A}" dt="2023-06-07T17:02:54.180" v="674" actId="478"/>
          <ac:spMkLst>
            <pc:docMk/>
            <pc:sldMk cId="703112772" sldId="376"/>
            <ac:spMk id="6" creationId="{2CA55BD8-7CFC-1EC7-8ABD-DE36642AE26C}"/>
          </ac:spMkLst>
        </pc:spChg>
        <pc:picChg chg="del">
          <ac:chgData name="Bethany Bolen" userId="8e338a04f9f07398" providerId="LiveId" clId="{1F443DB2-1695-4786-B321-044966E8541A}" dt="2023-06-07T17:02:52.806" v="673" actId="478"/>
          <ac:picMkLst>
            <pc:docMk/>
            <pc:sldMk cId="703112772" sldId="376"/>
            <ac:picMk id="7" creationId="{37ECE895-F7E6-2488-8B51-EE4183D08279}"/>
          </ac:picMkLst>
        </pc:picChg>
        <pc:picChg chg="add del mod">
          <ac:chgData name="Bethany Bolen" userId="8e338a04f9f07398" providerId="LiveId" clId="{1F443DB2-1695-4786-B321-044966E8541A}" dt="2023-06-07T17:05:34.276" v="682" actId="478"/>
          <ac:picMkLst>
            <pc:docMk/>
            <pc:sldMk cId="703112772" sldId="376"/>
            <ac:picMk id="8" creationId="{BC73B63C-DBE5-C9F4-57BA-2F04BBE2FB36}"/>
          </ac:picMkLst>
        </pc:picChg>
        <pc:picChg chg="add mod">
          <ac:chgData name="Bethany Bolen" userId="8e338a04f9f07398" providerId="LiveId" clId="{1F443DB2-1695-4786-B321-044966E8541A}" dt="2023-06-07T17:02:51.425" v="672" actId="167"/>
          <ac:picMkLst>
            <pc:docMk/>
            <pc:sldMk cId="703112772" sldId="376"/>
            <ac:picMk id="7170" creationId="{7437F819-8A15-D9A4-BC0A-E779B5C7B4CF}"/>
          </ac:picMkLst>
        </pc:picChg>
      </pc:sldChg>
      <pc:sldChg chg="del">
        <pc:chgData name="Bethany Bolen" userId="8e338a04f9f07398" providerId="LiveId" clId="{1F443DB2-1695-4786-B321-044966E8541A}" dt="2023-06-07T16:24:50.645" v="306" actId="47"/>
        <pc:sldMkLst>
          <pc:docMk/>
          <pc:sldMk cId="1912223697" sldId="394"/>
        </pc:sldMkLst>
      </pc:sldChg>
      <pc:sldChg chg="del">
        <pc:chgData name="Bethany Bolen" userId="8e338a04f9f07398" providerId="LiveId" clId="{1F443DB2-1695-4786-B321-044966E8541A}" dt="2023-06-07T16:36:50.358" v="386" actId="47"/>
        <pc:sldMkLst>
          <pc:docMk/>
          <pc:sldMk cId="1132752192" sldId="402"/>
        </pc:sldMkLst>
      </pc:sldChg>
      <pc:sldChg chg="addSp delSp modSp del mod">
        <pc:chgData name="Bethany Bolen" userId="8e338a04f9f07398" providerId="LiveId" clId="{1F443DB2-1695-4786-B321-044966E8541A}" dt="2023-06-07T16:45:05.383" v="420" actId="47"/>
        <pc:sldMkLst>
          <pc:docMk/>
          <pc:sldMk cId="1610177497" sldId="403"/>
        </pc:sldMkLst>
        <pc:spChg chg="del">
          <ac:chgData name="Bethany Bolen" userId="8e338a04f9f07398" providerId="LiveId" clId="{1F443DB2-1695-4786-B321-044966E8541A}" dt="2023-06-07T16:37:57.522" v="396" actId="478"/>
          <ac:spMkLst>
            <pc:docMk/>
            <pc:sldMk cId="1610177497" sldId="403"/>
            <ac:spMk id="6" creationId="{0EC051A9-0E76-E283-1A45-78C2ED32D49D}"/>
          </ac:spMkLst>
        </pc:spChg>
        <pc:picChg chg="del">
          <ac:chgData name="Bethany Bolen" userId="8e338a04f9f07398" providerId="LiveId" clId="{1F443DB2-1695-4786-B321-044966E8541A}" dt="2023-06-07T16:37:55.941" v="395" actId="478"/>
          <ac:picMkLst>
            <pc:docMk/>
            <pc:sldMk cId="1610177497" sldId="403"/>
            <ac:picMk id="7" creationId="{389A6C88-B2E7-8FE1-6BB1-158D50238FC5}"/>
          </ac:picMkLst>
        </pc:picChg>
        <pc:picChg chg="add mod">
          <ac:chgData name="Bethany Bolen" userId="8e338a04f9f07398" providerId="LiveId" clId="{1F443DB2-1695-4786-B321-044966E8541A}" dt="2023-06-07T16:37:59.444" v="398" actId="12789"/>
          <ac:picMkLst>
            <pc:docMk/>
            <pc:sldMk cId="1610177497" sldId="403"/>
            <ac:picMk id="4098" creationId="{098DF365-EDA5-0617-CFD4-B8B286BB77D0}"/>
          </ac:picMkLst>
        </pc:picChg>
      </pc:sldChg>
      <pc:sldChg chg="addSp delSp modSp mod modNotesTx">
        <pc:chgData name="Bethany Bolen" userId="8e338a04f9f07398" providerId="LiveId" clId="{1F443DB2-1695-4786-B321-044966E8541A}" dt="2023-06-07T17:08:14.160" v="716" actId="20577"/>
        <pc:sldMkLst>
          <pc:docMk/>
          <pc:sldMk cId="2033363043" sldId="406"/>
        </pc:sldMkLst>
        <pc:picChg chg="del">
          <ac:chgData name="Bethany Bolen" userId="8e338a04f9f07398" providerId="LiveId" clId="{1F443DB2-1695-4786-B321-044966E8541A}" dt="2023-06-07T17:08:13.004" v="715" actId="478"/>
          <ac:picMkLst>
            <pc:docMk/>
            <pc:sldMk cId="2033363043" sldId="406"/>
            <ac:picMk id="6" creationId="{590C9FAC-5BB2-B393-6457-F5CA38E9D0F9}"/>
          </ac:picMkLst>
        </pc:picChg>
        <pc:picChg chg="add mod ord">
          <ac:chgData name="Bethany Bolen" userId="8e338a04f9f07398" providerId="LiveId" clId="{1F443DB2-1695-4786-B321-044966E8541A}" dt="2023-06-07T17:08:12.473" v="714" actId="962"/>
          <ac:picMkLst>
            <pc:docMk/>
            <pc:sldMk cId="2033363043" sldId="406"/>
            <ac:picMk id="7" creationId="{6042E24F-842D-7A12-A4A8-E0B7DEF4EC34}"/>
          </ac:picMkLst>
        </pc:picChg>
      </pc:sldChg>
      <pc:sldChg chg="addSp delSp modSp mod">
        <pc:chgData name="Bethany Bolen" userId="8e338a04f9f07398" providerId="LiveId" clId="{1F443DB2-1695-4786-B321-044966E8541A}" dt="2023-06-07T17:33:21.210" v="874" actId="478"/>
        <pc:sldMkLst>
          <pc:docMk/>
          <pc:sldMk cId="593146233" sldId="414"/>
        </pc:sldMkLst>
        <pc:picChg chg="add del mod">
          <ac:chgData name="Bethany Bolen" userId="8e338a04f9f07398" providerId="LiveId" clId="{1F443DB2-1695-4786-B321-044966E8541A}" dt="2023-06-07T17:33:21.210" v="874" actId="478"/>
          <ac:picMkLst>
            <pc:docMk/>
            <pc:sldMk cId="593146233" sldId="414"/>
            <ac:picMk id="7" creationId="{3A70BEE3-02C1-8DB8-4B00-81A7987D3BBF}"/>
          </ac:picMkLst>
        </pc:picChg>
      </pc:sldChg>
      <pc:sldChg chg="del">
        <pc:chgData name="Bethany Bolen" userId="8e338a04f9f07398" providerId="LiveId" clId="{1F443DB2-1695-4786-B321-044966E8541A}" dt="2023-06-07T16:02:38.603" v="61" actId="47"/>
        <pc:sldMkLst>
          <pc:docMk/>
          <pc:sldMk cId="1322588716" sldId="419"/>
        </pc:sldMkLst>
      </pc:sldChg>
      <pc:sldChg chg="addSp delSp modSp mod modNotesTx">
        <pc:chgData name="Bethany Bolen" userId="8e338a04f9f07398" providerId="LiveId" clId="{1F443DB2-1695-4786-B321-044966E8541A}" dt="2023-06-07T18:19:53.059" v="951" actId="20577"/>
        <pc:sldMkLst>
          <pc:docMk/>
          <pc:sldMk cId="2597874287" sldId="426"/>
        </pc:sldMkLst>
        <pc:spChg chg="del">
          <ac:chgData name="Bethany Bolen" userId="8e338a04f9f07398" providerId="LiveId" clId="{1F443DB2-1695-4786-B321-044966E8541A}" dt="2023-06-07T18:19:51.934" v="950" actId="478"/>
          <ac:spMkLst>
            <pc:docMk/>
            <pc:sldMk cId="2597874287" sldId="426"/>
            <ac:spMk id="7" creationId="{DD808AC9-1ACC-58AC-03F8-D2409281534C}"/>
          </ac:spMkLst>
        </pc:spChg>
        <pc:picChg chg="add mod ord">
          <ac:chgData name="Bethany Bolen" userId="8e338a04f9f07398" providerId="LiveId" clId="{1F443DB2-1695-4786-B321-044966E8541A}" dt="2023-06-07T18:19:50.138" v="948" actId="167"/>
          <ac:picMkLst>
            <pc:docMk/>
            <pc:sldMk cId="2597874287" sldId="426"/>
            <ac:picMk id="6" creationId="{2EFC7DDC-6169-520C-9DEF-4B5DC659C51A}"/>
          </ac:picMkLst>
        </pc:picChg>
        <pc:picChg chg="del">
          <ac:chgData name="Bethany Bolen" userId="8e338a04f9f07398" providerId="LiveId" clId="{1F443DB2-1695-4786-B321-044966E8541A}" dt="2023-06-07T18:19:50.966" v="949" actId="478"/>
          <ac:picMkLst>
            <pc:docMk/>
            <pc:sldMk cId="2597874287" sldId="426"/>
            <ac:picMk id="8" creationId="{4A5C95A3-32FF-FFA1-0995-2215C44EB621}"/>
          </ac:picMkLst>
        </pc:picChg>
      </pc:sldChg>
      <pc:sldChg chg="del">
        <pc:chgData name="Bethany Bolen" userId="8e338a04f9f07398" providerId="LiveId" clId="{1F443DB2-1695-4786-B321-044966E8541A}" dt="2023-06-07T18:21:33.071" v="961" actId="47"/>
        <pc:sldMkLst>
          <pc:docMk/>
          <pc:sldMk cId="1538360969" sldId="427"/>
        </pc:sldMkLst>
      </pc:sldChg>
      <pc:sldChg chg="addSp delSp modSp mod">
        <pc:chgData name="Bethany Bolen" userId="8e338a04f9f07398" providerId="LiveId" clId="{1F443DB2-1695-4786-B321-044966E8541A}" dt="2023-06-07T18:21:41.999" v="965" actId="478"/>
        <pc:sldMkLst>
          <pc:docMk/>
          <pc:sldMk cId="1858174973" sldId="428"/>
        </pc:sldMkLst>
        <pc:picChg chg="add del mod">
          <ac:chgData name="Bethany Bolen" userId="8e338a04f9f07398" providerId="LiveId" clId="{1F443DB2-1695-4786-B321-044966E8541A}" dt="2023-06-07T18:21:41.999" v="965" actId="478"/>
          <ac:picMkLst>
            <pc:docMk/>
            <pc:sldMk cId="1858174973" sldId="428"/>
            <ac:picMk id="6" creationId="{079E9877-850B-E39E-1C8A-D959503C1210}"/>
          </ac:picMkLst>
        </pc:picChg>
      </pc:sldChg>
      <pc:sldChg chg="addSp modSp mod modNotesTx">
        <pc:chgData name="Bethany Bolen" userId="8e338a04f9f07398" providerId="LiveId" clId="{1F443DB2-1695-4786-B321-044966E8541A}" dt="2023-06-07T16:52:05.486" v="569" actId="20577"/>
        <pc:sldMkLst>
          <pc:docMk/>
          <pc:sldMk cId="1830294820" sldId="433"/>
        </pc:sldMkLst>
        <pc:spChg chg="add mod">
          <ac:chgData name="Bethany Bolen" userId="8e338a04f9f07398" providerId="LiveId" clId="{1F443DB2-1695-4786-B321-044966E8541A}" dt="2023-06-07T16:51:39.418" v="488" actId="207"/>
          <ac:spMkLst>
            <pc:docMk/>
            <pc:sldMk cId="1830294820" sldId="433"/>
            <ac:spMk id="5" creationId="{592B5C16-956C-FDC1-968B-E87112DB1891}"/>
          </ac:spMkLst>
        </pc:spChg>
      </pc:sldChg>
      <pc:sldChg chg="addSp delSp modSp del mod">
        <pc:chgData name="Bethany Bolen" userId="8e338a04f9f07398" providerId="LiveId" clId="{1F443DB2-1695-4786-B321-044966E8541A}" dt="2023-06-07T16:16:22.581" v="236" actId="47"/>
        <pc:sldMkLst>
          <pc:docMk/>
          <pc:sldMk cId="1253244932" sldId="441"/>
        </pc:sldMkLst>
        <pc:spChg chg="del">
          <ac:chgData name="Bethany Bolen" userId="8e338a04f9f07398" providerId="LiveId" clId="{1F443DB2-1695-4786-B321-044966E8541A}" dt="2023-06-07T16:09:48.457" v="204" actId="478"/>
          <ac:spMkLst>
            <pc:docMk/>
            <pc:sldMk cId="1253244932" sldId="441"/>
            <ac:spMk id="8" creationId="{917C3558-12FA-0AD7-A82E-C444F8B0C17E}"/>
          </ac:spMkLst>
        </pc:spChg>
        <pc:picChg chg="del mod">
          <ac:chgData name="Bethany Bolen" userId="8e338a04f9f07398" providerId="LiveId" clId="{1F443DB2-1695-4786-B321-044966E8541A}" dt="2023-06-07T16:09:48.879" v="205" actId="478"/>
          <ac:picMkLst>
            <pc:docMk/>
            <pc:sldMk cId="1253244932" sldId="441"/>
            <ac:picMk id="6" creationId="{7F84564D-4F31-18CA-1B3B-9CEB5CD4F74E}"/>
          </ac:picMkLst>
        </pc:picChg>
        <pc:picChg chg="add mod">
          <ac:chgData name="Bethany Bolen" userId="8e338a04f9f07398" providerId="LiveId" clId="{1F443DB2-1695-4786-B321-044966E8541A}" dt="2023-06-07T16:09:47.205" v="203" actId="167"/>
          <ac:picMkLst>
            <pc:docMk/>
            <pc:sldMk cId="1253244932" sldId="441"/>
            <ac:picMk id="3074" creationId="{ED31D7ED-FAFC-56BC-01F5-8AE69CDF45BF}"/>
          </ac:picMkLst>
        </pc:picChg>
      </pc:sldChg>
      <pc:sldChg chg="addSp delSp modSp del mod">
        <pc:chgData name="Bethany Bolen" userId="8e338a04f9f07398" providerId="LiveId" clId="{1F443DB2-1695-4786-B321-044966E8541A}" dt="2023-06-07T15:58:10.400" v="19" actId="47"/>
        <pc:sldMkLst>
          <pc:docMk/>
          <pc:sldMk cId="2667797416" sldId="475"/>
        </pc:sldMkLst>
        <pc:spChg chg="del">
          <ac:chgData name="Bethany Bolen" userId="8e338a04f9f07398" providerId="LiveId" clId="{1F443DB2-1695-4786-B321-044966E8541A}" dt="2023-06-07T15:56:56.839" v="6" actId="478"/>
          <ac:spMkLst>
            <pc:docMk/>
            <pc:sldMk cId="2667797416" sldId="475"/>
            <ac:spMk id="6" creationId="{A99B0333-12E4-38A6-AEBA-759F9D352BE5}"/>
          </ac:spMkLst>
        </pc:spChg>
        <pc:picChg chg="del">
          <ac:chgData name="Bethany Bolen" userId="8e338a04f9f07398" providerId="LiveId" clId="{1F443DB2-1695-4786-B321-044966E8541A}" dt="2023-06-07T15:56:54.982" v="5" actId="478"/>
          <ac:picMkLst>
            <pc:docMk/>
            <pc:sldMk cId="2667797416" sldId="475"/>
            <ac:picMk id="7" creationId="{978FBA7F-162D-330C-DE89-461BEAEAD53B}"/>
          </ac:picMkLst>
        </pc:picChg>
        <pc:picChg chg="add mod">
          <ac:chgData name="Bethany Bolen" userId="8e338a04f9f07398" providerId="LiveId" clId="{1F443DB2-1695-4786-B321-044966E8541A}" dt="2023-06-07T15:56:53.904" v="4" actId="167"/>
          <ac:picMkLst>
            <pc:docMk/>
            <pc:sldMk cId="2667797416" sldId="475"/>
            <ac:picMk id="1026" creationId="{46DB2322-59DC-87D0-1D6A-17144F78055D}"/>
          </ac:picMkLst>
        </pc:picChg>
      </pc:sldChg>
      <pc:sldChg chg="del">
        <pc:chgData name="Bethany Bolen" userId="8e338a04f9f07398" providerId="LiveId" clId="{1F443DB2-1695-4786-B321-044966E8541A}" dt="2023-06-07T15:58:43.578" v="27" actId="47"/>
        <pc:sldMkLst>
          <pc:docMk/>
          <pc:sldMk cId="162573183" sldId="483"/>
        </pc:sldMkLst>
      </pc:sldChg>
      <pc:sldChg chg="addSp delSp modSp mod modNotesTx">
        <pc:chgData name="Bethany Bolen" userId="8e338a04f9f07398" providerId="LiveId" clId="{1F443DB2-1695-4786-B321-044966E8541A}" dt="2023-06-07T16:02:57.292" v="70" actId="20577"/>
        <pc:sldMkLst>
          <pc:docMk/>
          <pc:sldMk cId="3141009294" sldId="484"/>
        </pc:sldMkLst>
        <pc:spChg chg="del">
          <ac:chgData name="Bethany Bolen" userId="8e338a04f9f07398" providerId="LiveId" clId="{1F443DB2-1695-4786-B321-044966E8541A}" dt="2023-06-07T16:02:55.074" v="68" actId="478"/>
          <ac:spMkLst>
            <pc:docMk/>
            <pc:sldMk cId="3141009294" sldId="484"/>
            <ac:spMk id="8" creationId="{52F73DBD-6767-551F-5542-D08D9DA1CFB1}"/>
          </ac:spMkLst>
        </pc:spChg>
        <pc:picChg chg="add mod ord">
          <ac:chgData name="Bethany Bolen" userId="8e338a04f9f07398" providerId="LiveId" clId="{1F443DB2-1695-4786-B321-044966E8541A}" dt="2023-06-07T16:02:52.928" v="67" actId="167"/>
          <ac:picMkLst>
            <pc:docMk/>
            <pc:sldMk cId="3141009294" sldId="484"/>
            <ac:picMk id="6" creationId="{1C6CE3C4-7F14-939B-1F1E-F431300FD64D}"/>
          </ac:picMkLst>
        </pc:picChg>
        <pc:picChg chg="del">
          <ac:chgData name="Bethany Bolen" userId="8e338a04f9f07398" providerId="LiveId" clId="{1F443DB2-1695-4786-B321-044966E8541A}" dt="2023-06-07T16:02:55.512" v="69" actId="478"/>
          <ac:picMkLst>
            <pc:docMk/>
            <pc:sldMk cId="3141009294" sldId="484"/>
            <ac:picMk id="7" creationId="{00000000-0000-0000-0000-000000000000}"/>
          </ac:picMkLst>
        </pc:picChg>
      </pc:sldChg>
      <pc:sldChg chg="addSp delSp modSp mod modNotesTx">
        <pc:chgData name="Bethany Bolen" userId="8e338a04f9f07398" providerId="LiveId" clId="{1F443DB2-1695-4786-B321-044966E8541A}" dt="2023-06-07T15:59:19.228" v="37" actId="20577"/>
        <pc:sldMkLst>
          <pc:docMk/>
          <pc:sldMk cId="444381338" sldId="485"/>
        </pc:sldMkLst>
        <pc:spChg chg="del">
          <ac:chgData name="Bethany Bolen" userId="8e338a04f9f07398" providerId="LiveId" clId="{1F443DB2-1695-4786-B321-044966E8541A}" dt="2023-06-07T15:59:18.244" v="36" actId="478"/>
          <ac:spMkLst>
            <pc:docMk/>
            <pc:sldMk cId="444381338" sldId="485"/>
            <ac:spMk id="8" creationId="{8CD40207-3684-79FF-C084-9CA9041ABBFD}"/>
          </ac:spMkLst>
        </pc:spChg>
        <pc:picChg chg="del">
          <ac:chgData name="Bethany Bolen" userId="8e338a04f9f07398" providerId="LiveId" clId="{1F443DB2-1695-4786-B321-044966E8541A}" dt="2023-06-07T15:59:17.233" v="35" actId="478"/>
          <ac:picMkLst>
            <pc:docMk/>
            <pc:sldMk cId="444381338" sldId="485"/>
            <ac:picMk id="5" creationId="{00000000-0000-0000-0000-000000000000}"/>
          </ac:picMkLst>
        </pc:picChg>
        <pc:picChg chg="add mod ord">
          <ac:chgData name="Bethany Bolen" userId="8e338a04f9f07398" providerId="LiveId" clId="{1F443DB2-1695-4786-B321-044966E8541A}" dt="2023-06-07T15:59:15.527" v="34" actId="167"/>
          <ac:picMkLst>
            <pc:docMk/>
            <pc:sldMk cId="444381338" sldId="485"/>
            <ac:picMk id="7" creationId="{22701EE2-0E47-9A80-9355-23BBC9B9822E}"/>
          </ac:picMkLst>
        </pc:picChg>
      </pc:sldChg>
      <pc:sldChg chg="addSp delSp modSp mod">
        <pc:chgData name="Bethany Bolen" userId="8e338a04f9f07398" providerId="LiveId" clId="{1F443DB2-1695-4786-B321-044966E8541A}" dt="2023-06-07T16:08:10.424" v="183" actId="20577"/>
        <pc:sldMkLst>
          <pc:docMk/>
          <pc:sldMk cId="3525573480" sldId="490"/>
        </pc:sldMkLst>
        <pc:spChg chg="add mod">
          <ac:chgData name="Bethany Bolen" userId="8e338a04f9f07398" providerId="LiveId" clId="{1F443DB2-1695-4786-B321-044966E8541A}" dt="2023-06-07T16:08:10.424" v="183" actId="20577"/>
          <ac:spMkLst>
            <pc:docMk/>
            <pc:sldMk cId="3525573480" sldId="490"/>
            <ac:spMk id="7" creationId="{89FD88AA-7C49-8A72-E2AE-481853B87D7E}"/>
          </ac:spMkLst>
        </pc:spChg>
        <pc:spChg chg="del">
          <ac:chgData name="Bethany Bolen" userId="8e338a04f9f07398" providerId="LiveId" clId="{1F443DB2-1695-4786-B321-044966E8541A}" dt="2023-06-07T16:05:58.968" v="98" actId="478"/>
          <ac:spMkLst>
            <pc:docMk/>
            <pc:sldMk cId="3525573480" sldId="490"/>
            <ac:spMk id="8" creationId="{64ADB03E-A0FA-7AF4-AE64-985A92FCAA0F}"/>
          </ac:spMkLst>
        </pc:spChg>
        <pc:picChg chg="add del mod">
          <ac:chgData name="Bethany Bolen" userId="8e338a04f9f07398" providerId="LiveId" clId="{1F443DB2-1695-4786-B321-044966E8541A}" dt="2023-06-07T16:03:15.815" v="74" actId="478"/>
          <ac:picMkLst>
            <pc:docMk/>
            <pc:sldMk cId="3525573480" sldId="490"/>
            <ac:picMk id="6" creationId="{9A149DCC-89EE-7AED-598F-DE1AF469F8B0}"/>
          </ac:picMkLst>
        </pc:picChg>
      </pc:sldChg>
      <pc:sldChg chg="addSp delSp modSp del mod">
        <pc:chgData name="Bethany Bolen" userId="8e338a04f9f07398" providerId="LiveId" clId="{1F443DB2-1695-4786-B321-044966E8541A}" dt="2023-06-07T16:08:53.106" v="192" actId="47"/>
        <pc:sldMkLst>
          <pc:docMk/>
          <pc:sldMk cId="602932221" sldId="498"/>
        </pc:sldMkLst>
        <pc:spChg chg="del">
          <ac:chgData name="Bethany Bolen" userId="8e338a04f9f07398" providerId="LiveId" clId="{1F443DB2-1695-4786-B321-044966E8541A}" dt="2023-06-07T16:08:39.066" v="188" actId="478"/>
          <ac:spMkLst>
            <pc:docMk/>
            <pc:sldMk cId="602932221" sldId="498"/>
            <ac:spMk id="8" creationId="{B78AE17A-3E26-1B11-A275-3306180BFD8D}"/>
          </ac:spMkLst>
        </pc:spChg>
        <pc:picChg chg="add del mod ord">
          <ac:chgData name="Bethany Bolen" userId="8e338a04f9f07398" providerId="LiveId" clId="{1F443DB2-1695-4786-B321-044966E8541A}" dt="2023-06-07T16:08:46.337" v="191" actId="478"/>
          <ac:picMkLst>
            <pc:docMk/>
            <pc:sldMk cId="602932221" sldId="498"/>
            <ac:picMk id="7" creationId="{4214256E-47C7-D44A-1DB4-D65851054374}"/>
          </ac:picMkLst>
        </pc:picChg>
      </pc:sldChg>
      <pc:sldChg chg="del">
        <pc:chgData name="Bethany Bolen" userId="8e338a04f9f07398" providerId="LiveId" clId="{1F443DB2-1695-4786-B321-044966E8541A}" dt="2023-06-07T16:27:51.020" v="334" actId="47"/>
        <pc:sldMkLst>
          <pc:docMk/>
          <pc:sldMk cId="3330250743" sldId="501"/>
        </pc:sldMkLst>
      </pc:sldChg>
      <pc:sldChg chg="del">
        <pc:chgData name="Bethany Bolen" userId="8e338a04f9f07398" providerId="LiveId" clId="{1F443DB2-1695-4786-B321-044966E8541A}" dt="2023-06-07T16:33:25.885" v="363" actId="47"/>
        <pc:sldMkLst>
          <pc:docMk/>
          <pc:sldMk cId="3429506772" sldId="507"/>
        </pc:sldMkLst>
      </pc:sldChg>
      <pc:sldChg chg="del">
        <pc:chgData name="Bethany Bolen" userId="8e338a04f9f07398" providerId="LiveId" clId="{1F443DB2-1695-4786-B321-044966E8541A}" dt="2023-06-07T16:47:28.875" v="444" actId="47"/>
        <pc:sldMkLst>
          <pc:docMk/>
          <pc:sldMk cId="3725567463" sldId="511"/>
        </pc:sldMkLst>
      </pc:sldChg>
      <pc:sldChg chg="addSp delSp modSp del mod">
        <pc:chgData name="Bethany Bolen" userId="8e338a04f9f07398" providerId="LiveId" clId="{1F443DB2-1695-4786-B321-044966E8541A}" dt="2023-06-07T16:50:30.816" v="476" actId="47"/>
        <pc:sldMkLst>
          <pc:docMk/>
          <pc:sldMk cId="1024648804" sldId="512"/>
        </pc:sldMkLst>
        <pc:spChg chg="del">
          <ac:chgData name="Bethany Bolen" userId="8e338a04f9f07398" providerId="LiveId" clId="{1F443DB2-1695-4786-B321-044966E8541A}" dt="2023-06-07T16:48:00.839" v="460" actId="478"/>
          <ac:spMkLst>
            <pc:docMk/>
            <pc:sldMk cId="1024648804" sldId="512"/>
            <ac:spMk id="8" creationId="{BEC5C6A1-52B7-D244-C5A3-98F4267BC247}"/>
          </ac:spMkLst>
        </pc:spChg>
        <pc:picChg chg="add del mod ord">
          <ac:chgData name="Bethany Bolen" userId="8e338a04f9f07398" providerId="LiveId" clId="{1F443DB2-1695-4786-B321-044966E8541A}" dt="2023-06-07T16:47:59.605" v="459" actId="478"/>
          <ac:picMkLst>
            <pc:docMk/>
            <pc:sldMk cId="1024648804" sldId="512"/>
            <ac:picMk id="6" creationId="{54FC1A8C-2AF4-C976-381D-B5F747B80189}"/>
          </ac:picMkLst>
        </pc:picChg>
      </pc:sldChg>
      <pc:sldChg chg="addSp delSp modSp mod modNotesTx">
        <pc:chgData name="Bethany Bolen" userId="8e338a04f9f07398" providerId="LiveId" clId="{1F443DB2-1695-4786-B321-044966E8541A}" dt="2023-06-07T16:56:33.051" v="600" actId="20577"/>
        <pc:sldMkLst>
          <pc:docMk/>
          <pc:sldMk cId="3484970355" sldId="513"/>
        </pc:sldMkLst>
        <pc:picChg chg="del">
          <ac:chgData name="Bethany Bolen" userId="8e338a04f9f07398" providerId="LiveId" clId="{1F443DB2-1695-4786-B321-044966E8541A}" dt="2023-06-07T16:56:27.658" v="599" actId="478"/>
          <ac:picMkLst>
            <pc:docMk/>
            <pc:sldMk cId="3484970355" sldId="513"/>
            <ac:picMk id="6" creationId="{45268F70-A01E-1004-15FF-6D3C2E23DF61}"/>
          </ac:picMkLst>
        </pc:picChg>
        <pc:picChg chg="add mod ord">
          <ac:chgData name="Bethany Bolen" userId="8e338a04f9f07398" providerId="LiveId" clId="{1F443DB2-1695-4786-B321-044966E8541A}" dt="2023-06-07T16:56:26.705" v="598" actId="962"/>
          <ac:picMkLst>
            <pc:docMk/>
            <pc:sldMk cId="3484970355" sldId="513"/>
            <ac:picMk id="7" creationId="{D2A1533F-5110-0BA3-D3C1-9A5829632F6B}"/>
          </ac:picMkLst>
        </pc:picChg>
      </pc:sldChg>
      <pc:sldChg chg="addSp delSp modSp del mod">
        <pc:chgData name="Bethany Bolen" userId="8e338a04f9f07398" providerId="LiveId" clId="{1F443DB2-1695-4786-B321-044966E8541A}" dt="2023-06-07T16:54:52.377" v="594" actId="47"/>
        <pc:sldMkLst>
          <pc:docMk/>
          <pc:sldMk cId="3806909863" sldId="514"/>
        </pc:sldMkLst>
        <pc:spChg chg="del">
          <ac:chgData name="Bethany Bolen" userId="8e338a04f9f07398" providerId="LiveId" clId="{1F443DB2-1695-4786-B321-044966E8541A}" dt="2023-06-07T16:53:00.678" v="577" actId="478"/>
          <ac:spMkLst>
            <pc:docMk/>
            <pc:sldMk cId="3806909863" sldId="514"/>
            <ac:spMk id="8" creationId="{30298A7A-0CAA-7E36-094B-7BE9B70F6361}"/>
          </ac:spMkLst>
        </pc:spChg>
        <pc:picChg chg="del">
          <ac:chgData name="Bethany Bolen" userId="8e338a04f9f07398" providerId="LiveId" clId="{1F443DB2-1695-4786-B321-044966E8541A}" dt="2023-06-07T16:52:59.397" v="576" actId="478"/>
          <ac:picMkLst>
            <pc:docMk/>
            <pc:sldMk cId="3806909863" sldId="514"/>
            <ac:picMk id="7" creationId="{AE3C6A2C-2758-22DB-8781-788AB51E42B4}"/>
          </ac:picMkLst>
        </pc:picChg>
        <pc:picChg chg="add mod">
          <ac:chgData name="Bethany Bolen" userId="8e338a04f9f07398" providerId="LiveId" clId="{1F443DB2-1695-4786-B321-044966E8541A}" dt="2023-06-07T16:52:58.350" v="575" actId="167"/>
          <ac:picMkLst>
            <pc:docMk/>
            <pc:sldMk cId="3806909863" sldId="514"/>
            <ac:picMk id="6146" creationId="{67E869B6-1314-CED6-E99F-5906DC74E8D0}"/>
          </ac:picMkLst>
        </pc:picChg>
      </pc:sldChg>
      <pc:sldChg chg="addSp delSp modSp mod modNotesTx">
        <pc:chgData name="Bethany Bolen" userId="8e338a04f9f07398" providerId="LiveId" clId="{1F443DB2-1695-4786-B321-044966E8541A}" dt="2023-06-07T16:57:03.817" v="609" actId="20577"/>
        <pc:sldMkLst>
          <pc:docMk/>
          <pc:sldMk cId="3012260842" sldId="516"/>
        </pc:sldMkLst>
        <pc:spChg chg="mod">
          <ac:chgData name="Bethany Bolen" userId="8e338a04f9f07398" providerId="LiveId" clId="{1F443DB2-1695-4786-B321-044966E8541A}" dt="2023-06-07T16:57:00.514" v="608" actId="1076"/>
          <ac:spMkLst>
            <pc:docMk/>
            <pc:sldMk cId="3012260842" sldId="516"/>
            <ac:spMk id="6" creationId="{00000000-0000-0000-0000-000000000000}"/>
          </ac:spMkLst>
        </pc:spChg>
        <pc:spChg chg="del">
          <ac:chgData name="Bethany Bolen" userId="8e338a04f9f07398" providerId="LiveId" clId="{1F443DB2-1695-4786-B321-044966E8541A}" dt="2023-06-07T16:56:57.343" v="607" actId="478"/>
          <ac:spMkLst>
            <pc:docMk/>
            <pc:sldMk cId="3012260842" sldId="516"/>
            <ac:spMk id="9" creationId="{A19F4960-EABC-4374-E1DB-899ED56F2D3F}"/>
          </ac:spMkLst>
        </pc:spChg>
        <pc:picChg chg="del">
          <ac:chgData name="Bethany Bolen" userId="8e338a04f9f07398" providerId="LiveId" clId="{1F443DB2-1695-4786-B321-044966E8541A}" dt="2023-06-07T16:56:55.687" v="606" actId="478"/>
          <ac:picMkLst>
            <pc:docMk/>
            <pc:sldMk cId="3012260842" sldId="516"/>
            <ac:picMk id="7" creationId="{491B21BE-1E37-DA7D-DC85-9689A2C2D6A6}"/>
          </ac:picMkLst>
        </pc:picChg>
        <pc:picChg chg="add mod ord">
          <ac:chgData name="Bethany Bolen" userId="8e338a04f9f07398" providerId="LiveId" clId="{1F443DB2-1695-4786-B321-044966E8541A}" dt="2023-06-07T16:56:54.305" v="605" actId="167"/>
          <ac:picMkLst>
            <pc:docMk/>
            <pc:sldMk cId="3012260842" sldId="516"/>
            <ac:picMk id="8" creationId="{8A8E2112-5312-044B-BFFA-7FD9EF30F218}"/>
          </ac:picMkLst>
        </pc:picChg>
      </pc:sldChg>
      <pc:sldChg chg="modSp del mod">
        <pc:chgData name="Bethany Bolen" userId="8e338a04f9f07398" providerId="LiveId" clId="{1F443DB2-1695-4786-B321-044966E8541A}" dt="2023-06-07T17:01:05.764" v="638" actId="47"/>
        <pc:sldMkLst>
          <pc:docMk/>
          <pc:sldMk cId="3213420220" sldId="521"/>
        </pc:sldMkLst>
        <pc:spChg chg="mod">
          <ac:chgData name="Bethany Bolen" userId="8e338a04f9f07398" providerId="LiveId" clId="{1F443DB2-1695-4786-B321-044966E8541A}" dt="2023-06-07T16:58:41.942" v="617" actId="1076"/>
          <ac:spMkLst>
            <pc:docMk/>
            <pc:sldMk cId="3213420220" sldId="521"/>
            <ac:spMk id="8" creationId="{6D41F468-C319-A39C-13AC-918FDB10CFDF}"/>
          </ac:spMkLst>
        </pc:spChg>
      </pc:sldChg>
      <pc:sldChg chg="addSp delSp modSp mod modNotesTx">
        <pc:chgData name="Bethany Bolen" userId="8e338a04f9f07398" providerId="LiveId" clId="{1F443DB2-1695-4786-B321-044966E8541A}" dt="2023-06-07T17:01:45.659" v="655" actId="20577"/>
        <pc:sldMkLst>
          <pc:docMk/>
          <pc:sldMk cId="922026262" sldId="522"/>
        </pc:sldMkLst>
        <pc:spChg chg="del">
          <ac:chgData name="Bethany Bolen" userId="8e338a04f9f07398" providerId="LiveId" clId="{1F443DB2-1695-4786-B321-044966E8541A}" dt="2023-06-07T17:01:42.689" v="653" actId="478"/>
          <ac:spMkLst>
            <pc:docMk/>
            <pc:sldMk cId="922026262" sldId="522"/>
            <ac:spMk id="8" creationId="{FC002886-B432-61E7-36F3-38F8CD6DB542}"/>
          </ac:spMkLst>
        </pc:spChg>
        <pc:picChg chg="del">
          <ac:chgData name="Bethany Bolen" userId="8e338a04f9f07398" providerId="LiveId" clId="{1F443DB2-1695-4786-B321-044966E8541A}" dt="2023-06-07T17:01:43.268" v="654" actId="478"/>
          <ac:picMkLst>
            <pc:docMk/>
            <pc:sldMk cId="922026262" sldId="522"/>
            <ac:picMk id="5" creationId="{00000000-0000-0000-0000-000000000000}"/>
          </ac:picMkLst>
        </pc:picChg>
        <pc:picChg chg="add del mod">
          <ac:chgData name="Bethany Bolen" userId="8e338a04f9f07398" providerId="LiveId" clId="{1F443DB2-1695-4786-B321-044966E8541A}" dt="2023-06-07T17:01:38.221" v="648" actId="478"/>
          <ac:picMkLst>
            <pc:docMk/>
            <pc:sldMk cId="922026262" sldId="522"/>
            <ac:picMk id="7" creationId="{A9927C6A-7AC4-7639-ACB2-FA86C9D215EB}"/>
          </ac:picMkLst>
        </pc:picChg>
        <pc:picChg chg="add mod ord">
          <ac:chgData name="Bethany Bolen" userId="8e338a04f9f07398" providerId="LiveId" clId="{1F443DB2-1695-4786-B321-044966E8541A}" dt="2023-06-07T17:01:40.783" v="652" actId="962"/>
          <ac:picMkLst>
            <pc:docMk/>
            <pc:sldMk cId="922026262" sldId="522"/>
            <ac:picMk id="10" creationId="{9BF4E93F-36C4-2860-40BF-99EAE5AB9E22}"/>
          </ac:picMkLst>
        </pc:picChg>
      </pc:sldChg>
      <pc:sldChg chg="modSp mod">
        <pc:chgData name="Bethany Bolen" userId="8e338a04f9f07398" providerId="LiveId" clId="{1F443DB2-1695-4786-B321-044966E8541A}" dt="2023-06-07T17:01:55.904" v="664" actId="732"/>
        <pc:sldMkLst>
          <pc:docMk/>
          <pc:sldMk cId="1986342501" sldId="524"/>
        </pc:sldMkLst>
        <pc:picChg chg="mod modCrop">
          <ac:chgData name="Bethany Bolen" userId="8e338a04f9f07398" providerId="LiveId" clId="{1F443DB2-1695-4786-B321-044966E8541A}" dt="2023-06-07T17:01:55.904" v="664" actId="732"/>
          <ac:picMkLst>
            <pc:docMk/>
            <pc:sldMk cId="1986342501" sldId="524"/>
            <ac:picMk id="8" creationId="{BA085594-BF6C-0473-0A1A-7A934DEFCAC3}"/>
          </ac:picMkLst>
        </pc:picChg>
      </pc:sldChg>
      <pc:sldChg chg="addSp delSp modSp mod modNotesTx">
        <pc:chgData name="Bethany Bolen" userId="8e338a04f9f07398" providerId="LiveId" clId="{1F443DB2-1695-4786-B321-044966E8541A}" dt="2023-06-07T17:07:14.805" v="710" actId="478"/>
        <pc:sldMkLst>
          <pc:docMk/>
          <pc:sldMk cId="570270442" sldId="528"/>
        </pc:sldMkLst>
        <pc:spChg chg="del">
          <ac:chgData name="Bethany Bolen" userId="8e338a04f9f07398" providerId="LiveId" clId="{1F443DB2-1695-4786-B321-044966E8541A}" dt="2023-06-07T17:07:14.805" v="710" actId="478"/>
          <ac:spMkLst>
            <pc:docMk/>
            <pc:sldMk cId="570270442" sldId="528"/>
            <ac:spMk id="6" creationId="{35D29382-2CAA-B96D-2381-658BEA6ADFC0}"/>
          </ac:spMkLst>
        </pc:spChg>
        <pc:picChg chg="add mod ord">
          <ac:chgData name="Bethany Bolen" userId="8e338a04f9f07398" providerId="LiveId" clId="{1F443DB2-1695-4786-B321-044966E8541A}" dt="2023-06-07T17:07:08.926" v="707" actId="962"/>
          <ac:picMkLst>
            <pc:docMk/>
            <pc:sldMk cId="570270442" sldId="528"/>
            <ac:picMk id="7" creationId="{F351DF16-19CA-9229-B6B7-5894AED06F89}"/>
          </ac:picMkLst>
        </pc:picChg>
        <pc:picChg chg="del">
          <ac:chgData name="Bethany Bolen" userId="8e338a04f9f07398" providerId="LiveId" clId="{1F443DB2-1695-4786-B321-044966E8541A}" dt="2023-06-07T17:07:09.608" v="708" actId="478"/>
          <ac:picMkLst>
            <pc:docMk/>
            <pc:sldMk cId="570270442" sldId="528"/>
            <ac:picMk id="9218" creationId="{00000000-0000-0000-0000-000000000000}"/>
          </ac:picMkLst>
        </pc:picChg>
      </pc:sldChg>
      <pc:sldChg chg="addSp delSp modSp mod modNotesTx">
        <pc:chgData name="Bethany Bolen" userId="8e338a04f9f07398" providerId="LiveId" clId="{1F443DB2-1695-4786-B321-044966E8541A}" dt="2023-06-07T17:09:26.727" v="733" actId="20577"/>
        <pc:sldMkLst>
          <pc:docMk/>
          <pc:sldMk cId="685927512" sldId="535"/>
        </pc:sldMkLst>
        <pc:spChg chg="del">
          <ac:chgData name="Bethany Bolen" userId="8e338a04f9f07398" providerId="LiveId" clId="{1F443DB2-1695-4786-B321-044966E8541A}" dt="2023-06-07T17:08:52.503" v="724" actId="478"/>
          <ac:spMkLst>
            <pc:docMk/>
            <pc:sldMk cId="685927512" sldId="535"/>
            <ac:spMk id="7" creationId="{FDA2AD9F-6291-23CF-9E80-AC8E15B89E30}"/>
          </ac:spMkLst>
        </pc:spChg>
        <pc:picChg chg="del">
          <ac:chgData name="Bethany Bolen" userId="8e338a04f9f07398" providerId="LiveId" clId="{1F443DB2-1695-4786-B321-044966E8541A}" dt="2023-06-07T17:08:51.457" v="723" actId="478"/>
          <ac:picMkLst>
            <pc:docMk/>
            <pc:sldMk cId="685927512" sldId="535"/>
            <ac:picMk id="6" creationId="{E5AC43AD-19B5-C953-9C9C-C185F5865FB4}"/>
          </ac:picMkLst>
        </pc:picChg>
        <pc:picChg chg="add del mod ord">
          <ac:chgData name="Bethany Bolen" userId="8e338a04f9f07398" providerId="LiveId" clId="{1F443DB2-1695-4786-B321-044966E8541A}" dt="2023-06-07T17:09:23.915" v="731" actId="478"/>
          <ac:picMkLst>
            <pc:docMk/>
            <pc:sldMk cId="685927512" sldId="535"/>
            <ac:picMk id="8" creationId="{B49F7979-9231-23F4-BB5E-613F1804B4C5}"/>
          </ac:picMkLst>
        </pc:picChg>
        <pc:picChg chg="add mod ord">
          <ac:chgData name="Bethany Bolen" userId="8e338a04f9f07398" providerId="LiveId" clId="{1F443DB2-1695-4786-B321-044966E8541A}" dt="2023-06-07T17:09:22.869" v="730" actId="167"/>
          <ac:picMkLst>
            <pc:docMk/>
            <pc:sldMk cId="685927512" sldId="535"/>
            <ac:picMk id="10" creationId="{38EFAB85-F87C-ED4F-6EE9-5B0F6F0C5DC5}"/>
          </ac:picMkLst>
        </pc:picChg>
      </pc:sldChg>
      <pc:sldChg chg="addSp delSp modSp mod modNotesTx">
        <pc:chgData name="Bethany Bolen" userId="8e338a04f9f07398" providerId="LiveId" clId="{1F443DB2-1695-4786-B321-044966E8541A}" dt="2023-06-07T17:09:45.392" v="740" actId="20577"/>
        <pc:sldMkLst>
          <pc:docMk/>
          <pc:sldMk cId="1681384905" sldId="540"/>
        </pc:sldMkLst>
        <pc:spChg chg="del">
          <ac:chgData name="Bethany Bolen" userId="8e338a04f9f07398" providerId="LiveId" clId="{1F443DB2-1695-4786-B321-044966E8541A}" dt="2023-06-07T17:09:44.140" v="739" actId="478"/>
          <ac:spMkLst>
            <pc:docMk/>
            <pc:sldMk cId="1681384905" sldId="540"/>
            <ac:spMk id="8" creationId="{AE9FE7A2-61E3-8AE6-4CFB-FA45D96698A0}"/>
          </ac:spMkLst>
        </pc:spChg>
        <pc:picChg chg="add mod ord">
          <ac:chgData name="Bethany Bolen" userId="8e338a04f9f07398" providerId="LiveId" clId="{1F443DB2-1695-4786-B321-044966E8541A}" dt="2023-06-07T17:09:41.868" v="737" actId="167"/>
          <ac:picMkLst>
            <pc:docMk/>
            <pc:sldMk cId="1681384905" sldId="540"/>
            <ac:picMk id="6" creationId="{7331AD01-2A79-1D22-23AA-6AF6FF6833A1}"/>
          </ac:picMkLst>
        </pc:picChg>
        <pc:picChg chg="del">
          <ac:chgData name="Bethany Bolen" userId="8e338a04f9f07398" providerId="LiveId" clId="{1F443DB2-1695-4786-B321-044966E8541A}" dt="2023-06-07T17:09:42.921" v="738" actId="478"/>
          <ac:picMkLst>
            <pc:docMk/>
            <pc:sldMk cId="1681384905" sldId="540"/>
            <ac:picMk id="7" creationId="{00000000-0000-0000-0000-000000000000}"/>
          </ac:picMkLst>
        </pc:picChg>
      </pc:sldChg>
      <pc:sldChg chg="addSp delSp modSp mod modNotesTx">
        <pc:chgData name="Bethany Bolen" userId="8e338a04f9f07398" providerId="LiveId" clId="{1F443DB2-1695-4786-B321-044966E8541A}" dt="2023-06-07T17:10:47.735" v="747" actId="20577"/>
        <pc:sldMkLst>
          <pc:docMk/>
          <pc:sldMk cId="3356242707" sldId="544"/>
        </pc:sldMkLst>
        <pc:spChg chg="del">
          <ac:chgData name="Bethany Bolen" userId="8e338a04f9f07398" providerId="LiveId" clId="{1F443DB2-1695-4786-B321-044966E8541A}" dt="2023-06-07T17:10:46.375" v="746" actId="478"/>
          <ac:spMkLst>
            <pc:docMk/>
            <pc:sldMk cId="3356242707" sldId="544"/>
            <ac:spMk id="8" creationId="{70BEACE9-C2EB-06D5-D26B-E53E289A5456}"/>
          </ac:spMkLst>
        </pc:spChg>
        <pc:picChg chg="add mod ord">
          <ac:chgData name="Bethany Bolen" userId="8e338a04f9f07398" providerId="LiveId" clId="{1F443DB2-1695-4786-B321-044966E8541A}" dt="2023-06-07T17:10:45.094" v="743" actId="27614"/>
          <ac:picMkLst>
            <pc:docMk/>
            <pc:sldMk cId="3356242707" sldId="544"/>
            <ac:picMk id="6" creationId="{37614BC9-1DF9-DF3F-D938-516DF477B170}"/>
          </ac:picMkLst>
        </pc:picChg>
        <pc:picChg chg="del mod">
          <ac:chgData name="Bethany Bolen" userId="8e338a04f9f07398" providerId="LiveId" clId="{1F443DB2-1695-4786-B321-044966E8541A}" dt="2023-06-07T17:10:45.172" v="745" actId="478"/>
          <ac:picMkLst>
            <pc:docMk/>
            <pc:sldMk cId="3356242707" sldId="544"/>
            <ac:picMk id="7" creationId="{531A50C8-81C0-4055-AA34-A71D2858D8A4}"/>
          </ac:picMkLst>
        </pc:picChg>
      </pc:sldChg>
      <pc:sldChg chg="addSp delSp modSp mod modNotesTx">
        <pc:chgData name="Bethany Bolen" userId="8e338a04f9f07398" providerId="LiveId" clId="{1F443DB2-1695-4786-B321-044966E8541A}" dt="2023-06-07T17:12:30.817" v="759" actId="478"/>
        <pc:sldMkLst>
          <pc:docMk/>
          <pc:sldMk cId="1020130606" sldId="547"/>
        </pc:sldMkLst>
        <pc:spChg chg="del">
          <ac:chgData name="Bethany Bolen" userId="8e338a04f9f07398" providerId="LiveId" clId="{1F443DB2-1695-4786-B321-044966E8541A}" dt="2023-06-07T17:11:34.170" v="753" actId="478"/>
          <ac:spMkLst>
            <pc:docMk/>
            <pc:sldMk cId="1020130606" sldId="547"/>
            <ac:spMk id="7" creationId="{0ED59B4A-B1ED-FE3A-BFD0-435B2003A6DB}"/>
          </ac:spMkLst>
        </pc:spChg>
        <pc:picChg chg="del">
          <ac:chgData name="Bethany Bolen" userId="8e338a04f9f07398" providerId="LiveId" clId="{1F443DB2-1695-4786-B321-044966E8541A}" dt="2023-06-07T17:11:33.052" v="752" actId="478"/>
          <ac:picMkLst>
            <pc:docMk/>
            <pc:sldMk cId="1020130606" sldId="547"/>
            <ac:picMk id="6" creationId="{6DC00DE6-8490-4A14-A1A4-E9FE5E21AECD}"/>
          </ac:picMkLst>
        </pc:picChg>
        <pc:picChg chg="add del mod ord">
          <ac:chgData name="Bethany Bolen" userId="8e338a04f9f07398" providerId="LiveId" clId="{1F443DB2-1695-4786-B321-044966E8541A}" dt="2023-06-07T17:12:30.817" v="759" actId="478"/>
          <ac:picMkLst>
            <pc:docMk/>
            <pc:sldMk cId="1020130606" sldId="547"/>
            <ac:picMk id="8" creationId="{B69A17F0-760C-246E-855A-A722B8B3027B}"/>
          </ac:picMkLst>
        </pc:picChg>
        <pc:picChg chg="add mod ord">
          <ac:chgData name="Bethany Bolen" userId="8e338a04f9f07398" providerId="LiveId" clId="{1F443DB2-1695-4786-B321-044966E8541A}" dt="2023-06-07T17:12:30.317" v="757" actId="27614"/>
          <ac:picMkLst>
            <pc:docMk/>
            <pc:sldMk cId="1020130606" sldId="547"/>
            <ac:picMk id="10" creationId="{4BFBDFC7-99C3-CD86-60AD-A7B001CC5EF7}"/>
          </ac:picMkLst>
        </pc:picChg>
      </pc:sldChg>
      <pc:sldChg chg="addSp delSp modSp mod">
        <pc:chgData name="Bethany Bolen" userId="8e338a04f9f07398" providerId="LiveId" clId="{1F443DB2-1695-4786-B321-044966E8541A}" dt="2023-06-07T17:14:25.754" v="767" actId="478"/>
        <pc:sldMkLst>
          <pc:docMk/>
          <pc:sldMk cId="1205588812" sldId="548"/>
        </pc:sldMkLst>
        <pc:spChg chg="del">
          <ac:chgData name="Bethany Bolen" userId="8e338a04f9f07398" providerId="LiveId" clId="{1F443DB2-1695-4786-B321-044966E8541A}" dt="2023-06-07T17:14:25.754" v="767" actId="478"/>
          <ac:spMkLst>
            <pc:docMk/>
            <pc:sldMk cId="1205588812" sldId="548"/>
            <ac:spMk id="8" creationId="{59198B16-74A4-6133-3356-4B7891107E33}"/>
          </ac:spMkLst>
        </pc:spChg>
        <pc:picChg chg="add del mod">
          <ac:chgData name="Bethany Bolen" userId="8e338a04f9f07398" providerId="LiveId" clId="{1F443DB2-1695-4786-B321-044966E8541A}" dt="2023-06-07T17:12:40.490" v="761" actId="478"/>
          <ac:picMkLst>
            <pc:docMk/>
            <pc:sldMk cId="1205588812" sldId="548"/>
            <ac:picMk id="4" creationId="{55594A93-70F4-ACC3-2E7E-B8158BA8B5F4}"/>
          </ac:picMkLst>
        </pc:picChg>
        <pc:picChg chg="add mod ord">
          <ac:chgData name="Bethany Bolen" userId="8e338a04f9f07398" providerId="LiveId" clId="{1F443DB2-1695-4786-B321-044966E8541A}" dt="2023-06-07T17:14:23.723" v="764" actId="27614"/>
          <ac:picMkLst>
            <pc:docMk/>
            <pc:sldMk cId="1205588812" sldId="548"/>
            <ac:picMk id="9" creationId="{C23B224B-62EC-6593-DA0F-1D3E94199113}"/>
          </ac:picMkLst>
        </pc:picChg>
        <pc:picChg chg="del mod">
          <ac:chgData name="Bethany Bolen" userId="8e338a04f9f07398" providerId="LiveId" clId="{1F443DB2-1695-4786-B321-044966E8541A}" dt="2023-06-07T17:14:23.879" v="766" actId="478"/>
          <ac:picMkLst>
            <pc:docMk/>
            <pc:sldMk cId="1205588812" sldId="548"/>
            <ac:picMk id="1027" creationId="{00000000-0000-0000-0000-000000000000}"/>
          </ac:picMkLst>
        </pc:picChg>
      </pc:sldChg>
      <pc:sldChg chg="addSp delSp modSp del mod">
        <pc:chgData name="Bethany Bolen" userId="8e338a04f9f07398" providerId="LiveId" clId="{1F443DB2-1695-4786-B321-044966E8541A}" dt="2023-06-07T17:19:45.135" v="798" actId="47"/>
        <pc:sldMkLst>
          <pc:docMk/>
          <pc:sldMk cId="905006733" sldId="549"/>
        </pc:sldMkLst>
        <pc:picChg chg="add del mod">
          <ac:chgData name="Bethany Bolen" userId="8e338a04f9f07398" providerId="LiveId" clId="{1F443DB2-1695-4786-B321-044966E8541A}" dt="2023-06-07T17:14:32.586" v="769" actId="478"/>
          <ac:picMkLst>
            <pc:docMk/>
            <pc:sldMk cId="905006733" sldId="549"/>
            <ac:picMk id="7" creationId="{31A4FE2D-14CF-CD3D-D8B8-6AF4B9C36899}"/>
          </ac:picMkLst>
        </pc:picChg>
      </pc:sldChg>
      <pc:sldChg chg="addSp delSp modSp del mod">
        <pc:chgData name="Bethany Bolen" userId="8e338a04f9f07398" providerId="LiveId" clId="{1F443DB2-1695-4786-B321-044966E8541A}" dt="2023-06-07T17:25:08.905" v="843" actId="47"/>
        <pc:sldMkLst>
          <pc:docMk/>
          <pc:sldMk cId="3020041006" sldId="554"/>
        </pc:sldMkLst>
        <pc:picChg chg="add del mod">
          <ac:chgData name="Bethany Bolen" userId="8e338a04f9f07398" providerId="LiveId" clId="{1F443DB2-1695-4786-B321-044966E8541A}" dt="2023-06-07T17:19:57.267" v="800" actId="478"/>
          <ac:picMkLst>
            <pc:docMk/>
            <pc:sldMk cId="3020041006" sldId="554"/>
            <ac:picMk id="6" creationId="{EDF624CE-FDEB-1AB9-AFF5-C8267B1227BE}"/>
          </ac:picMkLst>
        </pc:picChg>
      </pc:sldChg>
      <pc:sldChg chg="del">
        <pc:chgData name="Bethany Bolen" userId="8e338a04f9f07398" providerId="LiveId" clId="{1F443DB2-1695-4786-B321-044966E8541A}" dt="2023-06-07T17:32:12.535" v="857" actId="47"/>
        <pc:sldMkLst>
          <pc:docMk/>
          <pc:sldMk cId="240786364" sldId="556"/>
        </pc:sldMkLst>
      </pc:sldChg>
      <pc:sldChg chg="addSp delSp modSp mod modNotesTx">
        <pc:chgData name="Bethany Bolen" userId="8e338a04f9f07398" providerId="LiveId" clId="{1F443DB2-1695-4786-B321-044966E8541A}" dt="2023-06-07T17:32:27.369" v="864" actId="20577"/>
        <pc:sldMkLst>
          <pc:docMk/>
          <pc:sldMk cId="1390722026" sldId="558"/>
        </pc:sldMkLst>
        <pc:spChg chg="del">
          <ac:chgData name="Bethany Bolen" userId="8e338a04f9f07398" providerId="LiveId" clId="{1F443DB2-1695-4786-B321-044966E8541A}" dt="2023-06-07T17:32:26.382" v="863" actId="478"/>
          <ac:spMkLst>
            <pc:docMk/>
            <pc:sldMk cId="1390722026" sldId="558"/>
            <ac:spMk id="8" creationId="{D0AF7898-814F-8079-69BA-A65F2F3ACCE6}"/>
          </ac:spMkLst>
        </pc:spChg>
        <pc:picChg chg="add mod ord">
          <ac:chgData name="Bethany Bolen" userId="8e338a04f9f07398" providerId="LiveId" clId="{1F443DB2-1695-4786-B321-044966E8541A}" dt="2023-06-07T17:32:23.617" v="861" actId="167"/>
          <ac:picMkLst>
            <pc:docMk/>
            <pc:sldMk cId="1390722026" sldId="558"/>
            <ac:picMk id="6" creationId="{E61C7282-1ABA-3830-4D9C-199A26FF35D0}"/>
          </ac:picMkLst>
        </pc:picChg>
        <pc:picChg chg="del">
          <ac:chgData name="Bethany Bolen" userId="8e338a04f9f07398" providerId="LiveId" clId="{1F443DB2-1695-4786-B321-044966E8541A}" dt="2023-06-07T17:32:24.398" v="862" actId="478"/>
          <ac:picMkLst>
            <pc:docMk/>
            <pc:sldMk cId="1390722026" sldId="558"/>
            <ac:picMk id="2050" creationId="{00000000-0000-0000-0000-000000000000}"/>
          </ac:picMkLst>
        </pc:picChg>
      </pc:sldChg>
      <pc:sldChg chg="delSp mod">
        <pc:chgData name="Bethany Bolen" userId="8e338a04f9f07398" providerId="LiveId" clId="{1F443DB2-1695-4786-B321-044966E8541A}" dt="2023-06-07T17:33:00.211" v="865" actId="478"/>
        <pc:sldMkLst>
          <pc:docMk/>
          <pc:sldMk cId="3011350667" sldId="560"/>
        </pc:sldMkLst>
        <pc:spChg chg="del">
          <ac:chgData name="Bethany Bolen" userId="8e338a04f9f07398" providerId="LiveId" clId="{1F443DB2-1695-4786-B321-044966E8541A}" dt="2023-06-07T17:33:00.211" v="865" actId="478"/>
          <ac:spMkLst>
            <pc:docMk/>
            <pc:sldMk cId="3011350667" sldId="560"/>
            <ac:spMk id="6" creationId="{18B0A799-7958-862D-B5ED-93D7A48E6641}"/>
          </ac:spMkLst>
        </pc:spChg>
      </pc:sldChg>
      <pc:sldChg chg="addSp delSp modSp mod modNotesTx">
        <pc:chgData name="Bethany Bolen" userId="8e338a04f9f07398" providerId="LiveId" clId="{1F443DB2-1695-4786-B321-044966E8541A}" dt="2023-06-07T17:33:34.950" v="881" actId="20577"/>
        <pc:sldMkLst>
          <pc:docMk/>
          <pc:sldMk cId="984790785" sldId="562"/>
        </pc:sldMkLst>
        <pc:spChg chg="del">
          <ac:chgData name="Bethany Bolen" userId="8e338a04f9f07398" providerId="LiveId" clId="{1F443DB2-1695-4786-B321-044966E8541A}" dt="2023-06-07T17:33:33.184" v="880" actId="478"/>
          <ac:spMkLst>
            <pc:docMk/>
            <pc:sldMk cId="984790785" sldId="562"/>
            <ac:spMk id="8" creationId="{AC0E6A02-2CFB-BD1C-4080-423C13D2CFEB}"/>
          </ac:spMkLst>
        </pc:spChg>
        <pc:picChg chg="add mod ord">
          <ac:chgData name="Bethany Bolen" userId="8e338a04f9f07398" providerId="LiveId" clId="{1F443DB2-1695-4786-B321-044966E8541A}" dt="2023-06-07T17:33:31.638" v="877" actId="27614"/>
          <ac:picMkLst>
            <pc:docMk/>
            <pc:sldMk cId="984790785" sldId="562"/>
            <ac:picMk id="6" creationId="{4727CEBC-4F1D-27B2-E750-C2E8C7F676E5}"/>
          </ac:picMkLst>
        </pc:picChg>
        <pc:picChg chg="del mod">
          <ac:chgData name="Bethany Bolen" userId="8e338a04f9f07398" providerId="LiveId" clId="{1F443DB2-1695-4786-B321-044966E8541A}" dt="2023-06-07T17:33:31.934" v="879" actId="478"/>
          <ac:picMkLst>
            <pc:docMk/>
            <pc:sldMk cId="984790785" sldId="562"/>
            <ac:picMk id="1027" creationId="{00000000-0000-0000-0000-000000000000}"/>
          </ac:picMkLst>
        </pc:picChg>
      </pc:sldChg>
      <pc:sldChg chg="delSp mod">
        <pc:chgData name="Bethany Bolen" userId="8e338a04f9f07398" providerId="LiveId" clId="{1F443DB2-1695-4786-B321-044966E8541A}" dt="2023-06-07T17:33:55.718" v="894" actId="478"/>
        <pc:sldMkLst>
          <pc:docMk/>
          <pc:sldMk cId="375695859" sldId="565"/>
        </pc:sldMkLst>
        <pc:picChg chg="del">
          <ac:chgData name="Bethany Bolen" userId="8e338a04f9f07398" providerId="LiveId" clId="{1F443DB2-1695-4786-B321-044966E8541A}" dt="2023-06-07T17:33:55.718" v="894" actId="478"/>
          <ac:picMkLst>
            <pc:docMk/>
            <pc:sldMk cId="375695859" sldId="565"/>
            <ac:picMk id="6" creationId="{2F98C97F-D5D0-1B16-6494-979741B1632E}"/>
          </ac:picMkLst>
        </pc:picChg>
      </pc:sldChg>
      <pc:sldChg chg="addSp delSp modSp mod modNotesTx">
        <pc:chgData name="Bethany Bolen" userId="8e338a04f9f07398" providerId="LiveId" clId="{1F443DB2-1695-4786-B321-044966E8541A}" dt="2023-06-07T17:34:11.873" v="901" actId="20577"/>
        <pc:sldMkLst>
          <pc:docMk/>
          <pc:sldMk cId="369938200" sldId="567"/>
        </pc:sldMkLst>
        <pc:spChg chg="del">
          <ac:chgData name="Bethany Bolen" userId="8e338a04f9f07398" providerId="LiveId" clId="{1F443DB2-1695-4786-B321-044966E8541A}" dt="2023-06-07T17:34:10.764" v="900" actId="478"/>
          <ac:spMkLst>
            <pc:docMk/>
            <pc:sldMk cId="369938200" sldId="567"/>
            <ac:spMk id="8" creationId="{A78B9283-2B5A-9849-79AA-A88CB2F0DFE5}"/>
          </ac:spMkLst>
        </pc:spChg>
        <pc:picChg chg="add mod ord">
          <ac:chgData name="Bethany Bolen" userId="8e338a04f9f07398" providerId="LiveId" clId="{1F443DB2-1695-4786-B321-044966E8541A}" dt="2023-06-07T17:34:09.186" v="898" actId="167"/>
          <ac:picMkLst>
            <pc:docMk/>
            <pc:sldMk cId="369938200" sldId="567"/>
            <ac:picMk id="6" creationId="{8C2E712E-3C77-2C4B-E3D6-DD9F09C7E356}"/>
          </ac:picMkLst>
        </pc:picChg>
        <pc:picChg chg="del">
          <ac:chgData name="Bethany Bolen" userId="8e338a04f9f07398" providerId="LiveId" clId="{1F443DB2-1695-4786-B321-044966E8541A}" dt="2023-06-07T17:34:09.983" v="899" actId="478"/>
          <ac:picMkLst>
            <pc:docMk/>
            <pc:sldMk cId="369938200" sldId="567"/>
            <ac:picMk id="4098" creationId="{00000000-0000-0000-0000-000000000000}"/>
          </ac:picMkLst>
        </pc:picChg>
      </pc:sldChg>
      <pc:sldChg chg="addSp delSp modSp del mod">
        <pc:chgData name="Bethany Bolen" userId="8e338a04f9f07398" providerId="LiveId" clId="{1F443DB2-1695-4786-B321-044966E8541A}" dt="2023-06-07T18:19:13.572" v="935" actId="47"/>
        <pc:sldMkLst>
          <pc:docMk/>
          <pc:sldMk cId="1342846058" sldId="569"/>
        </pc:sldMkLst>
        <pc:spChg chg="mod">
          <ac:chgData name="Bethany Bolen" userId="8e338a04f9f07398" providerId="LiveId" clId="{1F443DB2-1695-4786-B321-044966E8541A}" dt="2023-06-07T18:17:04.038" v="919" actId="1076"/>
          <ac:spMkLst>
            <pc:docMk/>
            <pc:sldMk cId="1342846058" sldId="569"/>
            <ac:spMk id="10" creationId="{1BB8F9FD-27C9-AEEB-D303-9C9F54CF60F9}"/>
          </ac:spMkLst>
        </pc:spChg>
        <pc:picChg chg="add del mod">
          <ac:chgData name="Bethany Bolen" userId="8e338a04f9f07398" providerId="LiveId" clId="{1F443DB2-1695-4786-B321-044966E8541A}" dt="2023-06-07T18:16:33.046" v="905" actId="478"/>
          <ac:picMkLst>
            <pc:docMk/>
            <pc:sldMk cId="1342846058" sldId="569"/>
            <ac:picMk id="6" creationId="{9FD7D07F-230C-3141-6941-ABA372BFDA74}"/>
          </ac:picMkLst>
        </pc:picChg>
      </pc:sldChg>
      <pc:sldChg chg="addSp delSp modSp mod modNotesTx">
        <pc:chgData name="Bethany Bolen" userId="8e338a04f9f07398" providerId="LiveId" clId="{1F443DB2-1695-4786-B321-044966E8541A}" dt="2023-06-07T18:19:41.091" v="944" actId="20577"/>
        <pc:sldMkLst>
          <pc:docMk/>
          <pc:sldMk cId="1055732140" sldId="572"/>
        </pc:sldMkLst>
        <pc:spChg chg="del">
          <ac:chgData name="Bethany Bolen" userId="8e338a04f9f07398" providerId="LiveId" clId="{1F443DB2-1695-4786-B321-044966E8541A}" dt="2023-06-07T18:19:39.326" v="942" actId="478"/>
          <ac:spMkLst>
            <pc:docMk/>
            <pc:sldMk cId="1055732140" sldId="572"/>
            <ac:spMk id="8" creationId="{26304513-D025-541A-435C-D4DFD37E185A}"/>
          </ac:spMkLst>
        </pc:spChg>
        <pc:picChg chg="del">
          <ac:chgData name="Bethany Bolen" userId="8e338a04f9f07398" providerId="LiveId" clId="{1F443DB2-1695-4786-B321-044966E8541A}" dt="2023-06-07T18:19:39.763" v="943" actId="478"/>
          <ac:picMkLst>
            <pc:docMk/>
            <pc:sldMk cId="1055732140" sldId="572"/>
            <ac:picMk id="6" creationId="{00000000-0000-0000-0000-000000000000}"/>
          </ac:picMkLst>
        </pc:picChg>
        <pc:picChg chg="add mod ord">
          <ac:chgData name="Bethany Bolen" userId="8e338a04f9f07398" providerId="LiveId" clId="{1F443DB2-1695-4786-B321-044966E8541A}" dt="2023-06-07T18:19:35.464" v="941" actId="167"/>
          <ac:picMkLst>
            <pc:docMk/>
            <pc:sldMk cId="1055732140" sldId="572"/>
            <ac:picMk id="7" creationId="{76903392-9602-2AA7-3C12-5326FFFE8DBC}"/>
          </ac:picMkLst>
        </pc:picChg>
      </pc:sldChg>
      <pc:sldChg chg="addSp delSp modSp mod modNotesTx">
        <pc:chgData name="Bethany Bolen" userId="8e338a04f9f07398" providerId="LiveId" clId="{1F443DB2-1695-4786-B321-044966E8541A}" dt="2023-06-07T18:22:07.224" v="974" actId="20577"/>
        <pc:sldMkLst>
          <pc:docMk/>
          <pc:sldMk cId="3853138379" sldId="573"/>
        </pc:sldMkLst>
        <pc:spChg chg="del">
          <ac:chgData name="Bethany Bolen" userId="8e338a04f9f07398" providerId="LiveId" clId="{1F443DB2-1695-4786-B321-044966E8541A}" dt="2023-06-07T18:22:06.053" v="973" actId="478"/>
          <ac:spMkLst>
            <pc:docMk/>
            <pc:sldMk cId="3853138379" sldId="573"/>
            <ac:spMk id="8" creationId="{45694781-E48A-D1F4-5D6D-0F4B925F2B41}"/>
          </ac:spMkLst>
        </pc:spChg>
        <pc:picChg chg="del">
          <ac:chgData name="Bethany Bolen" userId="8e338a04f9f07398" providerId="LiveId" clId="{1F443DB2-1695-4786-B321-044966E8541A}" dt="2023-06-07T18:22:05.412" v="972" actId="478"/>
          <ac:picMkLst>
            <pc:docMk/>
            <pc:sldMk cId="3853138379" sldId="573"/>
            <ac:picMk id="6" creationId="{E937D173-0470-4ECB-8194-263D5D3FB06D}"/>
          </ac:picMkLst>
        </pc:picChg>
        <pc:picChg chg="add mod ord">
          <ac:chgData name="Bethany Bolen" userId="8e338a04f9f07398" providerId="LiveId" clId="{1F443DB2-1695-4786-B321-044966E8541A}" dt="2023-06-07T18:22:03.585" v="971" actId="167"/>
          <ac:picMkLst>
            <pc:docMk/>
            <pc:sldMk cId="3853138379" sldId="573"/>
            <ac:picMk id="7" creationId="{4C99FDE1-C1DF-0BA9-94F6-8E3054768B82}"/>
          </ac:picMkLst>
        </pc:picChg>
      </pc:sldChg>
      <pc:sldChg chg="addSp delSp modSp add mod modNotesTx">
        <pc:chgData name="Bethany Bolen" userId="8e338a04f9f07398" providerId="LiveId" clId="{1F443DB2-1695-4786-B321-044966E8541A}" dt="2023-06-07T15:58:05.416" v="18" actId="478"/>
        <pc:sldMkLst>
          <pc:docMk/>
          <pc:sldMk cId="3785707873" sldId="955"/>
        </pc:sldMkLst>
        <pc:spChg chg="del">
          <ac:chgData name="Bethany Bolen" userId="8e338a04f9f07398" providerId="LiveId" clId="{1F443DB2-1695-4786-B321-044966E8541A}" dt="2023-06-07T15:57:42.067" v="13" actId="478"/>
          <ac:spMkLst>
            <pc:docMk/>
            <pc:sldMk cId="3785707873" sldId="955"/>
            <ac:spMk id="6" creationId="{A99B0333-12E4-38A6-AEBA-759F9D352BE5}"/>
          </ac:spMkLst>
        </pc:spChg>
        <pc:picChg chg="del">
          <ac:chgData name="Bethany Bolen" userId="8e338a04f9f07398" providerId="LiveId" clId="{1F443DB2-1695-4786-B321-044966E8541A}" dt="2023-06-07T15:57:41.258" v="12" actId="478"/>
          <ac:picMkLst>
            <pc:docMk/>
            <pc:sldMk cId="3785707873" sldId="955"/>
            <ac:picMk id="7" creationId="{978FBA7F-162D-330C-DE89-461BEAEAD53B}"/>
          </ac:picMkLst>
        </pc:picChg>
        <pc:picChg chg="add del mod ord">
          <ac:chgData name="Bethany Bolen" userId="8e338a04f9f07398" providerId="LiveId" clId="{1F443DB2-1695-4786-B321-044966E8541A}" dt="2023-06-07T15:58:05.416" v="18" actId="478"/>
          <ac:picMkLst>
            <pc:docMk/>
            <pc:sldMk cId="3785707873" sldId="955"/>
            <ac:picMk id="8" creationId="{F4090CB3-4FF1-AEAC-5DE4-3195F27CF92D}"/>
          </ac:picMkLst>
        </pc:picChg>
        <pc:picChg chg="add mod ord">
          <ac:chgData name="Bethany Bolen" userId="8e338a04f9f07398" providerId="LiveId" clId="{1F443DB2-1695-4786-B321-044966E8541A}" dt="2023-06-07T15:58:04.666" v="17" actId="962"/>
          <ac:picMkLst>
            <pc:docMk/>
            <pc:sldMk cId="3785707873" sldId="955"/>
            <ac:picMk id="10" creationId="{1098535B-4C36-EF9C-560F-84FEFA0EAE48}"/>
          </ac:picMkLst>
        </pc:picChg>
      </pc:sldChg>
      <pc:sldChg chg="addSp delSp modSp add mod modNotesTx">
        <pc:chgData name="Bethany Bolen" userId="8e338a04f9f07398" providerId="LiveId" clId="{1F443DB2-1695-4786-B321-044966E8541A}" dt="2023-06-07T15:58:44.984" v="28" actId="20577"/>
        <pc:sldMkLst>
          <pc:docMk/>
          <pc:sldMk cId="3494450754" sldId="956"/>
        </pc:sldMkLst>
        <pc:spChg chg="del">
          <ac:chgData name="Bethany Bolen" userId="8e338a04f9f07398" providerId="LiveId" clId="{1F443DB2-1695-4786-B321-044966E8541A}" dt="2023-06-07T15:58:40.274" v="26" actId="478"/>
          <ac:spMkLst>
            <pc:docMk/>
            <pc:sldMk cId="3494450754" sldId="956"/>
            <ac:spMk id="9" creationId="{CAC56F65-4A42-ED61-72BF-AA76A1913300}"/>
          </ac:spMkLst>
        </pc:spChg>
        <pc:picChg chg="del">
          <ac:chgData name="Bethany Bolen" userId="8e338a04f9f07398" providerId="LiveId" clId="{1F443DB2-1695-4786-B321-044966E8541A}" dt="2023-06-07T15:58:38.817" v="25" actId="478"/>
          <ac:picMkLst>
            <pc:docMk/>
            <pc:sldMk cId="3494450754" sldId="956"/>
            <ac:picMk id="5" creationId="{4D7B60E5-872E-9E8F-6C46-720E9D159B7C}"/>
          </ac:picMkLst>
        </pc:picChg>
        <pc:picChg chg="add mod ord">
          <ac:chgData name="Bethany Bolen" userId="8e338a04f9f07398" providerId="LiveId" clId="{1F443DB2-1695-4786-B321-044966E8541A}" dt="2023-06-07T15:58:37.956" v="24" actId="167"/>
          <ac:picMkLst>
            <pc:docMk/>
            <pc:sldMk cId="3494450754" sldId="956"/>
            <ac:picMk id="6" creationId="{0AAC37EE-5803-D41F-E0CF-BD7692EF2AC8}"/>
          </ac:picMkLst>
        </pc:picChg>
      </pc:sldChg>
      <pc:sldChg chg="addSp delSp modSp add mod modNotesTx">
        <pc:chgData name="Bethany Bolen" userId="8e338a04f9f07398" providerId="LiveId" clId="{1F443DB2-1695-4786-B321-044966E8541A}" dt="2023-06-07T16:02:30.777" v="60" actId="478"/>
        <pc:sldMkLst>
          <pc:docMk/>
          <pc:sldMk cId="3293052617" sldId="957"/>
        </pc:sldMkLst>
        <pc:spChg chg="del">
          <ac:chgData name="Bethany Bolen" userId="8e338a04f9f07398" providerId="LiveId" clId="{1F443DB2-1695-4786-B321-044966E8541A}" dt="2023-06-07T16:01:06.855" v="44" actId="478"/>
          <ac:spMkLst>
            <pc:docMk/>
            <pc:sldMk cId="3293052617" sldId="957"/>
            <ac:spMk id="6" creationId="{33609301-40AC-C13C-4F23-68F9A119D2DA}"/>
          </ac:spMkLst>
        </pc:spChg>
        <pc:picChg chg="add del mod ord">
          <ac:chgData name="Bethany Bolen" userId="8e338a04f9f07398" providerId="LiveId" clId="{1F443DB2-1695-4786-B321-044966E8541A}" dt="2023-06-07T16:01:54.141" v="50" actId="478"/>
          <ac:picMkLst>
            <pc:docMk/>
            <pc:sldMk cId="3293052617" sldId="957"/>
            <ac:picMk id="7" creationId="{AA8B511F-525C-CB1D-E3EC-035ECC36708A}"/>
          </ac:picMkLst>
        </pc:picChg>
        <pc:picChg chg="add del mod ord">
          <ac:chgData name="Bethany Bolen" userId="8e338a04f9f07398" providerId="LiveId" clId="{1F443DB2-1695-4786-B321-044966E8541A}" dt="2023-06-07T16:02:08.626" v="55" actId="478"/>
          <ac:picMkLst>
            <pc:docMk/>
            <pc:sldMk cId="3293052617" sldId="957"/>
            <ac:picMk id="9" creationId="{22DF3D47-132E-38D7-C220-CA8F55A792DE}"/>
          </ac:picMkLst>
        </pc:picChg>
        <pc:picChg chg="add del mod ord">
          <ac:chgData name="Bethany Bolen" userId="8e338a04f9f07398" providerId="LiveId" clId="{1F443DB2-1695-4786-B321-044966E8541A}" dt="2023-06-07T16:02:30.777" v="60" actId="478"/>
          <ac:picMkLst>
            <pc:docMk/>
            <pc:sldMk cId="3293052617" sldId="957"/>
            <ac:picMk id="11" creationId="{46C6334F-0254-048F-A3BE-B31A48732AF1}"/>
          </ac:picMkLst>
        </pc:picChg>
        <pc:picChg chg="add mod ord">
          <ac:chgData name="Bethany Bolen" userId="8e338a04f9f07398" providerId="LiveId" clId="{1F443DB2-1695-4786-B321-044966E8541A}" dt="2023-06-07T16:02:30.606" v="58" actId="27614"/>
          <ac:picMkLst>
            <pc:docMk/>
            <pc:sldMk cId="3293052617" sldId="957"/>
            <ac:picMk id="13" creationId="{C794896F-CD0E-CA0B-091E-3B05B0FE9E02}"/>
          </ac:picMkLst>
        </pc:picChg>
        <pc:picChg chg="del">
          <ac:chgData name="Bethany Bolen" userId="8e338a04f9f07398" providerId="LiveId" clId="{1F443DB2-1695-4786-B321-044966E8541A}" dt="2023-06-07T16:01:05.449" v="43" actId="478"/>
          <ac:picMkLst>
            <pc:docMk/>
            <pc:sldMk cId="3293052617" sldId="957"/>
            <ac:picMk id="3074" creationId="{00000000-0000-0000-0000-000000000000}"/>
          </ac:picMkLst>
        </pc:picChg>
      </pc:sldChg>
      <pc:sldChg chg="addSp delSp modSp add del mod">
        <pc:chgData name="Bethany Bolen" userId="8e338a04f9f07398" providerId="LiveId" clId="{1F443DB2-1695-4786-B321-044966E8541A}" dt="2023-06-07T16:07:39.462" v="104" actId="47"/>
        <pc:sldMkLst>
          <pc:docMk/>
          <pc:sldMk cId="146151703" sldId="958"/>
        </pc:sldMkLst>
        <pc:spChg chg="del">
          <ac:chgData name="Bethany Bolen" userId="8e338a04f9f07398" providerId="LiveId" clId="{1F443DB2-1695-4786-B321-044966E8541A}" dt="2023-06-07T16:03:37.854" v="82" actId="478"/>
          <ac:spMkLst>
            <pc:docMk/>
            <pc:sldMk cId="146151703" sldId="958"/>
            <ac:spMk id="8" creationId="{64ADB03E-A0FA-7AF4-AE64-985A92FCAA0F}"/>
          </ac:spMkLst>
        </pc:spChg>
        <pc:picChg chg="add del mod ord">
          <ac:chgData name="Bethany Bolen" userId="8e338a04f9f07398" providerId="LiveId" clId="{1F443DB2-1695-4786-B321-044966E8541A}" dt="2023-06-07T16:04:44.674" v="92" actId="478"/>
          <ac:picMkLst>
            <pc:docMk/>
            <pc:sldMk cId="146151703" sldId="958"/>
            <ac:picMk id="6" creationId="{A9514605-CA56-4E53-64DC-7D50B92C91C4}"/>
          </ac:picMkLst>
        </pc:picChg>
        <pc:picChg chg="add del mod ord">
          <ac:chgData name="Bethany Bolen" userId="8e338a04f9f07398" providerId="LiveId" clId="{1F443DB2-1695-4786-B321-044966E8541A}" dt="2023-06-07T16:05:54.929" v="97" actId="478"/>
          <ac:picMkLst>
            <pc:docMk/>
            <pc:sldMk cId="146151703" sldId="958"/>
            <ac:picMk id="9" creationId="{549C8C38-BDA6-3DE1-2BDF-BF81F687048A}"/>
          </ac:picMkLst>
        </pc:picChg>
        <pc:picChg chg="add del mod ord">
          <ac:chgData name="Bethany Bolen" userId="8e338a04f9f07398" providerId="LiveId" clId="{1F443DB2-1695-4786-B321-044966E8541A}" dt="2023-06-07T16:07:15.064" v="103" actId="478"/>
          <ac:picMkLst>
            <pc:docMk/>
            <pc:sldMk cId="146151703" sldId="958"/>
            <ac:picMk id="11" creationId="{529E559B-E183-66E2-5C0B-59513F9CCFF3}"/>
          </ac:picMkLst>
        </pc:picChg>
        <pc:picChg chg="add mod ord">
          <ac:chgData name="Bethany Bolen" userId="8e338a04f9f07398" providerId="LiveId" clId="{1F443DB2-1695-4786-B321-044966E8541A}" dt="2023-06-07T16:07:13.892" v="102" actId="167"/>
          <ac:picMkLst>
            <pc:docMk/>
            <pc:sldMk cId="146151703" sldId="958"/>
            <ac:picMk id="13" creationId="{65C92E49-F580-C1D2-EEA8-2C8625A05ABB}"/>
          </ac:picMkLst>
        </pc:picChg>
        <pc:picChg chg="del">
          <ac:chgData name="Bethany Bolen" userId="8e338a04f9f07398" providerId="LiveId" clId="{1F443DB2-1695-4786-B321-044966E8541A}" dt="2023-06-07T16:03:36.198" v="81" actId="478"/>
          <ac:picMkLst>
            <pc:docMk/>
            <pc:sldMk cId="146151703" sldId="958"/>
            <ac:picMk id="1026" creationId="{00000000-0000-0000-0000-000000000000}"/>
          </ac:picMkLst>
        </pc:picChg>
        <pc:picChg chg="add del mod">
          <ac:chgData name="Bethany Bolen" userId="8e338a04f9f07398" providerId="LiveId" clId="{1F443DB2-1695-4786-B321-044966E8541A}" dt="2023-06-07T16:03:42.806" v="83" actId="478"/>
          <ac:picMkLst>
            <pc:docMk/>
            <pc:sldMk cId="146151703" sldId="958"/>
            <ac:picMk id="2050" creationId="{A521A795-0E19-6B28-FEDD-A6709F1946EE}"/>
          </ac:picMkLst>
        </pc:picChg>
      </pc:sldChg>
      <pc:sldChg chg="delSp add mod modNotesTx">
        <pc:chgData name="Bethany Bolen" userId="8e338a04f9f07398" providerId="LiveId" clId="{1F443DB2-1695-4786-B321-044966E8541A}" dt="2023-06-07T16:08:55.028" v="193" actId="20577"/>
        <pc:sldMkLst>
          <pc:docMk/>
          <pc:sldMk cId="4107498374" sldId="958"/>
        </pc:sldMkLst>
        <pc:picChg chg="del">
          <ac:chgData name="Bethany Bolen" userId="8e338a04f9f07398" providerId="LiveId" clId="{1F443DB2-1695-4786-B321-044966E8541A}" dt="2023-06-07T16:08:43.963" v="190" actId="478"/>
          <ac:picMkLst>
            <pc:docMk/>
            <pc:sldMk cId="4107498374" sldId="958"/>
            <ac:picMk id="6" creationId="{00000000-0000-0000-0000-000000000000}"/>
          </ac:picMkLst>
        </pc:picChg>
      </pc:sldChg>
      <pc:sldChg chg="addSp delSp modSp add mod modNotesTx">
        <pc:chgData name="Bethany Bolen" userId="8e338a04f9f07398" providerId="LiveId" clId="{1F443DB2-1695-4786-B321-044966E8541A}" dt="2023-06-07T16:16:25.484" v="237" actId="20577"/>
        <pc:sldMkLst>
          <pc:docMk/>
          <pc:sldMk cId="2412330871" sldId="959"/>
        </pc:sldMkLst>
        <pc:spChg chg="del">
          <ac:chgData name="Bethany Bolen" userId="8e338a04f9f07398" providerId="LiveId" clId="{1F443DB2-1695-4786-B321-044966E8541A}" dt="2023-06-07T16:09:34.409" v="197" actId="478"/>
          <ac:spMkLst>
            <pc:docMk/>
            <pc:sldMk cId="2412330871" sldId="959"/>
            <ac:spMk id="8" creationId="{917C3558-12FA-0AD7-A82E-C444F8B0C17E}"/>
          </ac:spMkLst>
        </pc:spChg>
        <pc:picChg chg="del">
          <ac:chgData name="Bethany Bolen" userId="8e338a04f9f07398" providerId="LiveId" clId="{1F443DB2-1695-4786-B321-044966E8541A}" dt="2023-06-07T16:10:20.196" v="210" actId="478"/>
          <ac:picMkLst>
            <pc:docMk/>
            <pc:sldMk cId="2412330871" sldId="959"/>
            <ac:picMk id="6" creationId="{7F84564D-4F31-18CA-1B3B-9CEB5CD4F74E}"/>
          </ac:picMkLst>
        </pc:picChg>
        <pc:picChg chg="add del mod ord">
          <ac:chgData name="Bethany Bolen" userId="8e338a04f9f07398" providerId="LiveId" clId="{1F443DB2-1695-4786-B321-044966E8541A}" dt="2023-06-07T16:15:03.470" v="215" actId="478"/>
          <ac:picMkLst>
            <pc:docMk/>
            <pc:sldMk cId="2412330871" sldId="959"/>
            <ac:picMk id="7" creationId="{08054181-96A6-B4DB-6D75-6BD81D5770B7}"/>
          </ac:picMkLst>
        </pc:picChg>
        <pc:picChg chg="add del mod ord">
          <ac:chgData name="Bethany Bolen" userId="8e338a04f9f07398" providerId="LiveId" clId="{1F443DB2-1695-4786-B321-044966E8541A}" dt="2023-06-07T16:15:26.871" v="220" actId="478"/>
          <ac:picMkLst>
            <pc:docMk/>
            <pc:sldMk cId="2412330871" sldId="959"/>
            <ac:picMk id="10" creationId="{5CEEC970-3E4E-66A4-82D6-9048C6E69AD7}"/>
          </ac:picMkLst>
        </pc:picChg>
        <pc:picChg chg="add del mod ord">
          <ac:chgData name="Bethany Bolen" userId="8e338a04f9f07398" providerId="LiveId" clId="{1F443DB2-1695-4786-B321-044966E8541A}" dt="2023-06-07T16:15:41.926" v="225" actId="478"/>
          <ac:picMkLst>
            <pc:docMk/>
            <pc:sldMk cId="2412330871" sldId="959"/>
            <ac:picMk id="12" creationId="{DF42EA66-59F9-023E-188F-9C5D85E3B3DF}"/>
          </ac:picMkLst>
        </pc:picChg>
        <pc:picChg chg="add del mod ord">
          <ac:chgData name="Bethany Bolen" userId="8e338a04f9f07398" providerId="LiveId" clId="{1F443DB2-1695-4786-B321-044966E8541A}" dt="2023-06-07T16:16:00.513" v="230" actId="478"/>
          <ac:picMkLst>
            <pc:docMk/>
            <pc:sldMk cId="2412330871" sldId="959"/>
            <ac:picMk id="14" creationId="{26AD5B70-D9F7-2710-C596-BDFCA2386DA9}"/>
          </ac:picMkLst>
        </pc:picChg>
        <pc:picChg chg="add del mod ord">
          <ac:chgData name="Bethany Bolen" userId="8e338a04f9f07398" providerId="LiveId" clId="{1F443DB2-1695-4786-B321-044966E8541A}" dt="2023-06-07T16:16:18.945" v="235" actId="478"/>
          <ac:picMkLst>
            <pc:docMk/>
            <pc:sldMk cId="2412330871" sldId="959"/>
            <ac:picMk id="16" creationId="{98BD38C0-DD5C-14F6-F4F4-519A8B8D1488}"/>
          </ac:picMkLst>
        </pc:picChg>
        <pc:picChg chg="add mod ord">
          <ac:chgData name="Bethany Bolen" userId="8e338a04f9f07398" providerId="LiveId" clId="{1F443DB2-1695-4786-B321-044966E8541A}" dt="2023-06-07T16:16:17.619" v="234" actId="167"/>
          <ac:picMkLst>
            <pc:docMk/>
            <pc:sldMk cId="2412330871" sldId="959"/>
            <ac:picMk id="18" creationId="{BB39F468-ABE9-7E33-AB07-E8AA628B6D83}"/>
          </ac:picMkLst>
        </pc:picChg>
        <pc:picChg chg="del">
          <ac:chgData name="Bethany Bolen" userId="8e338a04f9f07398" providerId="LiveId" clId="{1F443DB2-1695-4786-B321-044966E8541A}" dt="2023-06-07T16:09:33.016" v="196" actId="478"/>
          <ac:picMkLst>
            <pc:docMk/>
            <pc:sldMk cId="2412330871" sldId="959"/>
            <ac:picMk id="3074" creationId="{ED31D7ED-FAFC-56BC-01F5-8AE69CDF45BF}"/>
          </ac:picMkLst>
        </pc:picChg>
      </pc:sldChg>
      <pc:sldChg chg="addSp delSp modSp add mod modNotesTx">
        <pc:chgData name="Bethany Bolen" userId="8e338a04f9f07398" providerId="LiveId" clId="{1F443DB2-1695-4786-B321-044966E8541A}" dt="2023-06-07T16:24:47.596" v="305" actId="478"/>
        <pc:sldMkLst>
          <pc:docMk/>
          <pc:sldMk cId="384039611" sldId="960"/>
        </pc:sldMkLst>
        <pc:spChg chg="del">
          <ac:chgData name="Bethany Bolen" userId="8e338a04f9f07398" providerId="LiveId" clId="{1F443DB2-1695-4786-B321-044966E8541A}" dt="2023-06-07T16:18:17.032" v="245" actId="478"/>
          <ac:spMkLst>
            <pc:docMk/>
            <pc:sldMk cId="384039611" sldId="960"/>
            <ac:spMk id="8" creationId="{156A9826-1257-C1C1-4055-AE0BA31CDF25}"/>
          </ac:spMkLst>
        </pc:spChg>
        <pc:picChg chg="add del mod ord">
          <ac:chgData name="Bethany Bolen" userId="8e338a04f9f07398" providerId="LiveId" clId="{1F443DB2-1695-4786-B321-044966E8541A}" dt="2023-06-07T16:18:59.068" v="250" actId="478"/>
          <ac:picMkLst>
            <pc:docMk/>
            <pc:sldMk cId="384039611" sldId="960"/>
            <ac:picMk id="6" creationId="{68863069-D638-E7F5-43C2-8DD56AE48F18}"/>
          </ac:picMkLst>
        </pc:picChg>
        <pc:picChg chg="add del mod ord">
          <ac:chgData name="Bethany Bolen" userId="8e338a04f9f07398" providerId="LiveId" clId="{1F443DB2-1695-4786-B321-044966E8541A}" dt="2023-06-07T16:19:24.826" v="255" actId="478"/>
          <ac:picMkLst>
            <pc:docMk/>
            <pc:sldMk cId="384039611" sldId="960"/>
            <ac:picMk id="9" creationId="{FFC77C32-4971-7776-2F44-D24641C96FB4}"/>
          </ac:picMkLst>
        </pc:picChg>
        <pc:picChg chg="add del mod ord">
          <ac:chgData name="Bethany Bolen" userId="8e338a04f9f07398" providerId="LiveId" clId="{1F443DB2-1695-4786-B321-044966E8541A}" dt="2023-06-07T16:20:05.469" v="260" actId="478"/>
          <ac:picMkLst>
            <pc:docMk/>
            <pc:sldMk cId="384039611" sldId="960"/>
            <ac:picMk id="11" creationId="{846D7035-6E98-C692-2B8F-72174A2A56CD}"/>
          </ac:picMkLst>
        </pc:picChg>
        <pc:picChg chg="add del mod ord">
          <ac:chgData name="Bethany Bolen" userId="8e338a04f9f07398" providerId="LiveId" clId="{1F443DB2-1695-4786-B321-044966E8541A}" dt="2023-06-07T16:21:03.601" v="265" actId="478"/>
          <ac:picMkLst>
            <pc:docMk/>
            <pc:sldMk cId="384039611" sldId="960"/>
            <ac:picMk id="13" creationId="{A378FFED-2E3F-5501-99E7-8834BE5C8E05}"/>
          </ac:picMkLst>
        </pc:picChg>
        <pc:picChg chg="add del mod ord">
          <ac:chgData name="Bethany Bolen" userId="8e338a04f9f07398" providerId="LiveId" clId="{1F443DB2-1695-4786-B321-044966E8541A}" dt="2023-06-07T16:22:00.660" v="270" actId="478"/>
          <ac:picMkLst>
            <pc:docMk/>
            <pc:sldMk cId="384039611" sldId="960"/>
            <ac:picMk id="15" creationId="{7BBDA51F-5AB6-E367-1963-5999171E54E7}"/>
          </ac:picMkLst>
        </pc:picChg>
        <pc:picChg chg="add del mod ord">
          <ac:chgData name="Bethany Bolen" userId="8e338a04f9f07398" providerId="LiveId" clId="{1F443DB2-1695-4786-B321-044966E8541A}" dt="2023-06-07T16:22:18.621" v="275" actId="478"/>
          <ac:picMkLst>
            <pc:docMk/>
            <pc:sldMk cId="384039611" sldId="960"/>
            <ac:picMk id="17" creationId="{498FFC38-A2CB-FD3C-AE94-AB759989F11B}"/>
          </ac:picMkLst>
        </pc:picChg>
        <pc:picChg chg="add del mod ord">
          <ac:chgData name="Bethany Bolen" userId="8e338a04f9f07398" providerId="LiveId" clId="{1F443DB2-1695-4786-B321-044966E8541A}" dt="2023-06-07T16:22:43.346" v="280" actId="478"/>
          <ac:picMkLst>
            <pc:docMk/>
            <pc:sldMk cId="384039611" sldId="960"/>
            <ac:picMk id="19" creationId="{F28332CB-39A5-5365-C6DA-4CBC99D3E038}"/>
          </ac:picMkLst>
        </pc:picChg>
        <pc:picChg chg="add del mod ord">
          <ac:chgData name="Bethany Bolen" userId="8e338a04f9f07398" providerId="LiveId" clId="{1F443DB2-1695-4786-B321-044966E8541A}" dt="2023-06-07T16:23:08.712" v="285" actId="478"/>
          <ac:picMkLst>
            <pc:docMk/>
            <pc:sldMk cId="384039611" sldId="960"/>
            <ac:picMk id="21" creationId="{FE578400-5113-07D1-0FAB-D310B1EFA452}"/>
          </ac:picMkLst>
        </pc:picChg>
        <pc:picChg chg="add del mod ord">
          <ac:chgData name="Bethany Bolen" userId="8e338a04f9f07398" providerId="LiveId" clId="{1F443DB2-1695-4786-B321-044966E8541A}" dt="2023-06-07T16:23:25.835" v="290" actId="478"/>
          <ac:picMkLst>
            <pc:docMk/>
            <pc:sldMk cId="384039611" sldId="960"/>
            <ac:picMk id="23" creationId="{DD211E82-0BA9-BF8E-744A-F824C8B0DA6F}"/>
          </ac:picMkLst>
        </pc:picChg>
        <pc:picChg chg="add del mod ord">
          <ac:chgData name="Bethany Bolen" userId="8e338a04f9f07398" providerId="LiveId" clId="{1F443DB2-1695-4786-B321-044966E8541A}" dt="2023-06-07T16:23:42.573" v="295" actId="478"/>
          <ac:picMkLst>
            <pc:docMk/>
            <pc:sldMk cId="384039611" sldId="960"/>
            <ac:picMk id="25" creationId="{D9C86317-3DBB-2155-C76D-A56323C6BE13}"/>
          </ac:picMkLst>
        </pc:picChg>
        <pc:picChg chg="add del mod ord">
          <ac:chgData name="Bethany Bolen" userId="8e338a04f9f07398" providerId="LiveId" clId="{1F443DB2-1695-4786-B321-044966E8541A}" dt="2023-06-07T16:24:14.949" v="300" actId="478"/>
          <ac:picMkLst>
            <pc:docMk/>
            <pc:sldMk cId="384039611" sldId="960"/>
            <ac:picMk id="27" creationId="{50E17649-D135-1241-72EB-44D69C34B95C}"/>
          </ac:picMkLst>
        </pc:picChg>
        <pc:picChg chg="add del mod ord">
          <ac:chgData name="Bethany Bolen" userId="8e338a04f9f07398" providerId="LiveId" clId="{1F443DB2-1695-4786-B321-044966E8541A}" dt="2023-06-07T16:24:47.596" v="305" actId="478"/>
          <ac:picMkLst>
            <pc:docMk/>
            <pc:sldMk cId="384039611" sldId="960"/>
            <ac:picMk id="29" creationId="{7A30D379-D103-FAED-2BFC-8CE5E08E819F}"/>
          </ac:picMkLst>
        </pc:picChg>
        <pc:picChg chg="add mod ord">
          <ac:chgData name="Bethany Bolen" userId="8e338a04f9f07398" providerId="LiveId" clId="{1F443DB2-1695-4786-B321-044966E8541A}" dt="2023-06-07T16:24:46.563" v="304" actId="167"/>
          <ac:picMkLst>
            <pc:docMk/>
            <pc:sldMk cId="384039611" sldId="960"/>
            <ac:picMk id="31" creationId="{70DBC489-1A82-DEEB-3AD7-4A1C6B15B5F6}"/>
          </ac:picMkLst>
        </pc:picChg>
        <pc:picChg chg="del">
          <ac:chgData name="Bethany Bolen" userId="8e338a04f9f07398" providerId="LiveId" clId="{1F443DB2-1695-4786-B321-044966E8541A}" dt="2023-06-07T16:18:14.782" v="244" actId="478"/>
          <ac:picMkLst>
            <pc:docMk/>
            <pc:sldMk cId="384039611" sldId="960"/>
            <ac:picMk id="3074" creationId="{00000000-0000-0000-0000-000000000000}"/>
          </ac:picMkLst>
        </pc:picChg>
      </pc:sldChg>
      <pc:sldChg chg="addSp delSp modSp add mod modNotesTx">
        <pc:chgData name="Bethany Bolen" userId="8e338a04f9f07398" providerId="LiveId" clId="{1F443DB2-1695-4786-B321-044966E8541A}" dt="2023-06-07T16:27:52.801" v="335" actId="20577"/>
        <pc:sldMkLst>
          <pc:docMk/>
          <pc:sldMk cId="867348189" sldId="961"/>
        </pc:sldMkLst>
        <pc:spChg chg="del">
          <ac:chgData name="Bethany Bolen" userId="8e338a04f9f07398" providerId="LiveId" clId="{1F443DB2-1695-4786-B321-044966E8541A}" dt="2023-06-07T16:26:00.401" v="312" actId="478"/>
          <ac:spMkLst>
            <pc:docMk/>
            <pc:sldMk cId="867348189" sldId="961"/>
            <ac:spMk id="8" creationId="{D5E8A702-24F7-439B-7EED-E00A115BDDD7}"/>
          </ac:spMkLst>
        </pc:spChg>
        <pc:picChg chg="add del mod ord">
          <ac:chgData name="Bethany Bolen" userId="8e338a04f9f07398" providerId="LiveId" clId="{1F443DB2-1695-4786-B321-044966E8541A}" dt="2023-06-07T16:26:28.316" v="318" actId="478"/>
          <ac:picMkLst>
            <pc:docMk/>
            <pc:sldMk cId="867348189" sldId="961"/>
            <ac:picMk id="6" creationId="{4E387C0D-B99E-689C-D1C8-D90D8B5F5B28}"/>
          </ac:picMkLst>
        </pc:picChg>
        <pc:picChg chg="add del mod ord">
          <ac:chgData name="Bethany Bolen" userId="8e338a04f9f07398" providerId="LiveId" clId="{1F443DB2-1695-4786-B321-044966E8541A}" dt="2023-06-07T16:27:02.154" v="323" actId="478"/>
          <ac:picMkLst>
            <pc:docMk/>
            <pc:sldMk cId="867348189" sldId="961"/>
            <ac:picMk id="9" creationId="{A8639803-69CA-4490-DE5A-CE9B9338EF67}"/>
          </ac:picMkLst>
        </pc:picChg>
        <pc:picChg chg="add del mod ord">
          <ac:chgData name="Bethany Bolen" userId="8e338a04f9f07398" providerId="LiveId" clId="{1F443DB2-1695-4786-B321-044966E8541A}" dt="2023-06-07T16:27:24.684" v="328" actId="478"/>
          <ac:picMkLst>
            <pc:docMk/>
            <pc:sldMk cId="867348189" sldId="961"/>
            <ac:picMk id="11" creationId="{59819522-8B05-93CA-1B05-E239A4C6D41E}"/>
          </ac:picMkLst>
        </pc:picChg>
        <pc:picChg chg="add del mod ord">
          <ac:chgData name="Bethany Bolen" userId="8e338a04f9f07398" providerId="LiveId" clId="{1F443DB2-1695-4786-B321-044966E8541A}" dt="2023-06-07T16:27:41.587" v="333" actId="478"/>
          <ac:picMkLst>
            <pc:docMk/>
            <pc:sldMk cId="867348189" sldId="961"/>
            <ac:picMk id="13" creationId="{B2D1CA22-6809-68D9-9286-6402FE545D53}"/>
          </ac:picMkLst>
        </pc:picChg>
        <pc:picChg chg="add mod ord">
          <ac:chgData name="Bethany Bolen" userId="8e338a04f9f07398" providerId="LiveId" clId="{1F443DB2-1695-4786-B321-044966E8541A}" dt="2023-06-07T16:27:40.081" v="332" actId="167"/>
          <ac:picMkLst>
            <pc:docMk/>
            <pc:sldMk cId="867348189" sldId="961"/>
            <ac:picMk id="15" creationId="{BBD126FB-7785-AC5A-03E5-D581FA506D45}"/>
          </ac:picMkLst>
        </pc:picChg>
        <pc:picChg chg="del">
          <ac:chgData name="Bethany Bolen" userId="8e338a04f9f07398" providerId="LiveId" clId="{1F443DB2-1695-4786-B321-044966E8541A}" dt="2023-06-07T16:26:01.010" v="313" actId="478"/>
          <ac:picMkLst>
            <pc:docMk/>
            <pc:sldMk cId="867348189" sldId="961"/>
            <ac:picMk id="6146" creationId="{00000000-0000-0000-0000-000000000000}"/>
          </ac:picMkLst>
        </pc:picChg>
      </pc:sldChg>
      <pc:sldChg chg="addSp delSp modSp add mod modNotesTx">
        <pc:chgData name="Bethany Bolen" userId="8e338a04f9f07398" providerId="LiveId" clId="{1F443DB2-1695-4786-B321-044966E8541A}" dt="2023-06-07T16:33:21.934" v="362" actId="478"/>
        <pc:sldMkLst>
          <pc:docMk/>
          <pc:sldMk cId="2078797486" sldId="962"/>
        </pc:sldMkLst>
        <pc:spChg chg="del">
          <ac:chgData name="Bethany Bolen" userId="8e338a04f9f07398" providerId="LiveId" clId="{1F443DB2-1695-4786-B321-044966E8541A}" dt="2023-06-07T16:29:08.066" v="341" actId="478"/>
          <ac:spMkLst>
            <pc:docMk/>
            <pc:sldMk cId="2078797486" sldId="962"/>
            <ac:spMk id="8" creationId="{EB1C3284-DEA4-E8AE-5D76-9639D6DD3AF2}"/>
          </ac:spMkLst>
        </pc:spChg>
        <pc:picChg chg="add del mod ord">
          <ac:chgData name="Bethany Bolen" userId="8e338a04f9f07398" providerId="LiveId" clId="{1F443DB2-1695-4786-B321-044966E8541A}" dt="2023-06-07T16:29:25.115" v="348" actId="478"/>
          <ac:picMkLst>
            <pc:docMk/>
            <pc:sldMk cId="2078797486" sldId="962"/>
            <ac:picMk id="6" creationId="{519181CB-44F4-A342-7391-F2B235DBB2B9}"/>
          </ac:picMkLst>
        </pc:picChg>
        <pc:picChg chg="add del mod ord">
          <ac:chgData name="Bethany Bolen" userId="8e338a04f9f07398" providerId="LiveId" clId="{1F443DB2-1695-4786-B321-044966E8541A}" dt="2023-06-07T16:32:33.889" v="351" actId="478"/>
          <ac:picMkLst>
            <pc:docMk/>
            <pc:sldMk cId="2078797486" sldId="962"/>
            <ac:picMk id="9" creationId="{D1A62E0C-9D51-8BB0-2E9A-081BDB7EECA9}"/>
          </ac:picMkLst>
        </pc:picChg>
        <pc:picChg chg="add del mod ord">
          <ac:chgData name="Bethany Bolen" userId="8e338a04f9f07398" providerId="LiveId" clId="{1F443DB2-1695-4786-B321-044966E8541A}" dt="2023-06-07T16:32:58.134" v="357" actId="478"/>
          <ac:picMkLst>
            <pc:docMk/>
            <pc:sldMk cId="2078797486" sldId="962"/>
            <ac:picMk id="11" creationId="{35316146-D19C-7285-7519-3249C244C922}"/>
          </ac:picMkLst>
        </pc:picChg>
        <pc:picChg chg="add del mod ord">
          <ac:chgData name="Bethany Bolen" userId="8e338a04f9f07398" providerId="LiveId" clId="{1F443DB2-1695-4786-B321-044966E8541A}" dt="2023-06-07T16:33:21.934" v="362" actId="478"/>
          <ac:picMkLst>
            <pc:docMk/>
            <pc:sldMk cId="2078797486" sldId="962"/>
            <ac:picMk id="13" creationId="{412E277C-5D2D-8901-5328-1FEC18E0ECC6}"/>
          </ac:picMkLst>
        </pc:picChg>
        <pc:picChg chg="add mod ord">
          <ac:chgData name="Bethany Bolen" userId="8e338a04f9f07398" providerId="LiveId" clId="{1F443DB2-1695-4786-B321-044966E8541A}" dt="2023-06-07T16:33:20.824" v="361" actId="167"/>
          <ac:picMkLst>
            <pc:docMk/>
            <pc:sldMk cId="2078797486" sldId="962"/>
            <ac:picMk id="15" creationId="{F2E98769-5C4B-1771-11CF-79168E989AA6}"/>
          </ac:picMkLst>
        </pc:picChg>
        <pc:picChg chg="del">
          <ac:chgData name="Bethany Bolen" userId="8e338a04f9f07398" providerId="LiveId" clId="{1F443DB2-1695-4786-B321-044966E8541A}" dt="2023-06-07T16:29:08.550" v="342" actId="478"/>
          <ac:picMkLst>
            <pc:docMk/>
            <pc:sldMk cId="2078797486" sldId="962"/>
            <ac:picMk id="6146" creationId="{00000000-0000-0000-0000-000000000000}"/>
          </ac:picMkLst>
        </pc:picChg>
      </pc:sldChg>
      <pc:sldChg chg="addSp delSp modSp add mod modNotesTx">
        <pc:chgData name="Bethany Bolen" userId="8e338a04f9f07398" providerId="LiveId" clId="{1F443DB2-1695-4786-B321-044966E8541A}" dt="2023-06-07T16:36:52.391" v="387" actId="20577"/>
        <pc:sldMkLst>
          <pc:docMk/>
          <pc:sldMk cId="1507227820" sldId="963"/>
        </pc:sldMkLst>
        <pc:spChg chg="del">
          <ac:chgData name="Bethany Bolen" userId="8e338a04f9f07398" providerId="LiveId" clId="{1F443DB2-1695-4786-B321-044966E8541A}" dt="2023-06-07T16:35:10.262" v="370" actId="478"/>
          <ac:spMkLst>
            <pc:docMk/>
            <pc:sldMk cId="1507227820" sldId="963"/>
            <ac:spMk id="6" creationId="{180A0E0F-268B-C692-EABB-5286126FA743}"/>
          </ac:spMkLst>
        </pc:spChg>
        <pc:picChg chg="add del mod ord">
          <ac:chgData name="Bethany Bolen" userId="8e338a04f9f07398" providerId="LiveId" clId="{1F443DB2-1695-4786-B321-044966E8541A}" dt="2023-06-07T16:35:41.579" v="375" actId="478"/>
          <ac:picMkLst>
            <pc:docMk/>
            <pc:sldMk cId="1507227820" sldId="963"/>
            <ac:picMk id="7" creationId="{B93B9E0A-AE00-2BB4-4C08-3EC391309527}"/>
          </ac:picMkLst>
        </pc:picChg>
        <pc:picChg chg="add del mod ord">
          <ac:chgData name="Bethany Bolen" userId="8e338a04f9f07398" providerId="LiveId" clId="{1F443DB2-1695-4786-B321-044966E8541A}" dt="2023-06-07T16:36:06.129" v="380" actId="478"/>
          <ac:picMkLst>
            <pc:docMk/>
            <pc:sldMk cId="1507227820" sldId="963"/>
            <ac:picMk id="9" creationId="{9177DA15-F65B-924E-4226-3AD440096AAA}"/>
          </ac:picMkLst>
        </pc:picChg>
        <pc:picChg chg="add del mod ord">
          <ac:chgData name="Bethany Bolen" userId="8e338a04f9f07398" providerId="LiveId" clId="{1F443DB2-1695-4786-B321-044966E8541A}" dt="2023-06-07T16:36:30.163" v="385" actId="478"/>
          <ac:picMkLst>
            <pc:docMk/>
            <pc:sldMk cId="1507227820" sldId="963"/>
            <ac:picMk id="11" creationId="{5794EE0A-54F4-9108-EA84-949545D6688D}"/>
          </ac:picMkLst>
        </pc:picChg>
        <pc:picChg chg="add mod ord">
          <ac:chgData name="Bethany Bolen" userId="8e338a04f9f07398" providerId="LiveId" clId="{1F443DB2-1695-4786-B321-044966E8541A}" dt="2023-06-07T16:36:29.054" v="384" actId="167"/>
          <ac:picMkLst>
            <pc:docMk/>
            <pc:sldMk cId="1507227820" sldId="963"/>
            <ac:picMk id="13" creationId="{51C326B3-5B9E-D562-18FF-4501C1A206C8}"/>
          </ac:picMkLst>
        </pc:picChg>
        <pc:picChg chg="del">
          <ac:chgData name="Bethany Bolen" userId="8e338a04f9f07398" providerId="LiveId" clId="{1F443DB2-1695-4786-B321-044966E8541A}" dt="2023-06-07T16:35:08.621" v="369" actId="478"/>
          <ac:picMkLst>
            <pc:docMk/>
            <pc:sldMk cId="1507227820" sldId="963"/>
            <ac:picMk id="1027" creationId="{00000000-0000-0000-0000-000000000000}"/>
          </ac:picMkLst>
        </pc:picChg>
      </pc:sldChg>
      <pc:sldChg chg="addSp delSp modSp add mod modNotesTx">
        <pc:chgData name="Bethany Bolen" userId="8e338a04f9f07398" providerId="LiveId" clId="{1F443DB2-1695-4786-B321-044966E8541A}" dt="2023-06-07T16:45:07.592" v="421" actId="20577"/>
        <pc:sldMkLst>
          <pc:docMk/>
          <pc:sldMk cId="3119442556" sldId="964"/>
        </pc:sldMkLst>
        <pc:spChg chg="del">
          <ac:chgData name="Bethany Bolen" userId="8e338a04f9f07398" providerId="LiveId" clId="{1F443DB2-1695-4786-B321-044966E8541A}" dt="2023-06-07T16:38:27.758" v="404" actId="478"/>
          <ac:spMkLst>
            <pc:docMk/>
            <pc:sldMk cId="3119442556" sldId="964"/>
            <ac:spMk id="6" creationId="{0EC051A9-0E76-E283-1A45-78C2ED32D49D}"/>
          </ac:spMkLst>
        </pc:spChg>
        <pc:picChg chg="del">
          <ac:chgData name="Bethany Bolen" userId="8e338a04f9f07398" providerId="LiveId" clId="{1F443DB2-1695-4786-B321-044966E8541A}" dt="2023-06-07T16:38:24.040" v="403" actId="478"/>
          <ac:picMkLst>
            <pc:docMk/>
            <pc:sldMk cId="3119442556" sldId="964"/>
            <ac:picMk id="7" creationId="{389A6C88-B2E7-8FE1-6BB1-158D50238FC5}"/>
          </ac:picMkLst>
        </pc:picChg>
        <pc:picChg chg="add del mod ord">
          <ac:chgData name="Bethany Bolen" userId="8e338a04f9f07398" providerId="LiveId" clId="{1F443DB2-1695-4786-B321-044966E8541A}" dt="2023-06-07T16:41:16.692" v="409" actId="478"/>
          <ac:picMkLst>
            <pc:docMk/>
            <pc:sldMk cId="3119442556" sldId="964"/>
            <ac:picMk id="8" creationId="{B1AFD2E7-7805-20C2-289B-9345FA8B326D}"/>
          </ac:picMkLst>
        </pc:picChg>
        <pc:picChg chg="add del mod ord">
          <ac:chgData name="Bethany Bolen" userId="8e338a04f9f07398" providerId="LiveId" clId="{1F443DB2-1695-4786-B321-044966E8541A}" dt="2023-06-07T16:44:00.287" v="414" actId="478"/>
          <ac:picMkLst>
            <pc:docMk/>
            <pc:sldMk cId="3119442556" sldId="964"/>
            <ac:picMk id="10" creationId="{B8A51F75-F356-7D31-6D17-231689658A20}"/>
          </ac:picMkLst>
        </pc:picChg>
        <pc:picChg chg="add del mod ord">
          <ac:chgData name="Bethany Bolen" userId="8e338a04f9f07398" providerId="LiveId" clId="{1F443DB2-1695-4786-B321-044966E8541A}" dt="2023-06-07T16:45:01.867" v="419" actId="478"/>
          <ac:picMkLst>
            <pc:docMk/>
            <pc:sldMk cId="3119442556" sldId="964"/>
            <ac:picMk id="12" creationId="{C46B0D1A-4F26-C6E9-AD64-3F5A83BF1CF8}"/>
          </ac:picMkLst>
        </pc:picChg>
        <pc:picChg chg="add mod ord">
          <ac:chgData name="Bethany Bolen" userId="8e338a04f9f07398" providerId="LiveId" clId="{1F443DB2-1695-4786-B321-044966E8541A}" dt="2023-06-07T16:45:00.864" v="418" actId="962"/>
          <ac:picMkLst>
            <pc:docMk/>
            <pc:sldMk cId="3119442556" sldId="964"/>
            <ac:picMk id="14" creationId="{B9FD495C-A58D-DB20-D18E-7BB0AB7AEAC7}"/>
          </ac:picMkLst>
        </pc:picChg>
      </pc:sldChg>
      <pc:sldChg chg="addSp delSp modSp add mod modNotesTx">
        <pc:chgData name="Bethany Bolen" userId="8e338a04f9f07398" providerId="LiveId" clId="{1F443DB2-1695-4786-B321-044966E8541A}" dt="2023-06-07T16:47:39.890" v="450" actId="20577"/>
        <pc:sldMkLst>
          <pc:docMk/>
          <pc:sldMk cId="1589843637" sldId="965"/>
        </pc:sldMkLst>
        <pc:spChg chg="del">
          <ac:chgData name="Bethany Bolen" userId="8e338a04f9f07398" providerId="LiveId" clId="{1F443DB2-1695-4786-B321-044966E8541A}" dt="2023-06-07T16:46:36.572" v="428" actId="478"/>
          <ac:spMkLst>
            <pc:docMk/>
            <pc:sldMk cId="1589843637" sldId="965"/>
            <ac:spMk id="8" creationId="{8FA30AF4-7CF6-9ED8-8E4A-A495C530E225}"/>
          </ac:spMkLst>
        </pc:spChg>
        <pc:picChg chg="add del mod ord">
          <ac:chgData name="Bethany Bolen" userId="8e338a04f9f07398" providerId="LiveId" clId="{1F443DB2-1695-4786-B321-044966E8541A}" dt="2023-06-07T16:46:48.878" v="433" actId="478"/>
          <ac:picMkLst>
            <pc:docMk/>
            <pc:sldMk cId="1589843637" sldId="965"/>
            <ac:picMk id="6" creationId="{59B852D3-C455-4E9B-2244-655CA0A5A0A4}"/>
          </ac:picMkLst>
        </pc:picChg>
        <pc:picChg chg="add del mod ord">
          <ac:chgData name="Bethany Bolen" userId="8e338a04f9f07398" providerId="LiveId" clId="{1F443DB2-1695-4786-B321-044966E8541A}" dt="2023-06-07T16:47:01.907" v="438" actId="478"/>
          <ac:picMkLst>
            <pc:docMk/>
            <pc:sldMk cId="1589843637" sldId="965"/>
            <ac:picMk id="9" creationId="{E898A982-7E6E-AF8F-607B-E03F68E5FDB1}"/>
          </ac:picMkLst>
        </pc:picChg>
        <pc:picChg chg="add del mod ord">
          <ac:chgData name="Bethany Bolen" userId="8e338a04f9f07398" providerId="LiveId" clId="{1F443DB2-1695-4786-B321-044966E8541A}" dt="2023-06-07T16:47:24.940" v="443" actId="478"/>
          <ac:picMkLst>
            <pc:docMk/>
            <pc:sldMk cId="1589843637" sldId="965"/>
            <ac:picMk id="11" creationId="{E26EDA71-ACF9-C967-8C6C-8151BD0440CB}"/>
          </ac:picMkLst>
        </pc:picChg>
        <pc:picChg chg="add mod ord">
          <ac:chgData name="Bethany Bolen" userId="8e338a04f9f07398" providerId="LiveId" clId="{1F443DB2-1695-4786-B321-044966E8541A}" dt="2023-06-07T16:47:36.235" v="449" actId="12789"/>
          <ac:picMkLst>
            <pc:docMk/>
            <pc:sldMk cId="1589843637" sldId="965"/>
            <ac:picMk id="13" creationId="{07A23479-E180-4D91-3DEE-9F2BA3401CFC}"/>
          </ac:picMkLst>
        </pc:picChg>
        <pc:picChg chg="del">
          <ac:chgData name="Bethany Bolen" userId="8e338a04f9f07398" providerId="LiveId" clId="{1F443DB2-1695-4786-B321-044966E8541A}" dt="2023-06-07T16:46:35.244" v="427" actId="478"/>
          <ac:picMkLst>
            <pc:docMk/>
            <pc:sldMk cId="1589843637" sldId="965"/>
            <ac:picMk id="5123" creationId="{00000000-0000-0000-0000-000000000000}"/>
          </ac:picMkLst>
        </pc:picChg>
      </pc:sldChg>
      <pc:sldChg chg="addSp delSp modSp add mod modNotesTx">
        <pc:chgData name="Bethany Bolen" userId="8e338a04f9f07398" providerId="LiveId" clId="{1F443DB2-1695-4786-B321-044966E8541A}" dt="2023-06-07T16:50:22.015" v="475" actId="478"/>
        <pc:sldMkLst>
          <pc:docMk/>
          <pc:sldMk cId="1747520248" sldId="966"/>
        </pc:sldMkLst>
        <pc:spChg chg="del">
          <ac:chgData name="Bethany Bolen" userId="8e338a04f9f07398" providerId="LiveId" clId="{1F443DB2-1695-4786-B321-044966E8541A}" dt="2023-06-07T16:47:57.058" v="458" actId="478"/>
          <ac:spMkLst>
            <pc:docMk/>
            <pc:sldMk cId="1747520248" sldId="966"/>
            <ac:spMk id="8" creationId="{BEC5C6A1-52B7-D244-C5A3-98F4267BC247}"/>
          </ac:spMkLst>
        </pc:spChg>
        <pc:picChg chg="del">
          <ac:chgData name="Bethany Bolen" userId="8e338a04f9f07398" providerId="LiveId" clId="{1F443DB2-1695-4786-B321-044966E8541A}" dt="2023-06-07T16:49:24.867" v="465" actId="478"/>
          <ac:picMkLst>
            <pc:docMk/>
            <pc:sldMk cId="1747520248" sldId="966"/>
            <ac:picMk id="6" creationId="{54FC1A8C-2AF4-C976-381D-B5F747B80189}"/>
          </ac:picMkLst>
        </pc:picChg>
        <pc:picChg chg="add del mod ord">
          <ac:chgData name="Bethany Bolen" userId="8e338a04f9f07398" providerId="LiveId" clId="{1F443DB2-1695-4786-B321-044966E8541A}" dt="2023-06-07T16:49:57.756" v="470" actId="478"/>
          <ac:picMkLst>
            <pc:docMk/>
            <pc:sldMk cId="1747520248" sldId="966"/>
            <ac:picMk id="7" creationId="{807E098A-B739-473B-EDDB-658E0C14569F}"/>
          </ac:picMkLst>
        </pc:picChg>
        <pc:picChg chg="add del mod ord">
          <ac:chgData name="Bethany Bolen" userId="8e338a04f9f07398" providerId="LiveId" clId="{1F443DB2-1695-4786-B321-044966E8541A}" dt="2023-06-07T16:50:22.015" v="475" actId="478"/>
          <ac:picMkLst>
            <pc:docMk/>
            <pc:sldMk cId="1747520248" sldId="966"/>
            <ac:picMk id="10" creationId="{B262CB77-C3C2-2BCA-99AF-C4B7D3D51EA2}"/>
          </ac:picMkLst>
        </pc:picChg>
        <pc:picChg chg="add mod ord">
          <ac:chgData name="Bethany Bolen" userId="8e338a04f9f07398" providerId="LiveId" clId="{1F443DB2-1695-4786-B321-044966E8541A}" dt="2023-06-07T16:50:20.922" v="474" actId="167"/>
          <ac:picMkLst>
            <pc:docMk/>
            <pc:sldMk cId="1747520248" sldId="966"/>
            <ac:picMk id="12" creationId="{935B255C-3E8D-0482-4CE4-5A31024ECFA7}"/>
          </ac:picMkLst>
        </pc:picChg>
        <pc:picChg chg="del">
          <ac:chgData name="Bethany Bolen" userId="8e338a04f9f07398" providerId="LiveId" clId="{1F443DB2-1695-4786-B321-044966E8541A}" dt="2023-06-07T16:47:55.434" v="457" actId="478"/>
          <ac:picMkLst>
            <pc:docMk/>
            <pc:sldMk cId="1747520248" sldId="966"/>
            <ac:picMk id="2050" creationId="{00000000-0000-0000-0000-000000000000}"/>
          </ac:picMkLst>
        </pc:picChg>
      </pc:sldChg>
      <pc:sldChg chg="addSp delSp modSp add mod modNotesTx">
        <pc:chgData name="Bethany Bolen" userId="8e338a04f9f07398" providerId="LiveId" clId="{1F443DB2-1695-4786-B321-044966E8541A}" dt="2023-06-07T16:54:42.612" v="593" actId="478"/>
        <pc:sldMkLst>
          <pc:docMk/>
          <pc:sldMk cId="541871295" sldId="967"/>
        </pc:sldMkLst>
        <pc:spChg chg="del">
          <ac:chgData name="Bethany Bolen" userId="8e338a04f9f07398" providerId="LiveId" clId="{1F443DB2-1695-4786-B321-044966E8541A}" dt="2023-06-07T16:53:53.824" v="582" actId="478"/>
          <ac:spMkLst>
            <pc:docMk/>
            <pc:sldMk cId="541871295" sldId="967"/>
            <ac:spMk id="8" creationId="{30298A7A-0CAA-7E36-094B-7BE9B70F6361}"/>
          </ac:spMkLst>
        </pc:spChg>
        <pc:picChg chg="add del mod ord">
          <ac:chgData name="Bethany Bolen" userId="8e338a04f9f07398" providerId="LiveId" clId="{1F443DB2-1695-4786-B321-044966E8541A}" dt="2023-06-07T16:54:24.019" v="588" actId="478"/>
          <ac:picMkLst>
            <pc:docMk/>
            <pc:sldMk cId="541871295" sldId="967"/>
            <ac:picMk id="6" creationId="{CA1F3687-33B5-C367-E52E-5BE3F649BA4B}"/>
          </ac:picMkLst>
        </pc:picChg>
        <pc:picChg chg="del">
          <ac:chgData name="Bethany Bolen" userId="8e338a04f9f07398" providerId="LiveId" clId="{1F443DB2-1695-4786-B321-044966E8541A}" dt="2023-06-07T16:53:54.402" v="583" actId="478"/>
          <ac:picMkLst>
            <pc:docMk/>
            <pc:sldMk cId="541871295" sldId="967"/>
            <ac:picMk id="7" creationId="{AE3C6A2C-2758-22DB-8781-788AB51E42B4}"/>
          </ac:picMkLst>
        </pc:picChg>
        <pc:picChg chg="add del mod ord">
          <ac:chgData name="Bethany Bolen" userId="8e338a04f9f07398" providerId="LiveId" clId="{1F443DB2-1695-4786-B321-044966E8541A}" dt="2023-06-07T16:54:42.612" v="593" actId="478"/>
          <ac:picMkLst>
            <pc:docMk/>
            <pc:sldMk cId="541871295" sldId="967"/>
            <ac:picMk id="10" creationId="{42360811-C60E-C848-405C-F7FA3783D9CF}"/>
          </ac:picMkLst>
        </pc:picChg>
        <pc:picChg chg="add mod ord">
          <ac:chgData name="Bethany Bolen" userId="8e338a04f9f07398" providerId="LiveId" clId="{1F443DB2-1695-4786-B321-044966E8541A}" dt="2023-06-07T16:54:41.487" v="592" actId="167"/>
          <ac:picMkLst>
            <pc:docMk/>
            <pc:sldMk cId="541871295" sldId="967"/>
            <ac:picMk id="12" creationId="{8D4E2592-4435-4D44-AEE6-10F3231ABCC8}"/>
          </ac:picMkLst>
        </pc:picChg>
      </pc:sldChg>
      <pc:sldChg chg="addSp delSp modSp add mod modNotesTx">
        <pc:chgData name="Bethany Bolen" userId="8e338a04f9f07398" providerId="LiveId" clId="{1F443DB2-1695-4786-B321-044966E8541A}" dt="2023-06-07T17:01:26.361" v="644" actId="20577"/>
        <pc:sldMkLst>
          <pc:docMk/>
          <pc:sldMk cId="3078685658" sldId="968"/>
        </pc:sldMkLst>
        <pc:spChg chg="del">
          <ac:chgData name="Bethany Bolen" userId="8e338a04f9f07398" providerId="LiveId" clId="{1F443DB2-1695-4786-B321-044966E8541A}" dt="2023-06-07T16:58:36.903" v="615" actId="478"/>
          <ac:spMkLst>
            <pc:docMk/>
            <pc:sldMk cId="3078685658" sldId="968"/>
            <ac:spMk id="8" creationId="{6D41F468-C319-A39C-13AC-918FDB10CFDF}"/>
          </ac:spMkLst>
        </pc:spChg>
        <pc:picChg chg="add del mod ord">
          <ac:chgData name="Bethany Bolen" userId="8e338a04f9f07398" providerId="LiveId" clId="{1F443DB2-1695-4786-B321-044966E8541A}" dt="2023-06-07T16:59:18.226" v="622" actId="478"/>
          <ac:picMkLst>
            <pc:docMk/>
            <pc:sldMk cId="3078685658" sldId="968"/>
            <ac:picMk id="6" creationId="{BF760F8F-F39A-609B-9DBB-9ED64223E9BA}"/>
          </ac:picMkLst>
        </pc:picChg>
        <pc:picChg chg="add del mod ord">
          <ac:chgData name="Bethany Bolen" userId="8e338a04f9f07398" providerId="LiveId" clId="{1F443DB2-1695-4786-B321-044966E8541A}" dt="2023-06-07T16:59:41.818" v="627" actId="478"/>
          <ac:picMkLst>
            <pc:docMk/>
            <pc:sldMk cId="3078685658" sldId="968"/>
            <ac:picMk id="9" creationId="{894AFDE1-E678-E5C8-91F0-47022506C695}"/>
          </ac:picMkLst>
        </pc:picChg>
        <pc:picChg chg="add del mod ord">
          <ac:chgData name="Bethany Bolen" userId="8e338a04f9f07398" providerId="LiveId" clId="{1F443DB2-1695-4786-B321-044966E8541A}" dt="2023-06-07T17:00:21.286" v="632" actId="478"/>
          <ac:picMkLst>
            <pc:docMk/>
            <pc:sldMk cId="3078685658" sldId="968"/>
            <ac:picMk id="11" creationId="{223F451B-3CBC-1C60-0D10-CB1FC70A081B}"/>
          </ac:picMkLst>
        </pc:picChg>
        <pc:picChg chg="add del mod ord">
          <ac:chgData name="Bethany Bolen" userId="8e338a04f9f07398" providerId="LiveId" clId="{1F443DB2-1695-4786-B321-044966E8541A}" dt="2023-06-07T17:01:00.600" v="637" actId="478"/>
          <ac:picMkLst>
            <pc:docMk/>
            <pc:sldMk cId="3078685658" sldId="968"/>
            <ac:picMk id="13" creationId="{7674AE32-6F76-8E1B-D85F-866982F6F95C}"/>
          </ac:picMkLst>
        </pc:picChg>
        <pc:picChg chg="add del mod ord">
          <ac:chgData name="Bethany Bolen" userId="8e338a04f9f07398" providerId="LiveId" clId="{1F443DB2-1695-4786-B321-044966E8541A}" dt="2023-06-07T17:01:24.159" v="643" actId="478"/>
          <ac:picMkLst>
            <pc:docMk/>
            <pc:sldMk cId="3078685658" sldId="968"/>
            <ac:picMk id="15" creationId="{45CDA432-A864-C84C-70E1-D679EF8181AD}"/>
          </ac:picMkLst>
        </pc:picChg>
        <pc:picChg chg="add mod ord">
          <ac:chgData name="Bethany Bolen" userId="8e338a04f9f07398" providerId="LiveId" clId="{1F443DB2-1695-4786-B321-044966E8541A}" dt="2023-06-07T17:01:22.931" v="642" actId="167"/>
          <ac:picMkLst>
            <pc:docMk/>
            <pc:sldMk cId="3078685658" sldId="968"/>
            <ac:picMk id="17" creationId="{851DCE49-3312-1C69-FA9F-21FAB99468E3}"/>
          </ac:picMkLst>
        </pc:picChg>
        <pc:picChg chg="del">
          <ac:chgData name="Bethany Bolen" userId="8e338a04f9f07398" providerId="LiveId" clId="{1F443DB2-1695-4786-B321-044966E8541A}" dt="2023-06-07T16:58:37.528" v="616" actId="478"/>
          <ac:picMkLst>
            <pc:docMk/>
            <pc:sldMk cId="3078685658" sldId="968"/>
            <ac:picMk id="3074" creationId="{00000000-0000-0000-0000-000000000000}"/>
          </ac:picMkLst>
        </pc:picChg>
      </pc:sldChg>
      <pc:sldChg chg="addSp delSp modSp add mod modNotesTx">
        <pc:chgData name="Bethany Bolen" userId="8e338a04f9f07398" providerId="LiveId" clId="{1F443DB2-1695-4786-B321-044966E8541A}" dt="2023-06-07T17:06:47.194" v="702" actId="478"/>
        <pc:sldMkLst>
          <pc:docMk/>
          <pc:sldMk cId="2150013811" sldId="969"/>
        </pc:sldMkLst>
        <pc:spChg chg="del">
          <ac:chgData name="Bethany Bolen" userId="8e338a04f9f07398" providerId="LiveId" clId="{1F443DB2-1695-4786-B321-044966E8541A}" dt="2023-06-07T17:02:17.286" v="666" actId="478"/>
          <ac:spMkLst>
            <pc:docMk/>
            <pc:sldMk cId="2150013811" sldId="969"/>
            <ac:spMk id="6" creationId="{2CA55BD8-7CFC-1EC7-8ABD-DE36642AE26C}"/>
          </ac:spMkLst>
        </pc:spChg>
        <pc:picChg chg="del mod">
          <ac:chgData name="Bethany Bolen" userId="8e338a04f9f07398" providerId="LiveId" clId="{1F443DB2-1695-4786-B321-044966E8541A}" dt="2023-06-07T17:04:24.791" v="680" actId="478"/>
          <ac:picMkLst>
            <pc:docMk/>
            <pc:sldMk cId="2150013811" sldId="969"/>
            <ac:picMk id="7" creationId="{37ECE895-F7E6-2488-8B51-EE4183D08279}"/>
          </ac:picMkLst>
        </pc:picChg>
        <pc:picChg chg="add del mod ord">
          <ac:chgData name="Bethany Bolen" userId="8e338a04f9f07398" providerId="LiveId" clId="{1F443DB2-1695-4786-B321-044966E8541A}" dt="2023-06-07T17:05:38.478" v="687" actId="478"/>
          <ac:picMkLst>
            <pc:docMk/>
            <pc:sldMk cId="2150013811" sldId="969"/>
            <ac:picMk id="8" creationId="{69441397-BE59-E3F5-9B0A-19B21460B2B2}"/>
          </ac:picMkLst>
        </pc:picChg>
        <pc:picChg chg="add del mod ord">
          <ac:chgData name="Bethany Bolen" userId="8e338a04f9f07398" providerId="LiveId" clId="{1F443DB2-1695-4786-B321-044966E8541A}" dt="2023-06-07T17:05:59.844" v="692" actId="478"/>
          <ac:picMkLst>
            <pc:docMk/>
            <pc:sldMk cId="2150013811" sldId="969"/>
            <ac:picMk id="10" creationId="{1C4D5E90-5C53-E0BE-5F5C-C52F5FF80EDE}"/>
          </ac:picMkLst>
        </pc:picChg>
        <pc:picChg chg="add del mod ord">
          <ac:chgData name="Bethany Bolen" userId="8e338a04f9f07398" providerId="LiveId" clId="{1F443DB2-1695-4786-B321-044966E8541A}" dt="2023-06-07T17:06:26.787" v="697" actId="478"/>
          <ac:picMkLst>
            <pc:docMk/>
            <pc:sldMk cId="2150013811" sldId="969"/>
            <ac:picMk id="12" creationId="{3E4C58F3-3FF4-0316-9792-D169C3C51BAA}"/>
          </ac:picMkLst>
        </pc:picChg>
        <pc:picChg chg="add del mod ord">
          <ac:chgData name="Bethany Bolen" userId="8e338a04f9f07398" providerId="LiveId" clId="{1F443DB2-1695-4786-B321-044966E8541A}" dt="2023-06-07T17:06:47.194" v="702" actId="478"/>
          <ac:picMkLst>
            <pc:docMk/>
            <pc:sldMk cId="2150013811" sldId="969"/>
            <ac:picMk id="14" creationId="{06329C6E-0EF5-58EC-9EBE-42844C0C6D27}"/>
          </ac:picMkLst>
        </pc:picChg>
        <pc:picChg chg="add mod ord">
          <ac:chgData name="Bethany Bolen" userId="8e338a04f9f07398" providerId="LiveId" clId="{1F443DB2-1695-4786-B321-044966E8541A}" dt="2023-06-07T17:06:45.633" v="701" actId="167"/>
          <ac:picMkLst>
            <pc:docMk/>
            <pc:sldMk cId="2150013811" sldId="969"/>
            <ac:picMk id="16" creationId="{BC07E28D-F8A6-FBCA-BE05-DBDB34B5D127}"/>
          </ac:picMkLst>
        </pc:picChg>
      </pc:sldChg>
      <pc:sldChg chg="addSp delSp modSp add mod modNotesTx">
        <pc:chgData name="Bethany Bolen" userId="8e338a04f9f07398" providerId="LiveId" clId="{1F443DB2-1695-4786-B321-044966E8541A}" dt="2023-06-07T17:19:38.886" v="797" actId="478"/>
        <pc:sldMkLst>
          <pc:docMk/>
          <pc:sldMk cId="1813537019" sldId="970"/>
        </pc:sldMkLst>
        <pc:spChg chg="del">
          <ac:chgData name="Bethany Bolen" userId="8e338a04f9f07398" providerId="LiveId" clId="{1F443DB2-1695-4786-B321-044966E8541A}" dt="2023-06-07T17:18:14.634" v="776" actId="478"/>
          <ac:spMkLst>
            <pc:docMk/>
            <pc:sldMk cId="1813537019" sldId="970"/>
            <ac:spMk id="6" creationId="{D2F851DD-6656-13C3-19FA-BD3E8339019B}"/>
          </ac:spMkLst>
        </pc:spChg>
        <pc:picChg chg="add del mod ord">
          <ac:chgData name="Bethany Bolen" userId="8e338a04f9f07398" providerId="LiveId" clId="{1F443DB2-1695-4786-B321-044966E8541A}" dt="2023-06-07T17:18:33.855" v="782" actId="478"/>
          <ac:picMkLst>
            <pc:docMk/>
            <pc:sldMk cId="1813537019" sldId="970"/>
            <ac:picMk id="7" creationId="{3883CC75-B037-2AEC-7F8E-B39200494285}"/>
          </ac:picMkLst>
        </pc:picChg>
        <pc:picChg chg="add del mod ord">
          <ac:chgData name="Bethany Bolen" userId="8e338a04f9f07398" providerId="LiveId" clId="{1F443DB2-1695-4786-B321-044966E8541A}" dt="2023-06-07T17:18:51.619" v="787" actId="478"/>
          <ac:picMkLst>
            <pc:docMk/>
            <pc:sldMk cId="1813537019" sldId="970"/>
            <ac:picMk id="9" creationId="{EE916A93-FE25-3232-01D4-9C49967378F5}"/>
          </ac:picMkLst>
        </pc:picChg>
        <pc:picChg chg="add del mod ord">
          <ac:chgData name="Bethany Bolen" userId="8e338a04f9f07398" providerId="LiveId" clId="{1F443DB2-1695-4786-B321-044966E8541A}" dt="2023-06-07T17:19:19.484" v="792" actId="478"/>
          <ac:picMkLst>
            <pc:docMk/>
            <pc:sldMk cId="1813537019" sldId="970"/>
            <ac:picMk id="11" creationId="{E2BC1DA0-C964-DD98-BAED-3FFF8461F183}"/>
          </ac:picMkLst>
        </pc:picChg>
        <pc:picChg chg="add del mod ord">
          <ac:chgData name="Bethany Bolen" userId="8e338a04f9f07398" providerId="LiveId" clId="{1F443DB2-1695-4786-B321-044966E8541A}" dt="2023-06-07T17:19:38.886" v="797" actId="478"/>
          <ac:picMkLst>
            <pc:docMk/>
            <pc:sldMk cId="1813537019" sldId="970"/>
            <ac:picMk id="13" creationId="{BF751DA2-B4E3-9265-C007-0C1581C89473}"/>
          </ac:picMkLst>
        </pc:picChg>
        <pc:picChg chg="add mod ord">
          <ac:chgData name="Bethany Bolen" userId="8e338a04f9f07398" providerId="LiveId" clId="{1F443DB2-1695-4786-B321-044966E8541A}" dt="2023-06-07T17:19:38.855" v="795" actId="27614"/>
          <ac:picMkLst>
            <pc:docMk/>
            <pc:sldMk cId="1813537019" sldId="970"/>
            <ac:picMk id="15" creationId="{C5F85B29-B932-F36E-1B48-D0AAAE81902F}"/>
          </ac:picMkLst>
        </pc:picChg>
        <pc:picChg chg="del">
          <ac:chgData name="Bethany Bolen" userId="8e338a04f9f07398" providerId="LiveId" clId="{1F443DB2-1695-4786-B321-044966E8541A}" dt="2023-06-07T17:18:13.058" v="775" actId="478"/>
          <ac:picMkLst>
            <pc:docMk/>
            <pc:sldMk cId="1813537019" sldId="970"/>
            <ac:picMk id="2051" creationId="{00000000-0000-0000-0000-000000000000}"/>
          </ac:picMkLst>
        </pc:picChg>
      </pc:sldChg>
      <pc:sldChg chg="addSp delSp modSp add mod modNotesTx">
        <pc:chgData name="Bethany Bolen" userId="8e338a04f9f07398" providerId="LiveId" clId="{1F443DB2-1695-4786-B321-044966E8541A}" dt="2023-06-07T17:25:03.684" v="842" actId="478"/>
        <pc:sldMkLst>
          <pc:docMk/>
          <pc:sldMk cId="807439151" sldId="971"/>
        </pc:sldMkLst>
        <pc:spChg chg="del">
          <ac:chgData name="Bethany Bolen" userId="8e338a04f9f07398" providerId="LiveId" clId="{1F443DB2-1695-4786-B321-044966E8541A}" dt="2023-06-07T17:20:50.261" v="811" actId="478"/>
          <ac:spMkLst>
            <pc:docMk/>
            <pc:sldMk cId="807439151" sldId="971"/>
            <ac:spMk id="8" creationId="{6A41A9D5-4C89-2989-F501-38036AAD255C}"/>
          </ac:spMkLst>
        </pc:spChg>
        <pc:picChg chg="add del mod">
          <ac:chgData name="Bethany Bolen" userId="8e338a04f9f07398" providerId="LiveId" clId="{1F443DB2-1695-4786-B321-044966E8541A}" dt="2023-06-07T17:20:25.406" v="805" actId="478"/>
          <ac:picMkLst>
            <pc:docMk/>
            <pc:sldMk cId="807439151" sldId="971"/>
            <ac:picMk id="6" creationId="{B1303FC8-2DB9-D342-C2C4-505ABF7CE793}"/>
          </ac:picMkLst>
        </pc:picChg>
        <pc:picChg chg="add del mod ord">
          <ac:chgData name="Bethany Bolen" userId="8e338a04f9f07398" providerId="LiveId" clId="{1F443DB2-1695-4786-B321-044966E8541A}" dt="2023-06-07T17:21:14.937" v="817" actId="478"/>
          <ac:picMkLst>
            <pc:docMk/>
            <pc:sldMk cId="807439151" sldId="971"/>
            <ac:picMk id="9" creationId="{A2EDB386-9D9B-4D33-47E6-8DE47017DFE6}"/>
          </ac:picMkLst>
        </pc:picChg>
        <pc:picChg chg="add del mod ord">
          <ac:chgData name="Bethany Bolen" userId="8e338a04f9f07398" providerId="LiveId" clId="{1F443DB2-1695-4786-B321-044966E8541A}" dt="2023-06-07T17:21:42.240" v="822" actId="478"/>
          <ac:picMkLst>
            <pc:docMk/>
            <pc:sldMk cId="807439151" sldId="971"/>
            <ac:picMk id="11" creationId="{EE88B6F1-23DE-808B-302F-F41372CDBBEC}"/>
          </ac:picMkLst>
        </pc:picChg>
        <pc:picChg chg="add del mod ord">
          <ac:chgData name="Bethany Bolen" userId="8e338a04f9f07398" providerId="LiveId" clId="{1F443DB2-1695-4786-B321-044966E8541A}" dt="2023-06-07T17:22:09.514" v="827" actId="478"/>
          <ac:picMkLst>
            <pc:docMk/>
            <pc:sldMk cId="807439151" sldId="971"/>
            <ac:picMk id="13" creationId="{3C59D77C-EDC9-AE09-672C-F6197ABC28A6}"/>
          </ac:picMkLst>
        </pc:picChg>
        <pc:picChg chg="add del mod ord">
          <ac:chgData name="Bethany Bolen" userId="8e338a04f9f07398" providerId="LiveId" clId="{1F443DB2-1695-4786-B321-044966E8541A}" dt="2023-06-07T17:22:29.198" v="832" actId="478"/>
          <ac:picMkLst>
            <pc:docMk/>
            <pc:sldMk cId="807439151" sldId="971"/>
            <ac:picMk id="15" creationId="{72527B64-3E06-7E18-D60B-A7CB7370B490}"/>
          </ac:picMkLst>
        </pc:picChg>
        <pc:picChg chg="add del mod ord">
          <ac:chgData name="Bethany Bolen" userId="8e338a04f9f07398" providerId="LiveId" clId="{1F443DB2-1695-4786-B321-044966E8541A}" dt="2023-06-07T17:23:06.131" v="837" actId="478"/>
          <ac:picMkLst>
            <pc:docMk/>
            <pc:sldMk cId="807439151" sldId="971"/>
            <ac:picMk id="17" creationId="{6E16E784-3DAB-CFA6-B465-E570B51E16BA}"/>
          </ac:picMkLst>
        </pc:picChg>
        <pc:picChg chg="add del mod ord">
          <ac:chgData name="Bethany Bolen" userId="8e338a04f9f07398" providerId="LiveId" clId="{1F443DB2-1695-4786-B321-044966E8541A}" dt="2023-06-07T17:25:03.684" v="842" actId="478"/>
          <ac:picMkLst>
            <pc:docMk/>
            <pc:sldMk cId="807439151" sldId="971"/>
            <ac:picMk id="19" creationId="{53A974A0-948D-28A0-6F3D-C092FC18FA9B}"/>
          </ac:picMkLst>
        </pc:picChg>
        <pc:picChg chg="add mod ord">
          <ac:chgData name="Bethany Bolen" userId="8e338a04f9f07398" providerId="LiveId" clId="{1F443DB2-1695-4786-B321-044966E8541A}" dt="2023-06-07T17:25:01.746" v="841" actId="962"/>
          <ac:picMkLst>
            <pc:docMk/>
            <pc:sldMk cId="807439151" sldId="971"/>
            <ac:picMk id="21" creationId="{90EF9669-5831-55BF-FDED-B38C9A02355B}"/>
          </ac:picMkLst>
        </pc:picChg>
        <pc:picChg chg="del mod">
          <ac:chgData name="Bethany Bolen" userId="8e338a04f9f07398" providerId="LiveId" clId="{1F443DB2-1695-4786-B321-044966E8541A}" dt="2023-06-07T17:20:49.668" v="810" actId="478"/>
          <ac:picMkLst>
            <pc:docMk/>
            <pc:sldMk cId="807439151" sldId="971"/>
            <ac:picMk id="10242" creationId="{00000000-0000-0000-0000-000000000000}"/>
          </ac:picMkLst>
        </pc:picChg>
      </pc:sldChg>
      <pc:sldChg chg="addSp delSp modSp add mod modNotesTx">
        <pc:chgData name="Bethany Bolen" userId="8e338a04f9f07398" providerId="LiveId" clId="{1F443DB2-1695-4786-B321-044966E8541A}" dt="2023-06-07T17:32:08.018" v="856" actId="478"/>
        <pc:sldMkLst>
          <pc:docMk/>
          <pc:sldMk cId="1073683490" sldId="972"/>
        </pc:sldMkLst>
        <pc:spChg chg="del">
          <ac:chgData name="Bethany Bolen" userId="8e338a04f9f07398" providerId="LiveId" clId="{1F443DB2-1695-4786-B321-044966E8541A}" dt="2023-06-07T17:32:08.018" v="856" actId="478"/>
          <ac:spMkLst>
            <pc:docMk/>
            <pc:sldMk cId="1073683490" sldId="972"/>
            <ac:spMk id="8" creationId="{749D077E-68C6-7279-A081-EB356E157495}"/>
          </ac:spMkLst>
        </pc:spChg>
        <pc:picChg chg="add del mod ord">
          <ac:chgData name="Bethany Bolen" userId="8e338a04f9f07398" providerId="LiveId" clId="{1F443DB2-1695-4786-B321-044966E8541A}" dt="2023-06-07T17:32:04.706" v="855" actId="478"/>
          <ac:picMkLst>
            <pc:docMk/>
            <pc:sldMk cId="1073683490" sldId="972"/>
            <ac:picMk id="6" creationId="{F8EF43C4-9386-E0EA-5217-2C47F29203C7}"/>
          </ac:picMkLst>
        </pc:picChg>
        <pc:picChg chg="add mod ord">
          <ac:chgData name="Bethany Bolen" userId="8e338a04f9f07398" providerId="LiveId" clId="{1F443DB2-1695-4786-B321-044966E8541A}" dt="2023-06-07T17:32:03.769" v="854" actId="167"/>
          <ac:picMkLst>
            <pc:docMk/>
            <pc:sldMk cId="1073683490" sldId="972"/>
            <ac:picMk id="9" creationId="{F37BFA09-7A92-46F2-EF06-E6947CD912D7}"/>
          </ac:picMkLst>
        </pc:picChg>
        <pc:picChg chg="del mod">
          <ac:chgData name="Bethany Bolen" userId="8e338a04f9f07398" providerId="LiveId" clId="{1F443DB2-1695-4786-B321-044966E8541A}" dt="2023-06-07T17:31:20.090" v="849" actId="478"/>
          <ac:picMkLst>
            <pc:docMk/>
            <pc:sldMk cId="1073683490" sldId="972"/>
            <ac:picMk id="12290" creationId="{00000000-0000-0000-0000-000000000000}"/>
          </ac:picMkLst>
        </pc:picChg>
      </pc:sldChg>
      <pc:sldChg chg="addSp delSp modSp add mod modNotesTx">
        <pc:chgData name="Bethany Bolen" userId="8e338a04f9f07398" providerId="LiveId" clId="{1F443DB2-1695-4786-B321-044966E8541A}" dt="2023-06-07T18:19:10.210" v="934" actId="478"/>
        <pc:sldMkLst>
          <pc:docMk/>
          <pc:sldMk cId="526196427" sldId="973"/>
        </pc:sldMkLst>
        <pc:spChg chg="del">
          <ac:chgData name="Bethany Bolen" userId="8e338a04f9f07398" providerId="LiveId" clId="{1F443DB2-1695-4786-B321-044966E8541A}" dt="2023-06-07T18:16:38.457" v="912" actId="478"/>
          <ac:spMkLst>
            <pc:docMk/>
            <pc:sldMk cId="526196427" sldId="973"/>
            <ac:spMk id="10" creationId="{1BB8F9FD-27C9-AEEB-D303-9C9F54CF60F9}"/>
          </ac:spMkLst>
        </pc:spChg>
        <pc:picChg chg="add del mod ord">
          <ac:chgData name="Bethany Bolen" userId="8e338a04f9f07398" providerId="LiveId" clId="{1F443DB2-1695-4786-B321-044966E8541A}" dt="2023-06-07T18:17:00.524" v="918" actId="478"/>
          <ac:picMkLst>
            <pc:docMk/>
            <pc:sldMk cId="526196427" sldId="973"/>
            <ac:picMk id="6" creationId="{91C89CB2-4AC2-66EB-0FD7-6C2A1E383450}"/>
          </ac:picMkLst>
        </pc:picChg>
        <pc:picChg chg="add del mod ord">
          <ac:chgData name="Bethany Bolen" userId="8e338a04f9f07398" providerId="LiveId" clId="{1F443DB2-1695-4786-B321-044966E8541A}" dt="2023-06-07T18:17:24.143" v="924" actId="478"/>
          <ac:picMkLst>
            <pc:docMk/>
            <pc:sldMk cId="526196427" sldId="973"/>
            <ac:picMk id="8" creationId="{73820386-6604-1CC2-36C3-5F358954FDA8}"/>
          </ac:picMkLst>
        </pc:picChg>
        <pc:picChg chg="add del mod ord">
          <ac:chgData name="Bethany Bolen" userId="8e338a04f9f07398" providerId="LiveId" clId="{1F443DB2-1695-4786-B321-044966E8541A}" dt="2023-06-07T18:18:31.839" v="929" actId="478"/>
          <ac:picMkLst>
            <pc:docMk/>
            <pc:sldMk cId="526196427" sldId="973"/>
            <ac:picMk id="11" creationId="{8CFC1560-A489-2C66-BF0A-00BE540C8D45}"/>
          </ac:picMkLst>
        </pc:picChg>
        <pc:picChg chg="add del mod ord">
          <ac:chgData name="Bethany Bolen" userId="8e338a04f9f07398" providerId="LiveId" clId="{1F443DB2-1695-4786-B321-044966E8541A}" dt="2023-06-07T18:19:10.210" v="934" actId="478"/>
          <ac:picMkLst>
            <pc:docMk/>
            <pc:sldMk cId="526196427" sldId="973"/>
            <ac:picMk id="13" creationId="{F14F1702-4249-6000-0212-4AA5254DB152}"/>
          </ac:picMkLst>
        </pc:picChg>
        <pc:picChg chg="add mod ord">
          <ac:chgData name="Bethany Bolen" userId="8e338a04f9f07398" providerId="LiveId" clId="{1F443DB2-1695-4786-B321-044966E8541A}" dt="2023-06-07T18:19:09.507" v="933" actId="167"/>
          <ac:picMkLst>
            <pc:docMk/>
            <pc:sldMk cId="526196427" sldId="973"/>
            <ac:picMk id="15" creationId="{5F922307-E398-B827-9D60-E8AA0331255A}"/>
          </ac:picMkLst>
        </pc:picChg>
        <pc:picChg chg="del">
          <ac:chgData name="Bethany Bolen" userId="8e338a04f9f07398" providerId="LiveId" clId="{1F443DB2-1695-4786-B321-044966E8541A}" dt="2023-06-07T18:16:37.019" v="911" actId="478"/>
          <ac:picMkLst>
            <pc:docMk/>
            <pc:sldMk cId="526196427" sldId="973"/>
            <ac:picMk id="3075" creationId="{00000000-0000-0000-0000-000000000000}"/>
          </ac:picMkLst>
        </pc:picChg>
      </pc:sldChg>
      <pc:sldChg chg="addSp delSp modSp add mod modNotesTx">
        <pc:chgData name="Bethany Bolen" userId="8e338a04f9f07398" providerId="LiveId" clId="{1F443DB2-1695-4786-B321-044966E8541A}" dt="2023-06-07T18:21:32.009" v="960" actId="20577"/>
        <pc:sldMkLst>
          <pc:docMk/>
          <pc:sldMk cId="195734115" sldId="974"/>
        </pc:sldMkLst>
        <pc:spChg chg="del">
          <ac:chgData name="Bethany Bolen" userId="8e338a04f9f07398" providerId="LiveId" clId="{1F443DB2-1695-4786-B321-044966E8541A}" dt="2023-06-07T18:21:30.382" v="958" actId="478"/>
          <ac:spMkLst>
            <pc:docMk/>
            <pc:sldMk cId="195734115" sldId="974"/>
            <ac:spMk id="6" creationId="{22AC256C-82DB-573E-5527-BFDCB9C3E855}"/>
          </ac:spMkLst>
        </pc:spChg>
        <pc:picChg chg="add mod ord">
          <ac:chgData name="Bethany Bolen" userId="8e338a04f9f07398" providerId="LiveId" clId="{1F443DB2-1695-4786-B321-044966E8541A}" dt="2023-06-07T18:21:28.023" v="955" actId="27614"/>
          <ac:picMkLst>
            <pc:docMk/>
            <pc:sldMk cId="195734115" sldId="974"/>
            <ac:picMk id="7" creationId="{21182AC8-6E7B-0A17-F2C8-5466301D1BF1}"/>
          </ac:picMkLst>
        </pc:picChg>
        <pc:picChg chg="del mod">
          <ac:chgData name="Bethany Bolen" userId="8e338a04f9f07398" providerId="LiveId" clId="{1F443DB2-1695-4786-B321-044966E8541A}" dt="2023-06-07T18:21:28.336" v="957" actId="478"/>
          <ac:picMkLst>
            <pc:docMk/>
            <pc:sldMk cId="195734115" sldId="974"/>
            <ac:picMk id="7170" creationId="{00000000-0000-0000-0000-000000000000}"/>
          </ac:picMkLst>
        </pc:picChg>
      </pc:sldChg>
      <pc:sldChg chg="addSp delSp modSp add mod">
        <pc:chgData name="Bethany Bolen" userId="8e338a04f9f07398" providerId="LiveId" clId="{1F443DB2-1695-4786-B321-044966E8541A}" dt="2023-06-07T18:23:03.936" v="981" actId="478"/>
        <pc:sldMkLst>
          <pc:docMk/>
          <pc:sldMk cId="5451529" sldId="975"/>
        </pc:sldMkLst>
        <pc:spChg chg="del">
          <ac:chgData name="Bethany Bolen" userId="8e338a04f9f07398" providerId="LiveId" clId="{1F443DB2-1695-4786-B321-044966E8541A}" dt="2023-06-07T18:23:03.936" v="981" actId="478"/>
          <ac:spMkLst>
            <pc:docMk/>
            <pc:sldMk cId="5451529" sldId="975"/>
            <ac:spMk id="8" creationId="{D0F04D1F-F27C-C543-6C9E-2E34CAC1BC0B}"/>
          </ac:spMkLst>
        </pc:spChg>
        <pc:picChg chg="add mod ord">
          <ac:chgData name="Bethany Bolen" userId="8e338a04f9f07398" providerId="LiveId" clId="{1F443DB2-1695-4786-B321-044966E8541A}" dt="2023-06-07T18:23:02.013" v="978" actId="27614"/>
          <ac:picMkLst>
            <pc:docMk/>
            <pc:sldMk cId="5451529" sldId="975"/>
            <ac:picMk id="6" creationId="{5EE4339B-D78F-D581-DB00-2A4135DE5262}"/>
          </ac:picMkLst>
        </pc:picChg>
        <pc:picChg chg="del mod">
          <ac:chgData name="Bethany Bolen" userId="8e338a04f9f07398" providerId="LiveId" clId="{1F443DB2-1695-4786-B321-044966E8541A}" dt="2023-06-07T18:23:02.497" v="980" actId="478"/>
          <ac:picMkLst>
            <pc:docMk/>
            <pc:sldMk cId="5451529" sldId="975"/>
            <ac:picMk id="9218" creationId="{00000000-0000-0000-0000-000000000000}"/>
          </ac:picMkLst>
        </pc:picChg>
      </pc:sldChg>
    </pc:docChg>
  </pc:docChgLst>
  <pc:docChgLst>
    <pc:chgData name="Katie Bolen" userId="aa78ffc0c2b120ec" providerId="LiveId" clId="{88E54932-27FE-487A-8F01-5DA0403989EF}"/>
    <pc:docChg chg="custSel modSld">
      <pc:chgData name="Katie Bolen" userId="aa78ffc0c2b120ec" providerId="LiveId" clId="{88E54932-27FE-487A-8F01-5DA0403989EF}" dt="2023-01-30T01:50:52.326" v="7" actId="478"/>
      <pc:docMkLst>
        <pc:docMk/>
      </pc:docMkLst>
      <pc:sldChg chg="addSp delSp modSp mod">
        <pc:chgData name="Katie Bolen" userId="aa78ffc0c2b120ec" providerId="LiveId" clId="{88E54932-27FE-487A-8F01-5DA0403989EF}" dt="2023-01-23T05:25:18.469" v="4" actId="478"/>
        <pc:sldMkLst>
          <pc:docMk/>
          <pc:sldMk cId="3806909863" sldId="514"/>
        </pc:sldMkLst>
        <pc:picChg chg="del mod">
          <ac:chgData name="Katie Bolen" userId="aa78ffc0c2b120ec" providerId="LiveId" clId="{88E54932-27FE-487A-8F01-5DA0403989EF}" dt="2023-01-23T05:25:18.469" v="4" actId="478"/>
          <ac:picMkLst>
            <pc:docMk/>
            <pc:sldMk cId="3806909863" sldId="514"/>
            <ac:picMk id="6" creationId="{00000000-0000-0000-0000-000000000000}"/>
          </ac:picMkLst>
        </pc:picChg>
        <pc:picChg chg="add mod ord">
          <ac:chgData name="Katie Bolen" userId="aa78ffc0c2b120ec" providerId="LiveId" clId="{88E54932-27FE-487A-8F01-5DA0403989EF}" dt="2023-01-23T05:25:18.469" v="2" actId="27614"/>
          <ac:picMkLst>
            <pc:docMk/>
            <pc:sldMk cId="3806909863" sldId="514"/>
            <ac:picMk id="7" creationId="{AE3C6A2C-2758-22DB-8781-788AB51E42B4}"/>
          </ac:picMkLst>
        </pc:picChg>
      </pc:sldChg>
      <pc:sldChg chg="addSp delSp modSp mod">
        <pc:chgData name="Katie Bolen" userId="aa78ffc0c2b120ec" providerId="LiveId" clId="{88E54932-27FE-487A-8F01-5DA0403989EF}" dt="2023-01-30T01:50:52.326" v="7" actId="478"/>
        <pc:sldMkLst>
          <pc:docMk/>
          <pc:sldMk cId="1307718725" sldId="515"/>
        </pc:sldMkLst>
        <pc:picChg chg="add mod ord">
          <ac:chgData name="Katie Bolen" userId="aa78ffc0c2b120ec" providerId="LiveId" clId="{88E54932-27FE-487A-8F01-5DA0403989EF}" dt="2023-01-30T01:50:51.398" v="6" actId="167"/>
          <ac:picMkLst>
            <pc:docMk/>
            <pc:sldMk cId="1307718725" sldId="515"/>
            <ac:picMk id="6" creationId="{D9C062BD-9496-02CC-4D51-4992F7FC402F}"/>
          </ac:picMkLst>
        </pc:picChg>
        <pc:picChg chg="del">
          <ac:chgData name="Katie Bolen" userId="aa78ffc0c2b120ec" providerId="LiveId" clId="{88E54932-27FE-487A-8F01-5DA0403989EF}" dt="2023-01-30T01:50:52.326" v="7" actId="478"/>
          <ac:picMkLst>
            <pc:docMk/>
            <pc:sldMk cId="1307718725" sldId="515"/>
            <ac:picMk id="7" creationId="{96383BA1-18EF-EC03-4ABC-308D0FE345F7}"/>
          </ac:picMkLst>
        </pc:picChg>
      </pc:sldChg>
    </pc:docChg>
  </pc:docChgLst>
  <pc:docChgLst>
    <pc:chgData name="Todd Bolen" userId="a511567d1bf03c50" providerId="LiveId" clId="{F8C82AB9-7815-4127-A344-706C9594030C}"/>
    <pc:docChg chg="custSel modSld">
      <pc:chgData name="Todd Bolen" userId="a511567d1bf03c50" providerId="LiveId" clId="{F8C82AB9-7815-4127-A344-706C9594030C}" dt="2023-07-14T19:39:18.504" v="3" actId="478"/>
      <pc:docMkLst>
        <pc:docMk/>
      </pc:docMkLst>
      <pc:sldChg chg="addSp delSp modSp mod">
        <pc:chgData name="Todd Bolen" userId="a511567d1bf03c50" providerId="LiveId" clId="{F8C82AB9-7815-4127-A344-706C9594030C}" dt="2023-07-14T19:39:18.504" v="3" actId="478"/>
        <pc:sldMkLst>
          <pc:docMk/>
          <pc:sldMk cId="715309233" sldId="471"/>
        </pc:sldMkLst>
        <pc:spChg chg="del">
          <ac:chgData name="Todd Bolen" userId="a511567d1bf03c50" providerId="LiveId" clId="{F8C82AB9-7815-4127-A344-706C9594030C}" dt="2023-07-14T19:39:18.504" v="3" actId="478"/>
          <ac:spMkLst>
            <pc:docMk/>
            <pc:sldMk cId="715309233" sldId="471"/>
            <ac:spMk id="8" creationId="{0C37957F-CE71-0406-AF87-4FCB32E59E55}"/>
          </ac:spMkLst>
        </pc:spChg>
        <pc:picChg chg="del">
          <ac:chgData name="Todd Bolen" userId="a511567d1bf03c50" providerId="LiveId" clId="{F8C82AB9-7815-4127-A344-706C9594030C}" dt="2023-07-14T19:39:15.344" v="2" actId="478"/>
          <ac:picMkLst>
            <pc:docMk/>
            <pc:sldMk cId="715309233" sldId="471"/>
            <ac:picMk id="6" creationId="{10307130-B11C-47D8-A74A-BBF9CBC1D870}"/>
          </ac:picMkLst>
        </pc:picChg>
        <pc:picChg chg="add mod ord">
          <ac:chgData name="Todd Bolen" userId="a511567d1bf03c50" providerId="LiveId" clId="{F8C82AB9-7815-4127-A344-706C9594030C}" dt="2023-07-14T19:39:13.763" v="1" actId="167"/>
          <ac:picMkLst>
            <pc:docMk/>
            <pc:sldMk cId="715309233" sldId="471"/>
            <ac:picMk id="7" creationId="{E3CD98B5-FF20-8D9B-0BC9-57A77FC66C69}"/>
          </ac:picMkLst>
        </pc:picChg>
      </pc:sldChg>
    </pc:docChg>
  </pc:docChgLst>
  <pc:docChgLst>
    <pc:chgData name="Todd Bolen" userId="a511567d1bf03c50" providerId="LiveId" clId="{5FF2DD5E-7001-418E-8ED2-5DD471B8B0F5}"/>
    <pc:docChg chg="custSel delSld modSld">
      <pc:chgData name="Todd Bolen" userId="a511567d1bf03c50" providerId="LiveId" clId="{5FF2DD5E-7001-418E-8ED2-5DD471B8B0F5}" dt="2023-11-20T23:44:57.625" v="2"/>
      <pc:docMkLst>
        <pc:docMk/>
      </pc:docMkLst>
      <pc:sldChg chg="del">
        <pc:chgData name="Todd Bolen" userId="a511567d1bf03c50" providerId="LiveId" clId="{5FF2DD5E-7001-418E-8ED2-5DD471B8B0F5}" dt="2023-11-20T23:44:44.780" v="0" actId="2696"/>
        <pc:sldMkLst>
          <pc:docMk/>
          <pc:sldMk cId="2033363043" sldId="406"/>
        </pc:sldMkLst>
      </pc:sldChg>
      <pc:sldChg chg="delSp mod modNotesTx">
        <pc:chgData name="Todd Bolen" userId="a511567d1bf03c50" providerId="LiveId" clId="{5FF2DD5E-7001-418E-8ED2-5DD471B8B0F5}" dt="2023-11-20T23:44:57.625" v="2"/>
        <pc:sldMkLst>
          <pc:docMk/>
          <pc:sldMk cId="3374735501" sldId="1372"/>
        </pc:sldMkLst>
        <pc:spChg chg="del">
          <ac:chgData name="Todd Bolen" userId="a511567d1bf03c50" providerId="LiveId" clId="{5FF2DD5E-7001-418E-8ED2-5DD471B8B0F5}" dt="2023-11-20T23:44:47.765" v="1" actId="478"/>
          <ac:spMkLst>
            <pc:docMk/>
            <pc:sldMk cId="3374735501" sldId="1372"/>
            <ac:spMk id="8" creationId="{0B527D97-3298-289C-AFF6-FE26C5E8A412}"/>
          </ac:spMkLst>
        </pc:spChg>
      </pc:sldChg>
    </pc:docChg>
  </pc:docChgLst>
  <pc:docChgLst>
    <pc:chgData name="Natalie Heather" userId="9c83e61746fa06bd" providerId="LiveId" clId="{28E5CEB8-A494-4AB7-BA22-08248DAE627F}"/>
    <pc:docChg chg="custSel addSld delSld modSld">
      <pc:chgData name="Natalie Heather" userId="9c83e61746fa06bd" providerId="LiveId" clId="{28E5CEB8-A494-4AB7-BA22-08248DAE627F}" dt="2023-09-19T20:01:36.340" v="33" actId="47"/>
      <pc:docMkLst>
        <pc:docMk/>
      </pc:docMkLst>
      <pc:sldChg chg="del">
        <pc:chgData name="Natalie Heather" userId="9c83e61746fa06bd" providerId="LiveId" clId="{28E5CEB8-A494-4AB7-BA22-08248DAE627F}" dt="2023-09-19T19:55:26.976" v="16" actId="47"/>
        <pc:sldMkLst>
          <pc:docMk/>
          <pc:sldMk cId="2369526269" sldId="375"/>
        </pc:sldMkLst>
      </pc:sldChg>
      <pc:sldChg chg="del">
        <pc:chgData name="Natalie Heather" userId="9c83e61746fa06bd" providerId="LiveId" clId="{28E5CEB8-A494-4AB7-BA22-08248DAE627F}" dt="2023-09-19T19:53:55.443" v="6" actId="47"/>
        <pc:sldMkLst>
          <pc:docMk/>
          <pc:sldMk cId="3247690783" sldId="377"/>
        </pc:sldMkLst>
      </pc:sldChg>
      <pc:sldChg chg="del">
        <pc:chgData name="Natalie Heather" userId="9c83e61746fa06bd" providerId="LiveId" clId="{28E5CEB8-A494-4AB7-BA22-08248DAE627F}" dt="2023-09-19T20:01:36.340" v="33" actId="47"/>
        <pc:sldMkLst>
          <pc:docMk/>
          <pc:sldMk cId="263001372" sldId="379"/>
        </pc:sldMkLst>
      </pc:sldChg>
      <pc:sldChg chg="del">
        <pc:chgData name="Natalie Heather" userId="9c83e61746fa06bd" providerId="LiveId" clId="{28E5CEB8-A494-4AB7-BA22-08248DAE627F}" dt="2023-09-19T19:59:38.033" v="23" actId="47"/>
        <pc:sldMkLst>
          <pc:docMk/>
          <pc:sldMk cId="1843202226" sldId="525"/>
        </pc:sldMkLst>
      </pc:sldChg>
      <pc:sldChg chg="addSp delSp modSp add mod">
        <pc:chgData name="Natalie Heather" userId="9c83e61746fa06bd" providerId="LiveId" clId="{28E5CEB8-A494-4AB7-BA22-08248DAE627F}" dt="2023-09-19T19:53:45.523" v="5" actId="14100"/>
        <pc:sldMkLst>
          <pc:docMk/>
          <pc:sldMk cId="3660056467" sldId="979"/>
        </pc:sldMkLst>
        <pc:spChg chg="mod">
          <ac:chgData name="Natalie Heather" userId="9c83e61746fa06bd" providerId="LiveId" clId="{28E5CEB8-A494-4AB7-BA22-08248DAE627F}" dt="2023-09-19T19:53:45.523" v="5" actId="14100"/>
          <ac:spMkLst>
            <pc:docMk/>
            <pc:sldMk cId="3660056467" sldId="979"/>
            <ac:spMk id="5" creationId="{00000000-0000-0000-0000-000000000000}"/>
          </ac:spMkLst>
        </pc:spChg>
        <pc:picChg chg="add mod ord">
          <ac:chgData name="Natalie Heather" userId="9c83e61746fa06bd" providerId="LiveId" clId="{28E5CEB8-A494-4AB7-BA22-08248DAE627F}" dt="2023-09-19T19:53:22.406" v="3" actId="167"/>
          <ac:picMkLst>
            <pc:docMk/>
            <pc:sldMk cId="3660056467" sldId="979"/>
            <ac:picMk id="7" creationId="{30E42C37-7702-CB97-87BC-8B94570228C9}"/>
          </ac:picMkLst>
        </pc:picChg>
        <pc:picChg chg="del">
          <ac:chgData name="Natalie Heather" userId="9c83e61746fa06bd" providerId="LiveId" clId="{28E5CEB8-A494-4AB7-BA22-08248DAE627F}" dt="2023-09-19T19:53:16.213" v="1" actId="478"/>
          <ac:picMkLst>
            <pc:docMk/>
            <pc:sldMk cId="3660056467" sldId="979"/>
            <ac:picMk id="1026" creationId="{00000000-0000-0000-0000-000000000000}"/>
          </ac:picMkLst>
        </pc:picChg>
      </pc:sldChg>
      <pc:sldChg chg="addSp delSp modSp add mod">
        <pc:chgData name="Natalie Heather" userId="9c83e61746fa06bd" providerId="LiveId" clId="{28E5CEB8-A494-4AB7-BA22-08248DAE627F}" dt="2023-09-19T19:55:18.565" v="15" actId="14100"/>
        <pc:sldMkLst>
          <pc:docMk/>
          <pc:sldMk cId="1671208602" sldId="980"/>
        </pc:sldMkLst>
        <pc:spChg chg="mod">
          <ac:chgData name="Natalie Heather" userId="9c83e61746fa06bd" providerId="LiveId" clId="{28E5CEB8-A494-4AB7-BA22-08248DAE627F}" dt="2023-09-19T19:55:18.565" v="15" actId="14100"/>
          <ac:spMkLst>
            <pc:docMk/>
            <pc:sldMk cId="1671208602" sldId="980"/>
            <ac:spMk id="5" creationId="{00000000-0000-0000-0000-000000000000}"/>
          </ac:spMkLst>
        </pc:spChg>
        <pc:picChg chg="del">
          <ac:chgData name="Natalie Heather" userId="9c83e61746fa06bd" providerId="LiveId" clId="{28E5CEB8-A494-4AB7-BA22-08248DAE627F}" dt="2023-09-19T19:54:23.592" v="8" actId="478"/>
          <ac:picMkLst>
            <pc:docMk/>
            <pc:sldMk cId="1671208602" sldId="980"/>
            <ac:picMk id="6" creationId="{00000000-0000-0000-0000-000000000000}"/>
          </ac:picMkLst>
        </pc:picChg>
        <pc:picChg chg="add mod ord">
          <ac:chgData name="Natalie Heather" userId="9c83e61746fa06bd" providerId="LiveId" clId="{28E5CEB8-A494-4AB7-BA22-08248DAE627F}" dt="2023-09-19T19:54:55.910" v="10" actId="167"/>
          <ac:picMkLst>
            <pc:docMk/>
            <pc:sldMk cId="1671208602" sldId="980"/>
            <ac:picMk id="8" creationId="{F232F871-1F6A-EA2A-52B2-7612BFB9FD82}"/>
          </ac:picMkLst>
        </pc:picChg>
      </pc:sldChg>
      <pc:sldChg chg="addSp delSp modSp add mod">
        <pc:chgData name="Natalie Heather" userId="9c83e61746fa06bd" providerId="LiveId" clId="{28E5CEB8-A494-4AB7-BA22-08248DAE627F}" dt="2023-09-19T19:59:16.980" v="22" actId="14100"/>
        <pc:sldMkLst>
          <pc:docMk/>
          <pc:sldMk cId="4022333980" sldId="981"/>
        </pc:sldMkLst>
        <pc:spChg chg="mod">
          <ac:chgData name="Natalie Heather" userId="9c83e61746fa06bd" providerId="LiveId" clId="{28E5CEB8-A494-4AB7-BA22-08248DAE627F}" dt="2023-09-19T19:59:16.980" v="22" actId="14100"/>
          <ac:spMkLst>
            <pc:docMk/>
            <pc:sldMk cId="4022333980" sldId="981"/>
            <ac:spMk id="5" creationId="{00000000-0000-0000-0000-000000000000}"/>
          </ac:spMkLst>
        </pc:spChg>
        <pc:picChg chg="del">
          <ac:chgData name="Natalie Heather" userId="9c83e61746fa06bd" providerId="LiveId" clId="{28E5CEB8-A494-4AB7-BA22-08248DAE627F}" dt="2023-09-19T19:58:58.554" v="18" actId="478"/>
          <ac:picMkLst>
            <pc:docMk/>
            <pc:sldMk cId="4022333980" sldId="981"/>
            <ac:picMk id="6" creationId="{00000000-0000-0000-0000-000000000000}"/>
          </ac:picMkLst>
        </pc:picChg>
        <pc:picChg chg="add mod ord">
          <ac:chgData name="Natalie Heather" userId="9c83e61746fa06bd" providerId="LiveId" clId="{28E5CEB8-A494-4AB7-BA22-08248DAE627F}" dt="2023-09-19T19:59:01.189" v="20" actId="167"/>
          <ac:picMkLst>
            <pc:docMk/>
            <pc:sldMk cId="4022333980" sldId="981"/>
            <ac:picMk id="8" creationId="{6FFEE008-1842-4DBB-4FA1-644F80684EF8}"/>
          </ac:picMkLst>
        </pc:picChg>
      </pc:sldChg>
      <pc:sldChg chg="addSp delSp modSp add mod">
        <pc:chgData name="Natalie Heather" userId="9c83e61746fa06bd" providerId="LiveId" clId="{28E5CEB8-A494-4AB7-BA22-08248DAE627F}" dt="2023-09-19T20:01:26.274" v="32" actId="14100"/>
        <pc:sldMkLst>
          <pc:docMk/>
          <pc:sldMk cId="4230438225" sldId="982"/>
        </pc:sldMkLst>
        <pc:spChg chg="mod">
          <ac:chgData name="Natalie Heather" userId="9c83e61746fa06bd" providerId="LiveId" clId="{28E5CEB8-A494-4AB7-BA22-08248DAE627F}" dt="2023-09-19T20:01:26.274" v="32" actId="14100"/>
          <ac:spMkLst>
            <pc:docMk/>
            <pc:sldMk cId="4230438225" sldId="982"/>
            <ac:spMk id="5" creationId="{00000000-0000-0000-0000-000000000000}"/>
          </ac:spMkLst>
        </pc:spChg>
        <pc:picChg chg="del">
          <ac:chgData name="Natalie Heather" userId="9c83e61746fa06bd" providerId="LiveId" clId="{28E5CEB8-A494-4AB7-BA22-08248DAE627F}" dt="2023-09-19T20:00:33.214" v="25" actId="478"/>
          <ac:picMkLst>
            <pc:docMk/>
            <pc:sldMk cId="4230438225" sldId="982"/>
            <ac:picMk id="7" creationId="{00000000-0000-0000-0000-000000000000}"/>
          </ac:picMkLst>
        </pc:picChg>
        <pc:picChg chg="add mod ord">
          <ac:chgData name="Natalie Heather" userId="9c83e61746fa06bd" providerId="LiveId" clId="{28E5CEB8-A494-4AB7-BA22-08248DAE627F}" dt="2023-09-19T20:00:36.598" v="27" actId="167"/>
          <ac:picMkLst>
            <pc:docMk/>
            <pc:sldMk cId="4230438225" sldId="982"/>
            <ac:picMk id="8" creationId="{EBE84D15-FE5D-F6A1-2FED-4A1CD4D0E5E1}"/>
          </ac:picMkLst>
        </pc:picChg>
      </pc:sldChg>
    </pc:docChg>
  </pc:docChgLst>
  <pc:docChgLst>
    <pc:chgData name="Bethany Bolen" userId="8e338a04f9f07398" providerId="LiveId" clId="{FE4DBE62-0AED-41E4-A126-AA5F28E6C435}"/>
    <pc:docChg chg="undo custSel modSld">
      <pc:chgData name="Bethany Bolen" userId="8e338a04f9f07398" providerId="LiveId" clId="{FE4DBE62-0AED-41E4-A126-AA5F28E6C435}" dt="2023-08-21T16:27:45.482" v="13" actId="108"/>
      <pc:docMkLst>
        <pc:docMk/>
      </pc:docMkLst>
      <pc:sldChg chg="modSp mod">
        <pc:chgData name="Bethany Bolen" userId="8e338a04f9f07398" providerId="LiveId" clId="{FE4DBE62-0AED-41E4-A126-AA5F28E6C435}" dt="2023-08-21T16:26:02.268" v="7" actId="108"/>
        <pc:sldMkLst>
          <pc:docMk/>
          <pc:sldMk cId="2369526269" sldId="375"/>
        </pc:sldMkLst>
        <pc:spChg chg="mod">
          <ac:chgData name="Bethany Bolen" userId="8e338a04f9f07398" providerId="LiveId" clId="{FE4DBE62-0AED-41E4-A126-AA5F28E6C435}" dt="2023-08-21T16:26:02.268" v="7" actId="108"/>
          <ac:spMkLst>
            <pc:docMk/>
            <pc:sldMk cId="2369526269" sldId="375"/>
            <ac:spMk id="5" creationId="{00000000-0000-0000-0000-000000000000}"/>
          </ac:spMkLst>
        </pc:spChg>
      </pc:sldChg>
      <pc:sldChg chg="modSp mod">
        <pc:chgData name="Bethany Bolen" userId="8e338a04f9f07398" providerId="LiveId" clId="{FE4DBE62-0AED-41E4-A126-AA5F28E6C435}" dt="2023-08-21T16:25:25.793" v="2" actId="692"/>
        <pc:sldMkLst>
          <pc:docMk/>
          <pc:sldMk cId="3247690783" sldId="377"/>
        </pc:sldMkLst>
        <pc:spChg chg="mod">
          <ac:chgData name="Bethany Bolen" userId="8e338a04f9f07398" providerId="LiveId" clId="{FE4DBE62-0AED-41E4-A126-AA5F28E6C435}" dt="2023-08-21T16:25:25.793" v="2" actId="692"/>
          <ac:spMkLst>
            <pc:docMk/>
            <pc:sldMk cId="3247690783" sldId="377"/>
            <ac:spMk id="5" creationId="{00000000-0000-0000-0000-000000000000}"/>
          </ac:spMkLst>
        </pc:spChg>
      </pc:sldChg>
      <pc:sldChg chg="modSp mod">
        <pc:chgData name="Bethany Bolen" userId="8e338a04f9f07398" providerId="LiveId" clId="{FE4DBE62-0AED-41E4-A126-AA5F28E6C435}" dt="2023-08-21T16:27:45.482" v="13" actId="108"/>
        <pc:sldMkLst>
          <pc:docMk/>
          <pc:sldMk cId="263001372" sldId="379"/>
        </pc:sldMkLst>
        <pc:spChg chg="mod">
          <ac:chgData name="Bethany Bolen" userId="8e338a04f9f07398" providerId="LiveId" clId="{FE4DBE62-0AED-41E4-A126-AA5F28E6C435}" dt="2023-08-21T16:27:45.482" v="13" actId="108"/>
          <ac:spMkLst>
            <pc:docMk/>
            <pc:sldMk cId="263001372" sldId="379"/>
            <ac:spMk id="5" creationId="{00000000-0000-0000-0000-000000000000}"/>
          </ac:spMkLst>
        </pc:spChg>
      </pc:sldChg>
      <pc:sldChg chg="modSp mod">
        <pc:chgData name="Bethany Bolen" userId="8e338a04f9f07398" providerId="LiveId" clId="{FE4DBE62-0AED-41E4-A126-AA5F28E6C435}" dt="2023-08-21T16:26:41.670" v="11" actId="108"/>
        <pc:sldMkLst>
          <pc:docMk/>
          <pc:sldMk cId="1843202226" sldId="525"/>
        </pc:sldMkLst>
        <pc:spChg chg="mod">
          <ac:chgData name="Bethany Bolen" userId="8e338a04f9f07398" providerId="LiveId" clId="{FE4DBE62-0AED-41E4-A126-AA5F28E6C435}" dt="2023-08-21T16:26:41.670" v="11" actId="108"/>
          <ac:spMkLst>
            <pc:docMk/>
            <pc:sldMk cId="1843202226" sldId="525"/>
            <ac:spMk id="5" creationId="{00000000-0000-0000-0000-000000000000}"/>
          </ac:spMkLst>
        </pc:spChg>
      </pc:sldChg>
      <pc:sldChg chg="modSp mod">
        <pc:chgData name="Bethany Bolen" userId="8e338a04f9f07398" providerId="LiveId" clId="{FE4DBE62-0AED-41E4-A126-AA5F28E6C435}" dt="2023-08-21T16:25:57.502" v="6" actId="108"/>
        <pc:sldMkLst>
          <pc:docMk/>
          <pc:sldMk cId="1975316335" sldId="949"/>
        </pc:sldMkLst>
        <pc:cxnChg chg="mod">
          <ac:chgData name="Bethany Bolen" userId="8e338a04f9f07398" providerId="LiveId" clId="{FE4DBE62-0AED-41E4-A126-AA5F28E6C435}" dt="2023-08-21T16:25:57.502" v="6" actId="108"/>
          <ac:cxnSpMkLst>
            <pc:docMk/>
            <pc:sldMk cId="1975316335" sldId="949"/>
            <ac:cxnSpMk id="7" creationId="{D1F46CAB-C0EB-4D18-A21D-3D3A40190885}"/>
          </ac:cxnSpMkLst>
        </pc:cxnChg>
        <pc:cxnChg chg="mod">
          <ac:chgData name="Bethany Bolen" userId="8e338a04f9f07398" providerId="LiveId" clId="{FE4DBE62-0AED-41E4-A126-AA5F28E6C435}" dt="2023-08-21T16:25:52.819" v="4" actId="692"/>
          <ac:cxnSpMkLst>
            <pc:docMk/>
            <pc:sldMk cId="1975316335" sldId="949"/>
            <ac:cxnSpMk id="8" creationId="{52A740A1-A49E-4DC6-B53B-D61273F8656A}"/>
          </ac:cxnSpMkLst>
        </pc:cxnChg>
        <pc:cxnChg chg="mod">
          <ac:chgData name="Bethany Bolen" userId="8e338a04f9f07398" providerId="LiveId" clId="{FE4DBE62-0AED-41E4-A126-AA5F28E6C435}" dt="2023-08-21T16:25:55.862" v="5" actId="108"/>
          <ac:cxnSpMkLst>
            <pc:docMk/>
            <pc:sldMk cId="1975316335" sldId="949"/>
            <ac:cxnSpMk id="9" creationId="{FB2F64B8-51F9-4B98-A5C4-2615570BB11F}"/>
          </ac:cxnSpMkLst>
        </pc:cxnChg>
      </pc:sldChg>
      <pc:sldChg chg="modSp mod">
        <pc:chgData name="Bethany Bolen" userId="8e338a04f9f07398" providerId="LiveId" clId="{FE4DBE62-0AED-41E4-A126-AA5F28E6C435}" dt="2023-08-21T16:27:21.495" v="12" actId="207"/>
        <pc:sldMkLst>
          <pc:docMk/>
          <pc:sldMk cId="2154501881" sldId="951"/>
        </pc:sldMkLst>
        <pc:spChg chg="mod">
          <ac:chgData name="Bethany Bolen" userId="8e338a04f9f07398" providerId="LiveId" clId="{FE4DBE62-0AED-41E4-A126-AA5F28E6C435}" dt="2023-08-21T16:27:21.495" v="12" actId="207"/>
          <ac:spMkLst>
            <pc:docMk/>
            <pc:sldMk cId="2154501881" sldId="951"/>
            <ac:spMk id="12" creationId="{00000000-0000-0000-0000-000000000000}"/>
          </ac:spMkLst>
        </pc:spChg>
      </pc:sldChg>
      <pc:sldChg chg="modSp mod">
        <pc:chgData name="Bethany Bolen" userId="8e338a04f9f07398" providerId="LiveId" clId="{FE4DBE62-0AED-41E4-A126-AA5F28E6C435}" dt="2023-08-21T16:26:09.378" v="8" actId="108"/>
        <pc:sldMkLst>
          <pc:docMk/>
          <pc:sldMk cId="2116947357" sldId="976"/>
        </pc:sldMkLst>
        <pc:spChg chg="mod">
          <ac:chgData name="Bethany Bolen" userId="8e338a04f9f07398" providerId="LiveId" clId="{FE4DBE62-0AED-41E4-A126-AA5F28E6C435}" dt="2023-08-21T16:26:09.378" v="8" actId="108"/>
          <ac:spMkLst>
            <pc:docMk/>
            <pc:sldMk cId="2116947357" sldId="976"/>
            <ac:spMk id="7" creationId="{00000000-0000-0000-0000-000000000000}"/>
          </ac:spMkLst>
        </pc:spChg>
      </pc:sldChg>
      <pc:sldChg chg="modSp mod">
        <pc:chgData name="Bethany Bolen" userId="8e338a04f9f07398" providerId="LiveId" clId="{FE4DBE62-0AED-41E4-A126-AA5F28E6C435}" dt="2023-08-21T16:26:12.360" v="9" actId="108"/>
        <pc:sldMkLst>
          <pc:docMk/>
          <pc:sldMk cId="1953629898" sldId="977"/>
        </pc:sldMkLst>
        <pc:spChg chg="mod">
          <ac:chgData name="Bethany Bolen" userId="8e338a04f9f07398" providerId="LiveId" clId="{FE4DBE62-0AED-41E4-A126-AA5F28E6C435}" dt="2023-08-21T16:26:12.360" v="9" actId="108"/>
          <ac:spMkLst>
            <pc:docMk/>
            <pc:sldMk cId="1953629898" sldId="977"/>
            <ac:spMk id="7" creationId="{00000000-0000-0000-0000-000000000000}"/>
          </ac:spMkLst>
        </pc:spChg>
      </pc:sldChg>
      <pc:sldChg chg="modSp mod">
        <pc:chgData name="Bethany Bolen" userId="8e338a04f9f07398" providerId="LiveId" clId="{FE4DBE62-0AED-41E4-A126-AA5F28E6C435}" dt="2023-08-21T16:26:16.382" v="10" actId="108"/>
        <pc:sldMkLst>
          <pc:docMk/>
          <pc:sldMk cId="171909502" sldId="978"/>
        </pc:sldMkLst>
        <pc:spChg chg="mod">
          <ac:chgData name="Bethany Bolen" userId="8e338a04f9f07398" providerId="LiveId" clId="{FE4DBE62-0AED-41E4-A126-AA5F28E6C435}" dt="2023-08-21T16:26:16.382" v="10" actId="108"/>
          <ac:spMkLst>
            <pc:docMk/>
            <pc:sldMk cId="171909502" sldId="978"/>
            <ac:spMk id="7" creationId="{00000000-0000-0000-0000-000000000000}"/>
          </ac:spMkLst>
        </pc:spChg>
      </pc:sldChg>
    </pc:docChg>
  </pc:docChgLst>
  <pc:docChgLst>
    <pc:chgData name="Katie Bolen" userId="aa78ffc0c2b120ec" providerId="LiveId" clId="{CBB76688-08EC-44EB-A464-83DDC70636B1}"/>
    <pc:docChg chg="custSel modSld">
      <pc:chgData name="Katie Bolen" userId="aa78ffc0c2b120ec" providerId="LiveId" clId="{CBB76688-08EC-44EB-A464-83DDC70636B1}" dt="2022-12-23T23:55:45.228" v="98" actId="27614"/>
      <pc:docMkLst>
        <pc:docMk/>
      </pc:docMkLst>
      <pc:sldChg chg="addSp delSp modSp mod">
        <pc:chgData name="Katie Bolen" userId="aa78ffc0c2b120ec" providerId="LiveId" clId="{CBB76688-08EC-44EB-A464-83DDC70636B1}" dt="2022-12-06T06:24:47.051" v="86" actId="27614"/>
        <pc:sldMkLst>
          <pc:docMk/>
          <pc:sldMk cId="703112772" sldId="376"/>
        </pc:sldMkLst>
        <pc:picChg chg="add mod ord">
          <ac:chgData name="Katie Bolen" userId="aa78ffc0c2b120ec" providerId="LiveId" clId="{CBB76688-08EC-44EB-A464-83DDC70636B1}" dt="2022-12-06T06:24:47.051" v="86" actId="27614"/>
          <ac:picMkLst>
            <pc:docMk/>
            <pc:sldMk cId="703112772" sldId="376"/>
            <ac:picMk id="7" creationId="{37ECE895-F7E6-2488-8B51-EE4183D08279}"/>
          </ac:picMkLst>
        </pc:picChg>
        <pc:picChg chg="del">
          <ac:chgData name="Katie Bolen" userId="aa78ffc0c2b120ec" providerId="LiveId" clId="{CBB76688-08EC-44EB-A464-83DDC70636B1}" dt="2022-12-06T06:24:46.860" v="85" actId="478"/>
          <ac:picMkLst>
            <pc:docMk/>
            <pc:sldMk cId="703112772" sldId="376"/>
            <ac:picMk id="1026" creationId="{00000000-0000-0000-0000-000000000000}"/>
          </ac:picMkLst>
        </pc:picChg>
      </pc:sldChg>
      <pc:sldChg chg="addSp delSp modSp mod">
        <pc:chgData name="Katie Bolen" userId="aa78ffc0c2b120ec" providerId="LiveId" clId="{CBB76688-08EC-44EB-A464-83DDC70636B1}" dt="2022-12-06T05:23:28.156" v="77" actId="478"/>
        <pc:sldMkLst>
          <pc:docMk/>
          <pc:sldMk cId="1610177497" sldId="403"/>
        </pc:sldMkLst>
        <pc:picChg chg="add mod ord">
          <ac:chgData name="Katie Bolen" userId="aa78ffc0c2b120ec" providerId="LiveId" clId="{CBB76688-08EC-44EB-A464-83DDC70636B1}" dt="2022-12-06T05:23:27.869" v="75" actId="27614"/>
          <ac:picMkLst>
            <pc:docMk/>
            <pc:sldMk cId="1610177497" sldId="403"/>
            <ac:picMk id="7" creationId="{389A6C88-B2E7-8FE1-6BB1-158D50238FC5}"/>
          </ac:picMkLst>
        </pc:picChg>
        <pc:picChg chg="del mod">
          <ac:chgData name="Katie Bolen" userId="aa78ffc0c2b120ec" providerId="LiveId" clId="{CBB76688-08EC-44EB-A464-83DDC70636B1}" dt="2022-12-06T05:23:28.156" v="77" actId="478"/>
          <ac:picMkLst>
            <pc:docMk/>
            <pc:sldMk cId="1610177497" sldId="403"/>
            <ac:picMk id="7170" creationId="{00000000-0000-0000-0000-000000000000}"/>
          </ac:picMkLst>
        </pc:picChg>
      </pc:sldChg>
      <pc:sldChg chg="addSp delSp modSp mod">
        <pc:chgData name="Katie Bolen" userId="aa78ffc0c2b120ec" providerId="LiveId" clId="{CBB76688-08EC-44EB-A464-83DDC70636B1}" dt="2022-11-22T04:52:48.266" v="67" actId="478"/>
        <pc:sldMkLst>
          <pc:docMk/>
          <pc:sldMk cId="2597874287" sldId="426"/>
        </pc:sldMkLst>
        <pc:picChg chg="del mod">
          <ac:chgData name="Katie Bolen" userId="aa78ffc0c2b120ec" providerId="LiveId" clId="{CBB76688-08EC-44EB-A464-83DDC70636B1}" dt="2022-11-22T04:52:48.266" v="67" actId="478"/>
          <ac:picMkLst>
            <pc:docMk/>
            <pc:sldMk cId="2597874287" sldId="426"/>
            <ac:picMk id="6" creationId="{00000000-0000-0000-0000-000000000000}"/>
          </ac:picMkLst>
        </pc:picChg>
        <pc:picChg chg="add mod ord">
          <ac:chgData name="Katie Bolen" userId="aa78ffc0c2b120ec" providerId="LiveId" clId="{CBB76688-08EC-44EB-A464-83DDC70636B1}" dt="2022-11-22T04:52:47.802" v="65" actId="27614"/>
          <ac:picMkLst>
            <pc:docMk/>
            <pc:sldMk cId="2597874287" sldId="426"/>
            <ac:picMk id="8" creationId="{4A5C95A3-32FF-FFA1-0995-2215C44EB621}"/>
          </ac:picMkLst>
        </pc:picChg>
      </pc:sldChg>
      <pc:sldChg chg="addSp delSp modSp mod">
        <pc:chgData name="Katie Bolen" userId="aa78ffc0c2b120ec" providerId="LiveId" clId="{CBB76688-08EC-44EB-A464-83DDC70636B1}" dt="2022-11-28T03:45:26.870" v="72" actId="478"/>
        <pc:sldMkLst>
          <pc:docMk/>
          <pc:sldMk cId="1253244932" sldId="441"/>
        </pc:sldMkLst>
        <pc:picChg chg="add mod ord">
          <ac:chgData name="Katie Bolen" userId="aa78ffc0c2b120ec" providerId="LiveId" clId="{CBB76688-08EC-44EB-A464-83DDC70636B1}" dt="2022-11-28T03:45:26.099" v="70" actId="27614"/>
          <ac:picMkLst>
            <pc:docMk/>
            <pc:sldMk cId="1253244932" sldId="441"/>
            <ac:picMk id="6" creationId="{7F84564D-4F31-18CA-1B3B-9CEB5CD4F74E}"/>
          </ac:picMkLst>
        </pc:picChg>
        <pc:picChg chg="del mod">
          <ac:chgData name="Katie Bolen" userId="aa78ffc0c2b120ec" providerId="LiveId" clId="{CBB76688-08EC-44EB-A464-83DDC70636B1}" dt="2022-11-28T03:45:26.870" v="72" actId="478"/>
          <ac:picMkLst>
            <pc:docMk/>
            <pc:sldMk cId="1253244932" sldId="441"/>
            <ac:picMk id="2050" creationId="{00000000-0000-0000-0000-000000000000}"/>
          </ac:picMkLst>
        </pc:picChg>
      </pc:sldChg>
      <pc:sldChg chg="addSp delSp modSp mod">
        <pc:chgData name="Katie Bolen" userId="aa78ffc0c2b120ec" providerId="LiveId" clId="{CBB76688-08EC-44EB-A464-83DDC70636B1}" dt="2022-12-08T21:25:42.986" v="89" actId="478"/>
        <pc:sldMkLst>
          <pc:docMk/>
          <pc:sldMk cId="2667797416" sldId="475"/>
        </pc:sldMkLst>
        <pc:picChg chg="add mod ord">
          <ac:chgData name="Katie Bolen" userId="aa78ffc0c2b120ec" providerId="LiveId" clId="{CBB76688-08EC-44EB-A464-83DDC70636B1}" dt="2022-12-08T21:25:42.073" v="88" actId="167"/>
          <ac:picMkLst>
            <pc:docMk/>
            <pc:sldMk cId="2667797416" sldId="475"/>
            <ac:picMk id="7" creationId="{978FBA7F-162D-330C-DE89-461BEAEAD53B}"/>
          </ac:picMkLst>
        </pc:picChg>
        <pc:picChg chg="del">
          <ac:chgData name="Katie Bolen" userId="aa78ffc0c2b120ec" providerId="LiveId" clId="{CBB76688-08EC-44EB-A464-83DDC70636B1}" dt="2022-12-08T21:25:42.986" v="89" actId="478"/>
          <ac:picMkLst>
            <pc:docMk/>
            <pc:sldMk cId="2667797416" sldId="475"/>
            <ac:picMk id="2051" creationId="{00000000-0000-0000-0000-000000000000}"/>
          </ac:picMkLst>
        </pc:picChg>
      </pc:sldChg>
      <pc:sldChg chg="addSp delSp modSp mod">
        <pc:chgData name="Katie Bolen" userId="aa78ffc0c2b120ec" providerId="LiveId" clId="{CBB76688-08EC-44EB-A464-83DDC70636B1}" dt="2022-12-06T05:35:08.188" v="82" actId="478"/>
        <pc:sldMkLst>
          <pc:docMk/>
          <pc:sldMk cId="1761070126" sldId="479"/>
        </pc:sldMkLst>
        <pc:picChg chg="add mod ord">
          <ac:chgData name="Katie Bolen" userId="aa78ffc0c2b120ec" providerId="LiveId" clId="{CBB76688-08EC-44EB-A464-83DDC70636B1}" dt="2022-12-06T05:35:07.149" v="81" actId="962"/>
          <ac:picMkLst>
            <pc:docMk/>
            <pc:sldMk cId="1761070126" sldId="479"/>
            <ac:picMk id="6" creationId="{4D9FBE3B-7DF6-C3EB-0345-ACB6B04F38BB}"/>
          </ac:picMkLst>
        </pc:picChg>
        <pc:picChg chg="del">
          <ac:chgData name="Katie Bolen" userId="aa78ffc0c2b120ec" providerId="LiveId" clId="{CBB76688-08EC-44EB-A464-83DDC70636B1}" dt="2022-12-06T05:35:08.188" v="82" actId="478"/>
          <ac:picMkLst>
            <pc:docMk/>
            <pc:sldMk cId="1761070126" sldId="479"/>
            <ac:picMk id="9" creationId="{8BEAEC3F-BA41-43D7-598E-EB13F015E226}"/>
          </ac:picMkLst>
        </pc:picChg>
      </pc:sldChg>
      <pc:sldChg chg="addSp delSp modSp mod">
        <pc:chgData name="Katie Bolen" userId="aa78ffc0c2b120ec" providerId="LiveId" clId="{CBB76688-08EC-44EB-A464-83DDC70636B1}" dt="2022-11-17T21:54:18.180" v="62" actId="478"/>
        <pc:sldMkLst>
          <pc:docMk/>
          <pc:sldMk cId="162573183" sldId="483"/>
        </pc:sldMkLst>
        <pc:picChg chg="add mod ord">
          <ac:chgData name="Katie Bolen" userId="aa78ffc0c2b120ec" providerId="LiveId" clId="{CBB76688-08EC-44EB-A464-83DDC70636B1}" dt="2022-11-17T21:54:17.241" v="61" actId="167"/>
          <ac:picMkLst>
            <pc:docMk/>
            <pc:sldMk cId="162573183" sldId="483"/>
            <ac:picMk id="5" creationId="{4D7B60E5-872E-9E8F-6C46-720E9D159B7C}"/>
          </ac:picMkLst>
        </pc:picChg>
        <pc:picChg chg="del">
          <ac:chgData name="Katie Bolen" userId="aa78ffc0c2b120ec" providerId="LiveId" clId="{CBB76688-08EC-44EB-A464-83DDC70636B1}" dt="2022-11-17T21:54:18.180" v="62" actId="478"/>
          <ac:picMkLst>
            <pc:docMk/>
            <pc:sldMk cId="162573183" sldId="483"/>
            <ac:picMk id="9218" creationId="{00000000-0000-0000-0000-000000000000}"/>
          </ac:picMkLst>
        </pc:picChg>
      </pc:sldChg>
      <pc:sldChg chg="addSp delSp modSp mod">
        <pc:chgData name="Katie Bolen" userId="aa78ffc0c2b120ec" providerId="LiveId" clId="{CBB76688-08EC-44EB-A464-83DDC70636B1}" dt="2022-11-13T07:31:01.377" v="59" actId="478"/>
        <pc:sldMkLst>
          <pc:docMk/>
          <pc:sldMk cId="1357787722" sldId="495"/>
        </pc:sldMkLst>
        <pc:picChg chg="del mod">
          <ac:chgData name="Katie Bolen" userId="aa78ffc0c2b120ec" providerId="LiveId" clId="{CBB76688-08EC-44EB-A464-83DDC70636B1}" dt="2022-11-13T07:31:01.377" v="59" actId="478"/>
          <ac:picMkLst>
            <pc:docMk/>
            <pc:sldMk cId="1357787722" sldId="495"/>
            <ac:picMk id="4" creationId="{CCEAF47E-597C-AA9C-3B99-D8653E6FB66E}"/>
          </ac:picMkLst>
        </pc:picChg>
        <pc:picChg chg="add mod ord">
          <ac:chgData name="Katie Bolen" userId="aa78ffc0c2b120ec" providerId="LiveId" clId="{CBB76688-08EC-44EB-A464-83DDC70636B1}" dt="2022-11-13T07:31:00.982" v="57" actId="27614"/>
          <ac:picMkLst>
            <pc:docMk/>
            <pc:sldMk cId="1357787722" sldId="495"/>
            <ac:picMk id="5" creationId="{81ADC6EC-2A4B-D8E1-FAB7-D4804774C900}"/>
          </ac:picMkLst>
        </pc:picChg>
      </pc:sldChg>
      <pc:sldChg chg="addSp delSp modSp mod">
        <pc:chgData name="Katie Bolen" userId="aa78ffc0c2b120ec" providerId="LiveId" clId="{CBB76688-08EC-44EB-A464-83DDC70636B1}" dt="2022-12-22T03:38:14.057" v="94" actId="478"/>
        <pc:sldMkLst>
          <pc:docMk/>
          <pc:sldMk cId="3012260842" sldId="516"/>
        </pc:sldMkLst>
        <pc:picChg chg="add mod ord">
          <ac:chgData name="Katie Bolen" userId="aa78ffc0c2b120ec" providerId="LiveId" clId="{CBB76688-08EC-44EB-A464-83DDC70636B1}" dt="2022-12-22T03:38:13.282" v="93" actId="962"/>
          <ac:picMkLst>
            <pc:docMk/>
            <pc:sldMk cId="3012260842" sldId="516"/>
            <ac:picMk id="7" creationId="{491B21BE-1E37-DA7D-DC85-9689A2C2D6A6}"/>
          </ac:picMkLst>
        </pc:picChg>
        <pc:picChg chg="del">
          <ac:chgData name="Katie Bolen" userId="aa78ffc0c2b120ec" providerId="LiveId" clId="{CBB76688-08EC-44EB-A464-83DDC70636B1}" dt="2022-12-22T03:38:14.057" v="94" actId="478"/>
          <ac:picMkLst>
            <pc:docMk/>
            <pc:sldMk cId="3012260842" sldId="516"/>
            <ac:picMk id="8" creationId="{9293034B-05C6-455F-81DC-1D74F1C723CF}"/>
          </ac:picMkLst>
        </pc:picChg>
      </pc:sldChg>
      <pc:sldChg chg="addSp delSp modSp mod">
        <pc:chgData name="Katie Bolen" userId="aa78ffc0c2b120ec" providerId="LiveId" clId="{CBB76688-08EC-44EB-A464-83DDC70636B1}" dt="2022-11-07T15:06:35.826" v="49" actId="20577"/>
        <pc:sldMkLst>
          <pc:docMk/>
          <pc:sldMk cId="685927512" sldId="535"/>
        </pc:sldMkLst>
        <pc:spChg chg="add del mod">
          <ac:chgData name="Katie Bolen" userId="aa78ffc0c2b120ec" providerId="LiveId" clId="{CBB76688-08EC-44EB-A464-83DDC70636B1}" dt="2022-11-07T15:06:15.698" v="2" actId="478"/>
          <ac:spMkLst>
            <pc:docMk/>
            <pc:sldMk cId="685927512" sldId="535"/>
            <ac:spMk id="5" creationId="{A90A11D8-A3B2-BF44-72F0-C3A2AD2E829A}"/>
          </ac:spMkLst>
        </pc:spChg>
        <pc:spChg chg="add mod">
          <ac:chgData name="Katie Bolen" userId="aa78ffc0c2b120ec" providerId="LiveId" clId="{CBB76688-08EC-44EB-A464-83DDC70636B1}" dt="2022-11-07T15:06:35.826" v="49" actId="20577"/>
          <ac:spMkLst>
            <pc:docMk/>
            <pc:sldMk cId="685927512" sldId="535"/>
            <ac:spMk id="7" creationId="{FDA2AD9F-6291-23CF-9E80-AC8E15B89E30}"/>
          </ac:spMkLst>
        </pc:spChg>
      </pc:sldChg>
      <pc:sldChg chg="addSp delSp modSp mod">
        <pc:chgData name="Katie Bolen" userId="aa78ffc0c2b120ec" providerId="LiveId" clId="{CBB76688-08EC-44EB-A464-83DDC70636B1}" dt="2022-11-07T15:43:22.490" v="54" actId="478"/>
        <pc:sldMkLst>
          <pc:docMk/>
          <pc:sldMk cId="431576893" sldId="557"/>
        </pc:sldMkLst>
        <pc:picChg chg="del">
          <ac:chgData name="Katie Bolen" userId="aa78ffc0c2b120ec" providerId="LiveId" clId="{CBB76688-08EC-44EB-A464-83DDC70636B1}" dt="2022-11-07T15:43:22.490" v="54" actId="478"/>
          <ac:picMkLst>
            <pc:docMk/>
            <pc:sldMk cId="431576893" sldId="557"/>
            <ac:picMk id="6" creationId="{629A7B82-FAB1-2B13-29E0-7609E817CF6B}"/>
          </ac:picMkLst>
        </pc:picChg>
        <pc:picChg chg="add mod ord">
          <ac:chgData name="Katie Bolen" userId="aa78ffc0c2b120ec" providerId="LiveId" clId="{CBB76688-08EC-44EB-A464-83DDC70636B1}" dt="2022-11-07T15:43:21.615" v="53" actId="962"/>
          <ac:picMkLst>
            <pc:docMk/>
            <pc:sldMk cId="431576893" sldId="557"/>
            <ac:picMk id="7" creationId="{4C9B9607-EE53-DBC5-9189-0AEF8C1557DB}"/>
          </ac:picMkLst>
        </pc:picChg>
      </pc:sldChg>
      <pc:sldChg chg="addSp delSp modSp mod">
        <pc:chgData name="Katie Bolen" userId="aa78ffc0c2b120ec" providerId="LiveId" clId="{CBB76688-08EC-44EB-A464-83DDC70636B1}" dt="2022-12-23T23:55:45.228" v="98" actId="27614"/>
        <pc:sldMkLst>
          <pc:docMk/>
          <pc:sldMk cId="3011350667" sldId="560"/>
        </pc:sldMkLst>
        <pc:picChg chg="del">
          <ac:chgData name="Katie Bolen" userId="aa78ffc0c2b120ec" providerId="LiveId" clId="{CBB76688-08EC-44EB-A464-83DDC70636B1}" dt="2022-12-23T23:55:44.893" v="97" actId="478"/>
          <ac:picMkLst>
            <pc:docMk/>
            <pc:sldMk cId="3011350667" sldId="560"/>
            <ac:picMk id="5" creationId="{00000000-0000-0000-0000-000000000000}"/>
          </ac:picMkLst>
        </pc:picChg>
        <pc:picChg chg="add mod ord">
          <ac:chgData name="Katie Bolen" userId="aa78ffc0c2b120ec" providerId="LiveId" clId="{CBB76688-08EC-44EB-A464-83DDC70636B1}" dt="2022-12-23T23:55:45.228" v="98" actId="27614"/>
          <ac:picMkLst>
            <pc:docMk/>
            <pc:sldMk cId="3011350667" sldId="560"/>
            <ac:picMk id="8" creationId="{D0B2D394-C8E6-E137-352C-06E4E6590601}"/>
          </ac:picMkLst>
        </pc:picChg>
      </pc:sldChg>
    </pc:docChg>
  </pc:docChgLst>
  <pc:docChgLst>
    <pc:chgData name="Todd Bolen" userId="a511567d1bf03c50" providerId="LiveId" clId="{D58FDB4E-9F38-49E4-A0A7-04FC6480783A}"/>
    <pc:docChg chg="custSel addSld delSld modSld modNotesMaster">
      <pc:chgData name="Todd Bolen" userId="a511567d1bf03c50" providerId="LiveId" clId="{D58FDB4E-9F38-49E4-A0A7-04FC6480783A}" dt="2023-10-17T03:29:20.775" v="17" actId="255"/>
      <pc:docMkLst>
        <pc:docMk/>
      </pc:docMkLst>
      <pc:sldChg chg="addSp delSp modSp mod modNotesTx">
        <pc:chgData name="Todd Bolen" userId="a511567d1bf03c50" providerId="LiveId" clId="{D58FDB4E-9F38-49E4-A0A7-04FC6480783A}" dt="2023-09-26T20:44:24.626" v="4" actId="478"/>
        <pc:sldMkLst>
          <pc:docMk/>
          <pc:sldMk cId="593146233" sldId="414"/>
        </pc:sldMkLst>
        <pc:spChg chg="del">
          <ac:chgData name="Todd Bolen" userId="a511567d1bf03c50" providerId="LiveId" clId="{D58FDB4E-9F38-49E4-A0A7-04FC6480783A}" dt="2023-09-26T20:44:20.014" v="1" actId="478"/>
          <ac:spMkLst>
            <pc:docMk/>
            <pc:sldMk cId="593146233" sldId="414"/>
            <ac:spMk id="8" creationId="{E754B75B-095C-8244-E542-458E209488D0}"/>
          </ac:spMkLst>
        </pc:spChg>
        <pc:picChg chg="del">
          <ac:chgData name="Todd Bolen" userId="a511567d1bf03c50" providerId="LiveId" clId="{D58FDB4E-9F38-49E4-A0A7-04FC6480783A}" dt="2023-09-26T20:44:24.626" v="4" actId="478"/>
          <ac:picMkLst>
            <pc:docMk/>
            <pc:sldMk cId="593146233" sldId="414"/>
            <ac:picMk id="6" creationId="{642AB2BA-23CB-4BF3-A868-A9222D63BA21}"/>
          </ac:picMkLst>
        </pc:picChg>
        <pc:picChg chg="add mod ord">
          <ac:chgData name="Todd Bolen" userId="a511567d1bf03c50" providerId="LiveId" clId="{D58FDB4E-9F38-49E4-A0A7-04FC6480783A}" dt="2023-09-26T20:44:23.501" v="3" actId="167"/>
          <ac:picMkLst>
            <pc:docMk/>
            <pc:sldMk cId="593146233" sldId="414"/>
            <ac:picMk id="7" creationId="{B60825A8-E92E-2FB6-F5C5-9E8024FFC10B}"/>
          </ac:picMkLst>
        </pc:picChg>
      </pc:sldChg>
      <pc:sldChg chg="addSp delSp modSp del mod">
        <pc:chgData name="Todd Bolen" userId="a511567d1bf03c50" providerId="LiveId" clId="{D58FDB4E-9F38-49E4-A0A7-04FC6480783A}" dt="2023-10-07T04:52:20.712" v="12" actId="2696"/>
        <pc:sldMkLst>
          <pc:docMk/>
          <pc:sldMk cId="1752693233" sldId="415"/>
        </pc:sldMkLst>
        <pc:picChg chg="add del mod">
          <ac:chgData name="Todd Bolen" userId="a511567d1bf03c50" providerId="LiveId" clId="{D58FDB4E-9F38-49E4-A0A7-04FC6480783A}" dt="2023-10-07T04:51:12.699" v="7" actId="478"/>
          <ac:picMkLst>
            <pc:docMk/>
            <pc:sldMk cId="1752693233" sldId="415"/>
            <ac:picMk id="7" creationId="{BFE81344-507F-0446-1B44-594ECCE1D61D}"/>
          </ac:picMkLst>
        </pc:picChg>
      </pc:sldChg>
      <pc:sldChg chg="addSp delSp modSp mod">
        <pc:chgData name="Todd Bolen" userId="a511567d1bf03c50" providerId="LiveId" clId="{D58FDB4E-9F38-49E4-A0A7-04FC6480783A}" dt="2023-10-08T23:25:48.657" v="16" actId="478"/>
        <pc:sldMkLst>
          <pc:docMk/>
          <pc:sldMk cId="181701498" sldId="570"/>
        </pc:sldMkLst>
        <pc:spChg chg="del">
          <ac:chgData name="Todd Bolen" userId="a511567d1bf03c50" providerId="LiveId" clId="{D58FDB4E-9F38-49E4-A0A7-04FC6480783A}" dt="2023-10-08T23:25:48.657" v="16" actId="478"/>
          <ac:spMkLst>
            <pc:docMk/>
            <pc:sldMk cId="181701498" sldId="570"/>
            <ac:spMk id="8" creationId="{5E44F6F9-CDDB-007B-D26D-21BC3B2BE7E4}"/>
          </ac:spMkLst>
        </pc:spChg>
        <pc:picChg chg="add mod ord">
          <ac:chgData name="Todd Bolen" userId="a511567d1bf03c50" providerId="LiveId" clId="{D58FDB4E-9F38-49E4-A0A7-04FC6480783A}" dt="2023-10-08T23:25:46.821" v="15" actId="167"/>
          <ac:picMkLst>
            <pc:docMk/>
            <pc:sldMk cId="181701498" sldId="570"/>
            <ac:picMk id="5" creationId="{A7208C6A-6C42-A73D-930C-9968BC9129DD}"/>
          </ac:picMkLst>
        </pc:picChg>
        <pc:picChg chg="del">
          <ac:chgData name="Todd Bolen" userId="a511567d1bf03c50" providerId="LiveId" clId="{D58FDB4E-9F38-49E4-A0A7-04FC6480783A}" dt="2023-10-08T23:25:48.657" v="16" actId="478"/>
          <ac:picMkLst>
            <pc:docMk/>
            <pc:sldMk cId="181701498" sldId="570"/>
            <ac:picMk id="6147" creationId="{00000000-0000-0000-0000-000000000000}"/>
          </ac:picMkLst>
        </pc:picChg>
      </pc:sldChg>
      <pc:sldChg chg="addSp delSp modSp add mod">
        <pc:chgData name="Todd Bolen" userId="a511567d1bf03c50" providerId="LiveId" clId="{D58FDB4E-9F38-49E4-A0A7-04FC6480783A}" dt="2023-10-07T04:52:23.815" v="13" actId="478"/>
        <pc:sldMkLst>
          <pc:docMk/>
          <pc:sldMk cId="605206515" sldId="983"/>
        </pc:sldMkLst>
        <pc:spChg chg="del">
          <ac:chgData name="Todd Bolen" userId="a511567d1bf03c50" providerId="LiveId" clId="{D58FDB4E-9F38-49E4-A0A7-04FC6480783A}" dt="2023-10-07T04:52:23.815" v="13" actId="478"/>
          <ac:spMkLst>
            <pc:docMk/>
            <pc:sldMk cId="605206515" sldId="983"/>
            <ac:spMk id="6" creationId="{3A97B96B-D08F-13BE-319B-251EE4D8C25D}"/>
          </ac:spMkLst>
        </pc:spChg>
        <pc:picChg chg="add mod ord">
          <ac:chgData name="Todd Bolen" userId="a511567d1bf03c50" providerId="LiveId" clId="{D58FDB4E-9F38-49E4-A0A7-04FC6480783A}" dt="2023-10-07T04:52:12.840" v="10" actId="167"/>
          <ac:picMkLst>
            <pc:docMk/>
            <pc:sldMk cId="605206515" sldId="983"/>
            <ac:picMk id="7" creationId="{0B471ABF-DED8-B3EC-B459-83518E71E28A}"/>
          </ac:picMkLst>
        </pc:picChg>
        <pc:picChg chg="del">
          <ac:chgData name="Todd Bolen" userId="a511567d1bf03c50" providerId="LiveId" clId="{D58FDB4E-9F38-49E4-A0A7-04FC6480783A}" dt="2023-10-07T04:52:14.220" v="11" actId="478"/>
          <ac:picMkLst>
            <pc:docMk/>
            <pc:sldMk cId="605206515" sldId="983"/>
            <ac:picMk id="10243" creationId="{00000000-0000-0000-0000-000000000000}"/>
          </ac:picMkLst>
        </pc:picChg>
      </pc:sldChg>
    </pc:docChg>
  </pc:docChgLst>
  <pc:docChgLst>
    <pc:chgData name="Katie Bolen" userId="aa78ffc0c2b120ec" providerId="LiveId" clId="{0FB434ED-7A5F-4515-9BB9-990D10E86D78}"/>
    <pc:docChg chg="undo custSel addSld delSld modSld">
      <pc:chgData name="Katie Bolen" userId="aa78ffc0c2b120ec" providerId="LiveId" clId="{0FB434ED-7A5F-4515-9BB9-990D10E86D78}" dt="2023-06-01T22:33:53.837" v="25" actId="20577"/>
      <pc:docMkLst>
        <pc:docMk/>
      </pc:docMkLst>
      <pc:sldChg chg="addSp delSp modSp mod">
        <pc:chgData name="Katie Bolen" userId="aa78ffc0c2b120ec" providerId="LiveId" clId="{0FB434ED-7A5F-4515-9BB9-990D10E86D78}" dt="2023-06-01T22:33:53.837" v="25" actId="20577"/>
        <pc:sldMkLst>
          <pc:docMk/>
          <pc:sldMk cId="1912223697" sldId="394"/>
        </pc:sldMkLst>
        <pc:spChg chg="mod">
          <ac:chgData name="Katie Bolen" userId="aa78ffc0c2b120ec" providerId="LiveId" clId="{0FB434ED-7A5F-4515-9BB9-990D10E86D78}" dt="2023-06-01T22:33:53.837" v="25" actId="20577"/>
          <ac:spMkLst>
            <pc:docMk/>
            <pc:sldMk cId="1912223697" sldId="394"/>
            <ac:spMk id="8" creationId="{156A9826-1257-C1C1-4055-AE0BA31CDF25}"/>
          </ac:spMkLst>
        </pc:spChg>
        <pc:picChg chg="add del mod ord">
          <ac:chgData name="Katie Bolen" userId="aa78ffc0c2b120ec" providerId="LiveId" clId="{0FB434ED-7A5F-4515-9BB9-990D10E86D78}" dt="2023-06-01T22:33:46.514" v="12"/>
          <ac:picMkLst>
            <pc:docMk/>
            <pc:sldMk cId="1912223697" sldId="394"/>
            <ac:picMk id="6" creationId="{27FA4747-AEDB-6F9C-75E1-2295891510CB}"/>
          </ac:picMkLst>
        </pc:picChg>
        <pc:picChg chg="add del mod">
          <ac:chgData name="Katie Bolen" userId="aa78ffc0c2b120ec" providerId="LiveId" clId="{0FB434ED-7A5F-4515-9BB9-990D10E86D78}" dt="2023-06-01T22:33:45.411" v="9" actId="21"/>
          <ac:picMkLst>
            <pc:docMk/>
            <pc:sldMk cId="1912223697" sldId="394"/>
            <ac:picMk id="3074" creationId="{00000000-0000-0000-0000-000000000000}"/>
          </ac:picMkLst>
        </pc:picChg>
      </pc:sldChg>
      <pc:sldChg chg="del">
        <pc:chgData name="Katie Bolen" userId="aa78ffc0c2b120ec" providerId="LiveId" clId="{0FB434ED-7A5F-4515-9BB9-990D10E86D78}" dt="2023-05-10T17:37:28.168" v="2" actId="47"/>
        <pc:sldMkLst>
          <pc:docMk/>
          <pc:sldMk cId="1158757078" sldId="948"/>
        </pc:sldMkLst>
      </pc:sldChg>
      <pc:sldChg chg="modSp add mod">
        <pc:chgData name="Katie Bolen" userId="aa78ffc0c2b120ec" providerId="LiveId" clId="{0FB434ED-7A5F-4515-9BB9-990D10E86D78}" dt="2023-05-10T17:37:24.421" v="1" actId="20577"/>
        <pc:sldMkLst>
          <pc:docMk/>
          <pc:sldMk cId="2177445293" sldId="954"/>
        </pc:sldMkLst>
        <pc:spChg chg="mod">
          <ac:chgData name="Katie Bolen" userId="aa78ffc0c2b120ec" providerId="LiveId" clId="{0FB434ED-7A5F-4515-9BB9-990D10E86D78}" dt="2023-05-10T17:37:24.421" v="1" actId="20577"/>
          <ac:spMkLst>
            <pc:docMk/>
            <pc:sldMk cId="2177445293" sldId="954"/>
            <ac:spMk id="5" creationId="{00000000-0000-0000-0000-000000000000}"/>
          </ac:spMkLst>
        </pc:spChg>
      </pc:sldChg>
    </pc:docChg>
  </pc:docChgLst>
  <pc:docChgLst>
    <pc:chgData name="Natalie Heather" userId="9c83e61746fa06bd" providerId="LiveId" clId="{47B3B64B-1235-472B-9F49-8EC825736D05}"/>
    <pc:docChg chg="custSel addSld delSld modSld">
      <pc:chgData name="Natalie Heather" userId="9c83e61746fa06bd" providerId="LiveId" clId="{47B3B64B-1235-472B-9F49-8EC825736D05}" dt="2023-06-21T14:47:08.483" v="34" actId="47"/>
      <pc:docMkLst>
        <pc:docMk/>
      </pc:docMkLst>
      <pc:sldChg chg="del">
        <pc:chgData name="Natalie Heather" userId="9c83e61746fa06bd" providerId="LiveId" clId="{47B3B64B-1235-472B-9F49-8EC825736D05}" dt="2023-06-21T14:44:02.299" v="10" actId="47"/>
        <pc:sldMkLst>
          <pc:docMk/>
          <pc:sldMk cId="1728785213" sldId="382"/>
        </pc:sldMkLst>
      </pc:sldChg>
      <pc:sldChg chg="del">
        <pc:chgData name="Natalie Heather" userId="9c83e61746fa06bd" providerId="LiveId" clId="{47B3B64B-1235-472B-9F49-8EC825736D05}" dt="2023-06-21T14:45:30.411" v="22" actId="47"/>
        <pc:sldMkLst>
          <pc:docMk/>
          <pc:sldMk cId="3626067318" sldId="385"/>
        </pc:sldMkLst>
      </pc:sldChg>
      <pc:sldChg chg="del">
        <pc:chgData name="Natalie Heather" userId="9c83e61746fa06bd" providerId="LiveId" clId="{47B3B64B-1235-472B-9F49-8EC825736D05}" dt="2023-06-21T14:47:08.483" v="34" actId="47"/>
        <pc:sldMkLst>
          <pc:docMk/>
          <pc:sldMk cId="3088173895" sldId="386"/>
        </pc:sldMkLst>
      </pc:sldChg>
      <pc:sldChg chg="addSp delSp modSp add mod">
        <pc:chgData name="Natalie Heather" userId="9c83e61746fa06bd" providerId="LiveId" clId="{47B3B64B-1235-472B-9F49-8EC825736D05}" dt="2023-06-21T14:43:02.822" v="9" actId="14100"/>
        <pc:sldMkLst>
          <pc:docMk/>
          <pc:sldMk cId="2116947357" sldId="976"/>
        </pc:sldMkLst>
        <pc:spChg chg="mod">
          <ac:chgData name="Natalie Heather" userId="9c83e61746fa06bd" providerId="LiveId" clId="{47B3B64B-1235-472B-9F49-8EC825736D05}" dt="2023-06-21T14:43:02.822" v="9" actId="14100"/>
          <ac:spMkLst>
            <pc:docMk/>
            <pc:sldMk cId="2116947357" sldId="976"/>
            <ac:spMk id="7" creationId="{00000000-0000-0000-0000-000000000000}"/>
          </ac:spMkLst>
        </pc:spChg>
        <pc:picChg chg="del">
          <ac:chgData name="Natalie Heather" userId="9c83e61746fa06bd" providerId="LiveId" clId="{47B3B64B-1235-472B-9F49-8EC825736D05}" dt="2023-06-21T14:42:03.519" v="1" actId="478"/>
          <ac:picMkLst>
            <pc:docMk/>
            <pc:sldMk cId="2116947357" sldId="976"/>
            <ac:picMk id="6" creationId="{A71642CA-C51F-4EAE-9AD6-08B5EB405545}"/>
          </ac:picMkLst>
        </pc:picChg>
        <pc:picChg chg="add mod ord">
          <ac:chgData name="Natalie Heather" userId="9c83e61746fa06bd" providerId="LiveId" clId="{47B3B64B-1235-472B-9F49-8EC825736D05}" dt="2023-06-21T14:42:21.635" v="7" actId="167"/>
          <ac:picMkLst>
            <pc:docMk/>
            <pc:sldMk cId="2116947357" sldId="976"/>
            <ac:picMk id="8" creationId="{FDFB8710-3F9A-E6BE-46DC-8AF67FB4479E}"/>
          </ac:picMkLst>
        </pc:picChg>
      </pc:sldChg>
      <pc:sldChg chg="addSp delSp modSp add mod">
        <pc:chgData name="Natalie Heather" userId="9c83e61746fa06bd" providerId="LiveId" clId="{47B3B64B-1235-472B-9F49-8EC825736D05}" dt="2023-06-21T14:45:10.259" v="21" actId="14100"/>
        <pc:sldMkLst>
          <pc:docMk/>
          <pc:sldMk cId="1953629898" sldId="977"/>
        </pc:sldMkLst>
        <pc:spChg chg="mod">
          <ac:chgData name="Natalie Heather" userId="9c83e61746fa06bd" providerId="LiveId" clId="{47B3B64B-1235-472B-9F49-8EC825736D05}" dt="2023-06-21T14:45:10.259" v="21" actId="14100"/>
          <ac:spMkLst>
            <pc:docMk/>
            <pc:sldMk cId="1953629898" sldId="977"/>
            <ac:spMk id="7" creationId="{00000000-0000-0000-0000-000000000000}"/>
          </ac:spMkLst>
        </pc:spChg>
        <pc:picChg chg="del">
          <ac:chgData name="Natalie Heather" userId="9c83e61746fa06bd" providerId="LiveId" clId="{47B3B64B-1235-472B-9F49-8EC825736D05}" dt="2023-06-21T14:44:28.680" v="12" actId="478"/>
          <ac:picMkLst>
            <pc:docMk/>
            <pc:sldMk cId="1953629898" sldId="977"/>
            <ac:picMk id="6" creationId="{A279BC1C-352B-44AC-B5EE-60E0CA0A3F8E}"/>
          </ac:picMkLst>
        </pc:picChg>
        <pc:picChg chg="add mod ord">
          <ac:chgData name="Natalie Heather" userId="9c83e61746fa06bd" providerId="LiveId" clId="{47B3B64B-1235-472B-9F49-8EC825736D05}" dt="2023-06-21T14:44:43.319" v="18" actId="167"/>
          <ac:picMkLst>
            <pc:docMk/>
            <pc:sldMk cId="1953629898" sldId="977"/>
            <ac:picMk id="8" creationId="{B1450AF6-7A6B-4266-2F05-E55EB15DC9D3}"/>
          </ac:picMkLst>
        </pc:picChg>
      </pc:sldChg>
      <pc:sldChg chg="addSp delSp modSp add mod">
        <pc:chgData name="Natalie Heather" userId="9c83e61746fa06bd" providerId="LiveId" clId="{47B3B64B-1235-472B-9F49-8EC825736D05}" dt="2023-06-21T14:46:30.952" v="33" actId="14100"/>
        <pc:sldMkLst>
          <pc:docMk/>
          <pc:sldMk cId="171909502" sldId="978"/>
        </pc:sldMkLst>
        <pc:spChg chg="mod">
          <ac:chgData name="Natalie Heather" userId="9c83e61746fa06bd" providerId="LiveId" clId="{47B3B64B-1235-472B-9F49-8EC825736D05}" dt="2023-06-21T14:46:30.952" v="33" actId="14100"/>
          <ac:spMkLst>
            <pc:docMk/>
            <pc:sldMk cId="171909502" sldId="978"/>
            <ac:spMk id="7" creationId="{00000000-0000-0000-0000-000000000000}"/>
          </ac:spMkLst>
        </pc:spChg>
        <pc:picChg chg="del">
          <ac:chgData name="Natalie Heather" userId="9c83e61746fa06bd" providerId="LiveId" clId="{47B3B64B-1235-472B-9F49-8EC825736D05}" dt="2023-06-21T14:45:51.322" v="24" actId="478"/>
          <ac:picMkLst>
            <pc:docMk/>
            <pc:sldMk cId="171909502" sldId="978"/>
            <ac:picMk id="6" creationId="{260A9358-DD8E-4CB1-B054-0A8AC0E1FD72}"/>
          </ac:picMkLst>
        </pc:picChg>
        <pc:picChg chg="add mod ord">
          <ac:chgData name="Natalie Heather" userId="9c83e61746fa06bd" providerId="LiveId" clId="{47B3B64B-1235-472B-9F49-8EC825736D05}" dt="2023-06-21T14:46:06.440" v="30" actId="167"/>
          <ac:picMkLst>
            <pc:docMk/>
            <pc:sldMk cId="171909502" sldId="978"/>
            <ac:picMk id="8" creationId="{447806C3-F48E-2B9F-7594-1345CE0B1DBA}"/>
          </ac:picMkLst>
        </pc:picChg>
      </pc:sldChg>
    </pc:docChg>
  </pc:docChgLst>
  <pc:docChgLst>
    <pc:chgData name="Todd Bolen" userId="a511567d1bf03c50" providerId="LiveId" clId="{05B5AC03-22CA-47B0-82CB-7F013201C6E7}"/>
    <pc:docChg chg="custSel addSld modSld">
      <pc:chgData name="Todd Bolen" userId="a511567d1bf03c50" providerId="LiveId" clId="{05B5AC03-22CA-47B0-82CB-7F013201C6E7}" dt="2024-02-16T05:27:47.589" v="46"/>
      <pc:docMkLst>
        <pc:docMk/>
      </pc:docMkLst>
      <pc:sldChg chg="modNotesTx">
        <pc:chgData name="Todd Bolen" userId="a511567d1bf03c50" providerId="LiveId" clId="{05B5AC03-22CA-47B0-82CB-7F013201C6E7}" dt="2024-02-16T05:26:40.318" v="0"/>
        <pc:sldMkLst>
          <pc:docMk/>
          <pc:sldMk cId="2177445293" sldId="954"/>
        </pc:sldMkLst>
      </pc:sldChg>
      <pc:sldChg chg="addSp modSp add mod">
        <pc:chgData name="Todd Bolen" userId="a511567d1bf03c50" providerId="LiveId" clId="{05B5AC03-22CA-47B0-82CB-7F013201C6E7}" dt="2024-02-16T05:27:01.742" v="35" actId="20577"/>
        <pc:sldMkLst>
          <pc:docMk/>
          <pc:sldMk cId="966295350" sldId="1373"/>
        </pc:sldMkLst>
        <pc:spChg chg="add mod">
          <ac:chgData name="Todd Bolen" userId="a511567d1bf03c50" providerId="LiveId" clId="{05B5AC03-22CA-47B0-82CB-7F013201C6E7}" dt="2024-02-16T05:27:01.742" v="35" actId="20577"/>
          <ac:spMkLst>
            <pc:docMk/>
            <pc:sldMk cId="966295350" sldId="1373"/>
            <ac:spMk id="2" creationId="{67F0D38F-D05B-6FD0-E135-A440A0C35961}"/>
          </ac:spMkLst>
        </pc:spChg>
        <pc:spChg chg="add mod">
          <ac:chgData name="Todd Bolen" userId="a511567d1bf03c50" providerId="LiveId" clId="{05B5AC03-22CA-47B0-82CB-7F013201C6E7}" dt="2024-02-16T05:26:50.100" v="2"/>
          <ac:spMkLst>
            <pc:docMk/>
            <pc:sldMk cId="966295350" sldId="1373"/>
            <ac:spMk id="4" creationId="{C0EF4E44-47C9-1B8C-4FF2-DAD77FA3F140}"/>
          </ac:spMkLst>
        </pc:spChg>
      </pc:sldChg>
      <pc:sldChg chg="addSp delSp modSp add mod modNotesTx">
        <pc:chgData name="Todd Bolen" userId="a511567d1bf03c50" providerId="LiveId" clId="{05B5AC03-22CA-47B0-82CB-7F013201C6E7}" dt="2024-02-16T05:27:47.589" v="46"/>
        <pc:sldMkLst>
          <pc:docMk/>
          <pc:sldMk cId="2688519787" sldId="1374"/>
        </pc:sldMkLst>
        <pc:spChg chg="mod">
          <ac:chgData name="Todd Bolen" userId="a511567d1bf03c50" providerId="LiveId" clId="{05B5AC03-22CA-47B0-82CB-7F013201C6E7}" dt="2024-02-16T05:27:29.574" v="40" actId="20577"/>
          <ac:spMkLst>
            <pc:docMk/>
            <pc:sldMk cId="2688519787" sldId="1374"/>
            <ac:spMk id="8" creationId="{FA31ADFE-D774-3A48-688F-BCAB11E94786}"/>
          </ac:spMkLst>
        </pc:spChg>
        <pc:picChg chg="add mod ord">
          <ac:chgData name="Todd Bolen" userId="a511567d1bf03c50" providerId="LiveId" clId="{05B5AC03-22CA-47B0-82CB-7F013201C6E7}" dt="2024-02-16T05:27:36.737" v="44" actId="167"/>
          <ac:picMkLst>
            <pc:docMk/>
            <pc:sldMk cId="2688519787" sldId="1374"/>
            <ac:picMk id="2" creationId="{D8969DC7-9DAB-3856-2C9F-D453A62AD210}"/>
          </ac:picMkLst>
        </pc:picChg>
        <pc:picChg chg="del">
          <ac:chgData name="Todd Bolen" userId="a511567d1bf03c50" providerId="LiveId" clId="{05B5AC03-22CA-47B0-82CB-7F013201C6E7}" dt="2024-02-16T05:27:38.580" v="45" actId="478"/>
          <ac:picMkLst>
            <pc:docMk/>
            <pc:sldMk cId="2688519787" sldId="1374"/>
            <ac:picMk id="9" creationId="{6323F38D-D648-263C-20B4-959A14646F56}"/>
          </ac:picMkLst>
        </pc:picChg>
      </pc:sldChg>
    </pc:docChg>
  </pc:docChgLst>
  <pc:docChgLst>
    <pc:chgData name="Katie Bolen" userId="aa78ffc0c2b120ec" providerId="LiveId" clId="{F8C89740-F990-45A7-8CBC-F8B6A9B92921}"/>
    <pc:docChg chg="undo custSel modSld">
      <pc:chgData name="Katie Bolen" userId="aa78ffc0c2b120ec" providerId="LiveId" clId="{F8C89740-F990-45A7-8CBC-F8B6A9B92921}" dt="2023-03-29T22:43:10.626" v="33" actId="20577"/>
      <pc:docMkLst>
        <pc:docMk/>
      </pc:docMkLst>
      <pc:sldChg chg="addSp delSp modSp mod">
        <pc:chgData name="Katie Bolen" userId="aa78ffc0c2b120ec" providerId="LiveId" clId="{F8C89740-F990-45A7-8CBC-F8B6A9B92921}" dt="2023-03-25T03:54:02.047" v="9" actId="478"/>
        <pc:sldMkLst>
          <pc:docMk/>
          <pc:sldMk cId="1167833978" sldId="472"/>
        </pc:sldMkLst>
        <pc:spChg chg="del">
          <ac:chgData name="Katie Bolen" userId="aa78ffc0c2b120ec" providerId="LiveId" clId="{F8C89740-F990-45A7-8CBC-F8B6A9B92921}" dt="2023-03-25T03:54:02.047" v="9" actId="478"/>
          <ac:spMkLst>
            <pc:docMk/>
            <pc:sldMk cId="1167833978" sldId="472"/>
            <ac:spMk id="8" creationId="{87F0BC5F-C2AD-BB43-727C-8888FBBF9B4A}"/>
          </ac:spMkLst>
        </pc:spChg>
        <pc:picChg chg="del">
          <ac:chgData name="Katie Bolen" userId="aa78ffc0c2b120ec" providerId="LiveId" clId="{F8C89740-F990-45A7-8CBC-F8B6A9B92921}" dt="2023-03-25T03:54:02.047" v="9" actId="478"/>
          <ac:picMkLst>
            <pc:docMk/>
            <pc:sldMk cId="1167833978" sldId="472"/>
            <ac:picMk id="5" creationId="{00000000-0000-0000-0000-000000000000}"/>
          </ac:picMkLst>
        </pc:picChg>
        <pc:picChg chg="add mod ord">
          <ac:chgData name="Katie Bolen" userId="aa78ffc0c2b120ec" providerId="LiveId" clId="{F8C89740-F990-45A7-8CBC-F8B6A9B92921}" dt="2023-03-25T03:54:00.022" v="8" actId="962"/>
          <ac:picMkLst>
            <pc:docMk/>
            <pc:sldMk cId="1167833978" sldId="472"/>
            <ac:picMk id="7" creationId="{2F7A4DE2-BBD3-D5B3-9960-2B02869C373A}"/>
          </ac:picMkLst>
        </pc:picChg>
      </pc:sldChg>
      <pc:sldChg chg="delSp mod">
        <pc:chgData name="Katie Bolen" userId="aa78ffc0c2b120ec" providerId="LiveId" clId="{F8C89740-F990-45A7-8CBC-F8B6A9B92921}" dt="2023-03-06T15:46:42.201" v="4" actId="478"/>
        <pc:sldMkLst>
          <pc:docMk/>
          <pc:sldMk cId="2196809676" sldId="474"/>
        </pc:sldMkLst>
        <pc:spChg chg="del">
          <ac:chgData name="Katie Bolen" userId="aa78ffc0c2b120ec" providerId="LiveId" clId="{F8C89740-F990-45A7-8CBC-F8B6A9B92921}" dt="2023-03-06T15:46:42.201" v="4" actId="478"/>
          <ac:spMkLst>
            <pc:docMk/>
            <pc:sldMk cId="2196809676" sldId="474"/>
            <ac:spMk id="10" creationId="{621F8393-334E-AC0E-4EF6-1FFDBD29E2FF}"/>
          </ac:spMkLst>
        </pc:spChg>
      </pc:sldChg>
      <pc:sldChg chg="addSp delSp modSp mod">
        <pc:chgData name="Katie Bolen" userId="aa78ffc0c2b120ec" providerId="LiveId" clId="{F8C89740-F990-45A7-8CBC-F8B6A9B92921}" dt="2023-03-27T05:40:28.409" v="14" actId="478"/>
        <pc:sldMkLst>
          <pc:docMk/>
          <pc:sldMk cId="1690067192" sldId="480"/>
        </pc:sldMkLst>
        <pc:picChg chg="del mod">
          <ac:chgData name="Katie Bolen" userId="aa78ffc0c2b120ec" providerId="LiveId" clId="{F8C89740-F990-45A7-8CBC-F8B6A9B92921}" dt="2023-03-27T05:40:28.409" v="14" actId="478"/>
          <ac:picMkLst>
            <pc:docMk/>
            <pc:sldMk cId="1690067192" sldId="480"/>
            <ac:picMk id="6" creationId="{EE0C8A43-D118-08E9-9A1A-D511DE171D61}"/>
          </ac:picMkLst>
        </pc:picChg>
        <pc:picChg chg="add mod ord">
          <ac:chgData name="Katie Bolen" userId="aa78ffc0c2b120ec" providerId="LiveId" clId="{F8C89740-F990-45A7-8CBC-F8B6A9B92921}" dt="2023-03-27T05:40:27.905" v="12" actId="27614"/>
          <ac:picMkLst>
            <pc:docMk/>
            <pc:sldMk cId="1690067192" sldId="480"/>
            <ac:picMk id="7" creationId="{796AA661-D9EB-E307-F26A-0755A4BFDE2A}"/>
          </ac:picMkLst>
        </pc:picChg>
      </pc:sldChg>
      <pc:sldChg chg="addSp delSp modSp mod">
        <pc:chgData name="Katie Bolen" userId="aa78ffc0c2b120ec" providerId="LiveId" clId="{F8C89740-F990-45A7-8CBC-F8B6A9B92921}" dt="2023-03-28T04:58:01.190" v="20" actId="478"/>
        <pc:sldMkLst>
          <pc:docMk/>
          <pc:sldMk cId="4231360496" sldId="489"/>
        </pc:sldMkLst>
        <pc:spChg chg="del">
          <ac:chgData name="Katie Bolen" userId="aa78ffc0c2b120ec" providerId="LiveId" clId="{F8C89740-F990-45A7-8CBC-F8B6A9B92921}" dt="2023-03-28T04:58:01.190" v="20" actId="478"/>
          <ac:spMkLst>
            <pc:docMk/>
            <pc:sldMk cId="4231360496" sldId="489"/>
            <ac:spMk id="8" creationId="{BA96307E-B57E-FEC3-C2E9-BC96D1B01B9D}"/>
          </ac:spMkLst>
        </pc:spChg>
        <pc:picChg chg="add mod ord">
          <ac:chgData name="Katie Bolen" userId="aa78ffc0c2b120ec" providerId="LiveId" clId="{F8C89740-F990-45A7-8CBC-F8B6A9B92921}" dt="2023-03-28T04:57:57.701" v="18" actId="962"/>
          <ac:picMkLst>
            <pc:docMk/>
            <pc:sldMk cId="4231360496" sldId="489"/>
            <ac:picMk id="6" creationId="{F5C348B7-975E-4802-DEE3-5281DAD94406}"/>
          </ac:picMkLst>
        </pc:picChg>
        <pc:picChg chg="del">
          <ac:chgData name="Katie Bolen" userId="aa78ffc0c2b120ec" providerId="LiveId" clId="{F8C89740-F990-45A7-8CBC-F8B6A9B92921}" dt="2023-03-28T04:57:58.317" v="19" actId="478"/>
          <ac:picMkLst>
            <pc:docMk/>
            <pc:sldMk cId="4231360496" sldId="489"/>
            <ac:picMk id="3074" creationId="{00000000-0000-0000-0000-000000000000}"/>
          </ac:picMkLst>
        </pc:picChg>
      </pc:sldChg>
      <pc:sldChg chg="addSp delSp modSp mod">
        <pc:chgData name="Katie Bolen" userId="aa78ffc0c2b120ec" providerId="LiveId" clId="{F8C89740-F990-45A7-8CBC-F8B6A9B92921}" dt="2023-03-29T22:43:10.626" v="33" actId="20577"/>
        <pc:sldMkLst>
          <pc:docMk/>
          <pc:sldMk cId="3525573480" sldId="490"/>
        </pc:sldMkLst>
        <pc:spChg chg="mod">
          <ac:chgData name="Katie Bolen" userId="aa78ffc0c2b120ec" providerId="LiveId" clId="{F8C89740-F990-45A7-8CBC-F8B6A9B92921}" dt="2023-03-29T22:43:10.626" v="33" actId="20577"/>
          <ac:spMkLst>
            <pc:docMk/>
            <pc:sldMk cId="3525573480" sldId="490"/>
            <ac:spMk id="8" creationId="{64ADB03E-A0FA-7AF4-AE64-985A92FCAA0F}"/>
          </ac:spMkLst>
        </pc:spChg>
        <pc:picChg chg="add del mod">
          <ac:chgData name="Katie Bolen" userId="aa78ffc0c2b120ec" providerId="LiveId" clId="{F8C89740-F990-45A7-8CBC-F8B6A9B92921}" dt="2023-03-29T22:43:07.072" v="27"/>
          <ac:picMkLst>
            <pc:docMk/>
            <pc:sldMk cId="3525573480" sldId="490"/>
            <ac:picMk id="6" creationId="{6AB3FB6F-A691-F308-231B-1A4011FFAB8B}"/>
          </ac:picMkLst>
        </pc:picChg>
      </pc:sldChg>
      <pc:sldChg chg="addSp delSp modSp mod">
        <pc:chgData name="Katie Bolen" userId="aa78ffc0c2b120ec" providerId="LiveId" clId="{F8C89740-F990-45A7-8CBC-F8B6A9B92921}" dt="2023-03-28T05:40:05.531" v="25" actId="478"/>
        <pc:sldMkLst>
          <pc:docMk/>
          <pc:sldMk cId="1699200215" sldId="551"/>
        </pc:sldMkLst>
        <pc:spChg chg="del">
          <ac:chgData name="Katie Bolen" userId="aa78ffc0c2b120ec" providerId="LiveId" clId="{F8C89740-F990-45A7-8CBC-F8B6A9B92921}" dt="2023-03-28T05:40:05.531" v="25" actId="478"/>
          <ac:spMkLst>
            <pc:docMk/>
            <pc:sldMk cId="1699200215" sldId="551"/>
            <ac:spMk id="8" creationId="{DF5F4FFB-B74F-ABF3-BB21-97FF5ECFE2E6}"/>
          </ac:spMkLst>
        </pc:spChg>
        <pc:picChg chg="add mod ord">
          <ac:chgData name="Katie Bolen" userId="aa78ffc0c2b120ec" providerId="LiveId" clId="{F8C89740-F990-45A7-8CBC-F8B6A9B92921}" dt="2023-03-28T05:40:03.475" v="24" actId="962"/>
          <ac:picMkLst>
            <pc:docMk/>
            <pc:sldMk cId="1699200215" sldId="551"/>
            <ac:picMk id="6" creationId="{08C4E64F-7BA7-AF90-8892-327D07AAE8D0}"/>
          </ac:picMkLst>
        </pc:picChg>
        <pc:picChg chg="del">
          <ac:chgData name="Katie Bolen" userId="aa78ffc0c2b120ec" providerId="LiveId" clId="{F8C89740-F990-45A7-8CBC-F8B6A9B92921}" dt="2023-03-28T05:40:05.531" v="25" actId="478"/>
          <ac:picMkLst>
            <pc:docMk/>
            <pc:sldMk cId="1699200215" sldId="551"/>
            <ac:picMk id="2050" creationId="{00000000-0000-0000-0000-000000000000}"/>
          </ac:picMkLst>
        </pc:picChg>
      </pc:sldChg>
      <pc:sldChg chg="addSp delSp mod">
        <pc:chgData name="Katie Bolen" userId="aa78ffc0c2b120ec" providerId="LiveId" clId="{F8C89740-F990-45A7-8CBC-F8B6A9B92921}" dt="2023-03-06T15:46:37.347" v="3" actId="22"/>
        <pc:sldMkLst>
          <pc:docMk/>
          <pc:sldMk cId="1158757078" sldId="948"/>
        </pc:sldMkLst>
        <pc:spChg chg="add del">
          <ac:chgData name="Katie Bolen" userId="aa78ffc0c2b120ec" providerId="LiveId" clId="{F8C89740-F990-45A7-8CBC-F8B6A9B92921}" dt="2023-03-06T15:46:33.816" v="1" actId="22"/>
          <ac:spMkLst>
            <pc:docMk/>
            <pc:sldMk cId="1158757078" sldId="948"/>
            <ac:spMk id="3" creationId="{E3F1EF4C-58E2-7F66-B952-48ADB2CB119F}"/>
          </ac:spMkLst>
        </pc:spChg>
        <pc:spChg chg="add del">
          <ac:chgData name="Katie Bolen" userId="aa78ffc0c2b120ec" providerId="LiveId" clId="{F8C89740-F990-45A7-8CBC-F8B6A9B92921}" dt="2023-03-06T15:46:37.347" v="3" actId="22"/>
          <ac:spMkLst>
            <pc:docMk/>
            <pc:sldMk cId="1158757078" sldId="948"/>
            <ac:spMk id="7" creationId="{B06678C2-6A85-C97C-A03F-40D7A9D8BEE4}"/>
          </ac:spMkLst>
        </pc:spChg>
      </pc:sldChg>
    </pc:docChg>
  </pc:docChgLst>
  <pc:docChgLst>
    <pc:chgData name="Kris Udd" userId="1177e061ad7f1e06" providerId="LiveId" clId="{EE35D7FB-7309-4C68-892F-F84149C70D5A}"/>
    <pc:docChg chg="undo custSel addSld delSld modSld">
      <pc:chgData name="Kris Udd" userId="1177e061ad7f1e06" providerId="LiveId" clId="{EE35D7FB-7309-4C68-892F-F84149C70D5A}" dt="2023-10-30T13:56:05.832" v="334" actId="732"/>
      <pc:docMkLst>
        <pc:docMk/>
      </pc:docMkLst>
      <pc:sldChg chg="addSp delSp modSp mod modNotesTx">
        <pc:chgData name="Kris Udd" userId="1177e061ad7f1e06" providerId="LiveId" clId="{EE35D7FB-7309-4C68-892F-F84149C70D5A}" dt="2023-10-30T13:52:52.417" v="315"/>
        <pc:sldMkLst>
          <pc:docMk/>
          <pc:sldMk cId="1560867633" sldId="352"/>
        </pc:sldMkLst>
        <pc:picChg chg="add mod ord">
          <ac:chgData name="Kris Udd" userId="1177e061ad7f1e06" providerId="LiveId" clId="{EE35D7FB-7309-4C68-892F-F84149C70D5A}" dt="2023-10-30T13:52:32.958" v="310" actId="167"/>
          <ac:picMkLst>
            <pc:docMk/>
            <pc:sldMk cId="1560867633" sldId="352"/>
            <ac:picMk id="6" creationId="{DDA9F30B-ED88-3EDA-34EE-1C47DC2D3F78}"/>
          </ac:picMkLst>
        </pc:picChg>
        <pc:picChg chg="del">
          <ac:chgData name="Kris Udd" userId="1177e061ad7f1e06" providerId="LiveId" clId="{EE35D7FB-7309-4C68-892F-F84149C70D5A}" dt="2023-10-30T13:52:34.716" v="311" actId="478"/>
          <ac:picMkLst>
            <pc:docMk/>
            <pc:sldMk cId="1560867633" sldId="352"/>
            <ac:picMk id="7" creationId="{90026221-58F4-A034-3462-C9CE45A00F0E}"/>
          </ac:picMkLst>
        </pc:picChg>
      </pc:sldChg>
      <pc:sldChg chg="addSp delSp modSp mod">
        <pc:chgData name="Kris Udd" userId="1177e061ad7f1e06" providerId="LiveId" clId="{EE35D7FB-7309-4C68-892F-F84149C70D5A}" dt="2023-10-30T13:21:44.519" v="3" actId="478"/>
        <pc:sldMkLst>
          <pc:docMk/>
          <pc:sldMk cId="3525573480" sldId="490"/>
        </pc:sldMkLst>
        <pc:spChg chg="del">
          <ac:chgData name="Kris Udd" userId="1177e061ad7f1e06" providerId="LiveId" clId="{EE35D7FB-7309-4C68-892F-F84149C70D5A}" dt="2023-10-30T13:21:44.519" v="3" actId="478"/>
          <ac:spMkLst>
            <pc:docMk/>
            <pc:sldMk cId="3525573480" sldId="490"/>
            <ac:spMk id="7" creationId="{89FD88AA-7C49-8A72-E2AE-481853B87D7E}"/>
          </ac:spMkLst>
        </pc:spChg>
        <pc:picChg chg="add ord">
          <ac:chgData name="Kris Udd" userId="1177e061ad7f1e06" providerId="LiveId" clId="{EE35D7FB-7309-4C68-892F-F84149C70D5A}" dt="2023-10-30T13:21:37.962" v="1" actId="167"/>
          <ac:picMkLst>
            <pc:docMk/>
            <pc:sldMk cId="3525573480" sldId="490"/>
            <ac:picMk id="6" creationId="{C69E30D6-288B-F8E3-79E9-0D6417AF046E}"/>
          </ac:picMkLst>
        </pc:picChg>
        <pc:picChg chg="del">
          <ac:chgData name="Kris Udd" userId="1177e061ad7f1e06" providerId="LiveId" clId="{EE35D7FB-7309-4C68-892F-F84149C70D5A}" dt="2023-10-30T13:21:40.166" v="2" actId="478"/>
          <ac:picMkLst>
            <pc:docMk/>
            <pc:sldMk cId="3525573480" sldId="490"/>
            <ac:picMk id="1026" creationId="{00000000-0000-0000-0000-000000000000}"/>
          </ac:picMkLst>
        </pc:picChg>
      </pc:sldChg>
      <pc:sldChg chg="modSp mod">
        <pc:chgData name="Kris Udd" userId="1177e061ad7f1e06" providerId="LiveId" clId="{EE35D7FB-7309-4C68-892F-F84149C70D5A}" dt="2023-10-30T13:33:50.292" v="23" actId="732"/>
        <pc:sldMkLst>
          <pc:docMk/>
          <pc:sldMk cId="2206776016" sldId="504"/>
        </pc:sldMkLst>
        <pc:picChg chg="mod modCrop">
          <ac:chgData name="Kris Udd" userId="1177e061ad7f1e06" providerId="LiveId" clId="{EE35D7FB-7309-4C68-892F-F84149C70D5A}" dt="2023-10-30T13:33:50.292" v="23" actId="732"/>
          <ac:picMkLst>
            <pc:docMk/>
            <pc:sldMk cId="2206776016" sldId="504"/>
            <ac:picMk id="5" creationId="{8A835B4E-32F3-1DE2-DBCF-98DB4E8E14C8}"/>
          </ac:picMkLst>
        </pc:picChg>
      </pc:sldChg>
      <pc:sldChg chg="modSp">
        <pc:chgData name="Kris Udd" userId="1177e061ad7f1e06" providerId="LiveId" clId="{EE35D7FB-7309-4C68-892F-F84149C70D5A}" dt="2023-10-30T13:34:19.662" v="28" actId="12788"/>
        <pc:sldMkLst>
          <pc:docMk/>
          <pc:sldMk cId="996813583" sldId="508"/>
        </pc:sldMkLst>
        <pc:picChg chg="mod">
          <ac:chgData name="Kris Udd" userId="1177e061ad7f1e06" providerId="LiveId" clId="{EE35D7FB-7309-4C68-892F-F84149C70D5A}" dt="2023-10-30T13:34:19.662" v="28" actId="12788"/>
          <ac:picMkLst>
            <pc:docMk/>
            <pc:sldMk cId="996813583" sldId="508"/>
            <ac:picMk id="7" creationId="{00000000-0000-0000-0000-000000000000}"/>
          </ac:picMkLst>
        </pc:picChg>
      </pc:sldChg>
      <pc:sldChg chg="modSp mod">
        <pc:chgData name="Kris Udd" userId="1177e061ad7f1e06" providerId="LiveId" clId="{EE35D7FB-7309-4C68-892F-F84149C70D5A}" dt="2023-10-30T13:35:13.573" v="57" actId="12788"/>
        <pc:sldMkLst>
          <pc:docMk/>
          <pc:sldMk cId="3398773472" sldId="517"/>
        </pc:sldMkLst>
        <pc:picChg chg="mod">
          <ac:chgData name="Kris Udd" userId="1177e061ad7f1e06" providerId="LiveId" clId="{EE35D7FB-7309-4C68-892F-F84149C70D5A}" dt="2023-10-30T13:35:13.573" v="57" actId="12788"/>
          <ac:picMkLst>
            <pc:docMk/>
            <pc:sldMk cId="3398773472" sldId="517"/>
            <ac:picMk id="4" creationId="{F4BB2A99-8B8A-8BA5-AF18-79AD8348815B}"/>
          </ac:picMkLst>
        </pc:picChg>
      </pc:sldChg>
      <pc:sldChg chg="modSp mod">
        <pc:chgData name="Kris Udd" userId="1177e061ad7f1e06" providerId="LiveId" clId="{EE35D7FB-7309-4C68-892F-F84149C70D5A}" dt="2023-10-30T13:35:26.524" v="62" actId="12788"/>
        <pc:sldMkLst>
          <pc:docMk/>
          <pc:sldMk cId="3651827653" sldId="518"/>
        </pc:sldMkLst>
        <pc:picChg chg="mod">
          <ac:chgData name="Kris Udd" userId="1177e061ad7f1e06" providerId="LiveId" clId="{EE35D7FB-7309-4C68-892F-F84149C70D5A}" dt="2023-10-30T13:35:26.524" v="62" actId="12788"/>
          <ac:picMkLst>
            <pc:docMk/>
            <pc:sldMk cId="3651827653" sldId="518"/>
            <ac:picMk id="4" creationId="{427F608D-C72B-7A33-FF97-EEA35539D0FC}"/>
          </ac:picMkLst>
        </pc:picChg>
      </pc:sldChg>
      <pc:sldChg chg="modSp mod">
        <pc:chgData name="Kris Udd" userId="1177e061ad7f1e06" providerId="LiveId" clId="{EE35D7FB-7309-4C68-892F-F84149C70D5A}" dt="2023-10-30T13:36:32.313" v="85" actId="12788"/>
        <pc:sldMkLst>
          <pc:docMk/>
          <pc:sldMk cId="922026262" sldId="522"/>
        </pc:sldMkLst>
        <pc:picChg chg="mod">
          <ac:chgData name="Kris Udd" userId="1177e061ad7f1e06" providerId="LiveId" clId="{EE35D7FB-7309-4C68-892F-F84149C70D5A}" dt="2023-10-30T13:36:32.313" v="85" actId="12788"/>
          <ac:picMkLst>
            <pc:docMk/>
            <pc:sldMk cId="922026262" sldId="522"/>
            <ac:picMk id="10" creationId="{9BF4E93F-36C4-2860-40BF-99EAE5AB9E22}"/>
          </ac:picMkLst>
        </pc:picChg>
      </pc:sldChg>
      <pc:sldChg chg="del">
        <pc:chgData name="Kris Udd" userId="1177e061ad7f1e06" providerId="LiveId" clId="{EE35D7FB-7309-4C68-892F-F84149C70D5A}" dt="2023-10-30T13:30:48.586" v="13" actId="47"/>
        <pc:sldMkLst>
          <pc:docMk/>
          <pc:sldMk cId="2351942939" sldId="523"/>
        </pc:sldMkLst>
      </pc:sldChg>
      <pc:sldChg chg="modSp mod">
        <pc:chgData name="Kris Udd" userId="1177e061ad7f1e06" providerId="LiveId" clId="{EE35D7FB-7309-4C68-892F-F84149C70D5A}" dt="2023-10-30T13:36:57.105" v="101" actId="732"/>
        <pc:sldMkLst>
          <pc:docMk/>
          <pc:sldMk cId="3360710110" sldId="526"/>
        </pc:sldMkLst>
        <pc:picChg chg="mod modCrop">
          <ac:chgData name="Kris Udd" userId="1177e061ad7f1e06" providerId="LiveId" clId="{EE35D7FB-7309-4C68-892F-F84149C70D5A}" dt="2023-10-30T13:36:57.105" v="101" actId="732"/>
          <ac:picMkLst>
            <pc:docMk/>
            <pc:sldMk cId="3360710110" sldId="526"/>
            <ac:picMk id="6" creationId="{95151BB3-855E-E0C7-D68A-B76AE8FD8A00}"/>
          </ac:picMkLst>
        </pc:picChg>
      </pc:sldChg>
      <pc:sldChg chg="modSp mod">
        <pc:chgData name="Kris Udd" userId="1177e061ad7f1e06" providerId="LiveId" clId="{EE35D7FB-7309-4C68-892F-F84149C70D5A}" dt="2023-10-30T13:38:20.628" v="132" actId="12788"/>
        <pc:sldMkLst>
          <pc:docMk/>
          <pc:sldMk cId="155655517" sldId="532"/>
        </pc:sldMkLst>
        <pc:picChg chg="mod modCrop">
          <ac:chgData name="Kris Udd" userId="1177e061ad7f1e06" providerId="LiveId" clId="{EE35D7FB-7309-4C68-892F-F84149C70D5A}" dt="2023-10-30T13:38:20.628" v="132" actId="12788"/>
          <ac:picMkLst>
            <pc:docMk/>
            <pc:sldMk cId="155655517" sldId="532"/>
            <ac:picMk id="6" creationId="{F9EFA457-42FE-74D3-32D9-54CA112936F3}"/>
          </ac:picMkLst>
        </pc:picChg>
      </pc:sldChg>
      <pc:sldChg chg="modSp mod">
        <pc:chgData name="Kris Udd" userId="1177e061ad7f1e06" providerId="LiveId" clId="{EE35D7FB-7309-4C68-892F-F84149C70D5A}" dt="2023-10-30T13:46:15.395" v="247" actId="12788"/>
        <pc:sldMkLst>
          <pc:docMk/>
          <pc:sldMk cId="1681384905" sldId="540"/>
        </pc:sldMkLst>
        <pc:picChg chg="mod">
          <ac:chgData name="Kris Udd" userId="1177e061ad7f1e06" providerId="LiveId" clId="{EE35D7FB-7309-4C68-892F-F84149C70D5A}" dt="2023-10-30T13:46:15.395" v="247" actId="12788"/>
          <ac:picMkLst>
            <pc:docMk/>
            <pc:sldMk cId="1681384905" sldId="540"/>
            <ac:picMk id="6" creationId="{7331AD01-2A79-1D22-23AA-6AF6FF6833A1}"/>
          </ac:picMkLst>
        </pc:picChg>
      </pc:sldChg>
      <pc:sldChg chg="delSp mod">
        <pc:chgData name="Kris Udd" userId="1177e061ad7f1e06" providerId="LiveId" clId="{EE35D7FB-7309-4C68-892F-F84149C70D5A}" dt="2023-10-30T13:46:43.247" v="248" actId="478"/>
        <pc:sldMkLst>
          <pc:docMk/>
          <pc:sldMk cId="3950074315" sldId="545"/>
        </pc:sldMkLst>
        <pc:spChg chg="del">
          <ac:chgData name="Kris Udd" userId="1177e061ad7f1e06" providerId="LiveId" clId="{EE35D7FB-7309-4C68-892F-F84149C70D5A}" dt="2023-10-30T13:46:43.247" v="248" actId="478"/>
          <ac:spMkLst>
            <pc:docMk/>
            <pc:sldMk cId="3950074315" sldId="545"/>
            <ac:spMk id="8" creationId="{6D013A78-ABCE-01F9-2646-064A4F97B347}"/>
          </ac:spMkLst>
        </pc:spChg>
      </pc:sldChg>
      <pc:sldChg chg="modSp mod">
        <pc:chgData name="Kris Udd" userId="1177e061ad7f1e06" providerId="LiveId" clId="{EE35D7FB-7309-4C68-892F-F84149C70D5A}" dt="2023-10-30T13:47:27.320" v="260" actId="732"/>
        <pc:sldMkLst>
          <pc:docMk/>
          <pc:sldMk cId="1699200215" sldId="551"/>
        </pc:sldMkLst>
        <pc:picChg chg="mod modCrop">
          <ac:chgData name="Kris Udd" userId="1177e061ad7f1e06" providerId="LiveId" clId="{EE35D7FB-7309-4C68-892F-F84149C70D5A}" dt="2023-10-30T13:47:27.320" v="260" actId="732"/>
          <ac:picMkLst>
            <pc:docMk/>
            <pc:sldMk cId="1699200215" sldId="551"/>
            <ac:picMk id="6" creationId="{08C4E64F-7BA7-AF90-8892-327D07AAE8D0}"/>
          </ac:picMkLst>
        </pc:picChg>
      </pc:sldChg>
      <pc:sldChg chg="modSp mod">
        <pc:chgData name="Kris Udd" userId="1177e061ad7f1e06" providerId="LiveId" clId="{EE35D7FB-7309-4C68-892F-F84149C70D5A}" dt="2023-10-30T13:54:06.751" v="318" actId="12788"/>
        <pc:sldMkLst>
          <pc:docMk/>
          <pc:sldMk cId="2940123668" sldId="561"/>
        </pc:sldMkLst>
        <pc:picChg chg="mod">
          <ac:chgData name="Kris Udd" userId="1177e061ad7f1e06" providerId="LiveId" clId="{EE35D7FB-7309-4C68-892F-F84149C70D5A}" dt="2023-10-30T13:54:06.751" v="318" actId="12788"/>
          <ac:picMkLst>
            <pc:docMk/>
            <pc:sldMk cId="2940123668" sldId="561"/>
            <ac:picMk id="7" creationId="{2F3017ED-05D8-7ACA-DF79-C029C197A1A1}"/>
          </ac:picMkLst>
        </pc:picChg>
      </pc:sldChg>
      <pc:sldChg chg="modSp mod">
        <pc:chgData name="Kris Udd" userId="1177e061ad7f1e06" providerId="LiveId" clId="{EE35D7FB-7309-4C68-892F-F84149C70D5A}" dt="2023-10-30T13:54:17.392" v="325" actId="732"/>
        <pc:sldMkLst>
          <pc:docMk/>
          <pc:sldMk cId="984790785" sldId="562"/>
        </pc:sldMkLst>
        <pc:picChg chg="mod modCrop">
          <ac:chgData name="Kris Udd" userId="1177e061ad7f1e06" providerId="LiveId" clId="{EE35D7FB-7309-4C68-892F-F84149C70D5A}" dt="2023-10-30T13:54:17.392" v="325" actId="732"/>
          <ac:picMkLst>
            <pc:docMk/>
            <pc:sldMk cId="984790785" sldId="562"/>
            <ac:picMk id="6" creationId="{4727CEBC-4F1D-27B2-E750-C2E8C7F676E5}"/>
          </ac:picMkLst>
        </pc:picChg>
      </pc:sldChg>
      <pc:sldChg chg="modSp mod">
        <pc:chgData name="Kris Udd" userId="1177e061ad7f1e06" providerId="LiveId" clId="{EE35D7FB-7309-4C68-892F-F84149C70D5A}" dt="2023-10-30T13:54:32.841" v="327" actId="12788"/>
        <pc:sldMkLst>
          <pc:docMk/>
          <pc:sldMk cId="3013687459" sldId="568"/>
        </pc:sldMkLst>
        <pc:picChg chg="mod">
          <ac:chgData name="Kris Udd" userId="1177e061ad7f1e06" providerId="LiveId" clId="{EE35D7FB-7309-4C68-892F-F84149C70D5A}" dt="2023-10-30T13:54:32.841" v="327" actId="12788"/>
          <ac:picMkLst>
            <pc:docMk/>
            <pc:sldMk cId="3013687459" sldId="568"/>
            <ac:picMk id="6" creationId="{6BA40481-D10C-5434-2EB4-51699FCFDD46}"/>
          </ac:picMkLst>
        </pc:picChg>
      </pc:sldChg>
      <pc:sldChg chg="modSp mod">
        <pc:chgData name="Kris Udd" userId="1177e061ad7f1e06" providerId="LiveId" clId="{EE35D7FB-7309-4C68-892F-F84149C70D5A}" dt="2023-10-30T13:55:38.993" v="332" actId="1036"/>
        <pc:sldMkLst>
          <pc:docMk/>
          <pc:sldMk cId="3853138379" sldId="573"/>
        </pc:sldMkLst>
        <pc:picChg chg="mod modCrop">
          <ac:chgData name="Kris Udd" userId="1177e061ad7f1e06" providerId="LiveId" clId="{EE35D7FB-7309-4C68-892F-F84149C70D5A}" dt="2023-10-30T13:55:38.993" v="332" actId="1036"/>
          <ac:picMkLst>
            <pc:docMk/>
            <pc:sldMk cId="3853138379" sldId="573"/>
            <ac:picMk id="7" creationId="{4C99FDE1-C1DF-0BA9-94F6-8E3054768B82}"/>
          </ac:picMkLst>
        </pc:picChg>
      </pc:sldChg>
      <pc:sldChg chg="modSp mod">
        <pc:chgData name="Kris Udd" userId="1177e061ad7f1e06" providerId="LiveId" clId="{EE35D7FB-7309-4C68-892F-F84149C70D5A}" dt="2023-10-30T13:55:44.277" v="333" actId="12788"/>
        <pc:sldMkLst>
          <pc:docMk/>
          <pc:sldMk cId="2276046562" sldId="574"/>
        </pc:sldMkLst>
        <pc:picChg chg="mod">
          <ac:chgData name="Kris Udd" userId="1177e061ad7f1e06" providerId="LiveId" clId="{EE35D7FB-7309-4C68-892F-F84149C70D5A}" dt="2023-10-30T13:55:44.277" v="333" actId="12788"/>
          <ac:picMkLst>
            <pc:docMk/>
            <pc:sldMk cId="2276046562" sldId="574"/>
            <ac:picMk id="6" creationId="{4AE08CB1-DF62-E351-5CF2-5F8BF0DF1554}"/>
          </ac:picMkLst>
        </pc:picChg>
      </pc:sldChg>
      <pc:sldChg chg="addSp delSp modSp mod">
        <pc:chgData name="Kris Udd" userId="1177e061ad7f1e06" providerId="LiveId" clId="{EE35D7FB-7309-4C68-892F-F84149C70D5A}" dt="2023-10-30T13:51:39.221" v="308" actId="1076"/>
        <pc:sldMkLst>
          <pc:docMk/>
          <pc:sldMk cId="2326237472" sldId="578"/>
        </pc:sldMkLst>
        <pc:picChg chg="add mod ord">
          <ac:chgData name="Kris Udd" userId="1177e061ad7f1e06" providerId="LiveId" clId="{EE35D7FB-7309-4C68-892F-F84149C70D5A}" dt="2023-10-30T13:51:32.159" v="306" actId="167"/>
          <ac:picMkLst>
            <pc:docMk/>
            <pc:sldMk cId="2326237472" sldId="578"/>
            <ac:picMk id="5" creationId="{9BA6E3C0-5BA6-DCB5-A989-7A4A13F4843E}"/>
          </ac:picMkLst>
        </pc:picChg>
        <pc:picChg chg="del">
          <ac:chgData name="Kris Udd" userId="1177e061ad7f1e06" providerId="LiveId" clId="{EE35D7FB-7309-4C68-892F-F84149C70D5A}" dt="2023-10-30T13:51:29.382" v="304" actId="478"/>
          <ac:picMkLst>
            <pc:docMk/>
            <pc:sldMk cId="2326237472" sldId="578"/>
            <ac:picMk id="6" creationId="{BC6615DC-2C30-6C5D-0668-F22BA42C71F7}"/>
          </ac:picMkLst>
        </pc:picChg>
        <pc:picChg chg="add mod ord">
          <ac:chgData name="Kris Udd" userId="1177e061ad7f1e06" providerId="LiveId" clId="{EE35D7FB-7309-4C68-892F-F84149C70D5A}" dt="2023-10-30T13:51:39.221" v="308" actId="1076"/>
          <ac:picMkLst>
            <pc:docMk/>
            <pc:sldMk cId="2326237472" sldId="578"/>
            <ac:picMk id="7" creationId="{5174F517-6C04-B2EA-419D-93A9DEF40358}"/>
          </ac:picMkLst>
        </pc:picChg>
        <pc:picChg chg="del">
          <ac:chgData name="Kris Udd" userId="1177e061ad7f1e06" providerId="LiveId" clId="{EE35D7FB-7309-4C68-892F-F84149C70D5A}" dt="2023-10-30T13:51:29.382" v="304" actId="478"/>
          <ac:picMkLst>
            <pc:docMk/>
            <pc:sldMk cId="2326237472" sldId="578"/>
            <ac:picMk id="11" creationId="{DD97DED3-70AB-4D91-4474-2422564BBC8C}"/>
          </ac:picMkLst>
        </pc:picChg>
      </pc:sldChg>
      <pc:sldChg chg="modSp mod">
        <pc:chgData name="Kris Udd" userId="1177e061ad7f1e06" providerId="LiveId" clId="{EE35D7FB-7309-4C68-892F-F84149C70D5A}" dt="2023-10-30T13:37:42.869" v="115" actId="732"/>
        <pc:sldMkLst>
          <pc:docMk/>
          <pc:sldMk cId="2550606638" sldId="580"/>
        </pc:sldMkLst>
        <pc:picChg chg="mod modCrop">
          <ac:chgData name="Kris Udd" userId="1177e061ad7f1e06" providerId="LiveId" clId="{EE35D7FB-7309-4C68-892F-F84149C70D5A}" dt="2023-10-30T13:37:42.869" v="115" actId="732"/>
          <ac:picMkLst>
            <pc:docMk/>
            <pc:sldMk cId="2550606638" sldId="580"/>
            <ac:picMk id="6" creationId="{8A1F3604-E297-43D2-AB5A-24A8772209DE}"/>
          </ac:picMkLst>
        </pc:picChg>
      </pc:sldChg>
      <pc:sldChg chg="modSp mod">
        <pc:chgData name="Kris Udd" userId="1177e061ad7f1e06" providerId="LiveId" clId="{EE35D7FB-7309-4C68-892F-F84149C70D5A}" dt="2023-10-30T13:37:56.254" v="117" actId="12788"/>
        <pc:sldMkLst>
          <pc:docMk/>
          <pc:sldMk cId="734269195" sldId="581"/>
        </pc:sldMkLst>
        <pc:picChg chg="mod">
          <ac:chgData name="Kris Udd" userId="1177e061ad7f1e06" providerId="LiveId" clId="{EE35D7FB-7309-4C68-892F-F84149C70D5A}" dt="2023-10-30T13:37:56.254" v="117" actId="12788"/>
          <ac:picMkLst>
            <pc:docMk/>
            <pc:sldMk cId="734269195" sldId="581"/>
            <ac:picMk id="7" creationId="{3C38FFF7-52AC-B0FF-2755-CB4EA5B32D18}"/>
          </ac:picMkLst>
        </pc:picChg>
      </pc:sldChg>
      <pc:sldChg chg="del">
        <pc:chgData name="Kris Udd" userId="1177e061ad7f1e06" providerId="LiveId" clId="{EE35D7FB-7309-4C68-892F-F84149C70D5A}" dt="2023-10-30T13:30:48.586" v="13" actId="47"/>
        <pc:sldMkLst>
          <pc:docMk/>
          <pc:sldMk cId="2166571857" sldId="582"/>
        </pc:sldMkLst>
      </pc:sldChg>
      <pc:sldChg chg="addSp delSp modSp mod">
        <pc:chgData name="Kris Udd" userId="1177e061ad7f1e06" providerId="LiveId" clId="{EE35D7FB-7309-4C68-892F-F84149C70D5A}" dt="2023-10-30T13:51:15.454" v="303" actId="14100"/>
        <pc:sldMkLst>
          <pc:docMk/>
          <pc:sldMk cId="2154501881" sldId="951"/>
        </pc:sldMkLst>
        <pc:spChg chg="mod">
          <ac:chgData name="Kris Udd" userId="1177e061ad7f1e06" providerId="LiveId" clId="{EE35D7FB-7309-4C68-892F-F84149C70D5A}" dt="2023-10-30T13:51:15.454" v="303" actId="14100"/>
          <ac:spMkLst>
            <pc:docMk/>
            <pc:sldMk cId="2154501881" sldId="951"/>
            <ac:spMk id="11" creationId="{00000000-0000-0000-0000-000000000000}"/>
          </ac:spMkLst>
        </pc:spChg>
        <pc:spChg chg="mod">
          <ac:chgData name="Kris Udd" userId="1177e061ad7f1e06" providerId="LiveId" clId="{EE35D7FB-7309-4C68-892F-F84149C70D5A}" dt="2023-10-30T13:49:11.712" v="293" actId="1037"/>
          <ac:spMkLst>
            <pc:docMk/>
            <pc:sldMk cId="2154501881" sldId="951"/>
            <ac:spMk id="12" creationId="{00000000-0000-0000-0000-000000000000}"/>
          </ac:spMkLst>
        </pc:spChg>
        <pc:picChg chg="add mod ord">
          <ac:chgData name="Kris Udd" userId="1177e061ad7f1e06" providerId="LiveId" clId="{EE35D7FB-7309-4C68-892F-F84149C70D5A}" dt="2023-10-30T13:50:58.732" v="299" actId="167"/>
          <ac:picMkLst>
            <pc:docMk/>
            <pc:sldMk cId="2154501881" sldId="951"/>
            <ac:picMk id="6" creationId="{6943D65D-0F71-C753-5DFC-33012AC8409D}"/>
          </ac:picMkLst>
        </pc:picChg>
        <pc:picChg chg="del">
          <ac:chgData name="Kris Udd" userId="1177e061ad7f1e06" providerId="LiveId" clId="{EE35D7FB-7309-4C68-892F-F84149C70D5A}" dt="2023-10-30T13:51:02.691" v="300" actId="478"/>
          <ac:picMkLst>
            <pc:docMk/>
            <pc:sldMk cId="2154501881" sldId="951"/>
            <ac:picMk id="13" creationId="{81D58B40-EFB6-D21A-BD7B-DAF06551E12A}"/>
          </ac:picMkLst>
        </pc:picChg>
        <pc:picChg chg="mod">
          <ac:chgData name="Kris Udd" userId="1177e061ad7f1e06" providerId="LiveId" clId="{EE35D7FB-7309-4C68-892F-F84149C70D5A}" dt="2023-10-30T13:49:11.712" v="293" actId="1037"/>
          <ac:picMkLst>
            <pc:docMk/>
            <pc:sldMk cId="2154501881" sldId="951"/>
            <ac:picMk id="14" creationId="{4DF7CABD-0DC3-5DD0-DE1A-638BBFB8A910}"/>
          </ac:picMkLst>
        </pc:picChg>
      </pc:sldChg>
      <pc:sldChg chg="modSp mod">
        <pc:chgData name="Kris Udd" userId="1177e061ad7f1e06" providerId="LiveId" clId="{EE35D7FB-7309-4C68-892F-F84149C70D5A}" dt="2023-10-30T13:56:05.832" v="334" actId="732"/>
        <pc:sldMkLst>
          <pc:docMk/>
          <pc:sldMk cId="424258549" sldId="953"/>
        </pc:sldMkLst>
        <pc:picChg chg="mod modCrop">
          <ac:chgData name="Kris Udd" userId="1177e061ad7f1e06" providerId="LiveId" clId="{EE35D7FB-7309-4C68-892F-F84149C70D5A}" dt="2023-10-30T13:56:05.832" v="334" actId="732"/>
          <ac:picMkLst>
            <pc:docMk/>
            <pc:sldMk cId="424258549" sldId="953"/>
            <ac:picMk id="8" creationId="{21EE0E50-C66C-D34B-8E81-56078001FAD1}"/>
          </ac:picMkLst>
        </pc:picChg>
      </pc:sldChg>
      <pc:sldChg chg="modSp mod">
        <pc:chgData name="Kris Udd" userId="1177e061ad7f1e06" providerId="LiveId" clId="{EE35D7FB-7309-4C68-892F-F84149C70D5A}" dt="2023-10-30T13:34:10.024" v="26" actId="12788"/>
        <pc:sldMkLst>
          <pc:docMk/>
          <pc:sldMk cId="2078797486" sldId="962"/>
        </pc:sldMkLst>
        <pc:picChg chg="mod">
          <ac:chgData name="Kris Udd" userId="1177e061ad7f1e06" providerId="LiveId" clId="{EE35D7FB-7309-4C68-892F-F84149C70D5A}" dt="2023-10-30T13:34:10.024" v="26" actId="12788"/>
          <ac:picMkLst>
            <pc:docMk/>
            <pc:sldMk cId="2078797486" sldId="962"/>
            <ac:picMk id="15" creationId="{F2E98769-5C4B-1771-11CF-79168E989AA6}"/>
          </ac:picMkLst>
        </pc:picChg>
      </pc:sldChg>
      <pc:sldChg chg="modSp mod">
        <pc:chgData name="Kris Udd" userId="1177e061ad7f1e06" providerId="LiveId" clId="{EE35D7FB-7309-4C68-892F-F84149C70D5A}" dt="2023-10-30T13:34:55.273" v="49" actId="732"/>
        <pc:sldMkLst>
          <pc:docMk/>
          <pc:sldMk cId="1747520248" sldId="966"/>
        </pc:sldMkLst>
        <pc:picChg chg="mod modCrop">
          <ac:chgData name="Kris Udd" userId="1177e061ad7f1e06" providerId="LiveId" clId="{EE35D7FB-7309-4C68-892F-F84149C70D5A}" dt="2023-10-30T13:34:55.273" v="49" actId="732"/>
          <ac:picMkLst>
            <pc:docMk/>
            <pc:sldMk cId="1747520248" sldId="966"/>
            <ac:picMk id="12" creationId="{935B255C-3E8D-0482-4CE4-5A31024ECFA7}"/>
          </ac:picMkLst>
        </pc:picChg>
      </pc:sldChg>
      <pc:sldChg chg="modSp mod">
        <pc:chgData name="Kris Udd" userId="1177e061ad7f1e06" providerId="LiveId" clId="{EE35D7FB-7309-4C68-892F-F84149C70D5A}" dt="2023-10-30T13:36:11.432" v="83" actId="732"/>
        <pc:sldMkLst>
          <pc:docMk/>
          <pc:sldMk cId="3078685658" sldId="968"/>
        </pc:sldMkLst>
        <pc:picChg chg="mod modCrop">
          <ac:chgData name="Kris Udd" userId="1177e061ad7f1e06" providerId="LiveId" clId="{EE35D7FB-7309-4C68-892F-F84149C70D5A}" dt="2023-10-30T13:36:11.432" v="83" actId="732"/>
          <ac:picMkLst>
            <pc:docMk/>
            <pc:sldMk cId="3078685658" sldId="968"/>
            <ac:picMk id="17" creationId="{851DCE49-3312-1C69-FA9F-21FAB99468E3}"/>
          </ac:picMkLst>
        </pc:picChg>
      </pc:sldChg>
      <pc:sldChg chg="modSp add mod modNotesTx">
        <pc:chgData name="Kris Udd" userId="1177e061ad7f1e06" providerId="LiveId" clId="{EE35D7FB-7309-4C68-892F-F84149C70D5A}" dt="2023-10-30T13:30:20.248" v="11"/>
        <pc:sldMkLst>
          <pc:docMk/>
          <pc:sldMk cId="206026358" sldId="1370"/>
        </pc:sldMkLst>
        <pc:spChg chg="mod">
          <ac:chgData name="Kris Udd" userId="1177e061ad7f1e06" providerId="LiveId" clId="{EE35D7FB-7309-4C68-892F-F84149C70D5A}" dt="2023-10-30T13:23:44.482" v="7"/>
          <ac:spMkLst>
            <pc:docMk/>
            <pc:sldMk cId="206026358" sldId="1370"/>
            <ac:spMk id="3" creationId="{00000000-0000-0000-0000-000000000000}"/>
          </ac:spMkLst>
        </pc:spChg>
        <pc:spChg chg="mod">
          <ac:chgData name="Kris Udd" userId="1177e061ad7f1e06" providerId="LiveId" clId="{EE35D7FB-7309-4C68-892F-F84149C70D5A}" dt="2023-10-30T13:23:34.399" v="5"/>
          <ac:spMkLst>
            <pc:docMk/>
            <pc:sldMk cId="206026358" sldId="1370"/>
            <ac:spMk id="4" creationId="{00000000-0000-0000-0000-000000000000}"/>
          </ac:spMkLst>
        </pc:spChg>
      </pc:sldChg>
      <pc:sldChg chg="modSp add mod modNotesTx">
        <pc:chgData name="Kris Udd" userId="1177e061ad7f1e06" providerId="LiveId" clId="{EE35D7FB-7309-4C68-892F-F84149C70D5A}" dt="2023-10-30T13:30:24.857" v="12"/>
        <pc:sldMkLst>
          <pc:docMk/>
          <pc:sldMk cId="4260576949" sldId="1371"/>
        </pc:sldMkLst>
        <pc:spChg chg="mod">
          <ac:chgData name="Kris Udd" userId="1177e061ad7f1e06" providerId="LiveId" clId="{EE35D7FB-7309-4C68-892F-F84149C70D5A}" dt="2023-10-30T13:23:47.263" v="8"/>
          <ac:spMkLst>
            <pc:docMk/>
            <pc:sldMk cId="4260576949" sldId="1371"/>
            <ac:spMk id="3" creationId="{00000000-0000-0000-0000-000000000000}"/>
          </ac:spMkLst>
        </pc:spChg>
        <pc:spChg chg="mod">
          <ac:chgData name="Kris Udd" userId="1177e061ad7f1e06" providerId="LiveId" clId="{EE35D7FB-7309-4C68-892F-F84149C70D5A}" dt="2023-10-30T13:23:37.659" v="6"/>
          <ac:spMkLst>
            <pc:docMk/>
            <pc:sldMk cId="4260576949" sldId="1371"/>
            <ac:spMk id="4" creationId="{00000000-0000-0000-0000-000000000000}"/>
          </ac:spMkLst>
        </pc:spChg>
      </pc:sldChg>
      <pc:sldChg chg="addSp delSp modSp add mod modNotesTx">
        <pc:chgData name="Kris Udd" userId="1177e061ad7f1e06" providerId="LiveId" clId="{EE35D7FB-7309-4C68-892F-F84149C70D5A}" dt="2023-10-30T13:44:48.412" v="244" actId="6549"/>
        <pc:sldMkLst>
          <pc:docMk/>
          <pc:sldMk cId="3374735501" sldId="1372"/>
        </pc:sldMkLst>
        <pc:spChg chg="add mod">
          <ac:chgData name="Kris Udd" userId="1177e061ad7f1e06" providerId="LiveId" clId="{EE35D7FB-7309-4C68-892F-F84149C70D5A}" dt="2023-10-30T13:41:41.109" v="237" actId="207"/>
          <ac:spMkLst>
            <pc:docMk/>
            <pc:sldMk cId="3374735501" sldId="1372"/>
            <ac:spMk id="8" creationId="{0B527D97-3298-289C-AFF6-FE26C5E8A412}"/>
          </ac:spMkLst>
        </pc:spChg>
        <pc:picChg chg="add del mod">
          <ac:chgData name="Kris Udd" userId="1177e061ad7f1e06" providerId="LiveId" clId="{EE35D7FB-7309-4C68-892F-F84149C70D5A}" dt="2023-10-30T13:44:25.586" v="238" actId="478"/>
          <ac:picMkLst>
            <pc:docMk/>
            <pc:sldMk cId="3374735501" sldId="1372"/>
            <ac:picMk id="6" creationId="{C4B21C27-5371-8731-B316-EA8C6E7C34DF}"/>
          </ac:picMkLst>
        </pc:picChg>
        <pc:picChg chg="del">
          <ac:chgData name="Kris Udd" userId="1177e061ad7f1e06" providerId="LiveId" clId="{EE35D7FB-7309-4C68-892F-F84149C70D5A}" dt="2023-10-30T13:40:02.643" v="134" actId="478"/>
          <ac:picMkLst>
            <pc:docMk/>
            <pc:sldMk cId="3374735501" sldId="1372"/>
            <ac:picMk id="7" creationId="{6042E24F-842D-7A12-A4A8-E0B7DEF4EC34}"/>
          </ac:picMkLst>
        </pc:picChg>
        <pc:picChg chg="add mod ord">
          <ac:chgData name="Kris Udd" userId="1177e061ad7f1e06" providerId="LiveId" clId="{EE35D7FB-7309-4C68-892F-F84149C70D5A}" dt="2023-10-30T13:44:42.324" v="243" actId="12788"/>
          <ac:picMkLst>
            <pc:docMk/>
            <pc:sldMk cId="3374735501" sldId="1372"/>
            <ac:picMk id="10" creationId="{6970857E-BDD9-1371-56A6-21E562223DC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1 Peter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https://www.bibleplaces.com/peter-jude/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Kai Akagi,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&amp; 2 Peter, Jude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121176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“hypocrisy” (Gk. </a:t>
            </a:r>
            <a:r>
              <a:rPr lang="en-US" i="1" dirty="0" err="1"/>
              <a:t>hupokrisis</a:t>
            </a:r>
            <a:r>
              <a:rPr lang="en-US" dirty="0"/>
              <a:t>, </a:t>
            </a:r>
            <a:r>
              <a:rPr lang="el-GR" sz="1200" b="0" kern="1200" dirty="0">
                <a:solidFill>
                  <a:schemeClr val="tx1"/>
                </a:solidFill>
                <a:latin typeface="+mn-lt"/>
                <a:ea typeface="+mn-ea"/>
                <a:cs typeface="+mn-cs"/>
              </a:rPr>
              <a:t>ὑπόκρισις</a:t>
            </a:r>
            <a:r>
              <a:rPr lang="en-US" dirty="0"/>
              <a:t>) was also used of an actor who pretended to be someone else on a stage. </a:t>
            </a:r>
            <a:r>
              <a:rPr lang="en-US" baseline="0" dirty="0"/>
              <a:t>This beautifully rendered bust portrays an actor wearing a comic mask. The mask gives the impression from a distance that the actor is continually smiling, even though closer inspection reveals that the actor himself is not. This statue was photographed at the </a:t>
            </a:r>
            <a:r>
              <a:rPr lang="en-US" dirty="0"/>
              <a:t>Vatican Museums.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tb0512176536</a:t>
            </a:r>
          </a:p>
        </p:txBody>
      </p:sp>
      <p:sp>
        <p:nvSpPr>
          <p:cNvPr id="4" name="Slide Number Placeholder 3"/>
          <p:cNvSpPr>
            <a:spLocks noGrp="1"/>
          </p:cNvSpPr>
          <p:nvPr>
            <p:ph type="sldNum" sz="quarter" idx="5"/>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30027222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relief gives a sense of how the Romans conceptualized submission. As the sovereign</a:t>
            </a:r>
            <a:r>
              <a:rPr lang="en-US" baseline="0" dirty="0"/>
              <a:t> (likely a king or general) sits on a chair, he is approached by a man on bended knee with hands clasped, both signs of submission. He appears to be kissing the hand of the seated man. </a:t>
            </a:r>
            <a:r>
              <a:rPr lang="en-US" dirty="0"/>
              <a:t>The sarcophagus was discovered near the Via </a:t>
            </a:r>
            <a:r>
              <a:rPr lang="en-US" dirty="0" err="1"/>
              <a:t>Tiburtina</a:t>
            </a:r>
            <a:r>
              <a:rPr lang="en-US" dirty="0"/>
              <a:t>, and its style seems to have been inspired by the Antonine Column. It was photographed at the National Museum of Rome.</a:t>
            </a:r>
          </a:p>
          <a:p>
            <a:endParaRPr lang="en-US" dirty="0"/>
          </a:p>
          <a:p>
            <a:r>
              <a:rPr lang="en-US" dirty="0"/>
              <a:t>tb0513177605h</a:t>
            </a:r>
          </a:p>
        </p:txBody>
      </p:sp>
    </p:spTree>
    <p:extLst>
      <p:ext uri="{BB962C8B-B14F-4D97-AF65-F5344CB8AC3E}">
        <p14:creationId xmlns:p14="http://schemas.microsoft.com/office/powerpoint/2010/main" val="19931466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silver cup depicts the Greek legendary figure Priam</a:t>
            </a:r>
            <a:r>
              <a:rPr lang="en-US" baseline="0" dirty="0"/>
              <a:t> making a request from Achilles; his approach on bended knee and act of kissing the hand of Achilles illustrates submission and showing honor for one who is considered a superior. This silver cup was found </a:t>
            </a:r>
            <a:r>
              <a:rPr lang="en-US" dirty="0"/>
              <a:t>in 1920 in the grave of a roughly 30-year-old man in </a:t>
            </a:r>
            <a:r>
              <a:rPr lang="en-US" dirty="0" err="1"/>
              <a:t>Hoby</a:t>
            </a:r>
            <a:r>
              <a:rPr lang="en-US" dirty="0"/>
              <a:t>, Lolland, Denmark. It was</a:t>
            </a:r>
            <a:r>
              <a:rPr lang="en-US" baseline="0" dirty="0"/>
              <a:t> </a:t>
            </a:r>
            <a:r>
              <a:rPr lang="en-US" dirty="0"/>
              <a:t>made in Capua, south Italy, in the early 1st century AD. It was photographed</a:t>
            </a:r>
            <a:r>
              <a:rPr lang="en-US" baseline="0" dirty="0"/>
              <a:t> at the National Museum of Denmark. </a:t>
            </a:r>
            <a:r>
              <a:rPr lang="en-US" dirty="0"/>
              <a:t>This image comes from Marie-Lan Nguyen and is licensed under CC BY-SA 4.0, via Wikimedia Commons: https://commons.wikimedia.org/wiki/File:Silver_cup_Hoby_Priam_Nationalmuseet_n1.jpg.</a:t>
            </a:r>
          </a:p>
          <a:p>
            <a:endParaRPr lang="en-US" dirty="0"/>
          </a:p>
          <a:p>
            <a:r>
              <a:rPr lang="en-US" dirty="0"/>
              <a:t>wiki071720173004680847</a:t>
            </a:r>
          </a:p>
        </p:txBody>
      </p:sp>
    </p:spTree>
    <p:extLst>
      <p:ext uri="{BB962C8B-B14F-4D97-AF65-F5344CB8AC3E}">
        <p14:creationId xmlns:p14="http://schemas.microsoft.com/office/powerpoint/2010/main" val="18201609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Romans avoided the title “king” for those who ruled over them, but the name was allowed for some of the authorities who ruled various</a:t>
            </a:r>
            <a:r>
              <a:rPr lang="en-US" altLang="en-US" baseline="0" dirty="0"/>
              <a:t> foreign regions under them.</a:t>
            </a:r>
            <a:r>
              <a:rPr lang="en-US" dirty="0"/>
              <a:t> This coin was minted by Herod, one of the</a:t>
            </a:r>
            <a:r>
              <a:rPr lang="en-US" baseline="0" dirty="0"/>
              <a:t> men allowed to use the title “king</a:t>
            </a:r>
            <a:r>
              <a:rPr lang="en-US" dirty="0"/>
              <a:t>.” The Greek</a:t>
            </a:r>
            <a:r>
              <a:rPr lang="en-US" baseline="0" dirty="0"/>
              <a:t> legend on this coin reads “(coin) of King Herod” (Gk. </a:t>
            </a:r>
            <a:r>
              <a:rPr lang="el-GR" baseline="0" dirty="0"/>
              <a:t>ΒΑΣΙΛΕΩΣ ΗΡΩΔΟΥ</a:t>
            </a:r>
            <a:r>
              <a:rPr lang="en-US" baseline="0" dirty="0"/>
              <a:t>). The same title was used a few years later by Herod Agrippa I (Acts 12:1) and Herod Agrippa II. </a:t>
            </a:r>
            <a:r>
              <a:rPr lang="en-US" dirty="0"/>
              <a:t>This coin is in the Jared James Clark Collection.</a:t>
            </a:r>
          </a:p>
          <a:p>
            <a:endParaRPr lang="en-US" dirty="0"/>
          </a:p>
          <a:p>
            <a:r>
              <a:rPr lang="en-US" dirty="0"/>
              <a:t>tb0713158536b</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5931206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they tended to avoid the title, Roman emperors certainly took on the powers of kingship to themselves, and they would certainly have qualified as “kings” for Peter’s purposes in writing this instruction. Nero, pictured here, was quite likely the Roman emperor at the time Peter was writing.</a:t>
            </a:r>
            <a:r>
              <a:rPr lang="en-US" baseline="0" dirty="0"/>
              <a:t> </a:t>
            </a:r>
            <a:r>
              <a:rPr lang="en-US" dirty="0"/>
              <a:t>This figurine was photographed at the British Museum.</a:t>
            </a:r>
          </a:p>
          <a:p>
            <a:endParaRPr lang="en-US" dirty="0"/>
          </a:p>
          <a:p>
            <a:r>
              <a:rPr lang="en-US" dirty="0"/>
              <a:t>tb1001199781c</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6673203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If 1 Peter was written circa 65, Nero was the emperor when the apostle penned these words. Nero was an almost unbelievably wicked and despicable man, yet Peter commanded obedience to him as head of state. This coin depicts a laureate bust of Nero. The inscription reads “</a:t>
            </a:r>
            <a:r>
              <a:rPr lang="en-US" sz="1200" i="0" dirty="0"/>
              <a:t>Nero Claudius</a:t>
            </a:r>
            <a:r>
              <a:rPr lang="en-US" sz="1200" i="0" baseline="0" dirty="0"/>
              <a:t> Caesar Augustus </a:t>
            </a:r>
            <a:r>
              <a:rPr lang="en-US" sz="1200" i="0" baseline="0" dirty="0" err="1"/>
              <a:t>Germanicus</a:t>
            </a:r>
            <a:r>
              <a:rPr lang="en-US" sz="1200" i="0" baseline="0" dirty="0"/>
              <a:t> Pontifex Maximus [high priest] </a:t>
            </a:r>
            <a:r>
              <a:rPr lang="en-US" i="0" dirty="0" err="1"/>
              <a:t>Tribuncia</a:t>
            </a:r>
            <a:r>
              <a:rPr lang="en-US" i="0" dirty="0"/>
              <a:t> </a:t>
            </a:r>
            <a:r>
              <a:rPr lang="en-US" i="0" dirty="0" err="1"/>
              <a:t>Potestas</a:t>
            </a:r>
            <a:r>
              <a:rPr lang="en-US" i="0" dirty="0"/>
              <a:t> Imperator</a:t>
            </a:r>
            <a:r>
              <a:rPr lang="en-US" i="0" baseline="0" dirty="0"/>
              <a:t> Pater </a:t>
            </a:r>
            <a:r>
              <a:rPr lang="en-US" i="0" baseline="0" dirty="0" err="1"/>
              <a:t>Patriae</a:t>
            </a:r>
            <a:r>
              <a:rPr lang="en-US" i="0" baseline="0" dirty="0"/>
              <a:t> [father of the country]” (Lat. </a:t>
            </a:r>
            <a:r>
              <a:rPr lang="en-US" sz="1200" dirty="0"/>
              <a:t>NERO CLAVD CAESAR AVG GER PM TR P IMP P P</a:t>
            </a:r>
            <a:r>
              <a:rPr lang="en-US" i="0" baseline="0" dirty="0"/>
              <a:t>). This coin was photographed at the </a:t>
            </a:r>
            <a:r>
              <a:rPr lang="en-US" sz="1200" dirty="0" err="1"/>
              <a:t>Eretz</a:t>
            </a:r>
            <a:r>
              <a:rPr lang="en-US" sz="1200" dirty="0"/>
              <a:t> Israel Museum.</a:t>
            </a:r>
          </a:p>
          <a:p>
            <a:endParaRPr lang="en-US" sz="1200" dirty="0"/>
          </a:p>
          <a:p>
            <a:r>
              <a:rPr lang="en-US" sz="1200" dirty="0"/>
              <a:t>ku0617231112291</a:t>
            </a:r>
            <a:endParaRPr lang="en-US" dirty="0"/>
          </a:p>
        </p:txBody>
      </p:sp>
    </p:spTree>
    <p:extLst>
      <p:ext uri="{BB962C8B-B14F-4D97-AF65-F5344CB8AC3E}">
        <p14:creationId xmlns:p14="http://schemas.microsoft.com/office/powerpoint/2010/main" val="9243918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Peter would have been well aware that the Roman emperor was cruel and capricious, yet he still instructed his audience to put themselves in subjection to him. This bust of Nero was discovered in fragments and was restored in the 17th century. It was photographed at the Capitoline Museums.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tb0514179816</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16257911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“governor” (Gk. </a:t>
            </a:r>
            <a:r>
              <a:rPr lang="en-US" i="1" dirty="0" err="1"/>
              <a:t>hēgemōn</a:t>
            </a:r>
            <a:r>
              <a:rPr lang="en-US" dirty="0"/>
              <a:t>, </a:t>
            </a:r>
            <a:r>
              <a:rPr lang="el-GR" sz="1200" b="0" kern="1200" dirty="0">
                <a:solidFill>
                  <a:schemeClr val="tx1"/>
                </a:solidFill>
                <a:latin typeface="+mn-lt"/>
                <a:ea typeface="+mn-ea"/>
                <a:cs typeface="+mn-cs"/>
              </a:rPr>
              <a:t>ἡγεμών</a:t>
            </a:r>
            <a:r>
              <a:rPr lang="en-US" dirty="0"/>
              <a:t>) refers to a ruler with lesser status than the</a:t>
            </a:r>
            <a:r>
              <a:rPr lang="en-US" baseline="0" dirty="0"/>
              <a:t> supreme leader (cf. Matt 2:6). Two Roman provincial rulers are specifically referred to in the New Testament with this term, the procurator Felix (Acts 23:24; r. AD 52–58) and his successor Festus (Acts 26:30; r. AD 58–62). The lesser but still important status of these rulers is illustrated by their coins. The fact that they were allowed to mint coins points to their authority, at least locally. However, the fact that their coins are small denominations, and that they do not even give their own names but the names of persons with greater civic status, illustrates that they operated under a higher authority.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coin was minted by command of Felix in AD 54. The obverse of this coin contains the legend “Julia Agrippina” (</a:t>
            </a:r>
            <a:r>
              <a:rPr lang="el-GR" dirty="0"/>
              <a:t>ΙΟΥΛΙΑ ΑΓΡΙΠΠΙΝΑ</a:t>
            </a:r>
            <a:r>
              <a:rPr lang="en-US" dirty="0"/>
              <a:t>), referring to the wife of Claudius, within a wreath.</a:t>
            </a:r>
            <a:r>
              <a:rPr lang="en-US" baseline="0" dirty="0"/>
              <a:t> </a:t>
            </a:r>
            <a:r>
              <a:rPr lang="en-US" sz="1200" dirty="0"/>
              <a:t>The reverse depicts two crossed palm fronds and is </a:t>
            </a:r>
            <a:r>
              <a:rPr lang="en-US" dirty="0"/>
              <a:t>inscribed “[a coin] of Tiberius Claudius Caesar </a:t>
            </a:r>
            <a:r>
              <a:rPr lang="en-US" dirty="0" err="1"/>
              <a:t>Germanicus</a:t>
            </a:r>
            <a:r>
              <a:rPr lang="en-US" dirty="0"/>
              <a:t>” (</a:t>
            </a:r>
            <a:r>
              <a:rPr lang="el-GR" dirty="0"/>
              <a:t>ΤΙ ΚΛΑΥΔΙΟϹ ΚΑΙϹΑΡ</a:t>
            </a:r>
            <a:r>
              <a:rPr lang="en-US" dirty="0"/>
              <a:t> </a:t>
            </a:r>
            <a:r>
              <a:rPr lang="el-GR" dirty="0"/>
              <a:t>ΓΕΡΜ</a:t>
            </a:r>
            <a:r>
              <a:rPr lang="en-US" dirty="0"/>
              <a:t>) with the date L (“year”) </a:t>
            </a:r>
            <a:r>
              <a:rPr lang="el-GR" dirty="0"/>
              <a:t>ΙΔ</a:t>
            </a:r>
            <a:r>
              <a:rPr lang="en-US" dirty="0"/>
              <a:t> (“14”), which</a:t>
            </a:r>
            <a:r>
              <a:rPr lang="en-US" baseline="0" dirty="0"/>
              <a:t> equates to the year A</a:t>
            </a:r>
            <a:r>
              <a:rPr lang="en-US" dirty="0"/>
              <a:t>D 54. </a:t>
            </a:r>
            <a:r>
              <a:rPr lang="en-US" sz="1200" dirty="0"/>
              <a:t>This coin is in the Jared James Clark Collection.</a:t>
            </a:r>
          </a:p>
          <a:p>
            <a:endParaRPr lang="en-US" sz="1200" dirty="0"/>
          </a:p>
          <a:p>
            <a:r>
              <a:rPr lang="en-US" sz="1200" dirty="0"/>
              <a:t>O</a:t>
            </a:r>
            <a:r>
              <a:rPr lang="en-US" dirty="0"/>
              <a:t>bverse (left): tb030117600b</a:t>
            </a:r>
          </a:p>
          <a:p>
            <a:r>
              <a:rPr lang="en-US" dirty="0"/>
              <a:t>Reverse</a:t>
            </a:r>
            <a:r>
              <a:rPr lang="en-US" baseline="0" dirty="0"/>
              <a:t> (</a:t>
            </a:r>
            <a:r>
              <a:rPr lang="en-US" dirty="0"/>
              <a:t>right): tb030117606b</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13439521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obverse of this coin (left) depicts two oblong shields and spears crossed, and is inscribed “Nero Claudius Caesar” (</a:t>
            </a:r>
            <a:r>
              <a:rPr lang="el-GR" sz="1200" kern="1200" baseline="0" dirty="0">
                <a:solidFill>
                  <a:schemeClr val="tx1"/>
                </a:solidFill>
                <a:effectLst/>
                <a:latin typeface="+mn-lt"/>
                <a:ea typeface="+mn-ea"/>
                <a:cs typeface="+mn-cs"/>
              </a:rPr>
              <a:t>ΝΕΡΩ ΚΛΑΥ ΚΑΙΣΑΡ</a:t>
            </a:r>
            <a:r>
              <a:rPr lang="en-US" sz="1200" kern="1200" baseline="0" dirty="0">
                <a:solidFill>
                  <a:schemeClr val="tx1"/>
                </a:solidFill>
                <a:effectLst/>
                <a:latin typeface="+mn-lt"/>
                <a:ea typeface="+mn-ea"/>
                <a:cs typeface="+mn-cs"/>
              </a:rPr>
              <a:t>). The reverse (right) depicts a six-branched palm tree with two bunches of dates and is inscribed “Britannicus” (</a:t>
            </a:r>
            <a:r>
              <a:rPr lang="el-GR" sz="1200" kern="1200" baseline="0" dirty="0">
                <a:solidFill>
                  <a:schemeClr val="tx1"/>
                </a:solidFill>
                <a:effectLst/>
                <a:latin typeface="+mn-lt"/>
                <a:ea typeface="+mn-ea"/>
                <a:cs typeface="+mn-cs"/>
              </a:rPr>
              <a:t>ΒΡ[ΙΤ]</a:t>
            </a:r>
            <a:r>
              <a:rPr lang="en-US" sz="1200" kern="1200" baseline="0" dirty="0">
                <a:solidFill>
                  <a:schemeClr val="tx1"/>
                </a:solidFill>
                <a:effectLst/>
                <a:latin typeface="+mn-lt"/>
                <a:ea typeface="+mn-ea"/>
                <a:cs typeface="+mn-cs"/>
              </a:rPr>
              <a:t>), a reference to the younger son of Claudius. It also includes the letters L [</a:t>
            </a:r>
            <a:r>
              <a:rPr lang="el-GR" sz="1200" kern="1200" baseline="0" dirty="0">
                <a:solidFill>
                  <a:schemeClr val="tx1"/>
                </a:solidFill>
                <a:effectLst/>
                <a:latin typeface="+mn-lt"/>
                <a:ea typeface="+mn-ea"/>
                <a:cs typeface="+mn-cs"/>
              </a:rPr>
              <a:t>ΙΔ</a:t>
            </a:r>
            <a:r>
              <a:rPr lang="en-US" sz="1200" kern="1200" baseline="0" dirty="0">
                <a:solidFill>
                  <a:schemeClr val="tx1"/>
                </a:solidFill>
                <a:effectLst/>
                <a:latin typeface="+mn-lt"/>
                <a:ea typeface="+mn-ea"/>
                <a:cs typeface="+mn-cs"/>
              </a:rPr>
              <a:t>]</a:t>
            </a:r>
            <a:r>
              <a:rPr lang="el-GR" sz="1200" kern="1200" baseline="0" dirty="0">
                <a:solidFill>
                  <a:schemeClr val="tx1"/>
                </a:solidFill>
                <a:effectLst/>
                <a:latin typeface="+mn-lt"/>
                <a:ea typeface="+mn-ea"/>
                <a:cs typeface="+mn-cs"/>
              </a:rPr>
              <a:t> Κ</a:t>
            </a:r>
            <a:r>
              <a:rPr lang="en-US" sz="1200" kern="1200" baseline="0" dirty="0">
                <a:solidFill>
                  <a:schemeClr val="tx1"/>
                </a:solidFill>
                <a:effectLst/>
                <a:latin typeface="+mn-lt"/>
                <a:ea typeface="+mn-ea"/>
                <a:cs typeface="+mn-cs"/>
              </a:rPr>
              <a:t>[</a:t>
            </a:r>
            <a:r>
              <a:rPr lang="el-GR" sz="1200" kern="1200" baseline="0" dirty="0">
                <a:solidFill>
                  <a:schemeClr val="tx1"/>
                </a:solidFill>
                <a:effectLst/>
                <a:latin typeface="+mn-lt"/>
                <a:ea typeface="+mn-ea"/>
                <a:cs typeface="+mn-cs"/>
              </a:rPr>
              <a:t>ΑΙ] (</a:t>
            </a:r>
            <a:r>
              <a:rPr lang="en-US" sz="1200" kern="1200" baseline="0" dirty="0">
                <a:solidFill>
                  <a:schemeClr val="tx1"/>
                </a:solidFill>
                <a:effectLst/>
                <a:latin typeface="+mn-lt"/>
                <a:ea typeface="+mn-ea"/>
                <a:cs typeface="+mn-cs"/>
              </a:rPr>
              <a:t>“year14 of Caesar”). </a:t>
            </a:r>
            <a:r>
              <a:rPr lang="en-US" sz="1200" kern="1200" dirty="0">
                <a:solidFill>
                  <a:schemeClr val="tx1"/>
                </a:solidFill>
                <a:effectLst/>
                <a:latin typeface="+mn-lt"/>
                <a:ea typeface="+mn-ea"/>
                <a:cs typeface="+mn-cs"/>
              </a:rPr>
              <a:t>This image comes from the Yale University Art Gallery and is in the public domain. Source: http://artgallery.yale.edu/collections/objects/</a:t>
            </a:r>
            <a:r>
              <a:rPr lang="en-US" dirty="0"/>
              <a:t>143586</a:t>
            </a:r>
            <a:endParaRPr lang="en-US" sz="1200" kern="1200" dirty="0">
              <a:solidFill>
                <a:schemeClr val="tx1"/>
              </a:solidFill>
              <a:effectLst/>
              <a:latin typeface="+mn-lt"/>
              <a:ea typeface="+mn-ea"/>
              <a:cs typeface="+mn-cs"/>
            </a:endParaRPr>
          </a:p>
          <a:p>
            <a:endParaRPr lang="en-US" dirty="0"/>
          </a:p>
          <a:p>
            <a:r>
              <a:rPr lang="en-US" dirty="0"/>
              <a:t>yale143586h</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976661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generally thought</a:t>
            </a:r>
            <a:r>
              <a:rPr lang="en-US" baseline="0" dirty="0"/>
              <a:t> that Porcius Festus succeeded Felix as governor of Judea around AD 59. </a:t>
            </a:r>
            <a:r>
              <a:rPr lang="en-US" dirty="0"/>
              <a:t>This coin is part of a series of coins that were possibly minted by Festus.</a:t>
            </a:r>
            <a:r>
              <a:rPr lang="en-US" baseline="0" dirty="0"/>
              <a:t> Since scholars do not agree upon the year when Festus succeeded Felix, there is some uncertainty as to which procurator minted this coin. </a:t>
            </a:r>
            <a:r>
              <a:rPr lang="en-US" dirty="0"/>
              <a:t>The obverse of this coin bears </a:t>
            </a:r>
            <a:r>
              <a:rPr lang="en-US" baseline="0" dirty="0"/>
              <a:t>the inscription</a:t>
            </a:r>
            <a:r>
              <a:rPr lang="el-GR" baseline="0" dirty="0"/>
              <a:t> </a:t>
            </a:r>
            <a:r>
              <a:rPr lang="en-US" baseline="0" dirty="0"/>
              <a:t>“[coin] of Nero”</a:t>
            </a:r>
            <a:r>
              <a:rPr lang="en-US" dirty="0"/>
              <a:t> </a:t>
            </a:r>
            <a:r>
              <a:rPr lang="el-GR" dirty="0"/>
              <a:t>(ΝΕΡΩΝΟΣ)</a:t>
            </a:r>
            <a:r>
              <a:rPr lang="en-US" baseline="0" dirty="0"/>
              <a:t> within a wreath. The reverse </a:t>
            </a:r>
            <a:r>
              <a:rPr lang="en-US" dirty="0"/>
              <a:t>depicts a palm branch and is inscribed “of Caesar” (</a:t>
            </a:r>
            <a:r>
              <a:rPr lang="el-GR" dirty="0"/>
              <a:t>ΚΑΙΣΑΡΟΣ</a:t>
            </a:r>
            <a:r>
              <a:rPr lang="en-US" baseline="0" dirty="0"/>
              <a:t>) with the date L (“year”) </a:t>
            </a:r>
            <a:r>
              <a:rPr lang="el-GR" baseline="0" dirty="0"/>
              <a:t>Ε</a:t>
            </a:r>
            <a:r>
              <a:rPr lang="en-US" baseline="0" dirty="0"/>
              <a:t> (“5”). The fifth year of Nero was AD 58/59. </a:t>
            </a:r>
            <a:r>
              <a:rPr lang="en-US" sz="1200" dirty="0"/>
              <a:t>This coin is in the Jared James Clark Collection.</a:t>
            </a:r>
          </a:p>
          <a:p>
            <a:endParaRPr lang="en-US" sz="1200" dirty="0"/>
          </a:p>
          <a:p>
            <a:r>
              <a:rPr lang="en-US" dirty="0"/>
              <a:t>Obverse (left): tb0713158594eb</a:t>
            </a:r>
          </a:p>
          <a:p>
            <a:r>
              <a:rPr lang="en-US" dirty="0"/>
              <a:t>Reverse (right): tb0713158598eb</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22406130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One of the roles of a governor was to act</a:t>
            </a:r>
            <a:r>
              <a:rPr lang="en-US" sz="1200" baseline="0" dirty="0"/>
              <a:t> as a judge. This is clear in the New Testament in the case of Paul, who was brought before both Felix and Festus to plead his case. </a:t>
            </a:r>
            <a:r>
              <a:rPr lang="en-US" dirty="0"/>
              <a:t>The mural paintings in this triclinium depict a variety of judgment scenes. Some</a:t>
            </a:r>
            <a:r>
              <a:rPr lang="en-US" baseline="0" dirty="0"/>
              <a:t> are thought to represent the pharaoh </a:t>
            </a:r>
            <a:r>
              <a:rPr lang="en-US" baseline="0" dirty="0" err="1"/>
              <a:t>Bocchoris</a:t>
            </a:r>
            <a:r>
              <a:rPr lang="en-US" baseline="0" dirty="0"/>
              <a:t> (735–728 BC), known for his jurisprudence and for his knowledge of legal matters, and another scene may represent Solomon. However, most cannot be associated with any known event. In the scene shown here, several bound men are brought in from the left, while two women appear to appeal to the seated ruler. This fresco was photographed at the</a:t>
            </a:r>
            <a:r>
              <a:rPr lang="en-US" dirty="0"/>
              <a:t> National Museum of Rome.</a:t>
            </a:r>
          </a:p>
          <a:p>
            <a:endParaRPr lang="en-US" dirty="0"/>
          </a:p>
          <a:p>
            <a:r>
              <a:rPr lang="en-US" dirty="0"/>
              <a:t>tb0513177784</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2896852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humorous statue depicts a young satyr</a:t>
            </a:r>
            <a:r>
              <a:rPr lang="en-US" baseline="0" dirty="0"/>
              <a:t> who has donned a theater mask that is much too large, pushing his hand through the mouth of the mask. It illustrates hypocrisy in a comical way. </a:t>
            </a:r>
            <a:r>
              <a:rPr lang="en-US" dirty="0"/>
              <a:t>This photo was taken at the Getty Villa in southern California. This image comes from </a:t>
            </a:r>
            <a:r>
              <a:rPr lang="en-US" dirty="0" err="1"/>
              <a:t>alijava</a:t>
            </a:r>
            <a:r>
              <a:rPr lang="en-US" dirty="0"/>
              <a:t> and is licensed under CC BY-SA 2.0, via Wikimedia Commons: https://commons.wikimedia.org/wiki/File:Getty_villa_1033_(6571514287).jpg.</a:t>
            </a:r>
          </a:p>
          <a:p>
            <a:endParaRPr lang="en-US" dirty="0"/>
          </a:p>
          <a:p>
            <a:r>
              <a:rPr lang="en-US" dirty="0"/>
              <a:t>wiki6571514287</a:t>
            </a:r>
          </a:p>
        </p:txBody>
      </p:sp>
    </p:spTree>
    <p:extLst>
      <p:ext uri="{BB962C8B-B14F-4D97-AF65-F5344CB8AC3E}">
        <p14:creationId xmlns:p14="http://schemas.microsoft.com/office/powerpoint/2010/main" val="35668643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t>Governors also had the opportunity to reward those who were model citizens and did praiseworthy things</a:t>
            </a:r>
            <a:r>
              <a:rPr lang="en-US" baseline="0" dirty="0"/>
              <a:t>. This idea is illustrated here by a judge placing a victor’s headband (</a:t>
            </a:r>
            <a:r>
              <a:rPr lang="en-US" i="1" baseline="0" dirty="0" err="1"/>
              <a:t>tainia</a:t>
            </a:r>
            <a:r>
              <a:rPr lang="en-US" baseline="0" dirty="0"/>
              <a:t>) on a youth, a way of granting recognition for some accomplishment. This vase painting was photographed at the </a:t>
            </a:r>
            <a:r>
              <a:rPr lang="en-US" b="0" dirty="0"/>
              <a:t>State Collections</a:t>
            </a:r>
            <a:r>
              <a:rPr lang="en-US" b="0" baseline="0" dirty="0"/>
              <a:t> of Antiquities in Munich. </a:t>
            </a:r>
            <a:r>
              <a:rPr lang="en-US" dirty="0"/>
              <a:t>This image comes from </a:t>
            </a:r>
            <a:r>
              <a:rPr lang="en-US" dirty="0" err="1"/>
              <a:t>ArchaiOptix</a:t>
            </a:r>
            <a:r>
              <a:rPr lang="en-US" dirty="0"/>
              <a:t> and is licensed under</a:t>
            </a:r>
            <a:r>
              <a:rPr lang="en-US" baseline="0" dirty="0"/>
              <a:t> </a:t>
            </a:r>
            <a:r>
              <a:rPr lang="en-US" dirty="0"/>
              <a:t>CC BY-SA 4.0, via Wikimedia Commons</a:t>
            </a:r>
            <a:r>
              <a:rPr lang="en-US" baseline="0" dirty="0"/>
              <a:t>: https://commons.wikimedia.org/wiki/File:Pezzino_Group_ARV_32_3_Amazons_harnessing_a_quadriga_-_athletes_(12).jpg.</a:t>
            </a:r>
          </a:p>
          <a:p>
            <a:pPr eaLnBrk="1" hangingPunct="1"/>
            <a:endParaRPr lang="en-US" baseline="0" dirty="0"/>
          </a:p>
          <a:p>
            <a:pPr eaLnBrk="1" hangingPunct="1"/>
            <a:r>
              <a:rPr lang="en-US" baseline="0" dirty="0"/>
              <a:t>wiki071520201803222420323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4568090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verb “to silence” (Gk. </a:t>
            </a:r>
            <a:r>
              <a:rPr lang="en-US" sz="1200" i="1" dirty="0" err="1"/>
              <a:t>phimoō</a:t>
            </a:r>
            <a:r>
              <a:rPr lang="en-US" sz="1200" dirty="0"/>
              <a:t>, </a:t>
            </a:r>
            <a:r>
              <a:rPr lang="el-GR" sz="1200" b="0" kern="1200" dirty="0">
                <a:solidFill>
                  <a:schemeClr val="tx1"/>
                </a:solidFill>
                <a:latin typeface="+mn-lt"/>
                <a:ea typeface="+mn-ea"/>
                <a:cs typeface="+mn-cs"/>
              </a:rPr>
              <a:t>φιμόω</a:t>
            </a:r>
            <a:r>
              <a:rPr lang="en-US" sz="1200" dirty="0"/>
              <a:t>) means to cease from speaking (cf. Mark 1:25). Harpocrates</a:t>
            </a:r>
            <a:r>
              <a:rPr lang="en-US" sz="1200" baseline="0" dirty="0"/>
              <a:t> was the Greek god of silence, secrets, and confidentiality. His name is a Hellenized form of his Egyptian namesake, the Horus child </a:t>
            </a:r>
            <a:r>
              <a:rPr lang="en-US" i="1" dirty="0" err="1"/>
              <a:t>Har</a:t>
            </a:r>
            <a:r>
              <a:rPr lang="en-US" i="1" dirty="0"/>
              <a:t>-pa-</a:t>
            </a:r>
            <a:r>
              <a:rPr lang="en-US" i="1" dirty="0" err="1"/>
              <a:t>khered</a:t>
            </a:r>
            <a:r>
              <a:rPr lang="en-US" i="1" dirty="0"/>
              <a:t>. </a:t>
            </a:r>
            <a:r>
              <a:rPr lang="en-US" i="0" dirty="0"/>
              <a:t>Figurines</a:t>
            </a:r>
            <a:r>
              <a:rPr lang="en-US" i="0" baseline="0" dirty="0"/>
              <a:t> and statues of Harpocrates were quite common in the Roman world. </a:t>
            </a:r>
            <a:r>
              <a:rPr lang="en-US" dirty="0"/>
              <a:t>Augustine of Hippo commented on their</a:t>
            </a:r>
            <a:r>
              <a:rPr lang="en-US" baseline="0" dirty="0"/>
              <a:t> iconic gesture of holding a finger to the lips, “</a:t>
            </a:r>
            <a:r>
              <a:rPr lang="en-US" dirty="0"/>
              <a:t>And since in practically all the temples where Serapis and Isis were worshiped there was also a figure that seemed to enjoin silence by a finger pressed against its lips, Varro thinks this had the same meaning, that no mention should be made of their having been human beings” (</a:t>
            </a:r>
            <a:r>
              <a:rPr lang="en-US" i="1" dirty="0"/>
              <a:t>The City of God</a:t>
            </a:r>
            <a:r>
              <a:rPr lang="en-US" dirty="0"/>
              <a:t>, XVIII). This bronze statue was photographed at the </a:t>
            </a:r>
            <a:r>
              <a:rPr lang="en-US" sz="1200" dirty="0"/>
              <a:t>Alexandria National Museum.</a:t>
            </a:r>
          </a:p>
          <a:p>
            <a:endParaRPr lang="en-US" sz="1200" dirty="0"/>
          </a:p>
          <a:p>
            <a:r>
              <a:rPr lang="en-US" dirty="0"/>
              <a:t>adr1603268111</a:t>
            </a:r>
            <a:endParaRPr lang="en-US" sz="1200" dirty="0"/>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25426822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t>
            </a:r>
            <a:r>
              <a:rPr lang="en-US" baseline="0" dirty="0"/>
              <a:t>fresco of Harpocrates shows him with his finger pressed to his lips, enjoining silence. </a:t>
            </a:r>
            <a:r>
              <a:rPr lang="en-US" dirty="0"/>
              <a:t>This image comes from Carole </a:t>
            </a:r>
            <a:r>
              <a:rPr lang="en-US" dirty="0" err="1"/>
              <a:t>Raddato</a:t>
            </a:r>
            <a:r>
              <a:rPr lang="en-US" dirty="0"/>
              <a:t> and is licensed under</a:t>
            </a:r>
            <a:r>
              <a:rPr lang="en-US" baseline="0" dirty="0"/>
              <a:t> </a:t>
            </a:r>
            <a:r>
              <a:rPr lang="en-US" dirty="0"/>
              <a:t>CC BY-SA 2.0, via Wikimedia Commons</a:t>
            </a:r>
            <a:r>
              <a:rPr lang="en-US" baseline="0" dirty="0"/>
              <a:t>: https://commons.wikimedia.org/wiki/File:Fragment_of_fresco_with_the_image_of_Harpocrates,_2nd_century_AD,_Sirmium,_Pannonia_Inferior,_Serbia_(28422656368).jpg.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wiki03302018145328422656368h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adjective “foolish” (Gk. </a:t>
            </a:r>
            <a:r>
              <a:rPr lang="en-US" i="1" dirty="0" err="1"/>
              <a:t>aphrōn</a:t>
            </a:r>
            <a:r>
              <a:rPr lang="en-US" dirty="0"/>
              <a:t>, </a:t>
            </a:r>
            <a:r>
              <a:rPr lang="el-GR" sz="1200" b="0" kern="1200" dirty="0">
                <a:solidFill>
                  <a:schemeClr val="tx1"/>
                </a:solidFill>
                <a:latin typeface="+mn-lt"/>
                <a:ea typeface="+mn-ea"/>
                <a:cs typeface="+mn-cs"/>
              </a:rPr>
              <a:t>ἄφρων</a:t>
            </a:r>
            <a:r>
              <a:rPr lang="en-US" dirty="0"/>
              <a:t>) indicates someone who lacks prudence or good judgment</a:t>
            </a:r>
            <a:r>
              <a:rPr lang="en-US" baseline="0" dirty="0"/>
              <a:t>. The fool was a stock character in Greco-Roman theater. The comic actor portrayed here wears a short garment that is padded behind and in front, a slave mask with large mouth and crossed eyes, and brandishes a torch. This image comes from The Metropolitan Museum of Art and is in the public domain. Source: https://www.metmuseum.org/art/collection/search/254667. A removable graphic has been added to this photo to avoid causing surprise or offense.</a:t>
            </a:r>
          </a:p>
          <a:p>
            <a:endParaRPr lang="en-US" baseline="0" dirty="0"/>
          </a:p>
          <a:p>
            <a:r>
              <a:rPr lang="en-US" baseline="0" dirty="0"/>
              <a:t>met254667h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260116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terracotta figures provide further examples of the grotesque masks worn by actors portraying fools. Such characters were ridiculed in Greco-Roman theater. This display was photographed at the British Museum.</a:t>
            </a:r>
          </a:p>
          <a:p>
            <a:endParaRPr lang="en-US" dirty="0"/>
          </a:p>
          <a:p>
            <a:r>
              <a:rPr lang="en-US" dirty="0"/>
              <a:t>cl0712191642h</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35739636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Jesus’s actions in Luke 6 provide an example of doing</a:t>
            </a:r>
            <a:r>
              <a:rPr lang="en-US" baseline="0" dirty="0">
                <a:cs typeface="Calibri"/>
              </a:rPr>
              <a:t> what is right with the result that fools are silenced</a:t>
            </a:r>
            <a:r>
              <a:rPr lang="en-US" dirty="0">
                <a:cs typeface="Calibri"/>
              </a:rPr>
              <a:t>. Although the scribes and Pharisees considered healing to be a Sabbath violation, Jesus healed a man’s withered hand on the Sabbath. Immediately before the healing, Jesus asked, "</a:t>
            </a:r>
            <a:r>
              <a:rPr lang="en-US" dirty="0"/>
              <a:t>Is it lawful on the sabbath to do good, or to do harm; to save a life, or to destroy it?" (Luke 6:9). Although</a:t>
            </a:r>
            <a:r>
              <a:rPr lang="en-US" baseline="0" dirty="0"/>
              <a:t> Jesus’s question and actions incited rage in the scribes and Pharisees, they had no response for Him.</a:t>
            </a:r>
            <a:r>
              <a:rPr lang="en-US" dirty="0"/>
              <a:t> This picture shows a votive hand dedicated to Asclepius, the god of healing, as an appeal for healing of a hand. This artifact was photographed at the Corinth Museum.</a:t>
            </a:r>
            <a:endParaRPr lang="en-US" dirty="0">
              <a:cs typeface="Calibri"/>
            </a:endParaRPr>
          </a:p>
          <a:p>
            <a:endParaRPr lang="en-US" dirty="0"/>
          </a:p>
          <a:p>
            <a:r>
              <a:rPr lang="en-US" dirty="0"/>
              <a:t>tb011017837h</a:t>
            </a:r>
            <a:endParaRPr lang="ja-JP" altLang="en-US" dirty="0">
              <a:ea typeface="ＭＳ Ｐゴシック"/>
              <a:cs typeface="Calibri"/>
            </a:endParaRPr>
          </a:p>
        </p:txBody>
      </p:sp>
    </p:spTree>
    <p:extLst>
      <p:ext uri="{BB962C8B-B14F-4D97-AF65-F5344CB8AC3E}">
        <p14:creationId xmlns:p14="http://schemas.microsoft.com/office/powerpoint/2010/main" val="398029731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r>
              <a:rPr lang="en-US" baseline="0" dirty="0"/>
              <a:t> slave who had been freed in the Greco-Roman world would signal the transition by wearing a conical hat known as a pileus, illustrated here by a man shown wearing such a hat. </a:t>
            </a:r>
            <a:r>
              <a:rPr lang="en-US" dirty="0"/>
              <a:t>This red-figure plate was photographed at the Louvre (accession number </a:t>
            </a:r>
            <a:r>
              <a:rPr lang="en-US" sz="1200" b="0" i="0" kern="1200" dirty="0">
                <a:effectLst/>
                <a:latin typeface="+mn-lt"/>
                <a:ea typeface="+mn-ea"/>
                <a:cs typeface="+mn-cs"/>
              </a:rPr>
              <a:t>MNE 1330). </a:t>
            </a:r>
            <a:r>
              <a:rPr lang="en-US" dirty="0"/>
              <a:t>This image comes from Marie-Lan Nguyen and is licensed under CC BY 2.5, via Wikimedia Commons: https://commons.wikimedia.org/wiki/File:Man_pilos_Louvre_MNE1330.jpg.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wiki1115200911282450h</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26868415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obverse of this coin depicts the Roman emperor </a:t>
            </a:r>
            <a:r>
              <a:rPr lang="en-US" dirty="0" err="1"/>
              <a:t>Trebonianus</a:t>
            </a:r>
            <a:r>
              <a:rPr lang="en-US" dirty="0"/>
              <a:t> Gallus (r. AD 251–253) wearing a crown. The inscription reads “Imperator Gaius </a:t>
            </a:r>
            <a:r>
              <a:rPr lang="en-US" dirty="0" err="1"/>
              <a:t>Vibius</a:t>
            </a:r>
            <a:r>
              <a:rPr lang="en-US" dirty="0"/>
              <a:t> </a:t>
            </a:r>
            <a:r>
              <a:rPr lang="en-US" dirty="0" err="1"/>
              <a:t>Trebonianus</a:t>
            </a:r>
            <a:r>
              <a:rPr lang="en-US" dirty="0"/>
              <a:t> Gallus Augustus” (Lat. IMP C G VIB TREB GALLVS AUG). The reverse</a:t>
            </a:r>
            <a:r>
              <a:rPr lang="en-US" baseline="0" dirty="0"/>
              <a:t> depicts Libertas, the Roman goddess of liberty and freedom, with the inscription “Public Liberty” (Lat. LIBERTAS PUBLICA). She holds a </a:t>
            </a:r>
            <a:r>
              <a:rPr lang="en-US" i="1" baseline="0" dirty="0"/>
              <a:t>pileus</a:t>
            </a:r>
            <a:r>
              <a:rPr lang="en-US" baseline="0" dirty="0"/>
              <a:t> in her right hand, signifying freedom, and a scepter. This coin was minted at Mediolanum (modern Milan). Coins with similar inscriptions related to Libertas are known from at least as early as the 1st century AD. </a:t>
            </a:r>
            <a:r>
              <a:rPr lang="en-US" dirty="0"/>
              <a:t>This image comes from CNG and is licensed under CC BY-SA 2.5, via Wikimedia Commons:</a:t>
            </a:r>
            <a:r>
              <a:rPr lang="en-US" baseline="0" dirty="0"/>
              <a:t> https://commons.wikimedia.org/wiki/File:TREBONIANUS_GALLUS-RIC_IV_70-1930231.jpg.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wiki1207201216225725121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26868415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concept of freedom would have been understood and valued by the Peter’s audience. A large percentage of the population throughout the Roman empire of the 1st century AD were slaves, but there were ways for freedom to be attained. Manumission, the liberation of a slave, was a well-known practice</a:t>
            </a:r>
            <a:r>
              <a:rPr lang="en-US" baseline="0" dirty="0"/>
              <a:t> in the Greco-Roman world. In Peter’s day, manumission had to be guaranteed by a god, most commonly Apollo, so that the liberation could not be retracted. The slave would present their money (the purchase price) to the temple treasury; the priests would then give the money to the slave owner (the “lord” or “master,” Gk. </a:t>
            </a:r>
            <a:r>
              <a:rPr lang="en-US" i="1" baseline="0" dirty="0" err="1"/>
              <a:t>kurios</a:t>
            </a:r>
            <a:r>
              <a:rPr lang="en-US" baseline="0" dirty="0"/>
              <a:t>, </a:t>
            </a:r>
            <a:r>
              <a:rPr lang="el-GR" sz="1200" b="0" i="0" u="none" strike="noStrike" kern="1200" baseline="0" dirty="0">
                <a:solidFill>
                  <a:schemeClr val="tx1"/>
                </a:solidFill>
                <a:latin typeface="+mn-lt"/>
                <a:ea typeface="+mn-ea"/>
                <a:cs typeface="+mn-cs"/>
              </a:rPr>
              <a:t>κύριος</a:t>
            </a:r>
            <a:r>
              <a:rPr lang="en-US" baseline="0" dirty="0"/>
              <a:t>). Thus the slave was considered to be the property of the god; he was not considered a slave of the temple, but a </a:t>
            </a:r>
            <a:r>
              <a:rPr lang="en-US" i="1" baseline="0" dirty="0"/>
              <a:t>protégé</a:t>
            </a:r>
            <a:r>
              <a:rPr lang="en-US" baseline="0" dirty="0"/>
              <a:t> of the god. He was then under the patronage, protection, and care of his god. From a civil perspective, he was a completely free man.</a:t>
            </a:r>
          </a:p>
          <a:p>
            <a:endParaRPr lang="en-US" baseline="0" dirty="0"/>
          </a:p>
          <a:p>
            <a:r>
              <a:rPr lang="en-US" baseline="0" dirty="0"/>
              <a:t>The rite of manumission took place before witnesses, and at Delphi it was recorded in stone. Some 1,300 such inscriptions may be found at Delphi, most dating between 200 BC and AD 100. Many of them are recorded on the polygonal stones that form the base of the Temple of Apollo. The next slide includes a close-up view of one of these inscriptions.</a:t>
            </a:r>
          </a:p>
          <a:p>
            <a:endParaRPr lang="en-US" dirty="0"/>
          </a:p>
          <a:p>
            <a:r>
              <a:rPr lang="en-US" dirty="0"/>
              <a:t>tb031606631h</a:t>
            </a:r>
          </a:p>
        </p:txBody>
      </p:sp>
      <p:sp>
        <p:nvSpPr>
          <p:cNvPr id="4" name="Slide Number Placeholder 3"/>
          <p:cNvSpPr>
            <a:spLocks noGrp="1"/>
          </p:cNvSpPr>
          <p:nvPr>
            <p:ph type="sldNum" sz="quarter" idx="5"/>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39952140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is of a manumission inscription on </a:t>
            </a:r>
            <a:r>
              <a:rPr lang="en-US" baseline="0" dirty="0"/>
              <a:t>the polygonal stones that form the base of the Temple of Apollo. T</a:t>
            </a:r>
            <a:r>
              <a:rPr lang="en-US" dirty="0"/>
              <a:t>he slave is mentioned in all of these manumission inscriptions simply as “the body” (Gk. </a:t>
            </a:r>
            <a:r>
              <a:rPr lang="en-US" i="1" dirty="0" err="1"/>
              <a:t>sōma</a:t>
            </a:r>
            <a:r>
              <a:rPr lang="en-US" dirty="0"/>
              <a:t>, </a:t>
            </a:r>
            <a:r>
              <a:rPr lang="en-US" dirty="0" err="1"/>
              <a:t>σῶμ</a:t>
            </a:r>
            <a:r>
              <a:rPr lang="en-US" dirty="0"/>
              <a:t>α). The inscriptions</a:t>
            </a:r>
            <a:r>
              <a:rPr lang="en-US" baseline="0" dirty="0"/>
              <a:t> usually include the names of witnesses and also often the names of priests of the temple. The price paid varied according to the value of the slave. As one example, a young girl was manumitted (perhaps by her parents, who were also slaves) for the price of two silver minas, which amounts to about 2.5 pounds (1.14 kg) of silver. This is one of the lowest prices recorded at Delphi.</a:t>
            </a:r>
          </a:p>
          <a:p>
            <a:endParaRPr lang="en-US" dirty="0"/>
          </a:p>
          <a:p>
            <a:r>
              <a:rPr lang="en-US" dirty="0"/>
              <a:t>tb010917458h</a:t>
            </a:r>
          </a:p>
        </p:txBody>
      </p:sp>
      <p:sp>
        <p:nvSpPr>
          <p:cNvPr id="4" name="Slide Number Placeholder 3"/>
          <p:cNvSpPr>
            <a:spLocks noGrp="1"/>
          </p:cNvSpPr>
          <p:nvPr>
            <p:ph type="sldNum" sz="quarter" idx="5"/>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3995214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t>This statue illustrates the idea of “putting aside” hypocrisy, in that she has removed her mask to reveal her true face. This statue is considered to be a copy of an original from the 5th century BC. It was photographed at the Naples Archaeological Museum.</a:t>
            </a:r>
          </a:p>
          <a:p>
            <a:pPr eaLnBrk="1" hangingPunct="1"/>
            <a:endParaRPr lang="en-US" dirty="0"/>
          </a:p>
          <a:p>
            <a:pPr eaLnBrk="1" hangingPunct="1"/>
            <a:r>
              <a:rPr lang="en-US" dirty="0"/>
              <a:t>tb0515171184</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4568090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“covering” (Gk. </a:t>
            </a:r>
            <a:r>
              <a:rPr lang="en-US" i="1" dirty="0" err="1"/>
              <a:t>epikalumma</a:t>
            </a:r>
            <a:r>
              <a:rPr lang="en-US" dirty="0"/>
              <a:t>, </a:t>
            </a:r>
            <a:r>
              <a:rPr lang="el-GR" sz="1200" b="0" kern="1200" dirty="0">
                <a:solidFill>
                  <a:schemeClr val="tx1"/>
                </a:solidFill>
                <a:latin typeface="+mn-lt"/>
                <a:ea typeface="+mn-ea"/>
                <a:cs typeface="+mn-cs"/>
              </a:rPr>
              <a:t>ἐπικάλυμμα</a:t>
            </a:r>
            <a:r>
              <a:rPr lang="en-US" dirty="0"/>
              <a:t>) is used only here in the New Testament (but</a:t>
            </a:r>
            <a:r>
              <a:rPr lang="en-US" baseline="0" dirty="0"/>
              <a:t> see</a:t>
            </a:r>
            <a:r>
              <a:rPr lang="en-US" dirty="0"/>
              <a:t> LXX 2 Sam 17:19). It is based on the root word “veil” (Gk. </a:t>
            </a:r>
            <a:r>
              <a:rPr lang="en-US" i="1" dirty="0" err="1"/>
              <a:t>kalumma</a:t>
            </a:r>
            <a:r>
              <a:rPr lang="en-US" dirty="0"/>
              <a:t>, </a:t>
            </a:r>
            <a:r>
              <a:rPr lang="el-GR" sz="1200" b="0" kern="1200" dirty="0">
                <a:solidFill>
                  <a:schemeClr val="tx1"/>
                </a:solidFill>
                <a:latin typeface="+mn-lt"/>
                <a:ea typeface="+mn-ea"/>
                <a:cs typeface="+mn-cs"/>
              </a:rPr>
              <a:t>κάλυμμα</a:t>
            </a:r>
            <a:r>
              <a:rPr lang="en-US" dirty="0"/>
              <a:t>), and refers to that which covers up or conceals something else. It is illustrated here by a bronze statue of a man wearing a cloak and veil,</a:t>
            </a:r>
            <a:r>
              <a:rPr lang="en-US" baseline="0" dirty="0"/>
              <a:t> covering nearly his entire body. This statuette was probably originally placed in a household </a:t>
            </a:r>
            <a:r>
              <a:rPr lang="en-US" i="1" baseline="0" dirty="0" err="1"/>
              <a:t>lararium</a:t>
            </a:r>
            <a:r>
              <a:rPr lang="en-US" baseline="0" dirty="0"/>
              <a:t> as a protective idol. </a:t>
            </a:r>
            <a:r>
              <a:rPr lang="en-US" dirty="0"/>
              <a:t>This statue was photographed at the Seville Archaeological Museum.</a:t>
            </a:r>
          </a:p>
          <a:p>
            <a:endParaRPr lang="en-US" dirty="0"/>
          </a:p>
          <a:p>
            <a:r>
              <a:rPr lang="en-US" dirty="0"/>
              <a:t>tb092519572h</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6993296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painting shows a bride preparing for her wedding;</a:t>
            </a:r>
            <a:r>
              <a:rPr lang="en-US" baseline="0" dirty="0"/>
              <a:t> she holds her veil away from her face with her left hand. This </a:t>
            </a:r>
            <a:r>
              <a:rPr lang="en-US" i="1" baseline="0" dirty="0"/>
              <a:t>pyxis</a:t>
            </a:r>
            <a:r>
              <a:rPr lang="en-US" baseline="0" dirty="0"/>
              <a:t> belongs to a rare type of Sicilian polychrome vessels known as </a:t>
            </a:r>
            <a:r>
              <a:rPr lang="en-US" baseline="0" dirty="0" err="1"/>
              <a:t>Centuripe</a:t>
            </a:r>
            <a:r>
              <a:rPr lang="en-US" baseline="0" dirty="0"/>
              <a:t> ware. Only some 50 examples are known. This specimen was photographed at the </a:t>
            </a:r>
            <a:r>
              <a:rPr lang="en-US" dirty="0"/>
              <a:t>Michael C. Carlos Museum at Emory University.</a:t>
            </a:r>
          </a:p>
          <a:p>
            <a:endParaRPr lang="en-US" dirty="0"/>
          </a:p>
          <a:p>
            <a:r>
              <a:rPr lang="en-US" dirty="0"/>
              <a:t>adr1511188705h</a:t>
            </a:r>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41585940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veil was sometimes worn over the face in the Greco-Roman world. This fresco depicts a mythological</a:t>
            </a:r>
            <a:r>
              <a:rPr lang="en-US" baseline="0" dirty="0"/>
              <a:t> scene in which t</a:t>
            </a:r>
            <a:r>
              <a:rPr lang="en-US" dirty="0"/>
              <a:t>he god Zeus sits on a rock while extending his</a:t>
            </a:r>
            <a:r>
              <a:rPr lang="en-US" baseline="0" dirty="0"/>
              <a:t> </a:t>
            </a:r>
            <a:r>
              <a:rPr lang="en-US" dirty="0"/>
              <a:t>arm to take one end of the wedding veil carried by Hera. Behind Hera’s shoulder is a winged genius. This fresco was photographed at</a:t>
            </a:r>
            <a:r>
              <a:rPr lang="en-US" baseline="0" dirty="0"/>
              <a:t> the Naples Archaeological Museum. This image comes from Carole </a:t>
            </a:r>
            <a:r>
              <a:rPr lang="en-US" baseline="0" dirty="0" err="1"/>
              <a:t>Raddato</a:t>
            </a:r>
            <a:r>
              <a:rPr lang="en-US" baseline="0" dirty="0"/>
              <a:t> and is licensed under </a:t>
            </a:r>
            <a:r>
              <a:rPr lang="en-US" dirty="0"/>
              <a:t>CC BY-SA 2.0, via Wikimedia Commons: https://commons.wikimedia.org/wiki/File:Fourth_Style_fresco_depicting_the_wedding_of_Zeus_and_Hera,_from_the_House_of_the_Tragic_Poet,_Naples_National_Archaeological_Museum_(16772440713).jpg.</a:t>
            </a:r>
          </a:p>
          <a:p>
            <a:endParaRPr lang="en-US" dirty="0"/>
          </a:p>
          <a:p>
            <a:r>
              <a:rPr lang="en-US" dirty="0"/>
              <a:t>wiki07042014132516772440713</a:t>
            </a: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23241972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bronze statuette depicts a dancer wearing a veil and clothing that cover both face and body. This image comes from The Metropolitan Museum of Art and is in the public domain. Source: https://www.metmuseum.org/art/collection/search/255408</a:t>
            </a:r>
          </a:p>
          <a:p>
            <a:endParaRPr lang="en-US" baseline="0" dirty="0"/>
          </a:p>
          <a:p>
            <a:r>
              <a:rPr lang="en-US" baseline="0" dirty="0"/>
              <a:t>met255408h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23241972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use of freedom as a potential</a:t>
            </a:r>
            <a:r>
              <a:rPr lang="en-US" baseline="0" dirty="0"/>
              <a:t> “covering” for evil is illustrated here by a young woman with a grotesque theater mask of an older, bearded male. The mask would function as a covering for her face, allowing her to conceal her true identity in a theatrical setting. </a:t>
            </a:r>
            <a:r>
              <a:rPr lang="en-US" sz="1200" b="0" i="0" u="none" strike="noStrike" kern="1200" baseline="0" dirty="0">
                <a:solidFill>
                  <a:schemeClr val="tx1"/>
                </a:solidFill>
                <a:latin typeface="+mn-lt"/>
                <a:ea typeface="+mn-ea"/>
                <a:cs typeface="+mn-cs"/>
              </a:rPr>
              <a:t>It is thought that the young woman represents </a:t>
            </a:r>
            <a:r>
              <a:rPr lang="en-US" dirty="0"/>
              <a:t>Melpomene, the Greek muse of Tragedy. This sculpture comes from Petra and was photographed at the Jordan Museum in Amman.</a:t>
            </a:r>
          </a:p>
          <a:p>
            <a:endParaRPr lang="en-US" dirty="0"/>
          </a:p>
          <a:p>
            <a:r>
              <a:rPr lang="en-US" dirty="0"/>
              <a:t>tb031115484r</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25364082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Peter urges his audience</a:t>
            </a:r>
            <a:r>
              <a:rPr lang="en-US" baseline="0" dirty="0"/>
              <a:t> to voluntarily become slaves (Gk. </a:t>
            </a:r>
            <a:r>
              <a:rPr lang="en-US" i="1" baseline="0" dirty="0" err="1"/>
              <a:t>doulos</a:t>
            </a:r>
            <a:r>
              <a:rPr lang="en-US" baseline="0" dirty="0"/>
              <a:t>, </a:t>
            </a:r>
            <a:r>
              <a:rPr lang="el-GR" sz="1200" b="0" kern="1200" dirty="0">
                <a:solidFill>
                  <a:schemeClr val="tx1"/>
                </a:solidFill>
                <a:latin typeface="+mn-lt"/>
                <a:ea typeface="+mn-ea"/>
                <a:cs typeface="+mn-cs"/>
              </a:rPr>
              <a:t>δοῦλος</a:t>
            </a:r>
            <a:r>
              <a:rPr lang="en-US" baseline="0" dirty="0"/>
              <a:t>) to God. This idea is illustrated here by a fresco of a servant girl with the lowly task of putting shoes on her master. </a:t>
            </a:r>
            <a:r>
              <a:rPr lang="en-US" dirty="0"/>
              <a:t>This fresco was photographed</a:t>
            </a:r>
            <a:r>
              <a:rPr lang="en-US" baseline="0" dirty="0"/>
              <a:t> at the Naples Archaeological Museum</a:t>
            </a:r>
            <a:r>
              <a:rPr lang="en-US" dirty="0"/>
              <a:t>. </a:t>
            </a:r>
            <a:r>
              <a:rPr lang="en-US" baseline="0" dirty="0"/>
              <a:t>This image comes from </a:t>
            </a:r>
            <a:r>
              <a:rPr lang="en-US" baseline="0" dirty="0" err="1"/>
              <a:t>ArchaiOptix</a:t>
            </a:r>
            <a:r>
              <a:rPr lang="en-US" baseline="0" dirty="0"/>
              <a:t> and is licensed under </a:t>
            </a:r>
            <a:r>
              <a:rPr lang="en-US" dirty="0"/>
              <a:t>CC BY-SA 4.0, via Wikimedia Commons: https://commons.wikimedia.org/wiki/File:Wall_painting_-_man_on_throne_with_maid_and_mistress_-_Pompeii_(VI_9_2)_-_Napoli_MAN_9543.jpg.</a:t>
            </a:r>
          </a:p>
          <a:p>
            <a:endParaRPr lang="en-US" dirty="0"/>
          </a:p>
          <a:p>
            <a:r>
              <a:rPr lang="en-US" dirty="0"/>
              <a:t>wiki10072018144650922h</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36420330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Jesus had urged His followers to serve one another, setting</a:t>
            </a:r>
            <a:r>
              <a:rPr lang="en-US" baseline="0" dirty="0"/>
              <a:t> the example by washing the feet of His disciples (John 13:5-17). Willingness to follow this kind of example would demonstrate that Peter’s audience truly loved one another and valued others above themselves. </a:t>
            </a:r>
            <a:r>
              <a:rPr lang="en-US" dirty="0"/>
              <a:t>This</a:t>
            </a:r>
            <a:r>
              <a:rPr lang="en-US" baseline="0" dirty="0"/>
              <a:t> ivory diptych from France or Germany </a:t>
            </a:r>
            <a:r>
              <a:rPr lang="en-US" dirty="0"/>
              <a:t>was photographed</a:t>
            </a:r>
            <a:r>
              <a:rPr lang="en-US" baseline="0" dirty="0"/>
              <a:t> at the Louvre Abu Dhabi.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tb0520184926</a:t>
            </a:r>
          </a:p>
        </p:txBody>
      </p:sp>
    </p:spTree>
    <p:extLst>
      <p:ext uri="{BB962C8B-B14F-4D97-AF65-F5344CB8AC3E}">
        <p14:creationId xmlns:p14="http://schemas.microsoft.com/office/powerpoint/2010/main" val="14797473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idea of serving in the role of a slave is illustrated here by a depiction of a scene from Homer’s </a:t>
            </a:r>
            <a:r>
              <a:rPr lang="en-US" i="1" baseline="0" dirty="0"/>
              <a:t>Odyssey</a:t>
            </a:r>
            <a:r>
              <a:rPr lang="en-US" baseline="0" dirty="0"/>
              <a:t>, in which the old nurse </a:t>
            </a:r>
            <a:r>
              <a:rPr lang="en-US" baseline="0" dirty="0" err="1"/>
              <a:t>Eurycleia</a:t>
            </a:r>
            <a:r>
              <a:rPr lang="en-US" baseline="0" dirty="0"/>
              <a:t> washes the feet of Odysseus. </a:t>
            </a:r>
            <a:r>
              <a:rPr lang="en-US" dirty="0"/>
              <a:t>This image comes from The Metropolitan Museum of Art and is in the public domain. Source: https://www.metmuseum.org/art/collection/search/251812.</a:t>
            </a:r>
          </a:p>
          <a:p>
            <a:endParaRPr lang="en-US" dirty="0"/>
          </a:p>
          <a:p>
            <a:r>
              <a:rPr lang="en-US" dirty="0"/>
              <a:t>met251812h</a:t>
            </a:r>
          </a:p>
        </p:txBody>
      </p:sp>
      <p:sp>
        <p:nvSpPr>
          <p:cNvPr id="4" name="Slide Number Placeholder 3"/>
          <p:cNvSpPr>
            <a:spLocks noGrp="1"/>
          </p:cNvSpPr>
          <p:nvPr>
            <p:ph type="sldNum" sz="quarter" idx="10"/>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9493107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verb “honor” (Gk. </a:t>
            </a:r>
            <a:r>
              <a:rPr lang="en-US" i="1" dirty="0" err="1"/>
              <a:t>timaō</a:t>
            </a:r>
            <a:r>
              <a:rPr lang="en-US" dirty="0"/>
              <a:t>, </a:t>
            </a:r>
            <a:r>
              <a:rPr lang="el-GR" sz="1200" b="0" kern="1200" dirty="0">
                <a:solidFill>
                  <a:schemeClr val="tx1"/>
                </a:solidFill>
                <a:latin typeface="+mn-lt"/>
                <a:ea typeface="+mn-ea"/>
                <a:cs typeface="+mn-cs"/>
              </a:rPr>
              <a:t>τιμάω</a:t>
            </a:r>
            <a:r>
              <a:rPr lang="en-US" dirty="0"/>
              <a:t>) means to show high regard for someone. It is illustrated here by </a:t>
            </a:r>
            <a:r>
              <a:rPr lang="en-US" baseline="0" dirty="0"/>
              <a:t>a scene that is probably related to some kind of judgment. The person in authority sits on a chair on an elevated platform; the person in front of him appears to be showing deference and honor by approaching with an outstretched arm and stooped slightly forward. This is one of several similar scenes that appear in triclinium C of the Villa Farnesina in Rome</a:t>
            </a:r>
            <a:r>
              <a:rPr lang="en-US" dirty="0"/>
              <a:t>. </a:t>
            </a:r>
            <a:r>
              <a:rPr lang="en-US" baseline="0" dirty="0"/>
              <a:t>This fresco was photographed at the</a:t>
            </a:r>
            <a:r>
              <a:rPr lang="en-US" dirty="0"/>
              <a:t> National Museum of Rome.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tb0513177785h</a:t>
            </a: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5317849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verb “love” (Gk. </a:t>
            </a:r>
            <a:r>
              <a:rPr lang="en-US" i="1" dirty="0" err="1"/>
              <a:t>agapaō</a:t>
            </a:r>
            <a:r>
              <a:rPr lang="en-US" dirty="0"/>
              <a:t>, </a:t>
            </a:r>
            <a:r>
              <a:rPr lang="el-GR" sz="1200" b="0" kern="1200" dirty="0">
                <a:solidFill>
                  <a:schemeClr val="tx1"/>
                </a:solidFill>
                <a:latin typeface="+mn-lt"/>
                <a:ea typeface="+mn-ea"/>
                <a:cs typeface="+mn-cs"/>
              </a:rPr>
              <a:t>ἀγαπάω</a:t>
            </a:r>
            <a:r>
              <a:rPr lang="en-US" dirty="0"/>
              <a:t>) means to have a warm regard for and</a:t>
            </a:r>
            <a:r>
              <a:rPr lang="en-US" baseline="0" dirty="0"/>
              <a:t> interest in another. It is illustrated here by two Samaritan men greeting one another with a kiss. </a:t>
            </a:r>
            <a:r>
              <a:rPr lang="en-US" dirty="0"/>
              <a:t>This</a:t>
            </a:r>
            <a:r>
              <a:rPr lang="en-US" baseline="0" dirty="0"/>
              <a:t> American Colony photograph was taken between 1900 and 1920.</a:t>
            </a:r>
          </a:p>
          <a:p>
            <a:endParaRPr lang="en-US" dirty="0"/>
          </a:p>
          <a:p>
            <a:r>
              <a:rPr lang="en-US" dirty="0"/>
              <a:t>mat01874h</a:t>
            </a:r>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373608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word “envy” (Gk. </a:t>
            </a:r>
            <a:r>
              <a:rPr lang="en-US" i="1" baseline="0" dirty="0" err="1"/>
              <a:t>phthonos</a:t>
            </a:r>
            <a:r>
              <a:rPr lang="en-US" baseline="0" dirty="0"/>
              <a:t>, </a:t>
            </a:r>
            <a:r>
              <a:rPr lang="el-GR" b="0" kern="1200" dirty="0">
                <a:solidFill>
                  <a:schemeClr val="tx1"/>
                </a:solidFill>
                <a:ea typeface="+mn-ea"/>
                <a:cs typeface="+mn-cs"/>
              </a:rPr>
              <a:t>φθόνος</a:t>
            </a:r>
            <a:r>
              <a:rPr lang="en-US" baseline="0" dirty="0"/>
              <a:t>) indicates jealousy for what someone else possesses. This fresco comes from the north wall of the pub (</a:t>
            </a:r>
            <a:r>
              <a:rPr lang="en-US" i="1" baseline="0" dirty="0" err="1"/>
              <a:t>taberna</a:t>
            </a:r>
            <a:r>
              <a:rPr lang="en-US" baseline="0" dirty="0"/>
              <a:t>) of </a:t>
            </a:r>
            <a:r>
              <a:rPr lang="en-US" baseline="0" dirty="0" err="1"/>
              <a:t>Salvius</a:t>
            </a:r>
            <a:r>
              <a:rPr lang="en-US" baseline="0" dirty="0"/>
              <a:t> at Pompeii. The scene illustrates an argument over a game of chance, something which could easily lead to envy, or perhaps started from envy. This fresco was photographed at the Naples Archaeological Museum. </a:t>
            </a:r>
            <a:r>
              <a:rPr lang="en-US" dirty="0">
                <a:effectLst/>
                <a:ea typeface="Calibri" panose="020F0502020204030204" pitchFamily="34" charset="0"/>
              </a:rPr>
              <a:t>This image comes from </a:t>
            </a:r>
            <a:r>
              <a:rPr lang="en-US" dirty="0" err="1">
                <a:effectLst/>
                <a:ea typeface="Calibri" panose="020F0502020204030204" pitchFamily="34" charset="0"/>
              </a:rPr>
              <a:t>ArchaiOptix</a:t>
            </a:r>
            <a:r>
              <a:rPr lang="en-US" dirty="0">
                <a:effectLst/>
                <a:ea typeface="Calibri" panose="020F0502020204030204" pitchFamily="34" charset="0"/>
              </a:rPr>
              <a:t> and is licensed under CC BY-SA 4.0, via Wikimedia Commons: </a:t>
            </a:r>
            <a:r>
              <a:rPr lang="en-US" dirty="0"/>
              <a:t>https://commons.wikimedia.org/wiki/File:Wall_painting_-_scenes_around_the_pub_-_Pompeii_(VI_14_35-36)_-_Napoli_MAN_111482_-_04.jpg.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wiki1006201809452840h</a:t>
            </a:r>
            <a:endParaRPr lang="en-US" dirty="0"/>
          </a:p>
        </p:txBody>
      </p:sp>
    </p:spTree>
    <p:extLst>
      <p:ext uri="{BB962C8B-B14F-4D97-AF65-F5344CB8AC3E}">
        <p14:creationId xmlns:p14="http://schemas.microsoft.com/office/powerpoint/2010/main" val="9434677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word “brotherhood” (Gk. </a:t>
            </a:r>
            <a:r>
              <a:rPr lang="en-US" i="1" dirty="0" err="1">
                <a:cs typeface="Calibri"/>
              </a:rPr>
              <a:t>adelphotēs</a:t>
            </a:r>
            <a:r>
              <a:rPr lang="en-US" dirty="0">
                <a:cs typeface="Calibri"/>
              </a:rPr>
              <a:t>, </a:t>
            </a:r>
            <a:r>
              <a:rPr lang="el-GR" sz="1200" b="0" kern="1200" dirty="0">
                <a:solidFill>
                  <a:schemeClr val="tx1"/>
                </a:solidFill>
                <a:latin typeface="+mn-lt"/>
                <a:ea typeface="+mn-ea"/>
                <a:cs typeface="+mn-cs"/>
              </a:rPr>
              <a:t>ἀδελφότης</a:t>
            </a:r>
            <a:r>
              <a:rPr lang="en-US" dirty="0">
                <a:cs typeface="Calibri"/>
              </a:rPr>
              <a:t>) is used only</a:t>
            </a:r>
            <a:r>
              <a:rPr lang="en-US" baseline="0" dirty="0">
                <a:cs typeface="Calibri"/>
              </a:rPr>
              <a:t> by Peter in the New Testament and refers to a group of fellow-believers. </a:t>
            </a:r>
            <a:r>
              <a:rPr lang="en-US" dirty="0">
                <a:cs typeface="Calibri"/>
              </a:rPr>
              <a:t>Christians have commonly referred to each other in familial terms from the beginning of Christianity, probably taking over a Jewish practice of referring to each other in this way due to their common Jewish ancestry.</a:t>
            </a:r>
          </a:p>
          <a:p>
            <a:endParaRPr lang="en-US" dirty="0"/>
          </a:p>
          <a:p>
            <a:r>
              <a:rPr lang="en-US" dirty="0"/>
              <a:t>adr1603111478</a:t>
            </a:r>
            <a:endParaRPr lang="en-US" dirty="0">
              <a:cs typeface="Calibri"/>
            </a:endParaRPr>
          </a:p>
        </p:txBody>
      </p:sp>
    </p:spTree>
    <p:extLst>
      <p:ext uri="{BB962C8B-B14F-4D97-AF65-F5344CB8AC3E}">
        <p14:creationId xmlns:p14="http://schemas.microsoft.com/office/powerpoint/2010/main" val="10057354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Although</a:t>
            </a:r>
            <a:r>
              <a:rPr lang="en-US" sz="1200" baseline="0" dirty="0"/>
              <a:t> the verb “fear” (Gk. </a:t>
            </a:r>
            <a:r>
              <a:rPr lang="en-US" sz="1200" i="1" baseline="0" dirty="0" err="1"/>
              <a:t>phobeō</a:t>
            </a:r>
            <a:r>
              <a:rPr lang="en-US" sz="1200" baseline="0" dirty="0"/>
              <a:t>, </a:t>
            </a:r>
            <a:r>
              <a:rPr lang="el-GR" sz="1200" b="0" kern="1200" dirty="0">
                <a:solidFill>
                  <a:schemeClr val="tx1"/>
                </a:solidFill>
                <a:latin typeface="+mn-lt"/>
                <a:ea typeface="+mn-ea"/>
                <a:cs typeface="+mn-cs"/>
              </a:rPr>
              <a:t>φοβέω</a:t>
            </a:r>
            <a:r>
              <a:rPr lang="en-US" sz="1200" baseline="0" dirty="0"/>
              <a:t>) can describe a state of apprehension, in many contexts, including this one, it indicates having a profound measure of respect for someone (cf. Acts 10:35; Col 3:22). The idea is illustrated here by a relief of Roman worshippers; their body language, with hands upraised and faces peering expectantly (toward the divinity) indicates their sense of awe and respect for the deity. </a:t>
            </a:r>
            <a:r>
              <a:rPr lang="en-US" sz="1200" dirty="0"/>
              <a:t>The </a:t>
            </a:r>
            <a:r>
              <a:rPr lang="en-US" dirty="0"/>
              <a:t>fear </a:t>
            </a:r>
            <a:r>
              <a:rPr lang="en-US" sz="1200" dirty="0"/>
              <a:t>of </a:t>
            </a:r>
            <a:r>
              <a:rPr lang="en-US" dirty="0"/>
              <a:t>God had long been understood as fundamental to Judaism (Lev 25:17; </a:t>
            </a:r>
            <a:r>
              <a:rPr lang="en-US" dirty="0" err="1"/>
              <a:t>Deut</a:t>
            </a:r>
            <a:r>
              <a:rPr lang="en-US" dirty="0"/>
              <a:t> 6:13; 10:20; etc.).</a:t>
            </a:r>
            <a:r>
              <a:rPr lang="en-US" baseline="0" dirty="0"/>
              <a:t> This relief was photographed at the </a:t>
            </a:r>
            <a:r>
              <a:rPr lang="en-US" dirty="0"/>
              <a:t>British Museum.</a:t>
            </a:r>
          </a:p>
          <a:p>
            <a:endParaRPr lang="en-US" dirty="0"/>
          </a:p>
          <a:p>
            <a:r>
              <a:rPr lang="en-US" dirty="0">
                <a:latin typeface="+mn-lt"/>
                <a:cs typeface="Calibri"/>
              </a:rPr>
              <a:t>tb0930198773h</a:t>
            </a:r>
            <a:endParaRPr lang="en-US" dirty="0"/>
          </a:p>
        </p:txBody>
      </p:sp>
    </p:spTree>
    <p:extLst>
      <p:ext uri="{BB962C8B-B14F-4D97-AF65-F5344CB8AC3E}">
        <p14:creationId xmlns:p14="http://schemas.microsoft.com/office/powerpoint/2010/main" val="14033792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Gentiles who were sympathetic to Judaism but did not actually become Jews were referred to as “God-fearers” (Gk. </a:t>
            </a:r>
            <a:r>
              <a:rPr lang="en-US" i="1" dirty="0" err="1"/>
              <a:t>theosebēs</a:t>
            </a:r>
            <a:r>
              <a:rPr lang="en-US" i="0" dirty="0"/>
              <a:t>, </a:t>
            </a:r>
            <a:r>
              <a:rPr lang="el-GR" i="0" dirty="0" err="1"/>
              <a:t>θεοσεβής</a:t>
            </a:r>
            <a:r>
              <a:rPr lang="en-US" i="0" dirty="0"/>
              <a:t>). Compare Acts 10:2 which calls the God-fearing centurion Cornelius “devout” (Gk. </a:t>
            </a:r>
            <a:r>
              <a:rPr lang="en-US" i="1" dirty="0" err="1"/>
              <a:t>eusebēs</a:t>
            </a:r>
            <a:r>
              <a:rPr lang="en-US" i="0" dirty="0"/>
              <a:t>, </a:t>
            </a:r>
            <a:r>
              <a:rPr lang="el-GR" sz="1200" kern="1200" dirty="0">
                <a:solidFill>
                  <a:schemeClr val="tx1"/>
                </a:solidFill>
                <a:effectLst/>
                <a:latin typeface="+mn-lt"/>
                <a:ea typeface="+mn-ea"/>
                <a:cs typeface="+mn-cs"/>
              </a:rPr>
              <a:t>εὐσεβής</a:t>
            </a:r>
            <a:r>
              <a:rPr lang="en-US" i="0" dirty="0"/>
              <a:t>).</a:t>
            </a:r>
            <a:r>
              <a:rPr lang="en-US" dirty="0"/>
              <a:t> The inscription shown here mentions God-fearers among a Jewish community in Aphrodisias, in modern-day Turkey. This inscription was photographed at the Aphrodisias Museum in Turkey. The next slide includes labels.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Left: shs031215315; right: shs031215316h</a:t>
            </a:r>
          </a:p>
        </p:txBody>
      </p:sp>
      <p:sp>
        <p:nvSpPr>
          <p:cNvPr id="4" name="Slide Number Placeholder 3"/>
          <p:cNvSpPr>
            <a:spLocks noGrp="1"/>
          </p:cNvSpPr>
          <p:nvPr>
            <p:ph type="sldNum" sz="quarter" idx="5"/>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401300686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Gentiles who were sympathetic to Judaism but did not actually become Jews were referred to as “God-fearers” (Gk. </a:t>
            </a:r>
            <a:r>
              <a:rPr lang="en-US" i="1" dirty="0" err="1"/>
              <a:t>theosebēs</a:t>
            </a:r>
            <a:r>
              <a:rPr lang="en-US" i="0" dirty="0"/>
              <a:t>, </a:t>
            </a:r>
            <a:r>
              <a:rPr lang="el-GR" i="0" dirty="0" err="1"/>
              <a:t>θεοσεβής</a:t>
            </a:r>
            <a:r>
              <a:rPr lang="en-US" i="0" dirty="0"/>
              <a:t>). Compare Acts 10:2 which calls the God-fearing centurion Cornelius “devout” (Gk. </a:t>
            </a:r>
            <a:r>
              <a:rPr lang="en-US" i="1" dirty="0" err="1"/>
              <a:t>eusebēs</a:t>
            </a:r>
            <a:r>
              <a:rPr lang="en-US" i="0" dirty="0"/>
              <a:t>, </a:t>
            </a:r>
            <a:r>
              <a:rPr lang="el-GR" sz="1200" kern="1200" dirty="0">
                <a:solidFill>
                  <a:schemeClr val="tx1"/>
                </a:solidFill>
                <a:effectLst/>
                <a:latin typeface="+mn-lt"/>
                <a:ea typeface="+mn-ea"/>
                <a:cs typeface="+mn-cs"/>
              </a:rPr>
              <a:t>εὐσεβής</a:t>
            </a:r>
            <a:r>
              <a:rPr lang="en-US" i="0" dirty="0"/>
              <a:t>). </a:t>
            </a:r>
            <a:r>
              <a:rPr lang="en-US" dirty="0"/>
              <a:t>The inscription shown here mentions God-fearers among a Jewish community in Aphrodisias, in modern-day Turkey. This inscription was photographed at the Aphrodisias Museum in Turkey.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Left: shs031215315; right: shs031215316h</a:t>
            </a:r>
          </a:p>
        </p:txBody>
      </p:sp>
      <p:sp>
        <p:nvSpPr>
          <p:cNvPr id="4" name="Slide Number Placeholder 3"/>
          <p:cNvSpPr>
            <a:spLocks noGrp="1"/>
          </p:cNvSpPr>
          <p:nvPr>
            <p:ph type="sldNum" sz="quarter" idx="5"/>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189945980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Jesus used this same term to describe any follower of the true God (John 9:31; cf. Acts 10:22; 13:26; 17:17). The term is also attested in inscriptions of the time, as seen in the third line of this mosaic inscription at Sardis.</a:t>
            </a:r>
          </a:p>
          <a:p>
            <a:endParaRPr lang="en-US" dirty="0"/>
          </a:p>
          <a:p>
            <a:r>
              <a:rPr lang="en-US" dirty="0"/>
              <a:t>shs031115517</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21988315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verb “honor” (Gk. </a:t>
            </a:r>
            <a:r>
              <a:rPr lang="en-US" sz="1200" i="1" dirty="0" err="1"/>
              <a:t>timaō</a:t>
            </a:r>
            <a:r>
              <a:rPr lang="en-US" sz="1200" dirty="0"/>
              <a:t>, </a:t>
            </a:r>
            <a:r>
              <a:rPr lang="el-GR" sz="1200" b="0" kern="1200" dirty="0">
                <a:solidFill>
                  <a:schemeClr val="tx1"/>
                </a:solidFill>
                <a:latin typeface="+mn-lt"/>
                <a:ea typeface="+mn-ea"/>
                <a:cs typeface="+mn-cs"/>
              </a:rPr>
              <a:t>τιμάω</a:t>
            </a:r>
            <a:r>
              <a:rPr lang="en-US" sz="1200" dirty="0"/>
              <a:t>) means</a:t>
            </a:r>
            <a:r>
              <a:rPr lang="en-US" sz="1200" baseline="0" dirty="0"/>
              <a:t> to show high regard or reverence for someone. In this case, Peter instructs his audience that they were to honor the “king” (Gk. </a:t>
            </a:r>
            <a:r>
              <a:rPr lang="en-US" sz="1200" i="1" baseline="0" dirty="0" err="1"/>
              <a:t>basileus</a:t>
            </a:r>
            <a:r>
              <a:rPr lang="en-US" sz="1200" baseline="0" dirty="0"/>
              <a:t>, </a:t>
            </a:r>
            <a:r>
              <a:rPr lang="el-GR" sz="1200" b="0" kern="1200" dirty="0">
                <a:solidFill>
                  <a:schemeClr val="tx1"/>
                </a:solidFill>
                <a:latin typeface="+mn-lt"/>
                <a:ea typeface="+mn-ea"/>
                <a:cs typeface="+mn-cs"/>
              </a:rPr>
              <a:t>βασιλεύς</a:t>
            </a:r>
            <a:r>
              <a:rPr lang="en-US" sz="1200" baseline="0" dirty="0"/>
              <a:t>). As noted above (v. 13), the Romans avoided the use of the word “king” for their highest leader for historical reasons, preferring to use titles such as Caesar for their emperor/dictator. The title “Caesar” evolved from </a:t>
            </a:r>
            <a:r>
              <a:rPr lang="en-US" dirty="0"/>
              <a:t>a surname of the Julian gens in Rome and became the basic designation for the Roman emperor </a:t>
            </a:r>
            <a:r>
              <a:rPr lang="en-US" sz="1200" baseline="0" dirty="0"/>
              <a:t>(cf. Acts 25:11-12).</a:t>
            </a:r>
            <a:endParaRPr lang="en-US" sz="1200" dirty="0"/>
          </a:p>
          <a:p>
            <a:endParaRPr lang="en-US" sz="1200" dirty="0"/>
          </a:p>
          <a:p>
            <a:r>
              <a:rPr lang="en-US" sz="1200" dirty="0"/>
              <a:t>The coin shown here depicts a laureate bust of the Roman emperor Nero. It was issued right around the time of the writing of 1 Peter, and thus illustrates the “king” who ruled at that time. The inscription reads “</a:t>
            </a:r>
            <a:r>
              <a:rPr lang="en-US" sz="1200" i="0" dirty="0"/>
              <a:t>Nero Claudius</a:t>
            </a:r>
            <a:r>
              <a:rPr lang="en-US" sz="1200" i="0" baseline="0" dirty="0"/>
              <a:t> Caesar Augustus </a:t>
            </a:r>
            <a:r>
              <a:rPr lang="en-US" sz="1200" i="0" baseline="0" dirty="0" err="1"/>
              <a:t>Germanicus</a:t>
            </a:r>
            <a:r>
              <a:rPr lang="en-US" sz="1200" i="0" baseline="0" dirty="0"/>
              <a:t> Pontifex Maximus [high priest] </a:t>
            </a:r>
            <a:r>
              <a:rPr lang="en-US" i="0" dirty="0" err="1"/>
              <a:t>Tribunicia</a:t>
            </a:r>
            <a:r>
              <a:rPr lang="en-US" i="0" dirty="0"/>
              <a:t> </a:t>
            </a:r>
            <a:r>
              <a:rPr lang="en-US" i="0" dirty="0" err="1"/>
              <a:t>Potestas</a:t>
            </a:r>
            <a:r>
              <a:rPr lang="en-US" i="0" dirty="0"/>
              <a:t> [with tribune power] Imperator [emperor]</a:t>
            </a:r>
            <a:r>
              <a:rPr lang="en-US" i="0" baseline="0" dirty="0"/>
              <a:t> Pater </a:t>
            </a:r>
            <a:r>
              <a:rPr lang="en-US" i="0" baseline="0" dirty="0" err="1"/>
              <a:t>Patriae</a:t>
            </a:r>
            <a:r>
              <a:rPr lang="en-US" i="0" baseline="0" dirty="0"/>
              <a:t> [father of the country]” (Lat. </a:t>
            </a:r>
            <a:r>
              <a:rPr lang="en-US" sz="1200" dirty="0"/>
              <a:t>NERO CLAVD CAESAR AVG GER PM TR P IMP P P)</a:t>
            </a:r>
            <a:r>
              <a:rPr lang="en-US" i="0" baseline="0" dirty="0"/>
              <a:t>. This coin was photographed at the </a:t>
            </a:r>
            <a:r>
              <a:rPr lang="en-US" sz="1200" dirty="0"/>
              <a:t>Ashmolean Museum at the University of Oxford.</a:t>
            </a:r>
          </a:p>
          <a:p>
            <a:endParaRPr lang="en-US" sz="1200" dirty="0"/>
          </a:p>
          <a:p>
            <a:r>
              <a:rPr lang="en-US" sz="1200" dirty="0"/>
              <a:t>adr1305249758</a:t>
            </a:r>
            <a:endParaRPr lang="en-US" dirty="0"/>
          </a:p>
        </p:txBody>
      </p:sp>
    </p:spTree>
    <p:extLst>
      <p:ext uri="{BB962C8B-B14F-4D97-AF65-F5344CB8AC3E}">
        <p14:creationId xmlns:p14="http://schemas.microsoft.com/office/powerpoint/2010/main" val="4018600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portrait bust of Nero depicts him with a veil over his head, a sign of his role as high</a:t>
            </a:r>
            <a:r>
              <a:rPr lang="en-US" sz="1200" baseline="0" dirty="0"/>
              <a:t> priest (Pontifex Maximus) of the Roman empire. This bust </a:t>
            </a:r>
            <a:r>
              <a:rPr lang="en-US" sz="1200" dirty="0"/>
              <a:t>was photographed at the Corinth Museum.</a:t>
            </a:r>
          </a:p>
          <a:p>
            <a:endParaRPr lang="en-US" sz="1200" dirty="0"/>
          </a:p>
          <a:p>
            <a:r>
              <a:rPr lang="en-US" dirty="0"/>
              <a:t>tb011017877</a:t>
            </a:r>
          </a:p>
        </p:txBody>
      </p:sp>
    </p:spTree>
    <p:extLst>
      <p:ext uri="{BB962C8B-B14F-4D97-AF65-F5344CB8AC3E}">
        <p14:creationId xmlns:p14="http://schemas.microsoft.com/office/powerpoint/2010/main" val="327872964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“household slave” (Gk. </a:t>
            </a:r>
            <a:r>
              <a:rPr lang="en-US" i="1" baseline="0" dirty="0" err="1"/>
              <a:t>oiketēs</a:t>
            </a:r>
            <a:r>
              <a:rPr lang="en-US" baseline="0" dirty="0"/>
              <a:t>, </a:t>
            </a:r>
            <a:r>
              <a:rPr lang="el-GR" sz="1200" b="0" i="0" u="none" strike="noStrike" kern="1200" baseline="0" dirty="0">
                <a:solidFill>
                  <a:schemeClr val="tx1"/>
                </a:solidFill>
                <a:latin typeface="+mn-lt"/>
                <a:ea typeface="+mn-ea"/>
                <a:cs typeface="+mn-cs"/>
              </a:rPr>
              <a:t>οἰκέτης</a:t>
            </a:r>
            <a:r>
              <a:rPr lang="en-US" baseline="0" dirty="0"/>
              <a:t>) was one who served domestically. This fresco shows three young house-slaves engaged in various activities; one assists with the removal of shoes, another offers drinks, and a third helps an older man walk. This fresco was photographed at the Naples Archaeological Museum.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ku0924212049c</a:t>
            </a:r>
          </a:p>
        </p:txBody>
      </p:sp>
      <p:sp>
        <p:nvSpPr>
          <p:cNvPr id="4" name="Slide Number Placeholder 3"/>
          <p:cNvSpPr>
            <a:spLocks noGrp="1"/>
          </p:cNvSpPr>
          <p:nvPr>
            <p:ph type="sldNum" sz="quarter" idx="10"/>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13223607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One of the many positions held by household slaves was food preparation. The two men shown in this fresco are cooks in a wealthy household and therefore are likely household slaves. </a:t>
            </a:r>
            <a:r>
              <a:rPr lang="en-US" dirty="0"/>
              <a:t>This</a:t>
            </a:r>
            <a:r>
              <a:rPr lang="en-US" baseline="0" dirty="0"/>
              <a:t> </a:t>
            </a:r>
            <a:r>
              <a:rPr lang="en-US" dirty="0"/>
              <a:t>fresco</a:t>
            </a:r>
            <a:r>
              <a:rPr lang="en-US" baseline="0" dirty="0"/>
              <a:t> was photographed at the Getty Villa in southern California. </a:t>
            </a:r>
            <a:endParaRPr lang="en-US" dirty="0"/>
          </a:p>
          <a:p>
            <a:endParaRPr lang="en-US" dirty="0"/>
          </a:p>
          <a:p>
            <a:pPr marL="0" marR="0" lvl="0" indent="0" algn="l" defTabSz="1632844" rtl="0" eaLnBrk="1" fontAlgn="auto" latinLnBrk="0" hangingPunct="1">
              <a:lnSpc>
                <a:spcPct val="100000"/>
              </a:lnSpc>
              <a:spcBef>
                <a:spcPts val="0"/>
              </a:spcBef>
              <a:spcAft>
                <a:spcPts val="0"/>
              </a:spcAft>
              <a:buClrTx/>
              <a:buSzTx/>
              <a:buFontTx/>
              <a:buNone/>
              <a:tabLst/>
              <a:defRPr/>
            </a:pPr>
            <a:r>
              <a:rPr lang="en-US" dirty="0"/>
              <a:t>tb100919649c</a:t>
            </a:r>
          </a:p>
          <a:p>
            <a:pPr rtl="0"/>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13223607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Slaves were also employed in larger households as scribes and record keepers, sometimes entrusted to administer large amounts of money. This detail from a Roman sarcophagus depicts such a slave with a large set of writing tablets. An inscription on this sarcophagus identifies the reclining master as the lawyer </a:t>
            </a:r>
            <a:r>
              <a:rPr lang="en-US" dirty="0" err="1"/>
              <a:t>Valerius</a:t>
            </a:r>
            <a:r>
              <a:rPr lang="en-US" dirty="0"/>
              <a:t> </a:t>
            </a:r>
            <a:r>
              <a:rPr lang="en-US" dirty="0" err="1"/>
              <a:t>Petronianus</a:t>
            </a:r>
            <a:r>
              <a:rPr lang="en-US" dirty="0"/>
              <a:t>.</a:t>
            </a:r>
            <a:r>
              <a:rPr lang="en-US" baseline="0" dirty="0"/>
              <a:t> This relief was photographed at the Archaeological Museum of Milan. This image comes from </a:t>
            </a:r>
            <a:r>
              <a:rPr lang="en-US" dirty="0"/>
              <a:t>Giovanni </a:t>
            </a:r>
            <a:r>
              <a:rPr lang="en-US" dirty="0" err="1"/>
              <a:t>Dall’Orto</a:t>
            </a:r>
            <a:r>
              <a:rPr lang="en-US" dirty="0"/>
              <a:t> and is in the p</a:t>
            </a:r>
            <a:r>
              <a:rPr lang="en-US" baseline="0" dirty="0"/>
              <a:t>ublic domain, via Wikimedia Commons: https://commons.wikimedia.org/wiki/File:Sarcofago_avvocato_Valerius_Petrnianus-optimized.jpg.</a:t>
            </a:r>
          </a:p>
          <a:p>
            <a:endParaRPr lang="en-US" baseline="0" dirty="0"/>
          </a:p>
          <a:p>
            <a:r>
              <a:rPr lang="en-US" baseline="0" dirty="0"/>
              <a:t>wiki032120051141246954</a:t>
            </a:r>
          </a:p>
        </p:txBody>
      </p:sp>
      <p:sp>
        <p:nvSpPr>
          <p:cNvPr id="4" name="Slide Number Placeholder 3"/>
          <p:cNvSpPr>
            <a:spLocks noGrp="1"/>
          </p:cNvSpPr>
          <p:nvPr>
            <p:ph type="sldNum" sz="quarter" idx="10"/>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1322360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ancient Greco-Roman</a:t>
            </a:r>
            <a:r>
              <a:rPr lang="en-US" baseline="0" dirty="0"/>
              <a:t> literature, envy is often associated with the evil eye. This mosaic shows the evil eye being attacked in several different ways: t</a:t>
            </a:r>
            <a:r>
              <a:rPr lang="en-US" dirty="0"/>
              <a:t>he eye is pierced by a trident and sword, pecked by a raven, barked at by a dog and attacked by a centipede, scorpion, cat, and a snake. A horned dwarf crosses two sticks to ward off its power. Spitting was also a method used to ward off the evil eye. The Greek annotation in this</a:t>
            </a:r>
            <a:r>
              <a:rPr lang="en-US" baseline="0" dirty="0"/>
              <a:t> </a:t>
            </a:r>
            <a:r>
              <a:rPr lang="en-US" dirty="0"/>
              <a:t>mosaic reads “and you" (</a:t>
            </a:r>
            <a:r>
              <a:rPr lang="el-GR" dirty="0"/>
              <a:t>και συ</a:t>
            </a:r>
            <a:r>
              <a:rPr lang="en-US" dirty="0"/>
              <a:t>). This Roman mosaic was discovered at the House of the Evil Eye in </a:t>
            </a:r>
            <a:r>
              <a:rPr lang="en-US" dirty="0" err="1"/>
              <a:t>Antiochia</a:t>
            </a:r>
            <a:r>
              <a:rPr lang="en-US" dirty="0"/>
              <a:t>. It was photographed at the Antakya Museum in Turkey. This image comes from </a:t>
            </a:r>
            <a:r>
              <a:rPr lang="en-US" dirty="0" err="1"/>
              <a:t>WolfgangRieger</a:t>
            </a:r>
            <a:r>
              <a:rPr lang="en-US" dirty="0"/>
              <a:t> and is in the public domain, via Wikimedia Commons: https://commons.wikimedia.org/wiki/File:Antiochia_-_House_of_the_Evil_Eye.jpg.</a:t>
            </a:r>
          </a:p>
          <a:p>
            <a:endParaRPr lang="en-US" dirty="0"/>
          </a:p>
          <a:p>
            <a:r>
              <a:rPr lang="en-US" sz="1200" dirty="0"/>
              <a:t>wiki072120102009</a:t>
            </a:r>
          </a:p>
        </p:txBody>
      </p:sp>
    </p:spTree>
    <p:extLst>
      <p:ext uri="{BB962C8B-B14F-4D97-AF65-F5344CB8AC3E}">
        <p14:creationId xmlns:p14="http://schemas.microsoft.com/office/powerpoint/2010/main" val="182927791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verb “be subject” (Gk. </a:t>
            </a:r>
            <a:r>
              <a:rPr lang="en-US" i="1" dirty="0" err="1"/>
              <a:t>hupotassō</a:t>
            </a:r>
            <a:r>
              <a:rPr lang="en-US" dirty="0"/>
              <a:t>, </a:t>
            </a:r>
            <a:r>
              <a:rPr lang="el-GR" sz="1200" b="0" i="0" kern="1200" dirty="0">
                <a:solidFill>
                  <a:schemeClr val="tx1"/>
                </a:solidFill>
                <a:latin typeface="+mn-lt"/>
                <a:ea typeface="+mn-ea"/>
                <a:cs typeface="+mn-cs"/>
              </a:rPr>
              <a:t>ὑποτάσσω</a:t>
            </a:r>
            <a:r>
              <a:rPr lang="en-US" dirty="0"/>
              <a:t>) means to act as</a:t>
            </a:r>
            <a:r>
              <a:rPr lang="en-US" baseline="0" dirty="0"/>
              <a:t> a subordinate or to be submissive. The word translated here as “respect” is a word commonly translated as “fear” (Gk. </a:t>
            </a:r>
            <a:r>
              <a:rPr lang="en-US" i="1" baseline="0" dirty="0" err="1"/>
              <a:t>phobos</a:t>
            </a:r>
            <a:r>
              <a:rPr lang="en-US" baseline="0" dirty="0"/>
              <a:t>, </a:t>
            </a:r>
            <a:r>
              <a:rPr lang="el-GR" sz="1200" b="0" kern="1200" dirty="0">
                <a:solidFill>
                  <a:schemeClr val="tx1"/>
                </a:solidFill>
                <a:latin typeface="+mn-lt"/>
                <a:ea typeface="+mn-ea"/>
                <a:cs typeface="+mn-cs"/>
              </a:rPr>
              <a:t>φόβος</a:t>
            </a:r>
            <a:r>
              <a:rPr lang="en-US" baseline="0" dirty="0"/>
              <a:t>). As noted above (v. 17), in a context such as this is should likely be understood as expressing reverence and respect rather than apprehension. One way of expressing such a relationship of subjection and respect was to bow, as illustrated by this bronze figurine. </a:t>
            </a:r>
            <a:r>
              <a:rPr lang="en-US" dirty="0"/>
              <a:t>This statuette was photographed at the </a:t>
            </a:r>
            <a:r>
              <a:rPr lang="en-US" sz="1200" kern="1200" dirty="0">
                <a:solidFill>
                  <a:schemeClr val="tx1"/>
                </a:solidFill>
                <a:effectLst/>
                <a:latin typeface="+mn-lt"/>
                <a:ea typeface="+mn-ea"/>
                <a:cs typeface="+mn-cs"/>
              </a:rPr>
              <a:t>Spartacus Exhibit, a temporary exhibition at the Ara Pacis Museum in Rome</a:t>
            </a:r>
            <a:r>
              <a:rPr lang="en-US" dirty="0"/>
              <a:t>.</a:t>
            </a:r>
          </a:p>
          <a:p>
            <a:endParaRPr lang="en-US" dirty="0"/>
          </a:p>
          <a:p>
            <a:r>
              <a:rPr lang="en-US" dirty="0"/>
              <a:t>tb0518174003</a:t>
            </a:r>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72531477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Some masters in the Roman world were kind and thoughtful, and thus more pleasant to work for. In some cases, this eventually led to the emancipation of a slave, an act which Paul seems to request for Onesimus from the master Philemon (Phil 10). The relief shown here depicts two slaves being freed by their master. It was common for the master who wished to free a slave to bring his slave before the local magistrate. After appropriate pronouncements by the master, the </a:t>
            </a:r>
            <a:r>
              <a:rPr lang="en-US" i="1" baseline="0" dirty="0" err="1"/>
              <a:t>lictor</a:t>
            </a:r>
            <a:r>
              <a:rPr lang="en-US" baseline="0" dirty="0"/>
              <a:t> of the magistrate would lay a rod on the head of the slave and would declare him to be free. In the Roman period, the head would be shaved and the former slave would be given a brimless, felt cap (</a:t>
            </a:r>
            <a:r>
              <a:rPr lang="en-US" i="1" baseline="0" dirty="0"/>
              <a:t>pileus</a:t>
            </a:r>
            <a:r>
              <a:rPr lang="en-US" baseline="0" dirty="0"/>
              <a:t>) to wear as a sign of liberty. </a:t>
            </a:r>
          </a:p>
          <a:p>
            <a:endParaRPr lang="en-US" baseline="0" dirty="0"/>
          </a:p>
          <a:p>
            <a:r>
              <a:rPr lang="en-US" baseline="0" dirty="0"/>
              <a:t>The two newly-freed men in this relief both wear a </a:t>
            </a:r>
            <a:r>
              <a:rPr lang="en-US" i="1" baseline="0" dirty="0"/>
              <a:t>pileus</a:t>
            </a:r>
            <a:r>
              <a:rPr lang="en-US" baseline="0" dirty="0"/>
              <a:t> as a sign of their manumission; the </a:t>
            </a:r>
            <a:r>
              <a:rPr lang="en-US" i="1" baseline="0" dirty="0" err="1"/>
              <a:t>lictor</a:t>
            </a:r>
            <a:r>
              <a:rPr lang="en-US" baseline="0" dirty="0"/>
              <a:t> can be seen in the background with his rod over his shoulder. </a:t>
            </a:r>
            <a:r>
              <a:rPr lang="en-US" dirty="0"/>
              <a:t>This marble relief was photographed</a:t>
            </a:r>
            <a:r>
              <a:rPr lang="en-US" baseline="0" dirty="0"/>
              <a:t> at the </a:t>
            </a:r>
            <a:r>
              <a:rPr lang="en-US" b="0" dirty="0" err="1"/>
              <a:t>Musée</a:t>
            </a:r>
            <a:r>
              <a:rPr lang="en-US" b="0" dirty="0"/>
              <a:t> Royal de </a:t>
            </a:r>
            <a:r>
              <a:rPr lang="en-US" b="0" dirty="0" err="1"/>
              <a:t>Mariemont</a:t>
            </a:r>
            <a:r>
              <a:rPr lang="en-US" b="0" dirty="0"/>
              <a:t> in Belgium. </a:t>
            </a:r>
            <a:r>
              <a:rPr lang="en-US" sz="1200" kern="1200" dirty="0">
                <a:effectLst/>
                <a:latin typeface="+mn-lt"/>
                <a:ea typeface="+mn-ea"/>
                <a:cs typeface="+mn-cs"/>
              </a:rPr>
              <a:t>This image comes from Ad Meskens and is licensed under CC BY-SA 4.0, via Wikimedia Commons: https://commons.wikimedia.org/wiki/File:Mariemont_manumission_relief_02.JPG.</a:t>
            </a:r>
          </a:p>
          <a:p>
            <a:endParaRPr lang="en-US" sz="1200" kern="1200" dirty="0">
              <a:effectLst/>
              <a:latin typeface="+mn-lt"/>
              <a:ea typeface="+mn-ea"/>
              <a:cs typeface="+mn-cs"/>
            </a:endParaRPr>
          </a:p>
          <a:p>
            <a:r>
              <a:rPr lang="en-US" sz="1200" kern="1200" dirty="0">
                <a:effectLst/>
                <a:latin typeface="+mn-lt"/>
                <a:ea typeface="+mn-ea"/>
                <a:cs typeface="+mn-cs"/>
              </a:rPr>
              <a:t>wiki07312015114745h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39952140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“harsh” (Gk. </a:t>
            </a:r>
            <a:r>
              <a:rPr lang="en-US" i="1" dirty="0" err="1"/>
              <a:t>skolios</a:t>
            </a:r>
            <a:r>
              <a:rPr lang="en-US" dirty="0"/>
              <a:t>, </a:t>
            </a:r>
            <a:r>
              <a:rPr lang="el-GR" sz="1200" b="0" kern="1200" dirty="0">
                <a:solidFill>
                  <a:schemeClr val="tx1"/>
                </a:solidFill>
                <a:latin typeface="+mn-lt"/>
                <a:ea typeface="+mn-ea"/>
                <a:cs typeface="+mn-cs"/>
              </a:rPr>
              <a:t>σκολιός</a:t>
            </a:r>
            <a:r>
              <a:rPr lang="en-US" dirty="0"/>
              <a:t>) refers to something that is bent or crooked; in this case,</a:t>
            </a:r>
            <a:r>
              <a:rPr lang="en-US" baseline="0" dirty="0"/>
              <a:t> it refers to one who is morally bent or twisted (cf. Acts 2:40; Phil 2:15). </a:t>
            </a:r>
            <a:r>
              <a:rPr lang="en-US" dirty="0"/>
              <a:t>This photo depicts a slave dealer from the time of Peter. The Latin “MANGO” of the second line refers to a dealer or “monger,” especially of slaves. Such men were known for their harshness.</a:t>
            </a:r>
            <a:r>
              <a:rPr lang="en-US" baseline="0" dirty="0"/>
              <a:t> </a:t>
            </a:r>
            <a:r>
              <a:rPr lang="en-US" dirty="0"/>
              <a:t>Elsewhere in Scripture, those who oppose Christ and lead others in the same are described as those who traffic in slaves (Rev 18:13). </a:t>
            </a:r>
            <a:r>
              <a:rPr lang="en-US" sz="1200" kern="1200" dirty="0">
                <a:solidFill>
                  <a:schemeClr val="tx1"/>
                </a:solidFill>
                <a:effectLst/>
                <a:latin typeface="+mn-lt"/>
                <a:ea typeface="+mn-ea"/>
                <a:cs typeface="+mn-cs"/>
              </a:rPr>
              <a:t>This rare inscription was photographed at the Spartacus Exhibit, a temporary exhibition at the Ara Pacis Museum in Rome.</a:t>
            </a:r>
            <a:endParaRPr lang="en-US" dirty="0"/>
          </a:p>
          <a:p>
            <a:endParaRPr lang="en-US" dirty="0"/>
          </a:p>
          <a:p>
            <a:r>
              <a:rPr lang="en-US" dirty="0"/>
              <a:t>tb0518173946h</a:t>
            </a:r>
          </a:p>
        </p:txBody>
      </p:sp>
      <p:sp>
        <p:nvSpPr>
          <p:cNvPr id="4" name="Slide Number Placeholder 3"/>
          <p:cNvSpPr>
            <a:spLocks noGrp="1"/>
          </p:cNvSpPr>
          <p:nvPr>
            <p:ph type="sldNum" sz="quarter" idx="10"/>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23877795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harsh realities of slavery in the Roman world was that sometimes slaves were sold.</a:t>
            </a:r>
            <a:r>
              <a:rPr lang="en-US" baseline="0" dirty="0"/>
              <a:t> This could result in the break-up of family units, which surely would have been very difficult to endure. While Peter does not affirm such harshness, he does instruct slaves in his audience to subject themselves even under such difficult masters. </a:t>
            </a:r>
            <a:r>
              <a:rPr lang="en-US" dirty="0"/>
              <a:t>This fresco from Pompeii was photographed at</a:t>
            </a:r>
            <a:r>
              <a:rPr lang="en-US" baseline="0" dirty="0"/>
              <a:t> the Spartacus Exhibit at the Museum of the Ara Pacis in Rome.</a:t>
            </a:r>
          </a:p>
          <a:p>
            <a:endParaRPr lang="en-US" baseline="0" dirty="0"/>
          </a:p>
          <a:p>
            <a:r>
              <a:rPr lang="en-US" dirty="0"/>
              <a:t>tb0518173972</a:t>
            </a:r>
          </a:p>
        </p:txBody>
      </p:sp>
      <p:sp>
        <p:nvSpPr>
          <p:cNvPr id="4" name="Slide Number Placeholder 3"/>
          <p:cNvSpPr>
            <a:spLocks noGrp="1"/>
          </p:cNvSpPr>
          <p:nvPr>
            <p:ph type="sldNum" sz="quarter" idx="5"/>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20297563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Masters were given wide latitude to treat their slaves as they wished, even to the point of killing them. Although it was probably reserved for slaves who tended to be rebellious,</a:t>
            </a:r>
            <a:r>
              <a:rPr lang="en-US" sz="1200" kern="1200" baseline="0" dirty="0">
                <a:solidFill>
                  <a:schemeClr val="tx1"/>
                </a:solidFill>
                <a:effectLst/>
                <a:latin typeface="+mn-lt"/>
                <a:ea typeface="+mn-ea"/>
                <a:cs typeface="+mn-cs"/>
              </a:rPr>
              <a:t> disruptive, or to run away</a:t>
            </a:r>
            <a:r>
              <a:rPr lang="en-US" sz="1200" kern="1200" dirty="0">
                <a:solidFill>
                  <a:schemeClr val="tx1"/>
                </a:solidFill>
                <a:effectLst/>
                <a:latin typeface="+mn-lt"/>
                <a:ea typeface="+mn-ea"/>
                <a:cs typeface="+mn-cs"/>
              </a:rPr>
              <a:t>, slaves</a:t>
            </a:r>
            <a:r>
              <a:rPr lang="en-US" sz="1200" kern="1200" baseline="0" dirty="0">
                <a:solidFill>
                  <a:schemeClr val="tx1"/>
                </a:solidFill>
                <a:effectLst/>
                <a:latin typeface="+mn-lt"/>
                <a:ea typeface="+mn-ea"/>
                <a:cs typeface="+mn-cs"/>
              </a:rPr>
              <a:t> were sometimes forced to wear manacles or chains. </a:t>
            </a:r>
            <a:r>
              <a:rPr lang="en-US" sz="1200" kern="1200" dirty="0">
                <a:solidFill>
                  <a:schemeClr val="tx1"/>
                </a:solidFill>
                <a:effectLst/>
                <a:latin typeface="+mn-lt"/>
                <a:ea typeface="+mn-ea"/>
                <a:cs typeface="+mn-cs"/>
              </a:rPr>
              <a:t>This set of slave chains was photographed at the Spartacus Exhibit, a temporary exhibition at the Ara Pacis Museum in Rome.</a:t>
            </a:r>
          </a:p>
          <a:p>
            <a:endParaRPr lang="en-US" dirty="0"/>
          </a:p>
          <a:p>
            <a:r>
              <a:rPr lang="en-US" dirty="0"/>
              <a:t>tb0518174080h</a:t>
            </a:r>
          </a:p>
        </p:txBody>
      </p:sp>
      <p:sp>
        <p:nvSpPr>
          <p:cNvPr id="4" name="Slide Number Placeholder 3"/>
          <p:cNvSpPr>
            <a:spLocks noGrp="1"/>
          </p:cNvSpPr>
          <p:nvPr>
            <p:ph type="sldNum" sz="quarter" idx="5"/>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238399554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Masters could also threaten slaves with the penalties that were legal under Roman</a:t>
            </a:r>
            <a:r>
              <a:rPr lang="en-US" baseline="0" dirty="0"/>
              <a:t> civil law, which allowed a master even the right of life and death over a slave. Forcing a slave to wear a tag such as the one shown here would have been humiliating to any slave. </a:t>
            </a:r>
            <a:r>
              <a:rPr lang="en-US" dirty="0"/>
              <a:t>The Latin inscription on this ivory slave tag reads </a:t>
            </a:r>
            <a:r>
              <a:rPr lang="en-US" i="0" dirty="0"/>
              <a:t>“Hold me lest I flee” (Lat.</a:t>
            </a:r>
            <a:r>
              <a:rPr lang="en-US" i="0" baseline="0" dirty="0"/>
              <a:t> </a:t>
            </a:r>
            <a:r>
              <a:rPr lang="en-US" i="1" dirty="0"/>
              <a:t>TENI ME NE FUGIA</a:t>
            </a:r>
            <a:r>
              <a:rPr lang="en-US" i="0" dirty="0"/>
              <a:t>[</a:t>
            </a:r>
            <a:r>
              <a:rPr lang="en-US" i="1" dirty="0"/>
              <a:t>M</a:t>
            </a:r>
            <a:r>
              <a:rPr lang="en-US" i="0" dirty="0"/>
              <a:t>]). This item was photographed at the </a:t>
            </a:r>
            <a:r>
              <a:rPr lang="en-US" sz="1200" kern="1200" dirty="0">
                <a:solidFill>
                  <a:schemeClr val="tx1"/>
                </a:solidFill>
                <a:effectLst/>
                <a:latin typeface="+mn-lt"/>
                <a:ea typeface="+mn-ea"/>
                <a:cs typeface="+mn-cs"/>
              </a:rPr>
              <a:t>Spartacus Exhibit, a temporary exhibition at the Ara Pacis Museum in Rome</a:t>
            </a:r>
            <a:r>
              <a:rPr lang="en-US" dirty="0"/>
              <a:t>.</a:t>
            </a:r>
          </a:p>
          <a:p>
            <a:endParaRPr lang="en-US" dirty="0"/>
          </a:p>
          <a:p>
            <a:r>
              <a:rPr lang="en-US" dirty="0"/>
              <a:t>tb0518173953</a:t>
            </a:r>
          </a:p>
        </p:txBody>
      </p:sp>
      <p:sp>
        <p:nvSpPr>
          <p:cNvPr id="4" name="Slide Number Placeholder 3"/>
          <p:cNvSpPr>
            <a:spLocks noGrp="1"/>
          </p:cNvSpPr>
          <p:nvPr>
            <p:ph type="sldNum" sz="quarter" idx="10"/>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125362780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verb “bear up” (Gk. </a:t>
            </a:r>
            <a:r>
              <a:rPr lang="en-US" i="1" dirty="0" err="1"/>
              <a:t>hupopherō</a:t>
            </a:r>
            <a:r>
              <a:rPr lang="en-US" dirty="0"/>
              <a:t>, </a:t>
            </a:r>
            <a:r>
              <a:rPr lang="el-GR" sz="1200" b="0" kern="1200" dirty="0">
                <a:solidFill>
                  <a:schemeClr val="tx1"/>
                </a:solidFill>
                <a:latin typeface="+mn-lt"/>
                <a:ea typeface="+mn-ea"/>
                <a:cs typeface="+mn-cs"/>
              </a:rPr>
              <a:t>ὑποφέρω</a:t>
            </a:r>
            <a:r>
              <a:rPr lang="en-US" dirty="0"/>
              <a:t>) refers to submitting</a:t>
            </a:r>
            <a:r>
              <a:rPr lang="en-US" baseline="0" dirty="0"/>
              <a:t> to and enduring something difficult (cf. 1 </a:t>
            </a:r>
            <a:r>
              <a:rPr lang="en-US" baseline="0" dirty="0" err="1"/>
              <a:t>Cor</a:t>
            </a:r>
            <a:r>
              <a:rPr lang="en-US" baseline="0" dirty="0"/>
              <a:t> 10:13). The idea is illustrated here figuratively by a fresco of a man and woman, both of whom are carrying burdens. </a:t>
            </a:r>
            <a:r>
              <a:rPr lang="en-US" sz="1200" b="0" i="0" u="none" strike="noStrike" kern="1200" baseline="0" dirty="0">
                <a:solidFill>
                  <a:schemeClr val="tx1"/>
                </a:solidFill>
                <a:latin typeface="+mn-lt"/>
                <a:ea typeface="+mn-ea"/>
                <a:cs typeface="+mn-cs"/>
              </a:rPr>
              <a:t>This painting was photographed at the </a:t>
            </a:r>
            <a:r>
              <a:rPr lang="en-US" dirty="0"/>
              <a:t>National Museum of Rome.</a:t>
            </a:r>
          </a:p>
          <a:p>
            <a:endParaRPr lang="en-US" dirty="0"/>
          </a:p>
          <a:p>
            <a:r>
              <a:rPr lang="en-US" dirty="0"/>
              <a:t>tb0513177742h</a:t>
            </a:r>
          </a:p>
        </p:txBody>
      </p:sp>
      <p:sp>
        <p:nvSpPr>
          <p:cNvPr id="4" name="Slide Number Placeholder 3"/>
          <p:cNvSpPr>
            <a:spLocks noGrp="1"/>
          </p:cNvSpPr>
          <p:nvPr>
            <p:ph type="sldNum" sz="quarter" idx="10"/>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10291553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photograph comes from </a:t>
            </a:r>
            <a:r>
              <a:rPr lang="en-US" sz="1200" b="0" i="0" kern="1200" dirty="0">
                <a:solidFill>
                  <a:schemeClr val="tx1"/>
                </a:solidFill>
                <a:effectLst/>
                <a:latin typeface="+mn-lt"/>
                <a:ea typeface="+mn-ea"/>
                <a:cs typeface="+mn-cs"/>
              </a:rPr>
              <a:t>The Miriam and Ira D. Wallach Division of Art, Prints and Photographs: Photography Collection,</a:t>
            </a:r>
            <a:r>
              <a:rPr lang="en-US" sz="1200" b="0" i="0" kern="1200" baseline="0" dirty="0">
                <a:solidFill>
                  <a:schemeClr val="tx1"/>
                </a:solidFill>
                <a:effectLst/>
                <a:latin typeface="+mn-lt"/>
                <a:ea typeface="+mn-ea"/>
                <a:cs typeface="+mn-cs"/>
              </a:rPr>
              <a:t> p</a:t>
            </a:r>
            <a:r>
              <a:rPr lang="en-US" sz="1200" kern="1200" dirty="0">
                <a:solidFill>
                  <a:schemeClr val="tx1"/>
                </a:solidFill>
                <a:effectLst/>
                <a:latin typeface="+mn-lt"/>
                <a:ea typeface="+mn-ea"/>
                <a:cs typeface="+mn-cs"/>
              </a:rPr>
              <a:t>ublic domain, from The New York Public Library, https://digitalcollections.nypl.org/items/510d47d9-77e4-a3d9-e040-e00a18064a99.</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nypl112614</a:t>
            </a:r>
          </a:p>
        </p:txBody>
      </p:sp>
      <p:sp>
        <p:nvSpPr>
          <p:cNvPr id="4" name="Slide Number Placeholder 3"/>
          <p:cNvSpPr>
            <a:spLocks noGrp="1"/>
          </p:cNvSpPr>
          <p:nvPr>
            <p:ph type="sldNum" sz="quarter" idx="10"/>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102915536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not inconceivable</a:t>
            </a:r>
            <a:r>
              <a:rPr lang="en-US" baseline="0" dirty="0"/>
              <a:t> that in some situations, bearing up under unjust suffering for the sake of conscience toward God could lead to physical death. Martyrdom became increasingly common in the 2nd and 3rd centuries AD. The Latin inscription shown here venerates an 8th-century martyr by the name of Timothy. The name Timothy (Lat. TYMOTHEI) is broken across the third and fourth lines, and the word “martyr” (Lat. MARTYR) is visible at the end of the fourth line. </a:t>
            </a:r>
            <a:r>
              <a:rPr lang="en-US" dirty="0"/>
              <a:t>This inscription was recovered near the Basilica of St. Paul Outside the Walls in Rome and was photographed at the Vatican Museums.</a:t>
            </a:r>
          </a:p>
          <a:p>
            <a:endParaRPr lang="en-US" dirty="0"/>
          </a:p>
          <a:p>
            <a:r>
              <a:rPr lang="en-US" dirty="0"/>
              <a:t>tb0512175686</a:t>
            </a:r>
          </a:p>
        </p:txBody>
      </p:sp>
      <p:sp>
        <p:nvSpPr>
          <p:cNvPr id="4" name="Slide Number Placeholder 3"/>
          <p:cNvSpPr>
            <a:spLocks noGrp="1"/>
          </p:cNvSpPr>
          <p:nvPr>
            <p:ph type="sldNum" sz="quarter" idx="5"/>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40978420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fresco shows an example of punishment from the world of the New Testament. It depicts a schoolmaster whipping a student during a lesson. The student’s </a:t>
            </a:r>
            <a:r>
              <a:rPr lang="en-US" baseline="0" dirty="0"/>
              <a:t>arms are held over the shoulders of another and his feet are held by someone kneeling behind. The head, whip or rod, and upraised forearm of the person meting out punishment are not preserved. </a:t>
            </a:r>
            <a:r>
              <a:rPr lang="en-US" dirty="0"/>
              <a:t>This fresco is from the atrium of the House of Julia Felix at Pompeii and was photographed at the Naples Archaeological Museum. This image comes from Gary Todd and is in the public domain, via Wikimedia Commons: https://commons.wikimedia.org/wiki/File:Roman_Fresco_from_Pompeii_(48452135271).jpg.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wiki08022019031210350307</a:t>
            </a:r>
          </a:p>
        </p:txBody>
      </p:sp>
      <p:sp>
        <p:nvSpPr>
          <p:cNvPr id="4" name="Slide Number Placeholder 3"/>
          <p:cNvSpPr>
            <a:spLocks noGrp="1"/>
          </p:cNvSpPr>
          <p:nvPr>
            <p:ph type="sldNum" sz="quarter" idx="5"/>
          </p:nvPr>
        </p:nvSpPr>
        <p:spPr/>
        <p:txBody>
          <a:bodyPr/>
          <a:lstStyle/>
          <a:p>
            <a:fld id="{4E4946A3-FD68-4E77-9DEF-1E7536A4AD96}" type="slidenum">
              <a:rPr lang="en-US" smtClean="0"/>
              <a:t>149</a:t>
            </a:fld>
            <a:endParaRPr lang="en-US"/>
          </a:p>
        </p:txBody>
      </p:sp>
    </p:spTree>
    <p:extLst>
      <p:ext uri="{BB962C8B-B14F-4D97-AF65-F5344CB8AC3E}">
        <p14:creationId xmlns:p14="http://schemas.microsoft.com/office/powerpoint/2010/main" val="1994390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The word “slander” (Gk.</a:t>
            </a:r>
            <a:r>
              <a:rPr lang="en-US" altLang="ja-JP" baseline="0" dirty="0"/>
              <a:t> </a:t>
            </a:r>
            <a:r>
              <a:rPr lang="en-US" altLang="ja-JP" i="1" baseline="0" dirty="0" err="1"/>
              <a:t>katalalia</a:t>
            </a:r>
            <a:r>
              <a:rPr lang="en-US" altLang="ja-JP" baseline="0" dirty="0"/>
              <a:t>, </a:t>
            </a:r>
            <a:r>
              <a:rPr lang="el-GR" sz="1200" b="0" kern="1200" dirty="0">
                <a:solidFill>
                  <a:schemeClr val="tx1"/>
                </a:solidFill>
                <a:latin typeface="+mn-lt"/>
                <a:ea typeface="+mn-ea"/>
                <a:cs typeface="+mn-cs"/>
              </a:rPr>
              <a:t>καταλαλιά</a:t>
            </a:r>
            <a:r>
              <a:rPr lang="en-US" altLang="ja-JP" baseline="0" dirty="0"/>
              <a:t>) refers to speaking ill of someone else. </a:t>
            </a:r>
            <a:r>
              <a:rPr lang="en-US" dirty="0"/>
              <a:t>This caricature</a:t>
            </a:r>
            <a:r>
              <a:rPr lang="en-US" baseline="0" dirty="0"/>
              <a:t> is one of the oldest known. Scratched onto the wall of the Villa of Mysteries at Pompeii, it is accompanied by an inscription reading “This is Rufus” (Lat. </a:t>
            </a:r>
            <a:r>
              <a:rPr lang="en-US" i="1" baseline="0" dirty="0"/>
              <a:t>Rufus </a:t>
            </a:r>
            <a:r>
              <a:rPr lang="en-US" i="1" baseline="0" dirty="0" err="1"/>
              <a:t>est</a:t>
            </a:r>
            <a:r>
              <a:rPr lang="en-US" baseline="0" dirty="0"/>
              <a:t>). This would have likely qualified in Peter’s view as slander. </a:t>
            </a:r>
            <a:r>
              <a:rPr lang="en-US" dirty="0"/>
              <a:t>This image comes from </a:t>
            </a:r>
            <a:r>
              <a:rPr lang="en-US" dirty="0" err="1"/>
              <a:t>Jebulon</a:t>
            </a:r>
            <a:r>
              <a:rPr lang="en-US" dirty="0"/>
              <a:t> and is in the public domain, via Wikimedia Commons</a:t>
            </a:r>
            <a:r>
              <a:rPr lang="en-US" baseline="0" dirty="0"/>
              <a:t>: https://commons.wikimedia.org/wiki/File:Rufus_est_caricature_villa_misteri_Pompeii.jpg.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wiki072420151617493886h</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402496679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One of the thieves crucified with Jesus illustrates the acceptance of punishment in recognition of one’s own sin. “</a:t>
            </a:r>
            <a:r>
              <a:rPr lang="en-US" sz="1200" b="0" i="0" u="none" strike="noStrike" kern="1200" baseline="0" dirty="0">
                <a:solidFill>
                  <a:schemeClr val="tx1"/>
                </a:solidFill>
                <a:latin typeface="+mn-lt"/>
                <a:ea typeface="+mn-ea"/>
                <a:cs typeface="+mn-cs"/>
              </a:rPr>
              <a:t>But the other criminal rebuked him. ‘Don’t you fear God,’ he said, ‘since you are under the same sentence? We are punished justly, for we are getting what our deeds deserve. But this man has done nothing wrong’” (Luke 23:40-41, NIV)</a:t>
            </a:r>
            <a:r>
              <a:rPr lang="en-US" dirty="0"/>
              <a:t>. This painted wood lid of a reliquary depicts Jesus crucified between the two thieves. It was photographed at the Vatican Museums. </a:t>
            </a:r>
            <a:endParaRPr lang="en-US" dirty="0">
              <a:cs typeface="Calibri"/>
            </a:endParaRPr>
          </a:p>
          <a:p>
            <a:endParaRPr lang="en-US" dirty="0"/>
          </a:p>
          <a:p>
            <a:r>
              <a:rPr lang="en-US" dirty="0"/>
              <a:t>tb0512175667</a:t>
            </a:r>
          </a:p>
        </p:txBody>
      </p:sp>
      <p:sp>
        <p:nvSpPr>
          <p:cNvPr id="4" name="Slide Number Placeholder 3"/>
          <p:cNvSpPr>
            <a:spLocks noGrp="1"/>
          </p:cNvSpPr>
          <p:nvPr>
            <p:ph type="sldNum" sz="quarter" idx="5"/>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46068869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inscription</a:t>
            </a:r>
            <a:r>
              <a:rPr lang="en-US" baseline="0" dirty="0"/>
              <a:t>, which has been attributed to a variety of rulers (including Augustus, Claudius, and Nero, among others)</a:t>
            </a:r>
            <a:r>
              <a:rPr lang="en-US" dirty="0"/>
              <a:t> stipulates the death penalty for anyone who disturbs tombs. Laws such as this dictated punishment for lawbreakers, and no special merit was granted to those who took their punishment without</a:t>
            </a:r>
            <a:r>
              <a:rPr lang="en-US" baseline="0" dirty="0"/>
              <a:t> complaint. </a:t>
            </a:r>
            <a:r>
              <a:rPr lang="en-US" dirty="0"/>
              <a:t>This</a:t>
            </a:r>
            <a:r>
              <a:rPr lang="en-US" baseline="0" dirty="0"/>
              <a:t> inscription was photographed at the </a:t>
            </a:r>
            <a:r>
              <a:rPr lang="en-US" dirty="0"/>
              <a:t>Cabinet des </a:t>
            </a:r>
            <a:r>
              <a:rPr lang="en-US" dirty="0" err="1"/>
              <a:t>médailles</a:t>
            </a:r>
            <a:r>
              <a:rPr lang="en-US" dirty="0"/>
              <a:t>, Paris. </a:t>
            </a:r>
            <a:r>
              <a:rPr lang="en-US" sz="1200" kern="1200" dirty="0">
                <a:solidFill>
                  <a:schemeClr val="tx1"/>
                </a:solidFill>
                <a:effectLst/>
                <a:latin typeface="+mn-lt"/>
                <a:ea typeface="+mn-ea"/>
                <a:cs typeface="+mn-cs"/>
              </a:rPr>
              <a:t>This photo was taken by </a:t>
            </a:r>
            <a:r>
              <a:rPr lang="en-US" dirty="0" err="1"/>
              <a:t>Poulpy</a:t>
            </a:r>
            <a:r>
              <a:rPr lang="en-US" dirty="0"/>
              <a:t> </a:t>
            </a:r>
            <a:r>
              <a:rPr lang="en-US" sz="1200" kern="1200" dirty="0">
                <a:solidFill>
                  <a:schemeClr val="tx1"/>
                </a:solidFill>
                <a:effectLst/>
                <a:latin typeface="+mn-lt"/>
                <a:ea typeface="+mn-ea"/>
                <a:cs typeface="+mn-cs"/>
              </a:rPr>
              <a:t>and is licensed under CC BY-SA 3.0, via Wikimedia Commons: https://commons.wikimedia.org/wiki/File:Cabinet_des_M%C3%A9dailes,_Paris_-_Nazareth_Edict.JPG.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wiki051920122921338h</a:t>
            </a:r>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23624607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Jesus said, “</a:t>
            </a:r>
            <a:r>
              <a:rPr lang="en-US" dirty="0"/>
              <a:t>And that servant, who knew his master’s will</a:t>
            </a:r>
            <a:r>
              <a:rPr lang="en-US" baseline="0" dirty="0"/>
              <a:t> but</a:t>
            </a:r>
            <a:r>
              <a:rPr lang="en-US" dirty="0"/>
              <a:t> did not prepare or do as he had commanded, will receive many lashes” (Luke 12:47). This </a:t>
            </a:r>
            <a:r>
              <a:rPr lang="en-US" i="1" dirty="0"/>
              <a:t>kylix</a:t>
            </a:r>
            <a:r>
              <a:rPr lang="en-US" dirty="0"/>
              <a:t> (a shallow drinking cup) depicts a maenad (a woman who accompanied Dionysus, the god of wine) whipping a satyr. This </a:t>
            </a:r>
            <a:r>
              <a:rPr lang="en-US" i="1" dirty="0"/>
              <a:t>kylix</a:t>
            </a:r>
            <a:r>
              <a:rPr lang="en-US" dirty="0"/>
              <a:t> was photographed at</a:t>
            </a:r>
            <a:r>
              <a:rPr lang="en-US" baseline="0" dirty="0"/>
              <a:t> the Michael C. Carlos Museum at Emory University. A removable graphic has been added to avoid causing surprise or offense.</a:t>
            </a:r>
            <a:endParaRPr lang="en-US" dirty="0">
              <a:effectLst/>
            </a:endParaRPr>
          </a:p>
          <a:p>
            <a:endParaRPr lang="en-US" dirty="0"/>
          </a:p>
          <a:p>
            <a:r>
              <a:rPr lang="en-US" dirty="0"/>
              <a:t>adr1511188945h</a:t>
            </a:r>
          </a:p>
        </p:txBody>
      </p:sp>
      <p:sp>
        <p:nvSpPr>
          <p:cNvPr id="4" name="Slide Number Placeholder 3"/>
          <p:cNvSpPr>
            <a:spLocks noGrp="1"/>
          </p:cNvSpPr>
          <p:nvPr>
            <p:ph type="sldNum" sz="quarter" idx="5"/>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111585249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Stephen provides an example of patiently suffering punishment that is unjust</a:t>
            </a:r>
            <a:r>
              <a:rPr lang="en-US" baseline="0" dirty="0">
                <a:cs typeface="Calibri"/>
              </a:rPr>
              <a:t> (</a:t>
            </a:r>
            <a:r>
              <a:rPr lang="en-US" dirty="0">
                <a:cs typeface="Calibri"/>
              </a:rPr>
              <a:t>Acts 7:60). </a:t>
            </a:r>
            <a:r>
              <a:rPr lang="en-US" dirty="0"/>
              <a:t>The statue in this photo represents Stephen in the final moments before he was stoned to death for his faith. It is located at the </a:t>
            </a:r>
            <a:r>
              <a:rPr lang="en-US" dirty="0" err="1"/>
              <a:t>École</a:t>
            </a:r>
            <a:r>
              <a:rPr lang="en-US" dirty="0"/>
              <a:t> </a:t>
            </a:r>
            <a:r>
              <a:rPr lang="en-US" dirty="0" err="1"/>
              <a:t>Biblique</a:t>
            </a:r>
            <a:r>
              <a:rPr lang="en-US" dirty="0"/>
              <a:t>, just north of Damascus Gate, in the area where the event likely took place.</a:t>
            </a:r>
          </a:p>
          <a:p>
            <a:endParaRPr lang="en-US" dirty="0"/>
          </a:p>
          <a:p>
            <a:r>
              <a:rPr lang="en-US" dirty="0"/>
              <a:t>adr0807269711h</a:t>
            </a:r>
          </a:p>
        </p:txBody>
      </p:sp>
      <p:sp>
        <p:nvSpPr>
          <p:cNvPr id="4" name="Slide Number Placeholder 3"/>
          <p:cNvSpPr>
            <a:spLocks noGrp="1"/>
          </p:cNvSpPr>
          <p:nvPr>
            <p:ph type="sldNum" sz="quarter" idx="5"/>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36532869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display was photographed at the Biblical</a:t>
            </a:r>
            <a:r>
              <a:rPr lang="en-US" sz="1200" baseline="0" dirty="0"/>
              <a:t> Gardens formerly located at Tantur, midway between Jerusalem and Bethlehem. </a:t>
            </a:r>
          </a:p>
          <a:p>
            <a:endParaRPr lang="en-US" dirty="0"/>
          </a:p>
          <a:p>
            <a:r>
              <a:rPr lang="en-US" sz="1200" dirty="0"/>
              <a:t>tbs80019402h</a:t>
            </a:r>
            <a:endParaRPr lang="en-US" dirty="0"/>
          </a:p>
        </p:txBody>
      </p:sp>
    </p:spTree>
    <p:extLst>
      <p:ext uri="{BB962C8B-B14F-4D97-AF65-F5344CB8AC3E}">
        <p14:creationId xmlns:p14="http://schemas.microsoft.com/office/powerpoint/2010/main" val="422967705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painting was photographed at the Brooklyn Museum in New York City. </a:t>
            </a:r>
            <a:r>
              <a:rPr lang="en-US" dirty="0"/>
              <a:t>This image comes is in the public domain, via the Brooklyn Museum: https://www.brooklynmuseum.org/opencollection/objects/4578.</a:t>
            </a:r>
          </a:p>
          <a:p>
            <a:endParaRPr lang="en-US" dirty="0"/>
          </a:p>
          <a:p>
            <a:r>
              <a:rPr lang="en-US" dirty="0"/>
              <a:t>bmny4578h</a:t>
            </a:r>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15664555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idea of following in someone</a:t>
            </a:r>
            <a:r>
              <a:rPr lang="en-US" dirty="0">
                <a:cs typeface="Calibri"/>
              </a:rPr>
              <a:t>’</a:t>
            </a:r>
            <a:r>
              <a:rPr lang="en-US" baseline="0" dirty="0"/>
              <a:t>s steps is illustrated here by a</a:t>
            </a:r>
            <a:r>
              <a:rPr lang="en-US" dirty="0"/>
              <a:t> line of hikers following a leader.</a:t>
            </a:r>
          </a:p>
          <a:p>
            <a:endParaRPr lang="en-US" dirty="0"/>
          </a:p>
          <a:p>
            <a:r>
              <a:rPr lang="en-US" dirty="0"/>
              <a:t>tb030106472h</a:t>
            </a:r>
          </a:p>
        </p:txBody>
      </p:sp>
      <p:sp>
        <p:nvSpPr>
          <p:cNvPr id="4" name="Slide Number Placeholder 3"/>
          <p:cNvSpPr>
            <a:spLocks noGrp="1"/>
          </p:cNvSpPr>
          <p:nvPr>
            <p:ph type="sldNum" sz="quarter" idx="5"/>
          </p:nvPr>
        </p:nvSpPr>
        <p:spPr/>
        <p:txBody>
          <a:bodyPr/>
          <a:lstStyle/>
          <a:p>
            <a:fld id="{4E4946A3-FD68-4E77-9DEF-1E7536A4AD96}" type="slidenum">
              <a:rPr lang="en-US" smtClean="0"/>
              <a:t>156</a:t>
            </a:fld>
            <a:endParaRPr lang="en-US"/>
          </a:p>
        </p:txBody>
      </p:sp>
    </p:spTree>
    <p:extLst>
      <p:ext uri="{BB962C8B-B14F-4D97-AF65-F5344CB8AC3E}">
        <p14:creationId xmlns:p14="http://schemas.microsoft.com/office/powerpoint/2010/main" val="109013466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An early example of Christians following in Jesus’s steps of suffering, even to the point of death, is provided by the 48 martyrs of </a:t>
            </a:r>
            <a:r>
              <a:rPr lang="en-US" dirty="0" err="1">
                <a:cs typeface="Calibri"/>
              </a:rPr>
              <a:t>Lugdunum</a:t>
            </a:r>
            <a:r>
              <a:rPr lang="en-US" dirty="0">
                <a:cs typeface="Calibri"/>
              </a:rPr>
              <a:t> (Lyon, France). This persecution occurred in AD 177. This wall painting in the Lyon </a:t>
            </a:r>
            <a:r>
              <a:rPr lang="en-US" dirty="0" err="1">
                <a:cs typeface="Calibri"/>
              </a:rPr>
              <a:t>L’Antiquaille</a:t>
            </a:r>
            <a:r>
              <a:rPr lang="en-US" dirty="0">
                <a:cs typeface="Calibri"/>
              </a:rPr>
              <a:t> crypt of the mosaics commemorates their martyrdom.</a:t>
            </a:r>
          </a:p>
          <a:p>
            <a:endParaRPr lang="en-US" dirty="0"/>
          </a:p>
          <a:p>
            <a:r>
              <a:rPr lang="en-US" dirty="0"/>
              <a:t>tb091719514h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157</a:t>
            </a:fld>
            <a:endParaRPr lang="en-US"/>
          </a:p>
        </p:txBody>
      </p:sp>
    </p:spTree>
    <p:extLst>
      <p:ext uri="{BB962C8B-B14F-4D97-AF65-F5344CB8AC3E}">
        <p14:creationId xmlns:p14="http://schemas.microsoft.com/office/powerpoint/2010/main" val="169796045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verse is an allusion to Isaiah 53:9. The verses which follow also allude to verses in Isaiah 53:5-12.</a:t>
            </a:r>
          </a:p>
          <a:p>
            <a:endParaRPr lang="en-US" dirty="0"/>
          </a:p>
          <a:p>
            <a:r>
              <a:rPr lang="en-US" dirty="0"/>
              <a:t>“But he was wounded for our transgressions, he was bruised for our iniquities; the chastisement of our peace was upon him; and with his stripes we are healed. All we like sheep have gone astray; we have turned every one to his own way; and Jehovah hath laid on him the iniquity of us all. He was oppressed, yet when he was afflicted he opened not his mouth; as a lamb that is led to the slaughter, and as a sheep that before its shearers is dumb, so he opened not his mouth. By oppression and judgment he was taken away; and as for his generation, who [among them] considered that he was cut off out of the land of the living for the transgression of my people to whom the stroke [was due]? And they made his grave with the wicked, and with a rich man in his death; although he had done no violence, neither was any deceit in his mouth. Yet it pleased Jehovah to bruise him; he hath put him to grief: when thou shalt make his soul an offering for sin, he shall see [his] seed, he shall prolong his days, and the pleasure of Jehovah shall prosper in his hand. He shall see of the travail of his soul, [and] shall be satisfied: by the knowledge of himself shall my righteous servant justify many; and he shall bear their iniquities. Therefore will I divide him a portion with the great, and he shall divide the spoil with the strong; because he poured out his soul unto death, and was numbered with the transgressors: yet he bare the sin of many, and made intercession for the transgressors” (Isa 53:5-12, ASV).</a:t>
            </a:r>
          </a:p>
          <a:p>
            <a:pPr marL="4763" lvl="2" indent="0">
              <a:lnSpc>
                <a:spcPct val="110000"/>
              </a:lnSpc>
              <a:buNone/>
            </a:pPr>
            <a:endParaRPr lang="en-US" sz="1200" dirty="0"/>
          </a:p>
          <a:p>
            <a:pPr marL="4763" lvl="2" indent="0">
              <a:lnSpc>
                <a:spcPct val="110000"/>
              </a:lnSpc>
              <a:buNone/>
            </a:pPr>
            <a:r>
              <a:rPr lang="en-US" sz="1200" dirty="0"/>
              <a:t>The Great Isaiah Scroll is owned by the Israel Museum. This image is public domain, from Wikimedia: https://commons.wikimedia.org/wiki/File:The_Great_Isaiah_Scroll_MS_A_(1QIsa)_-_Google_Art_Project-x0-y0.jpg</a:t>
            </a:r>
          </a:p>
          <a:p>
            <a:pPr marL="4763" lvl="2" indent="0">
              <a:lnSpc>
                <a:spcPct val="110000"/>
              </a:lnSpc>
              <a:buNone/>
            </a:pPr>
            <a:endParaRPr lang="en-US" sz="1200" dirty="0"/>
          </a:p>
          <a:p>
            <a:pPr marL="4763" lvl="2" indent="0">
              <a:lnSpc>
                <a:spcPct val="110000"/>
              </a:lnSpc>
              <a:buNone/>
            </a:pPr>
            <a:r>
              <a:rPr lang="en-US" sz="1200" dirty="0"/>
              <a:t>isax0y0</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188635929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According to Matthew 27:4, Judas recognized Jesus’s innocence and his own guilt. He said to the chief priests and elders, "</a:t>
            </a:r>
            <a:r>
              <a:rPr lang="en-US" dirty="0"/>
              <a:t>I have sinned in that I have betrayed innocent blood." The narrative in Matthew continues by recounting the suicide of Judas, depicted on this Roman ivory casket panel from the 5th century. This panel was photographed at the British Museum.</a:t>
            </a:r>
            <a:endParaRPr lang="en-US" altLang="ja-JP" dirty="0">
              <a:ea typeface="ＭＳ Ｐゴシック"/>
              <a:cs typeface="Calibri"/>
            </a:endParaRPr>
          </a:p>
          <a:p>
            <a:endParaRPr lang="en-US" dirty="0"/>
          </a:p>
          <a:p>
            <a:r>
              <a:rPr lang="en-US" dirty="0"/>
              <a:t>tb1001199671h</a:t>
            </a:r>
            <a:endParaRPr lang="ja-JP" altLang="en-US"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3923336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“slander” (Gk. </a:t>
            </a:r>
            <a:r>
              <a:rPr lang="en-US" i="1" dirty="0" err="1"/>
              <a:t>katalalia</a:t>
            </a:r>
            <a:r>
              <a:rPr lang="en-US" dirty="0"/>
              <a:t>, </a:t>
            </a:r>
            <a:r>
              <a:rPr lang="el-GR" sz="1200" b="0" i="0" u="none" strike="noStrike" kern="1200" baseline="0" dirty="0">
                <a:solidFill>
                  <a:schemeClr val="tx1"/>
                </a:solidFill>
                <a:latin typeface="+mn-lt"/>
                <a:ea typeface="+mn-ea"/>
                <a:cs typeface="+mn-cs"/>
              </a:rPr>
              <a:t>καταλαλιά</a:t>
            </a:r>
            <a:r>
              <a:rPr lang="en-US" dirty="0"/>
              <a:t>) is conceptually similar to “gossip” (Gk. </a:t>
            </a:r>
            <a:r>
              <a:rPr lang="en-US" i="1" dirty="0" err="1"/>
              <a:t>psithurismos</a:t>
            </a:r>
            <a:r>
              <a:rPr lang="en-US" dirty="0"/>
              <a:t>, </a:t>
            </a:r>
            <a:r>
              <a:rPr lang="el-GR" sz="1200" b="0" i="0" u="none" strike="noStrike" kern="1200" baseline="0" dirty="0">
                <a:solidFill>
                  <a:schemeClr val="tx1"/>
                </a:solidFill>
                <a:latin typeface="+mn-lt"/>
                <a:ea typeface="+mn-ea"/>
                <a:cs typeface="+mn-cs"/>
              </a:rPr>
              <a:t>ψιθυρισμός</a:t>
            </a:r>
            <a:r>
              <a:rPr lang="en-US" dirty="0"/>
              <a:t>) in that both involve malicious</a:t>
            </a:r>
            <a:r>
              <a:rPr lang="en-US" baseline="0" dirty="0"/>
              <a:t> talk, one publicly and the other more furtively. </a:t>
            </a:r>
            <a:r>
              <a:rPr lang="en-US" dirty="0"/>
              <a:t>This fresco depicts two women</a:t>
            </a:r>
            <a:r>
              <a:rPr lang="en-US" baseline="0" dirty="0"/>
              <a:t> who appear to be in intimate conversation, reminiscent of gossip and the passing of secrets that are not edifying. This artifact </a:t>
            </a:r>
            <a:r>
              <a:rPr lang="en-US" dirty="0"/>
              <a:t>was photographed at the Getty Villa in southern California.</a:t>
            </a:r>
          </a:p>
          <a:p>
            <a:endParaRPr lang="en-US" dirty="0"/>
          </a:p>
          <a:p>
            <a:r>
              <a:rPr lang="en-US" dirty="0"/>
              <a:t>tb082214838h</a:t>
            </a:r>
          </a:p>
        </p:txBody>
      </p:sp>
    </p:spTree>
    <p:extLst>
      <p:ext uri="{BB962C8B-B14F-4D97-AF65-F5344CB8AC3E}">
        <p14:creationId xmlns:p14="http://schemas.microsoft.com/office/powerpoint/2010/main" val="37609939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Pilate washed his hands before the crowds to demonstrate his own innocence in sentencing Jesus, whom he knew was righteous, to death in spite of Jesus’s innocence (Matt 27:24). This relief</a:t>
            </a:r>
            <a:r>
              <a:rPr lang="en-US" baseline="0" dirty="0">
                <a:cs typeface="Calibri"/>
              </a:rPr>
              <a:t> </a:t>
            </a:r>
            <a:r>
              <a:rPr lang="en-US" dirty="0">
                <a:cs typeface="Calibri"/>
              </a:rPr>
              <a:t>shows Christ before Pilate, who puts his hand into a bowl of water to wash it. This cast was photographed at the Vatican Museums.</a:t>
            </a:r>
            <a:endParaRPr lang="en-US" dirty="0"/>
          </a:p>
          <a:p>
            <a:endParaRPr lang="en-US" dirty="0"/>
          </a:p>
          <a:p>
            <a:r>
              <a:rPr lang="en-US" dirty="0"/>
              <a:t>tb0512175624h</a:t>
            </a:r>
            <a:endParaRPr lang="ja-JP"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160</a:t>
            </a:fld>
            <a:endParaRPr lang="en-US"/>
          </a:p>
        </p:txBody>
      </p:sp>
    </p:spTree>
    <p:extLst>
      <p:ext uri="{BB962C8B-B14F-4D97-AF65-F5344CB8AC3E}">
        <p14:creationId xmlns:p14="http://schemas.microsoft.com/office/powerpoint/2010/main" val="419852609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casket panel shows Pilate, recognizing Jesus’s innocence, washing his own hands as Jesus is taken away with the cross. This casket is from Rome and was photographed at the </a:t>
            </a:r>
            <a:r>
              <a:rPr lang="en-US" dirty="0"/>
              <a:t>British Museum.</a:t>
            </a:r>
            <a:endParaRPr lang="en-US" altLang="ja-JP" dirty="0">
              <a:ea typeface="ＭＳ Ｐゴシック"/>
              <a:cs typeface="Calibri"/>
            </a:endParaRPr>
          </a:p>
          <a:p>
            <a:endParaRPr lang="en-US" dirty="0"/>
          </a:p>
          <a:p>
            <a:r>
              <a:rPr lang="en-US" dirty="0"/>
              <a:t>tb1001199670h</a:t>
            </a:r>
            <a:endParaRPr lang="ja-JP" dirty="0"/>
          </a:p>
        </p:txBody>
      </p:sp>
      <p:sp>
        <p:nvSpPr>
          <p:cNvPr id="4" name="Slide Number Placeholder 3"/>
          <p:cNvSpPr>
            <a:spLocks noGrp="1"/>
          </p:cNvSpPr>
          <p:nvPr>
            <p:ph type="sldNum" sz="quarter" idx="10"/>
          </p:nvPr>
        </p:nvSpPr>
        <p:spPr/>
        <p:txBody>
          <a:bodyPr/>
          <a:lstStyle/>
          <a:p>
            <a:fld id="{4E4946A3-FD68-4E77-9DEF-1E7536A4AD96}" type="slidenum">
              <a:rPr lang="en-US" smtClean="0"/>
              <a:t>161</a:t>
            </a:fld>
            <a:endParaRPr lang="en-US"/>
          </a:p>
        </p:txBody>
      </p:sp>
    </p:spTree>
    <p:extLst>
      <p:ext uri="{BB962C8B-B14F-4D97-AF65-F5344CB8AC3E}">
        <p14:creationId xmlns:p14="http://schemas.microsoft.com/office/powerpoint/2010/main" val="191732136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revile (Gk. </a:t>
            </a:r>
            <a:r>
              <a:rPr lang="en-US" i="1" baseline="0" dirty="0" err="1"/>
              <a:t>loidoreō</a:t>
            </a:r>
            <a:r>
              <a:rPr lang="en-US" baseline="0" dirty="0"/>
              <a:t>, </a:t>
            </a:r>
            <a:r>
              <a:rPr lang="el-GR" sz="1200" b="0" i="0" kern="1200" dirty="0">
                <a:solidFill>
                  <a:schemeClr val="tx1"/>
                </a:solidFill>
                <a:latin typeface="+mn-lt"/>
                <a:ea typeface="+mn-ea"/>
                <a:cs typeface="+mn-cs"/>
              </a:rPr>
              <a:t>λοιδορέω</a:t>
            </a:r>
            <a:r>
              <a:rPr lang="en-US" baseline="0" dirty="0"/>
              <a:t>) is to mock someone or abuse them verbally (cf. John 9:28). At His trial, Jesus was mocked by Herod Antipas and his soldiers (Luke 23:8-12). The coin shown here is one minted by Herod Antipas. The obverse of this coin is inscribed “Tiberias” (Gk. </a:t>
            </a:r>
            <a:r>
              <a:rPr lang="el-GR" baseline="0" dirty="0"/>
              <a:t>ΤΙΒΕΡΙΑϹ</a:t>
            </a:r>
            <a:r>
              <a:rPr lang="en-US" baseline="0" dirty="0"/>
              <a:t>), and the word is surrounded by a laurel wreath. </a:t>
            </a:r>
            <a:r>
              <a:rPr lang="en-US" dirty="0"/>
              <a:t>The reverse</a:t>
            </a:r>
            <a:r>
              <a:rPr lang="en-US" baseline="0" dirty="0"/>
              <a:t> depicts an upright palm branch surrounded by the inscription “[a coin of] Herod the Tetrarch” (Gk. </a:t>
            </a:r>
            <a:r>
              <a:rPr lang="el-GR" baseline="0" dirty="0"/>
              <a:t>ΗΡΩΔΟΥ ΤΕΤΡΑΡΧΟΥ</a:t>
            </a:r>
            <a:r>
              <a:rPr lang="en-US" baseline="0" dirty="0"/>
              <a:t>). The reverse also includes the date L (“year”) </a:t>
            </a:r>
            <a:r>
              <a:rPr lang="el-GR" baseline="0" dirty="0"/>
              <a:t>ΛΔ</a:t>
            </a:r>
            <a:r>
              <a:rPr lang="en-US" baseline="0" dirty="0"/>
              <a:t> (34 = AD 30/31). </a:t>
            </a:r>
            <a:r>
              <a:rPr lang="en-US" sz="1200" dirty="0"/>
              <a:t>This coin is in the Jared James Clark Collection.</a:t>
            </a:r>
          </a:p>
          <a:p>
            <a:endParaRPr lang="en-US" sz="1200" dirty="0"/>
          </a:p>
          <a:p>
            <a:r>
              <a:rPr lang="en-US" dirty="0"/>
              <a:t>Obverse (left): tb0713158746c; reverse (right): tb0713158738c</a:t>
            </a:r>
          </a:p>
        </p:txBody>
      </p:sp>
      <p:sp>
        <p:nvSpPr>
          <p:cNvPr id="4" name="Slide Number Placeholder 3"/>
          <p:cNvSpPr>
            <a:spLocks noGrp="1"/>
          </p:cNvSpPr>
          <p:nvPr>
            <p:ph type="sldNum" sz="quarter" idx="5"/>
          </p:nvPr>
        </p:nvSpPr>
        <p:spPr/>
        <p:txBody>
          <a:bodyPr/>
          <a:lstStyle/>
          <a:p>
            <a:fld id="{4E4946A3-FD68-4E77-9DEF-1E7536A4AD96}" type="slidenum">
              <a:rPr lang="en-US" smtClean="0"/>
              <a:t>162</a:t>
            </a:fld>
            <a:endParaRPr lang="en-US"/>
          </a:p>
        </p:txBody>
      </p:sp>
    </p:spTree>
    <p:extLst>
      <p:ext uri="{BB962C8B-B14F-4D97-AF65-F5344CB8AC3E}">
        <p14:creationId xmlns:p14="http://schemas.microsoft.com/office/powerpoint/2010/main" val="140651936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Roman arch in this photo is known as the Ecce Homo ("Behold, the man") Arch. It is located near the 2nd station of the Via Dolorosa. The words </a:t>
            </a:r>
            <a:r>
              <a:rPr lang="en-US" i="1" dirty="0">
                <a:cs typeface="Calibri"/>
              </a:rPr>
              <a:t>Ecce Homo</a:t>
            </a:r>
            <a:r>
              <a:rPr lang="en-US" dirty="0">
                <a:cs typeface="Calibri"/>
              </a:rPr>
              <a:t> come from the Latin version of John 19:5: ”</a:t>
            </a:r>
            <a:r>
              <a:rPr lang="en-US" dirty="0">
                <a:cs typeface="+mn-cs"/>
              </a:rPr>
              <a:t>Then</a:t>
            </a:r>
            <a:r>
              <a:rPr lang="en-US" baseline="0" dirty="0">
                <a:cs typeface="+mn-cs"/>
              </a:rPr>
              <a:t> Jesus came out </a:t>
            </a:r>
            <a:r>
              <a:rPr lang="en-US" dirty="0"/>
              <a:t>wearing the crown of thorns and the purple garment,</a:t>
            </a:r>
            <a:r>
              <a:rPr lang="en-US" baseline="0" dirty="0"/>
              <a:t> a</a:t>
            </a:r>
            <a:r>
              <a:rPr lang="en-US" dirty="0"/>
              <a:t>nd Pilate said to them, ‘Behold, the man!’”</a:t>
            </a:r>
          </a:p>
          <a:p>
            <a:endParaRPr lang="en-US" dirty="0"/>
          </a:p>
          <a:p>
            <a:r>
              <a:rPr lang="en-US" dirty="0"/>
              <a:t>adr1305134101</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163</a:t>
            </a:fld>
            <a:endParaRPr lang="en-US"/>
          </a:p>
        </p:txBody>
      </p:sp>
    </p:spTree>
    <p:extLst>
      <p:ext uri="{BB962C8B-B14F-4D97-AF65-F5344CB8AC3E}">
        <p14:creationId xmlns:p14="http://schemas.microsoft.com/office/powerpoint/2010/main" val="253850567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2nd station of the Via Dolorosa</a:t>
            </a:r>
            <a:r>
              <a:rPr lang="en-US" baseline="0" dirty="0">
                <a:cs typeface="Calibri"/>
              </a:rPr>
              <a:t> marks</a:t>
            </a:r>
            <a:r>
              <a:rPr lang="en-US" dirty="0">
                <a:cs typeface="Calibri"/>
              </a:rPr>
              <a:t> the spot where, according to tradition, the cross was placed on Jesus</a:t>
            </a:r>
            <a:r>
              <a:rPr lang="en-US" dirty="0"/>
              <a:t>.</a:t>
            </a:r>
            <a:endParaRPr lang="en-US" dirty="0">
              <a:cs typeface="Calibri"/>
            </a:endParaRPr>
          </a:p>
          <a:p>
            <a:endParaRPr lang="en-US" dirty="0"/>
          </a:p>
          <a:p>
            <a:r>
              <a:rPr lang="en-US" dirty="0"/>
              <a:t>tb011612924</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164</a:t>
            </a:fld>
            <a:endParaRPr lang="en-US"/>
          </a:p>
        </p:txBody>
      </p:sp>
    </p:spTree>
    <p:extLst>
      <p:ext uri="{BB962C8B-B14F-4D97-AF65-F5344CB8AC3E}">
        <p14:creationId xmlns:p14="http://schemas.microsoft.com/office/powerpoint/2010/main" val="35501497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arch marks the 3rd station of the Via Dolorosa, where, according to tradition, Jesus fell for the first of three times while carrying the cross.</a:t>
            </a:r>
          </a:p>
          <a:p>
            <a:endParaRPr lang="en-US" dirty="0">
              <a:cs typeface="Calibri"/>
            </a:endParaRPr>
          </a:p>
          <a:p>
            <a:r>
              <a:rPr lang="en-US" dirty="0"/>
              <a:t>adr0807194651</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165</a:t>
            </a:fld>
            <a:endParaRPr lang="en-US"/>
          </a:p>
        </p:txBody>
      </p:sp>
    </p:spTree>
    <p:extLst>
      <p:ext uri="{BB962C8B-B14F-4D97-AF65-F5344CB8AC3E}">
        <p14:creationId xmlns:p14="http://schemas.microsoft.com/office/powerpoint/2010/main" val="6058175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arch marks the 10th station of the Via Dolorosa, which commemorates Jesus’s being stripped for crucifixion.</a:t>
            </a:r>
            <a:endParaRPr lang="en-US" sz="1200" dirty="0">
              <a:cs typeface="Calibri"/>
            </a:endParaRPr>
          </a:p>
          <a:p>
            <a:endParaRPr lang="en-US" sz="1200" dirty="0"/>
          </a:p>
          <a:p>
            <a:r>
              <a:rPr lang="en-US" dirty="0"/>
              <a:t>adr1305134232</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166</a:t>
            </a:fld>
            <a:endParaRPr lang="en-US"/>
          </a:p>
        </p:txBody>
      </p:sp>
    </p:spTree>
    <p:extLst>
      <p:ext uri="{BB962C8B-B14F-4D97-AF65-F5344CB8AC3E}">
        <p14:creationId xmlns:p14="http://schemas.microsoft.com/office/powerpoint/2010/main" val="155750578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picture shows the 11th station of the Via Dolorosa, the traditional location where Jesus was nailed to the cross.</a:t>
            </a:r>
            <a:endParaRPr lang="en-US" sz="1200" dirty="0">
              <a:cs typeface="Calibri"/>
            </a:endParaRPr>
          </a:p>
          <a:p>
            <a:endParaRPr lang="en-US" sz="1200" dirty="0"/>
          </a:p>
          <a:p>
            <a:r>
              <a:rPr lang="en-US" dirty="0"/>
              <a:t>dg051101211</a:t>
            </a:r>
          </a:p>
        </p:txBody>
      </p:sp>
      <p:sp>
        <p:nvSpPr>
          <p:cNvPr id="4" name="Slide Number Placeholder 3"/>
          <p:cNvSpPr>
            <a:spLocks noGrp="1"/>
          </p:cNvSpPr>
          <p:nvPr>
            <p:ph type="sldNum" sz="quarter" idx="5"/>
          </p:nvPr>
        </p:nvSpPr>
        <p:spPr/>
        <p:txBody>
          <a:bodyPr/>
          <a:lstStyle/>
          <a:p>
            <a:fld id="{4E4946A3-FD68-4E77-9DEF-1E7536A4AD96}" type="slidenum">
              <a:rPr lang="en-US" smtClean="0"/>
              <a:t>167</a:t>
            </a:fld>
            <a:endParaRPr lang="en-US"/>
          </a:p>
        </p:txBody>
      </p:sp>
    </p:spTree>
    <p:extLst>
      <p:ext uri="{BB962C8B-B14F-4D97-AF65-F5344CB8AC3E}">
        <p14:creationId xmlns:p14="http://schemas.microsoft.com/office/powerpoint/2010/main" val="201221733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Peter recalls for his audience that Jesus committed Himself to the Father, even as He was reviled and in great suffering. Anticipating this suffering, He prayed in the Garden of Gethsemane for the Father’s will to be done (Matt 26:39). This picture shows a depiction of Jesus praying in the Garden of Gethsemane in the Church of All Nations.</a:t>
            </a:r>
            <a:endParaRPr lang="en-US" sz="1200" dirty="0">
              <a:cs typeface="Calibri"/>
            </a:endParaRPr>
          </a:p>
          <a:p>
            <a:endParaRPr lang="en-US" sz="1200" dirty="0"/>
          </a:p>
          <a:p>
            <a:r>
              <a:rPr lang="en-US" dirty="0"/>
              <a:t>tb060316725</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168</a:t>
            </a:fld>
            <a:endParaRPr lang="en-US"/>
          </a:p>
        </p:txBody>
      </p:sp>
    </p:spTree>
    <p:extLst>
      <p:ext uri="{BB962C8B-B14F-4D97-AF65-F5344CB8AC3E}">
        <p14:creationId xmlns:p14="http://schemas.microsoft.com/office/powerpoint/2010/main" val="378717368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Peter uses the word “tree” (Gk. </a:t>
            </a:r>
            <a:r>
              <a:rPr lang="en-US" i="1" dirty="0" err="1">
                <a:cs typeface="Calibri"/>
              </a:rPr>
              <a:t>xulon</a:t>
            </a:r>
            <a:r>
              <a:rPr lang="en-US" dirty="0">
                <a:cs typeface="Calibri"/>
              </a:rPr>
              <a:t>, </a:t>
            </a:r>
            <a:r>
              <a:rPr lang="el-GR" sz="1200" b="0" kern="1200" dirty="0">
                <a:solidFill>
                  <a:schemeClr val="tx1"/>
                </a:solidFill>
                <a:latin typeface="+mn-lt"/>
                <a:ea typeface="+mn-ea"/>
                <a:cs typeface="+mn-cs"/>
              </a:rPr>
              <a:t>ξύλον</a:t>
            </a:r>
            <a:r>
              <a:rPr lang="en-US" dirty="0">
                <a:cs typeface="Calibri"/>
              </a:rPr>
              <a:t>) rather than the word “cross” (Gk. </a:t>
            </a:r>
            <a:r>
              <a:rPr lang="en-US" i="1" dirty="0" err="1">
                <a:cs typeface="Calibri"/>
              </a:rPr>
              <a:t>stauros</a:t>
            </a:r>
            <a:r>
              <a:rPr lang="en-US" dirty="0">
                <a:cs typeface="Calibri"/>
              </a:rPr>
              <a:t>, </a:t>
            </a:r>
            <a:r>
              <a:rPr lang="el-GR" sz="1200" b="0" kern="1200" dirty="0">
                <a:solidFill>
                  <a:schemeClr val="tx1"/>
                </a:solidFill>
                <a:latin typeface="+mn-lt"/>
                <a:ea typeface="+mn-ea"/>
                <a:cs typeface="+mn-cs"/>
              </a:rPr>
              <a:t>σταυρός</a:t>
            </a:r>
            <a:r>
              <a:rPr lang="en-US" dirty="0">
                <a:cs typeface="Calibri"/>
              </a:rPr>
              <a:t>), although in the context, it is clearly a reference to Jesus’s crucifixion on the cross. This word choice recalls Deuteronomy 21:22-23, which proclaims that anyone hung on a tree is accursed </a:t>
            </a:r>
            <a:r>
              <a:rPr lang="en-US" dirty="0"/>
              <a:t>(cf. Gal 3:13).</a:t>
            </a:r>
            <a:r>
              <a:rPr lang="en-US" dirty="0">
                <a:cs typeface="Calibri"/>
              </a:rPr>
              <a:t> This picture shows an 8th-century BC Assyrian relief depicting a form of hanging on trees/wood, specifically, impalement. This relief was photographed at the Getty Villa in southern California.</a:t>
            </a:r>
          </a:p>
          <a:p>
            <a:endParaRPr lang="en-US" dirty="0"/>
          </a:p>
          <a:p>
            <a:r>
              <a:rPr lang="en-US" baseline="0" dirty="0"/>
              <a:t>tb100919399</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169</a:t>
            </a:fld>
            <a:endParaRPr lang="en-US"/>
          </a:p>
        </p:txBody>
      </p:sp>
    </p:spTree>
    <p:extLst>
      <p:ext uri="{BB962C8B-B14F-4D97-AF65-F5344CB8AC3E}">
        <p14:creationId xmlns:p14="http://schemas.microsoft.com/office/powerpoint/2010/main" val="1472057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picture shows a grave stele from Athens on which is depicted a young mother looking at a baby. The stele was photographed at the </a:t>
            </a:r>
            <a:r>
              <a:rPr lang="en-US" dirty="0"/>
              <a:t>National Archaeological Museum in Athens.</a:t>
            </a:r>
            <a:endParaRPr lang="ja-JP" altLang="en-US" dirty="0">
              <a:ea typeface="ＭＳ Ｐゴシック"/>
              <a:cs typeface="Calibri"/>
            </a:endParaRPr>
          </a:p>
          <a:p>
            <a:endParaRPr lang="en-US" dirty="0"/>
          </a:p>
          <a:p>
            <a:r>
              <a:rPr lang="en-US" dirty="0"/>
              <a:t>mjb011117048</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2865592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painting of the crucifixion was created with o</a:t>
            </a:r>
            <a:r>
              <a:rPr lang="en-US" dirty="0"/>
              <a:t>paque watercolor over graphite on gray wove paper. This image comes from the Brooklyn Museum and is in the public domain. Source</a:t>
            </a:r>
            <a:r>
              <a:rPr lang="en-US" baseline="0" dirty="0"/>
              <a:t>: https://www.brooklynmuseum.org/opencollection/objects/4600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bmny4600h</a:t>
            </a:r>
            <a:endParaRPr lang="en-US" dirty="0"/>
          </a:p>
        </p:txBody>
      </p:sp>
    </p:spTree>
    <p:extLst>
      <p:ext uri="{BB962C8B-B14F-4D97-AF65-F5344CB8AC3E}">
        <p14:creationId xmlns:p14="http://schemas.microsoft.com/office/powerpoint/2010/main" val="2789833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tb0513177067h</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171</a:t>
            </a:fld>
            <a:endParaRPr lang="en-US"/>
          </a:p>
        </p:txBody>
      </p:sp>
    </p:spTree>
    <p:extLst>
      <p:ext uri="{BB962C8B-B14F-4D97-AF65-F5344CB8AC3E}">
        <p14:creationId xmlns:p14="http://schemas.microsoft.com/office/powerpoint/2010/main" val="305915029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dark and unconventional depiction of the crucifixion</a:t>
            </a:r>
            <a:r>
              <a:rPr lang="en-US" baseline="0" dirty="0"/>
              <a:t> shows Golgotha after the body of Christ had already been removed to the tomb. The two dead thieves remain tied to their crosses, as dogs move through the area, sniffing the blood. The feeling of emptiness and death is countered by the pinpoint of light coming from the tomb in the background. </a:t>
            </a:r>
            <a:r>
              <a:rPr lang="en-US" dirty="0"/>
              <a:t>This image of an oil-on-linoleum painting comes from Princeton University Art Museum and is in the public domain, g</a:t>
            </a:r>
            <a:r>
              <a:rPr lang="en-US" sz="1200" b="0" i="0" kern="1200" dirty="0">
                <a:solidFill>
                  <a:schemeClr val="tx1"/>
                </a:solidFill>
                <a:effectLst/>
                <a:latin typeface="+mn-lt"/>
                <a:ea typeface="+mn-ea"/>
                <a:cs typeface="+mn-cs"/>
              </a:rPr>
              <a:t>ift of Christian </a:t>
            </a:r>
            <a:r>
              <a:rPr lang="en-US" sz="1200" b="0" i="0" kern="1200" dirty="0" err="1">
                <a:solidFill>
                  <a:schemeClr val="tx1"/>
                </a:solidFill>
                <a:effectLst/>
                <a:latin typeface="+mn-lt"/>
                <a:ea typeface="+mn-ea"/>
                <a:cs typeface="+mn-cs"/>
              </a:rPr>
              <a:t>Aall</a:t>
            </a:r>
            <a:r>
              <a:rPr lang="en-US" sz="1200" b="0" i="0" kern="1200" dirty="0">
                <a:solidFill>
                  <a:schemeClr val="tx1"/>
                </a:solidFill>
                <a:effectLst/>
                <a:latin typeface="+mn-lt"/>
                <a:ea typeface="+mn-ea"/>
                <a:cs typeface="+mn-cs"/>
              </a:rPr>
              <a:t>,</a:t>
            </a:r>
            <a:r>
              <a:rPr lang="en-US" dirty="0"/>
              <a:t> via Wikimedia Commons:</a:t>
            </a:r>
            <a:r>
              <a:rPr lang="en-US" baseline="0" dirty="0"/>
              <a:t> https://commons.wikimedia.org/wiki/File:Golgotha_by_Repin.jpg.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wiki04152013230016251979h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172</a:t>
            </a:fld>
            <a:endParaRPr lang="en-US"/>
          </a:p>
        </p:txBody>
      </p:sp>
    </p:spTree>
    <p:extLst>
      <p:ext uri="{BB962C8B-B14F-4D97-AF65-F5344CB8AC3E}">
        <p14:creationId xmlns:p14="http://schemas.microsoft.com/office/powerpoint/2010/main" val="109007368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sign includes the text of John 19:16-18 in English, Hebrew, and Greek. It was photographed at the Garden Tomb, north of Jerusalem.</a:t>
            </a:r>
            <a:endParaRPr lang="en-US" dirty="0"/>
          </a:p>
          <a:p>
            <a:endParaRPr lang="en-US" dirty="0"/>
          </a:p>
          <a:p>
            <a:r>
              <a:rPr lang="en-US" dirty="0"/>
              <a:t>dm020105002</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173</a:t>
            </a:fld>
            <a:endParaRPr lang="en-US"/>
          </a:p>
        </p:txBody>
      </p:sp>
    </p:spTree>
    <p:extLst>
      <p:ext uri="{BB962C8B-B14F-4D97-AF65-F5344CB8AC3E}">
        <p14:creationId xmlns:p14="http://schemas.microsoft.com/office/powerpoint/2010/main" val="290920203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Greek Chapel of the Crucifixion in the Church of the Holy Sepulcher, shown in this picture, includes text from Luke 23:33: "</a:t>
            </a:r>
            <a:r>
              <a:rPr lang="en-US" dirty="0"/>
              <a:t>And when they came unto the place which is called the skull, there they crucified him" (ASV).</a:t>
            </a:r>
          </a:p>
          <a:p>
            <a:endParaRPr lang="en-US" dirty="0"/>
          </a:p>
          <a:p>
            <a:r>
              <a:rPr lang="en-US" dirty="0"/>
              <a:t>adr1305134269</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174</a:t>
            </a:fld>
            <a:endParaRPr lang="en-US"/>
          </a:p>
        </p:txBody>
      </p:sp>
    </p:spTree>
    <p:extLst>
      <p:ext uri="{BB962C8B-B14F-4D97-AF65-F5344CB8AC3E}">
        <p14:creationId xmlns:p14="http://schemas.microsoft.com/office/powerpoint/2010/main" val="222510879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photo was taken near </a:t>
            </a:r>
            <a:r>
              <a:rPr lang="en-US" sz="1200" dirty="0" err="1"/>
              <a:t>Serabit</a:t>
            </a:r>
            <a:r>
              <a:rPr lang="en-US" sz="1200" dirty="0"/>
              <a:t> el-</a:t>
            </a:r>
            <a:r>
              <a:rPr lang="en-US" sz="1200" dirty="0" err="1"/>
              <a:t>Khadim</a:t>
            </a:r>
            <a:r>
              <a:rPr lang="en-US" sz="1200" dirty="0"/>
              <a:t>, an ancient Egyptian turquoise</a:t>
            </a:r>
            <a:r>
              <a:rPr lang="en-US" sz="1200" baseline="0" dirty="0"/>
              <a:t> mine in the Sinai Peninsula.</a:t>
            </a:r>
            <a:endParaRPr lang="en-US" sz="1200" dirty="0"/>
          </a:p>
          <a:p>
            <a:endParaRPr lang="en-US" sz="1200" dirty="0"/>
          </a:p>
          <a:p>
            <a:r>
              <a:rPr lang="en-US" sz="1200" dirty="0"/>
              <a:t>tb032506725h</a:t>
            </a:r>
            <a:endParaRPr lang="en-US" dirty="0"/>
          </a:p>
        </p:txBody>
      </p:sp>
    </p:spTree>
    <p:extLst>
      <p:ext uri="{BB962C8B-B14F-4D97-AF65-F5344CB8AC3E}">
        <p14:creationId xmlns:p14="http://schemas.microsoft.com/office/powerpoint/2010/main" val="22310997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dirty="0"/>
              <a:t>Sheep are dependent on a shepherd to guide them down the right paths—paths that lead to food, water, and shelter, while staying away from danger (cf. Ps 23:3).</a:t>
            </a:r>
          </a:p>
          <a:p>
            <a:endParaRPr lang="en-US" dirty="0"/>
          </a:p>
          <a:p>
            <a:r>
              <a:rPr lang="en-US" dirty="0"/>
              <a:t>tb030407764h</a:t>
            </a:r>
          </a:p>
        </p:txBody>
      </p:sp>
    </p:spTree>
    <p:extLst>
      <p:ext uri="{BB962C8B-B14F-4D97-AF65-F5344CB8AC3E}">
        <p14:creationId xmlns:p14="http://schemas.microsoft.com/office/powerpoint/2010/main" val="367654150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sarcophagus relief was photographed at the Vatican Museums. For more information, see http://www.museivaticani.va/content/museivaticani/en/collezioni/musei/museo-pio-cristiano/buon-pastore-e-giona/sarcofago-_a-grandi-pastorali.html.</a:t>
            </a:r>
          </a:p>
          <a:p>
            <a:endParaRPr lang="en-US" dirty="0"/>
          </a:p>
          <a:p>
            <a:r>
              <a:rPr lang="en-US" dirty="0"/>
              <a:t>tb0512175838h</a:t>
            </a:r>
          </a:p>
        </p:txBody>
      </p:sp>
    </p:spTree>
    <p:extLst>
      <p:ext uri="{BB962C8B-B14F-4D97-AF65-F5344CB8AC3E}">
        <p14:creationId xmlns:p14="http://schemas.microsoft.com/office/powerpoint/2010/main" val="275282549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spcBef>
                <a:spcPct val="30000"/>
              </a:spcBef>
              <a:spcAft>
                <a:spcPct val="0"/>
              </a:spcAft>
              <a:buClrTx/>
              <a:buSzTx/>
              <a:buFontTx/>
              <a:buNone/>
              <a:tabLst/>
              <a:defRPr/>
            </a:pPr>
            <a:r>
              <a:rPr lang="en-US" dirty="0"/>
              <a:t>The word “guardian” (Gk. </a:t>
            </a:r>
            <a:r>
              <a:rPr lang="en-US" i="1" dirty="0" err="1"/>
              <a:t>episkopos</a:t>
            </a:r>
            <a:r>
              <a:rPr lang="en-US" dirty="0"/>
              <a:t>, </a:t>
            </a:r>
            <a:r>
              <a:rPr lang="el-GR" sz="1200" b="0" kern="1200" dirty="0">
                <a:solidFill>
                  <a:schemeClr val="tx1"/>
                </a:solidFill>
                <a:latin typeface="+mn-lt"/>
                <a:ea typeface="+mn-ea"/>
                <a:cs typeface="+mn-cs"/>
              </a:rPr>
              <a:t>ἐπίσκοπος</a:t>
            </a:r>
            <a:r>
              <a:rPr lang="en-US" dirty="0"/>
              <a:t>) refers to someone who</a:t>
            </a:r>
            <a:r>
              <a:rPr lang="en-US" baseline="0" dirty="0"/>
              <a:t> has the responsibility of safeguarding, protecting, or overseeing. In the Greco-Roman world, it was sometimes used to refer to an official at a temple who ensured that things were done correctly. Here it is illustrated by a depiction of a shepherd leaning on his staff as he watches over his sheep. This sarcophagus fragment was photographed at the </a:t>
            </a:r>
            <a:r>
              <a:rPr lang="en-US" dirty="0"/>
              <a:t>Vatican Museums.</a:t>
            </a:r>
          </a:p>
          <a:p>
            <a:pPr marL="0" marR="0" indent="0" algn="l" defTabSz="914400" rtl="0" eaLnBrk="1" fontAlgn="base" latinLnBrk="0" hangingPunct="1">
              <a:spcBef>
                <a:spcPct val="30000"/>
              </a:spcBef>
              <a:spcAft>
                <a:spcPct val="0"/>
              </a:spcAft>
              <a:buClrTx/>
              <a:buSzTx/>
              <a:buFontTx/>
              <a:buNone/>
              <a:tabLst/>
              <a:defRPr/>
            </a:pPr>
            <a:endParaRPr lang="en-US" dirty="0"/>
          </a:p>
          <a:p>
            <a:pPr marL="0" marR="0" indent="0" algn="l" defTabSz="914400" rtl="0" eaLnBrk="1" fontAlgn="base" latinLnBrk="0" hangingPunct="1">
              <a:spcBef>
                <a:spcPct val="30000"/>
              </a:spcBef>
              <a:spcAft>
                <a:spcPct val="0"/>
              </a:spcAft>
              <a:buClrTx/>
              <a:buSzTx/>
              <a:buFontTx/>
              <a:buNone/>
              <a:tabLst/>
              <a:defRPr/>
            </a:pPr>
            <a:r>
              <a:rPr lang="en-US" dirty="0"/>
              <a:t>tb0512175877</a:t>
            </a:r>
          </a:p>
        </p:txBody>
      </p:sp>
      <p:sp>
        <p:nvSpPr>
          <p:cNvPr id="4" name="Slide Number Placeholder 3"/>
          <p:cNvSpPr>
            <a:spLocks noGrp="1"/>
          </p:cNvSpPr>
          <p:nvPr>
            <p:ph type="sldNum" sz="quarter" idx="10"/>
          </p:nvPr>
        </p:nvSpPr>
        <p:spPr/>
        <p:txBody>
          <a:bodyPr/>
          <a:lstStyle/>
          <a:p>
            <a:fld id="{4E4946A3-FD68-4E77-9DEF-1E7536A4AD96}" type="slidenum">
              <a:rPr lang="en-US" smtClean="0"/>
              <a:t>178</a:t>
            </a:fld>
            <a:endParaRPr lang="en-US"/>
          </a:p>
        </p:txBody>
      </p:sp>
    </p:spTree>
    <p:extLst>
      <p:ext uri="{BB962C8B-B14F-4D97-AF65-F5344CB8AC3E}">
        <p14:creationId xmlns:p14="http://schemas.microsoft.com/office/powerpoint/2010/main" val="108187507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solidFill>
                  <a:prstClr val="black"/>
                </a:solidFill>
              </a:rPr>
              <a:pPr/>
              <a:t>179</a:t>
            </a:fld>
            <a:endParaRPr lang="en-US">
              <a:solidFill>
                <a:prstClr val="black"/>
              </a:solidFill>
            </a:endParaRPr>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oil lamp was photographed at the British Museum.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tb0930198473c</a:t>
            </a:r>
            <a:endParaRPr lang="en-US" dirty="0"/>
          </a:p>
        </p:txBody>
      </p:sp>
    </p:spTree>
    <p:extLst>
      <p:ext uri="{BB962C8B-B14F-4D97-AF65-F5344CB8AC3E}">
        <p14:creationId xmlns:p14="http://schemas.microsoft.com/office/powerpoint/2010/main" val="698657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is thought to depict the princess Danae with her infant son Perseus, shortly after being rescued from the sea by some fisherman. This image comes from Wikimedia Commons and is in the public domain. Source: https://commons.wikimedia.org/wiki/File:Danae_with_infant_Perseus_and_Fishermen.jpg</a:t>
            </a:r>
          </a:p>
          <a:p>
            <a:endParaRPr lang="en-US" dirty="0"/>
          </a:p>
          <a:p>
            <a:r>
              <a:rPr lang="en-US" dirty="0"/>
              <a:t>wiki0614201918049571023h</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333520550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solidFill>
                  <a:prstClr val="black"/>
                </a:solidFill>
              </a:rPr>
              <a:pPr/>
              <a:t>180</a:t>
            </a:fld>
            <a:endParaRPr lang="en-US">
              <a:solidFill>
                <a:prstClr val="black"/>
              </a:solidFill>
            </a:endParaRPr>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reference here to the “soul” (Gk. </a:t>
            </a:r>
            <a:r>
              <a:rPr lang="en-US" sz="1200" i="1" kern="1200" dirty="0" err="1">
                <a:solidFill>
                  <a:schemeClr val="tx1"/>
                </a:solidFill>
                <a:effectLst/>
                <a:latin typeface="+mn-lt"/>
                <a:ea typeface="+mn-ea"/>
                <a:cs typeface="+mn-cs"/>
              </a:rPr>
              <a:t>psuche</a:t>
            </a:r>
            <a:r>
              <a:rPr lang="en-US" sz="1200" kern="1200" dirty="0">
                <a:solidFill>
                  <a:schemeClr val="tx1"/>
                </a:solidFill>
                <a:effectLst/>
                <a:latin typeface="+mn-lt"/>
                <a:ea typeface="+mn-ea"/>
                <a:cs typeface="+mn-cs"/>
              </a:rPr>
              <a:t>, </a:t>
            </a:r>
            <a:r>
              <a:rPr lang="el-GR" sz="1200" b="0" kern="1200" dirty="0">
                <a:solidFill>
                  <a:schemeClr val="tx1"/>
                </a:solidFill>
                <a:latin typeface="+mn-lt"/>
                <a:ea typeface="+mn-ea"/>
                <a:cs typeface="+mn-cs"/>
              </a:rPr>
              <a:t>ψυχή</a:t>
            </a:r>
            <a:r>
              <a:rPr lang="en-US" sz="1200" kern="1200" dirty="0">
                <a:solidFill>
                  <a:schemeClr val="tx1"/>
                </a:solidFill>
                <a:effectLst/>
                <a:latin typeface="+mn-lt"/>
                <a:ea typeface="+mn-ea"/>
                <a:cs typeface="+mn-cs"/>
              </a:rPr>
              <a:t>) can stand for life itself, or by extension to the body, but in this context probably refers to the immaterial center of transcendent life (cf. Matt 10:28). The Greeks recognized</a:t>
            </a:r>
            <a:r>
              <a:rPr lang="en-US" sz="1200" kern="1200" baseline="0" dirty="0">
                <a:solidFill>
                  <a:schemeClr val="tx1"/>
                </a:solidFill>
                <a:effectLst/>
                <a:latin typeface="+mn-lt"/>
                <a:ea typeface="+mn-ea"/>
                <a:cs typeface="+mn-cs"/>
              </a:rPr>
              <a:t> the existence of the soul, and on occasion would include depictions of it in their artwork. It typically appeared as a small, </a:t>
            </a:r>
            <a:r>
              <a:rPr lang="en-US" sz="1200" kern="1200" baseline="0" dirty="0" err="1">
                <a:solidFill>
                  <a:schemeClr val="tx1"/>
                </a:solidFill>
                <a:effectLst/>
                <a:latin typeface="+mn-lt"/>
                <a:ea typeface="+mn-ea"/>
                <a:cs typeface="+mn-cs"/>
              </a:rPr>
              <a:t>wispish</a:t>
            </a:r>
            <a:r>
              <a:rPr lang="en-US" sz="1200" kern="1200" baseline="0" dirty="0">
                <a:solidFill>
                  <a:schemeClr val="tx1"/>
                </a:solidFill>
                <a:effectLst/>
                <a:latin typeface="+mn-lt"/>
                <a:ea typeface="+mn-ea"/>
                <a:cs typeface="+mn-cs"/>
              </a:rPr>
              <a:t> being that floated in the air, as illustrated on this white-ground </a:t>
            </a:r>
            <a:r>
              <a:rPr lang="en-US" sz="1200" i="1" kern="1200" baseline="0" dirty="0">
                <a:solidFill>
                  <a:schemeClr val="tx1"/>
                </a:solidFill>
                <a:effectLst/>
                <a:latin typeface="+mn-lt"/>
                <a:ea typeface="+mn-ea"/>
                <a:cs typeface="+mn-cs"/>
              </a:rPr>
              <a:t>lekythos</a:t>
            </a:r>
            <a:r>
              <a:rPr lang="en-US" sz="1200" kern="1200" baseline="0" dirty="0">
                <a:solidFill>
                  <a:schemeClr val="tx1"/>
                </a:solidFill>
                <a:effectLst/>
                <a:latin typeface="+mn-lt"/>
                <a:ea typeface="+mn-ea"/>
                <a:cs typeface="+mn-cs"/>
              </a:rPr>
              <a:t>. This vessel was photographed at the </a:t>
            </a:r>
            <a:r>
              <a:rPr lang="en-US" sz="1200" kern="1200" dirty="0">
                <a:solidFill>
                  <a:schemeClr val="tx1"/>
                </a:solidFill>
                <a:effectLst/>
                <a:latin typeface="+mn-lt"/>
                <a:ea typeface="+mn-ea"/>
                <a:cs typeface="+mn-cs"/>
              </a:rPr>
              <a:t>British Museum. </a:t>
            </a:r>
            <a:r>
              <a:rPr lang="en-US" sz="1200" kern="1200" baseline="0" dirty="0">
                <a:solidFill>
                  <a:schemeClr val="tx1"/>
                </a:solidFill>
                <a:effectLst/>
                <a:latin typeface="+mn-lt"/>
                <a:ea typeface="+mn-ea"/>
                <a:cs typeface="+mn-cs"/>
              </a:rPr>
              <a:t>This image comes from </a:t>
            </a:r>
            <a:r>
              <a:rPr lang="en-US" sz="1200" kern="1200" baseline="0" dirty="0" err="1">
                <a:solidFill>
                  <a:schemeClr val="tx1"/>
                </a:solidFill>
                <a:effectLst/>
                <a:latin typeface="+mn-lt"/>
                <a:ea typeface="+mn-ea"/>
                <a:cs typeface="+mn-cs"/>
              </a:rPr>
              <a:t>ArchaiOptix</a:t>
            </a:r>
            <a:r>
              <a:rPr lang="en-US" sz="1200" kern="1200" baseline="0" dirty="0">
                <a:solidFill>
                  <a:schemeClr val="tx1"/>
                </a:solidFill>
                <a:effectLst/>
                <a:latin typeface="+mn-lt"/>
                <a:ea typeface="+mn-ea"/>
                <a:cs typeface="+mn-cs"/>
              </a:rPr>
              <a:t> and is licensed under </a:t>
            </a:r>
            <a:r>
              <a:rPr lang="en-US" dirty="0"/>
              <a:t>CC BY-SA 4.0, via Wikimedia Commons: https://commons.wikimedia.org/wiki/File:Achilles_Painter_ARV_1000_193_two_youths_standing_at_tomb_stele.jpg.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wiki02122016155540972h</a:t>
            </a:r>
          </a:p>
        </p:txBody>
      </p:sp>
    </p:spTree>
    <p:extLst>
      <p:ext uri="{BB962C8B-B14F-4D97-AF65-F5344CB8AC3E}">
        <p14:creationId xmlns:p14="http://schemas.microsoft.com/office/powerpoint/2010/main" val="234133331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1 Peter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https://www.bibleplaces.com/peter-jude/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Kai Akagi,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&amp; 2 Peter, Jude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181</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grave stele</a:t>
            </a:r>
            <a:r>
              <a:rPr lang="en-US" baseline="0" dirty="0"/>
              <a:t> depicts two young women bringing an infant to its mother. The stele</a:t>
            </a:r>
            <a:r>
              <a:rPr lang="en-US" dirty="0"/>
              <a:t> was photographed at the National Archaeological Museum in Athens.</a:t>
            </a:r>
            <a:endParaRPr lang="ja-JP" dirty="0"/>
          </a:p>
          <a:p>
            <a:endParaRPr lang="en-US" dirty="0"/>
          </a:p>
          <a:p>
            <a:r>
              <a:rPr lang="en-US" dirty="0"/>
              <a:t>tb011117596h</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209684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3F39D-5DAB-7F18-B88E-2BBCFDB60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88EE9-D04B-C16E-6B26-08BDD432654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1DA9A1-732F-DCC7-25C4-CE04C25DE2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1 Peter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https://www.bibleplaces.com/peter-jude/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Kai Akagi,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&amp; 2 Peter, Jude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0076DEB6-7FB4-3A7A-D8DD-77BEE53B165B}"/>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804010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translated here as “spiritual” (Gk. </a:t>
            </a:r>
            <a:r>
              <a:rPr lang="en-US" i="1" dirty="0" err="1"/>
              <a:t>logikos</a:t>
            </a:r>
            <a:r>
              <a:rPr lang="en-US" dirty="0"/>
              <a:t>, </a:t>
            </a:r>
            <a:r>
              <a:rPr lang="el-GR" sz="1200" b="0" kern="1200" dirty="0">
                <a:solidFill>
                  <a:schemeClr val="tx1"/>
                </a:solidFill>
                <a:latin typeface="+mn-lt"/>
                <a:ea typeface="+mn-ea"/>
                <a:cs typeface="+mn-cs"/>
              </a:rPr>
              <a:t>λογικός</a:t>
            </a:r>
            <a:r>
              <a:rPr lang="en-US" dirty="0"/>
              <a:t>) occurs only one other time in the New Testament (Rom 12:1). In this context, it may be intended to contrast with “literal” milk, should</a:t>
            </a:r>
            <a:r>
              <a:rPr lang="en-US" baseline="0" dirty="0"/>
              <a:t> probably be understood as metaphorical (and thus spiritual) milk. </a:t>
            </a:r>
            <a:r>
              <a:rPr lang="en-US" dirty="0"/>
              <a:t>This figurine was photographed at the Istanbul Archaeological Museum.</a:t>
            </a:r>
          </a:p>
          <a:p>
            <a:endParaRPr lang="en-US" dirty="0"/>
          </a:p>
          <a:p>
            <a:r>
              <a:rPr lang="en-US" dirty="0"/>
              <a:t>tb041705848h</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2365795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this context, “milk” (Gk. </a:t>
            </a:r>
            <a:r>
              <a:rPr lang="en-US" i="1" dirty="0">
                <a:cs typeface="Calibri"/>
              </a:rPr>
              <a:t>gala</a:t>
            </a:r>
            <a:r>
              <a:rPr lang="en-US" dirty="0">
                <a:cs typeface="Calibri"/>
              </a:rPr>
              <a:t>, </a:t>
            </a:r>
            <a:r>
              <a:rPr lang="el-GR" sz="1200" b="0" kern="1200" dirty="0">
                <a:solidFill>
                  <a:schemeClr val="tx1"/>
                </a:solidFill>
                <a:latin typeface="+mn-lt"/>
                <a:ea typeface="+mn-ea"/>
                <a:cs typeface="+mn-cs"/>
              </a:rPr>
              <a:t>γάλα</a:t>
            </a:r>
            <a:r>
              <a:rPr lang="en-US" dirty="0">
                <a:cs typeface="Calibri"/>
              </a:rPr>
              <a:t>) should be understood figuratively to refer to the Word of God, without the negative nuance of elementary Christian instruction that applies in the context of Hebrews 5:12-14. This statue</a:t>
            </a:r>
            <a:r>
              <a:rPr lang="en-US" baseline="0" dirty="0">
                <a:cs typeface="Calibri"/>
              </a:rPr>
              <a:t> was probably originally intended to portray a goddess, although which one is uncertain. It was</a:t>
            </a:r>
            <a:r>
              <a:rPr lang="en-US" dirty="0">
                <a:cs typeface="Calibri"/>
              </a:rPr>
              <a:t> photographed at the Vatican Museums. </a:t>
            </a:r>
          </a:p>
          <a:p>
            <a:endParaRPr lang="en-US" dirty="0"/>
          </a:p>
          <a:p>
            <a:r>
              <a:rPr lang="en-US" dirty="0"/>
              <a:t>tb0512176800h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60823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mix two metaphors</a:t>
            </a:r>
            <a:r>
              <a:rPr lang="en-US" baseline="0" dirty="0"/>
              <a:t> used by Peter, this vase painting depicts a young man (who has grown and is no longer an infant) reading from a scroll (representative of instruction in Christian principles). </a:t>
            </a:r>
            <a:r>
              <a:rPr lang="en-US" dirty="0"/>
              <a:t>This vase was photographed</a:t>
            </a:r>
            <a:r>
              <a:rPr lang="en-US" baseline="0" dirty="0"/>
              <a:t> at the British Museum. </a:t>
            </a:r>
            <a:r>
              <a:rPr lang="en-US" dirty="0"/>
              <a:t>This image comes from </a:t>
            </a:r>
            <a:r>
              <a:rPr lang="en-US" dirty="0" err="1"/>
              <a:t>ArchaiOptix</a:t>
            </a:r>
            <a:r>
              <a:rPr lang="en-US" dirty="0"/>
              <a:t> and is licensed under CC BY-SA 4.0, via Wikimedia Commons: https://commons.wikimedia.org/wiki/File:Shuvalov_Painter_ARV_1208_38_youth_reading_and_boy_with_lyra.jpg.</a:t>
            </a:r>
          </a:p>
          <a:p>
            <a:endParaRPr lang="en-US" dirty="0"/>
          </a:p>
          <a:p>
            <a:r>
              <a:rPr lang="en-US" dirty="0"/>
              <a:t>wiki070720181541493247h</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666522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The verb “grow” (Gk. </a:t>
            </a:r>
            <a:r>
              <a:rPr lang="en-US" sz="1200" i="1" baseline="0" dirty="0" err="1"/>
              <a:t>auxanō</a:t>
            </a:r>
            <a:r>
              <a:rPr lang="en-US" sz="1200" baseline="0" dirty="0"/>
              <a:t>, </a:t>
            </a:r>
            <a:r>
              <a:rPr lang="el-GR" sz="1200" b="0" kern="1200" dirty="0">
                <a:solidFill>
                  <a:schemeClr val="tx1"/>
                </a:solidFill>
                <a:latin typeface="+mn-lt"/>
                <a:ea typeface="+mn-ea"/>
                <a:cs typeface="+mn-cs"/>
              </a:rPr>
              <a:t>αὐξάνω</a:t>
            </a:r>
            <a:r>
              <a:rPr lang="en-US" sz="1200" baseline="0" dirty="0"/>
              <a:t>) is illustrated here by a bronze statue of a well-muscled boxer. </a:t>
            </a:r>
            <a:r>
              <a:rPr lang="en-US" sz="1200" dirty="0"/>
              <a:t>This statue is thought to be influenced by the work of the 4th century BC Greek sculptor </a:t>
            </a:r>
            <a:r>
              <a:rPr lang="en-US" sz="1200" dirty="0" err="1"/>
              <a:t>Lysippos</a:t>
            </a:r>
            <a:r>
              <a:rPr lang="en-US" sz="1200" dirty="0"/>
              <a:t>. It was photographed at</a:t>
            </a:r>
            <a:r>
              <a:rPr lang="en-US" sz="1200" baseline="0" dirty="0"/>
              <a:t> the National Museum of Rome</a:t>
            </a:r>
            <a:r>
              <a:rPr lang="en-US" sz="1200" dirty="0"/>
              <a:t>.</a:t>
            </a:r>
          </a:p>
          <a:p>
            <a:endParaRPr lang="en-US" sz="1200" dirty="0"/>
          </a:p>
          <a:p>
            <a:r>
              <a:rPr lang="en-US" dirty="0"/>
              <a:t>tb0513177306h</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2436391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Peter alludes to Psalm 34:8: “</a:t>
            </a:r>
            <a:r>
              <a:rPr lang="en-US" dirty="0"/>
              <a:t>Oh taste and see that Yahweh is good;</a:t>
            </a:r>
            <a:r>
              <a:rPr lang="en-US" baseline="0" dirty="0"/>
              <a:t> b</a:t>
            </a:r>
            <a:r>
              <a:rPr lang="en-US" dirty="0"/>
              <a:t>lessed is the man who takes refuge in him.” Psalm 34:8 in the Septuagint uses the same word, "gracious“ (Gk. </a:t>
            </a:r>
            <a:r>
              <a:rPr lang="en-US" i="1" dirty="0" err="1"/>
              <a:t>chrēstos</a:t>
            </a:r>
            <a:r>
              <a:rPr lang="en-US" dirty="0"/>
              <a:t>, </a:t>
            </a:r>
            <a:r>
              <a:rPr lang="el-GR" sz="1200" b="0" kern="1200" dirty="0">
                <a:solidFill>
                  <a:schemeClr val="tx1"/>
                </a:solidFill>
                <a:latin typeface="+mn-lt"/>
                <a:ea typeface="+mn-ea"/>
                <a:cs typeface="+mn-cs"/>
              </a:rPr>
              <a:t>χρηστός</a:t>
            </a:r>
            <a:r>
              <a:rPr lang="en-US" dirty="0"/>
              <a:t>) rather than the</a:t>
            </a:r>
            <a:r>
              <a:rPr lang="en-US" baseline="0" dirty="0"/>
              <a:t> </a:t>
            </a:r>
            <a:r>
              <a:rPr lang="en-US" dirty="0"/>
              <a:t>“good” of the Hebrew text (Heb. </a:t>
            </a:r>
            <a:r>
              <a:rPr lang="en-US" i="1" dirty="0"/>
              <a:t>tov</a:t>
            </a:r>
            <a:r>
              <a:rPr lang="en-US" dirty="0"/>
              <a:t>, </a:t>
            </a:r>
            <a:r>
              <a:rPr lang="he-IL" sz="1200" kern="1200" dirty="0">
                <a:solidFill>
                  <a:schemeClr val="tx1"/>
                </a:solidFill>
                <a:latin typeface="+mn-lt"/>
                <a:ea typeface="+mn-ea"/>
                <a:cs typeface="+mn-cs"/>
              </a:rPr>
              <a:t>טוֹב</a:t>
            </a:r>
            <a:r>
              <a:rPr lang="en-US" sz="1200" kern="1200" dirty="0">
                <a:solidFill>
                  <a:schemeClr val="tx1"/>
                </a:solidFill>
                <a:latin typeface="+mn-lt"/>
                <a:ea typeface="+mn-ea"/>
                <a:cs typeface="+mn-cs"/>
              </a:rPr>
              <a:t> = Gk. </a:t>
            </a:r>
            <a:r>
              <a:rPr lang="en-US" sz="1200" i="1" kern="1200" dirty="0" err="1">
                <a:solidFill>
                  <a:schemeClr val="tx1"/>
                </a:solidFill>
                <a:latin typeface="+mn-lt"/>
                <a:ea typeface="+mn-ea"/>
                <a:cs typeface="+mn-cs"/>
              </a:rPr>
              <a:t>kalos</a:t>
            </a:r>
            <a:r>
              <a:rPr lang="en-US" sz="1200" kern="1200" dirty="0">
                <a:solidFill>
                  <a:schemeClr val="tx1"/>
                </a:solidFill>
                <a:latin typeface="+mn-lt"/>
                <a:ea typeface="+mn-ea"/>
                <a:cs typeface="+mn-cs"/>
              </a:rPr>
              <a:t>, </a:t>
            </a:r>
            <a:r>
              <a:rPr lang="el-GR" sz="1200" b="0" kern="1200" dirty="0">
                <a:solidFill>
                  <a:schemeClr val="tx1"/>
                </a:solidFill>
                <a:latin typeface="+mn-lt"/>
                <a:ea typeface="+mn-ea"/>
                <a:cs typeface="+mn-cs"/>
              </a:rPr>
              <a:t>καλός</a:t>
            </a:r>
            <a:r>
              <a:rPr lang="en-US" dirty="0"/>
              <a:t>). Psalm 34 is attributed to David by its superscript. This statue on Mount Zion portrays</a:t>
            </a:r>
            <a:r>
              <a:rPr lang="en-US" baseline="0" dirty="0"/>
              <a:t> </a:t>
            </a:r>
            <a:r>
              <a:rPr lang="en-US" dirty="0"/>
              <a:t>David as a king playing a harp.</a:t>
            </a:r>
          </a:p>
          <a:p>
            <a:endParaRPr lang="en-US" dirty="0"/>
          </a:p>
          <a:p>
            <a:r>
              <a:rPr lang="en-US" dirty="0"/>
              <a:t>tb010312629</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600688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ea typeface="ＭＳ Ｐゴシック"/>
                <a:cs typeface="Calibri"/>
              </a:rPr>
              <a:t>The verb</a:t>
            </a:r>
            <a:r>
              <a:rPr lang="en-US" altLang="ja-JP" baseline="0" dirty="0">
                <a:ea typeface="ＭＳ Ｐゴシック"/>
                <a:cs typeface="Calibri"/>
              </a:rPr>
              <a:t> “taste” (Gk. </a:t>
            </a:r>
            <a:r>
              <a:rPr lang="en-US" altLang="ja-JP" i="1" baseline="0" dirty="0" err="1">
                <a:ea typeface="ＭＳ Ｐゴシック"/>
                <a:cs typeface="Calibri"/>
              </a:rPr>
              <a:t>geuomai</a:t>
            </a:r>
            <a:r>
              <a:rPr lang="en-US" altLang="ja-JP" baseline="0" dirty="0">
                <a:ea typeface="ＭＳ Ｐゴシック"/>
                <a:cs typeface="Calibri"/>
              </a:rPr>
              <a:t>, </a:t>
            </a:r>
            <a:r>
              <a:rPr lang="el-GR" sz="1200" b="0" kern="1200" dirty="0">
                <a:solidFill>
                  <a:schemeClr val="tx1"/>
                </a:solidFill>
                <a:latin typeface="+mn-lt"/>
                <a:ea typeface="+mn-ea"/>
                <a:cs typeface="+mn-cs"/>
              </a:rPr>
              <a:t>γεύομαι</a:t>
            </a:r>
            <a:r>
              <a:rPr lang="en-US" altLang="ja-JP" baseline="0" dirty="0">
                <a:ea typeface="ＭＳ Ｐゴシック"/>
                <a:cs typeface="Calibri"/>
              </a:rPr>
              <a:t>) means to partake of something by mouth (cf. John 2:9). Here it is used figuratively to indicate experiencing something (cf. John 8:52; Heb 2:9). </a:t>
            </a:r>
            <a:r>
              <a:rPr lang="en-US" altLang="ja-JP" dirty="0">
                <a:ea typeface="ＭＳ Ｐゴシック"/>
                <a:cs typeface="Calibri"/>
              </a:rPr>
              <a:t>The idea is illustrated here by a fresco of a woman handing a drink to a man. This fresco was photographed at the Naples Archaeological Museum</a:t>
            </a:r>
            <a:r>
              <a:rPr lang="en-US" altLang="ja-JP" baseline="0" dirty="0">
                <a:ea typeface="+mn-ea"/>
                <a:cs typeface="Calibri"/>
              </a:rPr>
              <a:t>. </a:t>
            </a:r>
            <a:r>
              <a:rPr lang="en-US" altLang="ja-JP" dirty="0">
                <a:ea typeface="ＭＳ Ｐゴシック"/>
                <a:cs typeface="Calibri"/>
              </a:rPr>
              <a:t>This image comes from Gary Todd and is in the public domain, via Wikimedia Commons</a:t>
            </a:r>
            <a:r>
              <a:rPr lang="en-US" altLang="ja-JP" dirty="0">
                <a:ea typeface="+mn-ea"/>
                <a:cs typeface="Calibri"/>
              </a:rPr>
              <a:t>: https://commons.wikimedia.org/wiki/File:Roman_fresco_Woman_handing_a_beggar_a_drink,_from_House_of_the_Dioscuri,_Pompeii_(48452588127).jpg.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ea typeface="+mn-ea"/>
                <a:cs typeface="Calibri"/>
              </a:rPr>
              <a:t>wiki48452588127080220190321</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1467523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fresco depicts a young man drinking from a two-handled glass or silver cup. He is clad in a green toga, wears a leafy crown, and holds a plaque or standard. This fresco was</a:t>
            </a:r>
            <a:r>
              <a:rPr lang="en-US" baseline="0" dirty="0">
                <a:cs typeface="Calibri"/>
              </a:rPr>
              <a:t> photographed at the Naples Archaeological Museum. </a:t>
            </a:r>
            <a:r>
              <a:rPr lang="en-US" altLang="ja-JP" baseline="0" dirty="0">
                <a:ea typeface="+mn-ea"/>
                <a:cs typeface="Calibri"/>
              </a:rPr>
              <a:t>This image comes from Gary Todd and is in the public domain, via Wikimedia Commons: https://commons.wikimedia.org/wiki/File:Roman_Fresco_from_Pompeii_(48452069701).jpg.</a:t>
            </a:r>
          </a:p>
          <a:p>
            <a:endParaRPr lang="en-US" altLang="ja-JP" baseline="0" dirty="0">
              <a:ea typeface="+mn-ea"/>
              <a:cs typeface="Calibri"/>
            </a:endParaRPr>
          </a:p>
          <a:p>
            <a:r>
              <a:rPr lang="en-US" altLang="ja-JP" baseline="0" dirty="0">
                <a:ea typeface="+mn-ea"/>
                <a:cs typeface="Calibri"/>
              </a:rPr>
              <a:t>wiki484520697010802201903101083</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252346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word “gracious” (</a:t>
            </a:r>
            <a:r>
              <a:rPr lang="en-US" dirty="0"/>
              <a:t>Gk. </a:t>
            </a:r>
            <a:r>
              <a:rPr lang="en-US" i="1" dirty="0" err="1"/>
              <a:t>chrēstos</a:t>
            </a:r>
            <a:r>
              <a:rPr lang="en-US" dirty="0"/>
              <a:t>, </a:t>
            </a:r>
            <a:r>
              <a:rPr lang="el-GR" sz="1200" b="0" kern="1200" dirty="0">
                <a:solidFill>
                  <a:schemeClr val="tx1"/>
                </a:solidFill>
                <a:latin typeface="+mn-lt"/>
                <a:ea typeface="+mn-ea"/>
                <a:cs typeface="+mn-cs"/>
              </a:rPr>
              <a:t>χρηστός</a:t>
            </a:r>
            <a:r>
              <a:rPr lang="en-US" dirty="0">
                <a:cs typeface="Calibri"/>
              </a:rPr>
              <a:t>) refers to being morally good, kind, and benevolent</a:t>
            </a:r>
            <a:r>
              <a:rPr lang="en-US" altLang="ja-JP" baseline="0" dirty="0">
                <a:ea typeface="+mn-ea"/>
                <a:cs typeface="Calibri"/>
              </a:rPr>
              <a:t>. It is illustrated here by a fresco of a maenad holding a cupid in a gentle and loving embrace. This fresco comes from the House of Lucius </a:t>
            </a:r>
            <a:r>
              <a:rPr lang="en-US" altLang="ja-JP" baseline="0" dirty="0" err="1">
                <a:ea typeface="+mn-ea"/>
                <a:cs typeface="Calibri"/>
              </a:rPr>
              <a:t>Cecilius</a:t>
            </a:r>
            <a:r>
              <a:rPr lang="en-US" altLang="ja-JP" baseline="0" dirty="0">
                <a:ea typeface="+mn-ea"/>
                <a:cs typeface="Calibri"/>
              </a:rPr>
              <a:t> </a:t>
            </a:r>
            <a:r>
              <a:rPr lang="en-US" altLang="ja-JP" baseline="0" dirty="0" err="1">
                <a:ea typeface="+mn-ea"/>
                <a:cs typeface="Calibri"/>
              </a:rPr>
              <a:t>Jucundus</a:t>
            </a:r>
            <a:r>
              <a:rPr lang="en-US" altLang="ja-JP" baseline="0" dirty="0">
                <a:ea typeface="+mn-ea"/>
                <a:cs typeface="Calibri"/>
              </a:rPr>
              <a:t> at Pompeii, and was photographed at the Naples Archaeological Museum.</a:t>
            </a:r>
          </a:p>
          <a:p>
            <a:endParaRPr lang="en-US" altLang="ja-JP" baseline="0" dirty="0">
              <a:ea typeface="+mn-ea"/>
              <a:cs typeface="Calibri"/>
            </a:endParaRPr>
          </a:p>
          <a:p>
            <a:r>
              <a:rPr lang="en-US" altLang="ja-JP" dirty="0"/>
              <a:t>tb0515170200h</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252346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j-lt"/>
              </a:rPr>
              <a:t>The term “living stone” (Gk. </a:t>
            </a:r>
            <a:r>
              <a:rPr lang="en-US" sz="1200" i="1" kern="1200" baseline="0" dirty="0" err="1">
                <a:solidFill>
                  <a:schemeClr val="tx1"/>
                </a:solidFill>
                <a:latin typeface="+mj-lt"/>
              </a:rPr>
              <a:t>lithon</a:t>
            </a:r>
            <a:r>
              <a:rPr lang="en-US" sz="1200" i="1" kern="1200" baseline="0" dirty="0">
                <a:solidFill>
                  <a:schemeClr val="tx1"/>
                </a:solidFill>
                <a:latin typeface="+mj-lt"/>
              </a:rPr>
              <a:t> </a:t>
            </a:r>
            <a:r>
              <a:rPr lang="en-US" sz="1200" i="1" kern="1200" baseline="0" dirty="0" err="1">
                <a:solidFill>
                  <a:schemeClr val="tx1"/>
                </a:solidFill>
                <a:latin typeface="+mj-lt"/>
              </a:rPr>
              <a:t>zōnta</a:t>
            </a:r>
            <a:r>
              <a:rPr lang="en-US" sz="1200" kern="1200" baseline="0" dirty="0">
                <a:solidFill>
                  <a:schemeClr val="tx1"/>
                </a:solidFill>
                <a:latin typeface="+mj-lt"/>
              </a:rPr>
              <a:t>, </a:t>
            </a:r>
            <a:r>
              <a:rPr lang="el-GR" sz="1200" b="0" i="0" u="none" strike="noStrike" kern="1200" baseline="0" dirty="0">
                <a:solidFill>
                  <a:schemeClr val="tx1"/>
                </a:solidFill>
                <a:latin typeface="+mn-lt"/>
                <a:ea typeface="+mn-ea"/>
                <a:cs typeface="+mn-cs"/>
              </a:rPr>
              <a:t>λίθον ζῶντα</a:t>
            </a:r>
            <a:r>
              <a:rPr lang="en-US" sz="1200" kern="1200" baseline="0" dirty="0">
                <a:solidFill>
                  <a:schemeClr val="tx1"/>
                </a:solidFill>
                <a:latin typeface="+mj-lt"/>
              </a:rPr>
              <a:t>) in the modern era sometimes brings to mind either bedrock or rock that is still attached to bedrock. This is not the case with this phrase. The word “stone” (Gk. </a:t>
            </a:r>
            <a:r>
              <a:rPr lang="en-US" sz="1200" i="1" kern="1200" baseline="0" dirty="0" err="1">
                <a:solidFill>
                  <a:schemeClr val="tx1"/>
                </a:solidFill>
                <a:latin typeface="+mj-lt"/>
              </a:rPr>
              <a:t>lithos</a:t>
            </a:r>
            <a:r>
              <a:rPr lang="en-US" sz="1200" kern="1200" baseline="0" dirty="0">
                <a:solidFill>
                  <a:schemeClr val="tx1"/>
                </a:solidFill>
                <a:latin typeface="+mj-lt"/>
              </a:rPr>
              <a:t>, </a:t>
            </a:r>
            <a:r>
              <a:rPr lang="el-GR" sz="1200" b="0" kern="1200" dirty="0">
                <a:solidFill>
                  <a:schemeClr val="tx1"/>
                </a:solidFill>
                <a:latin typeface="+mn-lt"/>
                <a:ea typeface="+mn-ea"/>
                <a:cs typeface="+mn-cs"/>
              </a:rPr>
              <a:t>λίθος</a:t>
            </a:r>
            <a:r>
              <a:rPr lang="en-US" sz="1200" kern="1200" baseline="0" dirty="0">
                <a:solidFill>
                  <a:schemeClr val="tx1"/>
                </a:solidFill>
                <a:latin typeface="+mj-lt"/>
              </a:rPr>
              <a:t>) refers to individual stones, either worked and shaped stones (Matt 24:2; Luke 21:5) or unshaped field stones (Mark 5:5; Luke 4:3). The word “living” (Gk. </a:t>
            </a:r>
            <a:r>
              <a:rPr lang="en-US" sz="1200" i="1" kern="1200" baseline="0" dirty="0" err="1">
                <a:solidFill>
                  <a:schemeClr val="tx1"/>
                </a:solidFill>
                <a:latin typeface="+mj-lt"/>
              </a:rPr>
              <a:t>zaō</a:t>
            </a:r>
            <a:r>
              <a:rPr lang="en-US" sz="1200" kern="1200" baseline="0" dirty="0">
                <a:solidFill>
                  <a:schemeClr val="tx1"/>
                </a:solidFill>
                <a:latin typeface="+mj-lt"/>
              </a:rPr>
              <a:t>, </a:t>
            </a:r>
            <a:r>
              <a:rPr lang="el-GR" sz="1200" b="0" kern="1200" dirty="0">
                <a:solidFill>
                  <a:schemeClr val="tx1"/>
                </a:solidFill>
                <a:latin typeface="+mn-lt"/>
                <a:ea typeface="+mn-ea"/>
                <a:cs typeface="+mn-cs"/>
              </a:rPr>
              <a:t>ζάω</a:t>
            </a:r>
            <a:r>
              <a:rPr lang="en-US" sz="1200" kern="1200" baseline="0" dirty="0">
                <a:solidFill>
                  <a:schemeClr val="tx1"/>
                </a:solidFill>
                <a:latin typeface="+mj-lt"/>
              </a:rPr>
              <a:t>) should be understood in the same sense as Jesus’s statement that He was the living bread (John 6:51) or the living water (John 4:10). This understanding is supported by Peter’s subsequent statement, that followers of Jesus are also “living stones” who are being built into a spiritual house, followed by a more specific statement that Jesus is the “precious cornerstone” (2 Pet 2:6-7).</a:t>
            </a:r>
          </a:p>
          <a:p>
            <a:endParaRPr lang="en-US" sz="1200" kern="1200" baseline="0" dirty="0">
              <a:solidFill>
                <a:schemeClr val="tx1"/>
              </a:solidFill>
              <a:latin typeface="+mj-lt"/>
            </a:endParaRPr>
          </a:p>
          <a:p>
            <a:r>
              <a:rPr lang="en-US" sz="1200" kern="1200" baseline="0" dirty="0">
                <a:solidFill>
                  <a:schemeClr val="tx1"/>
                </a:solidFill>
                <a:latin typeface="+mj-lt"/>
              </a:rPr>
              <a:t>The massive stone in this photo is known locally as </a:t>
            </a:r>
            <a:r>
              <a:rPr lang="en-US" sz="1200" kern="1200" baseline="0" dirty="0" err="1">
                <a:solidFill>
                  <a:schemeClr val="tx1"/>
                </a:solidFill>
                <a:latin typeface="+mj-lt"/>
              </a:rPr>
              <a:t>Hajjar</a:t>
            </a:r>
            <a:r>
              <a:rPr lang="en-US" sz="1200" kern="1200" baseline="0" dirty="0">
                <a:solidFill>
                  <a:schemeClr val="tx1"/>
                </a:solidFill>
                <a:latin typeface="+mj-lt"/>
              </a:rPr>
              <a:t> el-</a:t>
            </a:r>
            <a:r>
              <a:rPr lang="en-US" sz="1200" kern="1200" baseline="0" dirty="0" err="1">
                <a:solidFill>
                  <a:schemeClr val="tx1"/>
                </a:solidFill>
                <a:latin typeface="+mj-lt"/>
              </a:rPr>
              <a:t>Hibla</a:t>
            </a:r>
            <a:r>
              <a:rPr lang="en-US" sz="1200" kern="1200" baseline="0" dirty="0">
                <a:solidFill>
                  <a:schemeClr val="tx1"/>
                </a:solidFill>
                <a:latin typeface="+mj-lt"/>
              </a:rPr>
              <a:t>, “Stone of the Pregnant Woman.” It is 65.5 feet (20 m) long, 13 feet (4 m) wide, and 13 feet (4 m) tall. It weighs over 1,000 tons and would have made an ideal, immovable cornerstone. It is not known why this stone was left in the quarry.</a:t>
            </a:r>
          </a:p>
          <a:p>
            <a:endParaRPr lang="en-US" dirty="0">
              <a:latin typeface="+mj-lt"/>
            </a:endParaRPr>
          </a:p>
          <a:p>
            <a:r>
              <a:rPr lang="en-US" dirty="0">
                <a:latin typeface="+mj-lt"/>
              </a:rPr>
              <a:t>adr090511053h</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475468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context, the word “choice” (Gk. </a:t>
            </a:r>
            <a:r>
              <a:rPr lang="en-US" i="1" dirty="0" err="1"/>
              <a:t>eklektos</a:t>
            </a:r>
            <a:r>
              <a:rPr lang="en-US" dirty="0"/>
              <a:t>, </a:t>
            </a:r>
            <a:r>
              <a:rPr lang="el-GR" sz="1200" b="0" kern="1200" dirty="0">
                <a:solidFill>
                  <a:schemeClr val="tx1"/>
                </a:solidFill>
                <a:latin typeface="+mn-lt"/>
                <a:ea typeface="+mn-ea"/>
                <a:cs typeface="+mn-cs"/>
              </a:rPr>
              <a:t>ἐκλεκτός</a:t>
            </a:r>
            <a:r>
              <a:rPr lang="en-US" dirty="0"/>
              <a:t>) pertains to being the best</a:t>
            </a:r>
            <a:r>
              <a:rPr lang="en-US" baseline="0" dirty="0"/>
              <a:t> in the course of a selection, indicating that the object is excellent or elite (cf. Rom 16:13). The word “precious” (Gk. </a:t>
            </a:r>
            <a:r>
              <a:rPr lang="en-US" i="1" baseline="0" dirty="0" err="1"/>
              <a:t>entimos</a:t>
            </a:r>
            <a:r>
              <a:rPr lang="en-US" baseline="0" dirty="0"/>
              <a:t>, </a:t>
            </a:r>
            <a:r>
              <a:rPr lang="el-GR" sz="1200" b="0" kern="1200" dirty="0">
                <a:solidFill>
                  <a:schemeClr val="tx1"/>
                </a:solidFill>
                <a:latin typeface="+mn-lt"/>
                <a:ea typeface="+mn-ea"/>
                <a:cs typeface="+mn-cs"/>
              </a:rPr>
              <a:t>ἔντιμος</a:t>
            </a:r>
            <a:r>
              <a:rPr lang="en-US" baseline="0" dirty="0"/>
              <a:t>) indicates something that is considered to be of considerable worth or value. Because of the critical role played by foundation stones, and particularly the cornerstone, ancient builders were quite careful about the stones they chose for those positions. This is illustrated by the massive stones that make up the foundation of the Temple of Jupiter at Baalbek, shown here. Known as the trilithon, the set of three stones above the one where the man is standing in this photo are the largest. </a:t>
            </a:r>
            <a:r>
              <a:rPr lang="en-US" sz="1200" dirty="0"/>
              <a:t>Each one of these stones is 70 feet (21 m) long, 14 feet (4 m) high, and 10 feet (3 m) thick. The supporting stone layer beneath features a number of stones which weigh an estimated 350 tons (318 t) and are 35 feet (11</a:t>
            </a:r>
            <a:r>
              <a:rPr lang="en-US" sz="1200" baseline="0" dirty="0"/>
              <a:t> m) </a:t>
            </a:r>
            <a:r>
              <a:rPr lang="en-US" sz="1200" dirty="0"/>
              <a:t>long. Each of these stones would have been considered both “choice” and “precious.” This temple was begun by Julius Caesar and completed by Augustus. </a:t>
            </a:r>
            <a:r>
              <a:rPr lang="en-US" baseline="0" dirty="0"/>
              <a:t>This image comes from </a:t>
            </a:r>
            <a:r>
              <a:rPr lang="en-US" dirty="0"/>
              <a:t>Lodo27 and is licensed under</a:t>
            </a:r>
            <a:r>
              <a:rPr lang="en-US" baseline="0" dirty="0"/>
              <a:t> </a:t>
            </a:r>
            <a:r>
              <a:rPr lang="en-US" dirty="0"/>
              <a:t>CC BY-SA 3.0, via Wikimedia Commons: https://commons.wikimedia.org/wiki/File:Temple_of_Jupiter,_West_wall,_Trilithon,_Baalbek_20422.jpg.</a:t>
            </a:r>
          </a:p>
          <a:p>
            <a:endParaRPr lang="en-US" dirty="0"/>
          </a:p>
          <a:p>
            <a:r>
              <a:rPr lang="en-US" dirty="0"/>
              <a:t>wiki0515201920422h</a:t>
            </a:r>
          </a:p>
        </p:txBody>
      </p:sp>
      <p:sp>
        <p:nvSpPr>
          <p:cNvPr id="4" name="Slide Number Placeholder 3"/>
          <p:cNvSpPr>
            <a:spLocks noGrp="1"/>
          </p:cNvSpPr>
          <p:nvPr>
            <p:ph type="sldNum" sz="quarter" idx="5"/>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03454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“put </a:t>
            </a:r>
            <a:r>
              <a:rPr lang="en-US" baseline="0" dirty="0"/>
              <a:t>aside” (Gk. </a:t>
            </a:r>
            <a:r>
              <a:rPr lang="en-US" i="1" baseline="0" dirty="0" err="1"/>
              <a:t>apotithēmi</a:t>
            </a:r>
            <a:r>
              <a:rPr lang="en-US" baseline="0" dirty="0"/>
              <a:t>, </a:t>
            </a:r>
            <a:r>
              <a:rPr lang="el-GR" sz="1200" b="0" i="0" u="none" strike="noStrike" kern="1200" baseline="0" dirty="0">
                <a:solidFill>
                  <a:schemeClr val="tx1"/>
                </a:solidFill>
                <a:latin typeface="+mn-lt"/>
                <a:ea typeface="+mn-ea"/>
                <a:cs typeface="+mn-cs"/>
              </a:rPr>
              <a:t>ἀποτίθημι</a:t>
            </a:r>
            <a:r>
              <a:rPr lang="en-US" baseline="0" dirty="0"/>
              <a:t>) means to take off or strip off clothing (cf. Acts 7:58). Peter uses the term here figuratively to speak of no longer practicing those things that are associated with sin. The Greeks and Romans were fond of bathing, and nearly every city of any size had a public bath. Bathing was an activity that usually began with the removal of clothing, as illustrated in this painting. </a:t>
            </a:r>
            <a:r>
              <a:rPr lang="en-US" dirty="0"/>
              <a:t>This oil on canvas painting was photographed at Tate Britain in London. This image comes from Wikimedia Commons and is in the public domain. Source: https://commons.wikimedia.org/wiki/File:Alma-Tadema_A_Favourite_Custom_1909_Tate_Britain.jpg.</a:t>
            </a:r>
          </a:p>
          <a:p>
            <a:endParaRPr lang="en-US" dirty="0"/>
          </a:p>
          <a:p>
            <a:r>
              <a:rPr lang="en-US" dirty="0"/>
              <a:t>wiki0111201909521920</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2755444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Although the preciousness of the stone in this metaphor seems to primarily concern its function as the foundation of a temple for God, preciousness of material and function are not mutually exclusive. Tobit 13:16 anticipates emerald and sapphire gates of Jerusalem, similar to the later image in Revelation 21:18-21. This pearl,</a:t>
            </a:r>
            <a:r>
              <a:rPr lang="en-US" baseline="0" dirty="0">
                <a:cs typeface="Calibri"/>
              </a:rPr>
              <a:t> </a:t>
            </a:r>
            <a:r>
              <a:rPr lang="en-US" dirty="0">
                <a:cs typeface="Calibri"/>
              </a:rPr>
              <a:t>emerald, and gold necklace from </a:t>
            </a:r>
            <a:r>
              <a:rPr lang="en-US" dirty="0" err="1">
                <a:cs typeface="Calibri"/>
              </a:rPr>
              <a:t>Mentana</a:t>
            </a:r>
            <a:r>
              <a:rPr lang="en-US" dirty="0">
                <a:cs typeface="Calibri"/>
              </a:rPr>
              <a:t> dates to the 3rd century AD. It was photographed at the National Museum of Rome. </a:t>
            </a:r>
          </a:p>
          <a:p>
            <a:endParaRPr lang="en-US" dirty="0"/>
          </a:p>
          <a:p>
            <a:r>
              <a:rPr lang="en-US" dirty="0"/>
              <a:t>tb0513177967h</a:t>
            </a:r>
            <a:endParaRPr lang="ja-JP" altLang="en-US" dirty="0">
              <a:ea typeface="ＭＳ Ｐゴシック"/>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306427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Peter applies the same description</a:t>
            </a:r>
            <a:r>
              <a:rPr lang="en-US" baseline="0" dirty="0"/>
              <a:t> to his audience as he did to Christ, “living stones.” This metaphor is explained by his description of the result, a “spiritual house.” It can be understood, then, that his audience as living stones are those who are spiritually alive, who work righteousness and not wickedness. The display in this photo shows part of the process of assembling the stone walls of a house out of individual stones, with the use of scaffolding.</a:t>
            </a:r>
            <a:endParaRPr lang="en-US" dirty="0"/>
          </a:p>
          <a:p>
            <a:endParaRPr lang="en-US" dirty="0"/>
          </a:p>
          <a:p>
            <a:r>
              <a:rPr lang="en-US" dirty="0"/>
              <a:t>tb053016950h</a:t>
            </a:r>
          </a:p>
        </p:txBody>
      </p:sp>
      <p:sp>
        <p:nvSpPr>
          <p:cNvPr id="4" name="Slide Number Placeholder 3"/>
          <p:cNvSpPr>
            <a:spLocks noGrp="1"/>
          </p:cNvSpPr>
          <p:nvPr>
            <p:ph type="sldNum" sz="quarter" idx="5"/>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785994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Church</a:t>
            </a:r>
            <a:r>
              <a:rPr lang="en-US" baseline="0" dirty="0"/>
              <a:t> of Saint Cleopas was built at </a:t>
            </a:r>
            <a:r>
              <a:rPr lang="en-US" baseline="0" dirty="0" err="1"/>
              <a:t>e</a:t>
            </a:r>
            <a:r>
              <a:rPr lang="en-US" dirty="0" err="1"/>
              <a:t>l-Qubeibeh</a:t>
            </a:r>
            <a:r>
              <a:rPr lang="en-US" dirty="0"/>
              <a:t>,</a:t>
            </a:r>
            <a:r>
              <a:rPr lang="en-US" baseline="0" dirty="0"/>
              <a:t> a village northwest of Jerusalem, by the Franciscans in AD 1335. In the 19th century, the church was in ruins. Permission to rebuild the church was granted in 1902. This photo shows the original apses at the far end of the church, as well as walls in the foreground which are in the process of being rebuilt. This American Colony photo was taken around 1902. El-</a:t>
            </a:r>
            <a:r>
              <a:rPr lang="en-US" baseline="0" dirty="0" err="1"/>
              <a:t>Qubeibeh</a:t>
            </a:r>
            <a:r>
              <a:rPr lang="en-US" baseline="0" dirty="0"/>
              <a:t> is one of the candidates for the location of the Emmaus mentioned in Luke 24.</a:t>
            </a:r>
          </a:p>
          <a:p>
            <a:endParaRPr lang="en-US" dirty="0"/>
          </a:p>
          <a:p>
            <a:r>
              <a:rPr lang="en-US" dirty="0"/>
              <a:t>mat06274</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3789236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the completed Church of St. Cleopas. In Peter’s metaphor, the individual stones are like believers in Christ who are built into “a spiritual house” (cf. </a:t>
            </a:r>
            <a:r>
              <a:rPr lang="en-US" dirty="0" err="1"/>
              <a:t>Eph</a:t>
            </a:r>
            <a:r>
              <a:rPr lang="en-US" dirty="0"/>
              <a:t> 2:22). This American Colony photo was taken between 1902 and 1911.</a:t>
            </a:r>
          </a:p>
          <a:p>
            <a:endParaRPr lang="en-US" dirty="0"/>
          </a:p>
          <a:p>
            <a:r>
              <a:rPr lang="en-US" dirty="0"/>
              <a:t>mat00963h</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789236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“spiritual house” is God’s dwelling place, then it can be conceived as a temple. </a:t>
            </a:r>
            <a:r>
              <a:rPr lang="en-US" sz="1200" kern="1200" baseline="0" dirty="0">
                <a:solidFill>
                  <a:schemeClr val="tx1"/>
                </a:solidFill>
                <a:latin typeface="+mn-lt"/>
                <a:ea typeface="+mn-ea"/>
                <a:cs typeface="+mn-cs"/>
              </a:rPr>
              <a:t>This model is located on top of the </a:t>
            </a:r>
            <a:r>
              <a:rPr lang="en-US" sz="1200" kern="1200" baseline="0" dirty="0" err="1">
                <a:solidFill>
                  <a:schemeClr val="tx1"/>
                </a:solidFill>
                <a:latin typeface="+mn-lt"/>
                <a:ea typeface="+mn-ea"/>
                <a:cs typeface="+mn-cs"/>
              </a:rPr>
              <a:t>Aish</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HaTorah</a:t>
            </a:r>
            <a:r>
              <a:rPr lang="en-US" sz="1200" kern="1200" baseline="0" dirty="0">
                <a:solidFill>
                  <a:schemeClr val="tx1"/>
                </a:solidFill>
                <a:latin typeface="+mn-lt"/>
                <a:ea typeface="+mn-ea"/>
                <a:cs typeface="+mn-cs"/>
              </a:rPr>
              <a:t> World Center overlooking the Western Wall prayer plaza. It was built by Michael </a:t>
            </a:r>
            <a:r>
              <a:rPr lang="en-US" sz="1200" kern="1200" baseline="0" dirty="0" err="1">
                <a:solidFill>
                  <a:schemeClr val="tx1"/>
                </a:solidFill>
                <a:latin typeface="+mn-lt"/>
                <a:ea typeface="+mn-ea"/>
                <a:cs typeface="+mn-cs"/>
              </a:rPr>
              <a:t>Osanis</a:t>
            </a:r>
            <a:r>
              <a:rPr lang="en-US" sz="1200" kern="1200" baseline="0" dirty="0">
                <a:solidFill>
                  <a:schemeClr val="tx1"/>
                </a:solidFill>
                <a:latin typeface="+mn-lt"/>
                <a:ea typeface="+mn-ea"/>
                <a:cs typeface="+mn-cs"/>
              </a:rPr>
              <a:t> and installed in August 2009. The 1.2-ton (1.1-t) model was constructed with gold, silver, wood, and stone and features a hydraulic elevator that lifts the temple building so visitors can view the interior. The model is built on a scale of 1:60 and faces west, opposite the orientation of the temple it represents.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tb010312508w</a:t>
            </a:r>
          </a:p>
        </p:txBody>
      </p:sp>
      <p:sp>
        <p:nvSpPr>
          <p:cNvPr id="4" name="Slide Number Placeholder 3"/>
          <p:cNvSpPr>
            <a:spLocks noGrp="1"/>
          </p:cNvSpPr>
          <p:nvPr>
            <p:ph type="sldNum" sz="quarter" idx="5"/>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3702205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temple model, which illustrates</a:t>
            </a:r>
            <a:r>
              <a:rPr lang="en-US" baseline="0" dirty="0"/>
              <a:t> the temple in the days of Jesus,</a:t>
            </a:r>
            <a:r>
              <a:rPr lang="en-US" dirty="0"/>
              <a:t> shows woodpiles on which to burn sacrifices, along with a pile of coals in the center of the altar. This model of the</a:t>
            </a:r>
            <a:r>
              <a:rPr lang="en-US" baseline="0" dirty="0"/>
              <a:t> temple was photographed on the roof of the </a:t>
            </a:r>
            <a:r>
              <a:rPr lang="en-US" dirty="0" err="1"/>
              <a:t>Aish</a:t>
            </a:r>
            <a:r>
              <a:rPr lang="en-US" dirty="0"/>
              <a:t> </a:t>
            </a:r>
            <a:r>
              <a:rPr lang="en-US" dirty="0" err="1"/>
              <a:t>HaTorah</a:t>
            </a:r>
            <a:r>
              <a:rPr lang="en-US" dirty="0"/>
              <a:t> building in the Jewish Quarter of the Old City in Jerusalem.</a:t>
            </a:r>
          </a:p>
          <a:p>
            <a:endParaRPr lang="en-US" dirty="0"/>
          </a:p>
          <a:p>
            <a:r>
              <a:rPr lang="en-US" dirty="0"/>
              <a:t>tb010312509h</a:t>
            </a:r>
          </a:p>
        </p:txBody>
      </p:sp>
      <p:sp>
        <p:nvSpPr>
          <p:cNvPr id="4" name="Slide Number Placeholder 3"/>
          <p:cNvSpPr>
            <a:spLocks noGrp="1"/>
          </p:cNvSpPr>
          <p:nvPr>
            <p:ph type="sldNum" sz="quarter" idx="5"/>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3052975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Peter’s wording recalls God’s statement to Moses at Mount Sinai:</a:t>
            </a:r>
            <a:r>
              <a:rPr lang="en-US" baseline="0" dirty="0">
                <a:cs typeface="Calibri"/>
              </a:rPr>
              <a:t> </a:t>
            </a:r>
            <a:r>
              <a:rPr lang="en-US" dirty="0">
                <a:cs typeface="Calibri"/>
              </a:rPr>
              <a:t>“</a:t>
            </a:r>
            <a:r>
              <a:rPr lang="en-US" dirty="0">
                <a:cs typeface="+mn-cs"/>
              </a:rPr>
              <a:t>A</a:t>
            </a:r>
            <a:r>
              <a:rPr lang="en-US" dirty="0"/>
              <a:t>nd you will be to me a kingdom of priests, and a holy nation" (Exod 19:6). Jebel Musa, shown in this photo, is the traditional location of Mount Sinai.</a:t>
            </a:r>
          </a:p>
          <a:p>
            <a:endParaRPr lang="en-US" dirty="0"/>
          </a:p>
          <a:p>
            <a:r>
              <a:rPr lang="en-US" dirty="0"/>
              <a:t>tb062105071h</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2145294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slaying of lambs at the Samaritan Passover provides some idea of what Old Testament sacrifices were like.</a:t>
            </a:r>
          </a:p>
          <a:p>
            <a:endParaRPr lang="en-US" dirty="0"/>
          </a:p>
          <a:p>
            <a:r>
              <a:rPr lang="en-US" dirty="0"/>
              <a:t>tb041106679h</a:t>
            </a:r>
          </a:p>
        </p:txBody>
      </p:sp>
      <p:sp>
        <p:nvSpPr>
          <p:cNvPr id="4" name="Slide Number Placeholder 3"/>
          <p:cNvSpPr>
            <a:spLocks noGrp="1"/>
          </p:cNvSpPr>
          <p:nvPr>
            <p:ph type="sldNum" sz="quarter" idx="5"/>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2916243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red-figure bell </a:t>
            </a:r>
            <a:r>
              <a:rPr lang="en-US" i="1" baseline="0" dirty="0"/>
              <a:t>krater</a:t>
            </a:r>
            <a:r>
              <a:rPr lang="en-US" baseline="0" dirty="0"/>
              <a:t> depicts Greek worshippers bringing a ram to the altar of Apollo at Delphi in order to sacrifice it. The bearded priest is shown washing his hands in a basin to purify himself prior to the sacrifice. Even Gentiles in Peter’s audience would have understood the metaphor of priesthood and sacrifice. This </a:t>
            </a:r>
            <a:r>
              <a:rPr lang="en-US" i="1" baseline="0" dirty="0"/>
              <a:t>krater</a:t>
            </a:r>
            <a:r>
              <a:rPr lang="en-US" baseline="0" dirty="0"/>
              <a:t> was photographed at the </a:t>
            </a:r>
            <a:r>
              <a:rPr lang="en-US" dirty="0"/>
              <a:t>Archaeological Museum of Agrigento. </a:t>
            </a:r>
            <a:r>
              <a:rPr lang="en-US" baseline="0" dirty="0"/>
              <a:t>This image comes from </a:t>
            </a:r>
            <a:r>
              <a:rPr lang="en-US" baseline="0" dirty="0" err="1"/>
              <a:t>Zde</a:t>
            </a:r>
            <a:r>
              <a:rPr lang="en-US" baseline="0" dirty="0"/>
              <a:t> and is licensed under </a:t>
            </a:r>
            <a:r>
              <a:rPr lang="en-US" dirty="0"/>
              <a:t>CC BY-SA 4.0, via Wikimedia Commons</a:t>
            </a:r>
            <a:r>
              <a:rPr lang="en-US" baseline="0" dirty="0"/>
              <a:t>: https://commons.wikimedia.org/wiki/File:Red_figure_bell_crater,_sacrificial_scene_at_Delphi,_420_BC,_AM_Agrigento,_120968.jpg.</a:t>
            </a:r>
          </a:p>
          <a:p>
            <a:endParaRPr lang="en-US" baseline="0" dirty="0"/>
          </a:p>
          <a:p>
            <a:r>
              <a:rPr lang="en-US" baseline="0" dirty="0"/>
              <a:t>wiki090820121645504204688</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2916243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t>
            </a:r>
            <a:r>
              <a:rPr lang="en-US" i="1" dirty="0" err="1"/>
              <a:t>oinochoe</a:t>
            </a:r>
            <a:r>
              <a:rPr lang="en-US" dirty="0"/>
              <a:t> depicts two men offering sacrifices on an altar. The man on the left holds a drink offering, while the</a:t>
            </a:r>
            <a:r>
              <a:rPr lang="en-US" baseline="0" dirty="0"/>
              <a:t> youth on the right holds meat on a skewer. An </a:t>
            </a:r>
            <a:r>
              <a:rPr lang="en-US" i="1" baseline="0" dirty="0" err="1"/>
              <a:t>oinochoe</a:t>
            </a:r>
            <a:r>
              <a:rPr lang="en-US" baseline="0" dirty="0"/>
              <a:t> (</a:t>
            </a:r>
            <a:r>
              <a:rPr lang="en-US" i="1" baseline="0" dirty="0"/>
              <a:t>oenochoe</a:t>
            </a:r>
            <a:r>
              <a:rPr lang="en-US" baseline="0" dirty="0"/>
              <a:t>) was a wine-pouring jug, often formed in a graceful shape. This object was photographed at the </a:t>
            </a:r>
            <a:r>
              <a:rPr lang="en-US" dirty="0"/>
              <a:t>Louvre Museum. This image comes from Jastrow and is in the public domain, via Wikimedia Commons: https://commons.wikimedia.org/wiki/File:Sacrifice_scene_Louvre_G402.jpg.</a:t>
            </a:r>
          </a:p>
          <a:p>
            <a:endParaRPr lang="en-US" dirty="0"/>
          </a:p>
          <a:p>
            <a:r>
              <a:rPr lang="en-US" dirty="0"/>
              <a:t>wiki0113200710411879h</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80307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metaphor is illustrated here by a statue of a woman pulling clothing over herself, preparing to attach the final clasp. This statue dates to the 1st century AD but is thought to be a copy of an original of the 3rd century BC. It</a:t>
            </a:r>
            <a:r>
              <a:rPr lang="en-US" dirty="0"/>
              <a:t> was photographed at the Louvre</a:t>
            </a:r>
            <a:r>
              <a:rPr lang="en-US" baseline="0" dirty="0"/>
              <a:t> Museum.</a:t>
            </a:r>
            <a:endParaRPr lang="en-US" dirty="0"/>
          </a:p>
          <a:p>
            <a:endParaRPr lang="en-US" dirty="0"/>
          </a:p>
          <a:p>
            <a:r>
              <a:rPr lang="en-US" dirty="0"/>
              <a:t>tb0928196627</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2436391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figure of speech used by Peter, “to offer up spiritual sacrifices,” can be understood more literally through things such as doing good works such as generosity and sharing (1 Tim 6:18) or helping orphans and widows in their distress (Jas 1:27).</a:t>
            </a:r>
          </a:p>
          <a:p>
            <a:endParaRPr lang="en-US" baseline="0" dirty="0"/>
          </a:p>
          <a:p>
            <a:r>
              <a:rPr lang="en-US" dirty="0"/>
              <a:t>tb010112108h</a:t>
            </a:r>
          </a:p>
        </p:txBody>
      </p:sp>
      <p:sp>
        <p:nvSpPr>
          <p:cNvPr id="4" name="Slide Number Placeholder 3"/>
          <p:cNvSpPr>
            <a:spLocks noGrp="1"/>
          </p:cNvSpPr>
          <p:nvPr>
            <p:ph type="sldNum" sz="quarter" idx="5"/>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2309108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buNone/>
            </a:pPr>
            <a:r>
              <a:rPr lang="en-US" dirty="0"/>
              <a:t>Peter quotes here from Isaiah: “Therefore thus says the Lord God, ‘Behold, I lay in a stone in Zion, a tested and precious cornerstone for a firm foundation. Whoever believes in him will not be shaken” (Isa 28:16). </a:t>
            </a:r>
            <a:r>
              <a:rPr lang="en-US" sz="1200" dirty="0"/>
              <a:t>The Great Isaiah Scroll is owned by the Israel Museum. This image is public domain, from Wikimedia: https://commons.wikimedia.org/wiki/File:The_Great_Isaiah_Scroll_MS_A_(1QIsa)_-_Google_Art_Project-x2-y0.jpg</a:t>
            </a:r>
          </a:p>
          <a:p>
            <a:pPr marL="4763" lvl="2" indent="0">
              <a:buNone/>
            </a:pPr>
            <a:endParaRPr lang="en-US" sz="1200" dirty="0"/>
          </a:p>
          <a:p>
            <a:pPr marL="4763" lvl="2" indent="0">
              <a:buNone/>
            </a:pPr>
            <a:r>
              <a:rPr lang="en-US" sz="1200" dirty="0"/>
              <a:t>isax2y0b</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1571693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a:defRPr/>
            </a:pPr>
            <a:r>
              <a:rPr lang="en-US" dirty="0">
                <a:cs typeface="Calibri"/>
              </a:rPr>
              <a:t>First Peter 2:6 quotes Isaiah 28:16. The traditional tomb of Isaiah in </a:t>
            </a:r>
            <a:r>
              <a:rPr lang="en-US" dirty="0" err="1">
                <a:cs typeface="Calibri"/>
              </a:rPr>
              <a:t>Silwan</a:t>
            </a:r>
            <a:r>
              <a:rPr lang="en-US" dirty="0">
                <a:cs typeface="Calibri"/>
              </a:rPr>
              <a:t> in Jerusalem may be seen in the center of this picture.</a:t>
            </a:r>
            <a:endParaRPr lang="en-US" dirty="0"/>
          </a:p>
          <a:p>
            <a:endParaRPr lang="en-US" dirty="0"/>
          </a:p>
          <a:p>
            <a:r>
              <a:rPr lang="en-US" dirty="0"/>
              <a:t>tb030103202h</a:t>
            </a:r>
            <a:endParaRPr lang="en-US" dirty="0">
              <a:cs typeface="Calibri"/>
            </a:endParaRPr>
          </a:p>
        </p:txBody>
      </p:sp>
    </p:spTree>
    <p:extLst>
      <p:ext uri="{BB962C8B-B14F-4D97-AF65-F5344CB8AC3E}">
        <p14:creationId xmlns:p14="http://schemas.microsoft.com/office/powerpoint/2010/main" val="2068927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a:defRPr/>
            </a:pPr>
            <a:r>
              <a:rPr lang="en-US" dirty="0"/>
              <a:t>tb0517173016h</a:t>
            </a:r>
            <a:endParaRPr lang="ja-JP" altLang="en-US" dirty="0">
              <a:ea typeface="ＭＳ Ｐゴシック"/>
              <a:cs typeface="Calibri"/>
            </a:endParaRPr>
          </a:p>
        </p:txBody>
      </p:sp>
    </p:spTree>
    <p:extLst>
      <p:ext uri="{BB962C8B-B14F-4D97-AF65-F5344CB8AC3E}">
        <p14:creationId xmlns:p14="http://schemas.microsoft.com/office/powerpoint/2010/main" val="667328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Like Peter, Paul also referred to Jesus as the foundation or cornerstone </a:t>
            </a:r>
            <a:r>
              <a:rPr lang="en-US" sz="1200" baseline="0" dirty="0"/>
              <a:t>(e.g., Rom 9:33; 1 Cor 3:11). </a:t>
            </a:r>
            <a:r>
              <a:rPr lang="en-US" sz="1200" dirty="0"/>
              <a:t>God refers to the foundation stone which He will place on Mount Zion, who will accomplish salvation for those who believe in Him. Paul explicitly identifies this foundation as Christ (Rom 10:10-11; cf. 1 Pet 2:4-8). The massive interlocking foundation stones shown in this photo are located on the southwest corner of the Temple Mount. Placed there by the workmen of King Herod, this</a:t>
            </a:r>
            <a:r>
              <a:rPr lang="en-US" sz="1200" baseline="0" dirty="0"/>
              <a:t> very large foundation would have been familiar to Peter, and to any of his audience who had traveled to Jerusalem. </a:t>
            </a:r>
            <a:r>
              <a:rPr lang="en-US" dirty="0"/>
              <a:t>Most of the stones used in the wall around the Temple Mount weigh 2–4 tons (1.8–3.6 t). Some of the stones weigh up to 10 tons (9 t), and a few on the southwestern corner (shown here) weigh about 50 tons (45 t). </a:t>
            </a:r>
          </a:p>
          <a:p>
            <a:endParaRPr lang="en-US" sz="1200" dirty="0"/>
          </a:p>
          <a:p>
            <a:r>
              <a:rPr lang="en-US" sz="1200" dirty="0"/>
              <a:t>tb091702210h</a:t>
            </a:r>
            <a:endParaRPr lang="en-US" dirty="0"/>
          </a:p>
        </p:txBody>
      </p:sp>
    </p:spTree>
    <p:extLst>
      <p:ext uri="{BB962C8B-B14F-4D97-AF65-F5344CB8AC3E}">
        <p14:creationId xmlns:p14="http://schemas.microsoft.com/office/powerpoint/2010/main" val="1121172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Several Roman</a:t>
            </a:r>
            <a:r>
              <a:rPr lang="en-US" sz="1200" baseline="0" dirty="0"/>
              <a:t> sarcophagi were reused in this Crusader building at Sepphoris, including one at the bottom corner.</a:t>
            </a:r>
          </a:p>
          <a:p>
            <a:endParaRPr lang="en-US" sz="1200" dirty="0"/>
          </a:p>
          <a:p>
            <a:r>
              <a:rPr lang="en-US" sz="1200" dirty="0"/>
              <a:t>tb110106507h</a:t>
            </a:r>
            <a:endParaRPr lang="en-US" dirty="0"/>
          </a:p>
        </p:txBody>
      </p:sp>
    </p:spTree>
    <p:extLst>
      <p:ext uri="{BB962C8B-B14F-4D97-AF65-F5344CB8AC3E}">
        <p14:creationId xmlns:p14="http://schemas.microsoft.com/office/powerpoint/2010/main" val="413519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on</a:t>
            </a:r>
            <a:r>
              <a:rPr lang="en-US" sz="1200" b="0" i="0" kern="1200" dirty="0">
                <a:solidFill>
                  <a:schemeClr val="tx1"/>
                </a:solidFill>
                <a:effectLst/>
                <a:latin typeface="+mn-lt"/>
                <a:ea typeface="+mn-ea"/>
                <a:cs typeface="+mn-cs"/>
              </a:rPr>
              <a:t> November 23,</a:t>
            </a:r>
            <a:r>
              <a:rPr lang="en-US" sz="1200" b="0" i="0" kern="1200" baseline="0" dirty="0">
                <a:solidFill>
                  <a:schemeClr val="tx1"/>
                </a:solidFill>
                <a:effectLst/>
                <a:latin typeface="+mn-lt"/>
                <a:ea typeface="+mn-ea"/>
                <a:cs typeface="+mn-cs"/>
              </a:rPr>
              <a:t> 1940. Ramallah is a large Arab city north of Jerusalem.</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mat20921h</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845900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This bronze figurine</a:t>
            </a:r>
            <a:r>
              <a:rPr lang="en-US" baseline="0" dirty="0">
                <a:latin typeface="+mj-lt"/>
              </a:rPr>
              <a:t> depicts an adolescent girl with her hands raised to cover her face, an act often associated with shame. </a:t>
            </a:r>
            <a:r>
              <a:rPr lang="en-US" dirty="0">
                <a:effectLst/>
                <a:latin typeface="+mj-lt"/>
                <a:ea typeface="Calibri" panose="020F0502020204030204" pitchFamily="34" charset="0"/>
              </a:rPr>
              <a:t>This image comes from The Cleveland Museum of Art, public domain, Purchase from the J. H. Wade Fund, 2002.89, </a:t>
            </a:r>
            <a:r>
              <a:rPr lang="en-US" baseline="0" dirty="0">
                <a:latin typeface="+mj-lt"/>
              </a:rPr>
              <a:t>https://www.clevelandart.org/art/2002.89.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mj-lt"/>
              </a:rPr>
              <a:t>tcma200289141134h</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4064946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statue head of</a:t>
            </a:r>
            <a:r>
              <a:rPr lang="en-US" baseline="0" dirty="0"/>
              <a:t> a smiling man (the long, pointed ears indicate that the statue was intended to portray a satyr) illustrates joy, the opposite of shame or disappointment. This statue comes from the Stoa of Attalos, a large covered walkway that was located next to the marketplace (</a:t>
            </a:r>
            <a:r>
              <a:rPr lang="en-US" i="1" baseline="0" dirty="0"/>
              <a:t>agora</a:t>
            </a:r>
            <a:r>
              <a:rPr lang="en-US" baseline="0" dirty="0"/>
              <a:t>) in Athens. </a:t>
            </a:r>
            <a:r>
              <a:rPr lang="en-US" dirty="0"/>
              <a:t>This image comes from LBM1948 and is licensed under</a:t>
            </a:r>
            <a:r>
              <a:rPr lang="en-US" baseline="0" dirty="0"/>
              <a:t> </a:t>
            </a:r>
            <a:r>
              <a:rPr lang="en-US" dirty="0"/>
              <a:t>CC BY-SA 4.0, via Wikimedia Commons: https://commons.wikimedia.org/wiki/File:Atenas,_Estoa_de_%C3%81talo_05.jpg.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wiki04092013130859</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43214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Tx/>
              <a:buNone/>
            </a:pPr>
            <a:r>
              <a:rPr lang="en-US" dirty="0"/>
              <a:t>An unfinished obelisk is located in Egypt’s only granite quarry. The length of this obelisk is 138 feet (42 m), which makes it one of longest obelisks ever discovered. Its</a:t>
            </a:r>
            <a:r>
              <a:rPr lang="en-US" baseline="0" dirty="0"/>
              <a:t> weight is estimated at 1,200 tons (1090 t), which is four times the weight of the next largest known obelisk (300 tons; 272 t). </a:t>
            </a:r>
            <a:r>
              <a:rPr lang="en-US" dirty="0"/>
              <a:t>The reason the obelisk was not completed is unknown. Perhaps a crack developed in it,</a:t>
            </a:r>
            <a:r>
              <a:rPr lang="en-US" baseline="0" dirty="0"/>
              <a:t> or the ruling government was replaced or changed its plans.</a:t>
            </a:r>
            <a:endParaRPr lang="en-US" dirty="0"/>
          </a:p>
          <a:p>
            <a:endParaRPr lang="en-US" dirty="0"/>
          </a:p>
          <a:p>
            <a:r>
              <a:rPr lang="en-US" dirty="0"/>
              <a:t>tb110700524h</a:t>
            </a:r>
          </a:p>
        </p:txBody>
      </p:sp>
      <p:sp>
        <p:nvSpPr>
          <p:cNvPr id="4" name="Slide Number Placeholder 3"/>
          <p:cNvSpPr>
            <a:spLocks noGrp="1"/>
          </p:cNvSpPr>
          <p:nvPr>
            <p:ph type="sldNum" sz="quarter" idx="5"/>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837495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woman depicted on this </a:t>
            </a:r>
            <a:r>
              <a:rPr lang="en-US" i="1" baseline="0" dirty="0"/>
              <a:t>lekythos</a:t>
            </a:r>
            <a:r>
              <a:rPr lang="en-US" baseline="0" dirty="0"/>
              <a:t> is either putting off clothing as she is preparing to bath, or she has just finished bathing and is clothing herself again. The garment in her hands is a chiton, the typical Greek tunic. </a:t>
            </a:r>
            <a:r>
              <a:rPr lang="en-US" dirty="0"/>
              <a:t>Behind her stands a large </a:t>
            </a:r>
            <a:r>
              <a:rPr lang="en-US" i="1" dirty="0" err="1"/>
              <a:t>plemochoe</a:t>
            </a:r>
            <a:r>
              <a:rPr lang="en-US" dirty="0"/>
              <a:t>, a vase for scented oil.</a:t>
            </a:r>
            <a:r>
              <a:rPr lang="en-US" baseline="0" dirty="0"/>
              <a:t> </a:t>
            </a:r>
            <a:r>
              <a:rPr lang="en-US" dirty="0"/>
              <a:t>This image comes from The Metropolitan Museum of Art and is in the public domain. Source:</a:t>
            </a:r>
            <a:r>
              <a:rPr lang="en-US" baseline="0" dirty="0"/>
              <a:t> https://www.metmuseum.org/art/collection/search/253052</a:t>
            </a:r>
          </a:p>
          <a:p>
            <a:endParaRPr lang="en-US" baseline="0" dirty="0"/>
          </a:p>
          <a:p>
            <a:r>
              <a:rPr lang="en-US" baseline="0" dirty="0"/>
              <a:t>met253052h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2436391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a:t>
            </a:r>
            <a:r>
              <a:rPr lang="en-US" sz="1200" baseline="0" dirty="0"/>
              <a:t> stone is the largest known in the Temple Mount construction. It measures </a:t>
            </a:r>
            <a:r>
              <a:rPr lang="en-US" baseline="0" dirty="0"/>
              <a:t>43.4 feet (13.2 m) long, 10.2 feet (3.1 m) tall, and an estimated 13.4–15.7 feet (4.0–4.8 m) deep. It is located along the western wall, north of the prayer plaza and Wilson’s Arch, and south of Warren’s Gate. See the next slide for lines marking the stone’s edges.</a:t>
            </a:r>
          </a:p>
          <a:p>
            <a:endParaRPr lang="en-US" sz="1200" dirty="0"/>
          </a:p>
          <a:p>
            <a:r>
              <a:rPr lang="en-US" sz="1200" dirty="0"/>
              <a:t>tb123109463h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4266389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a:t>
            </a:r>
            <a:r>
              <a:rPr lang="en-US" sz="1200" baseline="0" dirty="0"/>
              <a:t> stone is the largest known in the Temple Mount construction. It measures </a:t>
            </a:r>
            <a:r>
              <a:rPr lang="en-US" baseline="0" dirty="0"/>
              <a:t>43.4 feet (13.2 m) long, 10.2 feet (3.1 m) tall, and an estimated 13.4–15.7 feet (4.0–4.8 m) deep. It is located along the western wall, north of the prayer plaza and Wilson’s Arch, and south of Warren’s Gate. The lines mark the approximate edges of the stone.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tb123109463h</a:t>
            </a:r>
          </a:p>
        </p:txBody>
      </p:sp>
      <p:sp>
        <p:nvSpPr>
          <p:cNvPr id="4" name="Slide Number Placeholder 3"/>
          <p:cNvSpPr>
            <a:spLocks noGrp="1"/>
          </p:cNvSpPr>
          <p:nvPr>
            <p:ph type="sldNum" sz="quarter" idx="5"/>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14585249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buNone/>
            </a:pPr>
            <a:r>
              <a:rPr lang="en-US" dirty="0"/>
              <a:t>Peter once again quotes from Isaiah: “And he will be a sanctuary; but for both houses of Israel</a:t>
            </a:r>
            <a:r>
              <a:rPr lang="en-US" baseline="0" dirty="0"/>
              <a:t> he will be</a:t>
            </a:r>
            <a:r>
              <a:rPr lang="en-US" dirty="0"/>
              <a:t> a stone of stumbling and a rock of offense, like a trap and for a snare to the inhabitants of Jerusalem” (Isa 8:14). </a:t>
            </a:r>
            <a:r>
              <a:rPr lang="en-US" sz="1200" dirty="0"/>
              <a:t>The Great Isaiah Scroll is owned by the Israel Museum. This image is public domain, from Wikimedia: https://commons.wikimedia.org/wiki/File:The_Great_Isaiah_Scroll_MS_A_(1QIsa)_-_Google_Art_Project-x3-y0.jpg</a:t>
            </a:r>
          </a:p>
          <a:p>
            <a:pPr marL="4763" lvl="2" indent="0">
              <a:buNone/>
            </a:pPr>
            <a:endParaRPr lang="en-US" sz="1200" dirty="0"/>
          </a:p>
          <a:p>
            <a:pPr marL="4763" lvl="2" indent="0">
              <a:buNone/>
            </a:pPr>
            <a:r>
              <a:rPr lang="en-US" sz="1200" dirty="0"/>
              <a:t>isax3y0</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6523568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“offense” (Gk.</a:t>
            </a:r>
            <a:r>
              <a:rPr lang="en-US" baseline="0" dirty="0"/>
              <a:t> </a:t>
            </a:r>
            <a:r>
              <a:rPr lang="en-US" sz="1200" i="1" kern="1200" dirty="0" err="1">
                <a:solidFill>
                  <a:schemeClr val="tx1"/>
                </a:solidFill>
                <a:effectLst/>
                <a:latin typeface="+mn-lt"/>
                <a:ea typeface="+mn-ea"/>
                <a:cs typeface="+mn-cs"/>
              </a:rPr>
              <a:t>skandalon</a:t>
            </a:r>
            <a:r>
              <a:rPr lang="en-US" baseline="0" dirty="0"/>
              <a:t>,</a:t>
            </a:r>
            <a:r>
              <a:rPr lang="en-US" dirty="0"/>
              <a:t> </a:t>
            </a:r>
            <a:r>
              <a:rPr lang="el-GR" sz="1200" kern="1200" dirty="0">
                <a:solidFill>
                  <a:schemeClr val="tx1"/>
                </a:solidFill>
                <a:effectLst/>
                <a:latin typeface="+mn-lt"/>
                <a:ea typeface="+mn-ea"/>
                <a:cs typeface="+mn-cs"/>
              </a:rPr>
              <a:t>σκάνδαλον</a:t>
            </a:r>
            <a:r>
              <a:rPr lang="en-US" sz="1200" i="0" kern="1200" dirty="0">
                <a:solidFill>
                  <a:schemeClr val="tx1"/>
                </a:solidFill>
                <a:effectLst/>
                <a:latin typeface="+mn-lt"/>
                <a:ea typeface="+mn-ea"/>
                <a:cs typeface="+mn-cs"/>
              </a:rPr>
              <a:t>) refers to something that </a:t>
            </a:r>
            <a:r>
              <a:rPr lang="en-US" sz="1200" b="0" i="0" u="none" strike="noStrike" kern="1200" baseline="0" dirty="0">
                <a:solidFill>
                  <a:schemeClr val="tx1"/>
                </a:solidFill>
                <a:latin typeface="+mn-lt"/>
                <a:ea typeface="+mn-ea"/>
                <a:cs typeface="+mn-cs"/>
              </a:rPr>
              <a:t>causes offense or revulsion and results in opposition, disapproval, or hostility. </a:t>
            </a:r>
            <a:r>
              <a:rPr lang="en-US" sz="1200" i="0" kern="1200" dirty="0">
                <a:solidFill>
                  <a:schemeClr val="tx1"/>
                </a:solidFill>
                <a:effectLst/>
                <a:latin typeface="+mn-lt"/>
                <a:ea typeface="+mn-ea"/>
                <a:cs typeface="+mn-cs"/>
              </a:rPr>
              <a:t>Paul uses the same word in Romans 9:32-33 when he also cites Isaiah 8:14 to identify Jesus as a “rock of offense” (Gk. </a:t>
            </a:r>
            <a:r>
              <a:rPr lang="en-US" sz="1200" i="1" kern="1200" dirty="0" err="1">
                <a:solidFill>
                  <a:schemeClr val="tx1"/>
                </a:solidFill>
                <a:effectLst/>
                <a:latin typeface="+mn-lt"/>
                <a:ea typeface="+mn-ea"/>
                <a:cs typeface="+mn-cs"/>
              </a:rPr>
              <a:t>petran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skandalou</a:t>
            </a:r>
            <a:r>
              <a:rPr lang="en-US" sz="1200" i="0" kern="1200" dirty="0">
                <a:solidFill>
                  <a:schemeClr val="tx1"/>
                </a:solidFill>
                <a:effectLst/>
                <a:latin typeface="+mn-lt"/>
                <a:ea typeface="+mn-ea"/>
                <a:cs typeface="+mn-cs"/>
              </a:rPr>
              <a:t>, </a:t>
            </a:r>
            <a:r>
              <a:rPr lang="el-GR" sz="1200" b="0" i="0" u="none" strike="noStrike" kern="1200" baseline="0" dirty="0">
                <a:solidFill>
                  <a:schemeClr val="tx1"/>
                </a:solidFill>
                <a:latin typeface="+mn-lt"/>
                <a:ea typeface="+mn-ea"/>
                <a:cs typeface="+mn-cs"/>
              </a:rPr>
              <a:t>πέτραν σκανδάλου</a:t>
            </a:r>
            <a:r>
              <a:rPr lang="en-US" sz="1200" b="0" i="0" u="none" strike="noStrike" kern="1200" baseline="0" dirty="0">
                <a:solidFill>
                  <a:schemeClr val="tx1"/>
                </a:solidFill>
                <a:latin typeface="+mn-lt"/>
                <a:ea typeface="+mn-ea"/>
                <a:cs typeface="+mn-cs"/>
              </a:rPr>
              <a:t>)</a:t>
            </a:r>
            <a:r>
              <a:rPr lang="en-US" sz="1200" i="0" kern="1200" dirty="0">
                <a:solidFill>
                  <a:schemeClr val="tx1"/>
                </a:solidFill>
                <a:effectLst/>
                <a:latin typeface="+mn-lt"/>
                <a:ea typeface="+mn-ea"/>
                <a:cs typeface="+mn-cs"/>
              </a:rPr>
              <a:t>. This </a:t>
            </a:r>
            <a:r>
              <a:rPr lang="en-US" baseline="0" dirty="0"/>
              <a:t>aligns with what Jesus said of Himself (cf. Matt 11:6; Luke 7:23). The path shown in this photo is strewn with rocks that could easily cause someone to stumble, a literal illustration of Peter’s metaphor. The Sea of Galilee is visible in the background of this photo.</a:t>
            </a:r>
            <a:endParaRPr lang="en-US" dirty="0"/>
          </a:p>
          <a:p>
            <a:endParaRPr lang="en-US" dirty="0"/>
          </a:p>
          <a:p>
            <a:r>
              <a:rPr lang="en-US" dirty="0"/>
              <a:t>tb053016713h</a:t>
            </a:r>
          </a:p>
        </p:txBody>
      </p:sp>
      <p:sp>
        <p:nvSpPr>
          <p:cNvPr id="4" name="Slide Number Placeholder 3"/>
          <p:cNvSpPr>
            <a:spLocks noGrp="1"/>
          </p:cNvSpPr>
          <p:nvPr>
            <p:ph type="sldNum" sz="quarter" idx="5"/>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31618987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rocks were often removed from ancient footpaths, stones over which one could stumble were often present,</a:t>
            </a:r>
            <a:r>
              <a:rPr lang="en-US" baseline="0" dirty="0"/>
              <a:t> as is the case with the path in this photo. This American Colony photo was taken </a:t>
            </a:r>
            <a:r>
              <a:rPr lang="en-US" dirty="0"/>
              <a:t>between 1920 and 1933.</a:t>
            </a:r>
          </a:p>
          <a:p>
            <a:endParaRPr lang="en-US" dirty="0"/>
          </a:p>
          <a:p>
            <a:r>
              <a:rPr lang="en-US" dirty="0"/>
              <a:t>mat02610</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2194422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what remains of </a:t>
            </a:r>
            <a:r>
              <a:rPr lang="en-US" baseline="0" dirty="0"/>
              <a:t>the Roman road at the Ascent of Scorpions. Steps have been cut into the path at some points to ease travel, but even these steps could cause the absent-minded traveler to stumble.</a:t>
            </a:r>
            <a:endParaRPr lang="en-US" dirty="0"/>
          </a:p>
          <a:p>
            <a:endParaRPr lang="en-US" dirty="0"/>
          </a:p>
          <a:p>
            <a:r>
              <a:rPr lang="en-US" dirty="0"/>
              <a:t>tb010712170h</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45834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(Gk. </a:t>
            </a:r>
            <a:r>
              <a:rPr lang="en-US" i="1" dirty="0"/>
              <a:t>logos</a:t>
            </a:r>
            <a:r>
              <a:rPr lang="en-US" dirty="0"/>
              <a:t>, </a:t>
            </a:r>
            <a:r>
              <a:rPr lang="el-GR" sz="1200" b="0" kern="1200" dirty="0">
                <a:solidFill>
                  <a:schemeClr val="tx1"/>
                </a:solidFill>
                <a:latin typeface="+mn-lt"/>
                <a:ea typeface="+mn-ea"/>
                <a:cs typeface="+mn-cs"/>
              </a:rPr>
              <a:t>λόγος</a:t>
            </a:r>
            <a:r>
              <a:rPr lang="en-US" dirty="0"/>
              <a:t>) in this context refers to the Christian gospel, illustrated</a:t>
            </a:r>
            <a:r>
              <a:rPr lang="en-US" baseline="0" dirty="0"/>
              <a:t> here by an early manuscript fragment of the Gospel of Matthew</a:t>
            </a:r>
            <a:r>
              <a:rPr lang="en-US" dirty="0"/>
              <a:t>. This fragment, known as Majuscule</a:t>
            </a:r>
            <a:r>
              <a:rPr lang="en-US" baseline="0" dirty="0"/>
              <a:t> 071,</a:t>
            </a:r>
            <a:r>
              <a:rPr lang="en-US" dirty="0"/>
              <a:t> contains portions of Matthew 1:25–2:2. This image comes from Wikimedia Commons and is in the public domain. Source: https://commons.wikimedia.org/wiki/File:Uncial_071_(Harvard10651397).JPG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wiki106513975932350h</a:t>
            </a:r>
          </a:p>
        </p:txBody>
      </p:sp>
      <p:sp>
        <p:nvSpPr>
          <p:cNvPr id="4" name="Slide Number Placeholder 3"/>
          <p:cNvSpPr>
            <a:spLocks noGrp="1"/>
          </p:cNvSpPr>
          <p:nvPr>
            <p:ph type="sldNum" sz="quarter" idx="5"/>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3655574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Those who refuse to obey the word, Peter argues, will inevitably be caused to stumble</a:t>
            </a:r>
            <a:r>
              <a:rPr lang="en-US" baseline="0" dirty="0"/>
              <a:t> by it. </a:t>
            </a:r>
            <a:r>
              <a:rPr lang="en-US" dirty="0"/>
              <a:t>This bronze figure’s struggle, probably against the strain of a heavily laden cart, puts him in a position where he could easily stumble. His struggle is eloquently communicated by his posture. This image comes from Walters Art Museum in Baltimore and is in the public domain, via Wikimedia Commons: https://commons.wikimedia.org/wiki/File:Egyptian_-_Slave_-_Walters_542372.jpg.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wiki0325201217051190</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41685886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Now therefore, if ye will obey my voice indeed, and keep my covenant, then ye shall be mine own possession from among all peoples: for all the earth is mine: and ye shall be unto me a kingdom of priests, and a holy nation. These are the words which thou shalt speak unto the children of Israel” (</a:t>
            </a:r>
            <a:r>
              <a:rPr lang="en-US" dirty="0" err="1"/>
              <a:t>Exod</a:t>
            </a:r>
            <a:r>
              <a:rPr lang="en-US" dirty="0"/>
              <a:t> 19:5-6</a:t>
            </a:r>
            <a:r>
              <a:rPr lang="en-US" sz="1200" b="0" i="0" kern="1200" baseline="0" dirty="0">
                <a:solidFill>
                  <a:schemeClr val="tx1"/>
                </a:solidFill>
                <a:effectLst/>
                <a:latin typeface="+mn-lt"/>
                <a:ea typeface="+mn-ea"/>
                <a:cs typeface="+mn-cs"/>
              </a:rPr>
              <a:t>, ASV).</a:t>
            </a:r>
          </a:p>
          <a:p>
            <a:endParaRPr lang="en-US" sz="1200" b="0" i="0" kern="1200" baseline="0" dirty="0">
              <a:solidFill>
                <a:schemeClr val="tx1"/>
              </a:solidFill>
              <a:effectLst/>
              <a:latin typeface="+mn-lt"/>
              <a:ea typeface="+mn-ea"/>
              <a:cs typeface="+mn-cs"/>
            </a:endParaRPr>
          </a:p>
          <a:p>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tb031416390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3498717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For thou art a holy people unto Jehovah thy God: Jehovah thy God hath chosen thee to be a people for his own possession, above all peoples that are upon the face of the earth” (</a:t>
            </a:r>
            <a:r>
              <a:rPr lang="en-US" dirty="0" err="1"/>
              <a:t>Deut</a:t>
            </a:r>
            <a:r>
              <a:rPr lang="en-US" dirty="0"/>
              <a:t> 7:6</a:t>
            </a:r>
            <a:r>
              <a:rPr lang="en-US" sz="1200" b="0" i="0" kern="1200" baseline="0" dirty="0">
                <a:solidFill>
                  <a:schemeClr val="tx1"/>
                </a:solidFill>
                <a:effectLst/>
                <a:latin typeface="+mn-lt"/>
                <a:ea typeface="+mn-ea"/>
                <a:cs typeface="+mn-cs"/>
              </a:rPr>
              <a:t>, ASV).</a:t>
            </a:r>
          </a:p>
          <a:p>
            <a:endParaRPr lang="en-US" sz="1200" b="0" i="0" kern="1200" baseline="0" dirty="0">
              <a:solidFill>
                <a:schemeClr val="tx1"/>
              </a:solidFill>
              <a:effectLst/>
              <a:latin typeface="+mn-lt"/>
              <a:ea typeface="+mn-ea"/>
              <a:cs typeface="+mn-cs"/>
            </a:endParaRPr>
          </a:p>
          <a:p>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tb031416451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233830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“malice” (Gk.</a:t>
            </a:r>
            <a:r>
              <a:rPr lang="en-US" baseline="0" dirty="0"/>
              <a:t> </a:t>
            </a:r>
            <a:r>
              <a:rPr lang="en-US" i="1" baseline="0" dirty="0" err="1"/>
              <a:t>kakia</a:t>
            </a:r>
            <a:r>
              <a:rPr lang="en-US" baseline="0" dirty="0"/>
              <a:t>, </a:t>
            </a:r>
            <a:r>
              <a:rPr lang="el-GR" sz="1200" b="0" i="0" u="none" strike="noStrike" kern="1200" baseline="0" dirty="0">
                <a:solidFill>
                  <a:schemeClr val="tx1"/>
                </a:solidFill>
                <a:latin typeface="+mn-lt"/>
                <a:ea typeface="+mn-ea"/>
                <a:cs typeface="+mn-cs"/>
              </a:rPr>
              <a:t>κακία</a:t>
            </a:r>
            <a:r>
              <a:rPr lang="en-US" baseline="0" dirty="0"/>
              <a:t>) is a common word that refers to nearly any kind of vice, evil, or depravity. It is illustrated here by a figurine that portrays an actor dressed as a slave, sitting on an altar, and emptying a purse he just stole. A removable graphic has been added to this photo to avoid causing surprise or offense. </a:t>
            </a:r>
            <a:r>
              <a:rPr lang="en-US" dirty="0"/>
              <a:t>This image come from Jastrow and is in the public domain, via Wikimedia Commons: https://commons.wikimedia.org/wiki/File:Actor_slave_Louvre_CA265.jpg.</a:t>
            </a:r>
          </a:p>
          <a:p>
            <a:endParaRPr lang="en-US" dirty="0"/>
          </a:p>
          <a:p>
            <a:r>
              <a:rPr lang="en-US" dirty="0"/>
              <a:t>wiki1215200500291760</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15058136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For thou art a holy people unto Jehovah thy God, and Jehovah hath chosen thee to be a people for his own possession, above all peoples that are upon the face of the earth” (</a:t>
            </a:r>
            <a:r>
              <a:rPr lang="en-US" dirty="0" err="1"/>
              <a:t>Deut</a:t>
            </a:r>
            <a:r>
              <a:rPr lang="en-US" dirty="0"/>
              <a:t> 14:2</a:t>
            </a:r>
            <a:r>
              <a:rPr lang="en-US" sz="1200" b="0" i="0" kern="1200" baseline="0" dirty="0">
                <a:solidFill>
                  <a:schemeClr val="tx1"/>
                </a:solidFill>
                <a:effectLst/>
                <a:latin typeface="+mn-lt"/>
                <a:ea typeface="+mn-ea"/>
                <a:cs typeface="+mn-cs"/>
              </a:rPr>
              <a:t>, ASV).</a:t>
            </a:r>
          </a:p>
          <a:p>
            <a:endParaRPr lang="en-US" sz="1200" b="0" i="0" kern="1200" baseline="0" dirty="0">
              <a:solidFill>
                <a:schemeClr val="tx1"/>
              </a:solidFill>
              <a:effectLst/>
              <a:latin typeface="+mn-lt"/>
              <a:ea typeface="+mn-ea"/>
              <a:cs typeface="+mn-cs"/>
            </a:endParaRPr>
          </a:p>
          <a:p>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tb031416452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541845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descriptions of the body of Christ are taken from the Old Testament, where they describe Israel.</a:t>
            </a:r>
          </a:p>
          <a:p>
            <a:endParaRPr lang="en-US" sz="1200" kern="1200" dirty="0">
              <a:solidFill>
                <a:schemeClr val="tx1"/>
              </a:solidFill>
              <a:effectLst/>
              <a:latin typeface="+mn-lt"/>
              <a:ea typeface="+mn-ea"/>
              <a:cs typeface="+mn-cs"/>
            </a:endParaRPr>
          </a:p>
          <a:p>
            <a:r>
              <a:rPr lang="en-US" dirty="0"/>
              <a:t>tb101303093</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12891066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shows the approach</a:t>
            </a:r>
            <a:r>
              <a:rPr lang="en-US" baseline="0" dirty="0"/>
              <a:t> of someone moving from the dark world of a cave to the larger world of light outside.</a:t>
            </a:r>
            <a:endParaRPr lang="en-US" dirty="0"/>
          </a:p>
          <a:p>
            <a:endParaRPr lang="en-US" dirty="0"/>
          </a:p>
          <a:p>
            <a:r>
              <a:rPr lang="en-US" dirty="0"/>
              <a:t>tb051106103h</a:t>
            </a:r>
          </a:p>
        </p:txBody>
      </p:sp>
      <p:sp>
        <p:nvSpPr>
          <p:cNvPr id="4" name="Slide Number Placeholder 3"/>
          <p:cNvSpPr>
            <a:spLocks noGrp="1"/>
          </p:cNvSpPr>
          <p:nvPr>
            <p:ph type="sldNum" sz="quarter" idx="5"/>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6426638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warning inscription once stood</a:t>
            </a:r>
            <a:r>
              <a:rPr lang="en-US" sz="1200" baseline="0" dirty="0"/>
              <a:t> </a:t>
            </a:r>
            <a:r>
              <a:rPr lang="en-US" sz="1200" dirty="0"/>
              <a:t>on the</a:t>
            </a:r>
            <a:r>
              <a:rPr lang="en-US" sz="1200" baseline="0" dirty="0"/>
              <a:t> T</a:t>
            </a:r>
            <a:r>
              <a:rPr lang="en-US" sz="1200" dirty="0"/>
              <a:t>emple Mount at the fence between the Court of the Gentiles and the temple proper.</a:t>
            </a:r>
            <a:r>
              <a:rPr lang="en-US" sz="1200" baseline="0" dirty="0"/>
              <a:t> It</a:t>
            </a:r>
            <a:r>
              <a:rPr lang="en-US" sz="1200" dirty="0"/>
              <a:t> forbade foreigners from entering, </a:t>
            </a:r>
            <a:r>
              <a:rPr lang="en-US" dirty="0"/>
              <a:t>which illustrates that Gentiles were not considered the people of God prior to the cross</a:t>
            </a:r>
            <a:r>
              <a:rPr lang="en-US" sz="1200" dirty="0"/>
              <a:t>. It reads, “</a:t>
            </a:r>
            <a:r>
              <a:rPr lang="en-US" sz="1200" kern="1200" dirty="0">
                <a:solidFill>
                  <a:schemeClr val="tx1"/>
                </a:solidFill>
                <a:effectLst/>
                <a:latin typeface="+mn-lt"/>
                <a:ea typeface="+mn-ea"/>
                <a:cs typeface="+mn-cs"/>
              </a:rPr>
              <a:t>No foreigner is to enter the balustrade and enclosure around the temple. Whoever is caught will himself be the cause for [his] following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Josephus records the following exchange concerning these warnings: “Now Titus was deeply affected with this state of things, and reproached John and his party, and said to them, “Have not you, vile wretches that you are, by our permission, put up this partition-wall</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before your sanctuary? Have not you been allowed to put up the pillars thereto belonging at due distances, and on it to engrave in Greek, and in your own letters, this prohibition, that no foreigner should go beyond that wall? Have not we given you leave to kill such as go beyond it, though he were a Roman?” (Josephus, </a:t>
            </a:r>
            <a:r>
              <a:rPr lang="en-US" sz="1200" i="1" kern="1200" dirty="0">
                <a:solidFill>
                  <a:schemeClr val="tx1"/>
                </a:solidFill>
                <a:effectLst/>
                <a:latin typeface="+mn-lt"/>
                <a:ea typeface="+mn-ea"/>
                <a:cs typeface="+mn-cs"/>
              </a:rPr>
              <a:t>War</a:t>
            </a:r>
            <a:r>
              <a:rPr lang="en-US" sz="1200" kern="1200" dirty="0">
                <a:solidFill>
                  <a:schemeClr val="tx1"/>
                </a:solidFill>
                <a:effectLst/>
                <a:latin typeface="+mn-lt"/>
                <a:ea typeface="+mn-ea"/>
                <a:cs typeface="+mn-cs"/>
              </a:rPr>
              <a:t> 6.4.2). This inscription was discovered in Jerusalem in 1871 by Charles Clermont-</a:t>
            </a:r>
            <a:r>
              <a:rPr lang="en-US" sz="1200" kern="1200" dirty="0" err="1">
                <a:solidFill>
                  <a:schemeClr val="tx1"/>
                </a:solidFill>
                <a:effectLst/>
                <a:latin typeface="+mn-lt"/>
                <a:ea typeface="+mn-ea"/>
                <a:cs typeface="+mn-cs"/>
              </a:rPr>
              <a:t>Ganneau</a:t>
            </a:r>
            <a:r>
              <a:rPr lang="en-US" sz="1200" kern="1200" dirty="0">
                <a:solidFill>
                  <a:schemeClr val="tx1"/>
                </a:solidFill>
                <a:effectLst/>
                <a:latin typeface="+mn-lt"/>
                <a:ea typeface="+mn-ea"/>
                <a:cs typeface="+mn-cs"/>
              </a:rPr>
              <a:t> and was photographed at the </a:t>
            </a:r>
            <a:r>
              <a:rPr lang="en-US" sz="1200" dirty="0"/>
              <a:t>Istanbul Archaeological Museum.</a:t>
            </a:r>
            <a:endParaRPr lang="en-US" sz="1200" kern="1200" dirty="0">
              <a:solidFill>
                <a:schemeClr val="tx1"/>
              </a:solidFill>
              <a:effectLst/>
              <a:latin typeface="+mn-lt"/>
              <a:ea typeface="+mn-ea"/>
              <a:cs typeface="+mn-cs"/>
            </a:endParaRPr>
          </a:p>
          <a:p>
            <a:endParaRPr lang="en-US" dirty="0"/>
          </a:p>
          <a:p>
            <a:r>
              <a:rPr lang="en-US" dirty="0"/>
              <a:t>tb041705456gr</a:t>
            </a:r>
          </a:p>
        </p:txBody>
      </p:sp>
    </p:spTree>
    <p:extLst>
      <p:ext uri="{BB962C8B-B14F-4D97-AF65-F5344CB8AC3E}">
        <p14:creationId xmlns:p14="http://schemas.microsoft.com/office/powerpoint/2010/main" val="9348852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Peter alludes to passages from Hosea, including at least Hosea 2:23: “</a:t>
            </a:r>
            <a:r>
              <a:rPr lang="en-US" dirty="0"/>
              <a:t>And I will sow her for myself in the land. I will have mercy upon her who had not obtained mercy. I will say to those who were not my people, ‘You are my people;’ and they shall say, ‘You are my God.’” This picture shows a sign for Hoshea (Hosea) Street near the </a:t>
            </a:r>
            <a:r>
              <a:rPr lang="en-US" dirty="0" err="1"/>
              <a:t>Mea</a:t>
            </a:r>
            <a:r>
              <a:rPr lang="en-US" dirty="0"/>
              <a:t> Shearim neighborhood north of the Old City of Jerusalem.</a:t>
            </a:r>
            <a:endParaRPr lang="en-US" dirty="0">
              <a:cs typeface="Calibri"/>
            </a:endParaRPr>
          </a:p>
          <a:p>
            <a:endParaRPr lang="en-US" dirty="0"/>
          </a:p>
          <a:p>
            <a:r>
              <a:rPr lang="en-US" dirty="0"/>
              <a:t>lbd061919775h</a:t>
            </a:r>
            <a:endParaRPr lang="en-US" dirty="0">
              <a:cs typeface="Calibri"/>
            </a:endParaRPr>
          </a:p>
        </p:txBody>
      </p:sp>
    </p:spTree>
    <p:extLst>
      <p:ext uri="{BB962C8B-B14F-4D97-AF65-F5344CB8AC3E}">
        <p14:creationId xmlns:p14="http://schemas.microsoft.com/office/powerpoint/2010/main" val="24733209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a:defRPr/>
            </a:pPr>
            <a:r>
              <a:rPr lang="en-US" dirty="0"/>
              <a:t>In the narrative of Hosea, God tells Hosea to buy an adulterous wife (perhaps from a slave market) as an illustration of God having mercy on Israel and bringing them back to Himself as His people. This picture shows a drawing of a group in a slave market in Cairo.</a:t>
            </a:r>
            <a:endParaRPr lang="en-US" sz="1200" kern="1200" dirty="0">
              <a:solidFill>
                <a:schemeClr val="tx1"/>
              </a:solidFill>
              <a:effectLst/>
              <a:latin typeface="+mn-lt"/>
              <a:cs typeface="Calibri"/>
            </a:endParaRPr>
          </a:p>
          <a:p>
            <a:endParaRPr lang="en-US" dirty="0"/>
          </a:p>
          <a:p>
            <a:r>
              <a:rPr lang="en-US" dirty="0"/>
              <a:t>nypl83206h</a:t>
            </a:r>
            <a:endParaRPr lang="en-US" dirty="0">
              <a:cs typeface="Calibri"/>
            </a:endParaRPr>
          </a:p>
        </p:txBody>
      </p:sp>
    </p:spTree>
    <p:extLst>
      <p:ext uri="{BB962C8B-B14F-4D97-AF65-F5344CB8AC3E}">
        <p14:creationId xmlns:p14="http://schemas.microsoft.com/office/powerpoint/2010/main" val="7949542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a successful battle the Romans were fond of parading captives, especially important ones, through</a:t>
            </a:r>
            <a:r>
              <a:rPr lang="en-US" baseline="0" dirty="0"/>
              <a:t> the city of Rome in a procession called a triumph. Often the prisoners paraded through the city were subsequently killed at the temple where the procession ended. It was not customary for them to be shown mercy, but to receive the death sentence as representatives of their defeated people. </a:t>
            </a:r>
            <a:r>
              <a:rPr lang="en-US" dirty="0"/>
              <a:t>This relief, from circa AD 100, shows two chained captives </a:t>
            </a:r>
            <a:r>
              <a:rPr lang="en-US" baseline="0" dirty="0"/>
              <a:t>being displayed on a cart during a triumph. This terracotta panel </a:t>
            </a:r>
            <a:r>
              <a:rPr lang="en-US" dirty="0"/>
              <a:t>was photographed in the British Museum.</a:t>
            </a:r>
          </a:p>
          <a:p>
            <a:endParaRPr lang="en-US" dirty="0"/>
          </a:p>
          <a:p>
            <a:r>
              <a:rPr lang="en-US" dirty="0"/>
              <a:t>tb0929197870h</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1546795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baseline="0" dirty="0"/>
              <a:t>The central figure in this scene holds out his hands toward a seated figure, who might represent a judge or some ruler. The posture of holding out the hands may communicate a heartfelt plea for mercy. This fresco was photographed at the </a:t>
            </a:r>
            <a:r>
              <a:rPr lang="en-US" dirty="0"/>
              <a:t>National Museum of Rome.</a:t>
            </a:r>
          </a:p>
          <a:p>
            <a:endParaRPr lang="en-US" dirty="0"/>
          </a:p>
          <a:p>
            <a:r>
              <a:rPr lang="en-US" dirty="0"/>
              <a:t>tb0513177787</a:t>
            </a:r>
          </a:p>
        </p:txBody>
      </p:sp>
    </p:spTree>
    <p:extLst>
      <p:ext uri="{BB962C8B-B14F-4D97-AF65-F5344CB8AC3E}">
        <p14:creationId xmlns:p14="http://schemas.microsoft.com/office/powerpoint/2010/main" val="35881964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“foreigner” (Gk. </a:t>
            </a:r>
            <a:r>
              <a:rPr lang="en-US" i="1" dirty="0" err="1"/>
              <a:t>paroikos</a:t>
            </a:r>
            <a:r>
              <a:rPr lang="en-US" dirty="0"/>
              <a:t>, </a:t>
            </a:r>
            <a:r>
              <a:rPr lang="el-GR" sz="1200" b="0" kern="1200" dirty="0">
                <a:solidFill>
                  <a:schemeClr val="tx1"/>
                </a:solidFill>
                <a:latin typeface="+mn-lt"/>
                <a:ea typeface="+mn-ea"/>
                <a:cs typeface="+mn-cs"/>
              </a:rPr>
              <a:t>πάροικος</a:t>
            </a:r>
            <a:r>
              <a:rPr lang="en-US" dirty="0"/>
              <a:t>) refers to someone who lives in a place that is not one’s home. A “sojourner” (Gk. </a:t>
            </a:r>
            <a:r>
              <a:rPr lang="en-US" i="1" dirty="0" err="1"/>
              <a:t>parepidēmos</a:t>
            </a:r>
            <a:r>
              <a:rPr lang="en-US" dirty="0"/>
              <a:t>, </a:t>
            </a:r>
            <a:r>
              <a:rPr lang="el-GR" sz="1200" b="0" kern="1200" dirty="0">
                <a:solidFill>
                  <a:schemeClr val="tx1"/>
                </a:solidFill>
                <a:latin typeface="+mn-lt"/>
                <a:ea typeface="+mn-ea"/>
                <a:cs typeface="+mn-cs"/>
              </a:rPr>
              <a:t>παρεπίδημος</a:t>
            </a:r>
            <a:r>
              <a:rPr lang="en-US" dirty="0"/>
              <a:t>) is nearly a synonym, referring to a resident alien or someone living in a</a:t>
            </a:r>
            <a:r>
              <a:rPr lang="en-US" baseline="0" dirty="0"/>
              <a:t> strange or foreign place. These ideas are illustrated here by a depiction of a family of foreigners, perhaps Gauls. The bearded man stands beside a small heap of armor consisting of shields topped by a helmet. His crossed wrists indicate that his hands are tied, confirming that he is a prisoner. The woman and child stand in seemingly remorseful poses. This relief was photographed at the C</a:t>
            </a:r>
            <a:r>
              <a:rPr lang="en-US" dirty="0"/>
              <a:t>orinth Museum.</a:t>
            </a:r>
          </a:p>
          <a:p>
            <a:endParaRPr lang="en-US" dirty="0"/>
          </a:p>
          <a:p>
            <a:r>
              <a:rPr lang="en-US" dirty="0"/>
              <a:t>tb011017989h</a:t>
            </a:r>
          </a:p>
        </p:txBody>
      </p:sp>
      <p:sp>
        <p:nvSpPr>
          <p:cNvPr id="4" name="Slide Number Placeholder 3"/>
          <p:cNvSpPr>
            <a:spLocks noGrp="1"/>
          </p:cNvSpPr>
          <p:nvPr>
            <p:ph type="sldNum" sz="quarter" idx="5"/>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1391982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Jewish people had spent many generations living in foreign places, including their time in exile in Babylon. </a:t>
            </a:r>
            <a:r>
              <a:rPr lang="en-US" dirty="0"/>
              <a:t>This model was photographed at the Bible Lands Museum in Jerusalem.</a:t>
            </a:r>
          </a:p>
          <a:p>
            <a:endParaRPr lang="en-US" dirty="0"/>
          </a:p>
          <a:p>
            <a:r>
              <a:rPr lang="en-US" dirty="0"/>
              <a:t>mjb1903102911h</a:t>
            </a:r>
          </a:p>
        </p:txBody>
      </p:sp>
      <p:sp>
        <p:nvSpPr>
          <p:cNvPr id="4" name="Slide Number Placeholder 3"/>
          <p:cNvSpPr>
            <a:spLocks noGrp="1"/>
          </p:cNvSpPr>
          <p:nvPr>
            <p:ph type="sldNum" sz="quarter" idx="5"/>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279872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“guile” (Gk. </a:t>
            </a:r>
            <a:r>
              <a:rPr lang="en-US" i="1" dirty="0" err="1"/>
              <a:t>dolos</a:t>
            </a:r>
            <a:r>
              <a:rPr lang="en-US" dirty="0"/>
              <a:t>, </a:t>
            </a:r>
            <a:r>
              <a:rPr lang="el-GR" sz="1200" b="0" i="0" u="none" strike="noStrike" kern="1200" baseline="0" dirty="0">
                <a:solidFill>
                  <a:schemeClr val="tx1"/>
                </a:solidFill>
                <a:latin typeface="+mn-lt"/>
                <a:ea typeface="+mn-ea"/>
                <a:cs typeface="+mn-cs"/>
              </a:rPr>
              <a:t>δόλος</a:t>
            </a:r>
            <a:r>
              <a:rPr lang="en-US" dirty="0"/>
              <a:t>) was originally used to refer</a:t>
            </a:r>
            <a:r>
              <a:rPr lang="en-US" baseline="0" dirty="0"/>
              <a:t> to </a:t>
            </a:r>
            <a:r>
              <a:rPr lang="en-US" dirty="0"/>
              <a:t>bait for fish;</a:t>
            </a:r>
            <a:r>
              <a:rPr lang="en-US" baseline="0" dirty="0"/>
              <a:t> it refers to cunning, deceit, or treachery</a:t>
            </a:r>
            <a:r>
              <a:rPr lang="en-US" dirty="0"/>
              <a:t>. </a:t>
            </a:r>
            <a:r>
              <a:rPr lang="en-US" sz="1200" dirty="0"/>
              <a:t>This relief comes from the palace of the Assyrian king Sennacherib at Nineveh. It was photographed </a:t>
            </a:r>
            <a:r>
              <a:rPr lang="en-US" sz="1200" baseline="0" dirty="0"/>
              <a:t>at the </a:t>
            </a:r>
            <a:r>
              <a:rPr lang="en-US" sz="1200" dirty="0"/>
              <a:t>British Museum.</a:t>
            </a:r>
          </a:p>
          <a:p>
            <a:endParaRPr lang="en-US" sz="1200" dirty="0"/>
          </a:p>
          <a:p>
            <a:r>
              <a:rPr lang="en-US" sz="1200" dirty="0"/>
              <a:t>tb112004896h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1395934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large proportion of the Jewish population in the 1st century lived outside of their homeland (cf. Jas 1:1). One of the distinct</a:t>
            </a:r>
            <a:r>
              <a:rPr lang="en-US" sz="1200" kern="1200" baseline="0" dirty="0">
                <a:solidFill>
                  <a:schemeClr val="tx1"/>
                </a:solidFill>
                <a:effectLst/>
                <a:latin typeface="+mn-lt"/>
                <a:ea typeface="+mn-ea"/>
                <a:cs typeface="+mn-cs"/>
              </a:rPr>
              <a:t> evidences of their presence in a place was the synagogue, a place Paul often made his first stop when visiting a new city (e.g., Acts 13:14; 14:1; 17:1; etc.). </a:t>
            </a:r>
            <a:r>
              <a:rPr lang="en-US" sz="1200" kern="1200" dirty="0">
                <a:solidFill>
                  <a:schemeClr val="tx1"/>
                </a:solidFill>
                <a:effectLst/>
                <a:latin typeface="+mn-lt"/>
                <a:ea typeface="+mn-ea"/>
                <a:cs typeface="+mn-cs"/>
              </a:rPr>
              <a:t>The synagogue at Dura Europos was quite short-lived; it was built in AD 244–245 and destroyed in the Sassanid attack on</a:t>
            </a:r>
            <a:r>
              <a:rPr lang="en-US" sz="1200" kern="1200" baseline="0" dirty="0">
                <a:solidFill>
                  <a:schemeClr val="tx1"/>
                </a:solidFill>
                <a:effectLst/>
                <a:latin typeface="+mn-lt"/>
                <a:ea typeface="+mn-ea"/>
                <a:cs typeface="+mn-cs"/>
              </a:rPr>
              <a:t> the city in AD 256. The city was never rebuilt, which helped to preserve the spectacular frescoes of the synagogue, now located at the National Museum of Damascus in Syria. Some of the painted tiles that decorated the ceiling of the synagogue are held by the Yale University Art Gallery, with a few also at the Metropolitan Museum of Art in New York City, the Jewish Museum in New York City, and the Louvre Museum. </a:t>
            </a:r>
            <a:r>
              <a:rPr lang="en-US" sz="1200" kern="1200" dirty="0">
                <a:solidFill>
                  <a:schemeClr val="tx1"/>
                </a:solidFill>
                <a:effectLst/>
                <a:latin typeface="+mn-lt"/>
                <a:ea typeface="+mn-ea"/>
                <a:cs typeface="+mn-cs"/>
              </a:rPr>
              <a:t>This image comes from </a:t>
            </a:r>
            <a:r>
              <a:rPr lang="en-US" dirty="0" err="1"/>
              <a:t>Marsyas</a:t>
            </a:r>
            <a:r>
              <a:rPr lang="en-US" dirty="0"/>
              <a:t> and is licensed under CC BY-SA 3.0, via Wikimedia Commons: https://commons.wikimedia.org/wiki/File:Doura_Europos_Synagogue_W_portico.jpg.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wiki080920081600768h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70</a:t>
            </a:fld>
            <a:endParaRPr lang="en-US"/>
          </a:p>
        </p:txBody>
      </p:sp>
    </p:spTree>
    <p:extLst>
      <p:ext uri="{BB962C8B-B14F-4D97-AF65-F5344CB8AC3E}">
        <p14:creationId xmlns:p14="http://schemas.microsoft.com/office/powerpoint/2010/main" val="3469874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was probably the ease of travel in the Greco-Roman</a:t>
            </a:r>
            <a:r>
              <a:rPr lang="en-US" sz="1200" kern="1200" baseline="0" dirty="0">
                <a:solidFill>
                  <a:schemeClr val="tx1"/>
                </a:solidFill>
                <a:effectLst/>
                <a:latin typeface="+mn-lt"/>
                <a:ea typeface="+mn-ea"/>
                <a:cs typeface="+mn-cs"/>
              </a:rPr>
              <a:t> period that led to such an increase in the movement of people groups. This relief of people travelling in a horse-drawn cart was photographed at the </a:t>
            </a:r>
            <a:r>
              <a:rPr lang="en-US" sz="1200" kern="1200" dirty="0">
                <a:solidFill>
                  <a:schemeClr val="tx1"/>
                </a:solidFill>
                <a:effectLst/>
                <a:latin typeface="+mn-lt"/>
                <a:ea typeface="+mn-ea"/>
                <a:cs typeface="+mn-cs"/>
              </a:rPr>
              <a:t>Vatican Museums.</a:t>
            </a:r>
          </a:p>
          <a:p>
            <a:endParaRPr lang="en-US" sz="1200" kern="1200" dirty="0">
              <a:solidFill>
                <a:schemeClr val="tx1"/>
              </a:solidFill>
              <a:effectLst/>
              <a:latin typeface="+mn-lt"/>
              <a:ea typeface="+mn-ea"/>
              <a:cs typeface="+mn-cs"/>
            </a:endParaRPr>
          </a:p>
          <a:p>
            <a:r>
              <a:rPr lang="en-US" dirty="0"/>
              <a:t>tb0512176831h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pPr/>
              <a:t>71</a:t>
            </a:fld>
            <a:endParaRPr lang="en-US"/>
          </a:p>
        </p:txBody>
      </p:sp>
    </p:spTree>
    <p:extLst>
      <p:ext uri="{BB962C8B-B14F-4D97-AF65-F5344CB8AC3E}">
        <p14:creationId xmlns:p14="http://schemas.microsoft.com/office/powerpoint/2010/main" val="9967878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dirty="0"/>
              <a:t>The phrase “fleshly lusts” (Gk. </a:t>
            </a:r>
            <a:r>
              <a:rPr lang="en-US" altLang="ja-JP" i="1" dirty="0" err="1"/>
              <a:t>sarkikē</a:t>
            </a:r>
            <a:r>
              <a:rPr lang="en-US" altLang="ja-JP" i="1" dirty="0"/>
              <a:t> </a:t>
            </a:r>
            <a:r>
              <a:rPr lang="en-US" altLang="ja-JP" i="1" dirty="0" err="1"/>
              <a:t>epithumia</a:t>
            </a:r>
            <a:r>
              <a:rPr lang="en-US" altLang="ja-JP" dirty="0"/>
              <a:t>, </a:t>
            </a:r>
            <a:r>
              <a:rPr lang="el-GR" sz="1200" b="0" i="0" u="none" strike="noStrike" kern="1200" baseline="0" dirty="0">
                <a:solidFill>
                  <a:schemeClr val="tx1"/>
                </a:solidFill>
                <a:latin typeface="+mn-lt"/>
                <a:ea typeface="+mn-ea"/>
                <a:cs typeface="+mn-cs"/>
              </a:rPr>
              <a:t>σαρκική ἐπιθυμ</a:t>
            </a:r>
            <a:r>
              <a:rPr lang="en-US" sz="1200" b="0" i="0" u="none" strike="noStrike" kern="1200" baseline="0" dirty="0">
                <a:solidFill>
                  <a:schemeClr val="tx1"/>
                </a:solidFill>
                <a:latin typeface="+mn-lt"/>
                <a:ea typeface="+mn-ea"/>
                <a:cs typeface="+mn-cs"/>
              </a:rPr>
              <a:t>ία</a:t>
            </a:r>
            <a:r>
              <a:rPr lang="en-US" altLang="ja-JP" dirty="0"/>
              <a:t>) is quite broad and could refer to nearly any craving or desire associated with the material or physical realm. The Greek symposium was infamous</a:t>
            </a:r>
            <a:r>
              <a:rPr lang="en-US" altLang="ja-JP" baseline="0" dirty="0"/>
              <a:t> for its indulgence in all sorts of fleshly lusts, from sex to entertainment to food and drink. This drinking cup (</a:t>
            </a:r>
            <a:r>
              <a:rPr lang="en-US" altLang="ja-JP" i="1" baseline="0" dirty="0"/>
              <a:t>kylix</a:t>
            </a:r>
            <a:r>
              <a:rPr lang="en-US" altLang="ja-JP" baseline="0" dirty="0"/>
              <a:t>) depicts a </a:t>
            </a:r>
            <a:r>
              <a:rPr lang="en-US" altLang="ja-JP" baseline="0" dirty="0" err="1"/>
              <a:t>symposiast</a:t>
            </a:r>
            <a:r>
              <a:rPr lang="en-US" altLang="ja-JP" baseline="0" dirty="0"/>
              <a:t> vomiting into a bowl on the ground, presumably to make room for more food and wine. His head is held by a servant. On the wall hang a lyre (</a:t>
            </a:r>
            <a:r>
              <a:rPr lang="en-US" altLang="ja-JP" i="1" baseline="0" dirty="0" err="1"/>
              <a:t>barbitos</a:t>
            </a:r>
            <a:r>
              <a:rPr lang="en-US" altLang="ja-JP" baseline="0" dirty="0"/>
              <a:t>) and a flute case. </a:t>
            </a:r>
            <a:r>
              <a:rPr lang="en-US" altLang="ja-JP" dirty="0"/>
              <a:t>This </a:t>
            </a:r>
            <a:r>
              <a:rPr lang="en-US" altLang="ja-JP" i="1" dirty="0"/>
              <a:t>kylix</a:t>
            </a:r>
            <a:r>
              <a:rPr lang="en-US" altLang="ja-JP" dirty="0"/>
              <a:t> was photographed at the </a:t>
            </a:r>
            <a:r>
              <a:rPr lang="en-US" dirty="0"/>
              <a:t>Baden State Museum at Karlsruhe Palace in Germany. </a:t>
            </a:r>
            <a:r>
              <a:rPr lang="en-US" altLang="ja-JP" dirty="0"/>
              <a:t>This image comes from </a:t>
            </a:r>
            <a:r>
              <a:rPr lang="en-US" altLang="ja-JP" dirty="0" err="1"/>
              <a:t>ArchaiOptix</a:t>
            </a:r>
            <a:r>
              <a:rPr lang="en-US" altLang="ja-JP" dirty="0"/>
              <a:t> and is licensed under</a:t>
            </a:r>
            <a:r>
              <a:rPr lang="en-US" altLang="ja-JP" baseline="0" dirty="0"/>
              <a:t> </a:t>
            </a:r>
            <a:r>
              <a:rPr lang="en-US" dirty="0"/>
              <a:t>CC BY-SA 4.0, via Wikimedia Commons: https://commons.wikimedia.org/wiki/File:Douris_ARV_432_58extra_symposiast_vomiting_-_symposion_-_komos_(01).jpg. A removable graphic has been added to avoid causing surprise or offense.</a:t>
            </a:r>
          </a:p>
          <a:p>
            <a:endParaRPr lang="en-US" altLang="ja-JP" dirty="0"/>
          </a:p>
          <a:p>
            <a:r>
              <a:rPr lang="en-US" altLang="ja-JP" dirty="0"/>
              <a:t>wiki03082019145919171112</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12376412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idea of the Greek symposium was adopted by the Romans as well. The inscription over the head of the banqueters in this scene</a:t>
            </a:r>
            <a:r>
              <a:rPr lang="en-US" baseline="0" dirty="0"/>
              <a:t> reads “Make yourself comfortable; I sing; yes, be well!” (Lat. </a:t>
            </a:r>
            <a:r>
              <a:rPr lang="en-US" dirty="0"/>
              <a:t>FACITIS VOBIS SUAVITER EGO CANTO EST ITA VALEAS). This fresco was photographed at the Naples Archaeological Museum. This image comes from </a:t>
            </a:r>
            <a:r>
              <a:rPr lang="en-US" dirty="0" err="1"/>
              <a:t>ArchaiOptix</a:t>
            </a:r>
            <a:r>
              <a:rPr lang="en-US" dirty="0"/>
              <a:t> and is licensed under</a:t>
            </a:r>
            <a:r>
              <a:rPr lang="en-US" baseline="0" dirty="0"/>
              <a:t> </a:t>
            </a:r>
            <a:r>
              <a:rPr lang="en-US" dirty="0"/>
              <a:t>CC BY-SA 4.0, via Wikimedia Commons</a:t>
            </a:r>
            <a:r>
              <a:rPr lang="en-US" baseline="0" dirty="0"/>
              <a:t>: https://commons.wikimedia.org/wiki/File:Wall_painting_-_banquet_scene_in_triclinium_-_Pompeii_(V_2_4)_-_Napoli_MAN_120031_-_01.jpg.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wiki10062018094402h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27667251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cup depicts</a:t>
            </a:r>
            <a:r>
              <a:rPr lang="en-US" baseline="0" dirty="0"/>
              <a:t> numerous young men soliciting the service of upper-class prostitutes known as </a:t>
            </a:r>
            <a:r>
              <a:rPr lang="en-US" i="1" baseline="0" dirty="0" err="1"/>
              <a:t>hetairai</a:t>
            </a:r>
            <a:r>
              <a:rPr lang="en-US" baseline="0" dirty="0"/>
              <a:t>. Such activity would certainly have qualified as the fulfillment of “fleshly lust.” </a:t>
            </a:r>
            <a:r>
              <a:rPr lang="en-US" dirty="0"/>
              <a:t>This cup</a:t>
            </a:r>
            <a:r>
              <a:rPr lang="en-US" baseline="0" dirty="0"/>
              <a:t> was photographed at the Fitzwilliam Museum at Cambridge. </a:t>
            </a:r>
            <a:r>
              <a:rPr lang="en-US" dirty="0"/>
              <a:t>This image comes from </a:t>
            </a:r>
            <a:r>
              <a:rPr lang="en-US" dirty="0" err="1"/>
              <a:t>ArchaiOptix</a:t>
            </a:r>
            <a:r>
              <a:rPr lang="en-US" dirty="0"/>
              <a:t> and is licensed under CC BY-SA 4.0, via Wikimedia Commons: https://commons.wikimedia.org/wiki/File:Makron_ARV_468_144_hetaira_and_youth_-_hetairai_and_youths_(03).jpg.</a:t>
            </a:r>
          </a:p>
          <a:p>
            <a:endParaRPr lang="en-US" dirty="0"/>
          </a:p>
          <a:p>
            <a:r>
              <a:rPr lang="en-US" dirty="0"/>
              <a:t>wiki070820181624423345</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854214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The verb “war” (Gk. </a:t>
            </a:r>
            <a:r>
              <a:rPr lang="en-US" i="1" dirty="0" err="1"/>
              <a:t>strateuō</a:t>
            </a:r>
            <a:r>
              <a:rPr lang="en-US" dirty="0"/>
              <a:t>, </a:t>
            </a:r>
            <a:r>
              <a:rPr lang="el-GR" sz="1200" b="0" kern="1200" dirty="0">
                <a:solidFill>
                  <a:schemeClr val="tx1"/>
                </a:solidFill>
                <a:latin typeface="+mn-lt"/>
                <a:ea typeface="+mn-ea"/>
                <a:cs typeface="+mn-cs"/>
              </a:rPr>
              <a:t>στρατεύω</a:t>
            </a:r>
            <a:r>
              <a:rPr lang="en-US" dirty="0"/>
              <a:t>) means to engage in conflict; it is closely related to the word “soldier” (Gk. </a:t>
            </a:r>
            <a:r>
              <a:rPr lang="en-US" i="1" dirty="0" err="1"/>
              <a:t>stratiōtēs</a:t>
            </a:r>
            <a:r>
              <a:rPr lang="en-US" dirty="0"/>
              <a:t>, </a:t>
            </a:r>
            <a:r>
              <a:rPr lang="el-GR" sz="1200" b="0" kern="1200" dirty="0">
                <a:solidFill>
                  <a:schemeClr val="tx1"/>
                </a:solidFill>
                <a:latin typeface="+mn-lt"/>
                <a:ea typeface="+mn-ea"/>
                <a:cs typeface="+mn-cs"/>
              </a:rPr>
              <a:t>στρατιώτης</a:t>
            </a:r>
            <a:r>
              <a:rPr lang="en-US" dirty="0"/>
              <a:t>). In this case, Peter uses the term figuratively to describe the conflict in the spiritual realm between sin</a:t>
            </a:r>
            <a:r>
              <a:rPr lang="en-US" baseline="0" dirty="0"/>
              <a:t> and the soul of a person struggling to be righteous. </a:t>
            </a:r>
            <a:r>
              <a:rPr lang="en-US" dirty="0"/>
              <a:t>This statue is thought to be a mid-2nd century AD work based on late 2nd-century BC Pergamene models. It comes from the imperial villa in </a:t>
            </a:r>
            <a:r>
              <a:rPr lang="en-US" dirty="0" err="1"/>
              <a:t>Anziohis</a:t>
            </a:r>
            <a:r>
              <a:rPr lang="en-US" baseline="0" dirty="0"/>
              <a:t> and </a:t>
            </a:r>
            <a:r>
              <a:rPr lang="en-US" dirty="0"/>
              <a:t>was photographed at the National Museum of Rome. A removable graphic has been added to</a:t>
            </a:r>
            <a:r>
              <a:rPr lang="en-US" baseline="0" dirty="0"/>
              <a:t> prevent surprise or offense.</a:t>
            </a:r>
            <a:endParaRPr lang="en-US" dirty="0"/>
          </a:p>
          <a:p>
            <a:pPr eaLnBrk="1" hangingPunct="1">
              <a:spcBef>
                <a:spcPct val="0"/>
              </a:spcBef>
            </a:pPr>
            <a:endParaRPr lang="en-US" dirty="0"/>
          </a:p>
          <a:p>
            <a:pPr eaLnBrk="1" hangingPunct="1">
              <a:spcBef>
                <a:spcPct val="0"/>
              </a:spcBef>
            </a:pPr>
            <a:r>
              <a:rPr lang="en-US" dirty="0"/>
              <a:t>tb0513177479h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75</a:t>
            </a:fld>
            <a:endParaRPr lang="en-US"/>
          </a:p>
        </p:txBody>
      </p:sp>
    </p:spTree>
    <p:extLst>
      <p:ext uri="{BB962C8B-B14F-4D97-AF65-F5344CB8AC3E}">
        <p14:creationId xmlns:p14="http://schemas.microsoft.com/office/powerpoint/2010/main" val="6320240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The Romans were fond of depicting themselves as victorious over their enemies in battle. It was not long before a similar attitude sprung</a:t>
            </a:r>
            <a:r>
              <a:rPr lang="en-US" baseline="0" dirty="0"/>
              <a:t> up against the new Christian communities spreading throughout the empire, resulting in the outward persecution. Here, however, Peter’s concern is with the inward struggle against sin. </a:t>
            </a:r>
            <a:r>
              <a:rPr lang="en-US" dirty="0"/>
              <a:t>This image comes from The Metropolitan Museum of Art and is in the public domain. Source: https://www.metmuseum.org/art/collection/search/248494</a:t>
            </a:r>
          </a:p>
          <a:p>
            <a:pPr eaLnBrk="1" hangingPunct="1">
              <a:spcBef>
                <a:spcPct val="0"/>
              </a:spcBef>
            </a:pPr>
            <a:endParaRPr lang="en-US" dirty="0"/>
          </a:p>
          <a:p>
            <a:pPr eaLnBrk="1" hangingPunct="1">
              <a:spcBef>
                <a:spcPct val="0"/>
              </a:spcBef>
            </a:pPr>
            <a:r>
              <a:rPr lang="en-US" dirty="0"/>
              <a:t>met248494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76</a:t>
            </a:fld>
            <a:endParaRPr lang="en-US"/>
          </a:p>
        </p:txBody>
      </p:sp>
    </p:spTree>
    <p:extLst>
      <p:ext uri="{BB962C8B-B14F-4D97-AF65-F5344CB8AC3E}">
        <p14:creationId xmlns:p14="http://schemas.microsoft.com/office/powerpoint/2010/main" val="6320240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mosaic shows the</a:t>
            </a:r>
            <a:r>
              <a:rPr lang="en-US" sz="1200" kern="1200" baseline="0" dirty="0">
                <a:solidFill>
                  <a:schemeClr val="tx1"/>
                </a:solidFill>
                <a:effectLst/>
                <a:latin typeface="+mn-lt"/>
                <a:ea typeface="+mn-ea"/>
                <a:cs typeface="+mn-cs"/>
              </a:rPr>
              <a:t> last king of Persia, Darius III, fleeing in his chariot from Alexander the Great. </a:t>
            </a:r>
            <a:r>
              <a:rPr lang="en-US" sz="1200" kern="1200" dirty="0">
                <a:solidFill>
                  <a:schemeClr val="tx1"/>
                </a:solidFill>
                <a:effectLst/>
                <a:latin typeface="+mn-lt"/>
                <a:ea typeface="+mn-ea"/>
                <a:cs typeface="+mn-cs"/>
              </a:rPr>
              <a:t>Although this mosaic dates to the late 2nd century BC (</a:t>
            </a:r>
            <a:r>
              <a:rPr lang="en-US" dirty="0"/>
              <a:t>125–120 BC</a:t>
            </a:r>
            <a:r>
              <a:rPr lang="en-US" sz="1200" kern="1200" dirty="0">
                <a:solidFill>
                  <a:schemeClr val="tx1"/>
                </a:solidFill>
                <a:effectLst/>
                <a:latin typeface="+mn-lt"/>
                <a:ea typeface="+mn-ea"/>
                <a:cs typeface="+mn-cs"/>
              </a:rPr>
              <a:t>), it is thought to be a </a:t>
            </a:r>
            <a:r>
              <a:rPr lang="en-US" dirty="0"/>
              <a:t>copy of an</a:t>
            </a:r>
            <a:r>
              <a:rPr lang="en-US" baseline="0" dirty="0"/>
              <a:t> earlier, </a:t>
            </a:r>
            <a:r>
              <a:rPr lang="en-US" dirty="0"/>
              <a:t>4th century BC painting by </a:t>
            </a:r>
            <a:r>
              <a:rPr lang="en-US" dirty="0" err="1"/>
              <a:t>Philoxenos</a:t>
            </a:r>
            <a:r>
              <a:rPr lang="en-US" dirty="0"/>
              <a:t>. It comes from the </a:t>
            </a:r>
            <a:r>
              <a:rPr lang="en-US" i="1" dirty="0"/>
              <a:t>exedra</a:t>
            </a:r>
            <a:r>
              <a:rPr lang="en-US" dirty="0"/>
              <a:t> of the House of the Faun at Pompeii. It was photographed in</a:t>
            </a:r>
            <a:r>
              <a:rPr lang="en-US" sz="1200" kern="1200" dirty="0">
                <a:solidFill>
                  <a:schemeClr val="tx1"/>
                </a:solidFill>
                <a:effectLst/>
                <a:latin typeface="+mn-lt"/>
                <a:ea typeface="+mn-ea"/>
                <a:cs typeface="+mn-cs"/>
              </a:rPr>
              <a:t> the Naples Archaeological Museum</a:t>
            </a:r>
            <a:r>
              <a:rPr lang="en-US" dirty="0"/>
              <a:t>.</a:t>
            </a:r>
            <a:endParaRPr lang="en-US" dirty="0">
              <a:cs typeface="Calibri"/>
            </a:endParaRPr>
          </a:p>
          <a:p>
            <a:endParaRPr lang="en-US" dirty="0"/>
          </a:p>
          <a:p>
            <a:r>
              <a:rPr lang="en-US" dirty="0"/>
              <a:t>tb0515170676h</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12376412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dirty="0"/>
              <a:t>This red-figure Nolan amphora depicts a Greek warrior</a:t>
            </a:r>
            <a:r>
              <a:rPr lang="en-US" altLang="ja-JP" baseline="0" dirty="0"/>
              <a:t> using a spear to kill a Persian archer. The unexpected Greek victory over the superior Persian army spawned a whole new genre of Greek art during the first half of the 5th century BC. </a:t>
            </a:r>
            <a:r>
              <a:rPr lang="en-US" altLang="ja-JP" dirty="0"/>
              <a:t>This image comes from The Metropolitan Museum of Art, public domain, </a:t>
            </a:r>
            <a:r>
              <a:rPr lang="en-US" b="0" i="0" dirty="0">
                <a:effectLst/>
              </a:rPr>
              <a:t>Rogers Fund, 1906</a:t>
            </a:r>
            <a:r>
              <a:rPr lang="en-US" altLang="ja-JP" dirty="0"/>
              <a:t>, accession number </a:t>
            </a:r>
            <a:r>
              <a:rPr lang="en-US" b="0" i="0" dirty="0">
                <a:effectLst/>
              </a:rPr>
              <a:t>06.1021.117,</a:t>
            </a:r>
            <a:r>
              <a:rPr lang="en-US" altLang="ja-JP" dirty="0"/>
              <a:t> </a:t>
            </a:r>
            <a:r>
              <a:rPr lang="en-US" dirty="0"/>
              <a:t>https://www.metmuseum.org/art/collection/search/247283.</a:t>
            </a:r>
          </a:p>
          <a:p>
            <a:endParaRPr lang="en-US" altLang="ja-JP" dirty="0"/>
          </a:p>
          <a:p>
            <a:r>
              <a:rPr lang="en-US" altLang="ja-JP" dirty="0"/>
              <a:t>met247283h</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12376412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depicts a Roman soldier pursuing a wounded Amazon. The fact that she carries a shield</a:t>
            </a:r>
            <a:r>
              <a:rPr lang="en-US" baseline="0" dirty="0"/>
              <a:t> in her left hand indicates that the setting is one of war. This relief </a:t>
            </a:r>
            <a:r>
              <a:rPr lang="en-US" dirty="0"/>
              <a:t>is one of a set that was recovered from a shipwreck at</a:t>
            </a:r>
            <a:r>
              <a:rPr lang="en-US" baseline="0" dirty="0"/>
              <a:t> Piraeus, the harbor of Athens. It was probably headed for Rome, where other reliefs from the same workshop have been found. This relief </a:t>
            </a:r>
            <a:r>
              <a:rPr lang="en-US" dirty="0"/>
              <a:t>was photographed at the Archaeological Museum of Piraeus. A removable graphic has been added to this image to prevent surprise or offense. This image comes from George E. </a:t>
            </a:r>
            <a:r>
              <a:rPr lang="en-US" dirty="0" err="1"/>
              <a:t>Koronaios</a:t>
            </a:r>
            <a:r>
              <a:rPr lang="en-US" dirty="0"/>
              <a:t> and is licensed under CC BY-SA 2.0, via Wikimedia Commons: https://commons.wikimedia.org/wiki/File:Two_plaques_with_identical_representations_in_relief_of_a_pursued_Amazon._2nd_cent._A.D.jpg.</a:t>
            </a:r>
          </a:p>
          <a:p>
            <a:endParaRPr lang="en-US" dirty="0"/>
          </a:p>
          <a:p>
            <a:r>
              <a:rPr lang="en-US" dirty="0"/>
              <a:t>wiki04192018125041h</a:t>
            </a:r>
          </a:p>
        </p:txBody>
      </p:sp>
      <p:sp>
        <p:nvSpPr>
          <p:cNvPr id="4" name="Slide Number Placeholder 3"/>
          <p:cNvSpPr>
            <a:spLocks noGrp="1"/>
          </p:cNvSpPr>
          <p:nvPr>
            <p:ph type="sldNum" sz="quarter" idx="5"/>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3464374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a:t>
            </a:r>
            <a:r>
              <a:rPr lang="en-US" baseline="0" dirty="0"/>
              <a:t> fishing hooks, along with a set of lead weights, illustrate the guile or trickery associated with fishing in the 1st century. </a:t>
            </a:r>
            <a:r>
              <a:rPr lang="en-US" dirty="0"/>
              <a:t>This display was photographed at the Terra Sancta Museum in Jerusalem</a:t>
            </a:r>
            <a:r>
              <a:rPr lang="en-US" sz="1200" dirty="0"/>
              <a:t>.</a:t>
            </a:r>
          </a:p>
          <a:p>
            <a:endParaRPr lang="en-US" sz="1200" dirty="0"/>
          </a:p>
          <a:p>
            <a:r>
              <a:rPr lang="en-US" dirty="0"/>
              <a:t>mjb1903032005h</a:t>
            </a:r>
          </a:p>
        </p:txBody>
      </p:sp>
      <p:sp>
        <p:nvSpPr>
          <p:cNvPr id="4" name="Slide Number Placeholder 3"/>
          <p:cNvSpPr>
            <a:spLocks noGrp="1"/>
          </p:cNvSpPr>
          <p:nvPr>
            <p:ph type="sldNum" sz="quarter" idx="5"/>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20474183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vase was</a:t>
            </a:r>
            <a:r>
              <a:rPr lang="en-US" baseline="0" dirty="0">
                <a:cs typeface="Calibri"/>
              </a:rPr>
              <a:t> photographed at the</a:t>
            </a:r>
            <a:r>
              <a:rPr lang="en-US" dirty="0">
                <a:cs typeface="Calibri"/>
              </a:rPr>
              <a:t> </a:t>
            </a:r>
            <a:r>
              <a:rPr lang="en-US" dirty="0"/>
              <a:t>Metropolitan Museum of Art in New York City.</a:t>
            </a:r>
            <a:endParaRPr lang="en-US" altLang="ja-JP" dirty="0">
              <a:ea typeface="ＭＳ Ｐゴシック"/>
              <a:cs typeface="Calibri"/>
            </a:endParaRPr>
          </a:p>
          <a:p>
            <a:endParaRPr lang="en-US" dirty="0"/>
          </a:p>
          <a:p>
            <a:r>
              <a:rPr lang="en-US" dirty="0"/>
              <a:t>adr1606034465h</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21878248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Peter urges his audience to conduct themselves</a:t>
            </a:r>
            <a:r>
              <a:rPr lang="en-US" baseline="0" dirty="0"/>
              <a:t> in a way that is “excellent” (Gk. </a:t>
            </a:r>
            <a:r>
              <a:rPr lang="en-US" i="1" baseline="0" dirty="0" err="1"/>
              <a:t>kalos</a:t>
            </a:r>
            <a:r>
              <a:rPr lang="en-US" baseline="0" dirty="0"/>
              <a:t>, </a:t>
            </a:r>
            <a:r>
              <a:rPr lang="el-GR" sz="1200" b="0" kern="1200" dirty="0">
                <a:solidFill>
                  <a:schemeClr val="tx1"/>
                </a:solidFill>
                <a:latin typeface="+mn-lt"/>
                <a:ea typeface="+mn-ea"/>
                <a:cs typeface="+mn-cs"/>
              </a:rPr>
              <a:t>καλός</a:t>
            </a:r>
            <a:r>
              <a:rPr lang="en-US" baseline="0" dirty="0"/>
              <a:t>), which in this context refers to behavior that is morally good, noble, or praiseworthy. </a:t>
            </a:r>
            <a:r>
              <a:rPr lang="en-US" dirty="0"/>
              <a:t>This relief shows the (now</a:t>
            </a:r>
            <a:r>
              <a:rPr lang="en-US" baseline="0" dirty="0"/>
              <a:t> headless) freedman C Julius </a:t>
            </a:r>
            <a:r>
              <a:rPr lang="en-US" baseline="0" dirty="0" err="1"/>
              <a:t>Zoilos</a:t>
            </a:r>
            <a:r>
              <a:rPr lang="en-US" baseline="0" dirty="0"/>
              <a:t> receiving honors from personifications of Bravery and Honor. Inscriptions identify both personifications (Bravery as </a:t>
            </a:r>
            <a:r>
              <a:rPr lang="el-GR" baseline="0" dirty="0"/>
              <a:t>ΑΝΔΡΕΙΑ</a:t>
            </a:r>
            <a:r>
              <a:rPr lang="en-US" baseline="0" dirty="0"/>
              <a:t>, and Honor as </a:t>
            </a:r>
            <a:r>
              <a:rPr lang="el-GR" baseline="0" dirty="0"/>
              <a:t>ΤΙΜΗ</a:t>
            </a:r>
            <a:r>
              <a:rPr lang="en-US" baseline="0" dirty="0"/>
              <a:t>). Bravery is shown handing </a:t>
            </a:r>
            <a:r>
              <a:rPr lang="en-US" baseline="0" dirty="0" err="1"/>
              <a:t>Zoilos</a:t>
            </a:r>
            <a:r>
              <a:rPr lang="en-US" baseline="0" dirty="0"/>
              <a:t> a shield, while Honor presents him with a wreath or crown. </a:t>
            </a:r>
            <a:r>
              <a:rPr lang="en-US" baseline="0" dirty="0" err="1"/>
              <a:t>Zoilos</a:t>
            </a:r>
            <a:r>
              <a:rPr lang="en-US" baseline="0" dirty="0"/>
              <a:t> was born as a slave, but he eventually gained his freedom and became a trusted agent of Augustus, the first emperor of Rome. The reliefs shown here come from his tomb at Aphrodisias, where he was a well-known benefactor. Similarly, Paul urges his audience to become known (and hopefully sought out) for their virtue and faith, not for becoming enslaved to the law. </a:t>
            </a:r>
            <a:r>
              <a:rPr lang="en-US" dirty="0"/>
              <a:t>This relief was photographed at the Aphrodisias</a:t>
            </a:r>
            <a:r>
              <a:rPr lang="en-US" baseline="0" dirty="0"/>
              <a:t> Museum near </a:t>
            </a:r>
            <a:r>
              <a:rPr lang="en-US" baseline="0" dirty="0" err="1"/>
              <a:t>Geyre</a:t>
            </a:r>
            <a:r>
              <a:rPr lang="en-US" baseline="0" dirty="0"/>
              <a:t>, Turkey.</a:t>
            </a:r>
            <a:endParaRPr lang="en-US" dirty="0"/>
          </a:p>
          <a:p>
            <a:endParaRPr lang="en-US" dirty="0"/>
          </a:p>
          <a:p>
            <a:r>
              <a:rPr lang="en-US" dirty="0"/>
              <a:t>shs031215194</a:t>
            </a:r>
          </a:p>
        </p:txBody>
      </p:sp>
      <p:sp>
        <p:nvSpPr>
          <p:cNvPr id="4" name="Slide Number Placeholder 3"/>
          <p:cNvSpPr>
            <a:spLocks noGrp="1"/>
          </p:cNvSpPr>
          <p:nvPr>
            <p:ph type="sldNum" sz="quarter" idx="5"/>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27659894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encaustic painting on sycamore wood portrays a young woman who is beautiful without being ostentatious. Significantly, she is portrayed with a wreath of olive leaves, but otherwise has no jewelry. Many of the mummy portraits of this period included the depiction of expensive jewelry with gold, pearls, and precious stones. This portrait was photographed at the </a:t>
            </a:r>
            <a:r>
              <a:rPr lang="en-US" dirty="0" err="1"/>
              <a:t>Liebieghaus</a:t>
            </a:r>
            <a:r>
              <a:rPr lang="en-US" dirty="0"/>
              <a:t> sculpture collection, Frankfurt am Main. This image comes from Carole </a:t>
            </a:r>
            <a:r>
              <a:rPr lang="en-US" dirty="0" err="1"/>
              <a:t>Raddato</a:t>
            </a:r>
            <a:r>
              <a:rPr lang="en-US" dirty="0"/>
              <a:t> and is licensed under CC BY-SA 2.0, via Wikimedia Commons: https://commons.wikimedia.org/wiki/File:Mummy_portrait_of_a_girl,_AD_120-150,_Roman_Egypt,_wax_encaustic_painting_on_sycamore_wood,_Liebieghaus,_Frankfurt_am_Main_(14304151412).jpg.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wiki05252014121514304151412h</a:t>
            </a:r>
          </a:p>
        </p:txBody>
      </p:sp>
      <p:sp>
        <p:nvSpPr>
          <p:cNvPr id="4" name="Slide Number Placeholder 3"/>
          <p:cNvSpPr>
            <a:spLocks noGrp="1"/>
          </p:cNvSpPr>
          <p:nvPr>
            <p:ph type="sldNum" sz="quarter" idx="5"/>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2540739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“unbeliever” (Gk. </a:t>
            </a:r>
            <a:r>
              <a:rPr lang="en-US" i="1" dirty="0"/>
              <a:t>ethnos</a:t>
            </a:r>
            <a:r>
              <a:rPr lang="en-US" dirty="0"/>
              <a:t>, </a:t>
            </a:r>
            <a:r>
              <a:rPr lang="el-GR" sz="1200" b="0" kern="1200" dirty="0">
                <a:solidFill>
                  <a:schemeClr val="tx1"/>
                </a:solidFill>
                <a:latin typeface="+mn-lt"/>
                <a:ea typeface="+mn-ea"/>
                <a:cs typeface="+mn-cs"/>
              </a:rPr>
              <a:t>ἔθνος</a:t>
            </a:r>
            <a:r>
              <a:rPr lang="en-US" dirty="0"/>
              <a:t>) is sometimes used to refer to non-Jews (e.g., Acts 14:5;</a:t>
            </a:r>
            <a:r>
              <a:rPr lang="en-US" baseline="0" dirty="0"/>
              <a:t> Rom 3:29</a:t>
            </a:r>
            <a:r>
              <a:rPr lang="en-US" dirty="0"/>
              <a:t>), but in this context is more likely refers to those who do not hold to the faith of the God of Israel, and by extension Christianity.</a:t>
            </a:r>
            <a:r>
              <a:rPr lang="en-US" baseline="0" dirty="0"/>
              <a:t> Many English versions render the word as “pagan” or “unbeliever” here, taking it as a term relating to faith rather than ethnicity (so NIV, NLT, NET, CEB), which is probably correct. The idea is illustrated here by a fresco of pagan religious ceremony</a:t>
            </a:r>
            <a:r>
              <a:rPr lang="en-US" dirty="0"/>
              <a:t>. The priest in the foreground tends a fire on an altar, while another behind him holds up a vessel of sacred water at the door of a temple flanked by sphinxes. Devotees of the cult line the steps of the goddess’s temple and chant</a:t>
            </a:r>
            <a:r>
              <a:rPr lang="en-US" baseline="0" dirty="0"/>
              <a:t> during the ceremony. </a:t>
            </a:r>
            <a:r>
              <a:rPr lang="en-US" dirty="0"/>
              <a:t>This image comes from Wikimedia Commons and is in the public domain. Source:</a:t>
            </a:r>
            <a:r>
              <a:rPr lang="en-US" baseline="0" dirty="0"/>
              <a:t> https://commons.wikimedia.org/wiki/File:Isiac_water_ceremony.jpg</a:t>
            </a:r>
          </a:p>
          <a:p>
            <a:endParaRPr lang="en-US" baseline="0" dirty="0"/>
          </a:p>
          <a:p>
            <a:r>
              <a:rPr lang="en-US" baseline="0" dirty="0"/>
              <a:t>wiki04062013220358897h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24363916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monument visible between the trees in this photo marks</a:t>
            </a:r>
            <a:r>
              <a:rPr lang="en-US" baseline="0" dirty="0">
                <a:cs typeface="Calibri"/>
              </a:rPr>
              <a:t> </a:t>
            </a:r>
            <a:r>
              <a:rPr lang="en-US" dirty="0">
                <a:cs typeface="Calibri"/>
              </a:rPr>
              <a:t>the traditional tomb of Daniel in Susa. Daniel provides an example of good conduct among the Gentiles in his uncompromising faith, excellence in his work for the kings under whom he served, and his prayer and confession of God. Those who sought to accuse him admitted among themselves, "</a:t>
            </a:r>
            <a:r>
              <a:rPr lang="en-US" dirty="0"/>
              <a:t>We will not find any occasion against this Daniel, unless we find it against him concerning the law of his God" (Dan 6:5).</a:t>
            </a:r>
          </a:p>
          <a:p>
            <a:endParaRPr lang="en-US" dirty="0"/>
          </a:p>
          <a:p>
            <a:r>
              <a:rPr lang="en-US" dirty="0"/>
              <a:t>tb0508182240h</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8256749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relief depicts Daniel’s three friends in the fiery furnace. Daniel’s friends kept their conduct good among the pagans to the point that,</a:t>
            </a:r>
            <a:r>
              <a:rPr lang="en-US" baseline="0" dirty="0">
                <a:cs typeface="Calibri"/>
              </a:rPr>
              <a:t> had not God intervened, it would have cost them their lives</a:t>
            </a:r>
            <a:r>
              <a:rPr lang="en-US" dirty="0">
                <a:cs typeface="Calibri"/>
              </a:rPr>
              <a:t>. </a:t>
            </a:r>
            <a:r>
              <a:rPr lang="en-US" dirty="0"/>
              <a:t>This relief was discovered near St. Sebastian in Rome. It was photographed at the Vatican Museums</a:t>
            </a:r>
            <a:r>
              <a:rPr lang="en-US" dirty="0">
                <a:cs typeface="Calibri"/>
              </a:rPr>
              <a:t>.</a:t>
            </a:r>
            <a:endParaRPr lang="en-US" dirty="0"/>
          </a:p>
          <a:p>
            <a:endParaRPr lang="en-US" dirty="0"/>
          </a:p>
          <a:p>
            <a:r>
              <a:rPr lang="en-US" dirty="0"/>
              <a:t>tb0512175500</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28470846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verb</a:t>
            </a:r>
            <a:r>
              <a:rPr lang="en-US" baseline="0" dirty="0"/>
              <a:t> “slander” (Gk. </a:t>
            </a:r>
            <a:r>
              <a:rPr lang="en-US" i="1" baseline="0" dirty="0" err="1"/>
              <a:t>katalaleō</a:t>
            </a:r>
            <a:r>
              <a:rPr lang="en-US" baseline="0" dirty="0"/>
              <a:t>, </a:t>
            </a:r>
            <a:r>
              <a:rPr lang="el-GR" sz="1200" b="0" i="0" u="none" strike="noStrike" kern="1200" baseline="0" dirty="0">
                <a:solidFill>
                  <a:schemeClr val="tx1"/>
                </a:solidFill>
                <a:latin typeface="+mn-lt"/>
                <a:ea typeface="+mn-ea"/>
                <a:cs typeface="+mn-cs"/>
              </a:rPr>
              <a:t>καταλαλέω</a:t>
            </a:r>
            <a:r>
              <a:rPr lang="en-US" baseline="0" dirty="0"/>
              <a:t>) refers to speaking ill of someone, in the sense of speaking against or degrading them. </a:t>
            </a:r>
            <a:r>
              <a:rPr lang="en-US" dirty="0"/>
              <a:t>This marble relief depicts Silenus (foreground) and a satyr. Silenus accompanies Dionysius in Greek mythology and is often portrayed drunk. Whether or not the person who made this relief intended for Silenus and the satyr to appear angry, their expressions may easily be understood to express anger, an emotion that naturally accompanies slander. This relief was photographed at the Nimes Museum. </a:t>
            </a:r>
            <a:endParaRPr lang="en-US" altLang="ja-JP" dirty="0">
              <a:cs typeface="Calibri"/>
            </a:endParaRPr>
          </a:p>
          <a:p>
            <a:endParaRPr lang="en-US" dirty="0"/>
          </a:p>
          <a:p>
            <a:r>
              <a:rPr lang="en-US" dirty="0"/>
              <a:t>tb092019526h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42099485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pagan graffito depicts a man worshipping his Savior in the form of a crucified donkey. It is inscribed “</a:t>
            </a:r>
            <a:r>
              <a:rPr lang="en-US" dirty="0" err="1"/>
              <a:t>Alexamenos</a:t>
            </a:r>
            <a:r>
              <a:rPr lang="en-US" dirty="0"/>
              <a:t> worships his God” (Gk. </a:t>
            </a:r>
            <a:r>
              <a:rPr lang="el-GR" dirty="0"/>
              <a:t>ΑΛΕΞΑΜΕΝΟΣ</a:t>
            </a:r>
            <a:r>
              <a:rPr lang="en-US" dirty="0"/>
              <a:t> </a:t>
            </a:r>
            <a:r>
              <a:rPr lang="el-GR" dirty="0"/>
              <a:t>ΣΕΒΕΤΕ</a:t>
            </a:r>
            <a:r>
              <a:rPr lang="en-US" dirty="0"/>
              <a:t> </a:t>
            </a:r>
            <a:r>
              <a:rPr lang="el-GR" dirty="0"/>
              <a:t>ΘΕΟΝ</a:t>
            </a:r>
            <a:r>
              <a:rPr lang="en-US" dirty="0"/>
              <a:t>). It is presumed to be mocking a Christian soldier. This could have been prompted by the messianic connection to a donkey (e.g., Zech 9:9; Matt 21:5; John 12:15). The accusation of worshiping a donkey, a man with the head of a donkey, or simply a donkey head is known from ancient texts. For example, Josephus writes, “</a:t>
            </a:r>
            <a:r>
              <a:rPr lang="en-US" sz="1200" kern="1200" dirty="0">
                <a:solidFill>
                  <a:schemeClr val="tx1"/>
                </a:solidFill>
                <a:effectLst/>
                <a:latin typeface="+mn-lt"/>
                <a:ea typeface="+mn-ea"/>
                <a:cs typeface="+mn-cs"/>
              </a:rPr>
              <a:t>for </a:t>
            </a:r>
            <a:r>
              <a:rPr lang="en-US" sz="1200" kern="1200" dirty="0" err="1">
                <a:solidFill>
                  <a:schemeClr val="tx1"/>
                </a:solidFill>
                <a:effectLst/>
                <a:latin typeface="+mn-lt"/>
                <a:ea typeface="+mn-ea"/>
                <a:cs typeface="+mn-cs"/>
              </a:rPr>
              <a:t>Apion</a:t>
            </a:r>
            <a:r>
              <a:rPr lang="en-US" sz="1200" kern="1200" dirty="0">
                <a:solidFill>
                  <a:schemeClr val="tx1"/>
                </a:solidFill>
                <a:effectLst/>
                <a:latin typeface="+mn-lt"/>
                <a:ea typeface="+mn-ea"/>
                <a:cs typeface="+mn-cs"/>
              </a:rPr>
              <a:t> hath the impudence to pretend, that ’the Jews placed an ass’s head in their holy place;’ and he affirms that this was discovered when Antiochus Epiphanes spoiled our temple, and found that ass’s head there made of gold, and worth a great deal of money” (</a:t>
            </a:r>
            <a:r>
              <a:rPr lang="en-US" sz="1200" i="1" kern="1200" dirty="0">
                <a:solidFill>
                  <a:schemeClr val="tx1"/>
                </a:solidFill>
                <a:effectLst/>
                <a:latin typeface="+mn-lt"/>
                <a:ea typeface="+mn-ea"/>
                <a:cs typeface="+mn-cs"/>
              </a:rPr>
              <a:t>Against </a:t>
            </a:r>
            <a:r>
              <a:rPr lang="en-US" sz="1200" i="1" kern="1200" dirty="0" err="1">
                <a:solidFill>
                  <a:schemeClr val="tx1"/>
                </a:solidFill>
                <a:effectLst/>
                <a:latin typeface="+mn-lt"/>
                <a:ea typeface="+mn-ea"/>
                <a:cs typeface="+mn-cs"/>
              </a:rPr>
              <a:t>Apion</a:t>
            </a:r>
            <a:r>
              <a:rPr lang="en-US" sz="1200" kern="1200" dirty="0">
                <a:solidFill>
                  <a:schemeClr val="tx1"/>
                </a:solidFill>
                <a:effectLst/>
                <a:latin typeface="+mn-lt"/>
                <a:ea typeface="+mn-ea"/>
                <a:cs typeface="+mn-cs"/>
              </a:rPr>
              <a:t> 2.80). The Roman historian Tacitus (</a:t>
            </a:r>
            <a:r>
              <a:rPr lang="en-US" sz="1200" i="1" kern="1200" dirty="0">
                <a:solidFill>
                  <a:schemeClr val="tx1"/>
                </a:solidFill>
                <a:effectLst/>
                <a:latin typeface="+mn-lt"/>
                <a:ea typeface="+mn-ea"/>
                <a:cs typeface="+mn-cs"/>
              </a:rPr>
              <a:t>History</a:t>
            </a:r>
            <a:r>
              <a:rPr lang="en-US" sz="1200" kern="1200" dirty="0">
                <a:solidFill>
                  <a:schemeClr val="tx1"/>
                </a:solidFill>
                <a:effectLst/>
                <a:latin typeface="+mn-lt"/>
                <a:ea typeface="+mn-ea"/>
                <a:cs typeface="+mn-cs"/>
              </a:rPr>
              <a:t> 5.3–4) wrote that Moses instituted donkey worship after a donkey led the Israelites to water in the wilderness. This then was also applied to Christians. The Christian apologist Tertullian wrote, “For, like some others, you are under the delusion that our god is an ass’s head.</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Cornelius Tacitus first put this notion into people’s minds” (</a:t>
            </a:r>
            <a:r>
              <a:rPr lang="en-US" sz="1200" i="1" kern="1200" dirty="0">
                <a:solidFill>
                  <a:schemeClr val="tx1"/>
                </a:solidFill>
                <a:effectLst/>
                <a:latin typeface="+mn-lt"/>
                <a:ea typeface="+mn-ea"/>
                <a:cs typeface="+mn-cs"/>
              </a:rPr>
              <a:t>Apology</a:t>
            </a:r>
            <a:r>
              <a:rPr lang="en-US" sz="1200" kern="1200" dirty="0">
                <a:solidFill>
                  <a:schemeClr val="tx1"/>
                </a:solidFill>
                <a:effectLst/>
                <a:latin typeface="+mn-lt"/>
                <a:ea typeface="+mn-ea"/>
                <a:cs typeface="+mn-cs"/>
              </a:rPr>
              <a:t> 16). Another inscription in the same building reads “</a:t>
            </a:r>
            <a:r>
              <a:rPr lang="en-US" sz="1200" kern="1200" dirty="0" err="1">
                <a:solidFill>
                  <a:schemeClr val="tx1"/>
                </a:solidFill>
                <a:effectLst/>
                <a:latin typeface="+mn-lt"/>
                <a:ea typeface="+mn-ea"/>
                <a:cs typeface="+mn-cs"/>
              </a:rPr>
              <a:t>Alexamenos</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faithful” (Gk./Lat. </a:t>
            </a:r>
            <a:r>
              <a:rPr lang="el-GR" dirty="0"/>
              <a:t>ΑΛΕΞΑΜΕΝΟΣ</a:t>
            </a:r>
            <a:r>
              <a:rPr lang="en-US" dirty="0"/>
              <a:t> FIDELIS)</a:t>
            </a:r>
            <a:r>
              <a:rPr lang="en-US" sz="1200" i="0" kern="1200" dirty="0">
                <a:solidFill>
                  <a:schemeClr val="tx1"/>
                </a:solidFill>
                <a:effectLst/>
                <a:latin typeface="+mn-lt"/>
                <a:ea typeface="+mn-ea"/>
                <a:cs typeface="+mn-cs"/>
              </a:rPr>
              <a:t>, further suggesting that he was a Christian and was being mocked in this graffito.</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this indeed is meant to ridicule Christianity, it is a vivid illustration of the mockery and shame with which Christians would be viewed. The inscription</a:t>
            </a:r>
            <a:r>
              <a:rPr lang="en-US" baseline="0" dirty="0"/>
              <a:t> comes from a room on </a:t>
            </a:r>
            <a:r>
              <a:rPr lang="en-US" dirty="0"/>
              <a:t>Palatine Hill and was photographed at the Palatine Museum. The</a:t>
            </a:r>
            <a:r>
              <a:rPr lang="en-US" baseline="0" dirty="0"/>
              <a:t> next slide includes labels.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Josephus.</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1987	</a:t>
            </a:r>
            <a:r>
              <a:rPr lang="en-US" sz="1200" i="1" kern="1200" dirty="0">
                <a:solidFill>
                  <a:schemeClr val="tx1"/>
                </a:solidFill>
                <a:effectLst/>
                <a:latin typeface="+mn-lt"/>
                <a:ea typeface="+mn-ea"/>
                <a:cs typeface="+mn-cs"/>
              </a:rPr>
              <a:t>The Works of Josephus: Complete and Unabridged.</a:t>
            </a:r>
            <a:r>
              <a:rPr lang="en-US" sz="1200" kern="1200" dirty="0">
                <a:solidFill>
                  <a:schemeClr val="tx1"/>
                </a:solidFill>
                <a:effectLst/>
                <a:latin typeface="+mn-lt"/>
                <a:ea typeface="+mn-ea"/>
                <a:cs typeface="+mn-cs"/>
              </a:rPr>
              <a:t> Trans. W. Whiston. Peabody: Hendrickson.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Thelwall</a:t>
            </a:r>
            <a:r>
              <a:rPr lang="en-US" sz="1200" kern="1200" dirty="0">
                <a:solidFill>
                  <a:schemeClr val="tx1"/>
                </a:solidFill>
                <a:effectLst/>
                <a:latin typeface="+mn-lt"/>
                <a:ea typeface="+mn-ea"/>
                <a:cs typeface="+mn-cs"/>
              </a:rPr>
              <a:t>, S. (trans.)</a:t>
            </a:r>
            <a:endParaRPr lang="en-US" dirty="0"/>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1885	</a:t>
            </a:r>
            <a:r>
              <a:rPr lang="en-US" sz="1200" i="1" kern="1200" dirty="0">
                <a:solidFill>
                  <a:schemeClr val="tx1"/>
                </a:solidFill>
                <a:effectLst/>
                <a:latin typeface="+mn-lt"/>
                <a:ea typeface="+mn-ea"/>
                <a:cs typeface="+mn-cs"/>
              </a:rPr>
              <a:t>The Apology</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Latin Christianity: Its Founder, Tertullian, </a:t>
            </a:r>
            <a:r>
              <a:rPr lang="en-US" sz="1200" kern="1200" dirty="0">
                <a:solidFill>
                  <a:schemeClr val="tx1"/>
                </a:solidFill>
                <a:effectLst/>
                <a:latin typeface="+mn-lt"/>
                <a:ea typeface="+mn-ea"/>
                <a:cs typeface="+mn-cs"/>
              </a:rPr>
              <a:t>ed. A. Roberts, J. Donaldson, &amp; A. C. </a:t>
            </a:r>
            <a:r>
              <a:rPr lang="en-US" sz="1200" kern="1200" dirty="0" err="1">
                <a:solidFill>
                  <a:schemeClr val="tx1"/>
                </a:solidFill>
                <a:effectLst/>
                <a:latin typeface="+mn-lt"/>
                <a:ea typeface="+mn-ea"/>
                <a:cs typeface="+mn-cs"/>
              </a:rPr>
              <a:t>Coxe</a:t>
            </a:r>
            <a:r>
              <a:rPr lang="en-US" sz="1200" kern="1200" dirty="0">
                <a:solidFill>
                  <a:schemeClr val="tx1"/>
                </a:solidFill>
                <a:effectLst/>
                <a:latin typeface="+mn-lt"/>
                <a:ea typeface="+mn-ea"/>
                <a:cs typeface="+mn-cs"/>
              </a:rPr>
              <a:t>. The Ante-Nicene Fathers, vol. 3. Buffalo, NY: Christian Literature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ku0619231009567</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21040443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pagan graffito depicts a man worshipping his Savior in the form of a crucified donkey. It is inscribed “</a:t>
            </a:r>
            <a:r>
              <a:rPr lang="en-US" dirty="0" err="1"/>
              <a:t>Alexamenos</a:t>
            </a:r>
            <a:r>
              <a:rPr lang="en-US" dirty="0"/>
              <a:t> worships his God” (Gk. </a:t>
            </a:r>
            <a:r>
              <a:rPr lang="el-GR" dirty="0"/>
              <a:t>ΑΛΕΞΑΜΕΝΟΣ</a:t>
            </a:r>
            <a:r>
              <a:rPr lang="en-US" dirty="0"/>
              <a:t> </a:t>
            </a:r>
            <a:r>
              <a:rPr lang="el-GR" dirty="0"/>
              <a:t>ΣΕΒΕΤΕ</a:t>
            </a:r>
            <a:r>
              <a:rPr lang="en-US" dirty="0"/>
              <a:t> </a:t>
            </a:r>
            <a:r>
              <a:rPr lang="el-GR" dirty="0"/>
              <a:t>ΘΕΟΝ</a:t>
            </a:r>
            <a:r>
              <a:rPr lang="en-US" dirty="0"/>
              <a:t>). It is presumed to be mocking a Christian soldier. This could have been prompted by the messianic connection to a donkey (e.g., Zech 9:9; Matt 21:5; John 12:15). The accusation of worshiping a donkey, a man with the head of a donkey, or simply a donkey head is known from ancient texts. For example, Josephus writes, “</a:t>
            </a:r>
            <a:r>
              <a:rPr lang="en-US" sz="1200" kern="1200" dirty="0">
                <a:solidFill>
                  <a:schemeClr val="tx1"/>
                </a:solidFill>
                <a:effectLst/>
                <a:latin typeface="+mn-lt"/>
                <a:ea typeface="+mn-ea"/>
                <a:cs typeface="+mn-cs"/>
              </a:rPr>
              <a:t>for </a:t>
            </a:r>
            <a:r>
              <a:rPr lang="en-US" sz="1200" kern="1200" dirty="0" err="1">
                <a:solidFill>
                  <a:schemeClr val="tx1"/>
                </a:solidFill>
                <a:effectLst/>
                <a:latin typeface="+mn-lt"/>
                <a:ea typeface="+mn-ea"/>
                <a:cs typeface="+mn-cs"/>
              </a:rPr>
              <a:t>Apion</a:t>
            </a:r>
            <a:r>
              <a:rPr lang="en-US" sz="1200" kern="1200" dirty="0">
                <a:solidFill>
                  <a:schemeClr val="tx1"/>
                </a:solidFill>
                <a:effectLst/>
                <a:latin typeface="+mn-lt"/>
                <a:ea typeface="+mn-ea"/>
                <a:cs typeface="+mn-cs"/>
              </a:rPr>
              <a:t> hath the impudence to pretend, that ’the Jews placed an ass’s head in their holy place;’ and he affirms that this was discovered when Antiochus Epiphanes spoiled our temple, and found that ass’s head there made of gold, and worth a great deal of money” (</a:t>
            </a:r>
            <a:r>
              <a:rPr lang="en-US" sz="1200" i="1" kern="1200" dirty="0">
                <a:solidFill>
                  <a:schemeClr val="tx1"/>
                </a:solidFill>
                <a:effectLst/>
                <a:latin typeface="+mn-lt"/>
                <a:ea typeface="+mn-ea"/>
                <a:cs typeface="+mn-cs"/>
              </a:rPr>
              <a:t>Against </a:t>
            </a:r>
            <a:r>
              <a:rPr lang="en-US" sz="1200" i="1" kern="1200" dirty="0" err="1">
                <a:solidFill>
                  <a:schemeClr val="tx1"/>
                </a:solidFill>
                <a:effectLst/>
                <a:latin typeface="+mn-lt"/>
                <a:ea typeface="+mn-ea"/>
                <a:cs typeface="+mn-cs"/>
              </a:rPr>
              <a:t>Apion</a:t>
            </a:r>
            <a:r>
              <a:rPr lang="en-US" sz="1200" kern="1200" dirty="0">
                <a:solidFill>
                  <a:schemeClr val="tx1"/>
                </a:solidFill>
                <a:effectLst/>
                <a:latin typeface="+mn-lt"/>
                <a:ea typeface="+mn-ea"/>
                <a:cs typeface="+mn-cs"/>
              </a:rPr>
              <a:t> 2.80). The Roman historian Tacitus (</a:t>
            </a:r>
            <a:r>
              <a:rPr lang="en-US" sz="1200" i="1" kern="1200" dirty="0">
                <a:solidFill>
                  <a:schemeClr val="tx1"/>
                </a:solidFill>
                <a:effectLst/>
                <a:latin typeface="+mn-lt"/>
                <a:ea typeface="+mn-ea"/>
                <a:cs typeface="+mn-cs"/>
              </a:rPr>
              <a:t>History</a:t>
            </a:r>
            <a:r>
              <a:rPr lang="en-US" sz="1200" kern="1200" dirty="0">
                <a:solidFill>
                  <a:schemeClr val="tx1"/>
                </a:solidFill>
                <a:effectLst/>
                <a:latin typeface="+mn-lt"/>
                <a:ea typeface="+mn-ea"/>
                <a:cs typeface="+mn-cs"/>
              </a:rPr>
              <a:t> 5.3–4) wrote that Moses instituted donkey worship after a donkey led the Israelites to water in the wilderness. This then was also applied to Christians. The Christian apologist Tertullian wrote, “For, like some others, you are under the delusion that our god is an ass’s head.</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Cornelius Tacitus first put this notion into people’s minds” (</a:t>
            </a:r>
            <a:r>
              <a:rPr lang="en-US" sz="1200" i="1" kern="1200" dirty="0">
                <a:solidFill>
                  <a:schemeClr val="tx1"/>
                </a:solidFill>
                <a:effectLst/>
                <a:latin typeface="+mn-lt"/>
                <a:ea typeface="+mn-ea"/>
                <a:cs typeface="+mn-cs"/>
              </a:rPr>
              <a:t>Apology</a:t>
            </a:r>
            <a:r>
              <a:rPr lang="en-US" sz="1200" kern="1200" dirty="0">
                <a:solidFill>
                  <a:schemeClr val="tx1"/>
                </a:solidFill>
                <a:effectLst/>
                <a:latin typeface="+mn-lt"/>
                <a:ea typeface="+mn-ea"/>
                <a:cs typeface="+mn-cs"/>
              </a:rPr>
              <a:t> 16). Another inscription in the same building reads “</a:t>
            </a:r>
            <a:r>
              <a:rPr lang="en-US" sz="1200" kern="1200" dirty="0" err="1">
                <a:solidFill>
                  <a:schemeClr val="tx1"/>
                </a:solidFill>
                <a:effectLst/>
                <a:latin typeface="+mn-lt"/>
                <a:ea typeface="+mn-ea"/>
                <a:cs typeface="+mn-cs"/>
              </a:rPr>
              <a:t>Alexamenos</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faithful” (Gk./Lat. </a:t>
            </a:r>
            <a:r>
              <a:rPr lang="el-GR" dirty="0"/>
              <a:t>ΑΛΕΞΑΜΕΝΟΣ</a:t>
            </a:r>
            <a:r>
              <a:rPr lang="en-US" dirty="0"/>
              <a:t> FIDELIS)</a:t>
            </a:r>
            <a:r>
              <a:rPr lang="en-US" sz="1200" i="0" kern="1200" dirty="0">
                <a:solidFill>
                  <a:schemeClr val="tx1"/>
                </a:solidFill>
                <a:effectLst/>
                <a:latin typeface="+mn-lt"/>
                <a:ea typeface="+mn-ea"/>
                <a:cs typeface="+mn-cs"/>
              </a:rPr>
              <a:t>, further suggesting that he was a Christian and was being mocked in this graffito.</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this indeed is meant to ridicule Christianity, it is a vivid illustration of the mockery and shame with which Christians would be viewed. The inscription</a:t>
            </a:r>
            <a:r>
              <a:rPr lang="en-US" baseline="0" dirty="0"/>
              <a:t> comes from a room on </a:t>
            </a:r>
            <a:r>
              <a:rPr lang="en-US" dirty="0"/>
              <a:t>Palatine Hill and was photographed at the Palatine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Josephus.</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1987	</a:t>
            </a:r>
            <a:r>
              <a:rPr lang="en-US" sz="1200" i="1" kern="1200" dirty="0">
                <a:solidFill>
                  <a:schemeClr val="tx1"/>
                </a:solidFill>
                <a:effectLst/>
                <a:latin typeface="+mn-lt"/>
                <a:ea typeface="+mn-ea"/>
                <a:cs typeface="+mn-cs"/>
              </a:rPr>
              <a:t>The Works of Josephus: Complete and Unabridged.</a:t>
            </a:r>
            <a:r>
              <a:rPr lang="en-US" sz="1200" kern="1200" dirty="0">
                <a:solidFill>
                  <a:schemeClr val="tx1"/>
                </a:solidFill>
                <a:effectLst/>
                <a:latin typeface="+mn-lt"/>
                <a:ea typeface="+mn-ea"/>
                <a:cs typeface="+mn-cs"/>
              </a:rPr>
              <a:t> Trans. W. Whiston. Peabody: Hendrickson.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Thelwall</a:t>
            </a:r>
            <a:r>
              <a:rPr lang="en-US" sz="1200" kern="1200" dirty="0">
                <a:solidFill>
                  <a:schemeClr val="tx1"/>
                </a:solidFill>
                <a:effectLst/>
                <a:latin typeface="+mn-lt"/>
                <a:ea typeface="+mn-ea"/>
                <a:cs typeface="+mn-cs"/>
              </a:rPr>
              <a:t>, S. (trans.)</a:t>
            </a:r>
            <a:endParaRPr lang="en-US" dirty="0"/>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1885	</a:t>
            </a:r>
            <a:r>
              <a:rPr lang="en-US" sz="1200" i="1" kern="1200" dirty="0">
                <a:solidFill>
                  <a:schemeClr val="tx1"/>
                </a:solidFill>
                <a:effectLst/>
                <a:latin typeface="+mn-lt"/>
                <a:ea typeface="+mn-ea"/>
                <a:cs typeface="+mn-cs"/>
              </a:rPr>
              <a:t>The Apology</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Latin Christianity: Its Founder, Tertullian, </a:t>
            </a:r>
            <a:r>
              <a:rPr lang="en-US" sz="1200" kern="1200" dirty="0">
                <a:solidFill>
                  <a:schemeClr val="tx1"/>
                </a:solidFill>
                <a:effectLst/>
                <a:latin typeface="+mn-lt"/>
                <a:ea typeface="+mn-ea"/>
                <a:cs typeface="+mn-cs"/>
              </a:rPr>
              <a:t>ed. A. Roberts, J. Donaldson, &amp; A. C. </a:t>
            </a:r>
            <a:r>
              <a:rPr lang="en-US" sz="1200" kern="1200" dirty="0" err="1">
                <a:solidFill>
                  <a:schemeClr val="tx1"/>
                </a:solidFill>
                <a:effectLst/>
                <a:latin typeface="+mn-lt"/>
                <a:ea typeface="+mn-ea"/>
                <a:cs typeface="+mn-cs"/>
              </a:rPr>
              <a:t>Coxe</a:t>
            </a:r>
            <a:r>
              <a:rPr lang="en-US" sz="1200" kern="1200" dirty="0">
                <a:solidFill>
                  <a:schemeClr val="tx1"/>
                </a:solidFill>
                <a:effectLst/>
                <a:latin typeface="+mn-lt"/>
                <a:ea typeface="+mn-ea"/>
                <a:cs typeface="+mn-cs"/>
              </a:rPr>
              <a:t>. The Ante-Nicene Fathers, vol. 3. Buffalo, NY: Christian Literature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ku0619231009567</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39137811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Eliab accused his younger brother David of wrongdoing when he bravely volunteered to fight Goliath (1 Sam 17:28-29). This image comes from The Metropolitan Museum of Art, public domain, accession number 17.190.395, Gift of J. Pierpont Morgan, 1917, https://www.metmuseum.org/art/collection/search/464376</a:t>
            </a:r>
          </a:p>
          <a:p>
            <a:endParaRPr lang="en-US" dirty="0"/>
          </a:p>
          <a:p>
            <a:r>
              <a:rPr lang="en-US" dirty="0"/>
              <a:t>met464376h</a:t>
            </a:r>
          </a:p>
        </p:txBody>
      </p:sp>
      <p:sp>
        <p:nvSpPr>
          <p:cNvPr id="4" name="Slide Number Placeholder 3"/>
          <p:cNvSpPr>
            <a:spLocks noGrp="1"/>
          </p:cNvSpPr>
          <p:nvPr>
            <p:ph type="sldNum" sz="quarter" idx="5"/>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929212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t>Greek</a:t>
            </a:r>
            <a:r>
              <a:rPr lang="en-US" baseline="0" dirty="0"/>
              <a:t> mythology was full of deception. The scene on this </a:t>
            </a:r>
            <a:r>
              <a:rPr lang="en-US" i="1" baseline="0" dirty="0" err="1"/>
              <a:t>pelike</a:t>
            </a:r>
            <a:r>
              <a:rPr lang="en-US" baseline="0" dirty="0"/>
              <a:t> is from a story of the Greek goddess Rhea and her husband Cronus. According to the myth, Cronus was told that he would be deposed by one of his children; his reaction was to swallow each child that was born to them. His wife hid one (Zeus), and instead gave her husband a stone wrapped in swaddling clothes (the scene shown here), which Cronus promptly swallowed. This image comes from The Metropolitan Museum of Art and is in the public domain. Source: https://www.metmuseum.org/art/collection/search/247308</a:t>
            </a:r>
          </a:p>
          <a:p>
            <a:pPr eaLnBrk="1" hangingPunct="1"/>
            <a:endParaRPr lang="en-US" baseline="0" dirty="0"/>
          </a:p>
          <a:p>
            <a:pPr eaLnBrk="1" hangingPunct="1"/>
            <a:r>
              <a:rPr lang="en-US" baseline="0" dirty="0"/>
              <a:t>met247308h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4568090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marR="0" lvl="2" indent="0" algn="l" defTabSz="914400" rtl="0" eaLnBrk="1" fontAlgn="auto" latinLnBrk="0" hangingPunct="1">
              <a:lnSpc>
                <a:spcPct val="100000"/>
              </a:lnSpc>
              <a:spcBef>
                <a:spcPts val="0"/>
              </a:spcBef>
              <a:spcAft>
                <a:spcPts val="0"/>
              </a:spcAft>
              <a:buClrTx/>
              <a:buSzTx/>
              <a:buFontTx/>
              <a:buNone/>
              <a:tabLst/>
              <a:defRPr/>
            </a:pPr>
            <a:r>
              <a:rPr lang="en-US" dirty="0"/>
              <a:t>The day of “visitation” (Gk. </a:t>
            </a:r>
            <a:r>
              <a:rPr lang="en-US" i="1" dirty="0" err="1"/>
              <a:t>episkopē</a:t>
            </a:r>
            <a:r>
              <a:rPr lang="en-US" dirty="0"/>
              <a:t>, </a:t>
            </a:r>
            <a:r>
              <a:rPr lang="el-GR" sz="1200" b="0" kern="1200" dirty="0">
                <a:solidFill>
                  <a:schemeClr val="tx1"/>
                </a:solidFill>
                <a:latin typeface="+mn-lt"/>
                <a:ea typeface="+mn-ea"/>
                <a:cs typeface="+mn-cs"/>
              </a:rPr>
              <a:t>ἐπισκοπή</a:t>
            </a:r>
            <a:r>
              <a:rPr lang="en-US" dirty="0"/>
              <a:t>) refers to a day of divine activity, although in this case, it is debated</a:t>
            </a:r>
            <a:r>
              <a:rPr lang="en-US" baseline="0" dirty="0"/>
              <a:t> whether it refers to a time of gracious opportunity (cf. Luke 19:44) or a day of judgment. The idea of divine visitation is illustrated here from a Greco-Roman perspective by a mosaic depicting a triumph of the Greek god Bacchus. He is depicted in a chariot (partially missing) that is pulled by four centaurs, reminiscent of the other-worldly movement of God’s throne by means of four cherubim (</a:t>
            </a:r>
            <a:r>
              <a:rPr lang="en-US" baseline="0" dirty="0" err="1"/>
              <a:t>Ezek</a:t>
            </a:r>
            <a:r>
              <a:rPr lang="en-US" baseline="0" dirty="0"/>
              <a:t> 1; 10:11-20). This mosaic comes from the 2nd half of the 2nd century AD and was photographed at the </a:t>
            </a:r>
            <a:r>
              <a:rPr lang="en-US" dirty="0" err="1"/>
              <a:t>Astigi</a:t>
            </a:r>
            <a:r>
              <a:rPr lang="en-US" dirty="0"/>
              <a:t> Museum in Spain.</a:t>
            </a:r>
          </a:p>
          <a:p>
            <a:pPr marL="4763" lvl="2" indent="0">
              <a:buNone/>
            </a:pPr>
            <a:endParaRPr lang="en-US" sz="1200" dirty="0"/>
          </a:p>
          <a:p>
            <a:pPr marL="4763" lvl="2" indent="0">
              <a:buNone/>
            </a:pPr>
            <a:r>
              <a:rPr lang="en-US" dirty="0"/>
              <a:t>tb092619909h</a:t>
            </a:r>
            <a:endParaRPr lang="en-US" sz="1200" dirty="0"/>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1469956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Good works include things like generosity and sharing (1 Tim 6:18) or helping orphans and widows in their distress (Jas 1:27). T</a:t>
            </a:r>
            <a:r>
              <a:rPr lang="en-US" dirty="0"/>
              <a:t>his American Colony photograph was taken on October 22, 1938.</a:t>
            </a:r>
          </a:p>
          <a:p>
            <a:endParaRPr lang="en-US" dirty="0"/>
          </a:p>
          <a:p>
            <a:r>
              <a:rPr lang="en-US" dirty="0"/>
              <a:t>mat18872</a:t>
            </a:r>
          </a:p>
        </p:txBody>
      </p:sp>
      <p:sp>
        <p:nvSpPr>
          <p:cNvPr id="4" name="Slide Number Placeholder 3"/>
          <p:cNvSpPr>
            <a:spLocks noGrp="1"/>
          </p:cNvSpPr>
          <p:nvPr>
            <p:ph type="sldNum" sz="quarter" idx="5"/>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23091083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Paul uses fruit as a metaphor for good</a:t>
            </a:r>
            <a:r>
              <a:rPr lang="en-US" baseline="0" dirty="0"/>
              <a:t> works (Gal 5:22-23). </a:t>
            </a:r>
            <a:r>
              <a:rPr lang="en-US" dirty="0"/>
              <a:t>Fresh fruit was enjoyed</a:t>
            </a:r>
            <a:r>
              <a:rPr lang="en-US" baseline="0" dirty="0"/>
              <a:t> and appreciated in the ancient world just like it is today. This f</a:t>
            </a:r>
            <a:r>
              <a:rPr lang="en-US" dirty="0"/>
              <a:t>resco from the House of Julia Felix in Pompeii shows</a:t>
            </a:r>
            <a:r>
              <a:rPr lang="en-US" baseline="0" dirty="0"/>
              <a:t> fresh</a:t>
            </a:r>
            <a:r>
              <a:rPr lang="en-US" dirty="0"/>
              <a:t> fruit in a large glass bowl, a jar of wine, and a jar of raisins.</a:t>
            </a:r>
            <a:r>
              <a:rPr lang="en-US" baseline="0" dirty="0"/>
              <a:t> It was photographed at the</a:t>
            </a:r>
            <a:r>
              <a:rPr lang="en-US" dirty="0"/>
              <a:t> Naples Archaeological Museum. This image comes from Carole </a:t>
            </a:r>
            <a:r>
              <a:rPr lang="en-US" dirty="0" err="1"/>
              <a:t>Raddato</a:t>
            </a:r>
            <a:r>
              <a:rPr lang="en-US" dirty="0"/>
              <a:t> and is licensed under</a:t>
            </a:r>
            <a:r>
              <a:rPr lang="en-US" baseline="0" dirty="0"/>
              <a:t> </a:t>
            </a:r>
            <a:r>
              <a:rPr lang="en-US" dirty="0"/>
              <a:t>CC BY-SA 2.0, via Wikimedia Commons: https://commons.wikimedia.org/wiki/File:Fresco_showing_fruit_bowl,_jar_of_wine,_jar_of_raisins,_from_the_House_of_Julia_Felix_in_Pompeii,_Naples_National_Archaeological_Museum_(14843192524).jpg.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wiki070420141337968c</a:t>
            </a:r>
          </a:p>
        </p:txBody>
      </p:sp>
    </p:spTree>
    <p:extLst>
      <p:ext uri="{BB962C8B-B14F-4D97-AF65-F5344CB8AC3E}">
        <p14:creationId xmlns:p14="http://schemas.microsoft.com/office/powerpoint/2010/main" val="23277805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the Greco-Roman world, those who performed civic good works were applauded. Those who had sufficient means were expected to act as benefactors that helped the whole community.</a:t>
            </a:r>
            <a:r>
              <a:rPr lang="en-US" sz="1200" dirty="0"/>
              <a:t> The Latin inscription from</a:t>
            </a:r>
            <a:r>
              <a:rPr lang="en-US" sz="1200" baseline="0" dirty="0"/>
              <a:t> Corinth shown here </a:t>
            </a:r>
            <a:r>
              <a:rPr lang="en-US" sz="1200" dirty="0"/>
              <a:t>reads, "Erastus, in return for his </a:t>
            </a:r>
            <a:r>
              <a:rPr lang="en-US" sz="1200" dirty="0" err="1"/>
              <a:t>aedileship</a:t>
            </a:r>
            <a:r>
              <a:rPr lang="en-US" sz="1200" dirty="0"/>
              <a:t>, laid (this pavement) at his own expense” (Gk.</a:t>
            </a:r>
            <a:r>
              <a:rPr lang="en-US" sz="1200" baseline="0" dirty="0"/>
              <a:t> </a:t>
            </a:r>
            <a:r>
              <a:rPr lang="it-IT" sz="1200" dirty="0"/>
              <a:t>ERASTVS. PRO. AEDILITE. S. P. STRAVIT,</a:t>
            </a:r>
            <a:r>
              <a:rPr lang="it-IT" sz="1200" baseline="0" dirty="0"/>
              <a:t> = ERASTUS PRO AEDILITATE SUA PECUNIA STRAVIT). </a:t>
            </a:r>
          </a:p>
          <a:p>
            <a:endParaRPr lang="it-IT" sz="1200" baseline="0" dirty="0"/>
          </a:p>
          <a:p>
            <a:r>
              <a:rPr lang="en-US" dirty="0"/>
              <a:t>Many scholars consider it quite likely that the man named in this inscription is the same man to whom</a:t>
            </a:r>
            <a:r>
              <a:rPr lang="en-US" baseline="0" dirty="0"/>
              <a:t> Paul refers in Romans 16:23 and 2 Timothy 4:20. </a:t>
            </a:r>
            <a:r>
              <a:rPr lang="it-IT" sz="1200" baseline="0" dirty="0"/>
              <a:t>Aediles were elected officials who were primarily city business managers, responsible for </a:t>
            </a:r>
            <a:r>
              <a:rPr lang="en-US" sz="1200" baseline="0" dirty="0"/>
              <a:t>city property such as streets, public buildings, and especially the marketplaces (hence their Greek title, </a:t>
            </a:r>
            <a:r>
              <a:rPr lang="en-US" sz="1200" i="1" baseline="0" dirty="0" err="1"/>
              <a:t>agoranomoi</a:t>
            </a:r>
            <a:r>
              <a:rPr lang="en-US" sz="1200" baseline="0" dirty="0"/>
              <a:t> [Gk. </a:t>
            </a:r>
            <a:r>
              <a:rPr lang="en-US" sz="1200" baseline="0" dirty="0" err="1"/>
              <a:t>ἀγορ</a:t>
            </a:r>
            <a:r>
              <a:rPr lang="en-US" sz="1200" baseline="0" dirty="0"/>
              <a:t>ανόμοι]), as well as the public revenue from these things. They also served as judges, particularly in cases of commercial and financial litigation, and they were responsible for public games. </a:t>
            </a:r>
            <a:r>
              <a:rPr lang="en-US" sz="1200" dirty="0"/>
              <a:t>Originally, this</a:t>
            </a:r>
            <a:r>
              <a:rPr lang="en-US" sz="1200" baseline="0" dirty="0"/>
              <a:t> </a:t>
            </a:r>
            <a:r>
              <a:rPr lang="en-US" sz="1200" dirty="0"/>
              <a:t>inscription had bronze lettering. Looters have left almost no remains of the bronze, but the outline of each letter is still clearly visible.</a:t>
            </a:r>
          </a:p>
          <a:p>
            <a:endParaRPr lang="en-US" sz="1200" dirty="0"/>
          </a:p>
          <a:p>
            <a:r>
              <a:rPr lang="en-US" dirty="0"/>
              <a:t>mjb011017560h</a:t>
            </a:r>
            <a:endParaRPr lang="en-US" sz="1200" dirty="0"/>
          </a:p>
        </p:txBody>
      </p:sp>
      <p:sp>
        <p:nvSpPr>
          <p:cNvPr id="4" name="Slide Number Placeholder 3"/>
          <p:cNvSpPr>
            <a:spLocks noGrp="1"/>
          </p:cNvSpPr>
          <p:nvPr>
            <p:ph type="sldNum" sz="quarter" idx="5"/>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8294276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buNone/>
            </a:pPr>
            <a:r>
              <a:rPr lang="en-US" dirty="0"/>
              <a:t>Peter alludes</a:t>
            </a:r>
            <a:r>
              <a:rPr lang="en-US" baseline="0" dirty="0"/>
              <a:t> to a statement </a:t>
            </a:r>
            <a:r>
              <a:rPr lang="en-US" dirty="0"/>
              <a:t>from the prophet Isaiah: “And what will you do in the day of visitation, and in the desolation that come from afar? To whom will you flee for help, and where will you leave your riches?” (Isa 10:3). </a:t>
            </a:r>
            <a:r>
              <a:rPr lang="en-US" sz="1200" dirty="0"/>
              <a:t>The Great Isaiah Scroll is owned by the Israel Museum. This image is public domain, from Wikimedia: https://commons.wikimedia.org/wiki/File:The_Great_Isaiah_Scroll_MS_A_(1QIsa)_-_Google_Art_Project-x3-y0.jpg</a:t>
            </a:r>
          </a:p>
          <a:p>
            <a:pPr marL="4763" lvl="2" indent="0">
              <a:buNone/>
            </a:pPr>
            <a:endParaRPr lang="en-US" sz="1200" dirty="0"/>
          </a:p>
          <a:p>
            <a:pPr marL="4763" lvl="2" indent="0">
              <a:buNone/>
            </a:pPr>
            <a:r>
              <a:rPr lang="en-US" sz="1200" dirty="0"/>
              <a:t>isax3y0</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29134593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minting of coinage was a prerogative of the government, and the coins themselves contained expressions of the government’s authority. This coin was minted about a decade before the writing of 1 Peter. The obverse side (right) portrays Nero and Agrippina the Younger and is inscribed “Nero, Son of the Divine Claudius, Caesar Augustus Germanicus, Imperator, Tribunician Power, Consul” (Lat. NERO CLAVD DIVI F CAES AVG GERM IMP TR P COS). The reverse side (right) depicts cult statues of </a:t>
            </a:r>
            <a:r>
              <a:rPr lang="en-US" dirty="0" err="1"/>
              <a:t>Divus</a:t>
            </a:r>
            <a:r>
              <a:rPr lang="en-US" dirty="0"/>
              <a:t> Claudius and </a:t>
            </a:r>
            <a:r>
              <a:rPr lang="en-US" dirty="0" err="1"/>
              <a:t>Divus</a:t>
            </a:r>
            <a:r>
              <a:rPr lang="en-US" dirty="0"/>
              <a:t> Augustus on a cart (</a:t>
            </a:r>
            <a:r>
              <a:rPr lang="en-US" i="1" dirty="0"/>
              <a:t>quadriga</a:t>
            </a:r>
            <a:r>
              <a:rPr lang="en-US" dirty="0"/>
              <a:t>) drawn by elephants. This is a depiction of a scene at the funeral of Emperor Claudius, who was poisoned by Agrippina on October 13, AD 54, in order to secure the throne for her son Nero. The inscription on the reverse reads “Agrippina, [wife of] Augustus Divine Claudius, Mother of Nero Caesar” (Lat. AGRIPP AVG DIVI CLAVD NERONIS CAES MATER). The letters inside, “EX S C,” mean “by a decree of the Senate [this coin was minted].” This coin was photographed at the Naples Archaeological Museum. For more information on this type of coin, see http://www.numismatics.org/ocre/id/ric.1(2).ner.6.</a:t>
            </a:r>
          </a:p>
          <a:p>
            <a:endParaRPr lang="en-US" dirty="0"/>
          </a:p>
          <a:p>
            <a:r>
              <a:rPr lang="en-US" dirty="0"/>
              <a:t>tb0515170924h</a:t>
            </a:r>
          </a:p>
        </p:txBody>
      </p:sp>
    </p:spTree>
    <p:extLst>
      <p:ext uri="{BB962C8B-B14F-4D97-AF65-F5344CB8AC3E}">
        <p14:creationId xmlns:p14="http://schemas.microsoft.com/office/powerpoint/2010/main" val="21460557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Constructing legal codes and ordinances are one of the fundamental practices of human society. One such example of a legal code is the Gortyn Code. The Gortyn Code is a 5th-century civil law code from Gortyn, Crete. The stones on which it was written were reused in the 1st-century BC in the construction of the Roman building in this picture. The following slides show portions of the text of the inscription on the stones of the building.</a:t>
            </a:r>
          </a:p>
          <a:p>
            <a:endParaRPr lang="en-US" dirty="0"/>
          </a:p>
          <a:p>
            <a:r>
              <a:rPr lang="en-US" dirty="0"/>
              <a:t>tb041204603h</a:t>
            </a:r>
            <a:endParaRPr lang="ja-JP" altLang="en-US" dirty="0">
              <a:ea typeface="ＭＳ Ｐゴシック"/>
              <a:cs typeface="Calibri"/>
            </a:endParaRPr>
          </a:p>
        </p:txBody>
      </p:sp>
    </p:spTree>
    <p:extLst>
      <p:ext uri="{BB962C8B-B14F-4D97-AF65-F5344CB8AC3E}">
        <p14:creationId xmlns:p14="http://schemas.microsoft.com/office/powerpoint/2010/main" val="18056224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stones on the walls pictured here contain the text of the Gortyn Law Code. It is </a:t>
            </a:r>
            <a:r>
              <a:rPr lang="en-US" sz="1200" dirty="0"/>
              <a:t>the longest extant ancient Greek inscription, known as the “Queen of Inscriptions.” It </a:t>
            </a:r>
            <a:r>
              <a:rPr lang="en-US" dirty="0"/>
              <a:t>was chiseled into four courses of ashlar blocks. These ashlars originally belonged to a circular wall approximately 100 feet (30 m) in diameter. This circular wall was probably part of the </a:t>
            </a:r>
            <a:r>
              <a:rPr lang="en-US" i="1" dirty="0"/>
              <a:t>ekklesiasterion</a:t>
            </a:r>
            <a:r>
              <a:rPr lang="en-US" dirty="0"/>
              <a:t> (assembly building). The inscribed blocks were discovered in 1884 by </a:t>
            </a:r>
            <a:r>
              <a:rPr lang="en-US" dirty="0" err="1"/>
              <a:t>Halbherr</a:t>
            </a:r>
            <a:r>
              <a:rPr lang="en-US" dirty="0"/>
              <a:t> and were in tertiary use. When the </a:t>
            </a:r>
            <a:r>
              <a:rPr lang="en-US" i="1" dirty="0"/>
              <a:t>ekklesiasterion</a:t>
            </a:r>
            <a:r>
              <a:rPr lang="en-US" dirty="0"/>
              <a:t> was disassembled, the inscription blocks were carefully marked according to their original placement. They were used to build the foundations of a Hellenistic building, and then reused a third time for the Roman odeum. They can be seen today in a restored section of the odeum, which was built over the same spot as the ancient </a:t>
            </a:r>
            <a:r>
              <a:rPr lang="en-US" i="1" dirty="0"/>
              <a:t>ekklesiasterion</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Gortyn Code is approximately 5 feet (1.5 m) high and 30 feet (9 m) long and consists of 12 columns of text, each column having between 53 and 56 lines, for a total of over 600 lines. It is inscribed in boustrophedon style; that</a:t>
            </a:r>
            <a:r>
              <a:rPr lang="en-US" baseline="0" dirty="0"/>
              <a:t> is,</a:t>
            </a:r>
            <a:r>
              <a:rPr lang="en-US" dirty="0"/>
              <a:t> the lines alternate between left-to-right and right-to-left. Some of the columns appear to be incomplete, so the original inscription may have included a fifth course of ashlars.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tb041204595</a:t>
            </a:r>
          </a:p>
        </p:txBody>
      </p:sp>
    </p:spTree>
    <p:extLst>
      <p:ext uri="{BB962C8B-B14F-4D97-AF65-F5344CB8AC3E}">
        <p14:creationId xmlns:p14="http://schemas.microsoft.com/office/powerpoint/2010/main" val="10162130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law code dates to circa 480–460 BC, based on its Doric-Cretan dialect. The inscription’s alphabet had 18 letters (including the archaic digamma</a:t>
            </a:r>
            <a:r>
              <a:rPr lang="el-GR" dirty="0"/>
              <a:t> </a:t>
            </a:r>
            <a:r>
              <a:rPr lang="en-US" dirty="0"/>
              <a:t>which looks like an “F,” several of which can be seen in this photo;</a:t>
            </a:r>
            <a:r>
              <a:rPr lang="en-US" baseline="0" dirty="0"/>
              <a:t> </a:t>
            </a:r>
            <a:r>
              <a:rPr lang="en-US" dirty="0"/>
              <a:t>Willetts 1967: 5). The Gortyn Code records legal rulings which appear to supplement earlier written laws. In this sense, it is not properly a systematic body of law. Within the Code, three classes of people are distinguished: citizens, serfs, and slaves. The rulings touch on issues “relating to property in respect of marriage and divorce, the sale and mortgage of property, the rights of heirs and the division of property among children, including adopted children. It deals with the procedure for adoption. It covers cases of seduction, rape and adultery, as well as general assault, also the position of slaves, and much else besides” (Cameron 2003: 168). Willetts (1967) includes the full text, transliteration, and English translation of the Gortyn Law Code, as well as plates, drawings, and commentary on the inscription and its contents.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pPr fontAlgn="auto">
              <a:spcBef>
                <a:spcPts val="0"/>
              </a:spcBef>
              <a:spcAft>
                <a:spcPts val="0"/>
              </a:spcAft>
              <a:defRPr/>
            </a:pPr>
            <a:r>
              <a:rPr lang="en-US" dirty="0"/>
              <a:t>Cameron, Pat.</a:t>
            </a:r>
          </a:p>
          <a:p>
            <a:pPr marL="685800" indent="-457200" fontAlgn="auto">
              <a:spcBef>
                <a:spcPts val="0"/>
              </a:spcBef>
              <a:spcAft>
                <a:spcPts val="0"/>
              </a:spcAft>
              <a:tabLst>
                <a:tab pos="685800" algn="l"/>
              </a:tabLst>
              <a:defRPr/>
            </a:pPr>
            <a:r>
              <a:rPr lang="en-US" dirty="0"/>
              <a:t>2003	</a:t>
            </a:r>
            <a:r>
              <a:rPr lang="en-US" i="1" dirty="0"/>
              <a:t>Crete</a:t>
            </a:r>
            <a:r>
              <a:rPr lang="en-US" dirty="0"/>
              <a:t>. 7th edition. Blue Guide. New York: W. W. Norton &amp; Co.</a:t>
            </a:r>
          </a:p>
          <a:p>
            <a:pPr fontAlgn="auto">
              <a:spcBef>
                <a:spcPts val="0"/>
              </a:spcBef>
              <a:spcAft>
                <a:spcPts val="0"/>
              </a:spcAft>
              <a:defRPr/>
            </a:pPr>
            <a:r>
              <a:rPr lang="en-US" dirty="0"/>
              <a:t>Willetts, Ronald F.</a:t>
            </a:r>
          </a:p>
          <a:p>
            <a:pPr marL="685800" indent="-457200" fontAlgn="auto">
              <a:spcBef>
                <a:spcPts val="0"/>
              </a:spcBef>
              <a:spcAft>
                <a:spcPts val="0"/>
              </a:spcAft>
              <a:tabLst>
                <a:tab pos="685800" algn="l"/>
              </a:tabLst>
              <a:defRPr/>
            </a:pPr>
            <a:r>
              <a:rPr lang="en-US" dirty="0"/>
              <a:t>1967	</a:t>
            </a:r>
            <a:r>
              <a:rPr lang="en-US" i="1" dirty="0"/>
              <a:t>The Law Code of Gortyn</a:t>
            </a:r>
            <a:r>
              <a:rPr lang="en-US" dirty="0"/>
              <a:t>. Berlin: Walter de Gruyter.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tb041204587</a:t>
            </a:r>
          </a:p>
        </p:txBody>
      </p:sp>
    </p:spTree>
    <p:extLst>
      <p:ext uri="{BB962C8B-B14F-4D97-AF65-F5344CB8AC3E}">
        <p14:creationId xmlns:p14="http://schemas.microsoft.com/office/powerpoint/2010/main" val="1106523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Many laws were instituted by local authorities, and often posted where those entering a community could see them. This artifact was photographed at the Emporiae</a:t>
            </a:r>
            <a:r>
              <a:rPr lang="en-US" baseline="0" dirty="0">
                <a:cs typeface="Calibri"/>
              </a:rPr>
              <a:t> </a:t>
            </a:r>
            <a:r>
              <a:rPr lang="en-US" dirty="0">
                <a:cs typeface="Calibri"/>
              </a:rPr>
              <a:t>Museum.</a:t>
            </a:r>
          </a:p>
          <a:p>
            <a:endParaRPr lang="en-US" dirty="0"/>
          </a:p>
          <a:p>
            <a:r>
              <a:rPr lang="en-US" dirty="0">
                <a:latin typeface="+mn-lt"/>
                <a:cs typeface="Calibri"/>
              </a:rPr>
              <a:t>tb092219119h</a:t>
            </a:r>
            <a:endParaRPr lang="en-US" dirty="0">
              <a:cs typeface="Calibri"/>
            </a:endParaRPr>
          </a:p>
        </p:txBody>
      </p:sp>
    </p:spTree>
    <p:extLst>
      <p:ext uri="{BB962C8B-B14F-4D97-AF65-F5344CB8AC3E}">
        <p14:creationId xmlns:p14="http://schemas.microsoft.com/office/powerpoint/2010/main" val="1743963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9779508"/>
            <a:ext cx="16148304" cy="461665"/>
          </a:xfrm>
          <a:solidFill>
            <a:schemeClr val="bg1"/>
          </a:solidFill>
        </p:spPr>
        <p:txBody>
          <a:bodyPr>
            <a:spAutoFit/>
          </a:bodyPr>
          <a:lstStyle>
            <a:lvl1pPr marL="0" indent="0">
              <a:spcBef>
                <a:spcPts val="0"/>
              </a:spcBef>
              <a:buNone/>
              <a:defRPr sz="2400"/>
            </a:lvl1pPr>
          </a:lstStyle>
          <a:p>
            <a:pPr lvl="0"/>
            <a:r>
              <a:rPr lang="en-US" dirty="0"/>
              <a:t>Description</a:t>
            </a:r>
          </a:p>
        </p:txBody>
      </p:sp>
      <p:sp>
        <p:nvSpPr>
          <p:cNvPr id="15" name="Text Placeholder 14"/>
          <p:cNvSpPr>
            <a:spLocks noGrp="1"/>
          </p:cNvSpPr>
          <p:nvPr>
            <p:ph type="body" sz="quarter" idx="12" hasCustomPrompt="1"/>
          </p:nvPr>
        </p:nvSpPr>
        <p:spPr>
          <a:xfrm>
            <a:off x="16148304" y="9779509"/>
            <a:ext cx="2139696" cy="461665"/>
          </a:xfrm>
          <a:solidFill>
            <a:schemeClr val="bg1"/>
          </a:solidFill>
        </p:spPr>
        <p:txBody>
          <a:bodyPr>
            <a:spAutoFit/>
          </a:bodyPr>
          <a:lstStyle>
            <a:lvl1pPr marL="514350" indent="-514350" algn="r">
              <a:spcBef>
                <a:spcPts val="0"/>
              </a:spcBef>
              <a:buFont typeface="+mj-lt"/>
              <a:buNone/>
              <a:defRPr lang="en-US" sz="2400" kern="1200" dirty="0">
                <a:solidFill>
                  <a:schemeClr val="tx1"/>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07831"/>
          </a:xfrm>
          <a:solidFill>
            <a:schemeClr val="bg1"/>
          </a:solidFill>
        </p:spPr>
        <p:txBody>
          <a:bodyPr anchor="t" anchorCtr="0">
            <a:spAutoFit/>
          </a:bodyPr>
          <a:lstStyle>
            <a:lvl1pPr marL="0" algn="l" defTabSz="1371600" rtl="0" eaLnBrk="1" fontAlgn="base" latinLnBrk="0" hangingPunct="1">
              <a:spcBef>
                <a:spcPct val="0"/>
              </a:spcBef>
              <a:spcAft>
                <a:spcPct val="0"/>
              </a:spcAft>
              <a:defRPr lang="en-US" sz="27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02575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10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10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35.jpg"/></Relationships>
</file>

<file path=ppt/slides/_rels/slide13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35.jpg"/></Relationships>
</file>

<file path=ppt/slides/_rels/slide13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153.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66.jpg"/></Relationships>
</file>

<file path=ppt/slides/_rels/slide163.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185.jpg"/></Relationships>
</file>

<file path=ppt/slides/_rels/slide18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D0446-B109-8970-9F1A-0F9EC65A5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25406"/>
            <a:ext cx="18288000" cy="877824"/>
          </a:xfrm>
        </p:spPr>
        <p:txBody>
          <a:bodyPr/>
          <a:lstStyle/>
          <a:p>
            <a:r>
              <a:rPr lang="en-US" dirty="0"/>
              <a:t>1 Peter 2</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17826"/>
            <a:ext cx="7269480" cy="408758"/>
          </a:xfrm>
          <a:prstGeom prst="rect">
            <a:avLst/>
          </a:prstGeom>
        </p:spPr>
      </p:pic>
    </p:spTree>
    <p:extLst>
      <p:ext uri="{BB962C8B-B14F-4D97-AF65-F5344CB8AC3E}">
        <p14:creationId xmlns:p14="http://schemas.microsoft.com/office/powerpoint/2010/main" val="2177445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n elephant&#10;&#10;Description automatically generated with medium confidence">
            <a:extLst>
              <a:ext uri="{FF2B5EF4-FFF2-40B4-BE49-F238E27FC236}">
                <a16:creationId xmlns:a16="http://schemas.microsoft.com/office/drawing/2014/main" id="{2DCFCBB7-9D5A-4A60-4C76-E44571E6D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0"/>
            <a:ext cx="13487400" cy="10287000"/>
          </a:xfrm>
          <a:prstGeom prst="rect">
            <a:avLst/>
          </a:prstGeom>
        </p:spPr>
      </p:pic>
      <p:sp>
        <p:nvSpPr>
          <p:cNvPr id="2" name="Text Placeholder 1">
            <a:extLst>
              <a:ext uri="{FF2B5EF4-FFF2-40B4-BE49-F238E27FC236}">
                <a16:creationId xmlns:a16="http://schemas.microsoft.com/office/drawing/2014/main" id="{F037B5EF-B187-4531-9867-28058491EE8A}"/>
              </a:ext>
            </a:extLst>
          </p:cNvPr>
          <p:cNvSpPr>
            <a:spLocks noGrp="1"/>
          </p:cNvSpPr>
          <p:nvPr>
            <p:ph type="body" sz="quarter" idx="10"/>
          </p:nvPr>
        </p:nvSpPr>
        <p:spPr/>
        <p:txBody>
          <a:bodyPr/>
          <a:lstStyle/>
          <a:p>
            <a:r>
              <a:rPr lang="en-US" dirty="0"/>
              <a:t>Head of a comic actor, late 1st century AD</a:t>
            </a:r>
          </a:p>
        </p:txBody>
      </p:sp>
      <p:sp>
        <p:nvSpPr>
          <p:cNvPr id="3" name="Text Placeholder 2">
            <a:extLst>
              <a:ext uri="{FF2B5EF4-FFF2-40B4-BE49-F238E27FC236}">
                <a16:creationId xmlns:a16="http://schemas.microsoft.com/office/drawing/2014/main" id="{DD4E259D-D3A5-4A12-9B63-B0032FFBE0ED}"/>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2E346BB5-CEFE-431D-B9DF-F21BE0C332D6}"/>
              </a:ext>
            </a:extLst>
          </p:cNvPr>
          <p:cNvSpPr>
            <a:spLocks noGrp="1"/>
          </p:cNvSpPr>
          <p:nvPr>
            <p:ph type="title"/>
          </p:nvPr>
        </p:nvSpPr>
        <p:spPr/>
        <p:txBody>
          <a:bodyPr/>
          <a:lstStyle/>
          <a:p>
            <a:r>
              <a:rPr lang="en-US" dirty="0"/>
              <a:t>Therefore, put aside all malice, and all guile, and hypocrisy</a:t>
            </a:r>
          </a:p>
        </p:txBody>
      </p:sp>
    </p:spTree>
    <p:extLst>
      <p:ext uri="{BB962C8B-B14F-4D97-AF65-F5344CB8AC3E}">
        <p14:creationId xmlns:p14="http://schemas.microsoft.com/office/powerpoint/2010/main" val="19161023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ulpture, building material, stone&#10;&#10;Description automatically generated">
            <a:extLst>
              <a:ext uri="{FF2B5EF4-FFF2-40B4-BE49-F238E27FC236}">
                <a16:creationId xmlns:a16="http://schemas.microsoft.com/office/drawing/2014/main" id="{8A1F3604-E297-43D2-AB5A-24A8772209DE}"/>
              </a:ext>
            </a:extLst>
          </p:cNvPr>
          <p:cNvPicPr>
            <a:picLocks noChangeAspect="1"/>
          </p:cNvPicPr>
          <p:nvPr/>
        </p:nvPicPr>
        <p:blipFill rotWithShape="1">
          <a:blip r:embed="rId3">
            <a:extLst>
              <a:ext uri="{28A0092B-C50C-407E-A947-70E740481C1C}">
                <a14:useLocalDpi xmlns:a14="http://schemas.microsoft.com/office/drawing/2010/main" val="0"/>
              </a:ext>
            </a:extLst>
          </a:blip>
          <a:srcRect t="4741"/>
          <a:stretch/>
        </p:blipFill>
        <p:spPr>
          <a:xfrm>
            <a:off x="0" y="203200"/>
            <a:ext cx="18288000" cy="9799320"/>
          </a:xfrm>
          <a:prstGeom prst="rect">
            <a:avLst/>
          </a:prstGeom>
        </p:spPr>
      </p:pic>
      <p:sp>
        <p:nvSpPr>
          <p:cNvPr id="3" name="Text Placeholder 2"/>
          <p:cNvSpPr>
            <a:spLocks noGrp="1"/>
          </p:cNvSpPr>
          <p:nvPr>
            <p:ph type="body" sz="quarter" idx="10"/>
          </p:nvPr>
        </p:nvSpPr>
        <p:spPr/>
        <p:txBody>
          <a:bodyPr/>
          <a:lstStyle/>
          <a:p>
            <a:r>
              <a:rPr lang="en-US" dirty="0"/>
              <a:t>Man shown receiving submission on the </a:t>
            </a:r>
            <a:r>
              <a:rPr lang="en-US" dirty="0" err="1"/>
              <a:t>Portonaccio</a:t>
            </a:r>
            <a:r>
              <a:rPr lang="en-US" dirty="0"/>
              <a:t> sarcophagus, circa AD 180</a:t>
            </a:r>
          </a:p>
        </p:txBody>
      </p:sp>
      <p:sp>
        <p:nvSpPr>
          <p:cNvPr id="4" name="Text Placeholder 3"/>
          <p:cNvSpPr>
            <a:spLocks noGrp="1"/>
          </p:cNvSpPr>
          <p:nvPr>
            <p:ph type="body" sz="quarter" idx="12"/>
          </p:nvPr>
        </p:nvSpPr>
        <p:spPr/>
        <p:txBody>
          <a:bodyPr/>
          <a:lstStyle/>
          <a:p>
            <a:r>
              <a:rPr lang="en-US" dirty="0"/>
              <a:t>2:13</a:t>
            </a:r>
          </a:p>
        </p:txBody>
      </p:sp>
      <p:sp>
        <p:nvSpPr>
          <p:cNvPr id="2" name="Title 1"/>
          <p:cNvSpPr>
            <a:spLocks noGrp="1"/>
          </p:cNvSpPr>
          <p:nvPr>
            <p:ph type="title"/>
          </p:nvPr>
        </p:nvSpPr>
        <p:spPr/>
        <p:txBody>
          <a:bodyPr/>
          <a:lstStyle/>
          <a:p>
            <a:r>
              <a:rPr lang="en-US" dirty="0"/>
              <a:t>Whether to a king as the one in authority</a:t>
            </a:r>
          </a:p>
        </p:txBody>
      </p:sp>
    </p:spTree>
    <p:extLst>
      <p:ext uri="{BB962C8B-B14F-4D97-AF65-F5344CB8AC3E}">
        <p14:creationId xmlns:p14="http://schemas.microsoft.com/office/powerpoint/2010/main" val="25506066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riding a horse&#10;&#10;Description automatically generated with low confidence">
            <a:extLst>
              <a:ext uri="{FF2B5EF4-FFF2-40B4-BE49-F238E27FC236}">
                <a16:creationId xmlns:a16="http://schemas.microsoft.com/office/drawing/2014/main" id="{3C38FFF7-52AC-B0FF-2755-CB4EA5B32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063" y="553998"/>
            <a:ext cx="14577874" cy="9733002"/>
          </a:xfrm>
          <a:prstGeom prst="rect">
            <a:avLst/>
          </a:prstGeom>
        </p:spPr>
      </p:pic>
      <p:sp>
        <p:nvSpPr>
          <p:cNvPr id="3" name="Text Placeholder 2"/>
          <p:cNvSpPr>
            <a:spLocks noGrp="1"/>
          </p:cNvSpPr>
          <p:nvPr>
            <p:ph type="body" sz="quarter" idx="10"/>
          </p:nvPr>
        </p:nvSpPr>
        <p:spPr/>
        <p:txBody>
          <a:bodyPr/>
          <a:lstStyle/>
          <a:p>
            <a:r>
              <a:rPr lang="en-US" dirty="0"/>
              <a:t>Silver cup depicting Priam begging Achilles to release the body of Hector, 1st century AD</a:t>
            </a:r>
          </a:p>
        </p:txBody>
      </p:sp>
      <p:sp>
        <p:nvSpPr>
          <p:cNvPr id="4" name="Text Placeholder 3"/>
          <p:cNvSpPr>
            <a:spLocks noGrp="1"/>
          </p:cNvSpPr>
          <p:nvPr>
            <p:ph type="body" sz="quarter" idx="12"/>
          </p:nvPr>
        </p:nvSpPr>
        <p:spPr/>
        <p:txBody>
          <a:bodyPr/>
          <a:lstStyle/>
          <a:p>
            <a:r>
              <a:rPr lang="en-US" dirty="0"/>
              <a:t>2:13</a:t>
            </a:r>
          </a:p>
        </p:txBody>
      </p:sp>
      <p:sp>
        <p:nvSpPr>
          <p:cNvPr id="2" name="Title 1"/>
          <p:cNvSpPr>
            <a:spLocks noGrp="1"/>
          </p:cNvSpPr>
          <p:nvPr>
            <p:ph type="title"/>
          </p:nvPr>
        </p:nvSpPr>
        <p:spPr/>
        <p:txBody>
          <a:bodyPr/>
          <a:lstStyle/>
          <a:p>
            <a:r>
              <a:rPr lang="en-US" dirty="0"/>
              <a:t>Whether to a king as the one in authority</a:t>
            </a:r>
          </a:p>
        </p:txBody>
      </p:sp>
    </p:spTree>
    <p:extLst>
      <p:ext uri="{BB962C8B-B14F-4D97-AF65-F5344CB8AC3E}">
        <p14:creationId xmlns:p14="http://schemas.microsoft.com/office/powerpoint/2010/main" val="7342691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vertebrate&#10;&#10;Description automatically generated">
            <a:extLst>
              <a:ext uri="{FF2B5EF4-FFF2-40B4-BE49-F238E27FC236}">
                <a16:creationId xmlns:a16="http://schemas.microsoft.com/office/drawing/2014/main" id="{74524302-0EFB-9EC3-476B-A1CBADE47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
        <p:nvSpPr>
          <p:cNvPr id="2" name="Text Placeholder 1">
            <a:extLst>
              <a:ext uri="{FF2B5EF4-FFF2-40B4-BE49-F238E27FC236}">
                <a16:creationId xmlns:a16="http://schemas.microsoft.com/office/drawing/2014/main" id="{2CC0C4FA-353D-4247-9397-39E1D53D23F0}"/>
              </a:ext>
            </a:extLst>
          </p:cNvPr>
          <p:cNvSpPr>
            <a:spLocks noGrp="1"/>
          </p:cNvSpPr>
          <p:nvPr>
            <p:ph type="body" sz="quarter" idx="10"/>
          </p:nvPr>
        </p:nvSpPr>
        <p:spPr/>
        <p:txBody>
          <a:bodyPr/>
          <a:lstStyle/>
          <a:p>
            <a:r>
              <a:rPr lang="en-US" dirty="0"/>
              <a:t>“King Herod” on a </a:t>
            </a:r>
            <a:r>
              <a:rPr lang="en-US" i="1" dirty="0"/>
              <a:t>prutah</a:t>
            </a:r>
            <a:r>
              <a:rPr lang="en-US" dirty="0"/>
              <a:t>, circa 38 BC</a:t>
            </a:r>
          </a:p>
        </p:txBody>
      </p:sp>
      <p:sp>
        <p:nvSpPr>
          <p:cNvPr id="3" name="Text Placeholder 2">
            <a:extLst>
              <a:ext uri="{FF2B5EF4-FFF2-40B4-BE49-F238E27FC236}">
                <a16:creationId xmlns:a16="http://schemas.microsoft.com/office/drawing/2014/main" id="{D720F09C-BFAD-4441-A516-0B1BEC0BF8A7}"/>
              </a:ext>
            </a:extLst>
          </p:cNvPr>
          <p:cNvSpPr>
            <a:spLocks noGrp="1"/>
          </p:cNvSpPr>
          <p:nvPr>
            <p:ph type="body" sz="quarter" idx="12"/>
          </p:nvPr>
        </p:nvSpPr>
        <p:spPr/>
        <p:txBody>
          <a:bodyPr/>
          <a:lstStyle/>
          <a:p>
            <a:r>
              <a:rPr lang="en-US" dirty="0"/>
              <a:t>2:13</a:t>
            </a:r>
          </a:p>
        </p:txBody>
      </p:sp>
      <p:sp>
        <p:nvSpPr>
          <p:cNvPr id="4" name="Title 3">
            <a:extLst>
              <a:ext uri="{FF2B5EF4-FFF2-40B4-BE49-F238E27FC236}">
                <a16:creationId xmlns:a16="http://schemas.microsoft.com/office/drawing/2014/main" id="{FB6DDD2A-5C63-4835-8D14-9E222CB1027D}"/>
              </a:ext>
            </a:extLst>
          </p:cNvPr>
          <p:cNvSpPr>
            <a:spLocks noGrp="1"/>
          </p:cNvSpPr>
          <p:nvPr>
            <p:ph type="title"/>
          </p:nvPr>
        </p:nvSpPr>
        <p:spPr/>
        <p:txBody>
          <a:bodyPr/>
          <a:lstStyle/>
          <a:p>
            <a:r>
              <a:rPr lang="en-US" dirty="0"/>
              <a:t>Whether to a king as the one in authority</a:t>
            </a:r>
          </a:p>
        </p:txBody>
      </p:sp>
    </p:spTree>
    <p:extLst>
      <p:ext uri="{BB962C8B-B14F-4D97-AF65-F5344CB8AC3E}">
        <p14:creationId xmlns:p14="http://schemas.microsoft.com/office/powerpoint/2010/main" val="4941699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F9EFA457-42FE-74D3-32D9-54CA112936F3}"/>
              </a:ext>
            </a:extLst>
          </p:cNvPr>
          <p:cNvPicPr>
            <a:picLocks noChangeAspect="1"/>
          </p:cNvPicPr>
          <p:nvPr/>
        </p:nvPicPr>
        <p:blipFill rotWithShape="1">
          <a:blip r:embed="rId3">
            <a:extLst>
              <a:ext uri="{28A0092B-C50C-407E-A947-70E740481C1C}">
                <a14:useLocalDpi xmlns:a14="http://schemas.microsoft.com/office/drawing/2010/main" val="0"/>
              </a:ext>
            </a:extLst>
          </a:blip>
          <a:srcRect b="4843"/>
          <a:stretch/>
        </p:blipFill>
        <p:spPr>
          <a:xfrm>
            <a:off x="5794756" y="243840"/>
            <a:ext cx="6698488" cy="10043160"/>
          </a:xfrm>
          <a:prstGeom prst="rect">
            <a:avLst/>
          </a:prstGeom>
        </p:spPr>
      </p:pic>
      <p:sp>
        <p:nvSpPr>
          <p:cNvPr id="2" name="Text Placeholder 1"/>
          <p:cNvSpPr>
            <a:spLocks noGrp="1"/>
          </p:cNvSpPr>
          <p:nvPr>
            <p:ph type="body" sz="quarter" idx="10"/>
          </p:nvPr>
        </p:nvSpPr>
        <p:spPr/>
        <p:txBody>
          <a:bodyPr/>
          <a:lstStyle/>
          <a:p>
            <a:r>
              <a:rPr lang="en-US" dirty="0"/>
              <a:t>Statuette of Nero, possibly from </a:t>
            </a:r>
            <a:r>
              <a:rPr lang="en-US" dirty="0" err="1"/>
              <a:t>Baylham</a:t>
            </a:r>
            <a:r>
              <a:rPr lang="en-US" dirty="0"/>
              <a:t> Mill, 1st century AD</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Whether to a king as the one in authority</a:t>
            </a:r>
          </a:p>
        </p:txBody>
      </p:sp>
    </p:spTree>
    <p:extLst>
      <p:ext uri="{BB962C8B-B14F-4D97-AF65-F5344CB8AC3E}">
        <p14:creationId xmlns:p14="http://schemas.microsoft.com/office/powerpoint/2010/main" val="1556555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70857E-BDD9-1371-56A6-21E562223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901" y="553998"/>
            <a:ext cx="13870199" cy="9271523"/>
          </a:xfrm>
          <a:prstGeom prst="rect">
            <a:avLst/>
          </a:prstGeom>
        </p:spPr>
      </p:pic>
      <p:sp>
        <p:nvSpPr>
          <p:cNvPr id="3" name="Text Placeholder 2"/>
          <p:cNvSpPr>
            <a:spLocks noGrp="1"/>
          </p:cNvSpPr>
          <p:nvPr>
            <p:ph type="body" sz="quarter" idx="10"/>
          </p:nvPr>
        </p:nvSpPr>
        <p:spPr/>
        <p:txBody>
          <a:bodyPr/>
          <a:lstStyle/>
          <a:p>
            <a:r>
              <a:rPr lang="en-US" dirty="0"/>
              <a:t>Coin of Emperor Nero, circa AD 60</a:t>
            </a:r>
          </a:p>
        </p:txBody>
      </p:sp>
      <p:sp>
        <p:nvSpPr>
          <p:cNvPr id="4" name="Text Placeholder 3"/>
          <p:cNvSpPr>
            <a:spLocks noGrp="1"/>
          </p:cNvSpPr>
          <p:nvPr>
            <p:ph type="body" sz="quarter" idx="12"/>
          </p:nvPr>
        </p:nvSpPr>
        <p:spPr/>
        <p:txBody>
          <a:bodyPr/>
          <a:lstStyle/>
          <a:p>
            <a:r>
              <a:rPr lang="en-US" dirty="0"/>
              <a:t>2:13</a:t>
            </a:r>
          </a:p>
        </p:txBody>
      </p:sp>
      <p:sp>
        <p:nvSpPr>
          <p:cNvPr id="2" name="Title 1"/>
          <p:cNvSpPr>
            <a:spLocks noGrp="1"/>
          </p:cNvSpPr>
          <p:nvPr>
            <p:ph type="title"/>
          </p:nvPr>
        </p:nvSpPr>
        <p:spPr/>
        <p:txBody>
          <a:bodyPr/>
          <a:lstStyle/>
          <a:p>
            <a:r>
              <a:rPr lang="en-US" dirty="0"/>
              <a:t>Whether to a king as the one in authority</a:t>
            </a:r>
          </a:p>
        </p:txBody>
      </p:sp>
    </p:spTree>
    <p:extLst>
      <p:ext uri="{BB962C8B-B14F-4D97-AF65-F5344CB8AC3E}">
        <p14:creationId xmlns:p14="http://schemas.microsoft.com/office/powerpoint/2010/main" val="33747355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52AC9-72F2-842A-0FBE-B1330115E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Bust of Nero, AD 54–68</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Whether to a king as the one in authority</a:t>
            </a:r>
          </a:p>
        </p:txBody>
      </p:sp>
    </p:spTree>
    <p:extLst>
      <p:ext uri="{BB962C8B-B14F-4D97-AF65-F5344CB8AC3E}">
        <p14:creationId xmlns:p14="http://schemas.microsoft.com/office/powerpoint/2010/main" val="32727867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in with a design on it&#10;&#10;Description automatically generated with low confidence">
            <a:extLst>
              <a:ext uri="{FF2B5EF4-FFF2-40B4-BE49-F238E27FC236}">
                <a16:creationId xmlns:a16="http://schemas.microsoft.com/office/drawing/2014/main" id="{13C87311-563A-CF31-E0A9-F46E7B752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0"/>
            <a:ext cx="10287000" cy="10287000"/>
          </a:xfrm>
          <a:prstGeom prst="rect">
            <a:avLst/>
          </a:prstGeom>
        </p:spPr>
      </p:pic>
      <p:pic>
        <p:nvPicPr>
          <p:cNvPr id="6" name="Picture 5" descr="A picture containing invertebrate, mollusk, cowrie, dark&#10;&#10;Description automatically generated">
            <a:extLst>
              <a:ext uri="{FF2B5EF4-FFF2-40B4-BE49-F238E27FC236}">
                <a16:creationId xmlns:a16="http://schemas.microsoft.com/office/drawing/2014/main" id="{CFD53BBC-B1A3-129D-D596-E2BEF4836170}"/>
              </a:ext>
            </a:extLst>
          </p:cNvPr>
          <p:cNvPicPr>
            <a:picLocks noChangeAspect="1"/>
          </p:cNvPicPr>
          <p:nvPr/>
        </p:nvPicPr>
        <p:blipFill rotWithShape="1">
          <a:blip r:embed="rId4">
            <a:extLst>
              <a:ext uri="{28A0092B-C50C-407E-A947-70E740481C1C}">
                <a14:useLocalDpi xmlns:a14="http://schemas.microsoft.com/office/drawing/2010/main" val="0"/>
              </a:ext>
            </a:extLst>
          </a:blip>
          <a:srcRect r="9091"/>
          <a:stretch/>
        </p:blipFill>
        <p:spPr>
          <a:xfrm>
            <a:off x="0" y="0"/>
            <a:ext cx="9351818" cy="10287000"/>
          </a:xfrm>
          <a:prstGeom prst="rect">
            <a:avLst/>
          </a:prstGeom>
        </p:spPr>
      </p:pic>
      <p:sp>
        <p:nvSpPr>
          <p:cNvPr id="2" name="Text Placeholder 1"/>
          <p:cNvSpPr>
            <a:spLocks noGrp="1"/>
          </p:cNvSpPr>
          <p:nvPr>
            <p:ph type="body" sz="quarter" idx="10"/>
          </p:nvPr>
        </p:nvSpPr>
        <p:spPr/>
        <p:txBody>
          <a:bodyPr/>
          <a:lstStyle/>
          <a:p>
            <a:r>
              <a:rPr lang="en-US" dirty="0"/>
              <a:t>Bronze </a:t>
            </a:r>
            <a:r>
              <a:rPr lang="en-US" i="1" dirty="0"/>
              <a:t>prutah</a:t>
            </a:r>
            <a:r>
              <a:rPr lang="en-US" dirty="0"/>
              <a:t> minted under Felix in Jerusalem, AD 54</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Or to governors</a:t>
            </a:r>
          </a:p>
        </p:txBody>
      </p:sp>
    </p:spTree>
    <p:extLst>
      <p:ext uri="{BB962C8B-B14F-4D97-AF65-F5344CB8AC3E}">
        <p14:creationId xmlns:p14="http://schemas.microsoft.com/office/powerpoint/2010/main" val="33915976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stone coin&#10;&#10;Description automatically generated with low confidence">
            <a:extLst>
              <a:ext uri="{FF2B5EF4-FFF2-40B4-BE49-F238E27FC236}">
                <a16:creationId xmlns:a16="http://schemas.microsoft.com/office/drawing/2014/main" id="{38EFAB85-F87C-ED4F-6EE9-5B0F6F0C5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3"/>
            <a:ext cx="18288000" cy="10287866"/>
          </a:xfrm>
          <a:prstGeom prst="rect">
            <a:avLst/>
          </a:prstGeom>
        </p:spPr>
      </p:pic>
      <p:sp>
        <p:nvSpPr>
          <p:cNvPr id="2" name="Text Placeholder 1"/>
          <p:cNvSpPr>
            <a:spLocks noGrp="1"/>
          </p:cNvSpPr>
          <p:nvPr>
            <p:ph type="body" sz="quarter" idx="10"/>
          </p:nvPr>
        </p:nvSpPr>
        <p:spPr/>
        <p:txBody>
          <a:bodyPr/>
          <a:lstStyle/>
          <a:p>
            <a:r>
              <a:rPr lang="en-US" dirty="0"/>
              <a:t>Bronze coin of Antonius Felix, honoring Nero and Britannicus, minted in Jerusalem, AD 54</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Or to governors</a:t>
            </a:r>
          </a:p>
        </p:txBody>
      </p:sp>
    </p:spTree>
    <p:extLst>
      <p:ext uri="{BB962C8B-B14F-4D97-AF65-F5344CB8AC3E}">
        <p14:creationId xmlns:p14="http://schemas.microsoft.com/office/powerpoint/2010/main" val="6859275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in with a design on it&#10;&#10;Description automatically generated with low confidence">
            <a:extLst>
              <a:ext uri="{FF2B5EF4-FFF2-40B4-BE49-F238E27FC236}">
                <a16:creationId xmlns:a16="http://schemas.microsoft.com/office/drawing/2014/main" id="{C5E2A755-2AFF-5E44-B9AB-DD5FCBEE8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10287000"/>
          </a:xfrm>
          <a:prstGeom prst="rect">
            <a:avLst/>
          </a:prstGeom>
        </p:spPr>
      </p:pic>
      <p:pic>
        <p:nvPicPr>
          <p:cNvPr id="6" name="Picture 5" descr="A picture containing coin, metalware, dark, screw&#10;&#10;Description automatically generated">
            <a:extLst>
              <a:ext uri="{FF2B5EF4-FFF2-40B4-BE49-F238E27FC236}">
                <a16:creationId xmlns:a16="http://schemas.microsoft.com/office/drawing/2014/main" id="{FCB7164B-88D1-A4E6-B40C-0D731B653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8036" y="0"/>
            <a:ext cx="10099964" cy="10099964"/>
          </a:xfrm>
          <a:prstGeom prst="rect">
            <a:avLst/>
          </a:prstGeom>
        </p:spPr>
      </p:pic>
      <p:sp>
        <p:nvSpPr>
          <p:cNvPr id="2" name="Text Placeholder 1"/>
          <p:cNvSpPr>
            <a:spLocks noGrp="1"/>
          </p:cNvSpPr>
          <p:nvPr>
            <p:ph type="body" sz="quarter" idx="10"/>
          </p:nvPr>
        </p:nvSpPr>
        <p:spPr/>
        <p:txBody>
          <a:bodyPr/>
          <a:lstStyle/>
          <a:p>
            <a:r>
              <a:rPr lang="en-US" dirty="0"/>
              <a:t>Bronze </a:t>
            </a:r>
            <a:r>
              <a:rPr lang="en-US" i="1" dirty="0"/>
              <a:t>prutah</a:t>
            </a:r>
            <a:r>
              <a:rPr lang="en-US" dirty="0"/>
              <a:t> of Procurator Antonius Felix or </a:t>
            </a:r>
            <a:r>
              <a:rPr lang="en-US" dirty="0" err="1"/>
              <a:t>Porcius</a:t>
            </a:r>
            <a:r>
              <a:rPr lang="en-US" dirty="0"/>
              <a:t> Festus, from Judea, AD 58/59</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Or to governors</a:t>
            </a:r>
          </a:p>
        </p:txBody>
      </p:sp>
    </p:spTree>
    <p:extLst>
      <p:ext uri="{BB962C8B-B14F-4D97-AF65-F5344CB8AC3E}">
        <p14:creationId xmlns:p14="http://schemas.microsoft.com/office/powerpoint/2010/main" val="20740574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altar&#10;&#10;Description automatically generated">
            <a:extLst>
              <a:ext uri="{FF2B5EF4-FFF2-40B4-BE49-F238E27FC236}">
                <a16:creationId xmlns:a16="http://schemas.microsoft.com/office/drawing/2014/main" id="{3E96083B-D80D-8D71-39C6-25B2B6FAE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4088"/>
            <a:ext cx="18288000" cy="8878824"/>
          </a:xfrm>
          <a:prstGeom prst="rect">
            <a:avLst/>
          </a:prstGeom>
        </p:spPr>
      </p:pic>
      <p:sp>
        <p:nvSpPr>
          <p:cNvPr id="2" name="Text Placeholder 1"/>
          <p:cNvSpPr>
            <a:spLocks noGrp="1"/>
          </p:cNvSpPr>
          <p:nvPr>
            <p:ph type="body" sz="quarter" idx="10"/>
          </p:nvPr>
        </p:nvSpPr>
        <p:spPr/>
        <p:txBody>
          <a:bodyPr/>
          <a:lstStyle/>
          <a:p>
            <a:r>
              <a:rPr lang="en-US" dirty="0"/>
              <a:t>Fresco of a judgment scene, from triclinium C of the Villa Farnesina in Rome, 1st century BC</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Or to governors, sent by him to punish evildoers</a:t>
            </a:r>
          </a:p>
        </p:txBody>
      </p:sp>
    </p:spTree>
    <p:extLst>
      <p:ext uri="{BB962C8B-B14F-4D97-AF65-F5344CB8AC3E}">
        <p14:creationId xmlns:p14="http://schemas.microsoft.com/office/powerpoint/2010/main" val="1068856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972" y="329515"/>
            <a:ext cx="8602056" cy="973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p:txBody>
          <a:bodyPr/>
          <a:lstStyle/>
          <a:p>
            <a:r>
              <a:rPr lang="en-US" dirty="0"/>
              <a:t>Young satyr wearing a theater mask, from Italy, circa AD 150</a:t>
            </a:r>
          </a:p>
        </p:txBody>
      </p:sp>
      <p:sp>
        <p:nvSpPr>
          <p:cNvPr id="4" name="Text Placeholder 3"/>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Therefore, put aside all malice, and all guile, and hypocrisy</a:t>
            </a:r>
          </a:p>
        </p:txBody>
      </p:sp>
    </p:spTree>
    <p:extLst>
      <p:ext uri="{BB962C8B-B14F-4D97-AF65-F5344CB8AC3E}">
        <p14:creationId xmlns:p14="http://schemas.microsoft.com/office/powerpoint/2010/main" val="2863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ainting&#10;&#10;Description automatically generated">
            <a:extLst>
              <a:ext uri="{FF2B5EF4-FFF2-40B4-BE49-F238E27FC236}">
                <a16:creationId xmlns:a16="http://schemas.microsoft.com/office/drawing/2014/main" id="{51A2C824-85C6-A597-DE14-3BEC9B086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464" y="0"/>
            <a:ext cx="15435072" cy="10287000"/>
          </a:xfrm>
          <a:prstGeom prst="rect">
            <a:avLst/>
          </a:prstGeom>
        </p:spPr>
      </p:pic>
      <p:sp>
        <p:nvSpPr>
          <p:cNvPr id="2" name="Text Placeholder 1"/>
          <p:cNvSpPr>
            <a:spLocks noGrp="1"/>
          </p:cNvSpPr>
          <p:nvPr>
            <p:ph type="body" sz="quarter" idx="10"/>
          </p:nvPr>
        </p:nvSpPr>
        <p:spPr/>
        <p:txBody>
          <a:bodyPr/>
          <a:lstStyle/>
          <a:p>
            <a:r>
              <a:rPr lang="en-US" dirty="0"/>
              <a:t>Red-figure hydria depicting a judge crowning a victorious youth with a </a:t>
            </a:r>
            <a:r>
              <a:rPr lang="en-US" i="1" dirty="0" err="1"/>
              <a:t>tainia</a:t>
            </a:r>
            <a:r>
              <a:rPr lang="en-US" dirty="0"/>
              <a:t>, circa 500 BC</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Or to governors, sent by him to punish evildoers and reward those who do right</a:t>
            </a:r>
          </a:p>
        </p:txBody>
      </p:sp>
    </p:spTree>
    <p:extLst>
      <p:ext uri="{BB962C8B-B14F-4D97-AF65-F5344CB8AC3E}">
        <p14:creationId xmlns:p14="http://schemas.microsoft.com/office/powerpoint/2010/main" val="33147377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10;&#10;Description automatically generated with medium confidence">
            <a:extLst>
              <a:ext uri="{FF2B5EF4-FFF2-40B4-BE49-F238E27FC236}">
                <a16:creationId xmlns:a16="http://schemas.microsoft.com/office/drawing/2014/main" id="{D3B223CD-7D41-90C3-31A9-76CC6FF52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488" y="0"/>
            <a:ext cx="5857024" cy="10287000"/>
          </a:xfrm>
          <a:prstGeom prst="rect">
            <a:avLst/>
          </a:prstGeom>
        </p:spPr>
      </p:pic>
      <p:sp>
        <p:nvSpPr>
          <p:cNvPr id="2" name="Text Placeholder 1"/>
          <p:cNvSpPr>
            <a:spLocks noGrp="1"/>
          </p:cNvSpPr>
          <p:nvPr>
            <p:ph type="body" sz="quarter" idx="10"/>
          </p:nvPr>
        </p:nvSpPr>
        <p:spPr/>
        <p:txBody>
          <a:bodyPr/>
          <a:lstStyle/>
          <a:p>
            <a:r>
              <a:rPr lang="en-US" dirty="0"/>
              <a:t>Harpocrates, the god of silence, from Alexandria, Ptolemaic period, circa 200 BC</a:t>
            </a:r>
          </a:p>
        </p:txBody>
      </p:sp>
      <p:sp>
        <p:nvSpPr>
          <p:cNvPr id="8" name="Text Placeholder 2"/>
          <p:cNvSpPr>
            <a:spLocks noGrp="1"/>
          </p:cNvSpPr>
          <p:nvPr>
            <p:ph type="body" sz="quarter" idx="12"/>
          </p:nvPr>
        </p:nvSpPr>
        <p:spPr/>
        <p:txBody>
          <a:bodyPr/>
          <a:lstStyle/>
          <a:p>
            <a:r>
              <a:rPr lang="en-US" dirty="0">
                <a:latin typeface="Calibri"/>
                <a:cs typeface="Calibri"/>
              </a:rPr>
              <a:t>2:15</a:t>
            </a:r>
            <a:endParaRPr lang="en-US" dirty="0"/>
          </a:p>
        </p:txBody>
      </p:sp>
      <p:sp>
        <p:nvSpPr>
          <p:cNvPr id="9" name="Title 3"/>
          <p:cNvSpPr>
            <a:spLocks noGrp="1"/>
          </p:cNvSpPr>
          <p:nvPr>
            <p:ph type="title"/>
          </p:nvPr>
        </p:nvSpPr>
        <p:spPr/>
        <p:txBody>
          <a:bodyPr/>
          <a:lstStyle/>
          <a:p>
            <a:r>
              <a:rPr lang="en-US" dirty="0">
                <a:latin typeface="Calibri"/>
                <a:cs typeface="Calibri"/>
              </a:rPr>
              <a:t>For such is the will of God, that by doing right you might silence the ignorance of foolish men</a:t>
            </a:r>
            <a:endParaRPr lang="en-US" dirty="0"/>
          </a:p>
        </p:txBody>
      </p:sp>
    </p:spTree>
    <p:extLst>
      <p:ext uri="{BB962C8B-B14F-4D97-AF65-F5344CB8AC3E}">
        <p14:creationId xmlns:p14="http://schemas.microsoft.com/office/powerpoint/2010/main" val="16628143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ainting&#10;&#10;Description automatically generated with low confidence">
            <a:extLst>
              <a:ext uri="{FF2B5EF4-FFF2-40B4-BE49-F238E27FC236}">
                <a16:creationId xmlns:a16="http://schemas.microsoft.com/office/drawing/2014/main" id="{7331AD01-2A79-1D22-23AA-6AF6FF683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367" y="345440"/>
            <a:ext cx="6981266" cy="9672320"/>
          </a:xfrm>
          <a:prstGeom prst="rect">
            <a:avLst/>
          </a:prstGeom>
        </p:spPr>
      </p:pic>
      <p:sp>
        <p:nvSpPr>
          <p:cNvPr id="2" name="Text Placeholder 1"/>
          <p:cNvSpPr>
            <a:spLocks noGrp="1"/>
          </p:cNvSpPr>
          <p:nvPr>
            <p:ph type="body" sz="quarter" idx="10"/>
          </p:nvPr>
        </p:nvSpPr>
        <p:spPr/>
        <p:txBody>
          <a:bodyPr/>
          <a:lstStyle/>
          <a:p>
            <a:r>
              <a:rPr lang="en-US" dirty="0"/>
              <a:t>Fresco with the image of Harpocrates, god of silence, from </a:t>
            </a:r>
            <a:r>
              <a:rPr lang="en-US" dirty="0" err="1"/>
              <a:t>Sirmium</a:t>
            </a:r>
            <a:r>
              <a:rPr lang="en-US" dirty="0"/>
              <a:t>, Serbia, 2nd century AD</a:t>
            </a:r>
          </a:p>
        </p:txBody>
      </p:sp>
      <p:sp>
        <p:nvSpPr>
          <p:cNvPr id="3" name="Text Placeholder 2"/>
          <p:cNvSpPr>
            <a:spLocks noGrp="1"/>
          </p:cNvSpPr>
          <p:nvPr>
            <p:ph type="body" sz="quarter" idx="12"/>
          </p:nvPr>
        </p:nvSpPr>
        <p:spPr/>
        <p:txBody>
          <a:bodyPr/>
          <a:lstStyle/>
          <a:p>
            <a:r>
              <a:rPr lang="en-US" dirty="0">
                <a:latin typeface="Calibri"/>
                <a:cs typeface="Calibri"/>
              </a:rPr>
              <a:t>2:15</a:t>
            </a:r>
            <a:endParaRPr lang="en-US" dirty="0"/>
          </a:p>
        </p:txBody>
      </p:sp>
      <p:sp>
        <p:nvSpPr>
          <p:cNvPr id="4" name="Title 3"/>
          <p:cNvSpPr>
            <a:spLocks noGrp="1"/>
          </p:cNvSpPr>
          <p:nvPr>
            <p:ph type="title"/>
          </p:nvPr>
        </p:nvSpPr>
        <p:spPr/>
        <p:txBody>
          <a:bodyPr/>
          <a:lstStyle/>
          <a:p>
            <a:r>
              <a:rPr lang="en-US" dirty="0">
                <a:latin typeface="Calibri"/>
                <a:cs typeface="Calibri"/>
              </a:rPr>
              <a:t>For such is the will of God, that by doing right you might silence the ignorance of foolish men</a:t>
            </a:r>
            <a:endParaRPr lang="en-US" dirty="0"/>
          </a:p>
        </p:txBody>
      </p:sp>
    </p:spTree>
    <p:extLst>
      <p:ext uri="{BB962C8B-B14F-4D97-AF65-F5344CB8AC3E}">
        <p14:creationId xmlns:p14="http://schemas.microsoft.com/office/powerpoint/2010/main" val="16813849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indoor, vessel, black&#10;&#10;Description automatically generated">
            <a:extLst>
              <a:ext uri="{FF2B5EF4-FFF2-40B4-BE49-F238E27FC236}">
                <a16:creationId xmlns:a16="http://schemas.microsoft.com/office/drawing/2014/main" id="{C8739797-06AB-24A0-54D6-5C6F36D39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Freeform 5"/>
          <p:cNvSpPr/>
          <p:nvPr/>
        </p:nvSpPr>
        <p:spPr>
          <a:xfrm>
            <a:off x="9559646" y="5030690"/>
            <a:ext cx="382253" cy="471488"/>
          </a:xfrm>
          <a:custGeom>
            <a:avLst/>
            <a:gdLst>
              <a:gd name="connsiteX0" fmla="*/ 254794 w 254794"/>
              <a:gd name="connsiteY0" fmla="*/ 30956 h 302419"/>
              <a:gd name="connsiteX1" fmla="*/ 121444 w 254794"/>
              <a:gd name="connsiteY1" fmla="*/ 73819 h 302419"/>
              <a:gd name="connsiteX2" fmla="*/ 0 w 254794"/>
              <a:gd name="connsiteY2" fmla="*/ 0 h 302419"/>
              <a:gd name="connsiteX3" fmla="*/ 11907 w 254794"/>
              <a:gd name="connsiteY3" fmla="*/ 302419 h 302419"/>
              <a:gd name="connsiteX4" fmla="*/ 240507 w 254794"/>
              <a:gd name="connsiteY4" fmla="*/ 257175 h 302419"/>
              <a:gd name="connsiteX5" fmla="*/ 254794 w 254794"/>
              <a:gd name="connsiteY5" fmla="*/ 30956 h 302419"/>
              <a:gd name="connsiteX0" fmla="*/ 254844 w 254844"/>
              <a:gd name="connsiteY0" fmla="*/ 30956 h 302419"/>
              <a:gd name="connsiteX1" fmla="*/ 121494 w 254844"/>
              <a:gd name="connsiteY1" fmla="*/ 73819 h 302419"/>
              <a:gd name="connsiteX2" fmla="*/ 50 w 254844"/>
              <a:gd name="connsiteY2" fmla="*/ 0 h 302419"/>
              <a:gd name="connsiteX3" fmla="*/ 11957 w 254844"/>
              <a:gd name="connsiteY3" fmla="*/ 302419 h 302419"/>
              <a:gd name="connsiteX4" fmla="*/ 240557 w 254844"/>
              <a:gd name="connsiteY4" fmla="*/ 257175 h 302419"/>
              <a:gd name="connsiteX5" fmla="*/ 254844 w 254844"/>
              <a:gd name="connsiteY5" fmla="*/ 30956 h 302419"/>
              <a:gd name="connsiteX0" fmla="*/ 254835 w 254835"/>
              <a:gd name="connsiteY0" fmla="*/ 30956 h 314325"/>
              <a:gd name="connsiteX1" fmla="*/ 121485 w 254835"/>
              <a:gd name="connsiteY1" fmla="*/ 73819 h 314325"/>
              <a:gd name="connsiteX2" fmla="*/ 41 w 254835"/>
              <a:gd name="connsiteY2" fmla="*/ 0 h 314325"/>
              <a:gd name="connsiteX3" fmla="*/ 14330 w 254835"/>
              <a:gd name="connsiteY3" fmla="*/ 314325 h 314325"/>
              <a:gd name="connsiteX4" fmla="*/ 240548 w 254835"/>
              <a:gd name="connsiteY4" fmla="*/ 257175 h 314325"/>
              <a:gd name="connsiteX5" fmla="*/ 254835 w 254835"/>
              <a:gd name="connsiteY5" fmla="*/ 30956 h 314325"/>
              <a:gd name="connsiteX0" fmla="*/ 254835 w 254835"/>
              <a:gd name="connsiteY0" fmla="*/ 30956 h 314325"/>
              <a:gd name="connsiteX1" fmla="*/ 121485 w 254835"/>
              <a:gd name="connsiteY1" fmla="*/ 73819 h 314325"/>
              <a:gd name="connsiteX2" fmla="*/ 41 w 254835"/>
              <a:gd name="connsiteY2" fmla="*/ 0 h 314325"/>
              <a:gd name="connsiteX3" fmla="*/ 14330 w 254835"/>
              <a:gd name="connsiteY3" fmla="*/ 314325 h 314325"/>
              <a:gd name="connsiteX4" fmla="*/ 240548 w 254835"/>
              <a:gd name="connsiteY4" fmla="*/ 257175 h 314325"/>
              <a:gd name="connsiteX5" fmla="*/ 254835 w 254835"/>
              <a:gd name="connsiteY5" fmla="*/ 30956 h 314325"/>
              <a:gd name="connsiteX0" fmla="*/ 254835 w 254835"/>
              <a:gd name="connsiteY0" fmla="*/ 30956 h 314325"/>
              <a:gd name="connsiteX1" fmla="*/ 121485 w 254835"/>
              <a:gd name="connsiteY1" fmla="*/ 73819 h 314325"/>
              <a:gd name="connsiteX2" fmla="*/ 41 w 254835"/>
              <a:gd name="connsiteY2" fmla="*/ 0 h 314325"/>
              <a:gd name="connsiteX3" fmla="*/ 14330 w 254835"/>
              <a:gd name="connsiteY3" fmla="*/ 314325 h 314325"/>
              <a:gd name="connsiteX4" fmla="*/ 240548 w 254835"/>
              <a:gd name="connsiteY4" fmla="*/ 257175 h 314325"/>
              <a:gd name="connsiteX5" fmla="*/ 254835 w 254835"/>
              <a:gd name="connsiteY5" fmla="*/ 30956 h 314325"/>
              <a:gd name="connsiteX0" fmla="*/ 254835 w 254835"/>
              <a:gd name="connsiteY0" fmla="*/ 30956 h 314325"/>
              <a:gd name="connsiteX1" fmla="*/ 121485 w 254835"/>
              <a:gd name="connsiteY1" fmla="*/ 73819 h 314325"/>
              <a:gd name="connsiteX2" fmla="*/ 41 w 254835"/>
              <a:gd name="connsiteY2" fmla="*/ 0 h 314325"/>
              <a:gd name="connsiteX3" fmla="*/ 14330 w 254835"/>
              <a:gd name="connsiteY3" fmla="*/ 314325 h 314325"/>
              <a:gd name="connsiteX4" fmla="*/ 240548 w 254835"/>
              <a:gd name="connsiteY4" fmla="*/ 257175 h 314325"/>
              <a:gd name="connsiteX5" fmla="*/ 254835 w 254835"/>
              <a:gd name="connsiteY5" fmla="*/ 30956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835" h="314325">
                <a:moveTo>
                  <a:pt x="254835" y="30956"/>
                </a:moveTo>
                <a:lnTo>
                  <a:pt x="121485" y="73819"/>
                </a:lnTo>
                <a:cubicBezTo>
                  <a:pt x="92911" y="80170"/>
                  <a:pt x="126246" y="26988"/>
                  <a:pt x="41" y="0"/>
                </a:cubicBezTo>
                <a:cubicBezTo>
                  <a:pt x="-753" y="141287"/>
                  <a:pt x="10361" y="213519"/>
                  <a:pt x="14330" y="314325"/>
                </a:cubicBezTo>
                <a:lnTo>
                  <a:pt x="240548" y="257175"/>
                </a:lnTo>
                <a:lnTo>
                  <a:pt x="254835" y="30956"/>
                </a:lnTo>
                <a:close/>
              </a:path>
            </a:pathLst>
          </a:custGeom>
          <a:solidFill>
            <a:srgbClr val="16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 name="Text Placeholder 1">
            <a:extLst>
              <a:ext uri="{FF2B5EF4-FFF2-40B4-BE49-F238E27FC236}">
                <a16:creationId xmlns:a16="http://schemas.microsoft.com/office/drawing/2014/main" id="{2137A872-ABD9-42BD-93E8-7EF46BB54063}"/>
              </a:ext>
            </a:extLst>
          </p:cNvPr>
          <p:cNvSpPr>
            <a:spLocks noGrp="1"/>
          </p:cNvSpPr>
          <p:nvPr>
            <p:ph type="body" sz="quarter" idx="10"/>
          </p:nvPr>
        </p:nvSpPr>
        <p:spPr/>
        <p:txBody>
          <a:bodyPr/>
          <a:lstStyle/>
          <a:p>
            <a:r>
              <a:rPr lang="en-US" dirty="0"/>
              <a:t>Krater portraying a comic actor in the role of a fool, 4th century BC</a:t>
            </a:r>
          </a:p>
        </p:txBody>
      </p:sp>
      <p:sp>
        <p:nvSpPr>
          <p:cNvPr id="3" name="Text Placeholder 2">
            <a:extLst>
              <a:ext uri="{FF2B5EF4-FFF2-40B4-BE49-F238E27FC236}">
                <a16:creationId xmlns:a16="http://schemas.microsoft.com/office/drawing/2014/main" id="{00665F18-AF56-4EE9-A267-F165703F644C}"/>
              </a:ext>
            </a:extLst>
          </p:cNvPr>
          <p:cNvSpPr>
            <a:spLocks noGrp="1"/>
          </p:cNvSpPr>
          <p:nvPr>
            <p:ph type="body" sz="quarter" idx="12"/>
          </p:nvPr>
        </p:nvSpPr>
        <p:spPr/>
        <p:txBody>
          <a:bodyPr/>
          <a:lstStyle/>
          <a:p>
            <a:r>
              <a:rPr lang="en-US" dirty="0">
                <a:latin typeface="Calibri"/>
                <a:cs typeface="Calibri"/>
              </a:rPr>
              <a:t>2:15</a:t>
            </a:r>
            <a:endParaRPr lang="en-US" dirty="0"/>
          </a:p>
        </p:txBody>
      </p:sp>
      <p:sp>
        <p:nvSpPr>
          <p:cNvPr id="4" name="Title 3">
            <a:extLst>
              <a:ext uri="{FF2B5EF4-FFF2-40B4-BE49-F238E27FC236}">
                <a16:creationId xmlns:a16="http://schemas.microsoft.com/office/drawing/2014/main" id="{97D0819B-E2CA-4DC3-AA36-1D6FE700777B}"/>
              </a:ext>
            </a:extLst>
          </p:cNvPr>
          <p:cNvSpPr>
            <a:spLocks noGrp="1"/>
          </p:cNvSpPr>
          <p:nvPr>
            <p:ph type="title"/>
          </p:nvPr>
        </p:nvSpPr>
        <p:spPr/>
        <p:txBody>
          <a:bodyPr/>
          <a:lstStyle/>
          <a:p>
            <a:r>
              <a:rPr lang="en-US" dirty="0">
                <a:latin typeface="Calibri"/>
                <a:cs typeface="Calibri"/>
              </a:rPr>
              <a:t>For such is the will of God, that by doing right you might silence the ignorance of foolish men</a:t>
            </a:r>
            <a:endParaRPr lang="en-US" dirty="0"/>
          </a:p>
        </p:txBody>
      </p:sp>
    </p:spTree>
    <p:extLst>
      <p:ext uri="{BB962C8B-B14F-4D97-AF65-F5344CB8AC3E}">
        <p14:creationId xmlns:p14="http://schemas.microsoft.com/office/powerpoint/2010/main" val="19827989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ADD399-4196-74D1-9D98-6A7C25BE4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137A872-ABD9-42BD-93E8-7EF46BB54063}"/>
              </a:ext>
            </a:extLst>
          </p:cNvPr>
          <p:cNvSpPr>
            <a:spLocks noGrp="1"/>
          </p:cNvSpPr>
          <p:nvPr>
            <p:ph type="body" sz="quarter" idx="10"/>
          </p:nvPr>
        </p:nvSpPr>
        <p:spPr/>
        <p:txBody>
          <a:bodyPr/>
          <a:lstStyle/>
          <a:p>
            <a:r>
              <a:rPr lang="en-US" dirty="0"/>
              <a:t>Figures of actors from Middle and New Comedy, circa 350–100 BC</a:t>
            </a:r>
          </a:p>
        </p:txBody>
      </p:sp>
      <p:sp>
        <p:nvSpPr>
          <p:cNvPr id="3" name="Text Placeholder 2">
            <a:extLst>
              <a:ext uri="{FF2B5EF4-FFF2-40B4-BE49-F238E27FC236}">
                <a16:creationId xmlns:a16="http://schemas.microsoft.com/office/drawing/2014/main" id="{00665F18-AF56-4EE9-A267-F165703F644C}"/>
              </a:ext>
            </a:extLst>
          </p:cNvPr>
          <p:cNvSpPr>
            <a:spLocks noGrp="1"/>
          </p:cNvSpPr>
          <p:nvPr>
            <p:ph type="body" sz="quarter" idx="12"/>
          </p:nvPr>
        </p:nvSpPr>
        <p:spPr/>
        <p:txBody>
          <a:bodyPr/>
          <a:lstStyle/>
          <a:p>
            <a:r>
              <a:rPr lang="en-US" dirty="0">
                <a:latin typeface="Calibri"/>
                <a:cs typeface="Calibri"/>
              </a:rPr>
              <a:t>2:15</a:t>
            </a:r>
            <a:endParaRPr lang="en-US" dirty="0"/>
          </a:p>
        </p:txBody>
      </p:sp>
      <p:sp>
        <p:nvSpPr>
          <p:cNvPr id="4" name="Title 3">
            <a:extLst>
              <a:ext uri="{FF2B5EF4-FFF2-40B4-BE49-F238E27FC236}">
                <a16:creationId xmlns:a16="http://schemas.microsoft.com/office/drawing/2014/main" id="{97D0819B-E2CA-4DC3-AA36-1D6FE700777B}"/>
              </a:ext>
            </a:extLst>
          </p:cNvPr>
          <p:cNvSpPr>
            <a:spLocks noGrp="1"/>
          </p:cNvSpPr>
          <p:nvPr>
            <p:ph type="title"/>
          </p:nvPr>
        </p:nvSpPr>
        <p:spPr/>
        <p:txBody>
          <a:bodyPr/>
          <a:lstStyle/>
          <a:p>
            <a:r>
              <a:rPr lang="en-US" dirty="0">
                <a:latin typeface="Calibri"/>
                <a:cs typeface="Calibri"/>
              </a:rPr>
              <a:t>For such is the will of God, that by doing right you might silence the ignorance of foolish men</a:t>
            </a:r>
            <a:endParaRPr lang="en-US" dirty="0"/>
          </a:p>
        </p:txBody>
      </p:sp>
    </p:spTree>
    <p:extLst>
      <p:ext uri="{BB962C8B-B14F-4D97-AF65-F5344CB8AC3E}">
        <p14:creationId xmlns:p14="http://schemas.microsoft.com/office/powerpoint/2010/main" val="25288570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32D145BA-13B2-D339-78E8-DE6160C23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Dedication of hand to Asclepius, from Corinth, 4th century BC</a:t>
            </a:r>
            <a:endParaRPr lang="ja-JP" altLang="en-US" dirty="0"/>
          </a:p>
        </p:txBody>
      </p:sp>
      <p:sp>
        <p:nvSpPr>
          <p:cNvPr id="4" name="Text Placeholder 3"/>
          <p:cNvSpPr>
            <a:spLocks noGrp="1"/>
          </p:cNvSpPr>
          <p:nvPr>
            <p:ph type="body" sz="quarter" idx="12"/>
          </p:nvPr>
        </p:nvSpPr>
        <p:spPr/>
        <p:txBody>
          <a:bodyPr/>
          <a:lstStyle/>
          <a:p>
            <a:r>
              <a:rPr lang="en-US" dirty="0">
                <a:latin typeface="Calibri"/>
                <a:cs typeface="Calibri"/>
              </a:rPr>
              <a:t>2:15</a:t>
            </a:r>
            <a:endParaRPr lang="en-US" dirty="0"/>
          </a:p>
        </p:txBody>
      </p:sp>
      <p:sp>
        <p:nvSpPr>
          <p:cNvPr id="2" name="Title 1"/>
          <p:cNvSpPr>
            <a:spLocks noGrp="1"/>
          </p:cNvSpPr>
          <p:nvPr>
            <p:ph type="title"/>
          </p:nvPr>
        </p:nvSpPr>
        <p:spPr/>
        <p:txBody>
          <a:bodyPr/>
          <a:lstStyle/>
          <a:p>
            <a:r>
              <a:rPr lang="en-US" dirty="0">
                <a:latin typeface="Calibri"/>
                <a:cs typeface="Calibri"/>
              </a:rPr>
              <a:t>For such is the will of God, that by doing right you might silence the ignorance of foolish men</a:t>
            </a:r>
            <a:endParaRPr lang="en-US" altLang="ja-JP" dirty="0"/>
          </a:p>
        </p:txBody>
      </p:sp>
    </p:spTree>
    <p:extLst>
      <p:ext uri="{BB962C8B-B14F-4D97-AF65-F5344CB8AC3E}">
        <p14:creationId xmlns:p14="http://schemas.microsoft.com/office/powerpoint/2010/main" val="1885724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 circle, round&#10;&#10;Description automatically generated">
            <a:extLst>
              <a:ext uri="{FF2B5EF4-FFF2-40B4-BE49-F238E27FC236}">
                <a16:creationId xmlns:a16="http://schemas.microsoft.com/office/drawing/2014/main" id="{37614BC9-1DF9-DF3F-D938-516DF477B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
        <p:nvSpPr>
          <p:cNvPr id="2" name="Text Placeholder 1"/>
          <p:cNvSpPr>
            <a:spLocks noGrp="1"/>
          </p:cNvSpPr>
          <p:nvPr>
            <p:ph type="body" sz="quarter" idx="10"/>
          </p:nvPr>
        </p:nvSpPr>
        <p:spPr/>
        <p:txBody>
          <a:bodyPr/>
          <a:lstStyle/>
          <a:p>
            <a:r>
              <a:rPr lang="en-US" dirty="0"/>
              <a:t>Man wearing the </a:t>
            </a:r>
            <a:r>
              <a:rPr lang="en-US" i="1" dirty="0"/>
              <a:t>pileus</a:t>
            </a:r>
            <a:r>
              <a:rPr lang="en-US" dirty="0"/>
              <a:t> (conical hat), plate decoration, late 4th century BC</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latin typeface="Calibri"/>
                <a:cs typeface="Calibri"/>
              </a:rPr>
              <a:t>Act as free men</a:t>
            </a:r>
            <a:endParaRPr lang="en-US" dirty="0"/>
          </a:p>
        </p:txBody>
      </p:sp>
    </p:spTree>
    <p:extLst>
      <p:ext uri="{BB962C8B-B14F-4D97-AF65-F5344CB8AC3E}">
        <p14:creationId xmlns:p14="http://schemas.microsoft.com/office/powerpoint/2010/main" val="33562427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Coin of </a:t>
            </a:r>
            <a:r>
              <a:rPr lang="en-US" dirty="0" err="1"/>
              <a:t>Trebonianus</a:t>
            </a:r>
            <a:r>
              <a:rPr lang="en-US" dirty="0"/>
              <a:t> Gallus and “Libertas Publica,” AD 251–253</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latin typeface="Calibri"/>
                <a:cs typeface="Calibri"/>
              </a:rPr>
              <a:t>Act as free men</a:t>
            </a:r>
            <a:endParaRPr lang="en-US" dirty="0"/>
          </a:p>
        </p:txBody>
      </p:sp>
      <p:pic>
        <p:nvPicPr>
          <p:cNvPr id="2050" name="Picture 2" descr="C:\Users\Kris\Downloads\TREBONIANUS_GALLUS-RIC_IV_70-19302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2378870"/>
            <a:ext cx="12858750" cy="552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0743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 building, building material, paving&#10;&#10;Description automatically generated">
            <a:extLst>
              <a:ext uri="{FF2B5EF4-FFF2-40B4-BE49-F238E27FC236}">
                <a16:creationId xmlns:a16="http://schemas.microsoft.com/office/drawing/2014/main" id="{6CA02BF2-4DE3-78B7-D7AE-9D7C0E8B5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0A3AB63-908B-4C84-AD3F-3A24C00FFFB6}"/>
              </a:ext>
            </a:extLst>
          </p:cNvPr>
          <p:cNvSpPr>
            <a:spLocks noGrp="1"/>
          </p:cNvSpPr>
          <p:nvPr>
            <p:ph type="body" sz="quarter" idx="10"/>
          </p:nvPr>
        </p:nvSpPr>
        <p:spPr/>
        <p:txBody>
          <a:bodyPr/>
          <a:lstStyle/>
          <a:p>
            <a:r>
              <a:rPr lang="en-US" dirty="0"/>
              <a:t>Manumission inscriptions on the Polygonal Wall at the Sanctuary of Apollo at Delphi</a:t>
            </a:r>
          </a:p>
        </p:txBody>
      </p:sp>
      <p:sp>
        <p:nvSpPr>
          <p:cNvPr id="3" name="Text Placeholder 2">
            <a:extLst>
              <a:ext uri="{FF2B5EF4-FFF2-40B4-BE49-F238E27FC236}">
                <a16:creationId xmlns:a16="http://schemas.microsoft.com/office/drawing/2014/main" id="{88F03B18-4A81-473C-B8DE-7C8439DC94F2}"/>
              </a:ext>
            </a:extLst>
          </p:cNvPr>
          <p:cNvSpPr>
            <a:spLocks noGrp="1"/>
          </p:cNvSpPr>
          <p:nvPr>
            <p:ph type="body" sz="quarter" idx="12"/>
          </p:nvPr>
        </p:nvSpPr>
        <p:spPr/>
        <p:txBody>
          <a:bodyPr/>
          <a:lstStyle/>
          <a:p>
            <a:r>
              <a:rPr lang="en-US" dirty="0"/>
              <a:t>2:16</a:t>
            </a:r>
          </a:p>
        </p:txBody>
      </p:sp>
      <p:sp>
        <p:nvSpPr>
          <p:cNvPr id="4" name="Title 3">
            <a:extLst>
              <a:ext uri="{FF2B5EF4-FFF2-40B4-BE49-F238E27FC236}">
                <a16:creationId xmlns:a16="http://schemas.microsoft.com/office/drawing/2014/main" id="{72DA18FF-34A0-4F57-8C64-15E3AD002BCB}"/>
              </a:ext>
            </a:extLst>
          </p:cNvPr>
          <p:cNvSpPr>
            <a:spLocks noGrp="1"/>
          </p:cNvSpPr>
          <p:nvPr>
            <p:ph type="title"/>
          </p:nvPr>
        </p:nvSpPr>
        <p:spPr/>
        <p:txBody>
          <a:bodyPr/>
          <a:lstStyle/>
          <a:p>
            <a:r>
              <a:rPr lang="en-US" dirty="0">
                <a:latin typeface="Calibri"/>
                <a:cs typeface="Calibri"/>
              </a:rPr>
              <a:t>Act as free men</a:t>
            </a:r>
            <a:endParaRPr lang="en-US" dirty="0"/>
          </a:p>
        </p:txBody>
      </p:sp>
    </p:spTree>
    <p:extLst>
      <p:ext uri="{BB962C8B-B14F-4D97-AF65-F5344CB8AC3E}">
        <p14:creationId xmlns:p14="http://schemas.microsoft.com/office/powerpoint/2010/main" val="7882146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stone&#10;&#10;Description automatically generated with medium confidence">
            <a:extLst>
              <a:ext uri="{FF2B5EF4-FFF2-40B4-BE49-F238E27FC236}">
                <a16:creationId xmlns:a16="http://schemas.microsoft.com/office/drawing/2014/main" id="{4BFBDFC7-99C3-CD86-60AD-A7B001CC5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0A3AB63-908B-4C84-AD3F-3A24C00FFFB6}"/>
              </a:ext>
            </a:extLst>
          </p:cNvPr>
          <p:cNvSpPr>
            <a:spLocks noGrp="1"/>
          </p:cNvSpPr>
          <p:nvPr>
            <p:ph type="body" sz="quarter" idx="10"/>
          </p:nvPr>
        </p:nvSpPr>
        <p:spPr/>
        <p:txBody>
          <a:bodyPr/>
          <a:lstStyle/>
          <a:p>
            <a:r>
              <a:rPr lang="en-US" dirty="0"/>
              <a:t>Manumission inscriptions on the Polygonal Wall at the Sanctuary of Apollo at Delphi</a:t>
            </a:r>
          </a:p>
        </p:txBody>
      </p:sp>
      <p:sp>
        <p:nvSpPr>
          <p:cNvPr id="3" name="Text Placeholder 2">
            <a:extLst>
              <a:ext uri="{FF2B5EF4-FFF2-40B4-BE49-F238E27FC236}">
                <a16:creationId xmlns:a16="http://schemas.microsoft.com/office/drawing/2014/main" id="{88F03B18-4A81-473C-B8DE-7C8439DC94F2}"/>
              </a:ext>
            </a:extLst>
          </p:cNvPr>
          <p:cNvSpPr>
            <a:spLocks noGrp="1"/>
          </p:cNvSpPr>
          <p:nvPr>
            <p:ph type="body" sz="quarter" idx="12"/>
          </p:nvPr>
        </p:nvSpPr>
        <p:spPr/>
        <p:txBody>
          <a:bodyPr/>
          <a:lstStyle/>
          <a:p>
            <a:r>
              <a:rPr lang="en-US" dirty="0"/>
              <a:t>2:16</a:t>
            </a:r>
          </a:p>
        </p:txBody>
      </p:sp>
      <p:sp>
        <p:nvSpPr>
          <p:cNvPr id="4" name="Title 3">
            <a:extLst>
              <a:ext uri="{FF2B5EF4-FFF2-40B4-BE49-F238E27FC236}">
                <a16:creationId xmlns:a16="http://schemas.microsoft.com/office/drawing/2014/main" id="{72DA18FF-34A0-4F57-8C64-15E3AD002BCB}"/>
              </a:ext>
            </a:extLst>
          </p:cNvPr>
          <p:cNvSpPr>
            <a:spLocks noGrp="1"/>
          </p:cNvSpPr>
          <p:nvPr>
            <p:ph type="title"/>
          </p:nvPr>
        </p:nvSpPr>
        <p:spPr/>
        <p:txBody>
          <a:bodyPr/>
          <a:lstStyle/>
          <a:p>
            <a:r>
              <a:rPr lang="en-US" dirty="0">
                <a:latin typeface="Calibri"/>
                <a:cs typeface="Calibri"/>
              </a:rPr>
              <a:t>Act as free men</a:t>
            </a:r>
            <a:endParaRPr lang="en-US" dirty="0"/>
          </a:p>
        </p:txBody>
      </p:sp>
    </p:spTree>
    <p:extLst>
      <p:ext uri="{BB962C8B-B14F-4D97-AF65-F5344CB8AC3E}">
        <p14:creationId xmlns:p14="http://schemas.microsoft.com/office/powerpoint/2010/main" val="1020130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796AA661-D9EB-E307-F26A-0755A4BFD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Female holding a theater mask, late 2nd century AD</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Therefore, put aside all malice, and all guile, and hypocrisy</a:t>
            </a:r>
          </a:p>
        </p:txBody>
      </p:sp>
    </p:spTree>
    <p:extLst>
      <p:ext uri="{BB962C8B-B14F-4D97-AF65-F5344CB8AC3E}">
        <p14:creationId xmlns:p14="http://schemas.microsoft.com/office/powerpoint/2010/main" val="16900671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tatue of a person&#10;&#10;Description automatically generated">
            <a:extLst>
              <a:ext uri="{FF2B5EF4-FFF2-40B4-BE49-F238E27FC236}">
                <a16:creationId xmlns:a16="http://schemas.microsoft.com/office/drawing/2014/main" id="{C23B224B-62EC-6593-DA0F-1D3E94199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844" y="0"/>
            <a:ext cx="9354312" cy="10287000"/>
          </a:xfrm>
          <a:prstGeom prst="rect">
            <a:avLst/>
          </a:prstGeom>
        </p:spPr>
      </p:pic>
      <p:sp>
        <p:nvSpPr>
          <p:cNvPr id="2" name="Text Placeholder 1"/>
          <p:cNvSpPr>
            <a:spLocks noGrp="1"/>
          </p:cNvSpPr>
          <p:nvPr>
            <p:ph type="body" sz="quarter" idx="10"/>
          </p:nvPr>
        </p:nvSpPr>
        <p:spPr/>
        <p:txBody>
          <a:bodyPr/>
          <a:lstStyle/>
          <a:p>
            <a:r>
              <a:rPr lang="en-US" dirty="0"/>
              <a:t>Bronze statuette of a family Genius, from </a:t>
            </a:r>
            <a:r>
              <a:rPr lang="en-US" dirty="0" err="1"/>
              <a:t>Italica</a:t>
            </a:r>
            <a:r>
              <a:rPr lang="en-US" dirty="0"/>
              <a:t>, 1st century AD</a:t>
            </a:r>
          </a:p>
        </p:txBody>
      </p:sp>
      <p:sp>
        <p:nvSpPr>
          <p:cNvPr id="6" name="Text Placeholder 2"/>
          <p:cNvSpPr>
            <a:spLocks noGrp="1"/>
          </p:cNvSpPr>
          <p:nvPr>
            <p:ph type="body" sz="quarter" idx="12"/>
          </p:nvPr>
        </p:nvSpPr>
        <p:spPr/>
        <p:txBody>
          <a:bodyPr/>
          <a:lstStyle/>
          <a:p>
            <a:r>
              <a:rPr lang="en-US" dirty="0"/>
              <a:t>2:16</a:t>
            </a:r>
          </a:p>
        </p:txBody>
      </p:sp>
      <p:sp>
        <p:nvSpPr>
          <p:cNvPr id="7" name="Title 3"/>
          <p:cNvSpPr>
            <a:spLocks noGrp="1"/>
          </p:cNvSpPr>
          <p:nvPr>
            <p:ph type="title"/>
          </p:nvPr>
        </p:nvSpPr>
        <p:spPr/>
        <p:txBody>
          <a:bodyPr/>
          <a:lstStyle/>
          <a:p>
            <a:r>
              <a:rPr lang="en-US" dirty="0"/>
              <a:t>Do not use your freedom as a covering for wickedness</a:t>
            </a:r>
          </a:p>
        </p:txBody>
      </p:sp>
    </p:spTree>
    <p:extLst>
      <p:ext uri="{BB962C8B-B14F-4D97-AF65-F5344CB8AC3E}">
        <p14:creationId xmlns:p14="http://schemas.microsoft.com/office/powerpoint/2010/main" val="12055888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vase&#10;&#10;Description automatically generated with low confidence">
            <a:extLst>
              <a:ext uri="{FF2B5EF4-FFF2-40B4-BE49-F238E27FC236}">
                <a16:creationId xmlns:a16="http://schemas.microsoft.com/office/drawing/2014/main" id="{C5F85B29-B932-F36E-1B48-D0AAAE819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180" y="0"/>
            <a:ext cx="13121640" cy="10287000"/>
          </a:xfrm>
          <a:prstGeom prst="rect">
            <a:avLst/>
          </a:prstGeom>
        </p:spPr>
      </p:pic>
      <p:sp>
        <p:nvSpPr>
          <p:cNvPr id="2" name="Text Placeholder 1"/>
          <p:cNvSpPr>
            <a:spLocks noGrp="1"/>
          </p:cNvSpPr>
          <p:nvPr>
            <p:ph type="body" sz="quarter" idx="10"/>
          </p:nvPr>
        </p:nvSpPr>
        <p:spPr/>
        <p:txBody>
          <a:bodyPr/>
          <a:lstStyle/>
          <a:p>
            <a:r>
              <a:rPr lang="en-US" dirty="0"/>
              <a:t>Sicilian </a:t>
            </a:r>
            <a:r>
              <a:rPr lang="en-US" i="1" dirty="0"/>
              <a:t>pyxis</a:t>
            </a:r>
            <a:r>
              <a:rPr lang="en-US" dirty="0"/>
              <a:t> depicting bridal preparations, </a:t>
            </a:r>
            <a:r>
              <a:rPr lang="en-US" dirty="0" err="1"/>
              <a:t>Centuripe</a:t>
            </a:r>
            <a:r>
              <a:rPr lang="en-US" dirty="0"/>
              <a:t> Ware, 3rd century BC </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Do not use your freedom as a covering for wickedness</a:t>
            </a:r>
          </a:p>
        </p:txBody>
      </p:sp>
    </p:spTree>
    <p:extLst>
      <p:ext uri="{BB962C8B-B14F-4D97-AF65-F5344CB8AC3E}">
        <p14:creationId xmlns:p14="http://schemas.microsoft.com/office/powerpoint/2010/main" val="18135370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fabric&#10;&#10;Description automatically generated">
            <a:extLst>
              <a:ext uri="{FF2B5EF4-FFF2-40B4-BE49-F238E27FC236}">
                <a16:creationId xmlns:a16="http://schemas.microsoft.com/office/drawing/2014/main" id="{08C4E64F-7BA7-AF90-8892-327D07AAE8D0}"/>
              </a:ext>
            </a:extLst>
          </p:cNvPr>
          <p:cNvPicPr>
            <a:picLocks noChangeAspect="1"/>
          </p:cNvPicPr>
          <p:nvPr/>
        </p:nvPicPr>
        <p:blipFill rotWithShape="1">
          <a:blip r:embed="rId3">
            <a:extLst>
              <a:ext uri="{28A0092B-C50C-407E-A947-70E740481C1C}">
                <a14:useLocalDpi xmlns:a14="http://schemas.microsoft.com/office/drawing/2010/main" val="0"/>
              </a:ext>
            </a:extLst>
          </a:blip>
          <a:srcRect b="2173"/>
          <a:stretch/>
        </p:blipFill>
        <p:spPr>
          <a:xfrm>
            <a:off x="0" y="223520"/>
            <a:ext cx="18288000" cy="10063480"/>
          </a:xfrm>
          <a:prstGeom prst="rect">
            <a:avLst/>
          </a:prstGeom>
        </p:spPr>
      </p:pic>
      <p:sp>
        <p:nvSpPr>
          <p:cNvPr id="2" name="Text Placeholder 1"/>
          <p:cNvSpPr>
            <a:spLocks noGrp="1"/>
          </p:cNvSpPr>
          <p:nvPr>
            <p:ph type="body" sz="quarter" idx="10"/>
          </p:nvPr>
        </p:nvSpPr>
        <p:spPr/>
        <p:txBody>
          <a:bodyPr/>
          <a:lstStyle/>
          <a:p>
            <a:r>
              <a:rPr lang="en-US" dirty="0"/>
              <a:t>Fresco of a woman holding a wedding veil, from Pompeii, 1st century AD</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Do not use your freedom as a covering for wickedness</a:t>
            </a:r>
          </a:p>
        </p:txBody>
      </p:sp>
    </p:spTree>
    <p:extLst>
      <p:ext uri="{BB962C8B-B14F-4D97-AF65-F5344CB8AC3E}">
        <p14:creationId xmlns:p14="http://schemas.microsoft.com/office/powerpoint/2010/main" val="16992002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0AAD7189-9FBC-4EEC-FE50-5BCF9A3D0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Bronze statuette of veiled and masked dancer, perhaps from Alexandria, circa 200 BC</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Do not use your freedom as a covering for wickedness</a:t>
            </a:r>
          </a:p>
        </p:txBody>
      </p:sp>
    </p:spTree>
    <p:extLst>
      <p:ext uri="{BB962C8B-B14F-4D97-AF65-F5344CB8AC3E}">
        <p14:creationId xmlns:p14="http://schemas.microsoft.com/office/powerpoint/2010/main" val="33439997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FB0073-B1AD-A03C-A980-02E8AFE17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Melpomene, Greek muse, holding mask of Pan or Satyr, from Petra, 1st century AD</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Do not use your freedom as a covering for wickedness</a:t>
            </a:r>
          </a:p>
        </p:txBody>
      </p:sp>
    </p:spTree>
    <p:extLst>
      <p:ext uri="{BB962C8B-B14F-4D97-AF65-F5344CB8AC3E}">
        <p14:creationId xmlns:p14="http://schemas.microsoft.com/office/powerpoint/2010/main" val="26827435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ainting of two people&#10;&#10;Description automatically generated with low confidence">
            <a:extLst>
              <a:ext uri="{FF2B5EF4-FFF2-40B4-BE49-F238E27FC236}">
                <a16:creationId xmlns:a16="http://schemas.microsoft.com/office/drawing/2014/main" id="{90EF9669-5831-55BF-FDED-B38C9A023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0"/>
            <a:ext cx="16093440" cy="10287000"/>
          </a:xfrm>
          <a:prstGeom prst="rect">
            <a:avLst/>
          </a:prstGeom>
        </p:spPr>
      </p:pic>
      <p:sp>
        <p:nvSpPr>
          <p:cNvPr id="2" name="Text Placeholder 1"/>
          <p:cNvSpPr>
            <a:spLocks noGrp="1"/>
          </p:cNvSpPr>
          <p:nvPr>
            <p:ph type="body" sz="quarter" idx="10"/>
          </p:nvPr>
        </p:nvSpPr>
        <p:spPr/>
        <p:txBody>
          <a:bodyPr/>
          <a:lstStyle/>
          <a:p>
            <a:r>
              <a:rPr lang="en-US" dirty="0"/>
              <a:t>Fresco of a servant girl putting shoes on her master, from Pompeii, 1st century AD</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But use your freedom as slaves of God</a:t>
            </a:r>
          </a:p>
        </p:txBody>
      </p:sp>
    </p:spTree>
    <p:extLst>
      <p:ext uri="{BB962C8B-B14F-4D97-AF65-F5344CB8AC3E}">
        <p14:creationId xmlns:p14="http://schemas.microsoft.com/office/powerpoint/2010/main" val="8074391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arch&#10;&#10;Description automatically generated">
            <a:extLst>
              <a:ext uri="{FF2B5EF4-FFF2-40B4-BE49-F238E27FC236}">
                <a16:creationId xmlns:a16="http://schemas.microsoft.com/office/drawing/2014/main" id="{C62C4C28-C61E-1228-EA8E-D6EE46B78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540" y="0"/>
            <a:ext cx="14218920" cy="10287000"/>
          </a:xfrm>
          <a:prstGeom prst="rect">
            <a:avLst/>
          </a:prstGeom>
        </p:spPr>
      </p:pic>
      <p:sp>
        <p:nvSpPr>
          <p:cNvPr id="3" name="Text Placeholder 2"/>
          <p:cNvSpPr>
            <a:spLocks noGrp="1"/>
          </p:cNvSpPr>
          <p:nvPr>
            <p:ph type="body" sz="quarter" idx="10"/>
          </p:nvPr>
        </p:nvSpPr>
        <p:spPr/>
        <p:txBody>
          <a:bodyPr/>
          <a:lstStyle/>
          <a:p>
            <a:r>
              <a:rPr lang="en-US" dirty="0"/>
              <a:t>Ivory diptych with Jesus washing feet of disciples, AD 1350–1375</a:t>
            </a:r>
          </a:p>
        </p:txBody>
      </p:sp>
      <p:sp>
        <p:nvSpPr>
          <p:cNvPr id="4" name="Text Placeholder 3"/>
          <p:cNvSpPr>
            <a:spLocks noGrp="1"/>
          </p:cNvSpPr>
          <p:nvPr>
            <p:ph type="body" sz="quarter" idx="12"/>
          </p:nvPr>
        </p:nvSpPr>
        <p:spPr/>
        <p:txBody>
          <a:bodyPr/>
          <a:lstStyle/>
          <a:p>
            <a:r>
              <a:rPr lang="en-US" dirty="0"/>
              <a:t>2:16</a:t>
            </a:r>
          </a:p>
        </p:txBody>
      </p:sp>
      <p:sp>
        <p:nvSpPr>
          <p:cNvPr id="2" name="Title 1"/>
          <p:cNvSpPr>
            <a:spLocks noGrp="1"/>
          </p:cNvSpPr>
          <p:nvPr>
            <p:ph type="title"/>
          </p:nvPr>
        </p:nvSpPr>
        <p:spPr/>
        <p:txBody>
          <a:bodyPr/>
          <a:lstStyle/>
          <a:p>
            <a:r>
              <a:rPr lang="en-US" dirty="0"/>
              <a:t>But use your freedom as slaves of God</a:t>
            </a:r>
          </a:p>
        </p:txBody>
      </p:sp>
    </p:spTree>
    <p:extLst>
      <p:ext uri="{BB962C8B-B14F-4D97-AF65-F5344CB8AC3E}">
        <p14:creationId xmlns:p14="http://schemas.microsoft.com/office/powerpoint/2010/main" val="427037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tatue, sculpture, artifact, carving&#10;&#10;Description automatically generated">
            <a:extLst>
              <a:ext uri="{FF2B5EF4-FFF2-40B4-BE49-F238E27FC236}">
                <a16:creationId xmlns:a16="http://schemas.microsoft.com/office/drawing/2014/main" id="{F37BFA09-7A92-46F2-EF06-E6947CD91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368" y="0"/>
            <a:ext cx="10113264" cy="10287000"/>
          </a:xfrm>
          <a:prstGeom prst="rect">
            <a:avLst/>
          </a:prstGeom>
        </p:spPr>
      </p:pic>
      <p:sp>
        <p:nvSpPr>
          <p:cNvPr id="2" name="Text Placeholder 1"/>
          <p:cNvSpPr>
            <a:spLocks noGrp="1"/>
          </p:cNvSpPr>
          <p:nvPr>
            <p:ph type="body" sz="quarter" idx="10"/>
          </p:nvPr>
        </p:nvSpPr>
        <p:spPr/>
        <p:txBody>
          <a:bodyPr/>
          <a:lstStyle/>
          <a:p>
            <a:r>
              <a:rPr lang="en-US" dirty="0"/>
              <a:t>Terracotta plaque depicting </a:t>
            </a:r>
            <a:r>
              <a:rPr lang="en-US" dirty="0" err="1"/>
              <a:t>Eurycleia</a:t>
            </a:r>
            <a:r>
              <a:rPr lang="en-US" dirty="0"/>
              <a:t> washing Odysseus’s feet, circa 450 BC</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But use your freedom as slaves of God</a:t>
            </a:r>
          </a:p>
        </p:txBody>
      </p:sp>
    </p:spTree>
    <p:extLst>
      <p:ext uri="{BB962C8B-B14F-4D97-AF65-F5344CB8AC3E}">
        <p14:creationId xmlns:p14="http://schemas.microsoft.com/office/powerpoint/2010/main" val="10736834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dancing&#10;&#10;Description automatically generated with low confidence">
            <a:extLst>
              <a:ext uri="{FF2B5EF4-FFF2-40B4-BE49-F238E27FC236}">
                <a16:creationId xmlns:a16="http://schemas.microsoft.com/office/drawing/2014/main" id="{467F1ACD-9286-4D64-4BF5-5D0160AB3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of a judgment scene, from triclinium C of Villa </a:t>
            </a:r>
            <a:r>
              <a:rPr lang="en-US" dirty="0" err="1"/>
              <a:t>Farnesina</a:t>
            </a:r>
            <a:r>
              <a:rPr lang="en-US" dirty="0"/>
              <a:t> in Rome, 1st century BC</a:t>
            </a:r>
          </a:p>
        </p:txBody>
      </p:sp>
      <p:sp>
        <p:nvSpPr>
          <p:cNvPr id="3" name="Text Placeholder 2"/>
          <p:cNvSpPr>
            <a:spLocks noGrp="1"/>
          </p:cNvSpPr>
          <p:nvPr>
            <p:ph type="body" sz="quarter" idx="12"/>
          </p:nvPr>
        </p:nvSpPr>
        <p:spPr/>
        <p:txBody>
          <a:bodyPr/>
          <a:lstStyle/>
          <a:p>
            <a:r>
              <a:rPr lang="en-US" dirty="0"/>
              <a:t>2:17</a:t>
            </a:r>
          </a:p>
        </p:txBody>
      </p:sp>
      <p:sp>
        <p:nvSpPr>
          <p:cNvPr id="4" name="Title 3"/>
          <p:cNvSpPr>
            <a:spLocks noGrp="1"/>
          </p:cNvSpPr>
          <p:nvPr>
            <p:ph type="title"/>
          </p:nvPr>
        </p:nvSpPr>
        <p:spPr/>
        <p:txBody>
          <a:bodyPr/>
          <a:lstStyle/>
          <a:p>
            <a:r>
              <a:rPr lang="en-US" dirty="0">
                <a:latin typeface="Calibri"/>
                <a:cs typeface="Calibri"/>
              </a:rPr>
              <a:t>Honor all people</a:t>
            </a:r>
            <a:endParaRPr lang="en-US" dirty="0"/>
          </a:p>
        </p:txBody>
      </p:sp>
    </p:spTree>
    <p:extLst>
      <p:ext uri="{BB962C8B-B14F-4D97-AF65-F5344CB8AC3E}">
        <p14:creationId xmlns:p14="http://schemas.microsoft.com/office/powerpoint/2010/main" val="37468508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standing on a mountain&#10;&#10;Description automatically generated with low confidence">
            <a:extLst>
              <a:ext uri="{FF2B5EF4-FFF2-40B4-BE49-F238E27FC236}">
                <a16:creationId xmlns:a16="http://schemas.microsoft.com/office/drawing/2014/main" id="{E61C7282-1ABA-3830-4D9C-199A26FF3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188" y="0"/>
            <a:ext cx="12993624" cy="10287000"/>
          </a:xfrm>
          <a:prstGeom prst="rect">
            <a:avLst/>
          </a:prstGeom>
        </p:spPr>
      </p:pic>
      <p:sp>
        <p:nvSpPr>
          <p:cNvPr id="2" name="Text Placeholder 1"/>
          <p:cNvSpPr>
            <a:spLocks noGrp="1"/>
          </p:cNvSpPr>
          <p:nvPr>
            <p:ph type="body" sz="quarter" idx="10"/>
          </p:nvPr>
        </p:nvSpPr>
        <p:spPr/>
        <p:txBody>
          <a:bodyPr/>
          <a:lstStyle/>
          <a:p>
            <a:r>
              <a:rPr lang="en-US" dirty="0"/>
              <a:t>Samaritans greeting each other with a kiss, circa 1910</a:t>
            </a:r>
          </a:p>
        </p:txBody>
      </p:sp>
      <p:sp>
        <p:nvSpPr>
          <p:cNvPr id="3" name="Text Placeholder 2"/>
          <p:cNvSpPr>
            <a:spLocks noGrp="1"/>
          </p:cNvSpPr>
          <p:nvPr>
            <p:ph type="body" sz="quarter" idx="12"/>
          </p:nvPr>
        </p:nvSpPr>
        <p:spPr/>
        <p:txBody>
          <a:bodyPr/>
          <a:lstStyle/>
          <a:p>
            <a:r>
              <a:rPr lang="en-US" dirty="0"/>
              <a:t>2:17</a:t>
            </a:r>
          </a:p>
        </p:txBody>
      </p:sp>
      <p:sp>
        <p:nvSpPr>
          <p:cNvPr id="4" name="Title 3"/>
          <p:cNvSpPr>
            <a:spLocks noGrp="1"/>
          </p:cNvSpPr>
          <p:nvPr>
            <p:ph type="title"/>
          </p:nvPr>
        </p:nvSpPr>
        <p:spPr/>
        <p:txBody>
          <a:bodyPr/>
          <a:lstStyle/>
          <a:p>
            <a:r>
              <a:rPr lang="en-US" dirty="0"/>
              <a:t>Love the brotherhood</a:t>
            </a:r>
          </a:p>
        </p:txBody>
      </p:sp>
    </p:spTree>
    <p:extLst>
      <p:ext uri="{BB962C8B-B14F-4D97-AF65-F5344CB8AC3E}">
        <p14:creationId xmlns:p14="http://schemas.microsoft.com/office/powerpoint/2010/main" val="1390722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C9F21D48-1D2E-25F6-B61A-CED6FFC65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Fresco of two dice players arguing over a game, from Pompeii, 1st century AD</a:t>
            </a:r>
            <a:endParaRPr lang="x-none" dirty="0"/>
          </a:p>
        </p:txBody>
      </p:sp>
      <p:sp>
        <p:nvSpPr>
          <p:cNvPr id="4" name="Text Placeholder 3"/>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Therefore, put aside all malice, and all guile, and hypocrisy, and envy</a:t>
            </a:r>
          </a:p>
        </p:txBody>
      </p:sp>
    </p:spTree>
    <p:extLst>
      <p:ext uri="{BB962C8B-B14F-4D97-AF65-F5344CB8AC3E}">
        <p14:creationId xmlns:p14="http://schemas.microsoft.com/office/powerpoint/2010/main" val="14473703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church&#10;&#10;Description automatically generated with medium confidence">
            <a:extLst>
              <a:ext uri="{FF2B5EF4-FFF2-40B4-BE49-F238E27FC236}">
                <a16:creationId xmlns:a16="http://schemas.microsoft.com/office/drawing/2014/main" id="{4C9B9607-EE53-DBC5-9189-0AEF8C155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Worship service at the </a:t>
            </a:r>
            <a:r>
              <a:rPr lang="en-US" dirty="0" err="1">
                <a:latin typeface="Calibri"/>
                <a:cs typeface="Calibri"/>
              </a:rPr>
              <a:t>Kasr</a:t>
            </a:r>
            <a:r>
              <a:rPr lang="en-US" dirty="0">
                <a:latin typeface="Calibri"/>
                <a:cs typeface="Calibri"/>
              </a:rPr>
              <a:t> el-</a:t>
            </a:r>
            <a:r>
              <a:rPr lang="en-US" dirty="0" err="1">
                <a:latin typeface="Calibri"/>
                <a:cs typeface="Calibri"/>
              </a:rPr>
              <a:t>Dobara</a:t>
            </a:r>
            <a:r>
              <a:rPr lang="en-US" dirty="0">
                <a:latin typeface="Calibri"/>
                <a:cs typeface="Calibri"/>
              </a:rPr>
              <a:t> Coptic Evangelical Church, Cairo</a:t>
            </a:r>
            <a:endParaRPr lang="ja-JP" dirty="0"/>
          </a:p>
        </p:txBody>
      </p:sp>
      <p:sp>
        <p:nvSpPr>
          <p:cNvPr id="4" name="Text Placeholder 3"/>
          <p:cNvSpPr>
            <a:spLocks noGrp="1"/>
          </p:cNvSpPr>
          <p:nvPr>
            <p:ph type="body" sz="quarter" idx="12"/>
          </p:nvPr>
        </p:nvSpPr>
        <p:spPr/>
        <p:txBody>
          <a:bodyPr/>
          <a:lstStyle/>
          <a:p>
            <a:r>
              <a:rPr lang="en-US" dirty="0"/>
              <a:t>2:17</a:t>
            </a:r>
          </a:p>
        </p:txBody>
      </p:sp>
      <p:sp>
        <p:nvSpPr>
          <p:cNvPr id="2" name="Title 1"/>
          <p:cNvSpPr>
            <a:spLocks noGrp="1"/>
          </p:cNvSpPr>
          <p:nvPr>
            <p:ph type="title"/>
          </p:nvPr>
        </p:nvSpPr>
        <p:spPr/>
        <p:txBody>
          <a:bodyPr/>
          <a:lstStyle/>
          <a:p>
            <a:r>
              <a:rPr lang="en-US" dirty="0">
                <a:latin typeface="Calibri"/>
                <a:cs typeface="Calibri"/>
              </a:rPr>
              <a:t>Love the brotherhood</a:t>
            </a:r>
            <a:endParaRPr lang="ja-JP" dirty="0"/>
          </a:p>
        </p:txBody>
      </p:sp>
    </p:spTree>
    <p:extLst>
      <p:ext uri="{BB962C8B-B14F-4D97-AF65-F5344CB8AC3E}">
        <p14:creationId xmlns:p14="http://schemas.microsoft.com/office/powerpoint/2010/main" val="4315768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tatue of two people&#10;&#10;Description automatically generated with low confidence">
            <a:extLst>
              <a:ext uri="{FF2B5EF4-FFF2-40B4-BE49-F238E27FC236}">
                <a16:creationId xmlns:a16="http://schemas.microsoft.com/office/drawing/2014/main" id="{48B8F0DB-CD06-5722-9EE3-AC9D303C8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608" y="0"/>
            <a:ext cx="10844784"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Fragment of a marble sarcophagus with Roman worshippers in Greek dress, circa AD 250</a:t>
            </a:r>
            <a:endParaRPr lang="ja-JP" altLang="en-US" dirty="0"/>
          </a:p>
        </p:txBody>
      </p:sp>
      <p:sp>
        <p:nvSpPr>
          <p:cNvPr id="4" name="Text Placeholder 3"/>
          <p:cNvSpPr>
            <a:spLocks noGrp="1"/>
          </p:cNvSpPr>
          <p:nvPr>
            <p:ph type="body" sz="quarter" idx="12"/>
          </p:nvPr>
        </p:nvSpPr>
        <p:spPr/>
        <p:txBody>
          <a:bodyPr/>
          <a:lstStyle/>
          <a:p>
            <a:r>
              <a:rPr lang="en-US" dirty="0"/>
              <a:t>2:17</a:t>
            </a:r>
          </a:p>
        </p:txBody>
      </p:sp>
      <p:sp>
        <p:nvSpPr>
          <p:cNvPr id="2" name="Title 1"/>
          <p:cNvSpPr>
            <a:spLocks noGrp="1"/>
          </p:cNvSpPr>
          <p:nvPr>
            <p:ph type="title"/>
          </p:nvPr>
        </p:nvSpPr>
        <p:spPr/>
        <p:txBody>
          <a:bodyPr/>
          <a:lstStyle/>
          <a:p>
            <a:r>
              <a:rPr lang="en-US" dirty="0">
                <a:latin typeface="Calibri"/>
                <a:cs typeface="Calibri"/>
              </a:rPr>
              <a:t>Fear God</a:t>
            </a:r>
            <a:endParaRPr lang="ja-JP" dirty="0"/>
          </a:p>
        </p:txBody>
      </p:sp>
    </p:spTree>
    <p:extLst>
      <p:ext uri="{BB962C8B-B14F-4D97-AF65-F5344CB8AC3E}">
        <p14:creationId xmlns:p14="http://schemas.microsoft.com/office/powerpoint/2010/main" val="29791205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A6E3C0-5BA6-DCB5-A989-7A4A13F48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367" y="222578"/>
            <a:ext cx="14313844" cy="1006442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174F517-6C04-B2EA-419D-93A9DEF40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 y="0"/>
            <a:ext cx="3721608" cy="10287000"/>
          </a:xfrm>
          <a:prstGeom prst="rect">
            <a:avLst/>
          </a:prstGeom>
        </p:spPr>
      </p:pic>
      <p:sp>
        <p:nvSpPr>
          <p:cNvPr id="2" name="Text Placeholder 1">
            <a:extLst>
              <a:ext uri="{FF2B5EF4-FFF2-40B4-BE49-F238E27FC236}">
                <a16:creationId xmlns:a16="http://schemas.microsoft.com/office/drawing/2014/main" id="{6B670A39-5991-494F-BF42-B2AA46C1F3F6}"/>
              </a:ext>
            </a:extLst>
          </p:cNvPr>
          <p:cNvSpPr>
            <a:spLocks noGrp="1"/>
          </p:cNvSpPr>
          <p:nvPr>
            <p:ph type="body" sz="quarter" idx="10"/>
          </p:nvPr>
        </p:nvSpPr>
        <p:spPr/>
        <p:txBody>
          <a:bodyPr/>
          <a:lstStyle/>
          <a:p>
            <a:r>
              <a:rPr lang="en-US" dirty="0"/>
              <a:t>Pillar recording the names of God-fearers and of a Jewish community, 4th century AD</a:t>
            </a:r>
          </a:p>
        </p:txBody>
      </p:sp>
      <p:sp>
        <p:nvSpPr>
          <p:cNvPr id="3" name="Text Placeholder 2">
            <a:extLst>
              <a:ext uri="{FF2B5EF4-FFF2-40B4-BE49-F238E27FC236}">
                <a16:creationId xmlns:a16="http://schemas.microsoft.com/office/drawing/2014/main" id="{9F89AF65-BAF3-49AB-8654-3DE9BCFAF05D}"/>
              </a:ext>
            </a:extLst>
          </p:cNvPr>
          <p:cNvSpPr>
            <a:spLocks noGrp="1"/>
          </p:cNvSpPr>
          <p:nvPr>
            <p:ph type="body" sz="quarter" idx="12"/>
          </p:nvPr>
        </p:nvSpPr>
        <p:spPr/>
        <p:txBody>
          <a:bodyPr/>
          <a:lstStyle/>
          <a:p>
            <a:r>
              <a:rPr lang="en-US" dirty="0"/>
              <a:t>2:17</a:t>
            </a:r>
          </a:p>
        </p:txBody>
      </p:sp>
      <p:sp>
        <p:nvSpPr>
          <p:cNvPr id="4" name="Title 3">
            <a:extLst>
              <a:ext uri="{FF2B5EF4-FFF2-40B4-BE49-F238E27FC236}">
                <a16:creationId xmlns:a16="http://schemas.microsoft.com/office/drawing/2014/main" id="{EABD982E-D2B8-477D-A239-20BC9EDE01C6}"/>
              </a:ext>
            </a:extLst>
          </p:cNvPr>
          <p:cNvSpPr>
            <a:spLocks noGrp="1"/>
          </p:cNvSpPr>
          <p:nvPr>
            <p:ph type="title"/>
          </p:nvPr>
        </p:nvSpPr>
        <p:spPr/>
        <p:txBody>
          <a:bodyPr/>
          <a:lstStyle/>
          <a:p>
            <a:r>
              <a:rPr lang="en-US" dirty="0">
                <a:latin typeface="Calibri"/>
                <a:cs typeface="Calibri"/>
              </a:rPr>
              <a:t>Fear God</a:t>
            </a:r>
            <a:endParaRPr lang="en-US" dirty="0"/>
          </a:p>
        </p:txBody>
      </p:sp>
    </p:spTree>
    <p:extLst>
      <p:ext uri="{BB962C8B-B14F-4D97-AF65-F5344CB8AC3E}">
        <p14:creationId xmlns:p14="http://schemas.microsoft.com/office/powerpoint/2010/main" val="23262374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43D65D-0F71-C753-5DFC-33012AC84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367" y="222578"/>
            <a:ext cx="14313844" cy="1006442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4DF7CABD-0DC3-5DD0-DE1A-638BBFB8A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 y="0"/>
            <a:ext cx="3721608" cy="10287000"/>
          </a:xfrm>
          <a:prstGeom prst="rect">
            <a:avLst/>
          </a:prstGeom>
        </p:spPr>
      </p:pic>
      <p:sp>
        <p:nvSpPr>
          <p:cNvPr id="2" name="Text Placeholder 1">
            <a:extLst>
              <a:ext uri="{FF2B5EF4-FFF2-40B4-BE49-F238E27FC236}">
                <a16:creationId xmlns:a16="http://schemas.microsoft.com/office/drawing/2014/main" id="{6B670A39-5991-494F-BF42-B2AA46C1F3F6}"/>
              </a:ext>
            </a:extLst>
          </p:cNvPr>
          <p:cNvSpPr>
            <a:spLocks noGrp="1"/>
          </p:cNvSpPr>
          <p:nvPr>
            <p:ph type="body" sz="quarter" idx="10"/>
          </p:nvPr>
        </p:nvSpPr>
        <p:spPr/>
        <p:txBody>
          <a:bodyPr/>
          <a:lstStyle/>
          <a:p>
            <a:r>
              <a:rPr lang="en-US" dirty="0"/>
              <a:t>Pillar recording the names of God-fearers and of a Jewish community, 4th century AD</a:t>
            </a:r>
          </a:p>
        </p:txBody>
      </p:sp>
      <p:sp>
        <p:nvSpPr>
          <p:cNvPr id="3" name="Text Placeholder 2">
            <a:extLst>
              <a:ext uri="{FF2B5EF4-FFF2-40B4-BE49-F238E27FC236}">
                <a16:creationId xmlns:a16="http://schemas.microsoft.com/office/drawing/2014/main" id="{9F89AF65-BAF3-49AB-8654-3DE9BCFAF05D}"/>
              </a:ext>
            </a:extLst>
          </p:cNvPr>
          <p:cNvSpPr>
            <a:spLocks noGrp="1"/>
          </p:cNvSpPr>
          <p:nvPr>
            <p:ph type="body" sz="quarter" idx="12"/>
          </p:nvPr>
        </p:nvSpPr>
        <p:spPr/>
        <p:txBody>
          <a:bodyPr/>
          <a:lstStyle/>
          <a:p>
            <a:r>
              <a:rPr lang="en-US" dirty="0"/>
              <a:t>2:17</a:t>
            </a:r>
          </a:p>
        </p:txBody>
      </p:sp>
      <p:sp>
        <p:nvSpPr>
          <p:cNvPr id="4" name="Title 3">
            <a:extLst>
              <a:ext uri="{FF2B5EF4-FFF2-40B4-BE49-F238E27FC236}">
                <a16:creationId xmlns:a16="http://schemas.microsoft.com/office/drawing/2014/main" id="{EABD982E-D2B8-477D-A239-20BC9EDE01C6}"/>
              </a:ext>
            </a:extLst>
          </p:cNvPr>
          <p:cNvSpPr>
            <a:spLocks noGrp="1"/>
          </p:cNvSpPr>
          <p:nvPr>
            <p:ph type="title"/>
          </p:nvPr>
        </p:nvSpPr>
        <p:spPr/>
        <p:txBody>
          <a:bodyPr/>
          <a:lstStyle/>
          <a:p>
            <a:r>
              <a:rPr lang="en-US" dirty="0">
                <a:latin typeface="Calibri"/>
                <a:cs typeface="Calibri"/>
              </a:rPr>
              <a:t>Fear God</a:t>
            </a:r>
            <a:endParaRPr lang="en-US" dirty="0"/>
          </a:p>
        </p:txBody>
      </p:sp>
      <p:sp>
        <p:nvSpPr>
          <p:cNvPr id="11" name="Freeform 10"/>
          <p:cNvSpPr/>
          <p:nvPr/>
        </p:nvSpPr>
        <p:spPr>
          <a:xfrm>
            <a:off x="7925284" y="2917660"/>
            <a:ext cx="4144795" cy="1021987"/>
          </a:xfrm>
          <a:custGeom>
            <a:avLst/>
            <a:gdLst>
              <a:gd name="connsiteX0" fmla="*/ 3435350 w 3435350"/>
              <a:gd name="connsiteY0" fmla="*/ 69850 h 552450"/>
              <a:gd name="connsiteX1" fmla="*/ 19050 w 3435350"/>
              <a:gd name="connsiteY1" fmla="*/ 0 h 552450"/>
              <a:gd name="connsiteX2" fmla="*/ 0 w 3435350"/>
              <a:gd name="connsiteY2" fmla="*/ 438150 h 552450"/>
              <a:gd name="connsiteX3" fmla="*/ 3409950 w 3435350"/>
              <a:gd name="connsiteY3" fmla="*/ 552450 h 552450"/>
              <a:gd name="connsiteX4" fmla="*/ 3435350 w 3435350"/>
              <a:gd name="connsiteY4" fmla="*/ 69850 h 552450"/>
              <a:gd name="connsiteX0" fmla="*/ 3430588 w 3430588"/>
              <a:gd name="connsiteY0" fmla="*/ 69850 h 552450"/>
              <a:gd name="connsiteX1" fmla="*/ 14288 w 3430588"/>
              <a:gd name="connsiteY1" fmla="*/ 0 h 552450"/>
              <a:gd name="connsiteX2" fmla="*/ 0 w 3430588"/>
              <a:gd name="connsiteY2" fmla="*/ 457200 h 552450"/>
              <a:gd name="connsiteX3" fmla="*/ 3405188 w 3430588"/>
              <a:gd name="connsiteY3" fmla="*/ 552450 h 552450"/>
              <a:gd name="connsiteX4" fmla="*/ 3430588 w 3430588"/>
              <a:gd name="connsiteY4" fmla="*/ 69850 h 552450"/>
              <a:gd name="connsiteX0" fmla="*/ 3430588 w 3430588"/>
              <a:gd name="connsiteY0" fmla="*/ 69850 h 538162"/>
              <a:gd name="connsiteX1" fmla="*/ 14288 w 3430588"/>
              <a:gd name="connsiteY1" fmla="*/ 0 h 538162"/>
              <a:gd name="connsiteX2" fmla="*/ 0 w 3430588"/>
              <a:gd name="connsiteY2" fmla="*/ 457200 h 538162"/>
              <a:gd name="connsiteX3" fmla="*/ 3414713 w 3430588"/>
              <a:gd name="connsiteY3" fmla="*/ 538162 h 538162"/>
              <a:gd name="connsiteX4" fmla="*/ 3430588 w 3430588"/>
              <a:gd name="connsiteY4" fmla="*/ 69850 h 538162"/>
              <a:gd name="connsiteX0" fmla="*/ 3416300 w 3416300"/>
              <a:gd name="connsiteY0" fmla="*/ 69850 h 538162"/>
              <a:gd name="connsiteX1" fmla="*/ 0 w 3416300"/>
              <a:gd name="connsiteY1" fmla="*/ 0 h 538162"/>
              <a:gd name="connsiteX2" fmla="*/ 23619 w 3416300"/>
              <a:gd name="connsiteY2" fmla="*/ 480161 h 538162"/>
              <a:gd name="connsiteX3" fmla="*/ 3400425 w 3416300"/>
              <a:gd name="connsiteY3" fmla="*/ 538162 h 538162"/>
              <a:gd name="connsiteX4" fmla="*/ 3416300 w 3416300"/>
              <a:gd name="connsiteY4" fmla="*/ 69850 h 538162"/>
              <a:gd name="connsiteX0" fmla="*/ 3416300 w 3416300"/>
              <a:gd name="connsiteY0" fmla="*/ 35408 h 503720"/>
              <a:gd name="connsiteX1" fmla="*/ 0 w 3416300"/>
              <a:gd name="connsiteY1" fmla="*/ 0 h 503720"/>
              <a:gd name="connsiteX2" fmla="*/ 23619 w 3416300"/>
              <a:gd name="connsiteY2" fmla="*/ 445719 h 503720"/>
              <a:gd name="connsiteX3" fmla="*/ 3400425 w 3416300"/>
              <a:gd name="connsiteY3" fmla="*/ 503720 h 503720"/>
              <a:gd name="connsiteX4" fmla="*/ 3416300 w 3416300"/>
              <a:gd name="connsiteY4" fmla="*/ 35408 h 503720"/>
              <a:gd name="connsiteX0" fmla="*/ 3397346 w 3397346"/>
              <a:gd name="connsiteY0" fmla="*/ 52629 h 520941"/>
              <a:gd name="connsiteX1" fmla="*/ 0 w 3397346"/>
              <a:gd name="connsiteY1" fmla="*/ 0 h 520941"/>
              <a:gd name="connsiteX2" fmla="*/ 4665 w 3397346"/>
              <a:gd name="connsiteY2" fmla="*/ 462940 h 520941"/>
              <a:gd name="connsiteX3" fmla="*/ 3381471 w 3397346"/>
              <a:gd name="connsiteY3" fmla="*/ 520941 h 520941"/>
              <a:gd name="connsiteX4" fmla="*/ 3397346 w 3397346"/>
              <a:gd name="connsiteY4" fmla="*/ 52629 h 52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346" h="520941">
                <a:moveTo>
                  <a:pt x="3397346" y="52629"/>
                </a:moveTo>
                <a:lnTo>
                  <a:pt x="0" y="0"/>
                </a:lnTo>
                <a:lnTo>
                  <a:pt x="4665" y="462940"/>
                </a:lnTo>
                <a:lnTo>
                  <a:pt x="3381471" y="520941"/>
                </a:lnTo>
                <a:lnTo>
                  <a:pt x="3397346" y="52629"/>
                </a:lnTo>
                <a:close/>
              </a:path>
            </a:pathLst>
          </a:custGeom>
          <a:solidFill>
            <a:srgbClr val="FE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2" name="Freeform 11"/>
          <p:cNvSpPr/>
          <p:nvPr/>
        </p:nvSpPr>
        <p:spPr>
          <a:xfrm>
            <a:off x="1314603" y="5424488"/>
            <a:ext cx="751284" cy="209550"/>
          </a:xfrm>
          <a:custGeom>
            <a:avLst/>
            <a:gdLst>
              <a:gd name="connsiteX0" fmla="*/ 12700 w 857250"/>
              <a:gd name="connsiteY0" fmla="*/ 0 h 158750"/>
              <a:gd name="connsiteX1" fmla="*/ 0 w 857250"/>
              <a:gd name="connsiteY1" fmla="*/ 123825 h 158750"/>
              <a:gd name="connsiteX2" fmla="*/ 854075 w 857250"/>
              <a:gd name="connsiteY2" fmla="*/ 158750 h 158750"/>
              <a:gd name="connsiteX3" fmla="*/ 857250 w 857250"/>
              <a:gd name="connsiteY3" fmla="*/ 44450 h 158750"/>
              <a:gd name="connsiteX4" fmla="*/ 12700 w 857250"/>
              <a:gd name="connsiteY4" fmla="*/ 0 h 158750"/>
              <a:gd name="connsiteX0" fmla="*/ 12700 w 857250"/>
              <a:gd name="connsiteY0" fmla="*/ 0 h 158750"/>
              <a:gd name="connsiteX1" fmla="*/ 0 w 857250"/>
              <a:gd name="connsiteY1" fmla="*/ 133350 h 158750"/>
              <a:gd name="connsiteX2" fmla="*/ 854075 w 857250"/>
              <a:gd name="connsiteY2" fmla="*/ 158750 h 158750"/>
              <a:gd name="connsiteX3" fmla="*/ 857250 w 857250"/>
              <a:gd name="connsiteY3" fmla="*/ 44450 h 158750"/>
              <a:gd name="connsiteX4" fmla="*/ 12700 w 857250"/>
              <a:gd name="connsiteY4" fmla="*/ 0 h 158750"/>
              <a:gd name="connsiteX0" fmla="*/ 8623 w 857250"/>
              <a:gd name="connsiteY0" fmla="*/ 0 h 139700"/>
              <a:gd name="connsiteX1" fmla="*/ 0 w 857250"/>
              <a:gd name="connsiteY1" fmla="*/ 114300 h 139700"/>
              <a:gd name="connsiteX2" fmla="*/ 854075 w 857250"/>
              <a:gd name="connsiteY2" fmla="*/ 139700 h 139700"/>
              <a:gd name="connsiteX3" fmla="*/ 857250 w 857250"/>
              <a:gd name="connsiteY3" fmla="*/ 25400 h 139700"/>
              <a:gd name="connsiteX4" fmla="*/ 8623 w 85725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139700">
                <a:moveTo>
                  <a:pt x="8623" y="0"/>
                </a:moveTo>
                <a:lnTo>
                  <a:pt x="0" y="114300"/>
                </a:lnTo>
                <a:cubicBezTo>
                  <a:pt x="284692" y="125942"/>
                  <a:pt x="569383" y="128058"/>
                  <a:pt x="854075" y="139700"/>
                </a:cubicBezTo>
                <a:cubicBezTo>
                  <a:pt x="855133" y="101600"/>
                  <a:pt x="856192" y="63500"/>
                  <a:pt x="857250" y="25400"/>
                </a:cubicBezTo>
                <a:lnTo>
                  <a:pt x="8623" y="0"/>
                </a:lnTo>
                <a:close/>
              </a:path>
            </a:pathLst>
          </a:custGeom>
          <a:solidFill>
            <a:srgbClr val="FE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21545018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0B2D394-C8E6-E137-352C-06E4E6590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inscription in the Sardis synagogue naming a “Godfearer”</a:t>
            </a:r>
          </a:p>
        </p:txBody>
      </p:sp>
      <p:sp>
        <p:nvSpPr>
          <p:cNvPr id="3" name="Text Placeholder 2"/>
          <p:cNvSpPr>
            <a:spLocks noGrp="1"/>
          </p:cNvSpPr>
          <p:nvPr>
            <p:ph type="body" sz="quarter" idx="12"/>
          </p:nvPr>
        </p:nvSpPr>
        <p:spPr/>
        <p:txBody>
          <a:bodyPr/>
          <a:lstStyle/>
          <a:p>
            <a:r>
              <a:rPr lang="en-US" dirty="0"/>
              <a:t>2:17</a:t>
            </a:r>
          </a:p>
        </p:txBody>
      </p:sp>
      <p:sp>
        <p:nvSpPr>
          <p:cNvPr id="4" name="Title 3"/>
          <p:cNvSpPr>
            <a:spLocks noGrp="1"/>
          </p:cNvSpPr>
          <p:nvPr>
            <p:ph type="title"/>
          </p:nvPr>
        </p:nvSpPr>
        <p:spPr/>
        <p:txBody>
          <a:bodyPr/>
          <a:lstStyle/>
          <a:p>
            <a:r>
              <a:rPr lang="en-US" dirty="0">
                <a:latin typeface="Calibri"/>
                <a:cs typeface="Calibri"/>
              </a:rPr>
              <a:t>Fear God</a:t>
            </a:r>
            <a:endParaRPr lang="en-US" dirty="0"/>
          </a:p>
        </p:txBody>
      </p:sp>
    </p:spTree>
    <p:extLst>
      <p:ext uri="{BB962C8B-B14F-4D97-AF65-F5344CB8AC3E}">
        <p14:creationId xmlns:p14="http://schemas.microsoft.com/office/powerpoint/2010/main" val="30113506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old coin with a face on it&#10;&#10;Description automatically generated with medium confidence">
            <a:extLst>
              <a:ext uri="{FF2B5EF4-FFF2-40B4-BE49-F238E27FC236}">
                <a16:creationId xmlns:a16="http://schemas.microsoft.com/office/drawing/2014/main" id="{486EBCD0-C3C3-18D7-688D-729BA1B12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731" y="49231"/>
            <a:ext cx="10188539" cy="10188539"/>
          </a:xfrm>
          <a:prstGeom prst="rect">
            <a:avLst/>
          </a:prstGeom>
        </p:spPr>
      </p:pic>
      <p:sp>
        <p:nvSpPr>
          <p:cNvPr id="3" name="Text Placeholder 2"/>
          <p:cNvSpPr>
            <a:spLocks noGrp="1"/>
          </p:cNvSpPr>
          <p:nvPr>
            <p:ph type="body" sz="quarter" idx="10"/>
          </p:nvPr>
        </p:nvSpPr>
        <p:spPr/>
        <p:txBody>
          <a:bodyPr/>
          <a:lstStyle/>
          <a:p>
            <a:r>
              <a:rPr lang="en-US" dirty="0"/>
              <a:t>Bronze coin of Nero, giving his titles and likeness, AD 65</a:t>
            </a:r>
          </a:p>
        </p:txBody>
      </p:sp>
      <p:sp>
        <p:nvSpPr>
          <p:cNvPr id="4" name="Text Placeholder 3"/>
          <p:cNvSpPr>
            <a:spLocks noGrp="1"/>
          </p:cNvSpPr>
          <p:nvPr>
            <p:ph type="body" sz="quarter" idx="12"/>
          </p:nvPr>
        </p:nvSpPr>
        <p:spPr/>
        <p:txBody>
          <a:bodyPr/>
          <a:lstStyle/>
          <a:p>
            <a:r>
              <a:rPr lang="en-US"/>
              <a:t>2:17</a:t>
            </a:r>
            <a:endParaRPr lang="en-US" dirty="0"/>
          </a:p>
        </p:txBody>
      </p:sp>
      <p:sp>
        <p:nvSpPr>
          <p:cNvPr id="2" name="Title 1"/>
          <p:cNvSpPr>
            <a:spLocks noGrp="1"/>
          </p:cNvSpPr>
          <p:nvPr>
            <p:ph type="title"/>
          </p:nvPr>
        </p:nvSpPr>
        <p:spPr/>
        <p:txBody>
          <a:bodyPr/>
          <a:lstStyle/>
          <a:p>
            <a:r>
              <a:rPr lang="en-US" dirty="0"/>
              <a:t>Honor the king</a:t>
            </a:r>
          </a:p>
        </p:txBody>
      </p:sp>
    </p:spTree>
    <p:extLst>
      <p:ext uri="{BB962C8B-B14F-4D97-AF65-F5344CB8AC3E}">
        <p14:creationId xmlns:p14="http://schemas.microsoft.com/office/powerpoint/2010/main" val="8289516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B2110233-8633-C824-CC33-2982E4659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028" y="0"/>
            <a:ext cx="10981944" cy="10287000"/>
          </a:xfrm>
          <a:prstGeom prst="rect">
            <a:avLst/>
          </a:prstGeom>
        </p:spPr>
      </p:pic>
      <p:sp>
        <p:nvSpPr>
          <p:cNvPr id="3" name="Text Placeholder 2"/>
          <p:cNvSpPr>
            <a:spLocks noGrp="1"/>
          </p:cNvSpPr>
          <p:nvPr>
            <p:ph type="body" sz="quarter" idx="10"/>
          </p:nvPr>
        </p:nvSpPr>
        <p:spPr/>
        <p:txBody>
          <a:bodyPr/>
          <a:lstStyle/>
          <a:p>
            <a:r>
              <a:rPr lang="en-US" dirty="0"/>
              <a:t>Portrait of Emperor Nero, from the Julian Basilica in Corinth, AD 60</a:t>
            </a:r>
          </a:p>
        </p:txBody>
      </p:sp>
      <p:sp>
        <p:nvSpPr>
          <p:cNvPr id="4" name="Text Placeholder 3"/>
          <p:cNvSpPr>
            <a:spLocks noGrp="1"/>
          </p:cNvSpPr>
          <p:nvPr>
            <p:ph type="body" sz="quarter" idx="12"/>
          </p:nvPr>
        </p:nvSpPr>
        <p:spPr/>
        <p:txBody>
          <a:bodyPr/>
          <a:lstStyle/>
          <a:p>
            <a:r>
              <a:rPr lang="en-US"/>
              <a:t>2:17</a:t>
            </a:r>
            <a:endParaRPr lang="en-US" dirty="0"/>
          </a:p>
        </p:txBody>
      </p:sp>
      <p:sp>
        <p:nvSpPr>
          <p:cNvPr id="2" name="Title 1"/>
          <p:cNvSpPr>
            <a:spLocks noGrp="1"/>
          </p:cNvSpPr>
          <p:nvPr>
            <p:ph type="title"/>
          </p:nvPr>
        </p:nvSpPr>
        <p:spPr/>
        <p:txBody>
          <a:bodyPr/>
          <a:lstStyle/>
          <a:p>
            <a:r>
              <a:rPr lang="en-US" dirty="0"/>
              <a:t>Honor the king</a:t>
            </a:r>
          </a:p>
        </p:txBody>
      </p:sp>
    </p:spTree>
    <p:extLst>
      <p:ext uri="{BB962C8B-B14F-4D97-AF65-F5344CB8AC3E}">
        <p14:creationId xmlns:p14="http://schemas.microsoft.com/office/powerpoint/2010/main" val="21539732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A9F30B-ED88-3EDA-34EE-1C47DC2D3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House-slaves serving at a family banquet, from Pompeii, 1st century AD</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Household slaves, be subject to your masters with all respect</a:t>
            </a:r>
          </a:p>
        </p:txBody>
      </p:sp>
    </p:spTree>
    <p:extLst>
      <p:ext uri="{BB962C8B-B14F-4D97-AF65-F5344CB8AC3E}">
        <p14:creationId xmlns:p14="http://schemas.microsoft.com/office/powerpoint/2010/main" val="15608676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825A8-E92E-2FB6-F5C5-9E8024FFC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wall fragment showing slaves butchering an animal, AD 50–75</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Household slaves, be subject to your masters with all respect</a:t>
            </a:r>
          </a:p>
        </p:txBody>
      </p:sp>
    </p:spTree>
    <p:extLst>
      <p:ext uri="{BB962C8B-B14F-4D97-AF65-F5344CB8AC3E}">
        <p14:creationId xmlns:p14="http://schemas.microsoft.com/office/powerpoint/2010/main" val="5931462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old, cement&#10;&#10;Description automatically generated">
            <a:extLst>
              <a:ext uri="{FF2B5EF4-FFF2-40B4-BE49-F238E27FC236}">
                <a16:creationId xmlns:a16="http://schemas.microsoft.com/office/drawing/2014/main" id="{9C3ECC5E-1D98-745E-1C61-8DD7A7D90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069" y="42696"/>
            <a:ext cx="13297987" cy="10181604"/>
          </a:xfrm>
          <a:prstGeom prst="rect">
            <a:avLst/>
          </a:prstGeom>
        </p:spPr>
      </p:pic>
      <p:sp>
        <p:nvSpPr>
          <p:cNvPr id="2" name="Text Placeholder 1"/>
          <p:cNvSpPr>
            <a:spLocks noGrp="1"/>
          </p:cNvSpPr>
          <p:nvPr>
            <p:ph type="body" sz="quarter" idx="10"/>
          </p:nvPr>
        </p:nvSpPr>
        <p:spPr/>
        <p:txBody>
          <a:bodyPr/>
          <a:lstStyle/>
          <a:p>
            <a:r>
              <a:rPr lang="en-US" dirty="0"/>
              <a:t>Relief of a household slave with writing tablets, circa AD 320</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Household slaves, be subject to your masters with all respect</a:t>
            </a:r>
          </a:p>
        </p:txBody>
      </p:sp>
    </p:spTree>
    <p:extLst>
      <p:ext uri="{BB962C8B-B14F-4D97-AF65-F5344CB8AC3E}">
        <p14:creationId xmlns:p14="http://schemas.microsoft.com/office/powerpoint/2010/main" val="1243343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9FBE3B-7DF6-C3EB-0345-ACB6B04F3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 y="50292"/>
            <a:ext cx="18114264" cy="10186416"/>
          </a:xfrm>
          <a:prstGeom prst="rect">
            <a:avLst/>
          </a:prstGeom>
        </p:spPr>
      </p:pic>
      <p:sp>
        <p:nvSpPr>
          <p:cNvPr id="3" name="Text Placeholder 2"/>
          <p:cNvSpPr>
            <a:spLocks noGrp="1"/>
          </p:cNvSpPr>
          <p:nvPr>
            <p:ph type="body" sz="quarter" idx="10"/>
          </p:nvPr>
        </p:nvSpPr>
        <p:spPr/>
        <p:txBody>
          <a:bodyPr/>
          <a:lstStyle/>
          <a:p>
            <a:r>
              <a:rPr lang="en-US" dirty="0"/>
              <a:t>Mosaic depicting the evil eye, from Antioch on the Orontes, 2nd century AD</a:t>
            </a:r>
          </a:p>
        </p:txBody>
      </p:sp>
      <p:sp>
        <p:nvSpPr>
          <p:cNvPr id="4" name="Text Placeholder 3"/>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Therefore, put aside all malice, and all guile, and hypocrisy, and envy</a:t>
            </a:r>
          </a:p>
        </p:txBody>
      </p:sp>
    </p:spTree>
    <p:extLst>
      <p:ext uri="{BB962C8B-B14F-4D97-AF65-F5344CB8AC3E}">
        <p14:creationId xmlns:p14="http://schemas.microsoft.com/office/powerpoint/2010/main" val="17610701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2F3017ED-05D8-7ACA-DF79-C029C197A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355" y="553998"/>
            <a:ext cx="12489291" cy="9225510"/>
          </a:xfrm>
          <a:prstGeom prst="rect">
            <a:avLst/>
          </a:prstGeom>
        </p:spPr>
      </p:pic>
      <p:sp>
        <p:nvSpPr>
          <p:cNvPr id="2" name="Text Placeholder 1"/>
          <p:cNvSpPr>
            <a:spLocks noGrp="1"/>
          </p:cNvSpPr>
          <p:nvPr>
            <p:ph type="body" sz="quarter" idx="10"/>
          </p:nvPr>
        </p:nvSpPr>
        <p:spPr/>
        <p:txBody>
          <a:bodyPr/>
          <a:lstStyle/>
          <a:p>
            <a:r>
              <a:rPr lang="en-US" dirty="0"/>
              <a:t>Statuette of a kneeling youth, 2nd–3rd centuries AD</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Household slaves, be subject to your masters with all respect</a:t>
            </a:r>
          </a:p>
        </p:txBody>
      </p:sp>
    </p:spTree>
    <p:extLst>
      <p:ext uri="{BB962C8B-B14F-4D97-AF65-F5344CB8AC3E}">
        <p14:creationId xmlns:p14="http://schemas.microsoft.com/office/powerpoint/2010/main" val="29401236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ifact, sculpture, museum, statue&#10;&#10;Description automatically generated">
            <a:extLst>
              <a:ext uri="{FF2B5EF4-FFF2-40B4-BE49-F238E27FC236}">
                <a16:creationId xmlns:a16="http://schemas.microsoft.com/office/drawing/2014/main" id="{4727CEBC-4F1D-27B2-E750-C2E8C7F676E5}"/>
              </a:ext>
            </a:extLst>
          </p:cNvPr>
          <p:cNvPicPr>
            <a:picLocks noChangeAspect="1"/>
          </p:cNvPicPr>
          <p:nvPr/>
        </p:nvPicPr>
        <p:blipFill rotWithShape="1">
          <a:blip r:embed="rId3">
            <a:extLst>
              <a:ext uri="{28A0092B-C50C-407E-A947-70E740481C1C}">
                <a14:useLocalDpi xmlns:a14="http://schemas.microsoft.com/office/drawing/2010/main" val="0"/>
              </a:ext>
            </a:extLst>
          </a:blip>
          <a:srcRect b="1778"/>
          <a:stretch/>
        </p:blipFill>
        <p:spPr>
          <a:xfrm>
            <a:off x="5184648" y="182880"/>
            <a:ext cx="7918704" cy="10104120"/>
          </a:xfrm>
          <a:prstGeom prst="rect">
            <a:avLst/>
          </a:prstGeom>
        </p:spPr>
      </p:pic>
      <p:sp>
        <p:nvSpPr>
          <p:cNvPr id="2" name="Text Placeholder 1">
            <a:extLst>
              <a:ext uri="{FF2B5EF4-FFF2-40B4-BE49-F238E27FC236}">
                <a16:creationId xmlns:a16="http://schemas.microsoft.com/office/drawing/2014/main" id="{90A3AB63-908B-4C84-AD3F-3A24C00FFFB6}"/>
              </a:ext>
            </a:extLst>
          </p:cNvPr>
          <p:cNvSpPr>
            <a:spLocks noGrp="1"/>
          </p:cNvSpPr>
          <p:nvPr>
            <p:ph type="body" sz="quarter" idx="10"/>
          </p:nvPr>
        </p:nvSpPr>
        <p:spPr/>
        <p:txBody>
          <a:bodyPr/>
          <a:lstStyle/>
          <a:p>
            <a:r>
              <a:rPr lang="en-US" dirty="0"/>
              <a:t>Marble relief depicting the manumission of two slaves, 1st century BC</a:t>
            </a:r>
          </a:p>
        </p:txBody>
      </p:sp>
      <p:sp>
        <p:nvSpPr>
          <p:cNvPr id="3" name="Text Placeholder 2">
            <a:extLst>
              <a:ext uri="{FF2B5EF4-FFF2-40B4-BE49-F238E27FC236}">
                <a16:creationId xmlns:a16="http://schemas.microsoft.com/office/drawing/2014/main" id="{88F03B18-4A81-473C-B8DE-7C8439DC94F2}"/>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72DA18FF-34A0-4F57-8C64-15E3AD002BCB}"/>
              </a:ext>
            </a:extLst>
          </p:cNvPr>
          <p:cNvSpPr>
            <a:spLocks noGrp="1"/>
          </p:cNvSpPr>
          <p:nvPr>
            <p:ph type="title"/>
          </p:nvPr>
        </p:nvSpPr>
        <p:spPr/>
        <p:txBody>
          <a:bodyPr/>
          <a:lstStyle/>
          <a:p>
            <a:r>
              <a:rPr lang="en-US" dirty="0"/>
              <a:t>Not only to good and gentle masters</a:t>
            </a:r>
          </a:p>
        </p:txBody>
      </p:sp>
    </p:spTree>
    <p:extLst>
      <p:ext uri="{BB962C8B-B14F-4D97-AF65-F5344CB8AC3E}">
        <p14:creationId xmlns:p14="http://schemas.microsoft.com/office/powerpoint/2010/main" val="9847907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sculpture of a person&#10;&#10;Description automatically generated with low confidence">
            <a:extLst>
              <a:ext uri="{FF2B5EF4-FFF2-40B4-BE49-F238E27FC236}">
                <a16:creationId xmlns:a16="http://schemas.microsoft.com/office/drawing/2014/main" id="{46A74A68-C7AF-A383-5FBB-8866E2DC1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278" y="0"/>
            <a:ext cx="9103445" cy="10287000"/>
          </a:xfrm>
          <a:prstGeom prst="rect">
            <a:avLst/>
          </a:prstGeom>
        </p:spPr>
      </p:pic>
      <p:sp>
        <p:nvSpPr>
          <p:cNvPr id="2" name="Text Placeholder 1">
            <a:extLst>
              <a:ext uri="{FF2B5EF4-FFF2-40B4-BE49-F238E27FC236}">
                <a16:creationId xmlns:a16="http://schemas.microsoft.com/office/drawing/2014/main" id="{9DB9F070-B1C5-46CB-B3C9-AF2E68D4C9FF}"/>
              </a:ext>
            </a:extLst>
          </p:cNvPr>
          <p:cNvSpPr>
            <a:spLocks noGrp="1"/>
          </p:cNvSpPr>
          <p:nvPr>
            <p:ph type="body" sz="quarter" idx="10"/>
          </p:nvPr>
        </p:nvSpPr>
        <p:spPr/>
        <p:txBody>
          <a:bodyPr/>
          <a:lstStyle/>
          <a:p>
            <a:r>
              <a:rPr lang="en-US" dirty="0"/>
              <a:t>Funerary relief of slave-dealer </a:t>
            </a:r>
            <a:r>
              <a:rPr lang="en-US" dirty="0" err="1"/>
              <a:t>Aiacius</a:t>
            </a:r>
            <a:r>
              <a:rPr lang="en-US" dirty="0"/>
              <a:t>, AD 20–30</a:t>
            </a:r>
          </a:p>
        </p:txBody>
      </p:sp>
      <p:sp>
        <p:nvSpPr>
          <p:cNvPr id="3" name="Text Placeholder 2">
            <a:extLst>
              <a:ext uri="{FF2B5EF4-FFF2-40B4-BE49-F238E27FC236}">
                <a16:creationId xmlns:a16="http://schemas.microsoft.com/office/drawing/2014/main" id="{091874E8-12E3-4141-8668-2463D2F38625}"/>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09FA8ED0-4471-47D5-ACEB-27B494774D2D}"/>
              </a:ext>
            </a:extLst>
          </p:cNvPr>
          <p:cNvSpPr>
            <a:spLocks noGrp="1"/>
          </p:cNvSpPr>
          <p:nvPr>
            <p:ph type="title"/>
          </p:nvPr>
        </p:nvSpPr>
        <p:spPr/>
        <p:txBody>
          <a:bodyPr/>
          <a:lstStyle/>
          <a:p>
            <a:r>
              <a:rPr lang="en-US" dirty="0"/>
              <a:t>But also to harsh masters</a:t>
            </a:r>
          </a:p>
        </p:txBody>
      </p:sp>
    </p:spTree>
    <p:extLst>
      <p:ext uri="{BB962C8B-B14F-4D97-AF65-F5344CB8AC3E}">
        <p14:creationId xmlns:p14="http://schemas.microsoft.com/office/powerpoint/2010/main" val="12740427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0801C4-9EB9-92BF-8CA7-066332D59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2CE57CD-4B1B-403C-B8AA-34954C9FBB4C}"/>
              </a:ext>
            </a:extLst>
          </p:cNvPr>
          <p:cNvSpPr>
            <a:spLocks noGrp="1"/>
          </p:cNvSpPr>
          <p:nvPr>
            <p:ph type="body" sz="quarter" idx="10"/>
          </p:nvPr>
        </p:nvSpPr>
        <p:spPr/>
        <p:txBody>
          <a:bodyPr/>
          <a:lstStyle/>
          <a:p>
            <a:r>
              <a:rPr lang="en-US" dirty="0"/>
              <a:t>Fresco of a female slave being sold, from Pompeii, 1st century AD</a:t>
            </a:r>
          </a:p>
        </p:txBody>
      </p:sp>
      <p:sp>
        <p:nvSpPr>
          <p:cNvPr id="3" name="Text Placeholder 2">
            <a:extLst>
              <a:ext uri="{FF2B5EF4-FFF2-40B4-BE49-F238E27FC236}">
                <a16:creationId xmlns:a16="http://schemas.microsoft.com/office/drawing/2014/main" id="{4C02E18F-2CA2-44E0-9178-530AB01E23A2}"/>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519517EE-50E8-464D-ADD9-09A49043E409}"/>
              </a:ext>
            </a:extLst>
          </p:cNvPr>
          <p:cNvSpPr>
            <a:spLocks noGrp="1"/>
          </p:cNvSpPr>
          <p:nvPr>
            <p:ph type="title"/>
          </p:nvPr>
        </p:nvSpPr>
        <p:spPr/>
        <p:txBody>
          <a:bodyPr/>
          <a:lstStyle/>
          <a:p>
            <a:r>
              <a:rPr lang="en-US" dirty="0"/>
              <a:t>But also to harsh masters</a:t>
            </a:r>
          </a:p>
        </p:txBody>
      </p:sp>
    </p:spTree>
    <p:extLst>
      <p:ext uri="{BB962C8B-B14F-4D97-AF65-F5344CB8AC3E}">
        <p14:creationId xmlns:p14="http://schemas.microsoft.com/office/powerpoint/2010/main" val="22194754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1C42F7-D109-CFE7-C469-00C488B8B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2CE57CD-4B1B-403C-B8AA-34954C9FBB4C}"/>
              </a:ext>
            </a:extLst>
          </p:cNvPr>
          <p:cNvSpPr>
            <a:spLocks noGrp="1"/>
          </p:cNvSpPr>
          <p:nvPr>
            <p:ph type="body" sz="quarter" idx="10"/>
          </p:nvPr>
        </p:nvSpPr>
        <p:spPr/>
        <p:txBody>
          <a:bodyPr/>
          <a:lstStyle/>
          <a:p>
            <a:r>
              <a:rPr lang="en-US" dirty="0"/>
              <a:t>Iron chains worn by slaves, 1st century AD</a:t>
            </a:r>
          </a:p>
        </p:txBody>
      </p:sp>
      <p:sp>
        <p:nvSpPr>
          <p:cNvPr id="3" name="Text Placeholder 2">
            <a:extLst>
              <a:ext uri="{FF2B5EF4-FFF2-40B4-BE49-F238E27FC236}">
                <a16:creationId xmlns:a16="http://schemas.microsoft.com/office/drawing/2014/main" id="{4C02E18F-2CA2-44E0-9178-530AB01E23A2}"/>
              </a:ext>
            </a:extLst>
          </p:cNvPr>
          <p:cNvSpPr>
            <a:spLocks noGrp="1"/>
          </p:cNvSpPr>
          <p:nvPr>
            <p:ph type="body" sz="quarter" idx="12"/>
          </p:nvPr>
        </p:nvSpPr>
        <p:spPr/>
        <p:txBody>
          <a:bodyPr/>
          <a:lstStyle/>
          <a:p>
            <a:r>
              <a:rPr lang="en-US" dirty="0"/>
              <a:t>2:18</a:t>
            </a:r>
          </a:p>
        </p:txBody>
      </p:sp>
      <p:sp>
        <p:nvSpPr>
          <p:cNvPr id="4" name="Title 3">
            <a:extLst>
              <a:ext uri="{FF2B5EF4-FFF2-40B4-BE49-F238E27FC236}">
                <a16:creationId xmlns:a16="http://schemas.microsoft.com/office/drawing/2014/main" id="{519517EE-50E8-464D-ADD9-09A49043E409}"/>
              </a:ext>
            </a:extLst>
          </p:cNvPr>
          <p:cNvSpPr>
            <a:spLocks noGrp="1"/>
          </p:cNvSpPr>
          <p:nvPr>
            <p:ph type="title"/>
          </p:nvPr>
        </p:nvSpPr>
        <p:spPr/>
        <p:txBody>
          <a:bodyPr/>
          <a:lstStyle/>
          <a:p>
            <a:r>
              <a:rPr lang="en-US" dirty="0"/>
              <a:t>But also to harsh masters</a:t>
            </a:r>
          </a:p>
        </p:txBody>
      </p:sp>
    </p:spTree>
    <p:extLst>
      <p:ext uri="{BB962C8B-B14F-4D97-AF65-F5344CB8AC3E}">
        <p14:creationId xmlns:p14="http://schemas.microsoft.com/office/powerpoint/2010/main" val="3756958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grass&#10;&#10;Description automatically generated">
            <a:extLst>
              <a:ext uri="{FF2B5EF4-FFF2-40B4-BE49-F238E27FC236}">
                <a16:creationId xmlns:a16="http://schemas.microsoft.com/office/drawing/2014/main" id="{2B79F0D3-04BD-81B1-66CA-25FE22BB1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970" y="0"/>
            <a:ext cx="10392059" cy="10287000"/>
          </a:xfrm>
          <a:prstGeom prst="rect">
            <a:avLst/>
          </a:prstGeom>
        </p:spPr>
      </p:pic>
      <p:sp>
        <p:nvSpPr>
          <p:cNvPr id="2" name="Text Placeholder 1"/>
          <p:cNvSpPr>
            <a:spLocks noGrp="1"/>
          </p:cNvSpPr>
          <p:nvPr>
            <p:ph type="body" sz="quarter" idx="10"/>
          </p:nvPr>
        </p:nvSpPr>
        <p:spPr/>
        <p:txBody>
          <a:bodyPr/>
          <a:lstStyle/>
          <a:p>
            <a:r>
              <a:rPr lang="en-US" dirty="0"/>
              <a:t>Slave collar tag, inscribed “Hold me, lest I flee,” circa AD 400</a:t>
            </a:r>
          </a:p>
        </p:txBody>
      </p:sp>
      <p:sp>
        <p:nvSpPr>
          <p:cNvPr id="5" name="Text Placeholder 4"/>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But also to harsh masters</a:t>
            </a:r>
          </a:p>
        </p:txBody>
      </p:sp>
    </p:spTree>
    <p:extLst>
      <p:ext uri="{BB962C8B-B14F-4D97-AF65-F5344CB8AC3E}">
        <p14:creationId xmlns:p14="http://schemas.microsoft.com/office/powerpoint/2010/main" val="5426018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person and person&#10;&#10;Description automatically generated with medium confidence">
            <a:extLst>
              <a:ext uri="{FF2B5EF4-FFF2-40B4-BE49-F238E27FC236}">
                <a16:creationId xmlns:a16="http://schemas.microsoft.com/office/drawing/2014/main" id="{8C2E712E-3C77-2C4B-E3D6-DD9F09C7E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928" y="0"/>
            <a:ext cx="14868144" cy="10287000"/>
          </a:xfrm>
          <a:prstGeom prst="rect">
            <a:avLst/>
          </a:prstGeom>
        </p:spPr>
      </p:pic>
      <p:sp>
        <p:nvSpPr>
          <p:cNvPr id="2" name="Text Placeholder 1"/>
          <p:cNvSpPr>
            <a:spLocks noGrp="1"/>
          </p:cNvSpPr>
          <p:nvPr>
            <p:ph type="body" sz="quarter" idx="10"/>
          </p:nvPr>
        </p:nvSpPr>
        <p:spPr/>
        <p:txBody>
          <a:bodyPr/>
          <a:lstStyle/>
          <a:p>
            <a:r>
              <a:rPr lang="en-US" dirty="0"/>
              <a:t>Painting with figures from Cryptoporticus A of Villa Farnesina in Rome, 1st century AD</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If one bears up under sorrows when suffering unjustly, this finds favor</a:t>
            </a:r>
          </a:p>
        </p:txBody>
      </p:sp>
    </p:spTree>
    <p:extLst>
      <p:ext uri="{BB962C8B-B14F-4D97-AF65-F5344CB8AC3E}">
        <p14:creationId xmlns:p14="http://schemas.microsoft.com/office/powerpoint/2010/main" val="3699382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ound, old&#10;&#10;Description automatically generated">
            <a:extLst>
              <a:ext uri="{FF2B5EF4-FFF2-40B4-BE49-F238E27FC236}">
                <a16:creationId xmlns:a16="http://schemas.microsoft.com/office/drawing/2014/main" id="{6BA40481-D10C-5434-2EB4-51699FCFD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294" y="0"/>
            <a:ext cx="9047412" cy="10027920"/>
          </a:xfrm>
          <a:prstGeom prst="rect">
            <a:avLst/>
          </a:prstGeom>
        </p:spPr>
      </p:pic>
      <p:sp>
        <p:nvSpPr>
          <p:cNvPr id="2" name="Text Placeholder 1"/>
          <p:cNvSpPr>
            <a:spLocks noGrp="1"/>
          </p:cNvSpPr>
          <p:nvPr>
            <p:ph type="body" sz="quarter" idx="10"/>
          </p:nvPr>
        </p:nvSpPr>
        <p:spPr/>
        <p:txBody>
          <a:bodyPr/>
          <a:lstStyle/>
          <a:p>
            <a:r>
              <a:rPr lang="en-US" dirty="0"/>
              <a:t>Porter with a heavy load, circa 1910</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If one bears up under sorrows when suffering unjustly, this finds favor</a:t>
            </a:r>
          </a:p>
        </p:txBody>
      </p:sp>
    </p:spTree>
    <p:extLst>
      <p:ext uri="{BB962C8B-B14F-4D97-AF65-F5344CB8AC3E}">
        <p14:creationId xmlns:p14="http://schemas.microsoft.com/office/powerpoint/2010/main" val="30136874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with writing on it&#10;&#10;Description automatically generated with low confidence">
            <a:extLst>
              <a:ext uri="{FF2B5EF4-FFF2-40B4-BE49-F238E27FC236}">
                <a16:creationId xmlns:a16="http://schemas.microsoft.com/office/drawing/2014/main" id="{FBEF2C39-7476-E459-F43F-147A433B6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614" y="0"/>
            <a:ext cx="13902771" cy="10287000"/>
          </a:xfrm>
          <a:prstGeom prst="rect">
            <a:avLst/>
          </a:prstGeom>
        </p:spPr>
      </p:pic>
      <p:sp>
        <p:nvSpPr>
          <p:cNvPr id="2" name="Text Placeholder 1">
            <a:extLst>
              <a:ext uri="{FF2B5EF4-FFF2-40B4-BE49-F238E27FC236}">
                <a16:creationId xmlns:a16="http://schemas.microsoft.com/office/drawing/2014/main" id="{D48488DA-9780-4C45-B9C6-605668652D6C}"/>
              </a:ext>
            </a:extLst>
          </p:cNvPr>
          <p:cNvSpPr>
            <a:spLocks noGrp="1"/>
          </p:cNvSpPr>
          <p:nvPr>
            <p:ph type="body" sz="quarter" idx="10"/>
          </p:nvPr>
        </p:nvSpPr>
        <p:spPr/>
        <p:txBody>
          <a:bodyPr/>
          <a:lstStyle/>
          <a:p>
            <a:r>
              <a:rPr lang="en-US" dirty="0"/>
              <a:t>Inscription mentioning the martyr Timothy, from Rome, 8th century AD</a:t>
            </a:r>
          </a:p>
        </p:txBody>
      </p:sp>
      <p:sp>
        <p:nvSpPr>
          <p:cNvPr id="3" name="Text Placeholder 2">
            <a:extLst>
              <a:ext uri="{FF2B5EF4-FFF2-40B4-BE49-F238E27FC236}">
                <a16:creationId xmlns:a16="http://schemas.microsoft.com/office/drawing/2014/main" id="{2957FF3F-9E97-4FE2-89AC-AAFCD654832B}"/>
              </a:ext>
            </a:extLst>
          </p:cNvPr>
          <p:cNvSpPr>
            <a:spLocks noGrp="1"/>
          </p:cNvSpPr>
          <p:nvPr>
            <p:ph type="body" sz="quarter" idx="12"/>
          </p:nvPr>
        </p:nvSpPr>
        <p:spPr/>
        <p:txBody>
          <a:bodyPr/>
          <a:lstStyle/>
          <a:p>
            <a:r>
              <a:rPr lang="en-US" dirty="0"/>
              <a:t>2:19</a:t>
            </a:r>
          </a:p>
        </p:txBody>
      </p:sp>
      <p:sp>
        <p:nvSpPr>
          <p:cNvPr id="4" name="Title 3">
            <a:extLst>
              <a:ext uri="{FF2B5EF4-FFF2-40B4-BE49-F238E27FC236}">
                <a16:creationId xmlns:a16="http://schemas.microsoft.com/office/drawing/2014/main" id="{7729DB4F-EEFD-42BC-8007-BB8D7747F847}"/>
              </a:ext>
            </a:extLst>
          </p:cNvPr>
          <p:cNvSpPr>
            <a:spLocks noGrp="1"/>
          </p:cNvSpPr>
          <p:nvPr>
            <p:ph type="title"/>
          </p:nvPr>
        </p:nvSpPr>
        <p:spPr/>
        <p:txBody>
          <a:bodyPr/>
          <a:lstStyle/>
          <a:p>
            <a:r>
              <a:rPr lang="en-US" dirty="0"/>
              <a:t>If one bears up under sorrows when suffering unjustly, this finds favor</a:t>
            </a:r>
          </a:p>
        </p:txBody>
      </p:sp>
    </p:spTree>
    <p:extLst>
      <p:ext uri="{BB962C8B-B14F-4D97-AF65-F5344CB8AC3E}">
        <p14:creationId xmlns:p14="http://schemas.microsoft.com/office/powerpoint/2010/main" val="566829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08C6A-6C42-A73D-930C-9968BC912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85" y="0"/>
            <a:ext cx="17420830" cy="10287000"/>
          </a:xfrm>
          <a:prstGeom prst="rect">
            <a:avLst/>
          </a:prstGeom>
        </p:spPr>
      </p:pic>
      <p:sp>
        <p:nvSpPr>
          <p:cNvPr id="2" name="Text Placeholder 1">
            <a:extLst>
              <a:ext uri="{FF2B5EF4-FFF2-40B4-BE49-F238E27FC236}">
                <a16:creationId xmlns:a16="http://schemas.microsoft.com/office/drawing/2014/main" id="{5E4021A7-B643-41E1-9624-BF15C0122F45}"/>
              </a:ext>
            </a:extLst>
          </p:cNvPr>
          <p:cNvSpPr>
            <a:spLocks noGrp="1"/>
          </p:cNvSpPr>
          <p:nvPr>
            <p:ph type="body" sz="quarter" idx="10"/>
          </p:nvPr>
        </p:nvSpPr>
        <p:spPr/>
        <p:txBody>
          <a:bodyPr/>
          <a:lstStyle/>
          <a:p>
            <a:r>
              <a:rPr lang="en-US" dirty="0"/>
              <a:t>Whipping of a student during lessons, from Pompeii, 1st century AD</a:t>
            </a:r>
          </a:p>
        </p:txBody>
      </p:sp>
      <p:sp>
        <p:nvSpPr>
          <p:cNvPr id="3" name="Text Placeholder 2">
            <a:extLst>
              <a:ext uri="{FF2B5EF4-FFF2-40B4-BE49-F238E27FC236}">
                <a16:creationId xmlns:a16="http://schemas.microsoft.com/office/drawing/2014/main" id="{EC4DCE3A-1783-45A9-9EC3-EA37E4478576}"/>
              </a:ext>
            </a:extLst>
          </p:cNvPr>
          <p:cNvSpPr>
            <a:spLocks noGrp="1"/>
          </p:cNvSpPr>
          <p:nvPr>
            <p:ph type="body" sz="quarter" idx="12"/>
          </p:nvPr>
        </p:nvSpPr>
        <p:spPr/>
        <p:txBody>
          <a:bodyPr/>
          <a:lstStyle/>
          <a:p>
            <a:r>
              <a:rPr lang="en-US" dirty="0"/>
              <a:t>2:20</a:t>
            </a:r>
          </a:p>
        </p:txBody>
      </p:sp>
      <p:sp>
        <p:nvSpPr>
          <p:cNvPr id="4" name="Title 3">
            <a:extLst>
              <a:ext uri="{FF2B5EF4-FFF2-40B4-BE49-F238E27FC236}">
                <a16:creationId xmlns:a16="http://schemas.microsoft.com/office/drawing/2014/main" id="{A87FF93A-1BF7-4D71-97FC-8ED4FF7EC258}"/>
              </a:ext>
            </a:extLst>
          </p:cNvPr>
          <p:cNvSpPr>
            <a:spLocks noGrp="1"/>
          </p:cNvSpPr>
          <p:nvPr>
            <p:ph type="title"/>
          </p:nvPr>
        </p:nvSpPr>
        <p:spPr/>
        <p:txBody>
          <a:bodyPr/>
          <a:lstStyle/>
          <a:p>
            <a:r>
              <a:rPr lang="en-US" dirty="0">
                <a:latin typeface="Calibri"/>
                <a:cs typeface="Calibri"/>
              </a:rPr>
              <a:t>For if you are harshly treated because of sin, and you bear it patiently, what credit is that?</a:t>
            </a:r>
            <a:endParaRPr lang="en-US" dirty="0"/>
          </a:p>
        </p:txBody>
      </p:sp>
    </p:spTree>
    <p:extLst>
      <p:ext uri="{BB962C8B-B14F-4D97-AF65-F5344CB8AC3E}">
        <p14:creationId xmlns:p14="http://schemas.microsoft.com/office/powerpoint/2010/main" val="181701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old, brick, dirty&#10;&#10;Description automatically generated">
            <a:extLst>
              <a:ext uri="{FF2B5EF4-FFF2-40B4-BE49-F238E27FC236}">
                <a16:creationId xmlns:a16="http://schemas.microsoft.com/office/drawing/2014/main" id="{1495BB80-0BE3-BEFC-4A0D-08DF4BCE2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Caricature from the Villa of Mysteries at Pompeii, 1st century AD</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Therefore, put aside all malice, and all guile, and hypocrisy, and envy, and slander</a:t>
            </a:r>
          </a:p>
        </p:txBody>
      </p:sp>
    </p:spTree>
    <p:extLst>
      <p:ext uri="{BB962C8B-B14F-4D97-AF65-F5344CB8AC3E}">
        <p14:creationId xmlns:p14="http://schemas.microsoft.com/office/powerpoint/2010/main" val="34956275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Painted wood lid of reliquary, 6th c AD, from Treasury of Sancta Sanctorum, tb0512175667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10767"/>
            <a:ext cx="13716000" cy="946547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48488DA-9780-4C45-B9C6-605668652D6C}"/>
              </a:ext>
            </a:extLst>
          </p:cNvPr>
          <p:cNvSpPr>
            <a:spLocks noGrp="1"/>
          </p:cNvSpPr>
          <p:nvPr>
            <p:ph type="body" sz="quarter" idx="10"/>
          </p:nvPr>
        </p:nvSpPr>
        <p:spPr/>
        <p:txBody>
          <a:bodyPr/>
          <a:lstStyle/>
          <a:p>
            <a:r>
              <a:rPr lang="en-US" dirty="0">
                <a:latin typeface="Calibri"/>
                <a:cs typeface="Calibri"/>
              </a:rPr>
              <a:t>Painted wood lid of reliquary, from Treasury of Sancta Sanctorum, 6th century AD</a:t>
            </a:r>
            <a:endParaRPr lang="ja-JP" altLang="en-US" dirty="0"/>
          </a:p>
        </p:txBody>
      </p:sp>
      <p:sp>
        <p:nvSpPr>
          <p:cNvPr id="3" name="Text Placeholder 2">
            <a:extLst>
              <a:ext uri="{FF2B5EF4-FFF2-40B4-BE49-F238E27FC236}">
                <a16:creationId xmlns:a16="http://schemas.microsoft.com/office/drawing/2014/main" id="{2957FF3F-9E97-4FE2-89AC-AAFCD654832B}"/>
              </a:ext>
            </a:extLst>
          </p:cNvPr>
          <p:cNvSpPr>
            <a:spLocks noGrp="1"/>
          </p:cNvSpPr>
          <p:nvPr>
            <p:ph type="body" sz="quarter" idx="12"/>
          </p:nvPr>
        </p:nvSpPr>
        <p:spPr/>
        <p:txBody>
          <a:bodyPr/>
          <a:lstStyle/>
          <a:p>
            <a:r>
              <a:rPr lang="en-US">
                <a:latin typeface="Calibri"/>
                <a:cs typeface="Calibri"/>
              </a:rPr>
              <a:t>2:20</a:t>
            </a:r>
            <a:endParaRPr lang="en-US" dirty="0"/>
          </a:p>
        </p:txBody>
      </p:sp>
      <p:sp>
        <p:nvSpPr>
          <p:cNvPr id="4" name="Title 3">
            <a:extLst>
              <a:ext uri="{FF2B5EF4-FFF2-40B4-BE49-F238E27FC236}">
                <a16:creationId xmlns:a16="http://schemas.microsoft.com/office/drawing/2014/main" id="{7729DB4F-EEFD-42BC-8007-BB8D7747F847}"/>
              </a:ext>
            </a:extLst>
          </p:cNvPr>
          <p:cNvSpPr>
            <a:spLocks noGrp="1"/>
          </p:cNvSpPr>
          <p:nvPr>
            <p:ph type="title"/>
          </p:nvPr>
        </p:nvSpPr>
        <p:spPr/>
        <p:txBody>
          <a:bodyPr/>
          <a:lstStyle/>
          <a:p>
            <a:r>
              <a:rPr lang="en-US" dirty="0">
                <a:latin typeface="Calibri"/>
                <a:cs typeface="Calibri"/>
              </a:rPr>
              <a:t>For if you are harshly treated because of sin, and you bear it patiently, what credit is that?</a:t>
            </a:r>
            <a:endParaRPr lang="en-US" altLang="ja-JP" dirty="0"/>
          </a:p>
        </p:txBody>
      </p:sp>
    </p:spTree>
    <p:extLst>
      <p:ext uri="{BB962C8B-B14F-4D97-AF65-F5344CB8AC3E}">
        <p14:creationId xmlns:p14="http://schemas.microsoft.com/office/powerpoint/2010/main" val="41744340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tone with writing on it&#10;&#10;Description automatically generated with low confidence">
            <a:extLst>
              <a:ext uri="{FF2B5EF4-FFF2-40B4-BE49-F238E27FC236}">
                <a16:creationId xmlns:a16="http://schemas.microsoft.com/office/drawing/2014/main" id="{5F922307-E398-B827-9D60-E8AA03312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692" y="0"/>
            <a:ext cx="7214616" cy="10287000"/>
          </a:xfrm>
          <a:prstGeom prst="rect">
            <a:avLst/>
          </a:prstGeom>
        </p:spPr>
      </p:pic>
      <p:sp>
        <p:nvSpPr>
          <p:cNvPr id="2" name="Text Placeholder 1"/>
          <p:cNvSpPr>
            <a:spLocks noGrp="1"/>
          </p:cNvSpPr>
          <p:nvPr>
            <p:ph type="body" sz="quarter" idx="10"/>
          </p:nvPr>
        </p:nvSpPr>
        <p:spPr/>
        <p:txBody>
          <a:bodyPr/>
          <a:lstStyle/>
          <a:p>
            <a:r>
              <a:rPr lang="en-US" dirty="0"/>
              <a:t>Royal edict against disturbing tombs, from Nazareth, circa 50 BC – AD 50</a:t>
            </a:r>
          </a:p>
        </p:txBody>
      </p:sp>
      <p:sp>
        <p:nvSpPr>
          <p:cNvPr id="3" name="Text Placeholder 2"/>
          <p:cNvSpPr>
            <a:spLocks noGrp="1"/>
          </p:cNvSpPr>
          <p:nvPr>
            <p:ph type="body" sz="quarter" idx="12"/>
          </p:nvPr>
        </p:nvSpPr>
        <p:spPr/>
        <p:txBody>
          <a:bodyPr/>
          <a:lstStyle/>
          <a:p>
            <a:r>
              <a:rPr lang="en-US" dirty="0">
                <a:latin typeface="Calibri"/>
                <a:cs typeface="Calibri"/>
              </a:rPr>
              <a:t>2:20</a:t>
            </a:r>
            <a:endParaRPr lang="en-US" dirty="0"/>
          </a:p>
        </p:txBody>
      </p:sp>
      <p:sp>
        <p:nvSpPr>
          <p:cNvPr id="4" name="Title 3"/>
          <p:cNvSpPr>
            <a:spLocks noGrp="1"/>
          </p:cNvSpPr>
          <p:nvPr>
            <p:ph type="title"/>
          </p:nvPr>
        </p:nvSpPr>
        <p:spPr/>
        <p:txBody>
          <a:bodyPr/>
          <a:lstStyle/>
          <a:p>
            <a:r>
              <a:rPr lang="en-US" dirty="0">
                <a:latin typeface="Calibri"/>
                <a:cs typeface="Calibri"/>
              </a:rPr>
              <a:t>For if you are harshly treated because of sin, and you bear it patiently, what credit is that?</a:t>
            </a:r>
            <a:endParaRPr lang="en-US" dirty="0"/>
          </a:p>
        </p:txBody>
      </p:sp>
    </p:spTree>
    <p:extLst>
      <p:ext uri="{BB962C8B-B14F-4D97-AF65-F5344CB8AC3E}">
        <p14:creationId xmlns:p14="http://schemas.microsoft.com/office/powerpoint/2010/main" val="5261964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up, kylix, pot&#10;&#10;Description automatically generated">
            <a:extLst>
              <a:ext uri="{FF2B5EF4-FFF2-40B4-BE49-F238E27FC236}">
                <a16:creationId xmlns:a16="http://schemas.microsoft.com/office/drawing/2014/main" id="{73372EB9-5C94-5ED1-7002-6608D87CC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1267" name="Picture 3" descr="C:\Users\Kris\Downloads\Attic kylix with Maenad whipping Satyr, ca 500-490 BC, adr1511188945 bo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742" y="5544731"/>
            <a:ext cx="1317094" cy="86808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7969A29-94E3-9F4D-BF4E-1D71E3734236}"/>
              </a:ext>
            </a:extLst>
          </p:cNvPr>
          <p:cNvSpPr>
            <a:spLocks noGrp="1"/>
          </p:cNvSpPr>
          <p:nvPr>
            <p:ph type="body" sz="quarter" idx="10"/>
          </p:nvPr>
        </p:nvSpPr>
        <p:spPr/>
        <p:txBody>
          <a:bodyPr/>
          <a:lstStyle/>
          <a:p>
            <a:r>
              <a:rPr lang="en-US" dirty="0">
                <a:latin typeface="Calibri"/>
                <a:cs typeface="Calibri"/>
              </a:rPr>
              <a:t>Attic </a:t>
            </a:r>
            <a:r>
              <a:rPr lang="en-US" i="1" dirty="0">
                <a:latin typeface="Calibri"/>
                <a:cs typeface="Calibri"/>
              </a:rPr>
              <a:t>kylix</a:t>
            </a:r>
            <a:r>
              <a:rPr lang="en-US" dirty="0">
                <a:latin typeface="Calibri"/>
                <a:cs typeface="Calibri"/>
              </a:rPr>
              <a:t> with a maenad whipping a satyr, circa 490 BC</a:t>
            </a:r>
            <a:endParaRPr lang="ja-JP" altLang="en-US" dirty="0"/>
          </a:p>
        </p:txBody>
      </p:sp>
      <p:sp>
        <p:nvSpPr>
          <p:cNvPr id="3" name="Text Placeholder 2">
            <a:extLst>
              <a:ext uri="{FF2B5EF4-FFF2-40B4-BE49-F238E27FC236}">
                <a16:creationId xmlns:a16="http://schemas.microsoft.com/office/drawing/2014/main" id="{D3060B5A-2292-4A4D-A349-24862DBCF523}"/>
              </a:ext>
            </a:extLst>
          </p:cNvPr>
          <p:cNvSpPr>
            <a:spLocks noGrp="1"/>
          </p:cNvSpPr>
          <p:nvPr>
            <p:ph type="body" sz="quarter" idx="12"/>
          </p:nvPr>
        </p:nvSpPr>
        <p:spPr/>
        <p:txBody>
          <a:bodyPr/>
          <a:lstStyle/>
          <a:p>
            <a:r>
              <a:rPr lang="en-US" dirty="0">
                <a:latin typeface="Calibri"/>
                <a:cs typeface="Calibri"/>
              </a:rPr>
              <a:t>2:20</a:t>
            </a:r>
            <a:endParaRPr lang="en-US" dirty="0"/>
          </a:p>
        </p:txBody>
      </p:sp>
      <p:sp>
        <p:nvSpPr>
          <p:cNvPr id="4" name="Title 3">
            <a:extLst>
              <a:ext uri="{FF2B5EF4-FFF2-40B4-BE49-F238E27FC236}">
                <a16:creationId xmlns:a16="http://schemas.microsoft.com/office/drawing/2014/main" id="{A8C56D28-5CC5-5E49-A621-030E501E44EE}"/>
              </a:ext>
            </a:extLst>
          </p:cNvPr>
          <p:cNvSpPr>
            <a:spLocks noGrp="1"/>
          </p:cNvSpPr>
          <p:nvPr>
            <p:ph type="title"/>
          </p:nvPr>
        </p:nvSpPr>
        <p:spPr/>
        <p:txBody>
          <a:bodyPr/>
          <a:lstStyle/>
          <a:p>
            <a:r>
              <a:rPr lang="en-US" dirty="0">
                <a:latin typeface="Calibri"/>
                <a:cs typeface="Calibri"/>
              </a:rPr>
              <a:t>For if you are harshly treated because of sin, and you bear it patiently, what credit is that?</a:t>
            </a:r>
            <a:endParaRPr lang="en-US" dirty="0"/>
          </a:p>
        </p:txBody>
      </p:sp>
    </p:spTree>
    <p:extLst>
      <p:ext uri="{BB962C8B-B14F-4D97-AF65-F5344CB8AC3E}">
        <p14:creationId xmlns:p14="http://schemas.microsoft.com/office/powerpoint/2010/main" val="39928828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building, stone&#10;&#10;Description automatically generated">
            <a:extLst>
              <a:ext uri="{FF2B5EF4-FFF2-40B4-BE49-F238E27FC236}">
                <a16:creationId xmlns:a16="http://schemas.microsoft.com/office/drawing/2014/main" id="{A75C8386-B984-EC4F-53B7-DE34ED115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D48488DA-9780-4C45-B9C6-605668652D6C}"/>
              </a:ext>
            </a:extLst>
          </p:cNvPr>
          <p:cNvSpPr>
            <a:spLocks noGrp="1"/>
          </p:cNvSpPr>
          <p:nvPr>
            <p:ph type="body" sz="quarter" idx="10"/>
          </p:nvPr>
        </p:nvSpPr>
        <p:spPr/>
        <p:txBody>
          <a:bodyPr/>
          <a:lstStyle/>
          <a:p>
            <a:r>
              <a:rPr lang="en-US" dirty="0">
                <a:latin typeface="Calibri"/>
                <a:cs typeface="Calibri"/>
              </a:rPr>
              <a:t>Statue of St. Stephen at the </a:t>
            </a:r>
            <a:r>
              <a:rPr lang="en-US" dirty="0" err="1">
                <a:latin typeface="Calibri"/>
                <a:cs typeface="Calibri"/>
              </a:rPr>
              <a:t>Ecole</a:t>
            </a:r>
            <a:r>
              <a:rPr lang="en-US" dirty="0">
                <a:latin typeface="Calibri"/>
                <a:cs typeface="Calibri"/>
              </a:rPr>
              <a:t> </a:t>
            </a:r>
            <a:r>
              <a:rPr lang="en-US" dirty="0" err="1">
                <a:latin typeface="Calibri"/>
                <a:cs typeface="Calibri"/>
              </a:rPr>
              <a:t>Biblique</a:t>
            </a:r>
            <a:r>
              <a:rPr lang="en-US" dirty="0">
                <a:latin typeface="Calibri"/>
                <a:cs typeface="Calibri"/>
              </a:rPr>
              <a:t>, Jerusalem</a:t>
            </a:r>
            <a:endParaRPr lang="ja-JP" dirty="0"/>
          </a:p>
        </p:txBody>
      </p:sp>
      <p:sp>
        <p:nvSpPr>
          <p:cNvPr id="3" name="Text Placeholder 2">
            <a:extLst>
              <a:ext uri="{FF2B5EF4-FFF2-40B4-BE49-F238E27FC236}">
                <a16:creationId xmlns:a16="http://schemas.microsoft.com/office/drawing/2014/main" id="{2957FF3F-9E97-4FE2-89AC-AAFCD654832B}"/>
              </a:ext>
            </a:extLst>
          </p:cNvPr>
          <p:cNvSpPr>
            <a:spLocks noGrp="1"/>
          </p:cNvSpPr>
          <p:nvPr>
            <p:ph type="body" sz="quarter" idx="12"/>
          </p:nvPr>
        </p:nvSpPr>
        <p:spPr/>
        <p:txBody>
          <a:bodyPr/>
          <a:lstStyle/>
          <a:p>
            <a:r>
              <a:rPr lang="en-US">
                <a:latin typeface="Calibri"/>
                <a:cs typeface="Calibri"/>
              </a:rPr>
              <a:t>2:20</a:t>
            </a:r>
            <a:endParaRPr lang="en-US" dirty="0"/>
          </a:p>
        </p:txBody>
      </p:sp>
      <p:sp>
        <p:nvSpPr>
          <p:cNvPr id="4" name="Title 3">
            <a:extLst>
              <a:ext uri="{FF2B5EF4-FFF2-40B4-BE49-F238E27FC236}">
                <a16:creationId xmlns:a16="http://schemas.microsoft.com/office/drawing/2014/main" id="{7729DB4F-EEFD-42BC-8007-BB8D7747F847}"/>
              </a:ext>
            </a:extLst>
          </p:cNvPr>
          <p:cNvSpPr>
            <a:spLocks noGrp="1"/>
          </p:cNvSpPr>
          <p:nvPr>
            <p:ph type="title"/>
          </p:nvPr>
        </p:nvSpPr>
        <p:spPr/>
        <p:txBody>
          <a:bodyPr/>
          <a:lstStyle/>
          <a:p>
            <a:r>
              <a:rPr lang="en-US" dirty="0">
                <a:latin typeface="Calibri"/>
                <a:cs typeface="Calibri"/>
              </a:rPr>
              <a:t>But if you do what is right and suffer, yet endure patiently, this finds favor with God</a:t>
            </a:r>
            <a:endParaRPr lang="ja-JP" altLang="en-US" dirty="0"/>
          </a:p>
        </p:txBody>
      </p:sp>
    </p:spTree>
    <p:extLst>
      <p:ext uri="{BB962C8B-B14F-4D97-AF65-F5344CB8AC3E}">
        <p14:creationId xmlns:p14="http://schemas.microsoft.com/office/powerpoint/2010/main" val="7738888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tree, plant&#10;&#10;Description automatically generated">
            <a:extLst>
              <a:ext uri="{FF2B5EF4-FFF2-40B4-BE49-F238E27FC236}">
                <a16:creationId xmlns:a16="http://schemas.microsoft.com/office/drawing/2014/main" id="{8F5A7B23-F394-A956-48A8-6AFA2AD44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Display of three crosses at </a:t>
            </a:r>
            <a:r>
              <a:rPr lang="en-US" dirty="0" err="1"/>
              <a:t>Tantur</a:t>
            </a:r>
            <a:endParaRPr lang="en-US" dirty="0"/>
          </a:p>
        </p:txBody>
      </p:sp>
      <p:sp>
        <p:nvSpPr>
          <p:cNvPr id="4" name="Text Placeholder 3"/>
          <p:cNvSpPr>
            <a:spLocks noGrp="1"/>
          </p:cNvSpPr>
          <p:nvPr>
            <p:ph type="body" sz="quarter" idx="12"/>
          </p:nvPr>
        </p:nvSpPr>
        <p:spPr/>
        <p:txBody>
          <a:bodyPr/>
          <a:lstStyle/>
          <a:p>
            <a:r>
              <a:rPr lang="en-US" dirty="0"/>
              <a:t>2:21</a:t>
            </a:r>
          </a:p>
        </p:txBody>
      </p:sp>
      <p:sp>
        <p:nvSpPr>
          <p:cNvPr id="2" name="Title 1"/>
          <p:cNvSpPr>
            <a:spLocks noGrp="1"/>
          </p:cNvSpPr>
          <p:nvPr>
            <p:ph type="title"/>
          </p:nvPr>
        </p:nvSpPr>
        <p:spPr/>
        <p:txBody>
          <a:bodyPr/>
          <a:lstStyle/>
          <a:p>
            <a:r>
              <a:rPr lang="en-US" dirty="0"/>
              <a:t>Christ also suffered for you, leaving an example for you to follow in His steps</a:t>
            </a:r>
          </a:p>
        </p:txBody>
      </p:sp>
    </p:spTree>
    <p:extLst>
      <p:ext uri="{BB962C8B-B14F-4D97-AF65-F5344CB8AC3E}">
        <p14:creationId xmlns:p14="http://schemas.microsoft.com/office/powerpoint/2010/main" val="14388963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person carrying a cross&#10;&#10;Description automatically generated with low confidence">
            <a:extLst>
              <a:ext uri="{FF2B5EF4-FFF2-40B4-BE49-F238E27FC236}">
                <a16:creationId xmlns:a16="http://schemas.microsoft.com/office/drawing/2014/main" id="{76903392-9602-2AA7-3C12-5326FFFE8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91"/>
            <a:ext cx="18283751" cy="10289391"/>
          </a:xfrm>
          <a:prstGeom prst="rect">
            <a:avLst/>
          </a:prstGeom>
        </p:spPr>
      </p:pic>
      <p:sp>
        <p:nvSpPr>
          <p:cNvPr id="2" name="Text Placeholder 1"/>
          <p:cNvSpPr>
            <a:spLocks noGrp="1"/>
          </p:cNvSpPr>
          <p:nvPr>
            <p:ph type="body" sz="quarter" idx="10"/>
          </p:nvPr>
        </p:nvSpPr>
        <p:spPr/>
        <p:txBody>
          <a:bodyPr/>
          <a:lstStyle/>
          <a:p>
            <a:r>
              <a:rPr lang="en-US" i="1" dirty="0"/>
              <a:t>Jesus Falls Beneath the Cross</a:t>
            </a:r>
            <a:r>
              <a:rPr lang="en-US" dirty="0"/>
              <a:t>, by James Tissot, circa 1899</a:t>
            </a:r>
          </a:p>
        </p:txBody>
      </p:sp>
      <p:sp>
        <p:nvSpPr>
          <p:cNvPr id="3" name="Text Placeholder 2"/>
          <p:cNvSpPr>
            <a:spLocks noGrp="1"/>
          </p:cNvSpPr>
          <p:nvPr>
            <p:ph type="body" sz="quarter" idx="12"/>
          </p:nvPr>
        </p:nvSpPr>
        <p:spPr/>
        <p:txBody>
          <a:bodyPr/>
          <a:lstStyle/>
          <a:p>
            <a:r>
              <a:rPr lang="en-US" dirty="0"/>
              <a:t>2:21</a:t>
            </a:r>
          </a:p>
        </p:txBody>
      </p:sp>
      <p:sp>
        <p:nvSpPr>
          <p:cNvPr id="4" name="Title 3"/>
          <p:cNvSpPr>
            <a:spLocks noGrp="1"/>
          </p:cNvSpPr>
          <p:nvPr>
            <p:ph type="title"/>
          </p:nvPr>
        </p:nvSpPr>
        <p:spPr/>
        <p:txBody>
          <a:bodyPr/>
          <a:lstStyle/>
          <a:p>
            <a:r>
              <a:rPr lang="en-US" dirty="0"/>
              <a:t>Christ also suffered for you, leaving an example for you to follow in His steps</a:t>
            </a:r>
          </a:p>
        </p:txBody>
      </p:sp>
    </p:spTree>
    <p:extLst>
      <p:ext uri="{BB962C8B-B14F-4D97-AF65-F5344CB8AC3E}">
        <p14:creationId xmlns:p14="http://schemas.microsoft.com/office/powerpoint/2010/main" val="10557321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iking&#10;&#10;Description automatically generated with low confidence">
            <a:extLst>
              <a:ext uri="{FF2B5EF4-FFF2-40B4-BE49-F238E27FC236}">
                <a16:creationId xmlns:a16="http://schemas.microsoft.com/office/drawing/2014/main" id="{2F24D678-8EAA-0E62-D093-ADB0ED6F6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60774CAD-F6BB-4CD6-B980-A639BE453B85}"/>
              </a:ext>
            </a:extLst>
          </p:cNvPr>
          <p:cNvSpPr>
            <a:spLocks noGrp="1"/>
          </p:cNvSpPr>
          <p:nvPr>
            <p:ph type="body" sz="quarter" idx="10"/>
          </p:nvPr>
        </p:nvSpPr>
        <p:spPr/>
        <p:txBody>
          <a:bodyPr/>
          <a:lstStyle/>
          <a:p>
            <a:r>
              <a:rPr lang="en-US" dirty="0"/>
              <a:t>Israeli kids hiking at Nahal Bokek in the Judean wilderness</a:t>
            </a:r>
          </a:p>
        </p:txBody>
      </p:sp>
      <p:sp>
        <p:nvSpPr>
          <p:cNvPr id="3" name="Text Placeholder 2">
            <a:extLst>
              <a:ext uri="{FF2B5EF4-FFF2-40B4-BE49-F238E27FC236}">
                <a16:creationId xmlns:a16="http://schemas.microsoft.com/office/drawing/2014/main" id="{6E560B25-7C50-4A1B-95BC-7FD0E3E0CCE2}"/>
              </a:ext>
            </a:extLst>
          </p:cNvPr>
          <p:cNvSpPr>
            <a:spLocks noGrp="1"/>
          </p:cNvSpPr>
          <p:nvPr>
            <p:ph type="body" sz="quarter" idx="12"/>
          </p:nvPr>
        </p:nvSpPr>
        <p:spPr/>
        <p:txBody>
          <a:bodyPr/>
          <a:lstStyle/>
          <a:p>
            <a:r>
              <a:rPr lang="en-US" dirty="0"/>
              <a:t>2:21</a:t>
            </a:r>
          </a:p>
        </p:txBody>
      </p:sp>
      <p:sp>
        <p:nvSpPr>
          <p:cNvPr id="4" name="Title 3">
            <a:extLst>
              <a:ext uri="{FF2B5EF4-FFF2-40B4-BE49-F238E27FC236}">
                <a16:creationId xmlns:a16="http://schemas.microsoft.com/office/drawing/2014/main" id="{03FAA983-278C-4E87-A3F4-25425529FF9B}"/>
              </a:ext>
            </a:extLst>
          </p:cNvPr>
          <p:cNvSpPr>
            <a:spLocks noGrp="1"/>
          </p:cNvSpPr>
          <p:nvPr>
            <p:ph type="title"/>
          </p:nvPr>
        </p:nvSpPr>
        <p:spPr/>
        <p:txBody>
          <a:bodyPr/>
          <a:lstStyle/>
          <a:p>
            <a:r>
              <a:rPr lang="en-US" dirty="0"/>
              <a:t>Christ also suffered for you, leaving an example for you to follow in His steps</a:t>
            </a:r>
          </a:p>
        </p:txBody>
      </p:sp>
    </p:spTree>
    <p:extLst>
      <p:ext uri="{BB962C8B-B14F-4D97-AF65-F5344CB8AC3E}">
        <p14:creationId xmlns:p14="http://schemas.microsoft.com/office/powerpoint/2010/main" val="11864385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82BDF7-18C4-C2C7-1575-F3E2A8C90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60774CAD-F6BB-4CD6-B980-A639BE453B85}"/>
              </a:ext>
            </a:extLst>
          </p:cNvPr>
          <p:cNvSpPr>
            <a:spLocks noGrp="1"/>
          </p:cNvSpPr>
          <p:nvPr>
            <p:ph type="body" sz="quarter" idx="10"/>
          </p:nvPr>
        </p:nvSpPr>
        <p:spPr/>
        <p:txBody>
          <a:bodyPr/>
          <a:lstStyle/>
          <a:p>
            <a:r>
              <a:rPr lang="en-US" dirty="0">
                <a:latin typeface="Calibri"/>
                <a:cs typeface="Calibri"/>
              </a:rPr>
              <a:t>Wall painting of the 48 martyrs of </a:t>
            </a:r>
            <a:r>
              <a:rPr lang="en-US" dirty="0" err="1">
                <a:latin typeface="Calibri"/>
                <a:cs typeface="Calibri"/>
              </a:rPr>
              <a:t>Lugdunum</a:t>
            </a:r>
            <a:r>
              <a:rPr lang="en-US" dirty="0">
                <a:latin typeface="Calibri"/>
                <a:cs typeface="Calibri"/>
              </a:rPr>
              <a:t>, in the </a:t>
            </a:r>
            <a:r>
              <a:rPr lang="en-US" dirty="0" err="1">
                <a:latin typeface="Calibri"/>
                <a:cs typeface="Calibri"/>
              </a:rPr>
              <a:t>L'Antiquaille</a:t>
            </a:r>
            <a:r>
              <a:rPr lang="en-US" dirty="0">
                <a:latin typeface="Calibri"/>
                <a:cs typeface="Calibri"/>
              </a:rPr>
              <a:t> crypt of the mosaics, Lyon</a:t>
            </a:r>
            <a:endParaRPr lang="ja-JP" altLang="en-US" dirty="0" err="1"/>
          </a:p>
        </p:txBody>
      </p:sp>
      <p:sp>
        <p:nvSpPr>
          <p:cNvPr id="3" name="Text Placeholder 2">
            <a:extLst>
              <a:ext uri="{FF2B5EF4-FFF2-40B4-BE49-F238E27FC236}">
                <a16:creationId xmlns:a16="http://schemas.microsoft.com/office/drawing/2014/main" id="{6E560B25-7C50-4A1B-95BC-7FD0E3E0CCE2}"/>
              </a:ext>
            </a:extLst>
          </p:cNvPr>
          <p:cNvSpPr>
            <a:spLocks noGrp="1"/>
          </p:cNvSpPr>
          <p:nvPr>
            <p:ph type="body" sz="quarter" idx="12"/>
          </p:nvPr>
        </p:nvSpPr>
        <p:spPr/>
        <p:txBody>
          <a:bodyPr/>
          <a:lstStyle/>
          <a:p>
            <a:r>
              <a:rPr lang="en-US" dirty="0"/>
              <a:t>2:21</a:t>
            </a:r>
          </a:p>
        </p:txBody>
      </p:sp>
      <p:sp>
        <p:nvSpPr>
          <p:cNvPr id="4" name="Title 3">
            <a:extLst>
              <a:ext uri="{FF2B5EF4-FFF2-40B4-BE49-F238E27FC236}">
                <a16:creationId xmlns:a16="http://schemas.microsoft.com/office/drawing/2014/main" id="{03FAA983-278C-4E87-A3F4-25425529FF9B}"/>
              </a:ext>
            </a:extLst>
          </p:cNvPr>
          <p:cNvSpPr>
            <a:spLocks noGrp="1"/>
          </p:cNvSpPr>
          <p:nvPr>
            <p:ph type="title"/>
          </p:nvPr>
        </p:nvSpPr>
        <p:spPr/>
        <p:txBody>
          <a:bodyPr/>
          <a:lstStyle/>
          <a:p>
            <a:r>
              <a:rPr lang="en-US" dirty="0"/>
              <a:t>Christ also suffered for you, leaving an example for you to follow in His steps</a:t>
            </a:r>
          </a:p>
        </p:txBody>
      </p:sp>
    </p:spTree>
    <p:extLst>
      <p:ext uri="{BB962C8B-B14F-4D97-AF65-F5344CB8AC3E}">
        <p14:creationId xmlns:p14="http://schemas.microsoft.com/office/powerpoint/2010/main" val="6802849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manuscript&#10;&#10;Description automatically generated">
            <a:extLst>
              <a:ext uri="{FF2B5EF4-FFF2-40B4-BE49-F238E27FC236}">
                <a16:creationId xmlns:a16="http://schemas.microsoft.com/office/drawing/2014/main" id="{EBE84D15-FE5D-F6A1-2FED-4A1CD4D0E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53:5-12 on the Great Isaiah Scroll</a:t>
            </a:r>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latin typeface="Calibri"/>
                <a:cs typeface="Calibri"/>
              </a:rPr>
              <a:t>He committed no sin, nor was deceit found in his mouth</a:t>
            </a:r>
          </a:p>
        </p:txBody>
      </p:sp>
      <p:sp>
        <p:nvSpPr>
          <p:cNvPr id="5" name="Rectangle 4"/>
          <p:cNvSpPr/>
          <p:nvPr/>
        </p:nvSpPr>
        <p:spPr>
          <a:xfrm>
            <a:off x="4888523" y="2022231"/>
            <a:ext cx="8159262" cy="6682154"/>
          </a:xfrm>
          <a:prstGeom prst="rect">
            <a:avLst/>
          </a:pr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42304382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useum, art, artifact, sculpture&#10;&#10;Description automatically generated">
            <a:extLst>
              <a:ext uri="{FF2B5EF4-FFF2-40B4-BE49-F238E27FC236}">
                <a16:creationId xmlns:a16="http://schemas.microsoft.com/office/drawing/2014/main" id="{2EFC7DDC-6169-520C-9DEF-4B5DC659C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Ivory casket panel with the crucifixion and hanging Judas, from Rome, early 5th century AD</a:t>
            </a:r>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latin typeface="Calibri"/>
                <a:cs typeface="Calibri"/>
              </a:rPr>
              <a:t>He committed no sin, nor was deceit found in his mouth</a:t>
            </a:r>
            <a:endParaRPr lang="en-US" dirty="0"/>
          </a:p>
        </p:txBody>
      </p:sp>
    </p:spTree>
    <p:extLst>
      <p:ext uri="{BB962C8B-B14F-4D97-AF65-F5344CB8AC3E}">
        <p14:creationId xmlns:p14="http://schemas.microsoft.com/office/powerpoint/2010/main" val="2597874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ainting of two women&#10;&#10;Description automatically generated with low confidence">
            <a:extLst>
              <a:ext uri="{FF2B5EF4-FFF2-40B4-BE49-F238E27FC236}">
                <a16:creationId xmlns:a16="http://schemas.microsoft.com/office/drawing/2014/main" id="{0AAC37EE-5803-D41F-E0CF-BD7692EF2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216" y="0"/>
            <a:ext cx="7973568" cy="10287000"/>
          </a:xfrm>
          <a:prstGeom prst="rect">
            <a:avLst/>
          </a:prstGeom>
        </p:spPr>
      </p:pic>
      <p:sp>
        <p:nvSpPr>
          <p:cNvPr id="4" name="Text Placeholder 3"/>
          <p:cNvSpPr>
            <a:spLocks noGrp="1"/>
          </p:cNvSpPr>
          <p:nvPr>
            <p:ph type="body" sz="quarter" idx="10"/>
          </p:nvPr>
        </p:nvSpPr>
        <p:spPr/>
        <p:txBody>
          <a:bodyPr/>
          <a:lstStyle/>
          <a:p>
            <a:r>
              <a:rPr lang="en-US" dirty="0"/>
              <a:t>Fresco of two women in close conversation, 1st century AD</a:t>
            </a:r>
          </a:p>
        </p:txBody>
      </p:sp>
      <p:sp>
        <p:nvSpPr>
          <p:cNvPr id="8" name="Text Placeholder 7"/>
          <p:cNvSpPr>
            <a:spLocks noGrp="1"/>
          </p:cNvSpPr>
          <p:nvPr>
            <p:ph type="body" sz="quarter" idx="12"/>
          </p:nvPr>
        </p:nvSpPr>
        <p:spPr/>
        <p:txBody>
          <a:bodyPr/>
          <a:lstStyle/>
          <a:p>
            <a:r>
              <a:rPr lang="en-US" dirty="0"/>
              <a:t>2:1</a:t>
            </a:r>
          </a:p>
        </p:txBody>
      </p:sp>
      <p:sp>
        <p:nvSpPr>
          <p:cNvPr id="3" name="Title 2"/>
          <p:cNvSpPr>
            <a:spLocks noGrp="1"/>
          </p:cNvSpPr>
          <p:nvPr>
            <p:ph type="title"/>
          </p:nvPr>
        </p:nvSpPr>
        <p:spPr/>
        <p:txBody>
          <a:bodyPr/>
          <a:lstStyle/>
          <a:p>
            <a:r>
              <a:rPr lang="en-US" dirty="0"/>
              <a:t>Therefore, put aside all malice, and all guile, and hypocrisy, and envy, and slander</a:t>
            </a:r>
          </a:p>
        </p:txBody>
      </p:sp>
    </p:spTree>
    <p:extLst>
      <p:ext uri="{BB962C8B-B14F-4D97-AF65-F5344CB8AC3E}">
        <p14:creationId xmlns:p14="http://schemas.microsoft.com/office/powerpoint/2010/main" val="34944507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culpture&#10;&#10;Description automatically generated with low confidence">
            <a:extLst>
              <a:ext uri="{FF2B5EF4-FFF2-40B4-BE49-F238E27FC236}">
                <a16:creationId xmlns:a16="http://schemas.microsoft.com/office/drawing/2014/main" id="{21182AC8-6E7B-0A17-F2C8-5466301D1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0"/>
            <a:ext cx="8001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Cast of sarcophagus with Christ before Pilate, from the Vatican Necropolis, circa AD 350</a:t>
            </a:r>
            <a:endParaRPr lang="ja-JP" dirty="0"/>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latin typeface="Calibri"/>
                <a:cs typeface="Calibri"/>
              </a:rPr>
              <a:t>He committed no sin, nor was deceit found in his mouth</a:t>
            </a:r>
          </a:p>
        </p:txBody>
      </p:sp>
    </p:spTree>
    <p:extLst>
      <p:ext uri="{BB962C8B-B14F-4D97-AF65-F5344CB8AC3E}">
        <p14:creationId xmlns:p14="http://schemas.microsoft.com/office/powerpoint/2010/main" val="1957341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10;&#10;Description automatically generated">
            <a:extLst>
              <a:ext uri="{FF2B5EF4-FFF2-40B4-BE49-F238E27FC236}">
                <a16:creationId xmlns:a16="http://schemas.microsoft.com/office/drawing/2014/main" id="{CDC80DA4-8D10-38DA-335F-62C939101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Ivory casket panel with Pilate condemning Christ, from Rome, early 5th century AD</a:t>
            </a:r>
            <a:endParaRPr lang="ja-JP" dirty="0"/>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latin typeface="Calibri"/>
                <a:cs typeface="Calibri"/>
              </a:rPr>
              <a:t>He committed no sin, nor was deceit found in his mouth</a:t>
            </a:r>
          </a:p>
        </p:txBody>
      </p:sp>
    </p:spTree>
    <p:extLst>
      <p:ext uri="{BB962C8B-B14F-4D97-AF65-F5344CB8AC3E}">
        <p14:creationId xmlns:p14="http://schemas.microsoft.com/office/powerpoint/2010/main" val="18581749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vertebrate&#10;&#10;Description automatically generated">
            <a:extLst>
              <a:ext uri="{FF2B5EF4-FFF2-40B4-BE49-F238E27FC236}">
                <a16:creationId xmlns:a16="http://schemas.microsoft.com/office/drawing/2014/main" id="{FB7D304E-CD3C-9279-E56E-E7A3383DC5B9}"/>
              </a:ext>
            </a:extLst>
          </p:cNvPr>
          <p:cNvPicPr>
            <a:picLocks noChangeAspect="1"/>
          </p:cNvPicPr>
          <p:nvPr/>
        </p:nvPicPr>
        <p:blipFill rotWithShape="1">
          <a:blip r:embed="rId3">
            <a:extLst>
              <a:ext uri="{28A0092B-C50C-407E-A947-70E740481C1C}">
                <a14:useLocalDpi xmlns:a14="http://schemas.microsoft.com/office/drawing/2010/main" val="0"/>
              </a:ext>
            </a:extLst>
          </a:blip>
          <a:srcRect r="2627"/>
          <a:stretch/>
        </p:blipFill>
        <p:spPr>
          <a:xfrm>
            <a:off x="8797301" y="270164"/>
            <a:ext cx="9490698" cy="9746672"/>
          </a:xfrm>
          <a:prstGeom prst="rect">
            <a:avLst/>
          </a:prstGeom>
        </p:spPr>
      </p:pic>
      <p:pic>
        <p:nvPicPr>
          <p:cNvPr id="8" name="Picture 7" descr="A close-up of the moon&#10;&#10;Description automatically generated with medium confidence">
            <a:extLst>
              <a:ext uri="{FF2B5EF4-FFF2-40B4-BE49-F238E27FC236}">
                <a16:creationId xmlns:a16="http://schemas.microsoft.com/office/drawing/2014/main" id="{C6EF1644-8964-31E3-9648-4354DDFD55FF}"/>
              </a:ext>
            </a:extLst>
          </p:cNvPr>
          <p:cNvPicPr>
            <a:picLocks noChangeAspect="1"/>
          </p:cNvPicPr>
          <p:nvPr/>
        </p:nvPicPr>
        <p:blipFill rotWithShape="1">
          <a:blip r:embed="rId4">
            <a:extLst>
              <a:ext uri="{28A0092B-C50C-407E-A947-70E740481C1C}">
                <a14:useLocalDpi xmlns:a14="http://schemas.microsoft.com/office/drawing/2010/main" val="0"/>
              </a:ext>
            </a:extLst>
          </a:blip>
          <a:srcRect l="1818" r="8283"/>
          <a:stretch/>
        </p:blipFill>
        <p:spPr>
          <a:xfrm>
            <a:off x="2" y="228600"/>
            <a:ext cx="8586170" cy="9550908"/>
          </a:xfrm>
          <a:prstGeom prst="rect">
            <a:avLst/>
          </a:prstGeom>
        </p:spPr>
      </p:pic>
      <p:sp>
        <p:nvSpPr>
          <p:cNvPr id="2" name="Text Placeholder 1">
            <a:extLst>
              <a:ext uri="{FF2B5EF4-FFF2-40B4-BE49-F238E27FC236}">
                <a16:creationId xmlns:a16="http://schemas.microsoft.com/office/drawing/2014/main" id="{192D9D40-349F-4506-A8F8-25A6DA9B5E39}"/>
              </a:ext>
            </a:extLst>
          </p:cNvPr>
          <p:cNvSpPr>
            <a:spLocks noGrp="1"/>
          </p:cNvSpPr>
          <p:nvPr>
            <p:ph type="body" sz="quarter" idx="10"/>
          </p:nvPr>
        </p:nvSpPr>
        <p:spPr/>
        <p:txBody>
          <a:bodyPr/>
          <a:lstStyle/>
          <a:p>
            <a:r>
              <a:rPr lang="en-US" dirty="0"/>
              <a:t>Bronze coin of Herod Antipas, from the Tiberias mint, AD 30/31</a:t>
            </a:r>
          </a:p>
        </p:txBody>
      </p:sp>
      <p:sp>
        <p:nvSpPr>
          <p:cNvPr id="3" name="Text Placeholder 2">
            <a:extLst>
              <a:ext uri="{FF2B5EF4-FFF2-40B4-BE49-F238E27FC236}">
                <a16:creationId xmlns:a16="http://schemas.microsoft.com/office/drawing/2014/main" id="{F077778A-6275-4DEF-9AA6-5EAFC7A58600}"/>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B35E93C4-9717-4ACA-BD0A-CE934A9C384C}"/>
              </a:ext>
            </a:extLst>
          </p:cNvPr>
          <p:cNvSpPr>
            <a:spLocks noGrp="1"/>
          </p:cNvSpPr>
          <p:nvPr>
            <p:ph type="title"/>
          </p:nvPr>
        </p:nvSpPr>
        <p:spPr/>
        <p:txBody>
          <a:bodyPr/>
          <a:lstStyle/>
          <a:p>
            <a:r>
              <a:rPr lang="en-US" dirty="0"/>
              <a:t>When He was reviled, He did not revile in return</a:t>
            </a:r>
          </a:p>
        </p:txBody>
      </p:sp>
    </p:spTree>
    <p:extLst>
      <p:ext uri="{BB962C8B-B14F-4D97-AF65-F5344CB8AC3E}">
        <p14:creationId xmlns:p14="http://schemas.microsoft.com/office/powerpoint/2010/main" val="23409788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711E6E-2CD1-30BD-09C0-D13D52707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2D9D40-349F-4506-A8F8-25A6DA9B5E39}"/>
              </a:ext>
            </a:extLst>
          </p:cNvPr>
          <p:cNvSpPr>
            <a:spLocks noGrp="1"/>
          </p:cNvSpPr>
          <p:nvPr>
            <p:ph type="body" sz="quarter" idx="10"/>
          </p:nvPr>
        </p:nvSpPr>
        <p:spPr/>
        <p:txBody>
          <a:bodyPr/>
          <a:lstStyle/>
          <a:p>
            <a:r>
              <a:rPr lang="en-US" dirty="0">
                <a:latin typeface="Calibri"/>
                <a:cs typeface="Calibri"/>
              </a:rPr>
              <a:t>Via Dolorosa Station 2: Jesus takes up the cross (Ecce Homo Arch)</a:t>
            </a:r>
            <a:endParaRPr lang="ja-JP" dirty="0"/>
          </a:p>
        </p:txBody>
      </p:sp>
      <p:sp>
        <p:nvSpPr>
          <p:cNvPr id="3" name="Text Placeholder 2">
            <a:extLst>
              <a:ext uri="{FF2B5EF4-FFF2-40B4-BE49-F238E27FC236}">
                <a16:creationId xmlns:a16="http://schemas.microsoft.com/office/drawing/2014/main" id="{F077778A-6275-4DEF-9AA6-5EAFC7A58600}"/>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B35E93C4-9717-4ACA-BD0A-CE934A9C384C}"/>
              </a:ext>
            </a:extLst>
          </p:cNvPr>
          <p:cNvSpPr>
            <a:spLocks noGrp="1"/>
          </p:cNvSpPr>
          <p:nvPr>
            <p:ph type="title"/>
          </p:nvPr>
        </p:nvSpPr>
        <p:spPr/>
        <p:txBody>
          <a:bodyPr/>
          <a:lstStyle/>
          <a:p>
            <a:r>
              <a:rPr lang="en-US" dirty="0">
                <a:latin typeface="Calibri"/>
                <a:cs typeface="Calibri"/>
              </a:rPr>
              <a:t>While suffering, he did not threaten anyone</a:t>
            </a:r>
            <a:endParaRPr lang="ja-JP" dirty="0">
              <a:latin typeface="Calibri"/>
              <a:cs typeface="Calibri"/>
            </a:endParaRPr>
          </a:p>
        </p:txBody>
      </p:sp>
    </p:spTree>
    <p:extLst>
      <p:ext uri="{BB962C8B-B14F-4D97-AF65-F5344CB8AC3E}">
        <p14:creationId xmlns:p14="http://schemas.microsoft.com/office/powerpoint/2010/main" val="25936917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A0DF4E-6C00-2E99-2C0E-EE4EF6346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2D9D40-349F-4506-A8F8-25A6DA9B5E39}"/>
              </a:ext>
            </a:extLst>
          </p:cNvPr>
          <p:cNvSpPr>
            <a:spLocks noGrp="1"/>
          </p:cNvSpPr>
          <p:nvPr>
            <p:ph type="body" sz="quarter" idx="10"/>
          </p:nvPr>
        </p:nvSpPr>
        <p:spPr/>
        <p:txBody>
          <a:bodyPr/>
          <a:lstStyle/>
          <a:p>
            <a:r>
              <a:rPr lang="en-US" dirty="0">
                <a:latin typeface="Calibri"/>
                <a:cs typeface="Calibri"/>
              </a:rPr>
              <a:t>Via Dolorosa Station 2: Cross placed on Jesus</a:t>
            </a:r>
            <a:endParaRPr lang="ja-JP" dirty="0"/>
          </a:p>
        </p:txBody>
      </p:sp>
      <p:sp>
        <p:nvSpPr>
          <p:cNvPr id="3" name="Text Placeholder 2">
            <a:extLst>
              <a:ext uri="{FF2B5EF4-FFF2-40B4-BE49-F238E27FC236}">
                <a16:creationId xmlns:a16="http://schemas.microsoft.com/office/drawing/2014/main" id="{F077778A-6275-4DEF-9AA6-5EAFC7A58600}"/>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B35E93C4-9717-4ACA-BD0A-CE934A9C384C}"/>
              </a:ext>
            </a:extLst>
          </p:cNvPr>
          <p:cNvSpPr>
            <a:spLocks noGrp="1"/>
          </p:cNvSpPr>
          <p:nvPr>
            <p:ph type="title"/>
          </p:nvPr>
        </p:nvSpPr>
        <p:spPr/>
        <p:txBody>
          <a:bodyPr/>
          <a:lstStyle/>
          <a:p>
            <a:r>
              <a:rPr lang="en-US" dirty="0">
                <a:latin typeface="Calibri"/>
                <a:cs typeface="Calibri"/>
              </a:rPr>
              <a:t>While suffering, he did not threaten anyone</a:t>
            </a:r>
            <a:endParaRPr lang="ja-JP" dirty="0">
              <a:latin typeface="Calibri"/>
              <a:cs typeface="Calibri"/>
            </a:endParaRPr>
          </a:p>
        </p:txBody>
      </p:sp>
    </p:spTree>
    <p:extLst>
      <p:ext uri="{BB962C8B-B14F-4D97-AF65-F5344CB8AC3E}">
        <p14:creationId xmlns:p14="http://schemas.microsoft.com/office/powerpoint/2010/main" val="32421824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8E5721-C4BA-8F03-40A4-D287621F0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2D9D40-349F-4506-A8F8-25A6DA9B5E39}"/>
              </a:ext>
            </a:extLst>
          </p:cNvPr>
          <p:cNvSpPr>
            <a:spLocks noGrp="1"/>
          </p:cNvSpPr>
          <p:nvPr>
            <p:ph type="body" sz="quarter" idx="10"/>
          </p:nvPr>
        </p:nvSpPr>
        <p:spPr/>
        <p:txBody>
          <a:bodyPr/>
          <a:lstStyle/>
          <a:p>
            <a:r>
              <a:rPr lang="en-US" dirty="0">
                <a:latin typeface="Calibri"/>
                <a:cs typeface="Calibri"/>
              </a:rPr>
              <a:t>Via Dolorosa Station 3: Jesus falls for the first time</a:t>
            </a:r>
            <a:endParaRPr lang="ja-JP" altLang="en-US" dirty="0">
              <a:latin typeface="Calibri"/>
              <a:cs typeface="Calibri"/>
            </a:endParaRPr>
          </a:p>
        </p:txBody>
      </p:sp>
      <p:sp>
        <p:nvSpPr>
          <p:cNvPr id="3" name="Text Placeholder 2">
            <a:extLst>
              <a:ext uri="{FF2B5EF4-FFF2-40B4-BE49-F238E27FC236}">
                <a16:creationId xmlns:a16="http://schemas.microsoft.com/office/drawing/2014/main" id="{F077778A-6275-4DEF-9AA6-5EAFC7A58600}"/>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B35E93C4-9717-4ACA-BD0A-CE934A9C384C}"/>
              </a:ext>
            </a:extLst>
          </p:cNvPr>
          <p:cNvSpPr>
            <a:spLocks noGrp="1"/>
          </p:cNvSpPr>
          <p:nvPr>
            <p:ph type="title"/>
          </p:nvPr>
        </p:nvSpPr>
        <p:spPr/>
        <p:txBody>
          <a:bodyPr/>
          <a:lstStyle/>
          <a:p>
            <a:r>
              <a:rPr lang="en-US" dirty="0">
                <a:latin typeface="Calibri"/>
                <a:cs typeface="Calibri"/>
              </a:rPr>
              <a:t>While suffering, he did not threaten anyone</a:t>
            </a:r>
            <a:endParaRPr lang="ja-JP" dirty="0">
              <a:latin typeface="Calibri"/>
              <a:cs typeface="Calibri"/>
            </a:endParaRPr>
          </a:p>
        </p:txBody>
      </p:sp>
    </p:spTree>
    <p:extLst>
      <p:ext uri="{BB962C8B-B14F-4D97-AF65-F5344CB8AC3E}">
        <p14:creationId xmlns:p14="http://schemas.microsoft.com/office/powerpoint/2010/main" val="334790713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B2BC3A-6286-9202-9EED-91E239D7A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032" y="0"/>
            <a:ext cx="15489936" cy="10287000"/>
          </a:xfrm>
          <a:prstGeom prst="rect">
            <a:avLst/>
          </a:prstGeom>
        </p:spPr>
      </p:pic>
      <p:sp>
        <p:nvSpPr>
          <p:cNvPr id="2" name="Text Placeholder 1">
            <a:extLst>
              <a:ext uri="{FF2B5EF4-FFF2-40B4-BE49-F238E27FC236}">
                <a16:creationId xmlns:a16="http://schemas.microsoft.com/office/drawing/2014/main" id="{192D9D40-349F-4506-A8F8-25A6DA9B5E39}"/>
              </a:ext>
            </a:extLst>
          </p:cNvPr>
          <p:cNvSpPr>
            <a:spLocks noGrp="1"/>
          </p:cNvSpPr>
          <p:nvPr>
            <p:ph type="body" sz="quarter" idx="10"/>
          </p:nvPr>
        </p:nvSpPr>
        <p:spPr/>
        <p:txBody>
          <a:bodyPr/>
          <a:lstStyle/>
          <a:p>
            <a:r>
              <a:rPr lang="en-US" dirty="0">
                <a:latin typeface="Calibri"/>
                <a:cs typeface="Calibri"/>
              </a:rPr>
              <a:t>Via Dolorosa Station 10: Jesus is stripped of His garments</a:t>
            </a:r>
            <a:endParaRPr lang="ja-JP" altLang="en-US" dirty="0"/>
          </a:p>
        </p:txBody>
      </p:sp>
      <p:sp>
        <p:nvSpPr>
          <p:cNvPr id="3" name="Text Placeholder 2">
            <a:extLst>
              <a:ext uri="{FF2B5EF4-FFF2-40B4-BE49-F238E27FC236}">
                <a16:creationId xmlns:a16="http://schemas.microsoft.com/office/drawing/2014/main" id="{F077778A-6275-4DEF-9AA6-5EAFC7A58600}"/>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B35E93C4-9717-4ACA-BD0A-CE934A9C384C}"/>
              </a:ext>
            </a:extLst>
          </p:cNvPr>
          <p:cNvSpPr>
            <a:spLocks noGrp="1"/>
          </p:cNvSpPr>
          <p:nvPr>
            <p:ph type="title"/>
          </p:nvPr>
        </p:nvSpPr>
        <p:spPr/>
        <p:txBody>
          <a:bodyPr/>
          <a:lstStyle/>
          <a:p>
            <a:r>
              <a:rPr lang="en-US" dirty="0">
                <a:latin typeface="Calibri"/>
                <a:cs typeface="Calibri"/>
              </a:rPr>
              <a:t>While suffering, he did not threaten anyone</a:t>
            </a:r>
            <a:endParaRPr lang="ja-JP" altLang="en-US" dirty="0"/>
          </a:p>
        </p:txBody>
      </p:sp>
    </p:spTree>
    <p:extLst>
      <p:ext uri="{BB962C8B-B14F-4D97-AF65-F5344CB8AC3E}">
        <p14:creationId xmlns:p14="http://schemas.microsoft.com/office/powerpoint/2010/main" val="14463063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people, arch&#10;&#10;Description automatically generated">
            <a:extLst>
              <a:ext uri="{FF2B5EF4-FFF2-40B4-BE49-F238E27FC236}">
                <a16:creationId xmlns:a16="http://schemas.microsoft.com/office/drawing/2014/main" id="{4FEB5BEE-A827-3E55-04E8-DDBCA4C35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a:extLst>
              <a:ext uri="{FF2B5EF4-FFF2-40B4-BE49-F238E27FC236}">
                <a16:creationId xmlns:a16="http://schemas.microsoft.com/office/drawing/2014/main" id="{192D9D40-349F-4506-A8F8-25A6DA9B5E39}"/>
              </a:ext>
            </a:extLst>
          </p:cNvPr>
          <p:cNvSpPr>
            <a:spLocks noGrp="1"/>
          </p:cNvSpPr>
          <p:nvPr>
            <p:ph type="body" sz="quarter" idx="10"/>
          </p:nvPr>
        </p:nvSpPr>
        <p:spPr/>
        <p:txBody>
          <a:bodyPr/>
          <a:lstStyle/>
          <a:p>
            <a:r>
              <a:rPr lang="en-US" dirty="0">
                <a:latin typeface="Calibri"/>
                <a:cs typeface="Calibri"/>
              </a:rPr>
              <a:t>Via Dolorosa Station 11: Jesus is nailed to the cross</a:t>
            </a:r>
            <a:endParaRPr lang="ja-JP" dirty="0"/>
          </a:p>
        </p:txBody>
      </p:sp>
      <p:sp>
        <p:nvSpPr>
          <p:cNvPr id="3" name="Text Placeholder 2">
            <a:extLst>
              <a:ext uri="{FF2B5EF4-FFF2-40B4-BE49-F238E27FC236}">
                <a16:creationId xmlns:a16="http://schemas.microsoft.com/office/drawing/2014/main" id="{F077778A-6275-4DEF-9AA6-5EAFC7A58600}"/>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B35E93C4-9717-4ACA-BD0A-CE934A9C384C}"/>
              </a:ext>
            </a:extLst>
          </p:cNvPr>
          <p:cNvSpPr>
            <a:spLocks noGrp="1"/>
          </p:cNvSpPr>
          <p:nvPr>
            <p:ph type="title"/>
          </p:nvPr>
        </p:nvSpPr>
        <p:spPr/>
        <p:txBody>
          <a:bodyPr/>
          <a:lstStyle/>
          <a:p>
            <a:r>
              <a:rPr lang="en-US" dirty="0">
                <a:latin typeface="Calibri"/>
                <a:cs typeface="Calibri"/>
              </a:rPr>
              <a:t>While suffering, he did not threaten anyone</a:t>
            </a:r>
            <a:endParaRPr lang="ja-JP" altLang="en-US" dirty="0"/>
          </a:p>
        </p:txBody>
      </p:sp>
    </p:spTree>
    <p:extLst>
      <p:ext uri="{BB962C8B-B14F-4D97-AF65-F5344CB8AC3E}">
        <p14:creationId xmlns:p14="http://schemas.microsoft.com/office/powerpoint/2010/main" val="37766210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F66121-6679-C1C7-35A8-F91DFC492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2D9D40-349F-4506-A8F8-25A6DA9B5E39}"/>
              </a:ext>
            </a:extLst>
          </p:cNvPr>
          <p:cNvSpPr>
            <a:spLocks noGrp="1"/>
          </p:cNvSpPr>
          <p:nvPr>
            <p:ph type="body" sz="quarter" idx="10"/>
          </p:nvPr>
        </p:nvSpPr>
        <p:spPr/>
        <p:txBody>
          <a:bodyPr/>
          <a:lstStyle/>
          <a:p>
            <a:r>
              <a:rPr lang="en-US" dirty="0">
                <a:latin typeface="Calibri"/>
                <a:cs typeface="Calibri"/>
              </a:rPr>
              <a:t>Mosaic depiction of Jesus praying in Gethsemane, in the Church of All Nations, Jerusalem</a:t>
            </a:r>
            <a:endParaRPr lang="ja-JP" altLang="en-US" dirty="0"/>
          </a:p>
        </p:txBody>
      </p:sp>
      <p:sp>
        <p:nvSpPr>
          <p:cNvPr id="3" name="Text Placeholder 2">
            <a:extLst>
              <a:ext uri="{FF2B5EF4-FFF2-40B4-BE49-F238E27FC236}">
                <a16:creationId xmlns:a16="http://schemas.microsoft.com/office/drawing/2014/main" id="{F077778A-6275-4DEF-9AA6-5EAFC7A58600}"/>
              </a:ext>
            </a:extLst>
          </p:cNvPr>
          <p:cNvSpPr>
            <a:spLocks noGrp="1"/>
          </p:cNvSpPr>
          <p:nvPr>
            <p:ph type="body" sz="quarter" idx="12"/>
          </p:nvPr>
        </p:nvSpPr>
        <p:spPr/>
        <p:txBody>
          <a:bodyPr/>
          <a:lstStyle/>
          <a:p>
            <a:r>
              <a:rPr lang="en-US" dirty="0"/>
              <a:t>2:23</a:t>
            </a:r>
          </a:p>
        </p:txBody>
      </p:sp>
      <p:sp>
        <p:nvSpPr>
          <p:cNvPr id="4" name="Title 3">
            <a:extLst>
              <a:ext uri="{FF2B5EF4-FFF2-40B4-BE49-F238E27FC236}">
                <a16:creationId xmlns:a16="http://schemas.microsoft.com/office/drawing/2014/main" id="{B35E93C4-9717-4ACA-BD0A-CE934A9C384C}"/>
              </a:ext>
            </a:extLst>
          </p:cNvPr>
          <p:cNvSpPr>
            <a:spLocks noGrp="1"/>
          </p:cNvSpPr>
          <p:nvPr>
            <p:ph type="title"/>
          </p:nvPr>
        </p:nvSpPr>
        <p:spPr/>
        <p:txBody>
          <a:bodyPr/>
          <a:lstStyle/>
          <a:p>
            <a:r>
              <a:rPr lang="en-US" dirty="0">
                <a:latin typeface="Calibri"/>
                <a:cs typeface="Calibri"/>
              </a:rPr>
              <a:t>But committed Himself to Him that judges righteously</a:t>
            </a:r>
            <a:endParaRPr lang="ja-JP" altLang="en-US" dirty="0"/>
          </a:p>
        </p:txBody>
      </p:sp>
    </p:spTree>
    <p:extLst>
      <p:ext uri="{BB962C8B-B14F-4D97-AF65-F5344CB8AC3E}">
        <p14:creationId xmlns:p14="http://schemas.microsoft.com/office/powerpoint/2010/main" val="26215399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material, building, stone, brick&#10;&#10;Description automatically generated">
            <a:extLst>
              <a:ext uri="{FF2B5EF4-FFF2-40B4-BE49-F238E27FC236}">
                <a16:creationId xmlns:a16="http://schemas.microsoft.com/office/drawing/2014/main" id="{69795F95-29AD-48EF-AEB5-EF430E382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EF3697B-9B06-4722-B6FD-52BB5CE94FA9}"/>
              </a:ext>
            </a:extLst>
          </p:cNvPr>
          <p:cNvSpPr>
            <a:spLocks noGrp="1"/>
          </p:cNvSpPr>
          <p:nvPr>
            <p:ph type="body" sz="quarter" idx="10"/>
          </p:nvPr>
        </p:nvSpPr>
        <p:spPr/>
        <p:txBody>
          <a:bodyPr/>
          <a:lstStyle/>
          <a:p>
            <a:r>
              <a:rPr lang="en-US" dirty="0"/>
              <a:t>Impaled men outside a town besieged by Tiglath-pileser III, 8th century BC</a:t>
            </a:r>
          </a:p>
        </p:txBody>
      </p:sp>
      <p:sp>
        <p:nvSpPr>
          <p:cNvPr id="3" name="Text Placeholder 2">
            <a:extLst>
              <a:ext uri="{FF2B5EF4-FFF2-40B4-BE49-F238E27FC236}">
                <a16:creationId xmlns:a16="http://schemas.microsoft.com/office/drawing/2014/main" id="{7A0CAE75-0C25-4D80-A010-E275FCE73F7A}"/>
              </a:ext>
            </a:extLst>
          </p:cNvPr>
          <p:cNvSpPr>
            <a:spLocks noGrp="1"/>
          </p:cNvSpPr>
          <p:nvPr>
            <p:ph type="body" sz="quarter" idx="12"/>
          </p:nvPr>
        </p:nvSpPr>
        <p:spPr/>
        <p:txBody>
          <a:bodyPr/>
          <a:lstStyle/>
          <a:p>
            <a:r>
              <a:rPr lang="en-US" dirty="0"/>
              <a:t>2:24</a:t>
            </a:r>
          </a:p>
        </p:txBody>
      </p:sp>
      <p:sp>
        <p:nvSpPr>
          <p:cNvPr id="4" name="Title 3">
            <a:extLst>
              <a:ext uri="{FF2B5EF4-FFF2-40B4-BE49-F238E27FC236}">
                <a16:creationId xmlns:a16="http://schemas.microsoft.com/office/drawing/2014/main" id="{AC4C81C9-FA6F-4F5A-A78F-BD3FE63ED511}"/>
              </a:ext>
            </a:extLst>
          </p:cNvPr>
          <p:cNvSpPr>
            <a:spLocks noGrp="1"/>
          </p:cNvSpPr>
          <p:nvPr>
            <p:ph type="title"/>
          </p:nvPr>
        </p:nvSpPr>
        <p:spPr/>
        <p:txBody>
          <a:bodyPr/>
          <a:lstStyle/>
          <a:p>
            <a:r>
              <a:rPr lang="en-US" dirty="0"/>
              <a:t>He Himself bore our sins in His body on the tree</a:t>
            </a:r>
          </a:p>
        </p:txBody>
      </p:sp>
    </p:spTree>
    <p:extLst>
      <p:ext uri="{BB962C8B-B14F-4D97-AF65-F5344CB8AC3E}">
        <p14:creationId xmlns:p14="http://schemas.microsoft.com/office/powerpoint/2010/main" val="588913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ulpture of two people&#10;&#10;Description automatically generated with low confidence">
            <a:extLst>
              <a:ext uri="{FF2B5EF4-FFF2-40B4-BE49-F238E27FC236}">
                <a16:creationId xmlns:a16="http://schemas.microsoft.com/office/drawing/2014/main" id="{2C4718D1-2A5C-D79B-BFB3-FA9212159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004" y="0"/>
            <a:ext cx="9079992" cy="10287000"/>
          </a:xfrm>
          <a:prstGeom prst="rect">
            <a:avLst/>
          </a:prstGeom>
        </p:spPr>
      </p:pic>
      <p:sp>
        <p:nvSpPr>
          <p:cNvPr id="2" name="Text Placeholder 1">
            <a:extLst>
              <a:ext uri="{FF2B5EF4-FFF2-40B4-BE49-F238E27FC236}">
                <a16:creationId xmlns:a16="http://schemas.microsoft.com/office/drawing/2014/main" id="{F037B5EF-B187-4531-9867-28058491EE8A}"/>
              </a:ext>
            </a:extLst>
          </p:cNvPr>
          <p:cNvSpPr>
            <a:spLocks noGrp="1"/>
          </p:cNvSpPr>
          <p:nvPr>
            <p:ph type="body" sz="quarter" idx="10"/>
          </p:nvPr>
        </p:nvSpPr>
        <p:spPr/>
        <p:txBody>
          <a:bodyPr/>
          <a:lstStyle/>
          <a:p>
            <a:r>
              <a:rPr lang="en-US" dirty="0"/>
              <a:t>Grave stele with young mother and baby, from Athens area, circa 400 BC</a:t>
            </a:r>
          </a:p>
        </p:txBody>
      </p:sp>
      <p:sp>
        <p:nvSpPr>
          <p:cNvPr id="3" name="Text Placeholder 2">
            <a:extLst>
              <a:ext uri="{FF2B5EF4-FFF2-40B4-BE49-F238E27FC236}">
                <a16:creationId xmlns:a16="http://schemas.microsoft.com/office/drawing/2014/main" id="{DD4E259D-D3A5-4A12-9B63-B0032FFBE0ED}"/>
              </a:ext>
            </a:extLst>
          </p:cNvPr>
          <p:cNvSpPr>
            <a:spLocks noGrp="1"/>
          </p:cNvSpPr>
          <p:nvPr>
            <p:ph type="body" sz="quarter" idx="12"/>
          </p:nvPr>
        </p:nvSpPr>
        <p:spPr/>
        <p:txBody>
          <a:bodyPr/>
          <a:lstStyle/>
          <a:p>
            <a:r>
              <a:rPr lang="en-US" dirty="0">
                <a:latin typeface="Calibri"/>
                <a:cs typeface="Calibri"/>
              </a:rPr>
              <a:t>2:2</a:t>
            </a:r>
            <a:endParaRPr lang="en-US" dirty="0"/>
          </a:p>
        </p:txBody>
      </p:sp>
      <p:sp>
        <p:nvSpPr>
          <p:cNvPr id="4" name="Title 3">
            <a:extLst>
              <a:ext uri="{FF2B5EF4-FFF2-40B4-BE49-F238E27FC236}">
                <a16:creationId xmlns:a16="http://schemas.microsoft.com/office/drawing/2014/main" id="{2E346BB5-CEFE-431D-B9DF-F21BE0C332D6}"/>
              </a:ext>
            </a:extLst>
          </p:cNvPr>
          <p:cNvSpPr>
            <a:spLocks noGrp="1"/>
          </p:cNvSpPr>
          <p:nvPr>
            <p:ph type="title"/>
          </p:nvPr>
        </p:nvSpPr>
        <p:spPr/>
        <p:txBody>
          <a:bodyPr/>
          <a:lstStyle/>
          <a:p>
            <a:r>
              <a:rPr lang="en-US" dirty="0">
                <a:latin typeface="Calibri"/>
                <a:cs typeface="Calibri"/>
              </a:rPr>
              <a:t>Like newborn babies, long for pure spiritual milk</a:t>
            </a:r>
            <a:endParaRPr lang="ja-JP" altLang="en-US" dirty="0"/>
          </a:p>
        </p:txBody>
      </p:sp>
    </p:spTree>
    <p:extLst>
      <p:ext uri="{BB962C8B-B14F-4D97-AF65-F5344CB8AC3E}">
        <p14:creationId xmlns:p14="http://schemas.microsoft.com/office/powerpoint/2010/main" val="17675152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ainting, outdoor, grass, grave&#10;&#10;Description automatically generated">
            <a:extLst>
              <a:ext uri="{FF2B5EF4-FFF2-40B4-BE49-F238E27FC236}">
                <a16:creationId xmlns:a16="http://schemas.microsoft.com/office/drawing/2014/main" id="{4C99FDE1-C1DF-0BA9-94F6-8E3054768B82}"/>
              </a:ext>
            </a:extLst>
          </p:cNvPr>
          <p:cNvPicPr>
            <a:picLocks noChangeAspect="1"/>
          </p:cNvPicPr>
          <p:nvPr/>
        </p:nvPicPr>
        <p:blipFill rotWithShape="1">
          <a:blip r:embed="rId3">
            <a:extLst>
              <a:ext uri="{28A0092B-C50C-407E-A947-70E740481C1C}">
                <a14:useLocalDpi xmlns:a14="http://schemas.microsoft.com/office/drawing/2010/main" val="0"/>
              </a:ext>
            </a:extLst>
          </a:blip>
          <a:srcRect b="2720"/>
          <a:stretch/>
        </p:blipFill>
        <p:spPr>
          <a:xfrm>
            <a:off x="0" y="101771"/>
            <a:ext cx="18288000" cy="9987109"/>
          </a:xfrm>
          <a:prstGeom prst="rect">
            <a:avLst/>
          </a:prstGeom>
        </p:spPr>
      </p:pic>
      <p:sp>
        <p:nvSpPr>
          <p:cNvPr id="3" name="Text Placeholder 2"/>
          <p:cNvSpPr>
            <a:spLocks noGrp="1"/>
          </p:cNvSpPr>
          <p:nvPr>
            <p:ph type="body" sz="quarter" idx="10"/>
          </p:nvPr>
        </p:nvSpPr>
        <p:spPr/>
        <p:txBody>
          <a:bodyPr/>
          <a:lstStyle/>
          <a:p>
            <a:r>
              <a:rPr lang="en-US" i="1" dirty="0"/>
              <a:t>Jesus Alone on the Cross</a:t>
            </a:r>
            <a:r>
              <a:rPr lang="en-US" dirty="0"/>
              <a:t>, by James Tissot, circa 1890</a:t>
            </a:r>
          </a:p>
        </p:txBody>
      </p:sp>
      <p:sp>
        <p:nvSpPr>
          <p:cNvPr id="4" name="Text Placeholder 3"/>
          <p:cNvSpPr>
            <a:spLocks noGrp="1"/>
          </p:cNvSpPr>
          <p:nvPr>
            <p:ph type="body" sz="quarter" idx="12"/>
          </p:nvPr>
        </p:nvSpPr>
        <p:spPr/>
        <p:txBody>
          <a:bodyPr/>
          <a:lstStyle/>
          <a:p>
            <a:r>
              <a:rPr lang="en-US" dirty="0"/>
              <a:t>2:24</a:t>
            </a:r>
          </a:p>
        </p:txBody>
      </p:sp>
      <p:sp>
        <p:nvSpPr>
          <p:cNvPr id="2" name="Title 1"/>
          <p:cNvSpPr>
            <a:spLocks noGrp="1"/>
          </p:cNvSpPr>
          <p:nvPr>
            <p:ph type="title"/>
          </p:nvPr>
        </p:nvSpPr>
        <p:spPr/>
        <p:txBody>
          <a:bodyPr/>
          <a:lstStyle/>
          <a:p>
            <a:r>
              <a:rPr lang="en-US" dirty="0"/>
              <a:t>He Himself bore our sins in His body on the tree</a:t>
            </a:r>
          </a:p>
        </p:txBody>
      </p:sp>
    </p:spTree>
    <p:extLst>
      <p:ext uri="{BB962C8B-B14F-4D97-AF65-F5344CB8AC3E}">
        <p14:creationId xmlns:p14="http://schemas.microsoft.com/office/powerpoint/2010/main" val="38531383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ld, stone&#10;&#10;Description automatically generated">
            <a:extLst>
              <a:ext uri="{FF2B5EF4-FFF2-40B4-BE49-F238E27FC236}">
                <a16:creationId xmlns:a16="http://schemas.microsoft.com/office/drawing/2014/main" id="{778A1C75-687D-6F50-61F2-D88683DD1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EF3697B-9B06-4722-B6FD-52BB5CE94FA9}"/>
              </a:ext>
            </a:extLst>
          </p:cNvPr>
          <p:cNvSpPr>
            <a:spLocks noGrp="1"/>
          </p:cNvSpPr>
          <p:nvPr>
            <p:ph type="body" sz="quarter" idx="10"/>
          </p:nvPr>
        </p:nvSpPr>
        <p:spPr/>
        <p:txBody>
          <a:bodyPr/>
          <a:lstStyle/>
          <a:p>
            <a:r>
              <a:rPr lang="en-US" dirty="0">
                <a:latin typeface="Calibri"/>
                <a:cs typeface="Calibri"/>
              </a:rPr>
              <a:t>Crucifixion of Jesus, portrayed on the St. Mary of Maggiore Basilica commemorative doors</a:t>
            </a:r>
            <a:endParaRPr lang="ja-JP" altLang="en-US" dirty="0"/>
          </a:p>
        </p:txBody>
      </p:sp>
      <p:sp>
        <p:nvSpPr>
          <p:cNvPr id="3" name="Text Placeholder 2">
            <a:extLst>
              <a:ext uri="{FF2B5EF4-FFF2-40B4-BE49-F238E27FC236}">
                <a16:creationId xmlns:a16="http://schemas.microsoft.com/office/drawing/2014/main" id="{7A0CAE75-0C25-4D80-A010-E275FCE73F7A}"/>
              </a:ext>
            </a:extLst>
          </p:cNvPr>
          <p:cNvSpPr>
            <a:spLocks noGrp="1"/>
          </p:cNvSpPr>
          <p:nvPr>
            <p:ph type="body" sz="quarter" idx="12"/>
          </p:nvPr>
        </p:nvSpPr>
        <p:spPr/>
        <p:txBody>
          <a:bodyPr/>
          <a:lstStyle/>
          <a:p>
            <a:r>
              <a:rPr lang="en-US" dirty="0"/>
              <a:t>2:24</a:t>
            </a:r>
          </a:p>
        </p:txBody>
      </p:sp>
      <p:sp>
        <p:nvSpPr>
          <p:cNvPr id="4" name="Title 3">
            <a:extLst>
              <a:ext uri="{FF2B5EF4-FFF2-40B4-BE49-F238E27FC236}">
                <a16:creationId xmlns:a16="http://schemas.microsoft.com/office/drawing/2014/main" id="{AC4C81C9-FA6F-4F5A-A78F-BD3FE63ED511}"/>
              </a:ext>
            </a:extLst>
          </p:cNvPr>
          <p:cNvSpPr>
            <a:spLocks noGrp="1"/>
          </p:cNvSpPr>
          <p:nvPr>
            <p:ph type="title"/>
          </p:nvPr>
        </p:nvSpPr>
        <p:spPr/>
        <p:txBody>
          <a:bodyPr/>
          <a:lstStyle/>
          <a:p>
            <a:r>
              <a:rPr lang="en-US" dirty="0"/>
              <a:t>He Himself bore our sins in His body on the tree</a:t>
            </a:r>
          </a:p>
        </p:txBody>
      </p:sp>
    </p:spTree>
    <p:extLst>
      <p:ext uri="{BB962C8B-B14F-4D97-AF65-F5344CB8AC3E}">
        <p14:creationId xmlns:p14="http://schemas.microsoft.com/office/powerpoint/2010/main" val="38990923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tanding, outdoor&#10;&#10;Description automatically generated">
            <a:extLst>
              <a:ext uri="{FF2B5EF4-FFF2-40B4-BE49-F238E27FC236}">
                <a16:creationId xmlns:a16="http://schemas.microsoft.com/office/drawing/2014/main" id="{4AE08CB1-DF62-E351-5CF2-5F8BF0DF1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3227" y="553998"/>
            <a:ext cx="9421546" cy="9733002"/>
          </a:xfrm>
          <a:prstGeom prst="rect">
            <a:avLst/>
          </a:prstGeom>
        </p:spPr>
      </p:pic>
      <p:sp>
        <p:nvSpPr>
          <p:cNvPr id="2" name="Text Placeholder 1"/>
          <p:cNvSpPr>
            <a:spLocks noGrp="1"/>
          </p:cNvSpPr>
          <p:nvPr>
            <p:ph type="body" sz="quarter" idx="10"/>
          </p:nvPr>
        </p:nvSpPr>
        <p:spPr/>
        <p:txBody>
          <a:bodyPr/>
          <a:lstStyle/>
          <a:p>
            <a:r>
              <a:rPr lang="en-US" i="1" dirty="0"/>
              <a:t>Golgotha</a:t>
            </a:r>
            <a:r>
              <a:rPr lang="en-US" dirty="0"/>
              <a:t>, by Ilya </a:t>
            </a:r>
            <a:r>
              <a:rPr lang="en-US" dirty="0" err="1"/>
              <a:t>Repin</a:t>
            </a:r>
            <a:r>
              <a:rPr lang="en-US" dirty="0"/>
              <a:t>, 1922</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He Himself bore our sins in His body on the tree</a:t>
            </a:r>
          </a:p>
        </p:txBody>
      </p:sp>
    </p:spTree>
    <p:extLst>
      <p:ext uri="{BB962C8B-B14F-4D97-AF65-F5344CB8AC3E}">
        <p14:creationId xmlns:p14="http://schemas.microsoft.com/office/powerpoint/2010/main" val="22760465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E1CFA1-F728-554E-4A51-C2895DDB9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a:extLst>
              <a:ext uri="{FF2B5EF4-FFF2-40B4-BE49-F238E27FC236}">
                <a16:creationId xmlns:a16="http://schemas.microsoft.com/office/drawing/2014/main" id="{1EF3697B-9B06-4722-B6FD-52BB5CE94FA9}"/>
              </a:ext>
            </a:extLst>
          </p:cNvPr>
          <p:cNvSpPr>
            <a:spLocks noGrp="1"/>
          </p:cNvSpPr>
          <p:nvPr>
            <p:ph type="body" sz="quarter" idx="10"/>
          </p:nvPr>
        </p:nvSpPr>
        <p:spPr/>
        <p:txBody>
          <a:bodyPr/>
          <a:lstStyle/>
          <a:p>
            <a:r>
              <a:rPr lang="en-US" dirty="0">
                <a:latin typeface="Calibri"/>
                <a:cs typeface="Calibri"/>
              </a:rPr>
              <a:t>John 19:16-18 on a sign at the Garden Tomb</a:t>
            </a:r>
            <a:endParaRPr lang="ja-JP" dirty="0"/>
          </a:p>
        </p:txBody>
      </p:sp>
      <p:sp>
        <p:nvSpPr>
          <p:cNvPr id="3" name="Text Placeholder 2">
            <a:extLst>
              <a:ext uri="{FF2B5EF4-FFF2-40B4-BE49-F238E27FC236}">
                <a16:creationId xmlns:a16="http://schemas.microsoft.com/office/drawing/2014/main" id="{7A0CAE75-0C25-4D80-A010-E275FCE73F7A}"/>
              </a:ext>
            </a:extLst>
          </p:cNvPr>
          <p:cNvSpPr>
            <a:spLocks noGrp="1"/>
          </p:cNvSpPr>
          <p:nvPr>
            <p:ph type="body" sz="quarter" idx="12"/>
          </p:nvPr>
        </p:nvSpPr>
        <p:spPr/>
        <p:txBody>
          <a:bodyPr/>
          <a:lstStyle/>
          <a:p>
            <a:r>
              <a:rPr lang="en-US" dirty="0"/>
              <a:t>2:24</a:t>
            </a:r>
          </a:p>
        </p:txBody>
      </p:sp>
      <p:sp>
        <p:nvSpPr>
          <p:cNvPr id="4" name="Title 3">
            <a:extLst>
              <a:ext uri="{FF2B5EF4-FFF2-40B4-BE49-F238E27FC236}">
                <a16:creationId xmlns:a16="http://schemas.microsoft.com/office/drawing/2014/main" id="{AC4C81C9-FA6F-4F5A-A78F-BD3FE63ED511}"/>
              </a:ext>
            </a:extLst>
          </p:cNvPr>
          <p:cNvSpPr>
            <a:spLocks noGrp="1"/>
          </p:cNvSpPr>
          <p:nvPr>
            <p:ph type="title"/>
          </p:nvPr>
        </p:nvSpPr>
        <p:spPr/>
        <p:txBody>
          <a:bodyPr/>
          <a:lstStyle/>
          <a:p>
            <a:r>
              <a:rPr lang="en-US" dirty="0"/>
              <a:t>He Himself bore our sins in His body on the tree</a:t>
            </a:r>
          </a:p>
        </p:txBody>
      </p:sp>
    </p:spTree>
    <p:extLst>
      <p:ext uri="{BB962C8B-B14F-4D97-AF65-F5344CB8AC3E}">
        <p14:creationId xmlns:p14="http://schemas.microsoft.com/office/powerpoint/2010/main" val="19462765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dirty&#10;&#10;Description automatically generated">
            <a:extLst>
              <a:ext uri="{FF2B5EF4-FFF2-40B4-BE49-F238E27FC236}">
                <a16:creationId xmlns:a16="http://schemas.microsoft.com/office/drawing/2014/main" id="{D4DC96EC-913F-2222-15A5-0A6F8AE6B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296" y="0"/>
            <a:ext cx="15487407" cy="10287000"/>
          </a:xfrm>
          <a:prstGeom prst="rect">
            <a:avLst/>
          </a:prstGeom>
        </p:spPr>
      </p:pic>
      <p:sp>
        <p:nvSpPr>
          <p:cNvPr id="2" name="Text Placeholder 1">
            <a:extLst>
              <a:ext uri="{FF2B5EF4-FFF2-40B4-BE49-F238E27FC236}">
                <a16:creationId xmlns:a16="http://schemas.microsoft.com/office/drawing/2014/main" id="{1EF3697B-9B06-4722-B6FD-52BB5CE94FA9}"/>
              </a:ext>
            </a:extLst>
          </p:cNvPr>
          <p:cNvSpPr>
            <a:spLocks noGrp="1"/>
          </p:cNvSpPr>
          <p:nvPr>
            <p:ph type="body" sz="quarter" idx="10"/>
          </p:nvPr>
        </p:nvSpPr>
        <p:spPr/>
        <p:txBody>
          <a:bodyPr/>
          <a:lstStyle/>
          <a:p>
            <a:r>
              <a:rPr lang="en-US" dirty="0">
                <a:latin typeface="Calibri"/>
                <a:cs typeface="Calibri"/>
              </a:rPr>
              <a:t>Calvary Greek Chapel of the Crucifixion in the Church of the Holy Sepulcher</a:t>
            </a:r>
            <a:endParaRPr lang="ja-JP" dirty="0"/>
          </a:p>
        </p:txBody>
      </p:sp>
      <p:sp>
        <p:nvSpPr>
          <p:cNvPr id="3" name="Text Placeholder 2">
            <a:extLst>
              <a:ext uri="{FF2B5EF4-FFF2-40B4-BE49-F238E27FC236}">
                <a16:creationId xmlns:a16="http://schemas.microsoft.com/office/drawing/2014/main" id="{7A0CAE75-0C25-4D80-A010-E275FCE73F7A}"/>
              </a:ext>
            </a:extLst>
          </p:cNvPr>
          <p:cNvSpPr>
            <a:spLocks noGrp="1"/>
          </p:cNvSpPr>
          <p:nvPr>
            <p:ph type="body" sz="quarter" idx="12"/>
          </p:nvPr>
        </p:nvSpPr>
        <p:spPr/>
        <p:txBody>
          <a:bodyPr/>
          <a:lstStyle/>
          <a:p>
            <a:r>
              <a:rPr lang="en-US" dirty="0"/>
              <a:t>2:24</a:t>
            </a:r>
          </a:p>
        </p:txBody>
      </p:sp>
      <p:sp>
        <p:nvSpPr>
          <p:cNvPr id="4" name="Title 3">
            <a:extLst>
              <a:ext uri="{FF2B5EF4-FFF2-40B4-BE49-F238E27FC236}">
                <a16:creationId xmlns:a16="http://schemas.microsoft.com/office/drawing/2014/main" id="{AC4C81C9-FA6F-4F5A-A78F-BD3FE63ED511}"/>
              </a:ext>
            </a:extLst>
          </p:cNvPr>
          <p:cNvSpPr>
            <a:spLocks noGrp="1"/>
          </p:cNvSpPr>
          <p:nvPr>
            <p:ph type="title"/>
          </p:nvPr>
        </p:nvSpPr>
        <p:spPr/>
        <p:txBody>
          <a:bodyPr/>
          <a:lstStyle/>
          <a:p>
            <a:r>
              <a:rPr lang="en-US" dirty="0"/>
              <a:t>He Himself bore our sins in His body on the tree</a:t>
            </a:r>
          </a:p>
        </p:txBody>
      </p:sp>
    </p:spTree>
    <p:extLst>
      <p:ext uri="{BB962C8B-B14F-4D97-AF65-F5344CB8AC3E}">
        <p14:creationId xmlns:p14="http://schemas.microsoft.com/office/powerpoint/2010/main" val="35451703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grass, ground&#10;&#10;Description automatically generated">
            <a:extLst>
              <a:ext uri="{FF2B5EF4-FFF2-40B4-BE49-F238E27FC236}">
                <a16:creationId xmlns:a16="http://schemas.microsoft.com/office/drawing/2014/main" id="{EC243FAE-7AD4-13EB-0881-9D829AA61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Sheep in wilderness near </a:t>
            </a:r>
            <a:r>
              <a:rPr lang="en-US" dirty="0" err="1"/>
              <a:t>Serabit</a:t>
            </a:r>
            <a:r>
              <a:rPr lang="en-US" dirty="0"/>
              <a:t> el-Khadim</a:t>
            </a:r>
          </a:p>
        </p:txBody>
      </p:sp>
      <p:sp>
        <p:nvSpPr>
          <p:cNvPr id="4" name="Text Placeholder 3"/>
          <p:cNvSpPr>
            <a:spLocks noGrp="1"/>
          </p:cNvSpPr>
          <p:nvPr>
            <p:ph type="body" sz="quarter" idx="12"/>
          </p:nvPr>
        </p:nvSpPr>
        <p:spPr/>
        <p:txBody>
          <a:bodyPr/>
          <a:lstStyle/>
          <a:p>
            <a:r>
              <a:rPr lang="en-US" dirty="0"/>
              <a:t>2:25</a:t>
            </a:r>
          </a:p>
        </p:txBody>
      </p:sp>
      <p:sp>
        <p:nvSpPr>
          <p:cNvPr id="2" name="Title 1"/>
          <p:cNvSpPr>
            <a:spLocks noGrp="1"/>
          </p:cNvSpPr>
          <p:nvPr>
            <p:ph type="title"/>
          </p:nvPr>
        </p:nvSpPr>
        <p:spPr/>
        <p:txBody>
          <a:bodyPr/>
          <a:lstStyle/>
          <a:p>
            <a:r>
              <a:rPr lang="en-US" dirty="0"/>
              <a:t>For you were going astray like sheep</a:t>
            </a:r>
          </a:p>
        </p:txBody>
      </p:sp>
    </p:spTree>
    <p:extLst>
      <p:ext uri="{BB962C8B-B14F-4D97-AF65-F5344CB8AC3E}">
        <p14:creationId xmlns:p14="http://schemas.microsoft.com/office/powerpoint/2010/main" val="19276655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ck of sheep in a fenced in area&#10;&#10;Description automatically generated with low confidence">
            <a:extLst>
              <a:ext uri="{FF2B5EF4-FFF2-40B4-BE49-F238E27FC236}">
                <a16:creationId xmlns:a16="http://schemas.microsoft.com/office/drawing/2014/main" id="{724A7E06-17D7-B2AB-AFFC-631BC61D9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Shepherd leading sheep down a road at </a:t>
            </a:r>
            <a:r>
              <a:rPr lang="en-US" dirty="0" err="1"/>
              <a:t>Makkedah</a:t>
            </a:r>
            <a:r>
              <a:rPr lang="en-US" dirty="0"/>
              <a:t> (Khirbet el-Qom)</a:t>
            </a:r>
          </a:p>
        </p:txBody>
      </p:sp>
      <p:sp>
        <p:nvSpPr>
          <p:cNvPr id="4" name="Text Placeholder 3"/>
          <p:cNvSpPr>
            <a:spLocks noGrp="1"/>
          </p:cNvSpPr>
          <p:nvPr>
            <p:ph type="body" sz="quarter" idx="12"/>
          </p:nvPr>
        </p:nvSpPr>
        <p:spPr/>
        <p:txBody>
          <a:bodyPr/>
          <a:lstStyle/>
          <a:p>
            <a:r>
              <a:rPr lang="en-US"/>
              <a:t>2:25</a:t>
            </a:r>
            <a:endParaRPr lang="en-US" dirty="0"/>
          </a:p>
        </p:txBody>
      </p:sp>
      <p:sp>
        <p:nvSpPr>
          <p:cNvPr id="2" name="Title 1"/>
          <p:cNvSpPr>
            <a:spLocks noGrp="1"/>
          </p:cNvSpPr>
          <p:nvPr>
            <p:ph type="title"/>
          </p:nvPr>
        </p:nvSpPr>
        <p:spPr/>
        <p:txBody>
          <a:bodyPr/>
          <a:lstStyle/>
          <a:p>
            <a:r>
              <a:rPr lang="en-US" dirty="0"/>
              <a:t>But now you have returned to the Shepherd</a:t>
            </a:r>
          </a:p>
        </p:txBody>
      </p:sp>
    </p:spTree>
    <p:extLst>
      <p:ext uri="{BB962C8B-B14F-4D97-AF65-F5344CB8AC3E}">
        <p14:creationId xmlns:p14="http://schemas.microsoft.com/office/powerpoint/2010/main" val="246794210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carving of a person holding sheep&#10;&#10;Description automatically generated with low confidence">
            <a:extLst>
              <a:ext uri="{FF2B5EF4-FFF2-40B4-BE49-F238E27FC236}">
                <a16:creationId xmlns:a16="http://schemas.microsoft.com/office/drawing/2014/main" id="{5EE4339B-D78F-D581-DB00-2A4135DE5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060" y="0"/>
            <a:ext cx="15041880" cy="10287000"/>
          </a:xfrm>
          <a:prstGeom prst="rect">
            <a:avLst/>
          </a:prstGeom>
        </p:spPr>
      </p:pic>
      <p:sp>
        <p:nvSpPr>
          <p:cNvPr id="3" name="Text Placeholder 2"/>
          <p:cNvSpPr>
            <a:spLocks noGrp="1"/>
          </p:cNvSpPr>
          <p:nvPr>
            <p:ph type="body" sz="quarter" idx="10"/>
          </p:nvPr>
        </p:nvSpPr>
        <p:spPr/>
        <p:txBody>
          <a:bodyPr/>
          <a:lstStyle/>
          <a:p>
            <a:r>
              <a:rPr lang="en-US" dirty="0"/>
              <a:t>Shepherd carrying a ram, on a polychrome sarcophagus, circa AD 300</a:t>
            </a:r>
          </a:p>
        </p:txBody>
      </p:sp>
      <p:sp>
        <p:nvSpPr>
          <p:cNvPr id="4" name="Text Placeholder 3"/>
          <p:cNvSpPr>
            <a:spLocks noGrp="1"/>
          </p:cNvSpPr>
          <p:nvPr>
            <p:ph type="body" sz="quarter" idx="12"/>
          </p:nvPr>
        </p:nvSpPr>
        <p:spPr/>
        <p:txBody>
          <a:bodyPr/>
          <a:lstStyle/>
          <a:p>
            <a:r>
              <a:rPr lang="en-US" dirty="0"/>
              <a:t>2:25</a:t>
            </a:r>
          </a:p>
        </p:txBody>
      </p:sp>
      <p:sp>
        <p:nvSpPr>
          <p:cNvPr id="2" name="Title 1"/>
          <p:cNvSpPr>
            <a:spLocks noGrp="1"/>
          </p:cNvSpPr>
          <p:nvPr>
            <p:ph type="title"/>
          </p:nvPr>
        </p:nvSpPr>
        <p:spPr/>
        <p:txBody>
          <a:bodyPr/>
          <a:lstStyle/>
          <a:p>
            <a:r>
              <a:rPr lang="en-US" dirty="0"/>
              <a:t>But now you have returned to the Shepherd</a:t>
            </a:r>
          </a:p>
        </p:txBody>
      </p:sp>
    </p:spTree>
    <p:extLst>
      <p:ext uri="{BB962C8B-B14F-4D97-AF65-F5344CB8AC3E}">
        <p14:creationId xmlns:p14="http://schemas.microsoft.com/office/powerpoint/2010/main" val="545152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sculpture of a lion&#10;&#10;Description automatically generated with low confidence">
            <a:extLst>
              <a:ext uri="{FF2B5EF4-FFF2-40B4-BE49-F238E27FC236}">
                <a16:creationId xmlns:a16="http://schemas.microsoft.com/office/drawing/2014/main" id="{8938EBD6-4AE7-F4A3-5ECA-071B2F732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725" y="0"/>
            <a:ext cx="10374549" cy="10287000"/>
          </a:xfrm>
          <a:prstGeom prst="rect">
            <a:avLst/>
          </a:prstGeom>
        </p:spPr>
      </p:pic>
      <p:sp>
        <p:nvSpPr>
          <p:cNvPr id="2" name="Text Placeholder 1"/>
          <p:cNvSpPr>
            <a:spLocks noGrp="1"/>
          </p:cNvSpPr>
          <p:nvPr>
            <p:ph type="body" sz="quarter" idx="10"/>
          </p:nvPr>
        </p:nvSpPr>
        <p:spPr/>
        <p:txBody>
          <a:bodyPr/>
          <a:lstStyle/>
          <a:p>
            <a:r>
              <a:rPr lang="en-US" dirty="0"/>
              <a:t>Fragment of a sarcophagus with pastoral scene, late 3rd or early 4th centuries AD</a:t>
            </a:r>
          </a:p>
        </p:txBody>
      </p:sp>
      <p:sp>
        <p:nvSpPr>
          <p:cNvPr id="3" name="Text Placeholder 2"/>
          <p:cNvSpPr>
            <a:spLocks noGrp="1"/>
          </p:cNvSpPr>
          <p:nvPr>
            <p:ph type="body" sz="quarter" idx="12"/>
          </p:nvPr>
        </p:nvSpPr>
        <p:spPr/>
        <p:txBody>
          <a:bodyPr/>
          <a:lstStyle/>
          <a:p>
            <a:r>
              <a:rPr lang="en-US" dirty="0"/>
              <a:t>2:25</a:t>
            </a:r>
          </a:p>
        </p:txBody>
      </p:sp>
      <p:sp>
        <p:nvSpPr>
          <p:cNvPr id="4" name="Title 3"/>
          <p:cNvSpPr>
            <a:spLocks noGrp="1"/>
          </p:cNvSpPr>
          <p:nvPr>
            <p:ph type="title"/>
          </p:nvPr>
        </p:nvSpPr>
        <p:spPr/>
        <p:txBody>
          <a:bodyPr/>
          <a:lstStyle/>
          <a:p>
            <a:r>
              <a:rPr lang="en-US" dirty="0"/>
              <a:t>But now you have returned to the Shepherd and Guardian of your souls</a:t>
            </a:r>
          </a:p>
        </p:txBody>
      </p:sp>
    </p:spTree>
    <p:extLst>
      <p:ext uri="{BB962C8B-B14F-4D97-AF65-F5344CB8AC3E}">
        <p14:creationId xmlns:p14="http://schemas.microsoft.com/office/powerpoint/2010/main" val="343954751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71ABF-DED8-B3EC-B459-83518E71E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660" y="0"/>
            <a:ext cx="10012680" cy="10287000"/>
          </a:xfrm>
          <a:prstGeom prst="rect">
            <a:avLst/>
          </a:prstGeom>
        </p:spPr>
      </p:pic>
      <p:sp>
        <p:nvSpPr>
          <p:cNvPr id="3" name="Text Placeholder 2"/>
          <p:cNvSpPr>
            <a:spLocks noGrp="1"/>
          </p:cNvSpPr>
          <p:nvPr>
            <p:ph type="body" sz="quarter" idx="10"/>
          </p:nvPr>
        </p:nvSpPr>
        <p:spPr/>
        <p:txBody>
          <a:bodyPr>
            <a:normAutofit/>
          </a:bodyPr>
          <a:lstStyle/>
          <a:p>
            <a:r>
              <a:rPr lang="en-US" dirty="0"/>
              <a:t>Terracotta lamp portraying the Good Shepherd, from Rome, 5th century AD</a:t>
            </a:r>
          </a:p>
        </p:txBody>
      </p:sp>
      <p:sp>
        <p:nvSpPr>
          <p:cNvPr id="4" name="Text Placeholder 3"/>
          <p:cNvSpPr>
            <a:spLocks noGrp="1"/>
          </p:cNvSpPr>
          <p:nvPr>
            <p:ph type="body" sz="quarter" idx="12"/>
          </p:nvPr>
        </p:nvSpPr>
        <p:spPr/>
        <p:txBody>
          <a:bodyPr>
            <a:normAutofit/>
          </a:bodyPr>
          <a:lstStyle/>
          <a:p>
            <a:r>
              <a:rPr lang="en-US"/>
              <a:t>2:25</a:t>
            </a:r>
            <a:endParaRPr lang="en-US" dirty="0"/>
          </a:p>
        </p:txBody>
      </p:sp>
      <p:sp>
        <p:nvSpPr>
          <p:cNvPr id="2" name="Title 1"/>
          <p:cNvSpPr>
            <a:spLocks noGrp="1"/>
          </p:cNvSpPr>
          <p:nvPr>
            <p:ph type="title"/>
          </p:nvPr>
        </p:nvSpPr>
        <p:spPr/>
        <p:txBody>
          <a:bodyPr/>
          <a:lstStyle/>
          <a:p>
            <a:r>
              <a:rPr lang="en-US" dirty="0"/>
              <a:t>But now you have returned to the Shepherd and Guardian of your souls</a:t>
            </a:r>
          </a:p>
        </p:txBody>
      </p:sp>
    </p:spTree>
    <p:extLst>
      <p:ext uri="{BB962C8B-B14F-4D97-AF65-F5344CB8AC3E}">
        <p14:creationId xmlns:p14="http://schemas.microsoft.com/office/powerpoint/2010/main" val="605206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person and person&#10;&#10;Description automatically generated with low confidence">
            <a:extLst>
              <a:ext uri="{FF2B5EF4-FFF2-40B4-BE49-F238E27FC236}">
                <a16:creationId xmlns:a16="http://schemas.microsoft.com/office/drawing/2014/main" id="{22701EE2-0E47-9A80-9355-23BBC9B98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793" y="0"/>
            <a:ext cx="11174414" cy="10287000"/>
          </a:xfrm>
          <a:prstGeom prst="rect">
            <a:avLst/>
          </a:prstGeom>
        </p:spPr>
      </p:pic>
      <p:sp>
        <p:nvSpPr>
          <p:cNvPr id="2" name="Text Placeholder 1"/>
          <p:cNvSpPr>
            <a:spLocks noGrp="1"/>
          </p:cNvSpPr>
          <p:nvPr>
            <p:ph type="body" sz="quarter" idx="10"/>
          </p:nvPr>
        </p:nvSpPr>
        <p:spPr/>
        <p:txBody>
          <a:bodyPr/>
          <a:lstStyle/>
          <a:p>
            <a:r>
              <a:rPr lang="en-US" dirty="0"/>
              <a:t>Fresco of a woman and her infant, from Pompeii, 1st century AD</a:t>
            </a:r>
          </a:p>
        </p:txBody>
      </p:sp>
      <p:sp>
        <p:nvSpPr>
          <p:cNvPr id="3" name="Text Placeholder 2"/>
          <p:cNvSpPr>
            <a:spLocks noGrp="1"/>
          </p:cNvSpPr>
          <p:nvPr>
            <p:ph type="body" sz="quarter" idx="12"/>
          </p:nvPr>
        </p:nvSpPr>
        <p:spPr/>
        <p:txBody>
          <a:bodyPr/>
          <a:lstStyle/>
          <a:p>
            <a:r>
              <a:rPr lang="en-US" dirty="0">
                <a:latin typeface="Calibri"/>
                <a:cs typeface="Calibri"/>
              </a:rPr>
              <a:t>2:2</a:t>
            </a:r>
            <a:endParaRPr lang="en-US" dirty="0"/>
          </a:p>
        </p:txBody>
      </p:sp>
      <p:sp>
        <p:nvSpPr>
          <p:cNvPr id="4" name="Title 3"/>
          <p:cNvSpPr>
            <a:spLocks noGrp="1"/>
          </p:cNvSpPr>
          <p:nvPr>
            <p:ph type="title"/>
          </p:nvPr>
        </p:nvSpPr>
        <p:spPr/>
        <p:txBody>
          <a:bodyPr/>
          <a:lstStyle/>
          <a:p>
            <a:r>
              <a:rPr lang="en-US" dirty="0">
                <a:latin typeface="Calibri"/>
                <a:cs typeface="Calibri"/>
              </a:rPr>
              <a:t>Like newborn babies, long for pure spiritual milk</a:t>
            </a:r>
            <a:endParaRPr lang="en-US" dirty="0"/>
          </a:p>
        </p:txBody>
      </p:sp>
    </p:spTree>
    <p:extLst>
      <p:ext uri="{BB962C8B-B14F-4D97-AF65-F5344CB8AC3E}">
        <p14:creationId xmlns:p14="http://schemas.microsoft.com/office/powerpoint/2010/main" val="44438133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21EE0E50-C66C-D34B-8E81-56078001FAD1}"/>
              </a:ext>
            </a:extLst>
          </p:cNvPr>
          <p:cNvPicPr>
            <a:picLocks noChangeAspect="1"/>
          </p:cNvPicPr>
          <p:nvPr/>
        </p:nvPicPr>
        <p:blipFill rotWithShape="1">
          <a:blip r:embed="rId3">
            <a:extLst>
              <a:ext uri="{28A0092B-C50C-407E-A947-70E740481C1C}">
                <a14:useLocalDpi xmlns:a14="http://schemas.microsoft.com/office/drawing/2010/main" val="0"/>
              </a:ext>
            </a:extLst>
          </a:blip>
          <a:srcRect l="2096"/>
          <a:stretch/>
        </p:blipFill>
        <p:spPr>
          <a:xfrm>
            <a:off x="6675119" y="0"/>
            <a:ext cx="11629095" cy="10287000"/>
          </a:xfrm>
          <a:prstGeom prst="rect">
            <a:avLst/>
          </a:prstGeom>
        </p:spPr>
      </p:pic>
      <p:pic>
        <p:nvPicPr>
          <p:cNvPr id="6" name="Picture 5" descr="A bottle with a painting on it&#10;&#10;Description automatically generated with low confidence">
            <a:extLst>
              <a:ext uri="{FF2B5EF4-FFF2-40B4-BE49-F238E27FC236}">
                <a16:creationId xmlns:a16="http://schemas.microsoft.com/office/drawing/2014/main" id="{68722213-AE93-2DB5-B601-B668DFBC3D8F}"/>
              </a:ext>
            </a:extLst>
          </p:cNvPr>
          <p:cNvPicPr>
            <a:picLocks noChangeAspect="1"/>
          </p:cNvPicPr>
          <p:nvPr/>
        </p:nvPicPr>
        <p:blipFill rotWithShape="1">
          <a:blip r:embed="rId4">
            <a:extLst>
              <a:ext uri="{28A0092B-C50C-407E-A947-70E740481C1C}">
                <a14:useLocalDpi xmlns:a14="http://schemas.microsoft.com/office/drawing/2010/main" val="0"/>
              </a:ext>
            </a:extLst>
          </a:blip>
          <a:srcRect l="96" r="2890"/>
          <a:stretch/>
        </p:blipFill>
        <p:spPr>
          <a:xfrm>
            <a:off x="0" y="0"/>
            <a:ext cx="6333888" cy="10287000"/>
          </a:xfrm>
          <a:prstGeom prst="rect">
            <a:avLst/>
          </a:prstGeom>
        </p:spPr>
      </p:pic>
      <p:sp>
        <p:nvSpPr>
          <p:cNvPr id="3" name="Text Placeholder 2"/>
          <p:cNvSpPr>
            <a:spLocks noGrp="1"/>
          </p:cNvSpPr>
          <p:nvPr>
            <p:ph type="body" sz="quarter" idx="10"/>
          </p:nvPr>
        </p:nvSpPr>
        <p:spPr/>
        <p:txBody>
          <a:bodyPr/>
          <a:lstStyle/>
          <a:p>
            <a:r>
              <a:rPr lang="en-US" i="1" dirty="0"/>
              <a:t>Lekythos</a:t>
            </a:r>
            <a:r>
              <a:rPr lang="en-US" dirty="0"/>
              <a:t> with a youth at a tomb, from Eretria, circa 440 BC</a:t>
            </a:r>
          </a:p>
        </p:txBody>
      </p:sp>
      <p:sp>
        <p:nvSpPr>
          <p:cNvPr id="4" name="Text Placeholder 3"/>
          <p:cNvSpPr>
            <a:spLocks noGrp="1"/>
          </p:cNvSpPr>
          <p:nvPr>
            <p:ph type="body" sz="quarter" idx="12"/>
          </p:nvPr>
        </p:nvSpPr>
        <p:spPr/>
        <p:txBody>
          <a:bodyPr/>
          <a:lstStyle/>
          <a:p>
            <a:r>
              <a:rPr lang="en-US"/>
              <a:t>2:25</a:t>
            </a:r>
            <a:endParaRPr lang="en-US" dirty="0"/>
          </a:p>
        </p:txBody>
      </p:sp>
      <p:sp>
        <p:nvSpPr>
          <p:cNvPr id="2" name="Title 1"/>
          <p:cNvSpPr>
            <a:spLocks noGrp="1"/>
          </p:cNvSpPr>
          <p:nvPr>
            <p:ph type="title"/>
          </p:nvPr>
        </p:nvSpPr>
        <p:spPr/>
        <p:txBody>
          <a:bodyPr/>
          <a:lstStyle/>
          <a:p>
            <a:r>
              <a:rPr lang="en-US" dirty="0"/>
              <a:t>But now you have returned to the Shepherd and Guardian of your souls</a:t>
            </a:r>
          </a:p>
        </p:txBody>
      </p:sp>
    </p:spTree>
    <p:extLst>
      <p:ext uri="{BB962C8B-B14F-4D97-AF65-F5344CB8AC3E}">
        <p14:creationId xmlns:p14="http://schemas.microsoft.com/office/powerpoint/2010/main" val="4242585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8969DC7-9DAB-3856-2C9F-D453A62AD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199" y="437182"/>
            <a:ext cx="9603237" cy="9147083"/>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1,400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tatue, art, artifact, stone carving&#10;&#10;Description automatically generated">
            <a:extLst>
              <a:ext uri="{FF2B5EF4-FFF2-40B4-BE49-F238E27FC236}">
                <a16:creationId xmlns:a16="http://schemas.microsoft.com/office/drawing/2014/main" id="{C794896F-CD0E-CA0B-091E-3B05B0FE9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968" y="0"/>
            <a:ext cx="16514064" cy="10287000"/>
          </a:xfrm>
          <a:prstGeom prst="rect">
            <a:avLst/>
          </a:prstGeom>
        </p:spPr>
      </p:pic>
      <p:sp>
        <p:nvSpPr>
          <p:cNvPr id="2" name="Text Placeholder 1">
            <a:extLst>
              <a:ext uri="{FF2B5EF4-FFF2-40B4-BE49-F238E27FC236}">
                <a16:creationId xmlns:a16="http://schemas.microsoft.com/office/drawing/2014/main" id="{F037B5EF-B187-4531-9867-28058491EE8A}"/>
              </a:ext>
            </a:extLst>
          </p:cNvPr>
          <p:cNvSpPr>
            <a:spLocks noGrp="1"/>
          </p:cNvSpPr>
          <p:nvPr>
            <p:ph type="body" sz="quarter" idx="10"/>
          </p:nvPr>
        </p:nvSpPr>
        <p:spPr/>
        <p:txBody>
          <a:bodyPr/>
          <a:lstStyle/>
          <a:p>
            <a:r>
              <a:rPr lang="en-US" dirty="0">
                <a:latin typeface="Calibri"/>
                <a:cs typeface="Calibri"/>
              </a:rPr>
              <a:t>Marble grave relief showing woman with newborn baby, circa 350 BC</a:t>
            </a:r>
            <a:endParaRPr lang="ja-JP" dirty="0"/>
          </a:p>
        </p:txBody>
      </p:sp>
      <p:sp>
        <p:nvSpPr>
          <p:cNvPr id="3" name="Text Placeholder 2">
            <a:extLst>
              <a:ext uri="{FF2B5EF4-FFF2-40B4-BE49-F238E27FC236}">
                <a16:creationId xmlns:a16="http://schemas.microsoft.com/office/drawing/2014/main" id="{DD4E259D-D3A5-4A12-9B63-B0032FFBE0ED}"/>
              </a:ext>
            </a:extLst>
          </p:cNvPr>
          <p:cNvSpPr>
            <a:spLocks noGrp="1"/>
          </p:cNvSpPr>
          <p:nvPr>
            <p:ph type="body" sz="quarter" idx="12"/>
          </p:nvPr>
        </p:nvSpPr>
        <p:spPr/>
        <p:txBody>
          <a:bodyPr/>
          <a:lstStyle/>
          <a:p>
            <a:r>
              <a:rPr lang="en-US">
                <a:latin typeface="Calibri"/>
                <a:cs typeface="Calibri"/>
              </a:rPr>
              <a:t>2:2</a:t>
            </a:r>
            <a:endParaRPr lang="en-US" dirty="0"/>
          </a:p>
        </p:txBody>
      </p:sp>
      <p:sp>
        <p:nvSpPr>
          <p:cNvPr id="4" name="Title 3">
            <a:extLst>
              <a:ext uri="{FF2B5EF4-FFF2-40B4-BE49-F238E27FC236}">
                <a16:creationId xmlns:a16="http://schemas.microsoft.com/office/drawing/2014/main" id="{2E346BB5-CEFE-431D-B9DF-F21BE0C332D6}"/>
              </a:ext>
            </a:extLst>
          </p:cNvPr>
          <p:cNvSpPr>
            <a:spLocks noGrp="1"/>
          </p:cNvSpPr>
          <p:nvPr>
            <p:ph type="title"/>
          </p:nvPr>
        </p:nvSpPr>
        <p:spPr/>
        <p:txBody>
          <a:bodyPr/>
          <a:lstStyle/>
          <a:p>
            <a:r>
              <a:rPr lang="en-US" dirty="0">
                <a:latin typeface="Calibri"/>
                <a:cs typeface="Calibri"/>
              </a:rPr>
              <a:t>Like newborn babies, long for pure spiritual milk</a:t>
            </a:r>
            <a:endParaRPr lang="ja-JP" altLang="en-US" dirty="0"/>
          </a:p>
        </p:txBody>
      </p:sp>
    </p:spTree>
    <p:extLst>
      <p:ext uri="{BB962C8B-B14F-4D97-AF65-F5344CB8AC3E}">
        <p14:creationId xmlns:p14="http://schemas.microsoft.com/office/powerpoint/2010/main" val="3293052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B0A73-15A5-531C-A7F0-4F90041E95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42F053-5281-08CE-1F55-5D27AC649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FD932DAD-00E4-906B-14E8-ED22F8071DD4}"/>
              </a:ext>
            </a:extLst>
          </p:cNvPr>
          <p:cNvSpPr>
            <a:spLocks noGrp="1"/>
          </p:cNvSpPr>
          <p:nvPr>
            <p:ph type="title"/>
          </p:nvPr>
        </p:nvSpPr>
        <p:spPr>
          <a:xfrm>
            <a:off x="0" y="5425406"/>
            <a:ext cx="18288000" cy="877824"/>
          </a:xfrm>
        </p:spPr>
        <p:txBody>
          <a:bodyPr/>
          <a:lstStyle/>
          <a:p>
            <a:r>
              <a:rPr lang="en-US" dirty="0"/>
              <a:t>1 Peter 2</a:t>
            </a:r>
          </a:p>
        </p:txBody>
      </p:sp>
      <p:pic>
        <p:nvPicPr>
          <p:cNvPr id="10" name="Picture 9">
            <a:extLst>
              <a:ext uri="{FF2B5EF4-FFF2-40B4-BE49-F238E27FC236}">
                <a16:creationId xmlns:a16="http://schemas.microsoft.com/office/drawing/2014/main" id="{BC833CEE-F500-66D1-D052-298AD29FA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17826"/>
            <a:ext cx="7269480" cy="408758"/>
          </a:xfrm>
          <a:prstGeom prst="rect">
            <a:avLst/>
          </a:prstGeom>
        </p:spPr>
      </p:pic>
      <p:sp>
        <p:nvSpPr>
          <p:cNvPr id="2" name="Title 4">
            <a:extLst>
              <a:ext uri="{FF2B5EF4-FFF2-40B4-BE49-F238E27FC236}">
                <a16:creationId xmlns:a16="http://schemas.microsoft.com/office/drawing/2014/main" id="{67F0D38F-D05B-6FD0-E135-A440A0C35961}"/>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1 Peter 2 presentation from the Photo Companion to the Bible. To purchase the full volume, visit https://www.bibleplaces.com/peter-jude/</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4" name="Arrow: Right 3">
            <a:extLst>
              <a:ext uri="{FF2B5EF4-FFF2-40B4-BE49-F238E27FC236}">
                <a16:creationId xmlns:a16="http://schemas.microsoft.com/office/drawing/2014/main" id="{C0EF4E44-47C9-1B8C-4FF2-DAD77FA3F140}"/>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295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breastfeeding a baby&#10;&#10;Description automatically generated with medium confidence">
            <a:extLst>
              <a:ext uri="{FF2B5EF4-FFF2-40B4-BE49-F238E27FC236}">
                <a16:creationId xmlns:a16="http://schemas.microsoft.com/office/drawing/2014/main" id="{1C6CE3C4-7F14-939B-1F1E-F431300FD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
            <a:ext cx="18286812" cy="10287668"/>
          </a:xfrm>
          <a:prstGeom prst="rect">
            <a:avLst/>
          </a:prstGeom>
        </p:spPr>
      </p:pic>
      <p:sp>
        <p:nvSpPr>
          <p:cNvPr id="2" name="Text Placeholder 1"/>
          <p:cNvSpPr>
            <a:spLocks noGrp="1"/>
          </p:cNvSpPr>
          <p:nvPr>
            <p:ph type="body" sz="quarter" idx="10"/>
          </p:nvPr>
        </p:nvSpPr>
        <p:spPr/>
        <p:txBody>
          <a:bodyPr/>
          <a:lstStyle/>
          <a:p>
            <a:r>
              <a:rPr lang="en-US" dirty="0"/>
              <a:t>Figure of a woman nursing a child, from Gezer, Hellenistic or Roman period</a:t>
            </a:r>
          </a:p>
        </p:txBody>
      </p:sp>
      <p:sp>
        <p:nvSpPr>
          <p:cNvPr id="3" name="Text Placeholder 2"/>
          <p:cNvSpPr>
            <a:spLocks noGrp="1"/>
          </p:cNvSpPr>
          <p:nvPr>
            <p:ph type="body" sz="quarter" idx="12"/>
          </p:nvPr>
        </p:nvSpPr>
        <p:spPr/>
        <p:txBody>
          <a:bodyPr/>
          <a:lstStyle/>
          <a:p>
            <a:r>
              <a:rPr lang="en-US" dirty="0">
                <a:latin typeface="Calibri"/>
                <a:cs typeface="Calibri"/>
              </a:rPr>
              <a:t>2:2</a:t>
            </a:r>
            <a:endParaRPr lang="en-US" dirty="0"/>
          </a:p>
        </p:txBody>
      </p:sp>
      <p:sp>
        <p:nvSpPr>
          <p:cNvPr id="4" name="Title 3"/>
          <p:cNvSpPr>
            <a:spLocks noGrp="1"/>
          </p:cNvSpPr>
          <p:nvPr>
            <p:ph type="title"/>
          </p:nvPr>
        </p:nvSpPr>
        <p:spPr/>
        <p:txBody>
          <a:bodyPr/>
          <a:lstStyle/>
          <a:p>
            <a:r>
              <a:rPr lang="en-US" dirty="0">
                <a:latin typeface="Calibri"/>
                <a:cs typeface="Calibri"/>
              </a:rPr>
              <a:t>Like newborn babies, long for pure spiritual milk</a:t>
            </a:r>
            <a:endParaRPr lang="en-US" dirty="0"/>
          </a:p>
        </p:txBody>
      </p:sp>
    </p:spTree>
    <p:extLst>
      <p:ext uri="{BB962C8B-B14F-4D97-AF65-F5344CB8AC3E}">
        <p14:creationId xmlns:p14="http://schemas.microsoft.com/office/powerpoint/2010/main" val="3141009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holding a baby&#10;&#10;Description automatically generated with medium confidence">
            <a:extLst>
              <a:ext uri="{FF2B5EF4-FFF2-40B4-BE49-F238E27FC236}">
                <a16:creationId xmlns:a16="http://schemas.microsoft.com/office/drawing/2014/main" id="{343D8DC3-3629-52C1-0B31-21F51AE1E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056" y="0"/>
            <a:ext cx="10533888" cy="10287000"/>
          </a:xfrm>
          <a:prstGeom prst="rect">
            <a:avLst/>
          </a:prstGeom>
        </p:spPr>
      </p:pic>
      <p:sp>
        <p:nvSpPr>
          <p:cNvPr id="2" name="Text Placeholder 1">
            <a:extLst>
              <a:ext uri="{FF2B5EF4-FFF2-40B4-BE49-F238E27FC236}">
                <a16:creationId xmlns:a16="http://schemas.microsoft.com/office/drawing/2014/main" id="{F037B5EF-B187-4531-9867-28058491EE8A}"/>
              </a:ext>
            </a:extLst>
          </p:cNvPr>
          <p:cNvSpPr>
            <a:spLocks noGrp="1"/>
          </p:cNvSpPr>
          <p:nvPr>
            <p:ph type="body" sz="quarter" idx="10"/>
          </p:nvPr>
        </p:nvSpPr>
        <p:spPr/>
        <p:txBody>
          <a:bodyPr/>
          <a:lstStyle/>
          <a:p>
            <a:r>
              <a:rPr lang="en-US" dirty="0">
                <a:latin typeface="Calibri"/>
                <a:cs typeface="Calibri"/>
              </a:rPr>
              <a:t>Statue of a woman breastfeeding her baby, from Quirinal, early 1st century AD</a:t>
            </a:r>
            <a:endParaRPr lang="ja-JP" altLang="en-US" dirty="0"/>
          </a:p>
        </p:txBody>
      </p:sp>
      <p:sp>
        <p:nvSpPr>
          <p:cNvPr id="3" name="Text Placeholder 2">
            <a:extLst>
              <a:ext uri="{FF2B5EF4-FFF2-40B4-BE49-F238E27FC236}">
                <a16:creationId xmlns:a16="http://schemas.microsoft.com/office/drawing/2014/main" id="{DD4E259D-D3A5-4A12-9B63-B0032FFBE0ED}"/>
              </a:ext>
            </a:extLst>
          </p:cNvPr>
          <p:cNvSpPr>
            <a:spLocks noGrp="1"/>
          </p:cNvSpPr>
          <p:nvPr>
            <p:ph type="body" sz="quarter" idx="12"/>
          </p:nvPr>
        </p:nvSpPr>
        <p:spPr/>
        <p:txBody>
          <a:bodyPr/>
          <a:lstStyle/>
          <a:p>
            <a:r>
              <a:rPr lang="en-US" dirty="0">
                <a:latin typeface="Calibri"/>
                <a:cs typeface="Calibri"/>
              </a:rPr>
              <a:t>2:2</a:t>
            </a:r>
            <a:endParaRPr lang="en-US" dirty="0"/>
          </a:p>
        </p:txBody>
      </p:sp>
      <p:sp>
        <p:nvSpPr>
          <p:cNvPr id="4" name="Title 3">
            <a:extLst>
              <a:ext uri="{FF2B5EF4-FFF2-40B4-BE49-F238E27FC236}">
                <a16:creationId xmlns:a16="http://schemas.microsoft.com/office/drawing/2014/main" id="{2E346BB5-CEFE-431D-B9DF-F21BE0C332D6}"/>
              </a:ext>
            </a:extLst>
          </p:cNvPr>
          <p:cNvSpPr>
            <a:spLocks noGrp="1"/>
          </p:cNvSpPr>
          <p:nvPr>
            <p:ph type="title"/>
          </p:nvPr>
        </p:nvSpPr>
        <p:spPr/>
        <p:txBody>
          <a:bodyPr/>
          <a:lstStyle/>
          <a:p>
            <a:r>
              <a:rPr lang="en-US" dirty="0">
                <a:latin typeface="Calibri"/>
                <a:cs typeface="Calibri"/>
              </a:rPr>
              <a:t>Like newborn babies, long for pure spiritual milk</a:t>
            </a:r>
            <a:endParaRPr lang="ja-JP" altLang="en-US" dirty="0"/>
          </a:p>
        </p:txBody>
      </p:sp>
    </p:spTree>
    <p:extLst>
      <p:ext uri="{BB962C8B-B14F-4D97-AF65-F5344CB8AC3E}">
        <p14:creationId xmlns:p14="http://schemas.microsoft.com/office/powerpoint/2010/main" val="1701726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lack, vessel, jar&#10;&#10;Description automatically generated">
            <a:extLst>
              <a:ext uri="{FF2B5EF4-FFF2-40B4-BE49-F238E27FC236}">
                <a16:creationId xmlns:a16="http://schemas.microsoft.com/office/drawing/2014/main" id="{DE16232A-1DB8-D55B-B52B-BB4B280FE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Red-figure </a:t>
            </a:r>
            <a:r>
              <a:rPr lang="en-US" i="1" dirty="0" err="1"/>
              <a:t>oinochoe</a:t>
            </a:r>
            <a:r>
              <a:rPr lang="en-US" dirty="0"/>
              <a:t> depicting a seated youth reading from a scroll, circa 400 BC</a:t>
            </a:r>
          </a:p>
        </p:txBody>
      </p:sp>
      <p:sp>
        <p:nvSpPr>
          <p:cNvPr id="3" name="Text Placeholder 2"/>
          <p:cNvSpPr>
            <a:spLocks noGrp="1"/>
          </p:cNvSpPr>
          <p:nvPr>
            <p:ph type="body" sz="quarter" idx="12"/>
          </p:nvPr>
        </p:nvSpPr>
        <p:spPr/>
        <p:txBody>
          <a:bodyPr/>
          <a:lstStyle/>
          <a:p>
            <a:r>
              <a:rPr lang="en-US" dirty="0">
                <a:latin typeface="Calibri"/>
                <a:cs typeface="Calibri"/>
              </a:rPr>
              <a:t>2:2</a:t>
            </a:r>
            <a:endParaRPr lang="en-US" dirty="0"/>
          </a:p>
        </p:txBody>
      </p:sp>
      <p:sp>
        <p:nvSpPr>
          <p:cNvPr id="4" name="Title 3"/>
          <p:cNvSpPr>
            <a:spLocks noGrp="1"/>
          </p:cNvSpPr>
          <p:nvPr>
            <p:ph type="title"/>
          </p:nvPr>
        </p:nvSpPr>
        <p:spPr/>
        <p:txBody>
          <a:bodyPr/>
          <a:lstStyle/>
          <a:p>
            <a:r>
              <a:rPr lang="en-US" dirty="0">
                <a:latin typeface="Calibri"/>
                <a:cs typeface="Calibri"/>
              </a:rPr>
              <a:t>That by it you may grow in respect to salvation</a:t>
            </a:r>
            <a:endParaRPr lang="en-US" dirty="0"/>
          </a:p>
        </p:txBody>
      </p:sp>
    </p:spTree>
    <p:extLst>
      <p:ext uri="{BB962C8B-B14F-4D97-AF65-F5344CB8AC3E}">
        <p14:creationId xmlns:p14="http://schemas.microsoft.com/office/powerpoint/2010/main" val="3818112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3CAA99-6ADD-6DAF-9308-C9E509329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Bronze boxer, from the Via IV </a:t>
            </a:r>
            <a:r>
              <a:rPr lang="en-US" dirty="0" err="1"/>
              <a:t>Novembre</a:t>
            </a:r>
            <a:r>
              <a:rPr lang="en-US" dirty="0"/>
              <a:t> in Rome, circa 100 BC</a:t>
            </a:r>
          </a:p>
        </p:txBody>
      </p:sp>
      <p:sp>
        <p:nvSpPr>
          <p:cNvPr id="3" name="Text Placeholder 2"/>
          <p:cNvSpPr>
            <a:spLocks noGrp="1"/>
          </p:cNvSpPr>
          <p:nvPr>
            <p:ph type="body" sz="quarter" idx="12"/>
          </p:nvPr>
        </p:nvSpPr>
        <p:spPr/>
        <p:txBody>
          <a:bodyPr/>
          <a:lstStyle/>
          <a:p>
            <a:r>
              <a:rPr lang="en-US" dirty="0">
                <a:latin typeface="Calibri"/>
                <a:cs typeface="Calibri"/>
              </a:rPr>
              <a:t>2:2</a:t>
            </a:r>
            <a:endParaRPr lang="en-US" dirty="0"/>
          </a:p>
        </p:txBody>
      </p:sp>
      <p:sp>
        <p:nvSpPr>
          <p:cNvPr id="4" name="Title 3"/>
          <p:cNvSpPr>
            <a:spLocks noGrp="1"/>
          </p:cNvSpPr>
          <p:nvPr>
            <p:ph type="title"/>
          </p:nvPr>
        </p:nvSpPr>
        <p:spPr/>
        <p:txBody>
          <a:bodyPr/>
          <a:lstStyle/>
          <a:p>
            <a:r>
              <a:rPr lang="en-US" dirty="0">
                <a:latin typeface="Calibri"/>
                <a:cs typeface="Calibri"/>
              </a:rPr>
              <a:t>That by it you may grow in respect to salvation</a:t>
            </a:r>
            <a:endParaRPr lang="en-US" dirty="0"/>
          </a:p>
        </p:txBody>
      </p:sp>
    </p:spTree>
    <p:extLst>
      <p:ext uri="{BB962C8B-B14F-4D97-AF65-F5344CB8AC3E}">
        <p14:creationId xmlns:p14="http://schemas.microsoft.com/office/powerpoint/2010/main" val="83454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holding a sword&#10;&#10;Description automatically generated with medium confidence">
            <a:extLst>
              <a:ext uri="{FF2B5EF4-FFF2-40B4-BE49-F238E27FC236}">
                <a16:creationId xmlns:a16="http://schemas.microsoft.com/office/drawing/2014/main" id="{8AD3DDBA-6036-7B57-5042-DC8BF9789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037B5EF-B187-4531-9867-28058491EE8A}"/>
              </a:ext>
            </a:extLst>
          </p:cNvPr>
          <p:cNvSpPr>
            <a:spLocks noGrp="1"/>
          </p:cNvSpPr>
          <p:nvPr>
            <p:ph type="body" sz="quarter" idx="10"/>
          </p:nvPr>
        </p:nvSpPr>
        <p:spPr/>
        <p:txBody>
          <a:bodyPr/>
          <a:lstStyle/>
          <a:p>
            <a:r>
              <a:rPr lang="en-US" dirty="0">
                <a:latin typeface="Calibri"/>
                <a:cs typeface="Calibri"/>
              </a:rPr>
              <a:t>King David statue on Mount Zion</a:t>
            </a:r>
            <a:endParaRPr lang="ja-JP" dirty="0"/>
          </a:p>
        </p:txBody>
      </p:sp>
      <p:sp>
        <p:nvSpPr>
          <p:cNvPr id="3" name="Text Placeholder 2">
            <a:extLst>
              <a:ext uri="{FF2B5EF4-FFF2-40B4-BE49-F238E27FC236}">
                <a16:creationId xmlns:a16="http://schemas.microsoft.com/office/drawing/2014/main" id="{DD4E259D-D3A5-4A12-9B63-B0032FFBE0ED}"/>
              </a:ext>
            </a:extLst>
          </p:cNvPr>
          <p:cNvSpPr>
            <a:spLocks noGrp="1"/>
          </p:cNvSpPr>
          <p:nvPr>
            <p:ph type="body" sz="quarter" idx="12"/>
          </p:nvPr>
        </p:nvSpPr>
        <p:spPr/>
        <p:txBody>
          <a:bodyPr/>
          <a:lstStyle/>
          <a:p>
            <a:r>
              <a:rPr lang="en-US" dirty="0">
                <a:latin typeface="Calibri"/>
                <a:cs typeface="Calibri"/>
              </a:rPr>
              <a:t>2:3</a:t>
            </a:r>
            <a:endParaRPr lang="en-US" dirty="0"/>
          </a:p>
        </p:txBody>
      </p:sp>
      <p:sp>
        <p:nvSpPr>
          <p:cNvPr id="4" name="Title 3">
            <a:extLst>
              <a:ext uri="{FF2B5EF4-FFF2-40B4-BE49-F238E27FC236}">
                <a16:creationId xmlns:a16="http://schemas.microsoft.com/office/drawing/2014/main" id="{2E346BB5-CEFE-431D-B9DF-F21BE0C332D6}"/>
              </a:ext>
            </a:extLst>
          </p:cNvPr>
          <p:cNvSpPr>
            <a:spLocks noGrp="1"/>
          </p:cNvSpPr>
          <p:nvPr>
            <p:ph type="title"/>
          </p:nvPr>
        </p:nvSpPr>
        <p:spPr/>
        <p:txBody>
          <a:bodyPr/>
          <a:lstStyle/>
          <a:p>
            <a:r>
              <a:rPr lang="en-US" dirty="0">
                <a:latin typeface="Calibri"/>
                <a:cs typeface="Calibri"/>
              </a:rPr>
              <a:t>If you have tasted that the Lord is gracious</a:t>
            </a:r>
            <a:endParaRPr lang="ja-JP" dirty="0"/>
          </a:p>
        </p:txBody>
      </p:sp>
    </p:spTree>
    <p:extLst>
      <p:ext uri="{BB962C8B-B14F-4D97-AF65-F5344CB8AC3E}">
        <p14:creationId xmlns:p14="http://schemas.microsoft.com/office/powerpoint/2010/main" val="1924000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wall, old, stone&#10;&#10;Description automatically generated">
            <a:extLst>
              <a:ext uri="{FF2B5EF4-FFF2-40B4-BE49-F238E27FC236}">
                <a16:creationId xmlns:a16="http://schemas.microsoft.com/office/drawing/2014/main" id="{F5C348B7-975E-4802-DEE3-5281DAD94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576" y="0"/>
            <a:ext cx="15928848" cy="10287000"/>
          </a:xfrm>
          <a:prstGeom prst="rect">
            <a:avLst/>
          </a:prstGeom>
        </p:spPr>
      </p:pic>
      <p:sp>
        <p:nvSpPr>
          <p:cNvPr id="2" name="Text Placeholder 1">
            <a:extLst>
              <a:ext uri="{FF2B5EF4-FFF2-40B4-BE49-F238E27FC236}">
                <a16:creationId xmlns:a16="http://schemas.microsoft.com/office/drawing/2014/main" id="{96712918-A570-42D2-B809-0F7DD6BD8644}"/>
              </a:ext>
            </a:extLst>
          </p:cNvPr>
          <p:cNvSpPr>
            <a:spLocks noGrp="1"/>
          </p:cNvSpPr>
          <p:nvPr>
            <p:ph type="body" sz="quarter" idx="10"/>
          </p:nvPr>
        </p:nvSpPr>
        <p:spPr/>
        <p:txBody>
          <a:bodyPr/>
          <a:lstStyle/>
          <a:p>
            <a:r>
              <a:rPr lang="en-US" altLang="ja-JP" dirty="0"/>
              <a:t>Fresco of a woman handing a beggar a drink, from Pompeii, 1st century AD</a:t>
            </a:r>
            <a:endParaRPr lang="ja-JP" dirty="0"/>
          </a:p>
        </p:txBody>
      </p:sp>
      <p:sp>
        <p:nvSpPr>
          <p:cNvPr id="3" name="Text Placeholder 2">
            <a:extLst>
              <a:ext uri="{FF2B5EF4-FFF2-40B4-BE49-F238E27FC236}">
                <a16:creationId xmlns:a16="http://schemas.microsoft.com/office/drawing/2014/main" id="{F02E0FAA-51CF-4A01-88CE-C01F126AFD4F}"/>
              </a:ext>
            </a:extLst>
          </p:cNvPr>
          <p:cNvSpPr>
            <a:spLocks noGrp="1"/>
          </p:cNvSpPr>
          <p:nvPr>
            <p:ph type="body" sz="quarter" idx="12"/>
          </p:nvPr>
        </p:nvSpPr>
        <p:spPr/>
        <p:txBody>
          <a:bodyPr/>
          <a:lstStyle/>
          <a:p>
            <a:r>
              <a:rPr lang="en-US" dirty="0">
                <a:latin typeface="Calibri"/>
                <a:cs typeface="Calibri"/>
              </a:rPr>
              <a:t>2:3</a:t>
            </a:r>
            <a:endParaRPr lang="en-US" dirty="0"/>
          </a:p>
        </p:txBody>
      </p:sp>
      <p:sp>
        <p:nvSpPr>
          <p:cNvPr id="4" name="Title 3">
            <a:extLst>
              <a:ext uri="{FF2B5EF4-FFF2-40B4-BE49-F238E27FC236}">
                <a16:creationId xmlns:a16="http://schemas.microsoft.com/office/drawing/2014/main" id="{30406F7A-E60A-478F-9AC3-3E64C181E25B}"/>
              </a:ext>
            </a:extLst>
          </p:cNvPr>
          <p:cNvSpPr>
            <a:spLocks noGrp="1"/>
          </p:cNvSpPr>
          <p:nvPr>
            <p:ph type="title"/>
          </p:nvPr>
        </p:nvSpPr>
        <p:spPr/>
        <p:txBody>
          <a:bodyPr/>
          <a:lstStyle/>
          <a:p>
            <a:r>
              <a:rPr lang="en-US" dirty="0">
                <a:latin typeface="Calibri"/>
                <a:cs typeface="Calibri"/>
              </a:rPr>
              <a:t>If you have tasted that the Lord is gracious</a:t>
            </a:r>
            <a:endParaRPr lang="ja-JP" dirty="0"/>
          </a:p>
        </p:txBody>
      </p:sp>
    </p:spTree>
    <p:extLst>
      <p:ext uri="{BB962C8B-B14F-4D97-AF65-F5344CB8AC3E}">
        <p14:creationId xmlns:p14="http://schemas.microsoft.com/office/powerpoint/2010/main" val="4231360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E30D6-288B-F8E3-79E9-0D6417AF0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6712918-A570-42D2-B809-0F7DD6BD8644}"/>
              </a:ext>
            </a:extLst>
          </p:cNvPr>
          <p:cNvSpPr>
            <a:spLocks noGrp="1"/>
          </p:cNvSpPr>
          <p:nvPr>
            <p:ph type="body" sz="quarter" idx="10"/>
          </p:nvPr>
        </p:nvSpPr>
        <p:spPr/>
        <p:txBody>
          <a:bodyPr/>
          <a:lstStyle/>
          <a:p>
            <a:r>
              <a:rPr lang="en-US" altLang="ja-JP" dirty="0"/>
              <a:t>Fresco of a young man drinking from a cup, from Pompeii, 1st century AD</a:t>
            </a:r>
            <a:endParaRPr lang="ja-JP" dirty="0" err="1"/>
          </a:p>
        </p:txBody>
      </p:sp>
      <p:sp>
        <p:nvSpPr>
          <p:cNvPr id="3" name="Text Placeholder 2">
            <a:extLst>
              <a:ext uri="{FF2B5EF4-FFF2-40B4-BE49-F238E27FC236}">
                <a16:creationId xmlns:a16="http://schemas.microsoft.com/office/drawing/2014/main" id="{F02E0FAA-51CF-4A01-88CE-C01F126AFD4F}"/>
              </a:ext>
            </a:extLst>
          </p:cNvPr>
          <p:cNvSpPr>
            <a:spLocks noGrp="1"/>
          </p:cNvSpPr>
          <p:nvPr>
            <p:ph type="body" sz="quarter" idx="12"/>
          </p:nvPr>
        </p:nvSpPr>
        <p:spPr/>
        <p:txBody>
          <a:bodyPr/>
          <a:lstStyle/>
          <a:p>
            <a:r>
              <a:rPr lang="en-US" dirty="0">
                <a:latin typeface="Calibri"/>
                <a:cs typeface="Calibri"/>
              </a:rPr>
              <a:t>2:3</a:t>
            </a:r>
            <a:endParaRPr lang="en-US" dirty="0"/>
          </a:p>
        </p:txBody>
      </p:sp>
      <p:sp>
        <p:nvSpPr>
          <p:cNvPr id="4" name="Title 3">
            <a:extLst>
              <a:ext uri="{FF2B5EF4-FFF2-40B4-BE49-F238E27FC236}">
                <a16:creationId xmlns:a16="http://schemas.microsoft.com/office/drawing/2014/main" id="{30406F7A-E60A-478F-9AC3-3E64C181E25B}"/>
              </a:ext>
            </a:extLst>
          </p:cNvPr>
          <p:cNvSpPr>
            <a:spLocks noGrp="1"/>
          </p:cNvSpPr>
          <p:nvPr>
            <p:ph type="title"/>
          </p:nvPr>
        </p:nvSpPr>
        <p:spPr/>
        <p:txBody>
          <a:bodyPr/>
          <a:lstStyle/>
          <a:p>
            <a:r>
              <a:rPr lang="en-US" dirty="0">
                <a:latin typeface="Calibri"/>
                <a:cs typeface="Calibri"/>
              </a:rPr>
              <a:t>If you have tasted that the Lord is gracious</a:t>
            </a:r>
            <a:endParaRPr lang="ja-JP" dirty="0"/>
          </a:p>
        </p:txBody>
      </p:sp>
    </p:spTree>
    <p:extLst>
      <p:ext uri="{BB962C8B-B14F-4D97-AF65-F5344CB8AC3E}">
        <p14:creationId xmlns:p14="http://schemas.microsoft.com/office/powerpoint/2010/main" val="3525573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tone&#10;&#10;Description automatically generated">
            <a:extLst>
              <a:ext uri="{FF2B5EF4-FFF2-40B4-BE49-F238E27FC236}">
                <a16:creationId xmlns:a16="http://schemas.microsoft.com/office/drawing/2014/main" id="{E4016320-4CB6-2C22-07CD-0B0C6E7C5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9692640" cy="10287000"/>
          </a:xfrm>
          <a:prstGeom prst="rect">
            <a:avLst/>
          </a:prstGeom>
        </p:spPr>
      </p:pic>
      <p:sp>
        <p:nvSpPr>
          <p:cNvPr id="2" name="Text Placeholder 1">
            <a:extLst>
              <a:ext uri="{FF2B5EF4-FFF2-40B4-BE49-F238E27FC236}">
                <a16:creationId xmlns:a16="http://schemas.microsoft.com/office/drawing/2014/main" id="{96712918-A570-42D2-B809-0F7DD6BD8644}"/>
              </a:ext>
            </a:extLst>
          </p:cNvPr>
          <p:cNvSpPr>
            <a:spLocks noGrp="1"/>
          </p:cNvSpPr>
          <p:nvPr>
            <p:ph type="body" sz="quarter" idx="10"/>
          </p:nvPr>
        </p:nvSpPr>
        <p:spPr/>
        <p:txBody>
          <a:bodyPr/>
          <a:lstStyle/>
          <a:p>
            <a:r>
              <a:rPr lang="en-US" altLang="ja-JP" dirty="0"/>
              <a:t>Fresco of a maenad holding a cupid, from Pompeii, 1st century AD</a:t>
            </a:r>
            <a:endParaRPr lang="ja-JP" dirty="0" err="1"/>
          </a:p>
        </p:txBody>
      </p:sp>
      <p:sp>
        <p:nvSpPr>
          <p:cNvPr id="3" name="Text Placeholder 2">
            <a:extLst>
              <a:ext uri="{FF2B5EF4-FFF2-40B4-BE49-F238E27FC236}">
                <a16:creationId xmlns:a16="http://schemas.microsoft.com/office/drawing/2014/main" id="{F02E0FAA-51CF-4A01-88CE-C01F126AFD4F}"/>
              </a:ext>
            </a:extLst>
          </p:cNvPr>
          <p:cNvSpPr>
            <a:spLocks noGrp="1"/>
          </p:cNvSpPr>
          <p:nvPr>
            <p:ph type="body" sz="quarter" idx="12"/>
          </p:nvPr>
        </p:nvSpPr>
        <p:spPr/>
        <p:txBody>
          <a:bodyPr/>
          <a:lstStyle/>
          <a:p>
            <a:r>
              <a:rPr lang="en-US" dirty="0">
                <a:latin typeface="Calibri"/>
                <a:cs typeface="Calibri"/>
              </a:rPr>
              <a:t>2:3</a:t>
            </a:r>
            <a:endParaRPr lang="en-US" dirty="0"/>
          </a:p>
        </p:txBody>
      </p:sp>
      <p:sp>
        <p:nvSpPr>
          <p:cNvPr id="4" name="Title 3">
            <a:extLst>
              <a:ext uri="{FF2B5EF4-FFF2-40B4-BE49-F238E27FC236}">
                <a16:creationId xmlns:a16="http://schemas.microsoft.com/office/drawing/2014/main" id="{30406F7A-E60A-478F-9AC3-3E64C181E25B}"/>
              </a:ext>
            </a:extLst>
          </p:cNvPr>
          <p:cNvSpPr>
            <a:spLocks noGrp="1"/>
          </p:cNvSpPr>
          <p:nvPr>
            <p:ph type="title"/>
          </p:nvPr>
        </p:nvSpPr>
        <p:spPr/>
        <p:txBody>
          <a:bodyPr/>
          <a:lstStyle/>
          <a:p>
            <a:r>
              <a:rPr lang="en-US" dirty="0">
                <a:latin typeface="Calibri"/>
                <a:cs typeface="Calibri"/>
              </a:rPr>
              <a:t>If you have tasted that the Lord is gracious</a:t>
            </a:r>
            <a:endParaRPr lang="ja-JP" dirty="0"/>
          </a:p>
        </p:txBody>
      </p:sp>
    </p:spTree>
    <p:extLst>
      <p:ext uri="{BB962C8B-B14F-4D97-AF65-F5344CB8AC3E}">
        <p14:creationId xmlns:p14="http://schemas.microsoft.com/office/powerpoint/2010/main" val="984874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tone&#10;&#10;Description automatically generated">
            <a:extLst>
              <a:ext uri="{FF2B5EF4-FFF2-40B4-BE49-F238E27FC236}">
                <a16:creationId xmlns:a16="http://schemas.microsoft.com/office/drawing/2014/main" id="{2F59F86A-4F58-3D32-ECFB-20FF0ABF4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Stone of the Pregnant Woman in Baalbek (from the southwest)</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You come to Him as to a living stone that has been rejected by men</a:t>
            </a:r>
          </a:p>
        </p:txBody>
      </p:sp>
    </p:spTree>
    <p:extLst>
      <p:ext uri="{BB962C8B-B14F-4D97-AF65-F5344CB8AC3E}">
        <p14:creationId xmlns:p14="http://schemas.microsoft.com/office/powerpoint/2010/main" val="1941854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on a stone wall&#10;&#10;Description automatically generated with medium confidence">
            <a:extLst>
              <a:ext uri="{FF2B5EF4-FFF2-40B4-BE49-F238E27FC236}">
                <a16:creationId xmlns:a16="http://schemas.microsoft.com/office/drawing/2014/main" id="{B5DEBC7A-2B68-CB2F-BC22-2A74E1BB7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50A9ACF-F20E-4816-A8F2-174664FCDD34}"/>
              </a:ext>
            </a:extLst>
          </p:cNvPr>
          <p:cNvSpPr>
            <a:spLocks noGrp="1"/>
          </p:cNvSpPr>
          <p:nvPr>
            <p:ph type="body" sz="quarter" idx="10"/>
          </p:nvPr>
        </p:nvSpPr>
        <p:spPr/>
        <p:txBody>
          <a:bodyPr/>
          <a:lstStyle/>
          <a:p>
            <a:r>
              <a:rPr lang="en-US" dirty="0"/>
              <a:t>Foundation stones in the Temple of Jupiter at Baalbek</a:t>
            </a:r>
          </a:p>
        </p:txBody>
      </p:sp>
      <p:sp>
        <p:nvSpPr>
          <p:cNvPr id="3" name="Text Placeholder 2">
            <a:extLst>
              <a:ext uri="{FF2B5EF4-FFF2-40B4-BE49-F238E27FC236}">
                <a16:creationId xmlns:a16="http://schemas.microsoft.com/office/drawing/2014/main" id="{8EBA83B6-6B3A-4709-9573-80B5C1653B60}"/>
              </a:ext>
            </a:extLst>
          </p:cNvPr>
          <p:cNvSpPr>
            <a:spLocks noGrp="1"/>
          </p:cNvSpPr>
          <p:nvPr>
            <p:ph type="body" sz="quarter" idx="12"/>
          </p:nvPr>
        </p:nvSpPr>
        <p:spPr/>
        <p:txBody>
          <a:bodyPr/>
          <a:lstStyle/>
          <a:p>
            <a:r>
              <a:rPr lang="en-US" dirty="0"/>
              <a:t>2:4</a:t>
            </a:r>
          </a:p>
        </p:txBody>
      </p:sp>
      <p:sp>
        <p:nvSpPr>
          <p:cNvPr id="4" name="Title 3">
            <a:extLst>
              <a:ext uri="{FF2B5EF4-FFF2-40B4-BE49-F238E27FC236}">
                <a16:creationId xmlns:a16="http://schemas.microsoft.com/office/drawing/2014/main" id="{6DE7A811-8BD9-4D25-9C87-CD295BC8E7D8}"/>
              </a:ext>
            </a:extLst>
          </p:cNvPr>
          <p:cNvSpPr>
            <a:spLocks noGrp="1"/>
          </p:cNvSpPr>
          <p:nvPr>
            <p:ph type="title"/>
          </p:nvPr>
        </p:nvSpPr>
        <p:spPr/>
        <p:txBody>
          <a:bodyPr/>
          <a:lstStyle/>
          <a:p>
            <a:r>
              <a:rPr lang="en-US" dirty="0"/>
              <a:t>As to a living stone . . . rejected by men b</a:t>
            </a:r>
            <a:r>
              <a:rPr lang="en-US" dirty="0">
                <a:latin typeface="Calibri"/>
                <a:cs typeface="Calibri"/>
              </a:rPr>
              <a:t>ut choice and precious in the sight of God</a:t>
            </a:r>
            <a:endParaRPr lang="en-US" dirty="0"/>
          </a:p>
        </p:txBody>
      </p:sp>
    </p:spTree>
    <p:extLst>
      <p:ext uri="{BB962C8B-B14F-4D97-AF65-F5344CB8AC3E}">
        <p14:creationId xmlns:p14="http://schemas.microsoft.com/office/powerpoint/2010/main" val="4057485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D98B5-FF20-8D9B-0BC9-57A77FC66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752" y="0"/>
            <a:ext cx="15398496" cy="10287000"/>
          </a:xfrm>
          <a:prstGeom prst="rect">
            <a:avLst/>
          </a:prstGeom>
        </p:spPr>
      </p:pic>
      <p:sp>
        <p:nvSpPr>
          <p:cNvPr id="2" name="Text Placeholder 1"/>
          <p:cNvSpPr>
            <a:spLocks noGrp="1"/>
          </p:cNvSpPr>
          <p:nvPr>
            <p:ph type="body" sz="quarter" idx="10"/>
          </p:nvPr>
        </p:nvSpPr>
        <p:spPr/>
        <p:txBody>
          <a:bodyPr/>
          <a:lstStyle/>
          <a:p>
            <a:r>
              <a:rPr lang="en-US" i="1" dirty="0"/>
              <a:t>A </a:t>
            </a:r>
            <a:r>
              <a:rPr lang="en-US" i="1" dirty="0" err="1"/>
              <a:t>Favourite</a:t>
            </a:r>
            <a:r>
              <a:rPr lang="en-US" i="1" dirty="0"/>
              <a:t> Custom</a:t>
            </a:r>
            <a:r>
              <a:rPr lang="en-US" dirty="0"/>
              <a:t>, by Lawrence Alma-Tadema, 1909</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Therefore, put aside all malice</a:t>
            </a:r>
          </a:p>
        </p:txBody>
      </p:sp>
    </p:spTree>
    <p:extLst>
      <p:ext uri="{BB962C8B-B14F-4D97-AF65-F5344CB8AC3E}">
        <p14:creationId xmlns:p14="http://schemas.microsoft.com/office/powerpoint/2010/main" val="715309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accessory&#10;&#10;Description automatically generated">
            <a:extLst>
              <a:ext uri="{FF2B5EF4-FFF2-40B4-BE49-F238E27FC236}">
                <a16:creationId xmlns:a16="http://schemas.microsoft.com/office/drawing/2014/main" id="{79936A8E-F143-448D-68B3-1FD5B2A5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360" y="0"/>
            <a:ext cx="12527280" cy="10287000"/>
          </a:xfrm>
          <a:prstGeom prst="rect">
            <a:avLst/>
          </a:prstGeom>
        </p:spPr>
      </p:pic>
      <p:sp>
        <p:nvSpPr>
          <p:cNvPr id="2" name="Text Placeholder 1"/>
          <p:cNvSpPr>
            <a:spLocks noGrp="1"/>
          </p:cNvSpPr>
          <p:nvPr>
            <p:ph type="body" sz="quarter" idx="10"/>
          </p:nvPr>
        </p:nvSpPr>
        <p:spPr/>
        <p:txBody>
          <a:bodyPr/>
          <a:lstStyle/>
          <a:p>
            <a:r>
              <a:rPr lang="en-US" dirty="0"/>
              <a:t>Gold necklace with pearls and emeralds, from </a:t>
            </a:r>
            <a:r>
              <a:rPr lang="en-US" dirty="0" err="1"/>
              <a:t>Mentana</a:t>
            </a:r>
            <a:r>
              <a:rPr lang="en-US" dirty="0"/>
              <a:t>, 3rd century AD</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As to a living stone . . . rejected by men b</a:t>
            </a:r>
            <a:r>
              <a:rPr lang="en-US" dirty="0">
                <a:latin typeface="Calibri"/>
                <a:cs typeface="Calibri"/>
              </a:rPr>
              <a:t>ut choice and precious in the sight of God</a:t>
            </a:r>
            <a:endParaRPr lang="ja-JP" altLang="en-US" dirty="0"/>
          </a:p>
        </p:txBody>
      </p:sp>
    </p:spTree>
    <p:extLst>
      <p:ext uri="{BB962C8B-B14F-4D97-AF65-F5344CB8AC3E}">
        <p14:creationId xmlns:p14="http://schemas.microsoft.com/office/powerpoint/2010/main" val="1030025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outdoor, old, stone&#10;&#10;Description automatically generated">
            <a:extLst>
              <a:ext uri="{FF2B5EF4-FFF2-40B4-BE49-F238E27FC236}">
                <a16:creationId xmlns:a16="http://schemas.microsoft.com/office/drawing/2014/main" id="{9267AE59-B48E-84FD-0A03-026C2DB0D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5C71390E-4D9C-43C8-A9E0-369E4B369622}"/>
              </a:ext>
            </a:extLst>
          </p:cNvPr>
          <p:cNvSpPr>
            <a:spLocks noGrp="1"/>
          </p:cNvSpPr>
          <p:nvPr>
            <p:ph type="body" sz="quarter" idx="10"/>
          </p:nvPr>
        </p:nvSpPr>
        <p:spPr/>
        <p:txBody>
          <a:bodyPr/>
          <a:lstStyle/>
          <a:p>
            <a:r>
              <a:rPr lang="en-US" dirty="0"/>
              <a:t>Multi-level house at </a:t>
            </a:r>
            <a:r>
              <a:rPr lang="en-US" dirty="0" err="1"/>
              <a:t>Qatzrin</a:t>
            </a:r>
            <a:r>
              <a:rPr lang="en-US" dirty="0"/>
              <a:t> with construction scaffolding</a:t>
            </a:r>
          </a:p>
        </p:txBody>
      </p:sp>
      <p:sp>
        <p:nvSpPr>
          <p:cNvPr id="3" name="Text Placeholder 2">
            <a:extLst>
              <a:ext uri="{FF2B5EF4-FFF2-40B4-BE49-F238E27FC236}">
                <a16:creationId xmlns:a16="http://schemas.microsoft.com/office/drawing/2014/main" id="{6D2B158F-15C5-410C-8503-0A2F8EC897A3}"/>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2CA58CAE-7E75-4FDC-B8A2-DE3F2FEFE0C6}"/>
              </a:ext>
            </a:extLst>
          </p:cNvPr>
          <p:cNvSpPr>
            <a:spLocks noGrp="1"/>
          </p:cNvSpPr>
          <p:nvPr>
            <p:ph type="title"/>
          </p:nvPr>
        </p:nvSpPr>
        <p:spPr/>
        <p:txBody>
          <a:bodyPr/>
          <a:lstStyle/>
          <a:p>
            <a:r>
              <a:rPr lang="en-US" dirty="0"/>
              <a:t>You also, as living stones, are being built up as a spiritual house</a:t>
            </a:r>
          </a:p>
        </p:txBody>
      </p:sp>
    </p:spTree>
    <p:extLst>
      <p:ext uri="{BB962C8B-B14F-4D97-AF65-F5344CB8AC3E}">
        <p14:creationId xmlns:p14="http://schemas.microsoft.com/office/powerpoint/2010/main" val="2444832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sky, rock&#10;&#10;Description automatically generated">
            <a:extLst>
              <a:ext uri="{FF2B5EF4-FFF2-40B4-BE49-F238E27FC236}">
                <a16:creationId xmlns:a16="http://schemas.microsoft.com/office/drawing/2014/main" id="{81ADC6EC-2A4B-D8E1-FAB7-D4804774C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Construction work on the Church of St. Cleopas at </a:t>
            </a:r>
            <a:r>
              <a:rPr lang="en-US" dirty="0" err="1"/>
              <a:t>el-Qubeibeh</a:t>
            </a:r>
            <a:r>
              <a:rPr lang="en-US" dirty="0"/>
              <a:t>, circa 1902</a:t>
            </a:r>
          </a:p>
        </p:txBody>
      </p:sp>
      <p:sp>
        <p:nvSpPr>
          <p:cNvPr id="8" name="Text Placeholder 2"/>
          <p:cNvSpPr>
            <a:spLocks noGrp="1"/>
          </p:cNvSpPr>
          <p:nvPr>
            <p:ph type="body" sz="quarter" idx="12"/>
          </p:nvPr>
        </p:nvSpPr>
        <p:spPr/>
        <p:txBody>
          <a:bodyPr/>
          <a:lstStyle/>
          <a:p>
            <a:r>
              <a:rPr lang="en-US" dirty="0"/>
              <a:t>2:5</a:t>
            </a:r>
          </a:p>
        </p:txBody>
      </p:sp>
      <p:sp>
        <p:nvSpPr>
          <p:cNvPr id="9" name="Title 3"/>
          <p:cNvSpPr>
            <a:spLocks noGrp="1"/>
          </p:cNvSpPr>
          <p:nvPr>
            <p:ph type="title"/>
          </p:nvPr>
        </p:nvSpPr>
        <p:spPr/>
        <p:txBody>
          <a:bodyPr/>
          <a:lstStyle/>
          <a:p>
            <a:r>
              <a:rPr lang="en-US" dirty="0"/>
              <a:t>You also, as living stones, are being built up as a spiritual house</a:t>
            </a:r>
          </a:p>
        </p:txBody>
      </p:sp>
    </p:spTree>
    <p:extLst>
      <p:ext uri="{BB962C8B-B14F-4D97-AF65-F5344CB8AC3E}">
        <p14:creationId xmlns:p14="http://schemas.microsoft.com/office/powerpoint/2010/main" val="1357787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one building with a cross on top&#10;&#10;Description automatically generated with low confidence">
            <a:extLst>
              <a:ext uri="{FF2B5EF4-FFF2-40B4-BE49-F238E27FC236}">
                <a16:creationId xmlns:a16="http://schemas.microsoft.com/office/drawing/2014/main" id="{23F78534-8D6E-BA19-C147-FDBE037A4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385" y="488828"/>
            <a:ext cx="11505230" cy="9798171"/>
          </a:xfrm>
          <a:prstGeom prst="rect">
            <a:avLst/>
          </a:prstGeom>
        </p:spPr>
      </p:pic>
      <p:sp>
        <p:nvSpPr>
          <p:cNvPr id="2" name="Text Placeholder 1"/>
          <p:cNvSpPr>
            <a:spLocks noGrp="1"/>
          </p:cNvSpPr>
          <p:nvPr>
            <p:ph type="body" sz="quarter" idx="10"/>
          </p:nvPr>
        </p:nvSpPr>
        <p:spPr/>
        <p:txBody>
          <a:bodyPr/>
          <a:lstStyle/>
          <a:p>
            <a:r>
              <a:rPr lang="en-US" dirty="0"/>
              <a:t>Completed Church of St. Cleopas at </a:t>
            </a:r>
            <a:r>
              <a:rPr lang="en-US" dirty="0" err="1"/>
              <a:t>el-Qubeibeh</a:t>
            </a:r>
            <a:r>
              <a:rPr lang="en-US" dirty="0"/>
              <a:t>, circa 1910</a:t>
            </a:r>
          </a:p>
        </p:txBody>
      </p:sp>
      <p:sp>
        <p:nvSpPr>
          <p:cNvPr id="8" name="Text Placeholder 2"/>
          <p:cNvSpPr>
            <a:spLocks noGrp="1"/>
          </p:cNvSpPr>
          <p:nvPr>
            <p:ph type="body" sz="quarter" idx="12"/>
          </p:nvPr>
        </p:nvSpPr>
        <p:spPr/>
        <p:txBody>
          <a:bodyPr/>
          <a:lstStyle/>
          <a:p>
            <a:r>
              <a:rPr lang="en-US" dirty="0"/>
              <a:t>2:5</a:t>
            </a:r>
          </a:p>
        </p:txBody>
      </p:sp>
      <p:sp>
        <p:nvSpPr>
          <p:cNvPr id="9" name="Title 3"/>
          <p:cNvSpPr>
            <a:spLocks noGrp="1"/>
          </p:cNvSpPr>
          <p:nvPr>
            <p:ph type="title"/>
          </p:nvPr>
        </p:nvSpPr>
        <p:spPr/>
        <p:txBody>
          <a:bodyPr/>
          <a:lstStyle/>
          <a:p>
            <a:r>
              <a:rPr lang="en-US" dirty="0"/>
              <a:t>You also, as living stones, are being built up as a spiritual house</a:t>
            </a:r>
          </a:p>
        </p:txBody>
      </p:sp>
    </p:spTree>
    <p:extLst>
      <p:ext uri="{BB962C8B-B14F-4D97-AF65-F5344CB8AC3E}">
        <p14:creationId xmlns:p14="http://schemas.microsoft.com/office/powerpoint/2010/main" val="747202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BA1826-2157-BEEC-8E10-4C1DA0391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5C71390E-4D9C-43C8-A9E0-369E4B369622}"/>
              </a:ext>
            </a:extLst>
          </p:cNvPr>
          <p:cNvSpPr>
            <a:spLocks noGrp="1"/>
          </p:cNvSpPr>
          <p:nvPr>
            <p:ph type="body" sz="quarter" idx="10"/>
          </p:nvPr>
        </p:nvSpPr>
        <p:spPr/>
        <p:txBody>
          <a:bodyPr/>
          <a:lstStyle/>
          <a:p>
            <a:r>
              <a:rPr lang="en-US" dirty="0"/>
              <a:t>Model of Herod’s temple overlooking the Temple Mount</a:t>
            </a:r>
          </a:p>
        </p:txBody>
      </p:sp>
      <p:sp>
        <p:nvSpPr>
          <p:cNvPr id="3" name="Text Placeholder 2">
            <a:extLst>
              <a:ext uri="{FF2B5EF4-FFF2-40B4-BE49-F238E27FC236}">
                <a16:creationId xmlns:a16="http://schemas.microsoft.com/office/drawing/2014/main" id="{6D2B158F-15C5-410C-8503-0A2F8EC897A3}"/>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2CA58CAE-7E75-4FDC-B8A2-DE3F2FEFE0C6}"/>
              </a:ext>
            </a:extLst>
          </p:cNvPr>
          <p:cNvSpPr>
            <a:spLocks noGrp="1"/>
          </p:cNvSpPr>
          <p:nvPr>
            <p:ph type="title"/>
          </p:nvPr>
        </p:nvSpPr>
        <p:spPr/>
        <p:txBody>
          <a:bodyPr/>
          <a:lstStyle/>
          <a:p>
            <a:r>
              <a:rPr lang="en-US"/>
              <a:t>You also, as living stones, are being built up as a spiritual house</a:t>
            </a:r>
            <a:endParaRPr lang="en-US" dirty="0"/>
          </a:p>
        </p:txBody>
      </p:sp>
    </p:spTree>
    <p:extLst>
      <p:ext uri="{BB962C8B-B14F-4D97-AF65-F5344CB8AC3E}">
        <p14:creationId xmlns:p14="http://schemas.microsoft.com/office/powerpoint/2010/main" val="1184295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porch, colonnade&#10;&#10;Description automatically generated">
            <a:extLst>
              <a:ext uri="{FF2B5EF4-FFF2-40B4-BE49-F238E27FC236}">
                <a16:creationId xmlns:a16="http://schemas.microsoft.com/office/drawing/2014/main" id="{2A5FE9EA-10BE-B9C1-1BFA-C6BA98502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26"/>
            <a:ext cx="18287999" cy="10283348"/>
          </a:xfrm>
          <a:prstGeom prst="rect">
            <a:avLst/>
          </a:prstGeom>
        </p:spPr>
      </p:pic>
      <p:sp>
        <p:nvSpPr>
          <p:cNvPr id="2" name="Text Placeholder 1">
            <a:extLst>
              <a:ext uri="{FF2B5EF4-FFF2-40B4-BE49-F238E27FC236}">
                <a16:creationId xmlns:a16="http://schemas.microsoft.com/office/drawing/2014/main" id="{A7FD60E5-27B5-4E6E-94F9-8DF40F32B557}"/>
              </a:ext>
            </a:extLst>
          </p:cNvPr>
          <p:cNvSpPr>
            <a:spLocks noGrp="1"/>
          </p:cNvSpPr>
          <p:nvPr>
            <p:ph type="body" sz="quarter" idx="10"/>
          </p:nvPr>
        </p:nvSpPr>
        <p:spPr/>
        <p:txBody>
          <a:bodyPr/>
          <a:lstStyle/>
          <a:p>
            <a:r>
              <a:rPr lang="en-US" dirty="0"/>
              <a:t>Model of the Second Temple, with altar</a:t>
            </a:r>
          </a:p>
        </p:txBody>
      </p:sp>
      <p:sp>
        <p:nvSpPr>
          <p:cNvPr id="3" name="Text Placeholder 2">
            <a:extLst>
              <a:ext uri="{FF2B5EF4-FFF2-40B4-BE49-F238E27FC236}">
                <a16:creationId xmlns:a16="http://schemas.microsoft.com/office/drawing/2014/main" id="{C17C6839-CD8D-4C58-80E4-A04776D514E7}"/>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4C7F7E24-B1F0-4967-85BC-E3D7B0465EF4}"/>
              </a:ext>
            </a:extLst>
          </p:cNvPr>
          <p:cNvSpPr>
            <a:spLocks noGrp="1"/>
          </p:cNvSpPr>
          <p:nvPr>
            <p:ph type="title"/>
          </p:nvPr>
        </p:nvSpPr>
        <p:spPr/>
        <p:txBody>
          <a:bodyPr/>
          <a:lstStyle/>
          <a:p>
            <a:r>
              <a:rPr lang="en-US" dirty="0"/>
              <a:t>In order to be a holy priesthood, to offer up spiritual sacrifices</a:t>
            </a:r>
          </a:p>
        </p:txBody>
      </p:sp>
    </p:spTree>
    <p:extLst>
      <p:ext uri="{BB962C8B-B14F-4D97-AF65-F5344CB8AC3E}">
        <p14:creationId xmlns:p14="http://schemas.microsoft.com/office/powerpoint/2010/main" val="2447171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mountain, sky, ground&#10;&#10;Description automatically generated">
            <a:extLst>
              <a:ext uri="{FF2B5EF4-FFF2-40B4-BE49-F238E27FC236}">
                <a16:creationId xmlns:a16="http://schemas.microsoft.com/office/drawing/2014/main" id="{BCF5D1E5-27FB-877C-1B1E-62738E497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7FD60E5-27B5-4E6E-94F9-8DF40F32B557}"/>
              </a:ext>
            </a:extLst>
          </p:cNvPr>
          <p:cNvSpPr>
            <a:spLocks noGrp="1"/>
          </p:cNvSpPr>
          <p:nvPr>
            <p:ph type="body" sz="quarter" idx="10"/>
          </p:nvPr>
        </p:nvSpPr>
        <p:spPr/>
        <p:txBody>
          <a:bodyPr/>
          <a:lstStyle/>
          <a:p>
            <a:r>
              <a:rPr lang="en-US" dirty="0">
                <a:latin typeface="Calibri"/>
                <a:cs typeface="Calibri"/>
              </a:rPr>
              <a:t>Jebel Musa, the traditional Mount Sinai (from the west)</a:t>
            </a:r>
            <a:endParaRPr lang="ja-JP" altLang="en-US" dirty="0"/>
          </a:p>
        </p:txBody>
      </p:sp>
      <p:sp>
        <p:nvSpPr>
          <p:cNvPr id="3" name="Text Placeholder 2">
            <a:extLst>
              <a:ext uri="{FF2B5EF4-FFF2-40B4-BE49-F238E27FC236}">
                <a16:creationId xmlns:a16="http://schemas.microsoft.com/office/drawing/2014/main" id="{C17C6839-CD8D-4C58-80E4-A04776D514E7}"/>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4C7F7E24-B1F0-4967-85BC-E3D7B0465EF4}"/>
              </a:ext>
            </a:extLst>
          </p:cNvPr>
          <p:cNvSpPr>
            <a:spLocks noGrp="1"/>
          </p:cNvSpPr>
          <p:nvPr>
            <p:ph type="title"/>
          </p:nvPr>
        </p:nvSpPr>
        <p:spPr/>
        <p:txBody>
          <a:bodyPr/>
          <a:lstStyle/>
          <a:p>
            <a:r>
              <a:rPr lang="en-US" dirty="0"/>
              <a:t>In order to be a holy priesthood, to offer up spiritual sacrifices</a:t>
            </a:r>
          </a:p>
        </p:txBody>
      </p:sp>
    </p:spTree>
    <p:extLst>
      <p:ext uri="{BB962C8B-B14F-4D97-AF65-F5344CB8AC3E}">
        <p14:creationId xmlns:p14="http://schemas.microsoft.com/office/powerpoint/2010/main" val="3023096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white robes&#10;&#10;Description automatically generated with low confidence">
            <a:extLst>
              <a:ext uri="{FF2B5EF4-FFF2-40B4-BE49-F238E27FC236}">
                <a16:creationId xmlns:a16="http://schemas.microsoft.com/office/drawing/2014/main" id="{147134B6-70C2-4D1D-4DC4-F62C05E18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7FD60E5-27B5-4E6E-94F9-8DF40F32B557}"/>
              </a:ext>
            </a:extLst>
          </p:cNvPr>
          <p:cNvSpPr>
            <a:spLocks noGrp="1"/>
          </p:cNvSpPr>
          <p:nvPr>
            <p:ph type="body" sz="quarter" idx="10"/>
          </p:nvPr>
        </p:nvSpPr>
        <p:spPr/>
        <p:txBody>
          <a:bodyPr/>
          <a:lstStyle/>
          <a:p>
            <a:r>
              <a:rPr lang="en-US" dirty="0"/>
              <a:t>Slaying of lambs at the Samaritan Passover on Mount Gerizim</a:t>
            </a:r>
          </a:p>
        </p:txBody>
      </p:sp>
      <p:sp>
        <p:nvSpPr>
          <p:cNvPr id="3" name="Text Placeholder 2">
            <a:extLst>
              <a:ext uri="{FF2B5EF4-FFF2-40B4-BE49-F238E27FC236}">
                <a16:creationId xmlns:a16="http://schemas.microsoft.com/office/drawing/2014/main" id="{C17C6839-CD8D-4C58-80E4-A04776D514E7}"/>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4C7F7E24-B1F0-4967-85BC-E3D7B0465EF4}"/>
              </a:ext>
            </a:extLst>
          </p:cNvPr>
          <p:cNvSpPr>
            <a:spLocks noGrp="1"/>
          </p:cNvSpPr>
          <p:nvPr>
            <p:ph type="title"/>
          </p:nvPr>
        </p:nvSpPr>
        <p:spPr/>
        <p:txBody>
          <a:bodyPr/>
          <a:lstStyle/>
          <a:p>
            <a:r>
              <a:rPr lang="en-US" dirty="0"/>
              <a:t>In order to be a holy priesthood, to offer up spiritual sacrifices</a:t>
            </a:r>
          </a:p>
        </p:txBody>
      </p:sp>
    </p:spTree>
    <p:extLst>
      <p:ext uri="{BB962C8B-B14F-4D97-AF65-F5344CB8AC3E}">
        <p14:creationId xmlns:p14="http://schemas.microsoft.com/office/powerpoint/2010/main" val="1920054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ottle&#10;&#10;Description automatically generated with low confidence">
            <a:extLst>
              <a:ext uri="{FF2B5EF4-FFF2-40B4-BE49-F238E27FC236}">
                <a16:creationId xmlns:a16="http://schemas.microsoft.com/office/drawing/2014/main" id="{EB054A5F-3325-CA1F-F6E5-B12B79BBA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036" y="0"/>
            <a:ext cx="15425928" cy="10287000"/>
          </a:xfrm>
          <a:prstGeom prst="rect">
            <a:avLst/>
          </a:prstGeom>
        </p:spPr>
      </p:pic>
      <p:sp>
        <p:nvSpPr>
          <p:cNvPr id="2" name="Text Placeholder 1">
            <a:extLst>
              <a:ext uri="{FF2B5EF4-FFF2-40B4-BE49-F238E27FC236}">
                <a16:creationId xmlns:a16="http://schemas.microsoft.com/office/drawing/2014/main" id="{A7FD60E5-27B5-4E6E-94F9-8DF40F32B557}"/>
              </a:ext>
            </a:extLst>
          </p:cNvPr>
          <p:cNvSpPr>
            <a:spLocks noGrp="1"/>
          </p:cNvSpPr>
          <p:nvPr>
            <p:ph type="body" sz="quarter" idx="10"/>
          </p:nvPr>
        </p:nvSpPr>
        <p:spPr/>
        <p:txBody>
          <a:bodyPr/>
          <a:lstStyle/>
          <a:p>
            <a:r>
              <a:rPr lang="en-US" i="1" dirty="0"/>
              <a:t>Krater</a:t>
            </a:r>
            <a:r>
              <a:rPr lang="en-US" dirty="0"/>
              <a:t> with sacrificial scene at Delphi, from Agrigento, circa 420 BC</a:t>
            </a:r>
          </a:p>
        </p:txBody>
      </p:sp>
      <p:sp>
        <p:nvSpPr>
          <p:cNvPr id="3" name="Text Placeholder 2">
            <a:extLst>
              <a:ext uri="{FF2B5EF4-FFF2-40B4-BE49-F238E27FC236}">
                <a16:creationId xmlns:a16="http://schemas.microsoft.com/office/drawing/2014/main" id="{C17C6839-CD8D-4C58-80E4-A04776D514E7}"/>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4C7F7E24-B1F0-4967-85BC-E3D7B0465EF4}"/>
              </a:ext>
            </a:extLst>
          </p:cNvPr>
          <p:cNvSpPr>
            <a:spLocks noGrp="1"/>
          </p:cNvSpPr>
          <p:nvPr>
            <p:ph type="title"/>
          </p:nvPr>
        </p:nvSpPr>
        <p:spPr/>
        <p:txBody>
          <a:bodyPr/>
          <a:lstStyle/>
          <a:p>
            <a:r>
              <a:rPr lang="en-US" dirty="0"/>
              <a:t>In order to be a holy priesthood, to offer up spiritual sacrifices</a:t>
            </a:r>
          </a:p>
        </p:txBody>
      </p:sp>
    </p:spTree>
    <p:extLst>
      <p:ext uri="{BB962C8B-B14F-4D97-AF65-F5344CB8AC3E}">
        <p14:creationId xmlns:p14="http://schemas.microsoft.com/office/powerpoint/2010/main" val="1453711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museum, art&#10;&#10;Description automatically generated with medium confidence">
            <a:extLst>
              <a:ext uri="{FF2B5EF4-FFF2-40B4-BE49-F238E27FC236}">
                <a16:creationId xmlns:a16="http://schemas.microsoft.com/office/drawing/2014/main" id="{4214256E-47C7-D44A-1DB4-D65851054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228" y="0"/>
            <a:ext cx="14639544" cy="10287000"/>
          </a:xfrm>
          <a:prstGeom prst="rect">
            <a:avLst/>
          </a:prstGeom>
        </p:spPr>
      </p:pic>
      <p:sp>
        <p:nvSpPr>
          <p:cNvPr id="2" name="Text Placeholder 1"/>
          <p:cNvSpPr>
            <a:spLocks noGrp="1"/>
          </p:cNvSpPr>
          <p:nvPr>
            <p:ph type="body" sz="quarter" idx="10"/>
          </p:nvPr>
        </p:nvSpPr>
        <p:spPr/>
        <p:txBody>
          <a:bodyPr/>
          <a:lstStyle/>
          <a:p>
            <a:r>
              <a:rPr lang="en-US" dirty="0"/>
              <a:t>Sacrificial scene with meat and drink offerings, circa 425 BC</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In order to be a holy priesthood, to offer up spiritual sacrifices</a:t>
            </a:r>
          </a:p>
        </p:txBody>
      </p:sp>
    </p:spTree>
    <p:extLst>
      <p:ext uri="{BB962C8B-B14F-4D97-AF65-F5344CB8AC3E}">
        <p14:creationId xmlns:p14="http://schemas.microsoft.com/office/powerpoint/2010/main" val="4107498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2F7A4DE2-BBD3-D5B3-9960-2B02869C3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816" y="0"/>
            <a:ext cx="12088368" cy="10287000"/>
          </a:xfrm>
          <a:prstGeom prst="rect">
            <a:avLst/>
          </a:prstGeom>
        </p:spPr>
      </p:pic>
      <p:sp>
        <p:nvSpPr>
          <p:cNvPr id="2" name="Text Placeholder 1"/>
          <p:cNvSpPr>
            <a:spLocks noGrp="1"/>
          </p:cNvSpPr>
          <p:nvPr>
            <p:ph type="body" sz="quarter" idx="10"/>
          </p:nvPr>
        </p:nvSpPr>
        <p:spPr/>
        <p:txBody>
          <a:bodyPr/>
          <a:lstStyle/>
          <a:p>
            <a:r>
              <a:rPr lang="en-US" dirty="0"/>
              <a:t>So-called “Diana of </a:t>
            </a:r>
            <a:r>
              <a:rPr lang="en-US" dirty="0" err="1"/>
              <a:t>Gabii</a:t>
            </a:r>
            <a:r>
              <a:rPr lang="en-US" dirty="0"/>
              <a:t>” dressing herself, from </a:t>
            </a:r>
            <a:r>
              <a:rPr lang="en-US" dirty="0" err="1"/>
              <a:t>Gabii</a:t>
            </a:r>
            <a:r>
              <a:rPr lang="en-US" dirty="0"/>
              <a:t>, Italy, 1st century AD</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Therefore, put aside all malice</a:t>
            </a:r>
          </a:p>
        </p:txBody>
      </p:sp>
    </p:spTree>
    <p:extLst>
      <p:ext uri="{BB962C8B-B14F-4D97-AF65-F5344CB8AC3E}">
        <p14:creationId xmlns:p14="http://schemas.microsoft.com/office/powerpoint/2010/main" val="1167833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person&#10;&#10;Description automatically generated">
            <a:extLst>
              <a:ext uri="{FF2B5EF4-FFF2-40B4-BE49-F238E27FC236}">
                <a16:creationId xmlns:a16="http://schemas.microsoft.com/office/drawing/2014/main" id="{2F306E89-6F14-1374-07C2-C488C8E2C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C08EC4C-B111-4E47-B85B-63CCEEC71575}"/>
              </a:ext>
            </a:extLst>
          </p:cNvPr>
          <p:cNvSpPr>
            <a:spLocks noGrp="1"/>
          </p:cNvSpPr>
          <p:nvPr>
            <p:ph type="body" sz="quarter" idx="10"/>
          </p:nvPr>
        </p:nvSpPr>
        <p:spPr/>
        <p:txBody>
          <a:bodyPr/>
          <a:lstStyle/>
          <a:p>
            <a:r>
              <a:rPr lang="en-US" dirty="0"/>
              <a:t>Man giving alms to a woman on the Temple Mount in Jerusalem</a:t>
            </a:r>
          </a:p>
        </p:txBody>
      </p:sp>
      <p:sp>
        <p:nvSpPr>
          <p:cNvPr id="3" name="Text Placeholder 2">
            <a:extLst>
              <a:ext uri="{FF2B5EF4-FFF2-40B4-BE49-F238E27FC236}">
                <a16:creationId xmlns:a16="http://schemas.microsoft.com/office/drawing/2014/main" id="{0D798302-72DE-439D-8A48-2B26D1739D61}"/>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36E1236C-4C06-4FE8-8BEE-623CC8A7F814}"/>
              </a:ext>
            </a:extLst>
          </p:cNvPr>
          <p:cNvSpPr>
            <a:spLocks noGrp="1"/>
          </p:cNvSpPr>
          <p:nvPr>
            <p:ph type="title"/>
          </p:nvPr>
        </p:nvSpPr>
        <p:spPr/>
        <p:txBody>
          <a:bodyPr/>
          <a:lstStyle/>
          <a:p>
            <a:r>
              <a:rPr lang="en-US" dirty="0"/>
              <a:t>In order to be a holy priesthood, to offer up spiritual sacrifices</a:t>
            </a:r>
          </a:p>
        </p:txBody>
      </p:sp>
    </p:spTree>
    <p:extLst>
      <p:ext uri="{BB962C8B-B14F-4D97-AF65-F5344CB8AC3E}">
        <p14:creationId xmlns:p14="http://schemas.microsoft.com/office/powerpoint/2010/main" val="4097348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aper&#10;&#10;Description automatically generated">
            <a:extLst>
              <a:ext uri="{FF2B5EF4-FFF2-40B4-BE49-F238E27FC236}">
                <a16:creationId xmlns:a16="http://schemas.microsoft.com/office/drawing/2014/main" id="{30E42C37-7702-CB97-87BC-8B9457022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28:16 on the Great Isaiah Scroll, 2nd century BC</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For it says in Scripture, “Behold, I lay in Zion a stone, a choice and precious cornerstone”</a:t>
            </a:r>
          </a:p>
        </p:txBody>
      </p:sp>
      <p:sp>
        <p:nvSpPr>
          <p:cNvPr id="5" name="Rectangle 4"/>
          <p:cNvSpPr/>
          <p:nvPr/>
        </p:nvSpPr>
        <p:spPr>
          <a:xfrm rot="21540000">
            <a:off x="4325339" y="3237550"/>
            <a:ext cx="10422835" cy="1714500"/>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3660056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cliff, old, stone&#10;&#10;Description automatically generated">
            <a:extLst>
              <a:ext uri="{FF2B5EF4-FFF2-40B4-BE49-F238E27FC236}">
                <a16:creationId xmlns:a16="http://schemas.microsoft.com/office/drawing/2014/main" id="{7B09F161-FD97-9572-B94F-7CD4EEC62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Traditional tomb of Isaiah in Silwan necropolis in Jerusalem</a:t>
            </a:r>
            <a:endParaRPr lang="ja-JP" altLang="en-US" dirty="0"/>
          </a:p>
        </p:txBody>
      </p:sp>
      <p:sp>
        <p:nvSpPr>
          <p:cNvPr id="4" name="Text Placeholder 3"/>
          <p:cNvSpPr>
            <a:spLocks noGrp="1"/>
          </p:cNvSpPr>
          <p:nvPr>
            <p:ph type="body" sz="quarter" idx="12"/>
          </p:nvPr>
        </p:nvSpPr>
        <p:spPr/>
        <p:txBody>
          <a:bodyPr/>
          <a:lstStyle/>
          <a:p>
            <a:r>
              <a:rPr lang="en-US"/>
              <a:t>2:6</a:t>
            </a:r>
            <a:endParaRPr lang="en-US" dirty="0"/>
          </a:p>
        </p:txBody>
      </p:sp>
      <p:sp>
        <p:nvSpPr>
          <p:cNvPr id="2" name="Title 1"/>
          <p:cNvSpPr>
            <a:spLocks noGrp="1"/>
          </p:cNvSpPr>
          <p:nvPr>
            <p:ph type="title"/>
          </p:nvPr>
        </p:nvSpPr>
        <p:spPr/>
        <p:txBody>
          <a:bodyPr/>
          <a:lstStyle/>
          <a:p>
            <a:r>
              <a:rPr lang="en-US" dirty="0"/>
              <a:t>For it says in Scripture, “Behold, I lay in Zion a stone, a choice and precious cornerstone”</a:t>
            </a:r>
          </a:p>
        </p:txBody>
      </p:sp>
    </p:spTree>
    <p:extLst>
      <p:ext uri="{BB962C8B-B14F-4D97-AF65-F5344CB8AC3E}">
        <p14:creationId xmlns:p14="http://schemas.microsoft.com/office/powerpoint/2010/main" val="915760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icture frame&#10;&#10;Description automatically generated">
            <a:extLst>
              <a:ext uri="{FF2B5EF4-FFF2-40B4-BE49-F238E27FC236}">
                <a16:creationId xmlns:a16="http://schemas.microsoft.com/office/drawing/2014/main" id="{3355C4A1-C4C9-D5CE-9DBA-17B2A355F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684" y="0"/>
            <a:ext cx="14200632"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Depiction of Isaiah on the façade of the Basilica of St. Paul Outside the Walls in Rome</a:t>
            </a:r>
            <a:endParaRPr lang="ja-JP" altLang="en-US" dirty="0"/>
          </a:p>
        </p:txBody>
      </p:sp>
      <p:sp>
        <p:nvSpPr>
          <p:cNvPr id="4" name="Text Placeholder 3"/>
          <p:cNvSpPr>
            <a:spLocks noGrp="1"/>
          </p:cNvSpPr>
          <p:nvPr>
            <p:ph type="body" sz="quarter" idx="12"/>
          </p:nvPr>
        </p:nvSpPr>
        <p:spPr/>
        <p:txBody>
          <a:bodyPr/>
          <a:lstStyle/>
          <a:p>
            <a:r>
              <a:rPr lang="en-US"/>
              <a:t>2:6</a:t>
            </a:r>
            <a:endParaRPr lang="en-US" dirty="0"/>
          </a:p>
        </p:txBody>
      </p:sp>
      <p:sp>
        <p:nvSpPr>
          <p:cNvPr id="2" name="Title 1"/>
          <p:cNvSpPr>
            <a:spLocks noGrp="1"/>
          </p:cNvSpPr>
          <p:nvPr>
            <p:ph type="title"/>
          </p:nvPr>
        </p:nvSpPr>
        <p:spPr/>
        <p:txBody>
          <a:bodyPr/>
          <a:lstStyle/>
          <a:p>
            <a:r>
              <a:rPr lang="en-US" dirty="0"/>
              <a:t>For it says in Scripture, “Behold, I lay in Zion a stone, a choice and precious cornerstone”</a:t>
            </a:r>
          </a:p>
        </p:txBody>
      </p:sp>
    </p:spTree>
    <p:extLst>
      <p:ext uri="{BB962C8B-B14F-4D97-AF65-F5344CB8AC3E}">
        <p14:creationId xmlns:p14="http://schemas.microsoft.com/office/powerpoint/2010/main" val="1535632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stone wall&#10;&#10;Description automatically generated with medium confidence">
            <a:extLst>
              <a:ext uri="{FF2B5EF4-FFF2-40B4-BE49-F238E27FC236}">
                <a16:creationId xmlns:a16="http://schemas.microsoft.com/office/drawing/2014/main" id="{BB39F468-ABE9-7E33-AB07-E8AA628B6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Large stones at the southwestern corner of the Temple Mount</a:t>
            </a:r>
          </a:p>
        </p:txBody>
      </p:sp>
      <p:sp>
        <p:nvSpPr>
          <p:cNvPr id="4" name="Text Placeholder 3"/>
          <p:cNvSpPr>
            <a:spLocks noGrp="1"/>
          </p:cNvSpPr>
          <p:nvPr>
            <p:ph type="body" sz="quarter" idx="12"/>
          </p:nvPr>
        </p:nvSpPr>
        <p:spPr/>
        <p:txBody>
          <a:bodyPr/>
          <a:lstStyle/>
          <a:p>
            <a:r>
              <a:rPr lang="en-US"/>
              <a:t>2:6</a:t>
            </a:r>
            <a:endParaRPr lang="en-US" dirty="0"/>
          </a:p>
        </p:txBody>
      </p:sp>
      <p:sp>
        <p:nvSpPr>
          <p:cNvPr id="2" name="Title 1"/>
          <p:cNvSpPr>
            <a:spLocks noGrp="1"/>
          </p:cNvSpPr>
          <p:nvPr>
            <p:ph type="title"/>
          </p:nvPr>
        </p:nvSpPr>
        <p:spPr/>
        <p:txBody>
          <a:bodyPr/>
          <a:lstStyle/>
          <a:p>
            <a:r>
              <a:rPr lang="en-US" dirty="0"/>
              <a:t>For it says in Scripture, “Behold, I lay in Zion a stone, a choice and precious cornerstone”</a:t>
            </a:r>
          </a:p>
        </p:txBody>
      </p:sp>
    </p:spTree>
    <p:extLst>
      <p:ext uri="{BB962C8B-B14F-4D97-AF65-F5344CB8AC3E}">
        <p14:creationId xmlns:p14="http://schemas.microsoft.com/office/powerpoint/2010/main" val="2412330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outdoor, building, ruins, sky&#10;&#10;Description automatically generated">
            <a:extLst>
              <a:ext uri="{FF2B5EF4-FFF2-40B4-BE49-F238E27FC236}">
                <a16:creationId xmlns:a16="http://schemas.microsoft.com/office/drawing/2014/main" id="{70DBC489-1A82-DEEB-3AD7-4A1C6B15B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Roman sarcophagi used as cornerstones in a Crusader building at </a:t>
            </a:r>
            <a:r>
              <a:rPr lang="en-US" dirty="0" err="1"/>
              <a:t>Sepphoris</a:t>
            </a:r>
            <a:endParaRPr lang="en-US" dirty="0"/>
          </a:p>
        </p:txBody>
      </p:sp>
      <p:sp>
        <p:nvSpPr>
          <p:cNvPr id="4" name="Text Placeholder 3"/>
          <p:cNvSpPr>
            <a:spLocks noGrp="1"/>
          </p:cNvSpPr>
          <p:nvPr>
            <p:ph type="body" sz="quarter" idx="12"/>
          </p:nvPr>
        </p:nvSpPr>
        <p:spPr/>
        <p:txBody>
          <a:bodyPr/>
          <a:lstStyle/>
          <a:p>
            <a:r>
              <a:rPr lang="en-US"/>
              <a:t>2:6</a:t>
            </a:r>
            <a:endParaRPr lang="en-US" dirty="0"/>
          </a:p>
        </p:txBody>
      </p:sp>
      <p:sp>
        <p:nvSpPr>
          <p:cNvPr id="2" name="Title 1"/>
          <p:cNvSpPr>
            <a:spLocks noGrp="1"/>
          </p:cNvSpPr>
          <p:nvPr>
            <p:ph type="title"/>
          </p:nvPr>
        </p:nvSpPr>
        <p:spPr/>
        <p:txBody>
          <a:bodyPr/>
          <a:lstStyle/>
          <a:p>
            <a:r>
              <a:rPr lang="en-US" dirty="0"/>
              <a:t>For it says in Scripture, “Behold, I lay in Zion a stone, a choice and precious cornerstone”</a:t>
            </a:r>
          </a:p>
        </p:txBody>
      </p:sp>
    </p:spTree>
    <p:extLst>
      <p:ext uri="{BB962C8B-B14F-4D97-AF65-F5344CB8AC3E}">
        <p14:creationId xmlns:p14="http://schemas.microsoft.com/office/powerpoint/2010/main" val="384039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outdoor, mammal&#10;&#10;Description automatically generated">
            <a:extLst>
              <a:ext uri="{FF2B5EF4-FFF2-40B4-BE49-F238E27FC236}">
                <a16:creationId xmlns:a16="http://schemas.microsoft.com/office/drawing/2014/main" id="{A35EF297-D920-9462-A1A0-39585E03D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Laying of the cornerstone for a municipal school in Ramallah, 1940</a:t>
            </a:r>
          </a:p>
        </p:txBody>
      </p:sp>
      <p:sp>
        <p:nvSpPr>
          <p:cNvPr id="3" name="Text Placeholder 2"/>
          <p:cNvSpPr>
            <a:spLocks noGrp="1"/>
          </p:cNvSpPr>
          <p:nvPr>
            <p:ph type="body" sz="quarter" idx="12"/>
          </p:nvPr>
        </p:nvSpPr>
        <p:spPr/>
        <p:txBody>
          <a:bodyPr/>
          <a:lstStyle/>
          <a:p>
            <a:r>
              <a:rPr lang="en-US"/>
              <a:t>2:6</a:t>
            </a:r>
          </a:p>
        </p:txBody>
      </p:sp>
      <p:sp>
        <p:nvSpPr>
          <p:cNvPr id="4" name="Title 3"/>
          <p:cNvSpPr>
            <a:spLocks noGrp="1"/>
          </p:cNvSpPr>
          <p:nvPr>
            <p:ph type="title"/>
          </p:nvPr>
        </p:nvSpPr>
        <p:spPr/>
        <p:txBody>
          <a:bodyPr/>
          <a:lstStyle/>
          <a:p>
            <a:r>
              <a:rPr lang="en-US" dirty="0"/>
              <a:t>For it says in Scripture, “Behold, I lay in Zion a stone, a choice and precious cornerstone”</a:t>
            </a:r>
          </a:p>
        </p:txBody>
      </p:sp>
    </p:spTree>
    <p:extLst>
      <p:ext uri="{BB962C8B-B14F-4D97-AF65-F5344CB8AC3E}">
        <p14:creationId xmlns:p14="http://schemas.microsoft.com/office/powerpoint/2010/main" val="1292000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tatue of a person covering her face&#10;&#10;Description automatically generated with medium confidence">
            <a:extLst>
              <a:ext uri="{FF2B5EF4-FFF2-40B4-BE49-F238E27FC236}">
                <a16:creationId xmlns:a16="http://schemas.microsoft.com/office/drawing/2014/main" id="{BBD126FB-7785-AC5A-03E5-D581FA506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576" y="0"/>
            <a:ext cx="6784848" cy="10287000"/>
          </a:xfrm>
          <a:prstGeom prst="rect">
            <a:avLst/>
          </a:prstGeom>
        </p:spPr>
      </p:pic>
      <p:sp>
        <p:nvSpPr>
          <p:cNvPr id="2" name="Text Placeholder 1"/>
          <p:cNvSpPr>
            <a:spLocks noGrp="1"/>
          </p:cNvSpPr>
          <p:nvPr>
            <p:ph type="body" sz="quarter" idx="10"/>
          </p:nvPr>
        </p:nvSpPr>
        <p:spPr/>
        <p:txBody>
          <a:bodyPr/>
          <a:lstStyle/>
          <a:p>
            <a:r>
              <a:rPr lang="en-US" dirty="0"/>
              <a:t>Bronze statue of a female worshiper, from Crete, circa 1500 BC</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The one who believes in him will not be put to shame</a:t>
            </a:r>
          </a:p>
        </p:txBody>
      </p:sp>
    </p:spTree>
    <p:extLst>
      <p:ext uri="{BB962C8B-B14F-4D97-AF65-F5344CB8AC3E}">
        <p14:creationId xmlns:p14="http://schemas.microsoft.com/office/powerpoint/2010/main" val="867348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2124EACE-A142-0BA8-2CC0-0361BAFD1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032" y="0"/>
            <a:ext cx="15489936" cy="10287000"/>
          </a:xfrm>
          <a:prstGeom prst="rect">
            <a:avLst/>
          </a:prstGeom>
        </p:spPr>
      </p:pic>
      <p:sp>
        <p:nvSpPr>
          <p:cNvPr id="2" name="Text Placeholder 1"/>
          <p:cNvSpPr>
            <a:spLocks noGrp="1"/>
          </p:cNvSpPr>
          <p:nvPr>
            <p:ph type="body" sz="quarter" idx="10"/>
          </p:nvPr>
        </p:nvSpPr>
        <p:spPr/>
        <p:txBody>
          <a:bodyPr/>
          <a:lstStyle/>
          <a:p>
            <a:r>
              <a:rPr lang="en-US" dirty="0"/>
              <a:t>Smiling statue from the Stoa of Attalos, Athens, 2nd century BC</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The one who believes in him will not be put to shame</a:t>
            </a:r>
          </a:p>
        </p:txBody>
      </p:sp>
    </p:spTree>
    <p:extLst>
      <p:ext uri="{BB962C8B-B14F-4D97-AF65-F5344CB8AC3E}">
        <p14:creationId xmlns:p14="http://schemas.microsoft.com/office/powerpoint/2010/main" val="4127465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outdoor, nature, stone&#10;&#10;Description automatically generated">
            <a:extLst>
              <a:ext uri="{FF2B5EF4-FFF2-40B4-BE49-F238E27FC236}">
                <a16:creationId xmlns:a16="http://schemas.microsoft.com/office/drawing/2014/main" id="{DC895DE1-70AB-A5D8-55E1-14C0750CD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61EEA93-226F-40B6-937C-6FD7FCA16CB9}"/>
              </a:ext>
            </a:extLst>
          </p:cNvPr>
          <p:cNvSpPr>
            <a:spLocks noGrp="1"/>
          </p:cNvSpPr>
          <p:nvPr>
            <p:ph type="body" sz="quarter" idx="10"/>
          </p:nvPr>
        </p:nvSpPr>
        <p:spPr/>
        <p:txBody>
          <a:bodyPr/>
          <a:lstStyle/>
          <a:p>
            <a:r>
              <a:rPr lang="en-US" dirty="0"/>
              <a:t>Unfinished obelisk in Aswan</a:t>
            </a:r>
          </a:p>
        </p:txBody>
      </p:sp>
      <p:sp>
        <p:nvSpPr>
          <p:cNvPr id="3" name="Text Placeholder 2">
            <a:extLst>
              <a:ext uri="{FF2B5EF4-FFF2-40B4-BE49-F238E27FC236}">
                <a16:creationId xmlns:a16="http://schemas.microsoft.com/office/drawing/2014/main" id="{E5DAEA12-4C0D-4F94-9179-37B41467EAF0}"/>
              </a:ext>
            </a:extLst>
          </p:cNvPr>
          <p:cNvSpPr>
            <a:spLocks noGrp="1"/>
          </p:cNvSpPr>
          <p:nvPr>
            <p:ph type="body" sz="quarter" idx="12"/>
          </p:nvPr>
        </p:nvSpPr>
        <p:spPr/>
        <p:txBody>
          <a:bodyPr/>
          <a:lstStyle/>
          <a:p>
            <a:r>
              <a:rPr lang="en-US" dirty="0"/>
              <a:t>2:7</a:t>
            </a:r>
          </a:p>
        </p:txBody>
      </p:sp>
      <p:sp>
        <p:nvSpPr>
          <p:cNvPr id="4" name="Title 3">
            <a:extLst>
              <a:ext uri="{FF2B5EF4-FFF2-40B4-BE49-F238E27FC236}">
                <a16:creationId xmlns:a16="http://schemas.microsoft.com/office/drawing/2014/main" id="{90B686A1-6D88-434F-A327-277CCE51E4B4}"/>
              </a:ext>
            </a:extLst>
          </p:cNvPr>
          <p:cNvSpPr>
            <a:spLocks noGrp="1"/>
          </p:cNvSpPr>
          <p:nvPr>
            <p:ph type="title"/>
          </p:nvPr>
        </p:nvSpPr>
        <p:spPr/>
        <p:txBody>
          <a:bodyPr/>
          <a:lstStyle/>
          <a:p>
            <a:r>
              <a:rPr lang="en-US" dirty="0"/>
              <a:t>The stone which the builders rejected, this became the very cornerstone</a:t>
            </a:r>
          </a:p>
        </p:txBody>
      </p:sp>
    </p:spTree>
    <p:extLst>
      <p:ext uri="{BB962C8B-B14F-4D97-AF65-F5344CB8AC3E}">
        <p14:creationId xmlns:p14="http://schemas.microsoft.com/office/powerpoint/2010/main" val="1983853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lack, cup, jar&#10;&#10;Description automatically generated">
            <a:extLst>
              <a:ext uri="{FF2B5EF4-FFF2-40B4-BE49-F238E27FC236}">
                <a16:creationId xmlns:a16="http://schemas.microsoft.com/office/drawing/2014/main" id="{DDC2862A-F959-618B-3669-BAF7F09A3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540" y="0"/>
            <a:ext cx="11932920" cy="10287000"/>
          </a:xfrm>
          <a:prstGeom prst="rect">
            <a:avLst/>
          </a:prstGeom>
        </p:spPr>
      </p:pic>
      <p:sp>
        <p:nvSpPr>
          <p:cNvPr id="2" name="Text Placeholder 1"/>
          <p:cNvSpPr>
            <a:spLocks noGrp="1"/>
          </p:cNvSpPr>
          <p:nvPr>
            <p:ph type="body" sz="quarter" idx="10"/>
          </p:nvPr>
        </p:nvSpPr>
        <p:spPr/>
        <p:txBody>
          <a:bodyPr/>
          <a:lstStyle/>
          <a:p>
            <a:r>
              <a:rPr lang="nb-NO" dirty="0"/>
              <a:t>Terracotta squat </a:t>
            </a:r>
            <a:r>
              <a:rPr lang="nb-NO" i="1" dirty="0"/>
              <a:t>lekythos</a:t>
            </a:r>
            <a:r>
              <a:rPr lang="nb-NO" dirty="0"/>
              <a:t> (oil flask) with a woman dressing after washing, circa 430 BC</a:t>
            </a:r>
            <a:endParaRPr lang="en-US" dirty="0"/>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Therefore, put aside all malice</a:t>
            </a:r>
          </a:p>
        </p:txBody>
      </p:sp>
    </p:spTree>
    <p:extLst>
      <p:ext uri="{BB962C8B-B14F-4D97-AF65-F5344CB8AC3E}">
        <p14:creationId xmlns:p14="http://schemas.microsoft.com/office/powerpoint/2010/main" val="1318216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old, dirty&#10;&#10;Description automatically generated">
            <a:extLst>
              <a:ext uri="{FF2B5EF4-FFF2-40B4-BE49-F238E27FC236}">
                <a16:creationId xmlns:a16="http://schemas.microsoft.com/office/drawing/2014/main" id="{7DFE78BA-252E-59B4-7B0A-8F3D5EC9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61EEA93-226F-40B6-937C-6FD7FCA16CB9}"/>
              </a:ext>
            </a:extLst>
          </p:cNvPr>
          <p:cNvSpPr>
            <a:spLocks noGrp="1"/>
          </p:cNvSpPr>
          <p:nvPr>
            <p:ph type="body" sz="quarter" idx="10"/>
          </p:nvPr>
        </p:nvSpPr>
        <p:spPr/>
        <p:txBody>
          <a:bodyPr/>
          <a:lstStyle/>
          <a:p>
            <a:r>
              <a:rPr lang="en-US" dirty="0"/>
              <a:t>Largest Herodian stone in the Western Wall of the Temple Mount</a:t>
            </a:r>
          </a:p>
        </p:txBody>
      </p:sp>
      <p:sp>
        <p:nvSpPr>
          <p:cNvPr id="3" name="Text Placeholder 2">
            <a:extLst>
              <a:ext uri="{FF2B5EF4-FFF2-40B4-BE49-F238E27FC236}">
                <a16:creationId xmlns:a16="http://schemas.microsoft.com/office/drawing/2014/main" id="{E5DAEA12-4C0D-4F94-9179-37B41467EAF0}"/>
              </a:ext>
            </a:extLst>
          </p:cNvPr>
          <p:cNvSpPr>
            <a:spLocks noGrp="1"/>
          </p:cNvSpPr>
          <p:nvPr>
            <p:ph type="body" sz="quarter" idx="12"/>
          </p:nvPr>
        </p:nvSpPr>
        <p:spPr/>
        <p:txBody>
          <a:bodyPr/>
          <a:lstStyle/>
          <a:p>
            <a:r>
              <a:rPr lang="en-US" dirty="0"/>
              <a:t>2:7</a:t>
            </a:r>
          </a:p>
        </p:txBody>
      </p:sp>
      <p:sp>
        <p:nvSpPr>
          <p:cNvPr id="4" name="Title 3">
            <a:extLst>
              <a:ext uri="{FF2B5EF4-FFF2-40B4-BE49-F238E27FC236}">
                <a16:creationId xmlns:a16="http://schemas.microsoft.com/office/drawing/2014/main" id="{90B686A1-6D88-434F-A327-277CCE51E4B4}"/>
              </a:ext>
            </a:extLst>
          </p:cNvPr>
          <p:cNvSpPr>
            <a:spLocks noGrp="1"/>
          </p:cNvSpPr>
          <p:nvPr>
            <p:ph type="title"/>
          </p:nvPr>
        </p:nvSpPr>
        <p:spPr/>
        <p:txBody>
          <a:bodyPr/>
          <a:lstStyle/>
          <a:p>
            <a:r>
              <a:rPr lang="en-US" dirty="0"/>
              <a:t>The stone which the builders rejected, this became the very cornerstone</a:t>
            </a:r>
          </a:p>
        </p:txBody>
      </p:sp>
    </p:spTree>
    <p:extLst>
      <p:ext uri="{BB962C8B-B14F-4D97-AF65-F5344CB8AC3E}">
        <p14:creationId xmlns:p14="http://schemas.microsoft.com/office/powerpoint/2010/main" val="129140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old, dirty&#10;&#10;Description automatically generated">
            <a:extLst>
              <a:ext uri="{FF2B5EF4-FFF2-40B4-BE49-F238E27FC236}">
                <a16:creationId xmlns:a16="http://schemas.microsoft.com/office/drawing/2014/main" id="{50CBBBB4-FF02-690C-239F-7DE48C93E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61EEA93-226F-40B6-937C-6FD7FCA16CB9}"/>
              </a:ext>
            </a:extLst>
          </p:cNvPr>
          <p:cNvSpPr>
            <a:spLocks noGrp="1"/>
          </p:cNvSpPr>
          <p:nvPr>
            <p:ph type="body" sz="quarter" idx="10"/>
          </p:nvPr>
        </p:nvSpPr>
        <p:spPr/>
        <p:txBody>
          <a:bodyPr/>
          <a:lstStyle/>
          <a:p>
            <a:r>
              <a:rPr lang="en-US" dirty="0"/>
              <a:t>Largest Herodian stone in the Western Wall of the Temple Mount</a:t>
            </a:r>
          </a:p>
        </p:txBody>
      </p:sp>
      <p:sp>
        <p:nvSpPr>
          <p:cNvPr id="3" name="Text Placeholder 2">
            <a:extLst>
              <a:ext uri="{FF2B5EF4-FFF2-40B4-BE49-F238E27FC236}">
                <a16:creationId xmlns:a16="http://schemas.microsoft.com/office/drawing/2014/main" id="{E5DAEA12-4C0D-4F94-9179-37B41467EAF0}"/>
              </a:ext>
            </a:extLst>
          </p:cNvPr>
          <p:cNvSpPr>
            <a:spLocks noGrp="1"/>
          </p:cNvSpPr>
          <p:nvPr>
            <p:ph type="body" sz="quarter" idx="12"/>
          </p:nvPr>
        </p:nvSpPr>
        <p:spPr/>
        <p:txBody>
          <a:bodyPr/>
          <a:lstStyle/>
          <a:p>
            <a:r>
              <a:rPr lang="en-US" dirty="0"/>
              <a:t>2:7</a:t>
            </a:r>
          </a:p>
        </p:txBody>
      </p:sp>
      <p:sp>
        <p:nvSpPr>
          <p:cNvPr id="4" name="Title 3">
            <a:extLst>
              <a:ext uri="{FF2B5EF4-FFF2-40B4-BE49-F238E27FC236}">
                <a16:creationId xmlns:a16="http://schemas.microsoft.com/office/drawing/2014/main" id="{90B686A1-6D88-434F-A327-277CCE51E4B4}"/>
              </a:ext>
            </a:extLst>
          </p:cNvPr>
          <p:cNvSpPr>
            <a:spLocks noGrp="1"/>
          </p:cNvSpPr>
          <p:nvPr>
            <p:ph type="title"/>
          </p:nvPr>
        </p:nvSpPr>
        <p:spPr/>
        <p:txBody>
          <a:bodyPr/>
          <a:lstStyle/>
          <a:p>
            <a:r>
              <a:rPr lang="en-US" dirty="0"/>
              <a:t>The stone which the builders rejected, this became the very cornerstone</a:t>
            </a:r>
          </a:p>
        </p:txBody>
      </p:sp>
      <p:cxnSp>
        <p:nvCxnSpPr>
          <p:cNvPr id="7" name="Straight Connector 6">
            <a:extLst>
              <a:ext uri="{FF2B5EF4-FFF2-40B4-BE49-F238E27FC236}">
                <a16:creationId xmlns:a16="http://schemas.microsoft.com/office/drawing/2014/main" id="{D1F46CAB-C0EB-4D18-A21D-3D3A40190885}"/>
              </a:ext>
            </a:extLst>
          </p:cNvPr>
          <p:cNvCxnSpPr/>
          <p:nvPr/>
        </p:nvCxnSpPr>
        <p:spPr>
          <a:xfrm flipH="1">
            <a:off x="883642" y="556022"/>
            <a:ext cx="841248" cy="9191483"/>
          </a:xfrm>
          <a:prstGeom prst="line">
            <a:avLst/>
          </a:pr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cxnSp>
      <p:cxnSp>
        <p:nvCxnSpPr>
          <p:cNvPr id="8" name="Straight Connector 7">
            <a:extLst>
              <a:ext uri="{FF2B5EF4-FFF2-40B4-BE49-F238E27FC236}">
                <a16:creationId xmlns:a16="http://schemas.microsoft.com/office/drawing/2014/main" id="{52A740A1-A49E-4DC6-B53B-D61273F8656A}"/>
              </a:ext>
            </a:extLst>
          </p:cNvPr>
          <p:cNvCxnSpPr/>
          <p:nvPr/>
        </p:nvCxnSpPr>
        <p:spPr>
          <a:xfrm>
            <a:off x="15004473" y="5764304"/>
            <a:ext cx="45720" cy="1110996"/>
          </a:xfrm>
          <a:prstGeom prst="line">
            <a:avLst/>
          </a:pr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cxnSp>
      <p:cxnSp>
        <p:nvCxnSpPr>
          <p:cNvPr id="9" name="Straight Connector 8">
            <a:extLst>
              <a:ext uri="{FF2B5EF4-FFF2-40B4-BE49-F238E27FC236}">
                <a16:creationId xmlns:a16="http://schemas.microsoft.com/office/drawing/2014/main" id="{FB2F64B8-51F9-4B98-A5C4-2615570BB11F}"/>
              </a:ext>
            </a:extLst>
          </p:cNvPr>
          <p:cNvCxnSpPr>
            <a:cxnSpLocks/>
          </p:cNvCxnSpPr>
          <p:nvPr/>
        </p:nvCxnSpPr>
        <p:spPr>
          <a:xfrm flipV="1">
            <a:off x="6577448" y="6899564"/>
            <a:ext cx="8427025" cy="2831416"/>
          </a:xfrm>
          <a:prstGeom prst="line">
            <a:avLst/>
          </a:pr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1975316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paper&#10;&#10;Description automatically generated">
            <a:extLst>
              <a:ext uri="{FF2B5EF4-FFF2-40B4-BE49-F238E27FC236}">
                <a16:creationId xmlns:a16="http://schemas.microsoft.com/office/drawing/2014/main" id="{F232F871-1F6A-EA2A-52B2-7612BFB9F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8:14 on the Great Isaiah Scroll</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 stone of stumbling, and a rock of offense</a:t>
            </a:r>
          </a:p>
        </p:txBody>
      </p:sp>
      <p:sp>
        <p:nvSpPr>
          <p:cNvPr id="5" name="Rectangle 4"/>
          <p:cNvSpPr/>
          <p:nvPr/>
        </p:nvSpPr>
        <p:spPr>
          <a:xfrm rot="287243">
            <a:off x="3899666" y="4096157"/>
            <a:ext cx="9491358" cy="1479853"/>
          </a:xfrm>
          <a:custGeom>
            <a:avLst/>
            <a:gdLst>
              <a:gd name="connsiteX0" fmla="*/ 0 w 6802657"/>
              <a:gd name="connsiteY0" fmla="*/ 0 h 1056719"/>
              <a:gd name="connsiteX1" fmla="*/ 6802657 w 6802657"/>
              <a:gd name="connsiteY1" fmla="*/ 0 h 1056719"/>
              <a:gd name="connsiteX2" fmla="*/ 6802657 w 6802657"/>
              <a:gd name="connsiteY2" fmla="*/ 1056719 h 1056719"/>
              <a:gd name="connsiteX3" fmla="*/ 0 w 6802657"/>
              <a:gd name="connsiteY3" fmla="*/ 1056719 h 1056719"/>
              <a:gd name="connsiteX4" fmla="*/ 0 w 6802657"/>
              <a:gd name="connsiteY4" fmla="*/ 0 h 1056719"/>
              <a:gd name="connsiteX0" fmla="*/ 0 w 6802657"/>
              <a:gd name="connsiteY0" fmla="*/ 0 h 1132018"/>
              <a:gd name="connsiteX1" fmla="*/ 6802657 w 6802657"/>
              <a:gd name="connsiteY1" fmla="*/ 0 h 1132018"/>
              <a:gd name="connsiteX2" fmla="*/ 6802657 w 6802657"/>
              <a:gd name="connsiteY2" fmla="*/ 1056719 h 1132018"/>
              <a:gd name="connsiteX3" fmla="*/ 13953 w 6802657"/>
              <a:gd name="connsiteY3" fmla="*/ 1132018 h 1132018"/>
              <a:gd name="connsiteX4" fmla="*/ 0 w 6802657"/>
              <a:gd name="connsiteY4" fmla="*/ 0 h 1132018"/>
              <a:gd name="connsiteX0" fmla="*/ 0 w 6802657"/>
              <a:gd name="connsiteY0" fmla="*/ 0 h 1132018"/>
              <a:gd name="connsiteX1" fmla="*/ 6802657 w 6802657"/>
              <a:gd name="connsiteY1" fmla="*/ 0 h 1132018"/>
              <a:gd name="connsiteX2" fmla="*/ 6802657 w 6802657"/>
              <a:gd name="connsiteY2" fmla="*/ 1056719 h 1132018"/>
              <a:gd name="connsiteX3" fmla="*/ 13953 w 6802657"/>
              <a:gd name="connsiteY3" fmla="*/ 1132018 h 1132018"/>
              <a:gd name="connsiteX4" fmla="*/ 0 w 6802657"/>
              <a:gd name="connsiteY4" fmla="*/ 0 h 1132018"/>
              <a:gd name="connsiteX0" fmla="*/ 0 w 6803255"/>
              <a:gd name="connsiteY0" fmla="*/ 0 h 1132018"/>
              <a:gd name="connsiteX1" fmla="*/ 6802657 w 6803255"/>
              <a:gd name="connsiteY1" fmla="*/ 0 h 1132018"/>
              <a:gd name="connsiteX2" fmla="*/ 6803255 w 6803255"/>
              <a:gd name="connsiteY2" fmla="*/ 972556 h 1132018"/>
              <a:gd name="connsiteX3" fmla="*/ 13953 w 6803255"/>
              <a:gd name="connsiteY3" fmla="*/ 1132018 h 1132018"/>
              <a:gd name="connsiteX4" fmla="*/ 0 w 6803255"/>
              <a:gd name="connsiteY4" fmla="*/ 0 h 1132018"/>
              <a:gd name="connsiteX0" fmla="*/ 0 w 6836733"/>
              <a:gd name="connsiteY0" fmla="*/ 148091 h 1132018"/>
              <a:gd name="connsiteX1" fmla="*/ 6836135 w 6836733"/>
              <a:gd name="connsiteY1" fmla="*/ 0 h 1132018"/>
              <a:gd name="connsiteX2" fmla="*/ 6836733 w 6836733"/>
              <a:gd name="connsiteY2" fmla="*/ 972556 h 1132018"/>
              <a:gd name="connsiteX3" fmla="*/ 47431 w 6836733"/>
              <a:gd name="connsiteY3" fmla="*/ 1132018 h 1132018"/>
              <a:gd name="connsiteX4" fmla="*/ 0 w 6836733"/>
              <a:gd name="connsiteY4" fmla="*/ 148091 h 1132018"/>
              <a:gd name="connsiteX0" fmla="*/ 0 w 6836733"/>
              <a:gd name="connsiteY0" fmla="*/ 160125 h 1144052"/>
              <a:gd name="connsiteX1" fmla="*/ 6836135 w 6836733"/>
              <a:gd name="connsiteY1" fmla="*/ 12034 h 1144052"/>
              <a:gd name="connsiteX2" fmla="*/ 6836733 w 6836733"/>
              <a:gd name="connsiteY2" fmla="*/ 984590 h 1144052"/>
              <a:gd name="connsiteX3" fmla="*/ 47431 w 6836733"/>
              <a:gd name="connsiteY3" fmla="*/ 1144052 h 1144052"/>
              <a:gd name="connsiteX4" fmla="*/ 0 w 6836733"/>
              <a:gd name="connsiteY4" fmla="*/ 160125 h 1144052"/>
              <a:gd name="connsiteX0" fmla="*/ 0 w 6889887"/>
              <a:gd name="connsiteY0" fmla="*/ 160125 h 1144052"/>
              <a:gd name="connsiteX1" fmla="*/ 6836135 w 6889887"/>
              <a:gd name="connsiteY1" fmla="*/ 12034 h 1144052"/>
              <a:gd name="connsiteX2" fmla="*/ 6889887 w 6889887"/>
              <a:gd name="connsiteY2" fmla="*/ 980138 h 1144052"/>
              <a:gd name="connsiteX3" fmla="*/ 47431 w 6889887"/>
              <a:gd name="connsiteY3" fmla="*/ 1144052 h 1144052"/>
              <a:gd name="connsiteX4" fmla="*/ 0 w 6889887"/>
              <a:gd name="connsiteY4" fmla="*/ 160125 h 114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9887" h="1144052">
                <a:moveTo>
                  <a:pt x="0" y="160125"/>
                </a:moveTo>
                <a:cubicBezTo>
                  <a:pt x="2542498" y="-117791"/>
                  <a:pt x="4557423" y="61398"/>
                  <a:pt x="6836135" y="12034"/>
                </a:cubicBezTo>
                <a:cubicBezTo>
                  <a:pt x="6836334" y="336219"/>
                  <a:pt x="6889688" y="655953"/>
                  <a:pt x="6889887" y="980138"/>
                </a:cubicBezTo>
                <a:cubicBezTo>
                  <a:pt x="4626986" y="1005238"/>
                  <a:pt x="2478545" y="844877"/>
                  <a:pt x="47431" y="1144052"/>
                </a:cubicBezTo>
                <a:lnTo>
                  <a:pt x="0" y="160125"/>
                </a:lnTo>
                <a:close/>
              </a:path>
            </a:pathLst>
          </a:cu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1671208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outdoor, sky, nature&#10;&#10;Description automatically generated">
            <a:extLst>
              <a:ext uri="{FF2B5EF4-FFF2-40B4-BE49-F238E27FC236}">
                <a16:creationId xmlns:a16="http://schemas.microsoft.com/office/drawing/2014/main" id="{189C61F5-CFDE-B620-CB72-357C6B91D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B45C4F48-EE87-4806-A9F4-DFB12476E922}"/>
              </a:ext>
            </a:extLst>
          </p:cNvPr>
          <p:cNvSpPr>
            <a:spLocks noGrp="1"/>
          </p:cNvSpPr>
          <p:nvPr>
            <p:ph type="body" sz="quarter" idx="10"/>
          </p:nvPr>
        </p:nvSpPr>
        <p:spPr/>
        <p:txBody>
          <a:bodyPr/>
          <a:lstStyle/>
          <a:p>
            <a:r>
              <a:rPr lang="en-US" dirty="0"/>
              <a:t>Dirt path with rocks, near Kanaf</a:t>
            </a:r>
          </a:p>
        </p:txBody>
      </p:sp>
      <p:sp>
        <p:nvSpPr>
          <p:cNvPr id="3" name="Text Placeholder 2">
            <a:extLst>
              <a:ext uri="{FF2B5EF4-FFF2-40B4-BE49-F238E27FC236}">
                <a16:creationId xmlns:a16="http://schemas.microsoft.com/office/drawing/2014/main" id="{25CB5B1E-AD56-4AFE-A9C1-F3A8628E82AD}"/>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1AFBFF45-F065-46A3-9BF5-2948600CF30B}"/>
              </a:ext>
            </a:extLst>
          </p:cNvPr>
          <p:cNvSpPr>
            <a:spLocks noGrp="1"/>
          </p:cNvSpPr>
          <p:nvPr>
            <p:ph type="title"/>
          </p:nvPr>
        </p:nvSpPr>
        <p:spPr/>
        <p:txBody>
          <a:bodyPr/>
          <a:lstStyle/>
          <a:p>
            <a:r>
              <a:rPr lang="en-US" dirty="0"/>
              <a:t>A stone of stumbling, and a rock of offense</a:t>
            </a:r>
          </a:p>
        </p:txBody>
      </p:sp>
    </p:spTree>
    <p:extLst>
      <p:ext uri="{BB962C8B-B14F-4D97-AF65-F5344CB8AC3E}">
        <p14:creationId xmlns:p14="http://schemas.microsoft.com/office/powerpoint/2010/main" val="1033746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nature, dirt&#10;&#10;Description automatically generated">
            <a:extLst>
              <a:ext uri="{FF2B5EF4-FFF2-40B4-BE49-F238E27FC236}">
                <a16:creationId xmlns:a16="http://schemas.microsoft.com/office/drawing/2014/main" id="{8A835B4E-32F3-1DE2-DBCF-98DB4E8E14C8}"/>
              </a:ext>
            </a:extLst>
          </p:cNvPr>
          <p:cNvPicPr>
            <a:picLocks noChangeAspect="1"/>
          </p:cNvPicPr>
          <p:nvPr/>
        </p:nvPicPr>
        <p:blipFill rotWithShape="1">
          <a:blip r:embed="rId3">
            <a:extLst>
              <a:ext uri="{28A0092B-C50C-407E-A947-70E740481C1C}">
                <a14:useLocalDpi xmlns:a14="http://schemas.microsoft.com/office/drawing/2010/main" val="0"/>
              </a:ext>
            </a:extLst>
          </a:blip>
          <a:srcRect b="4593"/>
          <a:stretch/>
        </p:blipFill>
        <p:spPr>
          <a:xfrm>
            <a:off x="0" y="203200"/>
            <a:ext cx="18288000" cy="9814560"/>
          </a:xfrm>
          <a:prstGeom prst="rect">
            <a:avLst/>
          </a:prstGeom>
        </p:spPr>
      </p:pic>
      <p:sp>
        <p:nvSpPr>
          <p:cNvPr id="2" name="Text Placeholder 1"/>
          <p:cNvSpPr>
            <a:spLocks noGrp="1"/>
          </p:cNvSpPr>
          <p:nvPr>
            <p:ph type="body" sz="quarter" idx="10"/>
          </p:nvPr>
        </p:nvSpPr>
        <p:spPr/>
        <p:txBody>
          <a:bodyPr/>
          <a:lstStyle/>
          <a:p>
            <a:r>
              <a:rPr lang="en-US" dirty="0"/>
              <a:t>Mountain path leading toward Bethlehem, circa 1926</a:t>
            </a:r>
          </a:p>
        </p:txBody>
      </p:sp>
      <p:sp>
        <p:nvSpPr>
          <p:cNvPr id="7" name="Text Placeholder 6"/>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 stone of stumbling, and a rock of offense</a:t>
            </a:r>
          </a:p>
        </p:txBody>
      </p:sp>
    </p:spTree>
    <p:extLst>
      <p:ext uri="{BB962C8B-B14F-4D97-AF65-F5344CB8AC3E}">
        <p14:creationId xmlns:p14="http://schemas.microsoft.com/office/powerpoint/2010/main" val="2206776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rocky, rock&#10;&#10;Description automatically generated">
            <a:extLst>
              <a:ext uri="{FF2B5EF4-FFF2-40B4-BE49-F238E27FC236}">
                <a16:creationId xmlns:a16="http://schemas.microsoft.com/office/drawing/2014/main" id="{28010FA6-8DE5-C33B-AB8C-BA1D3675A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road and steps at the Ascent of Scorpions (</a:t>
            </a:r>
            <a:r>
              <a:rPr lang="en-US" dirty="0" err="1"/>
              <a:t>Maale</a:t>
            </a:r>
            <a:r>
              <a:rPr lang="en-US" dirty="0"/>
              <a:t> </a:t>
            </a:r>
            <a:r>
              <a:rPr lang="en-US" dirty="0" err="1"/>
              <a:t>Aqrabbim</a:t>
            </a:r>
            <a:r>
              <a:rPr lang="en-US" dirty="0"/>
              <a:t>)</a:t>
            </a:r>
          </a:p>
        </p:txBody>
      </p:sp>
      <p:sp>
        <p:nvSpPr>
          <p:cNvPr id="7" name="Text Placeholder 6"/>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 stone of stumbling, and a rock of offense</a:t>
            </a:r>
          </a:p>
        </p:txBody>
      </p:sp>
    </p:spTree>
    <p:extLst>
      <p:ext uri="{BB962C8B-B14F-4D97-AF65-F5344CB8AC3E}">
        <p14:creationId xmlns:p14="http://schemas.microsoft.com/office/powerpoint/2010/main" val="2209780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piece of paper&#10;&#10;Description automatically generated with medium confidence">
            <a:extLst>
              <a:ext uri="{FF2B5EF4-FFF2-40B4-BE49-F238E27FC236}">
                <a16:creationId xmlns:a16="http://schemas.microsoft.com/office/drawing/2014/main" id="{F2E98769-5C4B-1771-11CF-79168E989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944" y="553998"/>
            <a:ext cx="12846112" cy="9293811"/>
          </a:xfrm>
          <a:prstGeom prst="rect">
            <a:avLst/>
          </a:prstGeom>
        </p:spPr>
      </p:pic>
      <p:sp>
        <p:nvSpPr>
          <p:cNvPr id="2" name="Text Placeholder 1">
            <a:extLst>
              <a:ext uri="{FF2B5EF4-FFF2-40B4-BE49-F238E27FC236}">
                <a16:creationId xmlns:a16="http://schemas.microsoft.com/office/drawing/2014/main" id="{A570BE89-5097-49E6-B768-DF30D41BEAB4}"/>
              </a:ext>
            </a:extLst>
          </p:cNvPr>
          <p:cNvSpPr>
            <a:spLocks noGrp="1"/>
          </p:cNvSpPr>
          <p:nvPr>
            <p:ph type="body" sz="quarter" idx="10"/>
          </p:nvPr>
        </p:nvSpPr>
        <p:spPr/>
        <p:txBody>
          <a:bodyPr/>
          <a:lstStyle/>
          <a:p>
            <a:r>
              <a:rPr lang="en-US" dirty="0"/>
              <a:t>Fragment of the Gospel of Matthew, 5th–6th centuries AD</a:t>
            </a:r>
          </a:p>
        </p:txBody>
      </p:sp>
      <p:sp>
        <p:nvSpPr>
          <p:cNvPr id="3" name="Text Placeholder 2">
            <a:extLst>
              <a:ext uri="{FF2B5EF4-FFF2-40B4-BE49-F238E27FC236}">
                <a16:creationId xmlns:a16="http://schemas.microsoft.com/office/drawing/2014/main" id="{0EE9FEEB-D358-4ED2-9E73-60755E9CBE34}"/>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4F08C9EC-6458-4438-BF15-6E694DD1A0FE}"/>
              </a:ext>
            </a:extLst>
          </p:cNvPr>
          <p:cNvSpPr>
            <a:spLocks noGrp="1"/>
          </p:cNvSpPr>
          <p:nvPr>
            <p:ph type="title"/>
          </p:nvPr>
        </p:nvSpPr>
        <p:spPr/>
        <p:txBody>
          <a:bodyPr/>
          <a:lstStyle/>
          <a:p>
            <a:r>
              <a:rPr lang="en-US" dirty="0"/>
              <a:t>They stumble because they disobey the word</a:t>
            </a:r>
          </a:p>
        </p:txBody>
      </p:sp>
    </p:spTree>
    <p:extLst>
      <p:ext uri="{BB962C8B-B14F-4D97-AF65-F5344CB8AC3E}">
        <p14:creationId xmlns:p14="http://schemas.microsoft.com/office/powerpoint/2010/main" val="2078797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788" y="386079"/>
            <a:ext cx="11772424" cy="990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Figurine of a slave, from Alexandria in Egypt, 2nd century BC</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This is the fate to which they were consigned</a:t>
            </a:r>
          </a:p>
        </p:txBody>
      </p:sp>
    </p:spTree>
    <p:extLst>
      <p:ext uri="{BB962C8B-B14F-4D97-AF65-F5344CB8AC3E}">
        <p14:creationId xmlns:p14="http://schemas.microsoft.com/office/powerpoint/2010/main" val="996813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ook, brown&#10;&#10;Description automatically generated">
            <a:extLst>
              <a:ext uri="{FF2B5EF4-FFF2-40B4-BE49-F238E27FC236}">
                <a16:creationId xmlns:a16="http://schemas.microsoft.com/office/drawing/2014/main" id="{FDFB8710-3F9A-E6BE-46DC-8AF67FB44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Exodus 19:5-6</a:t>
            </a:r>
          </a:p>
        </p:txBody>
      </p:sp>
      <p:sp>
        <p:nvSpPr>
          <p:cNvPr id="3" name="Text Placeholder 2"/>
          <p:cNvSpPr>
            <a:spLocks noGrp="1"/>
          </p:cNvSpPr>
          <p:nvPr>
            <p:ph type="body" sz="quarter" idx="12"/>
          </p:nvPr>
        </p:nvSpPr>
        <p:spPr/>
        <p:txBody>
          <a:bodyPr/>
          <a:lstStyle/>
          <a:p>
            <a:r>
              <a:rPr lang="en-US"/>
              <a:t>2:9</a:t>
            </a:r>
            <a:endParaRPr lang="en-US" dirty="0"/>
          </a:p>
        </p:txBody>
      </p:sp>
      <p:sp>
        <p:nvSpPr>
          <p:cNvPr id="4" name="Title 3"/>
          <p:cNvSpPr>
            <a:spLocks noGrp="1"/>
          </p:cNvSpPr>
          <p:nvPr>
            <p:ph type="title"/>
          </p:nvPr>
        </p:nvSpPr>
        <p:spPr/>
        <p:txBody>
          <a:bodyPr/>
          <a:lstStyle/>
          <a:p>
            <a:r>
              <a:rPr lang="en-US" dirty="0"/>
              <a:t>You are a chosen people, a royal priesthood, a holy nation, a people for God’s own possession</a:t>
            </a:r>
          </a:p>
        </p:txBody>
      </p:sp>
      <p:sp>
        <p:nvSpPr>
          <p:cNvPr id="7" name="Rectangle 6"/>
          <p:cNvSpPr/>
          <p:nvPr/>
        </p:nvSpPr>
        <p:spPr>
          <a:xfrm rot="21540000">
            <a:off x="5354404" y="2426550"/>
            <a:ext cx="7443266" cy="3418491"/>
          </a:xfrm>
          <a:prstGeom prst="rect">
            <a:avLst/>
          </a:pr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21169473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ook, brown&#10;&#10;Description automatically generated">
            <a:extLst>
              <a:ext uri="{FF2B5EF4-FFF2-40B4-BE49-F238E27FC236}">
                <a16:creationId xmlns:a16="http://schemas.microsoft.com/office/drawing/2014/main" id="{B1450AF6-7A6B-4266-2F05-E55EB15DC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Deuteronomy 7:6</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You are a chosen people, a royal priesthood, a holy nation, a people for God’s own possession</a:t>
            </a:r>
          </a:p>
        </p:txBody>
      </p:sp>
      <p:sp>
        <p:nvSpPr>
          <p:cNvPr id="7" name="Rectangle 6"/>
          <p:cNvSpPr/>
          <p:nvPr/>
        </p:nvSpPr>
        <p:spPr>
          <a:xfrm>
            <a:off x="5466922" y="2844800"/>
            <a:ext cx="7487078" cy="1921939"/>
          </a:xfrm>
          <a:prstGeom prst="rect">
            <a:avLst/>
          </a:pr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1953629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61200" y="253961"/>
            <a:ext cx="5765603" cy="9733002"/>
            <a:chOff x="2650133" y="169307"/>
            <a:chExt cx="3843735" cy="6488668"/>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133" y="169307"/>
              <a:ext cx="3843735" cy="648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450" y="3737310"/>
              <a:ext cx="1095374" cy="83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 Placeholder 1"/>
          <p:cNvSpPr>
            <a:spLocks noGrp="1"/>
          </p:cNvSpPr>
          <p:nvPr>
            <p:ph type="body" sz="quarter" idx="10"/>
          </p:nvPr>
        </p:nvSpPr>
        <p:spPr/>
        <p:txBody>
          <a:bodyPr/>
          <a:lstStyle/>
          <a:p>
            <a:r>
              <a:rPr lang="en-US" dirty="0"/>
              <a:t>Actor playing a slave and thief, made in Boeotia, 4th century BC</a:t>
            </a:r>
          </a:p>
        </p:txBody>
      </p:sp>
      <p:sp>
        <p:nvSpPr>
          <p:cNvPr id="4" name="Title 3"/>
          <p:cNvSpPr>
            <a:spLocks noGrp="1"/>
          </p:cNvSpPr>
          <p:nvPr>
            <p:ph type="title"/>
          </p:nvPr>
        </p:nvSpPr>
        <p:spPr/>
        <p:txBody>
          <a:bodyPr/>
          <a:lstStyle/>
          <a:p>
            <a:r>
              <a:rPr lang="en-US" dirty="0"/>
              <a:t>Therefore, put aside all malice</a:t>
            </a:r>
          </a:p>
        </p:txBody>
      </p:sp>
      <p:sp>
        <p:nvSpPr>
          <p:cNvPr id="5" name="Text Placeholder 4"/>
          <p:cNvSpPr>
            <a:spLocks noGrp="1"/>
          </p:cNvSpPr>
          <p:nvPr>
            <p:ph type="body" sz="quarter" idx="12"/>
          </p:nvPr>
        </p:nvSpPr>
        <p:spPr/>
        <p:txBody>
          <a:bodyPr/>
          <a:lstStyle/>
          <a:p>
            <a:r>
              <a:rPr lang="en-US" dirty="0"/>
              <a:t>2:1</a:t>
            </a:r>
          </a:p>
        </p:txBody>
      </p:sp>
    </p:spTree>
    <p:extLst>
      <p:ext uri="{BB962C8B-B14F-4D97-AF65-F5344CB8AC3E}">
        <p14:creationId xmlns:p14="http://schemas.microsoft.com/office/powerpoint/2010/main" val="2196809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ook, brown, handwriting&#10;&#10;Description automatically generated">
            <a:extLst>
              <a:ext uri="{FF2B5EF4-FFF2-40B4-BE49-F238E27FC236}">
                <a16:creationId xmlns:a16="http://schemas.microsoft.com/office/drawing/2014/main" id="{447806C3-F48E-2B9F-7594-1345CE0B1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9" cy="10286999"/>
          </a:xfrm>
          <a:prstGeom prst="rect">
            <a:avLst/>
          </a:prstGeom>
        </p:spPr>
      </p:pic>
      <p:sp>
        <p:nvSpPr>
          <p:cNvPr id="2" name="Text Placeholder 1"/>
          <p:cNvSpPr>
            <a:spLocks noGrp="1"/>
          </p:cNvSpPr>
          <p:nvPr>
            <p:ph type="body" sz="quarter" idx="10"/>
          </p:nvPr>
        </p:nvSpPr>
        <p:spPr/>
        <p:txBody>
          <a:bodyPr/>
          <a:lstStyle/>
          <a:p>
            <a:r>
              <a:rPr lang="en-US" dirty="0"/>
              <a:t>Torah scroll with Deuteronomy 14:2</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You are a chosen people, a royal priesthood, a holy nation, a people for God’s own possession</a:t>
            </a:r>
          </a:p>
        </p:txBody>
      </p:sp>
      <p:sp>
        <p:nvSpPr>
          <p:cNvPr id="7" name="Rectangle 6"/>
          <p:cNvSpPr/>
          <p:nvPr/>
        </p:nvSpPr>
        <p:spPr>
          <a:xfrm rot="21540000">
            <a:off x="5220911" y="2354247"/>
            <a:ext cx="7370626" cy="1792903"/>
          </a:xfrm>
          <a:prstGeom prst="rect">
            <a:avLst/>
          </a:pr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171909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white robes&#10;&#10;Description automatically generated with low confidence">
            <a:extLst>
              <a:ext uri="{FF2B5EF4-FFF2-40B4-BE49-F238E27FC236}">
                <a16:creationId xmlns:a16="http://schemas.microsoft.com/office/drawing/2014/main" id="{622DCCF2-3F2C-5EBE-0429-65AD74984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Jewish men gathered for the priestly blessing during the Feast of Sukkot (Tabernacles)</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You are a chosen people, a royal priesthood, a holy nation, a people for God’s own possession</a:t>
            </a:r>
          </a:p>
        </p:txBody>
      </p:sp>
    </p:spTree>
    <p:extLst>
      <p:ext uri="{BB962C8B-B14F-4D97-AF65-F5344CB8AC3E}">
        <p14:creationId xmlns:p14="http://schemas.microsoft.com/office/powerpoint/2010/main" val="2823667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 valley, rock, stone&#10;&#10;Description automatically generated">
            <a:extLst>
              <a:ext uri="{FF2B5EF4-FFF2-40B4-BE49-F238E27FC236}">
                <a16:creationId xmlns:a16="http://schemas.microsoft.com/office/drawing/2014/main" id="{22561AA7-867D-EF98-1F3C-FDF694989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00BF2F3-F2DE-4D7F-A21E-F0805B114077}"/>
              </a:ext>
            </a:extLst>
          </p:cNvPr>
          <p:cNvSpPr>
            <a:spLocks noGrp="1"/>
          </p:cNvSpPr>
          <p:nvPr>
            <p:ph type="body" sz="quarter" idx="10"/>
          </p:nvPr>
        </p:nvSpPr>
        <p:spPr/>
        <p:txBody>
          <a:bodyPr/>
          <a:lstStyle/>
          <a:p>
            <a:r>
              <a:rPr lang="en-US" dirty="0"/>
              <a:t>View from inside Qumran Cave 4</a:t>
            </a:r>
          </a:p>
        </p:txBody>
      </p:sp>
      <p:sp>
        <p:nvSpPr>
          <p:cNvPr id="3" name="Text Placeholder 2">
            <a:extLst>
              <a:ext uri="{FF2B5EF4-FFF2-40B4-BE49-F238E27FC236}">
                <a16:creationId xmlns:a16="http://schemas.microsoft.com/office/drawing/2014/main" id="{031FF01F-9574-4295-9643-630C77AB9EB5}"/>
              </a:ext>
            </a:extLst>
          </p:cNvPr>
          <p:cNvSpPr>
            <a:spLocks noGrp="1"/>
          </p:cNvSpPr>
          <p:nvPr>
            <p:ph type="body" sz="quarter" idx="12"/>
          </p:nvPr>
        </p:nvSpPr>
        <p:spPr/>
        <p:txBody>
          <a:bodyPr/>
          <a:lstStyle/>
          <a:p>
            <a:r>
              <a:rPr lang="en-US" dirty="0"/>
              <a:t>2:9</a:t>
            </a:r>
          </a:p>
        </p:txBody>
      </p:sp>
      <p:sp>
        <p:nvSpPr>
          <p:cNvPr id="4" name="Title 3">
            <a:extLst>
              <a:ext uri="{FF2B5EF4-FFF2-40B4-BE49-F238E27FC236}">
                <a16:creationId xmlns:a16="http://schemas.microsoft.com/office/drawing/2014/main" id="{872BBB84-00C3-48E0-89F1-AAE2F6D7EB98}"/>
              </a:ext>
            </a:extLst>
          </p:cNvPr>
          <p:cNvSpPr>
            <a:spLocks noGrp="1"/>
          </p:cNvSpPr>
          <p:nvPr>
            <p:ph type="title"/>
          </p:nvPr>
        </p:nvSpPr>
        <p:spPr/>
        <p:txBody>
          <a:bodyPr/>
          <a:lstStyle/>
          <a:p>
            <a:r>
              <a:rPr lang="en-US" dirty="0"/>
              <a:t>The excellencies of Him who called you out of darkness into His marvelous light</a:t>
            </a:r>
          </a:p>
        </p:txBody>
      </p:sp>
    </p:spTree>
    <p:extLst>
      <p:ext uri="{BB962C8B-B14F-4D97-AF65-F5344CB8AC3E}">
        <p14:creationId xmlns:p14="http://schemas.microsoft.com/office/powerpoint/2010/main" val="863884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with writing on it&#10;&#10;Description automatically generated with low confidence">
            <a:extLst>
              <a:ext uri="{FF2B5EF4-FFF2-40B4-BE49-F238E27FC236}">
                <a16:creationId xmlns:a16="http://schemas.microsoft.com/office/drawing/2014/main" id="{B5081C4E-B7DF-87E9-9662-25F755D88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0"/>
            <a:ext cx="15179040" cy="10287000"/>
          </a:xfrm>
          <a:prstGeom prst="rect">
            <a:avLst/>
          </a:prstGeom>
        </p:spPr>
      </p:pic>
      <p:sp>
        <p:nvSpPr>
          <p:cNvPr id="3" name="Text Placeholder 2"/>
          <p:cNvSpPr>
            <a:spLocks noGrp="1"/>
          </p:cNvSpPr>
          <p:nvPr>
            <p:ph type="body" sz="quarter" idx="10"/>
          </p:nvPr>
        </p:nvSpPr>
        <p:spPr/>
        <p:txBody>
          <a:bodyPr/>
          <a:lstStyle/>
          <a:p>
            <a:r>
              <a:rPr lang="en-US" dirty="0"/>
              <a:t>Warning inscription from the temple in Jerusalem, 1st century AD</a:t>
            </a:r>
          </a:p>
        </p:txBody>
      </p:sp>
      <p:sp>
        <p:nvSpPr>
          <p:cNvPr id="4" name="Text Placeholder 3"/>
          <p:cNvSpPr>
            <a:spLocks noGrp="1"/>
          </p:cNvSpPr>
          <p:nvPr>
            <p:ph type="body" sz="quarter" idx="12"/>
          </p:nvPr>
        </p:nvSpPr>
        <p:spPr/>
        <p:txBody>
          <a:bodyPr/>
          <a:lstStyle/>
          <a:p>
            <a:r>
              <a:rPr lang="en-US"/>
              <a:t>2:10</a:t>
            </a:r>
            <a:endParaRPr lang="en-US" dirty="0"/>
          </a:p>
        </p:txBody>
      </p:sp>
      <p:sp>
        <p:nvSpPr>
          <p:cNvPr id="2" name="Title 1"/>
          <p:cNvSpPr>
            <a:spLocks noGrp="1"/>
          </p:cNvSpPr>
          <p:nvPr>
            <p:ph type="title"/>
          </p:nvPr>
        </p:nvSpPr>
        <p:spPr/>
        <p:txBody>
          <a:bodyPr/>
          <a:lstStyle/>
          <a:p>
            <a:r>
              <a:rPr lang="en-US" dirty="0"/>
              <a:t>For at one time you were not a people, but now you are the people of God</a:t>
            </a:r>
          </a:p>
        </p:txBody>
      </p:sp>
    </p:spTree>
    <p:extLst>
      <p:ext uri="{BB962C8B-B14F-4D97-AF65-F5344CB8AC3E}">
        <p14:creationId xmlns:p14="http://schemas.microsoft.com/office/powerpoint/2010/main" val="3809199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sign with white writing&#10;&#10;Description automatically generated with medium confidence">
            <a:extLst>
              <a:ext uri="{FF2B5EF4-FFF2-40B4-BE49-F238E27FC236}">
                <a16:creationId xmlns:a16="http://schemas.microsoft.com/office/drawing/2014/main" id="{FCD2603C-5CF3-6D2F-8F02-533BA1347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“Hosea Street” sign in Jerusalem</a:t>
            </a:r>
            <a:endParaRPr lang="ja-JP" altLang="en-US" dirty="0">
              <a:latin typeface="Calibri"/>
              <a:cs typeface="Calibri"/>
            </a:endParaRPr>
          </a:p>
        </p:txBody>
      </p:sp>
      <p:sp>
        <p:nvSpPr>
          <p:cNvPr id="4" name="Text Placeholder 3"/>
          <p:cNvSpPr>
            <a:spLocks noGrp="1"/>
          </p:cNvSpPr>
          <p:nvPr>
            <p:ph type="body" sz="quarter" idx="12"/>
          </p:nvPr>
        </p:nvSpPr>
        <p:spPr/>
        <p:txBody>
          <a:bodyPr/>
          <a:lstStyle/>
          <a:p>
            <a:r>
              <a:rPr lang="en-US"/>
              <a:t>2:10</a:t>
            </a:r>
            <a:endParaRPr lang="en-US" dirty="0"/>
          </a:p>
        </p:txBody>
      </p:sp>
      <p:sp>
        <p:nvSpPr>
          <p:cNvPr id="2" name="Title 1"/>
          <p:cNvSpPr>
            <a:spLocks noGrp="1"/>
          </p:cNvSpPr>
          <p:nvPr>
            <p:ph type="title"/>
          </p:nvPr>
        </p:nvSpPr>
        <p:spPr/>
        <p:txBody>
          <a:bodyPr/>
          <a:lstStyle/>
          <a:p>
            <a:r>
              <a:rPr lang="en-US" dirty="0"/>
              <a:t>For at one time you were not a people, but now you are the people of God</a:t>
            </a:r>
          </a:p>
        </p:txBody>
      </p:sp>
    </p:spTree>
    <p:extLst>
      <p:ext uri="{BB962C8B-B14F-4D97-AF65-F5344CB8AC3E}">
        <p14:creationId xmlns:p14="http://schemas.microsoft.com/office/powerpoint/2010/main" val="3630670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around a tree&#10;&#10;Description automatically generated with low confidence">
            <a:extLst>
              <a:ext uri="{FF2B5EF4-FFF2-40B4-BE49-F238E27FC236}">
                <a16:creationId xmlns:a16="http://schemas.microsoft.com/office/drawing/2014/main" id="{DB3CACA1-ABD9-7EA7-31AA-C368F320F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Group in slave market of Cairo</a:t>
            </a:r>
            <a:endParaRPr lang="ja-JP" dirty="0"/>
          </a:p>
        </p:txBody>
      </p:sp>
      <p:sp>
        <p:nvSpPr>
          <p:cNvPr id="4" name="Text Placeholder 3"/>
          <p:cNvSpPr>
            <a:spLocks noGrp="1"/>
          </p:cNvSpPr>
          <p:nvPr>
            <p:ph type="body" sz="quarter" idx="12"/>
          </p:nvPr>
        </p:nvSpPr>
        <p:spPr/>
        <p:txBody>
          <a:bodyPr/>
          <a:lstStyle/>
          <a:p>
            <a:r>
              <a:rPr lang="en-US"/>
              <a:t>2:10</a:t>
            </a:r>
            <a:endParaRPr lang="en-US" dirty="0"/>
          </a:p>
        </p:txBody>
      </p:sp>
      <p:sp>
        <p:nvSpPr>
          <p:cNvPr id="2" name="Title 1"/>
          <p:cNvSpPr>
            <a:spLocks noGrp="1"/>
          </p:cNvSpPr>
          <p:nvPr>
            <p:ph type="title"/>
          </p:nvPr>
        </p:nvSpPr>
        <p:spPr/>
        <p:txBody>
          <a:bodyPr/>
          <a:lstStyle/>
          <a:p>
            <a:r>
              <a:rPr lang="en-US" dirty="0"/>
              <a:t>For at one time you were not a people, but now you are the people of God</a:t>
            </a:r>
          </a:p>
        </p:txBody>
      </p:sp>
    </p:spTree>
    <p:extLst>
      <p:ext uri="{BB962C8B-B14F-4D97-AF65-F5344CB8AC3E}">
        <p14:creationId xmlns:p14="http://schemas.microsoft.com/office/powerpoint/2010/main" val="27967612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stone, building material&#10;&#10;Description automatically generated">
            <a:extLst>
              <a:ext uri="{FF2B5EF4-FFF2-40B4-BE49-F238E27FC236}">
                <a16:creationId xmlns:a16="http://schemas.microsoft.com/office/drawing/2014/main" id="{E67ACE2E-ADB6-C066-6262-CE0A5800E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Captives chained to cart in a triumphal procession, circa AD 100</a:t>
            </a:r>
          </a:p>
        </p:txBody>
      </p:sp>
      <p:sp>
        <p:nvSpPr>
          <p:cNvPr id="3" name="Text Placeholder 2"/>
          <p:cNvSpPr>
            <a:spLocks noGrp="1"/>
          </p:cNvSpPr>
          <p:nvPr>
            <p:ph type="body" sz="quarter" idx="12"/>
          </p:nvPr>
        </p:nvSpPr>
        <p:spPr/>
        <p:txBody>
          <a:bodyPr/>
          <a:lstStyle/>
          <a:p>
            <a:r>
              <a:rPr lang="en-US" dirty="0"/>
              <a:t>2:10</a:t>
            </a:r>
          </a:p>
        </p:txBody>
      </p:sp>
      <p:sp>
        <p:nvSpPr>
          <p:cNvPr id="4" name="Title 3"/>
          <p:cNvSpPr>
            <a:spLocks noGrp="1"/>
          </p:cNvSpPr>
          <p:nvPr>
            <p:ph type="title"/>
          </p:nvPr>
        </p:nvSpPr>
        <p:spPr/>
        <p:txBody>
          <a:bodyPr/>
          <a:lstStyle/>
          <a:p>
            <a:r>
              <a:rPr lang="en-US" dirty="0"/>
              <a:t>You had not obtained mercy, but now you have obtained mercy</a:t>
            </a:r>
          </a:p>
        </p:txBody>
      </p:sp>
    </p:spTree>
    <p:extLst>
      <p:ext uri="{BB962C8B-B14F-4D97-AF65-F5344CB8AC3E}">
        <p14:creationId xmlns:p14="http://schemas.microsoft.com/office/powerpoint/2010/main" val="40470437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ld, painting, stone&#10;&#10;Description automatically generated">
            <a:extLst>
              <a:ext uri="{FF2B5EF4-FFF2-40B4-BE49-F238E27FC236}">
                <a16:creationId xmlns:a16="http://schemas.microsoft.com/office/drawing/2014/main" id="{8C1583A3-F693-0A8D-CA23-D8566BAFC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Fresco of a man pleading, from Triclinium C of Villa Farnesina in Rome, circa 20 BC</a:t>
            </a:r>
          </a:p>
        </p:txBody>
      </p:sp>
      <p:sp>
        <p:nvSpPr>
          <p:cNvPr id="4" name="Text Placeholder 3"/>
          <p:cNvSpPr>
            <a:spLocks noGrp="1"/>
          </p:cNvSpPr>
          <p:nvPr>
            <p:ph type="body" sz="quarter" idx="12"/>
          </p:nvPr>
        </p:nvSpPr>
        <p:spPr/>
        <p:txBody>
          <a:bodyPr/>
          <a:lstStyle/>
          <a:p>
            <a:r>
              <a:rPr lang="en-US" dirty="0"/>
              <a:t>2:10</a:t>
            </a:r>
          </a:p>
        </p:txBody>
      </p:sp>
      <p:sp>
        <p:nvSpPr>
          <p:cNvPr id="2" name="Title 1"/>
          <p:cNvSpPr>
            <a:spLocks noGrp="1"/>
          </p:cNvSpPr>
          <p:nvPr>
            <p:ph type="title"/>
          </p:nvPr>
        </p:nvSpPr>
        <p:spPr/>
        <p:txBody>
          <a:bodyPr/>
          <a:lstStyle/>
          <a:p>
            <a:r>
              <a:rPr lang="en-US" dirty="0"/>
              <a:t>You had not obtained mercy, but now you have obtained mercy</a:t>
            </a:r>
          </a:p>
        </p:txBody>
      </p:sp>
    </p:spTree>
    <p:extLst>
      <p:ext uri="{BB962C8B-B14F-4D97-AF65-F5344CB8AC3E}">
        <p14:creationId xmlns:p14="http://schemas.microsoft.com/office/powerpoint/2010/main" val="934612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tone carving, carving, artifact, art&#10;&#10;Description automatically generated">
            <a:extLst>
              <a:ext uri="{FF2B5EF4-FFF2-40B4-BE49-F238E27FC236}">
                <a16:creationId xmlns:a16="http://schemas.microsoft.com/office/drawing/2014/main" id="{51C326B3-5B9E-D562-18FF-4501C1A20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060" y="0"/>
            <a:ext cx="15041880" cy="10287000"/>
          </a:xfrm>
          <a:prstGeom prst="rect">
            <a:avLst/>
          </a:prstGeom>
        </p:spPr>
      </p:pic>
      <p:sp>
        <p:nvSpPr>
          <p:cNvPr id="2" name="Text Placeholder 1">
            <a:extLst>
              <a:ext uri="{FF2B5EF4-FFF2-40B4-BE49-F238E27FC236}">
                <a16:creationId xmlns:a16="http://schemas.microsoft.com/office/drawing/2014/main" id="{17CF7B7D-FC91-48D9-9B8B-2D4CD9252AC7}"/>
              </a:ext>
            </a:extLst>
          </p:cNvPr>
          <p:cNvSpPr>
            <a:spLocks noGrp="1"/>
          </p:cNvSpPr>
          <p:nvPr>
            <p:ph type="body" sz="quarter" idx="10"/>
          </p:nvPr>
        </p:nvSpPr>
        <p:spPr/>
        <p:txBody>
          <a:bodyPr/>
          <a:lstStyle/>
          <a:p>
            <a:r>
              <a:rPr lang="en-US" dirty="0"/>
              <a:t>Relief of a family of foreign prisoners, Roman era</a:t>
            </a:r>
          </a:p>
        </p:txBody>
      </p:sp>
      <p:sp>
        <p:nvSpPr>
          <p:cNvPr id="3" name="Text Placeholder 2">
            <a:extLst>
              <a:ext uri="{FF2B5EF4-FFF2-40B4-BE49-F238E27FC236}">
                <a16:creationId xmlns:a16="http://schemas.microsoft.com/office/drawing/2014/main" id="{E6AB672E-0895-4FAA-83E2-A78A9B4B1F72}"/>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125E1C34-EA4E-4516-A597-89D6853B1C04}"/>
              </a:ext>
            </a:extLst>
          </p:cNvPr>
          <p:cNvSpPr>
            <a:spLocks noGrp="1"/>
          </p:cNvSpPr>
          <p:nvPr>
            <p:ph type="title"/>
          </p:nvPr>
        </p:nvSpPr>
        <p:spPr/>
        <p:txBody>
          <a:bodyPr/>
          <a:lstStyle/>
          <a:p>
            <a:r>
              <a:rPr lang="en-US" dirty="0"/>
              <a:t>Beloved, I urge you as foreigners and sojourners</a:t>
            </a:r>
          </a:p>
        </p:txBody>
      </p:sp>
    </p:spTree>
    <p:extLst>
      <p:ext uri="{BB962C8B-B14F-4D97-AF65-F5344CB8AC3E}">
        <p14:creationId xmlns:p14="http://schemas.microsoft.com/office/powerpoint/2010/main" val="15072278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odel of a building&#10;&#10;Description automatically generated with low confidence">
            <a:extLst>
              <a:ext uri="{FF2B5EF4-FFF2-40B4-BE49-F238E27FC236}">
                <a16:creationId xmlns:a16="http://schemas.microsoft.com/office/drawing/2014/main" id="{B9FD495C-A58D-DB20-D18E-7BB0AB7A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 y="0"/>
            <a:ext cx="18187416" cy="10287000"/>
          </a:xfrm>
          <a:prstGeom prst="rect">
            <a:avLst/>
          </a:prstGeom>
        </p:spPr>
      </p:pic>
      <p:sp>
        <p:nvSpPr>
          <p:cNvPr id="2" name="Text Placeholder 1">
            <a:extLst>
              <a:ext uri="{FF2B5EF4-FFF2-40B4-BE49-F238E27FC236}">
                <a16:creationId xmlns:a16="http://schemas.microsoft.com/office/drawing/2014/main" id="{17CF7B7D-FC91-48D9-9B8B-2D4CD9252AC7}"/>
              </a:ext>
            </a:extLst>
          </p:cNvPr>
          <p:cNvSpPr>
            <a:spLocks noGrp="1"/>
          </p:cNvSpPr>
          <p:nvPr>
            <p:ph type="body" sz="quarter" idx="10"/>
          </p:nvPr>
        </p:nvSpPr>
        <p:spPr/>
        <p:txBody>
          <a:bodyPr/>
          <a:lstStyle/>
          <a:p>
            <a:r>
              <a:rPr lang="en-US" dirty="0"/>
              <a:t>Model of a Judean village occupied by exiles in Babylonia</a:t>
            </a:r>
          </a:p>
        </p:txBody>
      </p:sp>
      <p:sp>
        <p:nvSpPr>
          <p:cNvPr id="3" name="Text Placeholder 2">
            <a:extLst>
              <a:ext uri="{FF2B5EF4-FFF2-40B4-BE49-F238E27FC236}">
                <a16:creationId xmlns:a16="http://schemas.microsoft.com/office/drawing/2014/main" id="{E6AB672E-0895-4FAA-83E2-A78A9B4B1F72}"/>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125E1C34-EA4E-4516-A597-89D6853B1C04}"/>
              </a:ext>
            </a:extLst>
          </p:cNvPr>
          <p:cNvSpPr>
            <a:spLocks noGrp="1"/>
          </p:cNvSpPr>
          <p:nvPr>
            <p:ph type="title"/>
          </p:nvPr>
        </p:nvSpPr>
        <p:spPr/>
        <p:txBody>
          <a:bodyPr/>
          <a:lstStyle/>
          <a:p>
            <a:r>
              <a:rPr lang="en-US" dirty="0"/>
              <a:t>Beloved, I urge you as foreigners and sojourners</a:t>
            </a:r>
          </a:p>
        </p:txBody>
      </p:sp>
    </p:spTree>
    <p:extLst>
      <p:ext uri="{BB962C8B-B14F-4D97-AF65-F5344CB8AC3E}">
        <p14:creationId xmlns:p14="http://schemas.microsoft.com/office/powerpoint/2010/main" val="311944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vertebrate, building material, stone, fabric&#10;&#10;Description automatically generated">
            <a:extLst>
              <a:ext uri="{FF2B5EF4-FFF2-40B4-BE49-F238E27FC236}">
                <a16:creationId xmlns:a16="http://schemas.microsoft.com/office/drawing/2014/main" id="{F5B6F89F-B723-C3CA-A746-A1C9A7806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037B5EF-B187-4531-9867-28058491EE8A}"/>
              </a:ext>
            </a:extLst>
          </p:cNvPr>
          <p:cNvSpPr>
            <a:spLocks noGrp="1"/>
          </p:cNvSpPr>
          <p:nvPr>
            <p:ph type="body" sz="quarter" idx="10"/>
          </p:nvPr>
        </p:nvSpPr>
        <p:spPr/>
        <p:txBody>
          <a:bodyPr/>
          <a:lstStyle/>
          <a:p>
            <a:r>
              <a:rPr lang="en-US" dirty="0"/>
              <a:t>Assyrian fisherman depicted on a relief at Nineveh, circa 700 BC</a:t>
            </a:r>
          </a:p>
        </p:txBody>
      </p:sp>
      <p:sp>
        <p:nvSpPr>
          <p:cNvPr id="3" name="Text Placeholder 2">
            <a:extLst>
              <a:ext uri="{FF2B5EF4-FFF2-40B4-BE49-F238E27FC236}">
                <a16:creationId xmlns:a16="http://schemas.microsoft.com/office/drawing/2014/main" id="{DD4E259D-D3A5-4A12-9B63-B0032FFBE0ED}"/>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2E346BB5-CEFE-431D-B9DF-F21BE0C332D6}"/>
              </a:ext>
            </a:extLst>
          </p:cNvPr>
          <p:cNvSpPr>
            <a:spLocks noGrp="1"/>
          </p:cNvSpPr>
          <p:nvPr>
            <p:ph type="title"/>
          </p:nvPr>
        </p:nvSpPr>
        <p:spPr/>
        <p:txBody>
          <a:bodyPr/>
          <a:lstStyle/>
          <a:p>
            <a:r>
              <a:rPr lang="en-US" dirty="0"/>
              <a:t>Therefore, put aside all malice, and all guile</a:t>
            </a:r>
          </a:p>
        </p:txBody>
      </p:sp>
    </p:spTree>
    <p:extLst>
      <p:ext uri="{BB962C8B-B14F-4D97-AF65-F5344CB8AC3E}">
        <p14:creationId xmlns:p14="http://schemas.microsoft.com/office/powerpoint/2010/main" val="1429977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ruins, sky, ancient history&#10;&#10;Description automatically generated">
            <a:extLst>
              <a:ext uri="{FF2B5EF4-FFF2-40B4-BE49-F238E27FC236}">
                <a16:creationId xmlns:a16="http://schemas.microsoft.com/office/drawing/2014/main" id="{07A23479-E180-4D91-3DEE-9F2BA3401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085" y="0"/>
            <a:ext cx="15211830" cy="10287000"/>
          </a:xfrm>
          <a:prstGeom prst="rect">
            <a:avLst/>
          </a:prstGeom>
        </p:spPr>
      </p:pic>
      <p:sp>
        <p:nvSpPr>
          <p:cNvPr id="2" name="Text Placeholder 1"/>
          <p:cNvSpPr>
            <a:spLocks noGrp="1"/>
          </p:cNvSpPr>
          <p:nvPr>
            <p:ph type="body" sz="quarter" idx="10"/>
          </p:nvPr>
        </p:nvSpPr>
        <p:spPr/>
        <p:txBody>
          <a:bodyPr/>
          <a:lstStyle/>
          <a:p>
            <a:r>
              <a:rPr lang="en-US" dirty="0"/>
              <a:t>Synagogue at Dura-Europos along the Euphrates River, 3rd century AD</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Beloved, I urge you as foreigners and sojourners</a:t>
            </a:r>
          </a:p>
        </p:txBody>
      </p:sp>
    </p:spTree>
    <p:extLst>
      <p:ext uri="{BB962C8B-B14F-4D97-AF65-F5344CB8AC3E}">
        <p14:creationId xmlns:p14="http://schemas.microsoft.com/office/powerpoint/2010/main" val="1589843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art, artifact, carving, relief&#10;&#10;Description automatically generated">
            <a:extLst>
              <a:ext uri="{FF2B5EF4-FFF2-40B4-BE49-F238E27FC236}">
                <a16:creationId xmlns:a16="http://schemas.microsoft.com/office/drawing/2014/main" id="{935B255C-3E8D-0482-4CE4-5A31024ECFA7}"/>
              </a:ext>
            </a:extLst>
          </p:cNvPr>
          <p:cNvPicPr>
            <a:picLocks noChangeAspect="1"/>
          </p:cNvPicPr>
          <p:nvPr/>
        </p:nvPicPr>
        <p:blipFill rotWithShape="1">
          <a:blip r:embed="rId3">
            <a:extLst>
              <a:ext uri="{28A0092B-C50C-407E-A947-70E740481C1C}">
                <a14:useLocalDpi xmlns:a14="http://schemas.microsoft.com/office/drawing/2010/main" val="0"/>
              </a:ext>
            </a:extLst>
          </a:blip>
          <a:srcRect b="6765"/>
          <a:stretch/>
        </p:blipFill>
        <p:spPr>
          <a:xfrm>
            <a:off x="0" y="426720"/>
            <a:ext cx="18288000" cy="9591040"/>
          </a:xfrm>
          <a:prstGeom prst="rect">
            <a:avLst/>
          </a:prstGeom>
        </p:spPr>
      </p:pic>
      <p:sp>
        <p:nvSpPr>
          <p:cNvPr id="2" name="Text Placeholder 1"/>
          <p:cNvSpPr>
            <a:spLocks noGrp="1"/>
          </p:cNvSpPr>
          <p:nvPr>
            <p:ph type="body" sz="quarter" idx="10"/>
          </p:nvPr>
        </p:nvSpPr>
        <p:spPr/>
        <p:txBody>
          <a:bodyPr/>
          <a:lstStyle/>
          <a:p>
            <a:r>
              <a:rPr lang="en-US" dirty="0"/>
              <a:t>Relief of horse pulling cart with riders, Roman era</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Beloved, I urge you as foreigners and sojourners</a:t>
            </a:r>
          </a:p>
        </p:txBody>
      </p:sp>
    </p:spTree>
    <p:extLst>
      <p:ext uri="{BB962C8B-B14F-4D97-AF65-F5344CB8AC3E}">
        <p14:creationId xmlns:p14="http://schemas.microsoft.com/office/powerpoint/2010/main" val="1747520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66FFE-D748-80B7-B09C-C09F8AF16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7CF7B7D-FC91-48D9-9B8B-2D4CD9252AC7}"/>
              </a:ext>
            </a:extLst>
          </p:cNvPr>
          <p:cNvSpPr>
            <a:spLocks noGrp="1"/>
          </p:cNvSpPr>
          <p:nvPr>
            <p:ph type="body" sz="quarter" idx="10"/>
          </p:nvPr>
        </p:nvSpPr>
        <p:spPr/>
        <p:txBody>
          <a:bodyPr/>
          <a:lstStyle/>
          <a:p>
            <a:r>
              <a:rPr lang="en-US" altLang="ja-JP" i="1" dirty="0"/>
              <a:t>Kylix</a:t>
            </a:r>
            <a:r>
              <a:rPr lang="en-US" altLang="ja-JP" dirty="0"/>
              <a:t> with a man vomiting at a symposium, from Athens, circa 480 BC</a:t>
            </a:r>
            <a:endParaRPr lang="ja-JP" dirty="0"/>
          </a:p>
        </p:txBody>
      </p:sp>
      <p:sp>
        <p:nvSpPr>
          <p:cNvPr id="3" name="Text Placeholder 2">
            <a:extLst>
              <a:ext uri="{FF2B5EF4-FFF2-40B4-BE49-F238E27FC236}">
                <a16:creationId xmlns:a16="http://schemas.microsoft.com/office/drawing/2014/main" id="{E6AB672E-0895-4FAA-83E2-A78A9B4B1F72}"/>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125E1C34-EA4E-4516-A597-89D6853B1C04}"/>
              </a:ext>
            </a:extLst>
          </p:cNvPr>
          <p:cNvSpPr>
            <a:spLocks noGrp="1"/>
          </p:cNvSpPr>
          <p:nvPr>
            <p:ph type="title"/>
          </p:nvPr>
        </p:nvSpPr>
        <p:spPr/>
        <p:txBody>
          <a:bodyPr/>
          <a:lstStyle/>
          <a:p>
            <a:r>
              <a:rPr lang="en-US" dirty="0">
                <a:latin typeface="Calibri"/>
                <a:cs typeface="Calibri"/>
              </a:rPr>
              <a:t>To abstain from fleshly lusts, which war against the soul</a:t>
            </a:r>
            <a:endParaRPr lang="ja-JP" altLang="en-US" dirty="0"/>
          </a:p>
        </p:txBody>
      </p:sp>
      <p:sp>
        <p:nvSpPr>
          <p:cNvPr id="5" name="Rectangle: Rounded Corners 4">
            <a:extLst>
              <a:ext uri="{FF2B5EF4-FFF2-40B4-BE49-F238E27FC236}">
                <a16:creationId xmlns:a16="http://schemas.microsoft.com/office/drawing/2014/main" id="{592B5C16-956C-FDC1-968B-E87112DB1891}"/>
              </a:ext>
            </a:extLst>
          </p:cNvPr>
          <p:cNvSpPr/>
          <p:nvPr/>
        </p:nvSpPr>
        <p:spPr>
          <a:xfrm>
            <a:off x="8209838" y="4872141"/>
            <a:ext cx="151630" cy="271357"/>
          </a:xfrm>
          <a:custGeom>
            <a:avLst/>
            <a:gdLst>
              <a:gd name="connsiteX0" fmla="*/ 0 w 118533"/>
              <a:gd name="connsiteY0" fmla="*/ 19756 h 198967"/>
              <a:gd name="connsiteX1" fmla="*/ 19756 w 118533"/>
              <a:gd name="connsiteY1" fmla="*/ 0 h 198967"/>
              <a:gd name="connsiteX2" fmla="*/ 98777 w 118533"/>
              <a:gd name="connsiteY2" fmla="*/ 0 h 198967"/>
              <a:gd name="connsiteX3" fmla="*/ 118533 w 118533"/>
              <a:gd name="connsiteY3" fmla="*/ 19756 h 198967"/>
              <a:gd name="connsiteX4" fmla="*/ 118533 w 118533"/>
              <a:gd name="connsiteY4" fmla="*/ 179211 h 198967"/>
              <a:gd name="connsiteX5" fmla="*/ 98777 w 118533"/>
              <a:gd name="connsiteY5" fmla="*/ 198967 h 198967"/>
              <a:gd name="connsiteX6" fmla="*/ 19756 w 118533"/>
              <a:gd name="connsiteY6" fmla="*/ 198967 h 198967"/>
              <a:gd name="connsiteX7" fmla="*/ 0 w 118533"/>
              <a:gd name="connsiteY7" fmla="*/ 179211 h 198967"/>
              <a:gd name="connsiteX8" fmla="*/ 0 w 118533"/>
              <a:gd name="connsiteY8" fmla="*/ 19756 h 198967"/>
              <a:gd name="connsiteX0" fmla="*/ 0 w 137583"/>
              <a:gd name="connsiteY0" fmla="*/ 4157 h 206228"/>
              <a:gd name="connsiteX1" fmla="*/ 38806 w 137583"/>
              <a:gd name="connsiteY1" fmla="*/ 7261 h 206228"/>
              <a:gd name="connsiteX2" fmla="*/ 117827 w 137583"/>
              <a:gd name="connsiteY2" fmla="*/ 7261 h 206228"/>
              <a:gd name="connsiteX3" fmla="*/ 137583 w 137583"/>
              <a:gd name="connsiteY3" fmla="*/ 27017 h 206228"/>
              <a:gd name="connsiteX4" fmla="*/ 137583 w 137583"/>
              <a:gd name="connsiteY4" fmla="*/ 186472 h 206228"/>
              <a:gd name="connsiteX5" fmla="*/ 117827 w 137583"/>
              <a:gd name="connsiteY5" fmla="*/ 206228 h 206228"/>
              <a:gd name="connsiteX6" fmla="*/ 38806 w 137583"/>
              <a:gd name="connsiteY6" fmla="*/ 206228 h 206228"/>
              <a:gd name="connsiteX7" fmla="*/ 19050 w 137583"/>
              <a:gd name="connsiteY7" fmla="*/ 186472 h 206228"/>
              <a:gd name="connsiteX8" fmla="*/ 0 w 137583"/>
              <a:gd name="connsiteY8" fmla="*/ 4157 h 206228"/>
              <a:gd name="connsiteX0" fmla="*/ 0 w 137583"/>
              <a:gd name="connsiteY0" fmla="*/ 69286 h 271357"/>
              <a:gd name="connsiteX1" fmla="*/ 31186 w 137583"/>
              <a:gd name="connsiteY1" fmla="*/ 0 h 271357"/>
              <a:gd name="connsiteX2" fmla="*/ 117827 w 137583"/>
              <a:gd name="connsiteY2" fmla="*/ 72390 h 271357"/>
              <a:gd name="connsiteX3" fmla="*/ 137583 w 137583"/>
              <a:gd name="connsiteY3" fmla="*/ 92146 h 271357"/>
              <a:gd name="connsiteX4" fmla="*/ 137583 w 137583"/>
              <a:gd name="connsiteY4" fmla="*/ 251601 h 271357"/>
              <a:gd name="connsiteX5" fmla="*/ 117827 w 137583"/>
              <a:gd name="connsiteY5" fmla="*/ 271357 h 271357"/>
              <a:gd name="connsiteX6" fmla="*/ 38806 w 137583"/>
              <a:gd name="connsiteY6" fmla="*/ 271357 h 271357"/>
              <a:gd name="connsiteX7" fmla="*/ 19050 w 137583"/>
              <a:gd name="connsiteY7" fmla="*/ 251601 h 271357"/>
              <a:gd name="connsiteX8" fmla="*/ 0 w 137583"/>
              <a:gd name="connsiteY8" fmla="*/ 69286 h 271357"/>
              <a:gd name="connsiteX0" fmla="*/ 0 w 150918"/>
              <a:gd name="connsiteY0" fmla="*/ 69286 h 271357"/>
              <a:gd name="connsiteX1" fmla="*/ 31186 w 150918"/>
              <a:gd name="connsiteY1" fmla="*/ 0 h 271357"/>
              <a:gd name="connsiteX2" fmla="*/ 117827 w 150918"/>
              <a:gd name="connsiteY2" fmla="*/ 72390 h 271357"/>
              <a:gd name="connsiteX3" fmla="*/ 150918 w 150918"/>
              <a:gd name="connsiteY3" fmla="*/ 120721 h 271357"/>
              <a:gd name="connsiteX4" fmla="*/ 137583 w 150918"/>
              <a:gd name="connsiteY4" fmla="*/ 251601 h 271357"/>
              <a:gd name="connsiteX5" fmla="*/ 117827 w 150918"/>
              <a:gd name="connsiteY5" fmla="*/ 271357 h 271357"/>
              <a:gd name="connsiteX6" fmla="*/ 38806 w 150918"/>
              <a:gd name="connsiteY6" fmla="*/ 271357 h 271357"/>
              <a:gd name="connsiteX7" fmla="*/ 19050 w 150918"/>
              <a:gd name="connsiteY7" fmla="*/ 251601 h 271357"/>
              <a:gd name="connsiteX8" fmla="*/ 0 w 150918"/>
              <a:gd name="connsiteY8" fmla="*/ 69286 h 271357"/>
              <a:gd name="connsiteX0" fmla="*/ 0 w 150918"/>
              <a:gd name="connsiteY0" fmla="*/ 69286 h 271357"/>
              <a:gd name="connsiteX1" fmla="*/ 31186 w 150918"/>
              <a:gd name="connsiteY1" fmla="*/ 0 h 271357"/>
              <a:gd name="connsiteX2" fmla="*/ 117827 w 150918"/>
              <a:gd name="connsiteY2" fmla="*/ 51435 h 271357"/>
              <a:gd name="connsiteX3" fmla="*/ 150918 w 150918"/>
              <a:gd name="connsiteY3" fmla="*/ 120721 h 271357"/>
              <a:gd name="connsiteX4" fmla="*/ 137583 w 150918"/>
              <a:gd name="connsiteY4" fmla="*/ 251601 h 271357"/>
              <a:gd name="connsiteX5" fmla="*/ 117827 w 150918"/>
              <a:gd name="connsiteY5" fmla="*/ 271357 h 271357"/>
              <a:gd name="connsiteX6" fmla="*/ 38806 w 150918"/>
              <a:gd name="connsiteY6" fmla="*/ 271357 h 271357"/>
              <a:gd name="connsiteX7" fmla="*/ 19050 w 150918"/>
              <a:gd name="connsiteY7" fmla="*/ 251601 h 271357"/>
              <a:gd name="connsiteX8" fmla="*/ 0 w 150918"/>
              <a:gd name="connsiteY8" fmla="*/ 69286 h 271357"/>
              <a:gd name="connsiteX0" fmla="*/ 0 w 150918"/>
              <a:gd name="connsiteY0" fmla="*/ 69286 h 271357"/>
              <a:gd name="connsiteX1" fmla="*/ 31186 w 150918"/>
              <a:gd name="connsiteY1" fmla="*/ 0 h 271357"/>
              <a:gd name="connsiteX2" fmla="*/ 117827 w 150918"/>
              <a:gd name="connsiteY2" fmla="*/ 51435 h 271357"/>
              <a:gd name="connsiteX3" fmla="*/ 150918 w 150918"/>
              <a:gd name="connsiteY3" fmla="*/ 120721 h 271357"/>
              <a:gd name="connsiteX4" fmla="*/ 137583 w 150918"/>
              <a:gd name="connsiteY4" fmla="*/ 251601 h 271357"/>
              <a:gd name="connsiteX5" fmla="*/ 117827 w 150918"/>
              <a:gd name="connsiteY5" fmla="*/ 271357 h 271357"/>
              <a:gd name="connsiteX6" fmla="*/ 38806 w 150918"/>
              <a:gd name="connsiteY6" fmla="*/ 271357 h 271357"/>
              <a:gd name="connsiteX7" fmla="*/ 15240 w 150918"/>
              <a:gd name="connsiteY7" fmla="*/ 253506 h 271357"/>
              <a:gd name="connsiteX8" fmla="*/ 0 w 150918"/>
              <a:gd name="connsiteY8" fmla="*/ 69286 h 271357"/>
              <a:gd name="connsiteX0" fmla="*/ 2434 w 153352"/>
              <a:gd name="connsiteY0" fmla="*/ 69286 h 271357"/>
              <a:gd name="connsiteX1" fmla="*/ 33620 w 153352"/>
              <a:gd name="connsiteY1" fmla="*/ 0 h 271357"/>
              <a:gd name="connsiteX2" fmla="*/ 120261 w 153352"/>
              <a:gd name="connsiteY2" fmla="*/ 51435 h 271357"/>
              <a:gd name="connsiteX3" fmla="*/ 153352 w 153352"/>
              <a:gd name="connsiteY3" fmla="*/ 120721 h 271357"/>
              <a:gd name="connsiteX4" fmla="*/ 140017 w 153352"/>
              <a:gd name="connsiteY4" fmla="*/ 251601 h 271357"/>
              <a:gd name="connsiteX5" fmla="*/ 120261 w 153352"/>
              <a:gd name="connsiteY5" fmla="*/ 271357 h 271357"/>
              <a:gd name="connsiteX6" fmla="*/ 41240 w 153352"/>
              <a:gd name="connsiteY6" fmla="*/ 271357 h 271357"/>
              <a:gd name="connsiteX7" fmla="*/ 17674 w 153352"/>
              <a:gd name="connsiteY7" fmla="*/ 253506 h 271357"/>
              <a:gd name="connsiteX8" fmla="*/ 2434 w 153352"/>
              <a:gd name="connsiteY8" fmla="*/ 69286 h 271357"/>
              <a:gd name="connsiteX0" fmla="*/ 712 w 151630"/>
              <a:gd name="connsiteY0" fmla="*/ 69286 h 271357"/>
              <a:gd name="connsiteX1" fmla="*/ 31898 w 151630"/>
              <a:gd name="connsiteY1" fmla="*/ 0 h 271357"/>
              <a:gd name="connsiteX2" fmla="*/ 118539 w 151630"/>
              <a:gd name="connsiteY2" fmla="*/ 51435 h 271357"/>
              <a:gd name="connsiteX3" fmla="*/ 151630 w 151630"/>
              <a:gd name="connsiteY3" fmla="*/ 120721 h 271357"/>
              <a:gd name="connsiteX4" fmla="*/ 138295 w 151630"/>
              <a:gd name="connsiteY4" fmla="*/ 251601 h 271357"/>
              <a:gd name="connsiteX5" fmla="*/ 118539 w 151630"/>
              <a:gd name="connsiteY5" fmla="*/ 271357 h 271357"/>
              <a:gd name="connsiteX6" fmla="*/ 39518 w 151630"/>
              <a:gd name="connsiteY6" fmla="*/ 271357 h 271357"/>
              <a:gd name="connsiteX7" fmla="*/ 15952 w 151630"/>
              <a:gd name="connsiteY7" fmla="*/ 253506 h 271357"/>
              <a:gd name="connsiteX8" fmla="*/ 712 w 151630"/>
              <a:gd name="connsiteY8" fmla="*/ 69286 h 27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630" h="271357">
                <a:moveTo>
                  <a:pt x="712" y="69286"/>
                </a:moveTo>
                <a:cubicBezTo>
                  <a:pt x="712" y="58375"/>
                  <a:pt x="20987" y="0"/>
                  <a:pt x="31898" y="0"/>
                </a:cubicBezTo>
                <a:lnTo>
                  <a:pt x="118539" y="51435"/>
                </a:lnTo>
                <a:cubicBezTo>
                  <a:pt x="129450" y="51435"/>
                  <a:pt x="151630" y="109810"/>
                  <a:pt x="151630" y="120721"/>
                </a:cubicBezTo>
                <a:lnTo>
                  <a:pt x="138295" y="251601"/>
                </a:lnTo>
                <a:cubicBezTo>
                  <a:pt x="138295" y="262512"/>
                  <a:pt x="129450" y="271357"/>
                  <a:pt x="118539" y="271357"/>
                </a:cubicBezTo>
                <a:lnTo>
                  <a:pt x="39518" y="271357"/>
                </a:lnTo>
                <a:cubicBezTo>
                  <a:pt x="28607" y="271357"/>
                  <a:pt x="15952" y="264417"/>
                  <a:pt x="15952" y="253506"/>
                </a:cubicBezTo>
                <a:cubicBezTo>
                  <a:pt x="-5003" y="107009"/>
                  <a:pt x="712" y="122438"/>
                  <a:pt x="712" y="69286"/>
                </a:cubicBezTo>
                <a:close/>
              </a:path>
            </a:pathLst>
          </a:custGeom>
          <a:solidFill>
            <a:srgbClr val="EC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2948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ainting, art, visual arts, mythology&#10;&#10;Description automatically generated">
            <a:extLst>
              <a:ext uri="{FF2B5EF4-FFF2-40B4-BE49-F238E27FC236}">
                <a16:creationId xmlns:a16="http://schemas.microsoft.com/office/drawing/2014/main" id="{8D4E2592-4435-4D44-AEE6-10F3231AB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Singers at a banquet in a triclinium, from Pompeii, 1st century AD</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latin typeface="Calibri"/>
                <a:cs typeface="Calibri"/>
              </a:rPr>
              <a:t>To abstain from fleshly lusts, which war against the soul</a:t>
            </a:r>
            <a:endParaRPr lang="en-US" dirty="0"/>
          </a:p>
        </p:txBody>
      </p:sp>
    </p:spTree>
    <p:extLst>
      <p:ext uri="{BB962C8B-B14F-4D97-AF65-F5344CB8AC3E}">
        <p14:creationId xmlns:p14="http://schemas.microsoft.com/office/powerpoint/2010/main" val="541871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062BD-9496-02CC-4D51-4992F7FC4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Young men soliciting prostitutes (</a:t>
            </a:r>
            <a:r>
              <a:rPr lang="en-US" i="1" dirty="0" err="1"/>
              <a:t>hetairai</a:t>
            </a:r>
            <a:r>
              <a:rPr lang="en-US" dirty="0"/>
              <a:t>), from </a:t>
            </a:r>
            <a:r>
              <a:rPr lang="en-US" dirty="0" err="1"/>
              <a:t>Poggio</a:t>
            </a:r>
            <a:r>
              <a:rPr lang="en-US" dirty="0"/>
              <a:t> </a:t>
            </a:r>
            <a:r>
              <a:rPr lang="en-US" dirty="0" err="1"/>
              <a:t>Sommavilla</a:t>
            </a:r>
            <a:r>
              <a:rPr lang="en-US" dirty="0"/>
              <a:t>, 5th century BC</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latin typeface="Calibri"/>
                <a:cs typeface="Calibri"/>
              </a:rPr>
              <a:t>To abstain from fleshly lusts, which war against the soul</a:t>
            </a:r>
            <a:endParaRPr lang="en-US" dirty="0"/>
          </a:p>
        </p:txBody>
      </p:sp>
    </p:spTree>
    <p:extLst>
      <p:ext uri="{BB962C8B-B14F-4D97-AF65-F5344CB8AC3E}">
        <p14:creationId xmlns:p14="http://schemas.microsoft.com/office/powerpoint/2010/main" val="1307718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riding a horse&#10;&#10;Description automatically generated with low confidence">
            <a:extLst>
              <a:ext uri="{FF2B5EF4-FFF2-40B4-BE49-F238E27FC236}">
                <a16:creationId xmlns:a16="http://schemas.microsoft.com/office/drawing/2014/main" id="{F4BB2A99-8B8A-8BA5-AF18-79AD83488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536" y="121920"/>
            <a:ext cx="12250928" cy="9816449"/>
          </a:xfrm>
          <a:prstGeom prst="rect">
            <a:avLst/>
          </a:prstGeom>
        </p:spPr>
      </p:pic>
      <p:sp>
        <p:nvSpPr>
          <p:cNvPr id="2" name="Text Placeholder 1"/>
          <p:cNvSpPr>
            <a:spLocks noGrp="1"/>
          </p:cNvSpPr>
          <p:nvPr>
            <p:ph type="body" sz="quarter" idx="10"/>
          </p:nvPr>
        </p:nvSpPr>
        <p:spPr/>
        <p:txBody>
          <a:bodyPr/>
          <a:lstStyle/>
          <a:p>
            <a:r>
              <a:rPr lang="en-US" dirty="0"/>
              <a:t>Pentelic marble statue of an Amazon on a horse, pursuing a barbarian, Roman period</a:t>
            </a:r>
          </a:p>
        </p:txBody>
      </p:sp>
      <p:sp>
        <p:nvSpPr>
          <p:cNvPr id="10" name="Text Placeholder 2"/>
          <p:cNvSpPr>
            <a:spLocks noGrp="1"/>
          </p:cNvSpPr>
          <p:nvPr>
            <p:ph type="body" sz="quarter" idx="12"/>
          </p:nvPr>
        </p:nvSpPr>
        <p:spPr/>
        <p:txBody>
          <a:bodyPr/>
          <a:lstStyle/>
          <a:p>
            <a:r>
              <a:rPr lang="en-US" dirty="0"/>
              <a:t>2:11</a:t>
            </a:r>
          </a:p>
        </p:txBody>
      </p:sp>
      <p:sp>
        <p:nvSpPr>
          <p:cNvPr id="11" name="Title 3"/>
          <p:cNvSpPr>
            <a:spLocks noGrp="1"/>
          </p:cNvSpPr>
          <p:nvPr>
            <p:ph type="title"/>
          </p:nvPr>
        </p:nvSpPr>
        <p:spPr/>
        <p:txBody>
          <a:bodyPr/>
          <a:lstStyle/>
          <a:p>
            <a:r>
              <a:rPr lang="en-US" dirty="0">
                <a:latin typeface="Calibri"/>
                <a:cs typeface="Calibri"/>
              </a:rPr>
              <a:t>To abstain from fleshly lusts, which war against the soul</a:t>
            </a:r>
            <a:endParaRPr lang="en-US" dirty="0"/>
          </a:p>
        </p:txBody>
      </p:sp>
    </p:spTree>
    <p:extLst>
      <p:ext uri="{BB962C8B-B14F-4D97-AF65-F5344CB8AC3E}">
        <p14:creationId xmlns:p14="http://schemas.microsoft.com/office/powerpoint/2010/main" val="3398773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riding a horse&#10;&#10;Description automatically generated with low confidence">
            <a:extLst>
              <a:ext uri="{FF2B5EF4-FFF2-40B4-BE49-F238E27FC236}">
                <a16:creationId xmlns:a16="http://schemas.microsoft.com/office/drawing/2014/main" id="{427F608D-C72B-7A33-FF97-EEA35539D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038" y="243840"/>
            <a:ext cx="9551924" cy="9707240"/>
          </a:xfrm>
          <a:prstGeom prst="rect">
            <a:avLst/>
          </a:prstGeom>
        </p:spPr>
      </p:pic>
      <p:sp>
        <p:nvSpPr>
          <p:cNvPr id="2" name="Text Placeholder 1"/>
          <p:cNvSpPr>
            <a:spLocks noGrp="1"/>
          </p:cNvSpPr>
          <p:nvPr>
            <p:ph type="body" sz="quarter" idx="10"/>
          </p:nvPr>
        </p:nvSpPr>
        <p:spPr/>
        <p:txBody>
          <a:bodyPr/>
          <a:lstStyle/>
          <a:p>
            <a:r>
              <a:rPr lang="en-US" dirty="0"/>
              <a:t>Bronze relief of a Roman soldier killing a barbarian, circa AD 200</a:t>
            </a:r>
          </a:p>
        </p:txBody>
      </p:sp>
      <p:sp>
        <p:nvSpPr>
          <p:cNvPr id="10" name="Text Placeholder 2"/>
          <p:cNvSpPr>
            <a:spLocks noGrp="1"/>
          </p:cNvSpPr>
          <p:nvPr>
            <p:ph type="body" sz="quarter" idx="12"/>
          </p:nvPr>
        </p:nvSpPr>
        <p:spPr/>
        <p:txBody>
          <a:bodyPr/>
          <a:lstStyle/>
          <a:p>
            <a:r>
              <a:rPr lang="en-US" dirty="0"/>
              <a:t>2:11</a:t>
            </a:r>
          </a:p>
        </p:txBody>
      </p:sp>
      <p:sp>
        <p:nvSpPr>
          <p:cNvPr id="11" name="Title 3"/>
          <p:cNvSpPr>
            <a:spLocks noGrp="1"/>
          </p:cNvSpPr>
          <p:nvPr>
            <p:ph type="title"/>
          </p:nvPr>
        </p:nvSpPr>
        <p:spPr/>
        <p:txBody>
          <a:bodyPr/>
          <a:lstStyle/>
          <a:p>
            <a:r>
              <a:rPr lang="en-US" dirty="0">
                <a:latin typeface="Calibri"/>
                <a:cs typeface="Calibri"/>
              </a:rPr>
              <a:t>To abstain from fleshly lusts, which war against the soul</a:t>
            </a:r>
            <a:endParaRPr lang="en-US" dirty="0"/>
          </a:p>
        </p:txBody>
      </p:sp>
    </p:spTree>
    <p:extLst>
      <p:ext uri="{BB962C8B-B14F-4D97-AF65-F5344CB8AC3E}">
        <p14:creationId xmlns:p14="http://schemas.microsoft.com/office/powerpoint/2010/main" val="3651827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ainting, art, mythology, fresco&#10;&#10;Description automatically generated">
            <a:extLst>
              <a:ext uri="{FF2B5EF4-FFF2-40B4-BE49-F238E27FC236}">
                <a16:creationId xmlns:a16="http://schemas.microsoft.com/office/drawing/2014/main" id="{D2A1533F-5110-0BA3-D3C1-9A5829632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32" y="0"/>
            <a:ext cx="16632936" cy="10287000"/>
          </a:xfrm>
          <a:prstGeom prst="rect">
            <a:avLst/>
          </a:prstGeom>
        </p:spPr>
      </p:pic>
      <p:sp>
        <p:nvSpPr>
          <p:cNvPr id="2" name="Text Placeholder 1">
            <a:extLst>
              <a:ext uri="{FF2B5EF4-FFF2-40B4-BE49-F238E27FC236}">
                <a16:creationId xmlns:a16="http://schemas.microsoft.com/office/drawing/2014/main" id="{17CF7B7D-FC91-48D9-9B8B-2D4CD9252AC7}"/>
              </a:ext>
            </a:extLst>
          </p:cNvPr>
          <p:cNvSpPr>
            <a:spLocks noGrp="1"/>
          </p:cNvSpPr>
          <p:nvPr>
            <p:ph type="body" sz="quarter" idx="10"/>
          </p:nvPr>
        </p:nvSpPr>
        <p:spPr/>
        <p:txBody>
          <a:bodyPr/>
          <a:lstStyle/>
          <a:p>
            <a:r>
              <a:rPr lang="en-US" dirty="0"/>
              <a:t>Mosaic depicting the Persians fleeing from Alexander the Great, from Pompeii, 2nd century BC</a:t>
            </a:r>
          </a:p>
        </p:txBody>
      </p:sp>
      <p:sp>
        <p:nvSpPr>
          <p:cNvPr id="3" name="Text Placeholder 2">
            <a:extLst>
              <a:ext uri="{FF2B5EF4-FFF2-40B4-BE49-F238E27FC236}">
                <a16:creationId xmlns:a16="http://schemas.microsoft.com/office/drawing/2014/main" id="{E6AB672E-0895-4FAA-83E2-A78A9B4B1F72}"/>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125E1C34-EA4E-4516-A597-89D6853B1C04}"/>
              </a:ext>
            </a:extLst>
          </p:cNvPr>
          <p:cNvSpPr>
            <a:spLocks noGrp="1"/>
          </p:cNvSpPr>
          <p:nvPr>
            <p:ph type="title"/>
          </p:nvPr>
        </p:nvSpPr>
        <p:spPr/>
        <p:txBody>
          <a:bodyPr/>
          <a:lstStyle/>
          <a:p>
            <a:r>
              <a:rPr lang="en-US" dirty="0">
                <a:latin typeface="Calibri"/>
                <a:cs typeface="Calibri"/>
              </a:rPr>
              <a:t>To abstain from fleshly lusts, which war against the soul</a:t>
            </a:r>
            <a:endParaRPr lang="ja-JP" altLang="en-US" dirty="0"/>
          </a:p>
        </p:txBody>
      </p:sp>
    </p:spTree>
    <p:extLst>
      <p:ext uri="{BB962C8B-B14F-4D97-AF65-F5344CB8AC3E}">
        <p14:creationId xmlns:p14="http://schemas.microsoft.com/office/powerpoint/2010/main" val="3484970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jar, cup, kylix&#10;&#10;Description automatically generated">
            <a:extLst>
              <a:ext uri="{FF2B5EF4-FFF2-40B4-BE49-F238E27FC236}">
                <a16:creationId xmlns:a16="http://schemas.microsoft.com/office/drawing/2014/main" id="{7B8C14A1-2A11-89D2-CC55-A47C70B74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 y="0"/>
            <a:ext cx="16495776" cy="10287000"/>
          </a:xfrm>
          <a:prstGeom prst="rect">
            <a:avLst/>
          </a:prstGeom>
        </p:spPr>
      </p:pic>
      <p:sp>
        <p:nvSpPr>
          <p:cNvPr id="2" name="Text Placeholder 1">
            <a:extLst>
              <a:ext uri="{FF2B5EF4-FFF2-40B4-BE49-F238E27FC236}">
                <a16:creationId xmlns:a16="http://schemas.microsoft.com/office/drawing/2014/main" id="{17CF7B7D-FC91-48D9-9B8B-2D4CD9252AC7}"/>
              </a:ext>
            </a:extLst>
          </p:cNvPr>
          <p:cNvSpPr>
            <a:spLocks noGrp="1"/>
          </p:cNvSpPr>
          <p:nvPr>
            <p:ph type="body" sz="quarter" idx="10"/>
          </p:nvPr>
        </p:nvSpPr>
        <p:spPr/>
        <p:txBody>
          <a:bodyPr/>
          <a:lstStyle/>
          <a:p>
            <a:r>
              <a:rPr lang="en-US" altLang="ja-JP" dirty="0"/>
              <a:t>Amphora with a Greek warrior killing a Persian archer, 5th century BC</a:t>
            </a:r>
            <a:endParaRPr lang="ja-JP" dirty="0"/>
          </a:p>
        </p:txBody>
      </p:sp>
      <p:sp>
        <p:nvSpPr>
          <p:cNvPr id="3" name="Text Placeholder 2">
            <a:extLst>
              <a:ext uri="{FF2B5EF4-FFF2-40B4-BE49-F238E27FC236}">
                <a16:creationId xmlns:a16="http://schemas.microsoft.com/office/drawing/2014/main" id="{E6AB672E-0895-4FAA-83E2-A78A9B4B1F72}"/>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125E1C34-EA4E-4516-A597-89D6853B1C04}"/>
              </a:ext>
            </a:extLst>
          </p:cNvPr>
          <p:cNvSpPr>
            <a:spLocks noGrp="1"/>
          </p:cNvSpPr>
          <p:nvPr>
            <p:ph type="title"/>
          </p:nvPr>
        </p:nvSpPr>
        <p:spPr/>
        <p:txBody>
          <a:bodyPr/>
          <a:lstStyle/>
          <a:p>
            <a:r>
              <a:rPr lang="en-US" dirty="0">
                <a:latin typeface="Calibri"/>
                <a:cs typeface="Calibri"/>
              </a:rPr>
              <a:t>To abstain from fleshly lusts, which war against the soul</a:t>
            </a:r>
            <a:endParaRPr lang="ja-JP" altLang="en-US" dirty="0"/>
          </a:p>
        </p:txBody>
      </p:sp>
    </p:spTree>
    <p:extLst>
      <p:ext uri="{BB962C8B-B14F-4D97-AF65-F5344CB8AC3E}">
        <p14:creationId xmlns:p14="http://schemas.microsoft.com/office/powerpoint/2010/main" val="24605008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one carving of two people&#10;&#10;Description automatically generated with low confidence">
            <a:extLst>
              <a:ext uri="{FF2B5EF4-FFF2-40B4-BE49-F238E27FC236}">
                <a16:creationId xmlns:a16="http://schemas.microsoft.com/office/drawing/2014/main" id="{8A8E2112-5312-044B-BFFA-7FD9EF30F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0"/>
            <a:ext cx="17647920" cy="10287000"/>
          </a:xfrm>
          <a:prstGeom prst="rect">
            <a:avLst/>
          </a:prstGeom>
        </p:spPr>
      </p:pic>
      <p:sp>
        <p:nvSpPr>
          <p:cNvPr id="2" name="Text Placeholder 1">
            <a:extLst>
              <a:ext uri="{FF2B5EF4-FFF2-40B4-BE49-F238E27FC236}">
                <a16:creationId xmlns:a16="http://schemas.microsoft.com/office/drawing/2014/main" id="{022049A9-BB4B-410A-9A33-400E09339C3A}"/>
              </a:ext>
            </a:extLst>
          </p:cNvPr>
          <p:cNvSpPr>
            <a:spLocks noGrp="1"/>
          </p:cNvSpPr>
          <p:nvPr>
            <p:ph type="body" sz="quarter" idx="10"/>
          </p:nvPr>
        </p:nvSpPr>
        <p:spPr/>
        <p:txBody>
          <a:bodyPr/>
          <a:lstStyle/>
          <a:p>
            <a:r>
              <a:rPr lang="en-US" dirty="0"/>
              <a:t>Relief of a Greek warrior pursuing a wounded Amazon, from Piraeus, circa AD 150</a:t>
            </a:r>
          </a:p>
        </p:txBody>
      </p:sp>
      <p:sp>
        <p:nvSpPr>
          <p:cNvPr id="3" name="Text Placeholder 2">
            <a:extLst>
              <a:ext uri="{FF2B5EF4-FFF2-40B4-BE49-F238E27FC236}">
                <a16:creationId xmlns:a16="http://schemas.microsoft.com/office/drawing/2014/main" id="{3E279DB4-3D8C-475C-9BEA-4F171C42F30A}"/>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FA5BFA35-9125-4253-93C1-B6C10394834D}"/>
              </a:ext>
            </a:extLst>
          </p:cNvPr>
          <p:cNvSpPr>
            <a:spLocks noGrp="1"/>
          </p:cNvSpPr>
          <p:nvPr>
            <p:ph type="title"/>
          </p:nvPr>
        </p:nvSpPr>
        <p:spPr/>
        <p:txBody>
          <a:bodyPr/>
          <a:lstStyle/>
          <a:p>
            <a:r>
              <a:rPr lang="en-US" dirty="0">
                <a:latin typeface="Calibri"/>
                <a:cs typeface="Calibri"/>
              </a:rPr>
              <a:t>To abstain from fleshly lusts, which war against the soul</a:t>
            </a:r>
            <a:endParaRPr lang="en-US" dirty="0"/>
          </a:p>
        </p:txBody>
      </p:sp>
      <p:sp>
        <p:nvSpPr>
          <p:cNvPr id="6" name="Oval 5"/>
          <p:cNvSpPr/>
          <p:nvPr/>
        </p:nvSpPr>
        <p:spPr>
          <a:xfrm>
            <a:off x="3978802" y="6285970"/>
            <a:ext cx="942978" cy="782240"/>
          </a:xfrm>
          <a:prstGeom prst="ellipse">
            <a:avLst/>
          </a:prstGeom>
          <a:gradFill flip="none" rotWithShape="1">
            <a:gsLst>
              <a:gs pos="30000">
                <a:srgbClr val="CDBBA6"/>
              </a:gs>
              <a:gs pos="66000">
                <a:srgbClr val="CDBBA6">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3012260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hook, ground&#10;&#10;Description automatically generated">
            <a:extLst>
              <a:ext uri="{FF2B5EF4-FFF2-40B4-BE49-F238E27FC236}">
                <a16:creationId xmlns:a16="http://schemas.microsoft.com/office/drawing/2014/main" id="{1098535B-4C36-EF9C-560F-84FEFA0EA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037B5EF-B187-4531-9867-28058491EE8A}"/>
              </a:ext>
            </a:extLst>
          </p:cNvPr>
          <p:cNvSpPr>
            <a:spLocks noGrp="1"/>
          </p:cNvSpPr>
          <p:nvPr>
            <p:ph type="body" sz="quarter" idx="10"/>
          </p:nvPr>
        </p:nvSpPr>
        <p:spPr/>
        <p:txBody>
          <a:bodyPr/>
          <a:lstStyle/>
          <a:p>
            <a:r>
              <a:rPr lang="en-US" dirty="0"/>
              <a:t>Bronze fishhooks and net weights, from Peter’s House in Capernaum, 1st century AD</a:t>
            </a:r>
          </a:p>
        </p:txBody>
      </p:sp>
      <p:sp>
        <p:nvSpPr>
          <p:cNvPr id="3" name="Text Placeholder 2">
            <a:extLst>
              <a:ext uri="{FF2B5EF4-FFF2-40B4-BE49-F238E27FC236}">
                <a16:creationId xmlns:a16="http://schemas.microsoft.com/office/drawing/2014/main" id="{DD4E259D-D3A5-4A12-9B63-B0032FFBE0ED}"/>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2E346BB5-CEFE-431D-B9DF-F21BE0C332D6}"/>
              </a:ext>
            </a:extLst>
          </p:cNvPr>
          <p:cNvSpPr>
            <a:spLocks noGrp="1"/>
          </p:cNvSpPr>
          <p:nvPr>
            <p:ph type="title"/>
          </p:nvPr>
        </p:nvSpPr>
        <p:spPr/>
        <p:txBody>
          <a:bodyPr/>
          <a:lstStyle/>
          <a:p>
            <a:r>
              <a:rPr lang="en-US" dirty="0"/>
              <a:t>Therefore, put aside all malice, and all guile</a:t>
            </a:r>
          </a:p>
        </p:txBody>
      </p:sp>
    </p:spTree>
    <p:extLst>
      <p:ext uri="{BB962C8B-B14F-4D97-AF65-F5344CB8AC3E}">
        <p14:creationId xmlns:p14="http://schemas.microsoft.com/office/powerpoint/2010/main" val="3785707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eal&#10;&#10;Description automatically generated">
            <a:extLst>
              <a:ext uri="{FF2B5EF4-FFF2-40B4-BE49-F238E27FC236}">
                <a16:creationId xmlns:a16="http://schemas.microsoft.com/office/drawing/2014/main" id="{DED20ED2-AB90-1F59-C5BC-8EC797DB2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316" y="0"/>
            <a:ext cx="10945368" cy="10287000"/>
          </a:xfrm>
          <a:prstGeom prst="rect">
            <a:avLst/>
          </a:prstGeom>
        </p:spPr>
      </p:pic>
      <p:sp>
        <p:nvSpPr>
          <p:cNvPr id="2" name="Text Placeholder 1">
            <a:extLst>
              <a:ext uri="{FF2B5EF4-FFF2-40B4-BE49-F238E27FC236}">
                <a16:creationId xmlns:a16="http://schemas.microsoft.com/office/drawing/2014/main" id="{17CF7B7D-FC91-48D9-9B8B-2D4CD9252AC7}"/>
              </a:ext>
            </a:extLst>
          </p:cNvPr>
          <p:cNvSpPr>
            <a:spLocks noGrp="1"/>
          </p:cNvSpPr>
          <p:nvPr>
            <p:ph type="body" sz="quarter" idx="10"/>
          </p:nvPr>
        </p:nvSpPr>
        <p:spPr/>
        <p:txBody>
          <a:bodyPr/>
          <a:lstStyle/>
          <a:p>
            <a:r>
              <a:rPr lang="en-US" dirty="0">
                <a:latin typeface="Calibri"/>
                <a:cs typeface="Calibri"/>
              </a:rPr>
              <a:t>Greek funnel vase relief with Greeks and Gauls in combat, late 3rd–early 2nd centuries BC</a:t>
            </a:r>
            <a:endParaRPr lang="ja-JP" dirty="0"/>
          </a:p>
        </p:txBody>
      </p:sp>
      <p:sp>
        <p:nvSpPr>
          <p:cNvPr id="3" name="Text Placeholder 2">
            <a:extLst>
              <a:ext uri="{FF2B5EF4-FFF2-40B4-BE49-F238E27FC236}">
                <a16:creationId xmlns:a16="http://schemas.microsoft.com/office/drawing/2014/main" id="{E6AB672E-0895-4FAA-83E2-A78A9B4B1F72}"/>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125E1C34-EA4E-4516-A597-89D6853B1C04}"/>
              </a:ext>
            </a:extLst>
          </p:cNvPr>
          <p:cNvSpPr>
            <a:spLocks noGrp="1"/>
          </p:cNvSpPr>
          <p:nvPr>
            <p:ph type="title"/>
          </p:nvPr>
        </p:nvSpPr>
        <p:spPr/>
        <p:txBody>
          <a:bodyPr/>
          <a:lstStyle/>
          <a:p>
            <a:r>
              <a:rPr lang="en-US">
                <a:latin typeface="Calibri"/>
                <a:cs typeface="Calibri"/>
              </a:rPr>
              <a:t>To abstain from fleshly lusts, which war against the soul</a:t>
            </a:r>
            <a:endParaRPr lang="ja-JP" altLang="en-US"/>
          </a:p>
        </p:txBody>
      </p:sp>
    </p:spTree>
    <p:extLst>
      <p:ext uri="{BB962C8B-B14F-4D97-AF65-F5344CB8AC3E}">
        <p14:creationId xmlns:p14="http://schemas.microsoft.com/office/powerpoint/2010/main" val="1146427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indoor&#10;&#10;Description automatically generated">
            <a:extLst>
              <a:ext uri="{FF2B5EF4-FFF2-40B4-BE49-F238E27FC236}">
                <a16:creationId xmlns:a16="http://schemas.microsoft.com/office/drawing/2014/main" id="{A20E3680-F316-8658-198B-1E7F2D8DB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787" y="0"/>
            <a:ext cx="15522426" cy="10287000"/>
          </a:xfrm>
          <a:prstGeom prst="rect">
            <a:avLst/>
          </a:prstGeom>
        </p:spPr>
      </p:pic>
      <p:sp>
        <p:nvSpPr>
          <p:cNvPr id="2" name="Text Placeholder 1">
            <a:extLst>
              <a:ext uri="{FF2B5EF4-FFF2-40B4-BE49-F238E27FC236}">
                <a16:creationId xmlns:a16="http://schemas.microsoft.com/office/drawing/2014/main" id="{2AEEA2CB-F180-4CB9-9034-3E9BE640372F}"/>
              </a:ext>
            </a:extLst>
          </p:cNvPr>
          <p:cNvSpPr>
            <a:spLocks noGrp="1"/>
          </p:cNvSpPr>
          <p:nvPr>
            <p:ph type="body" sz="quarter" idx="10"/>
          </p:nvPr>
        </p:nvSpPr>
        <p:spPr/>
        <p:txBody>
          <a:bodyPr/>
          <a:lstStyle/>
          <a:p>
            <a:r>
              <a:rPr lang="en-US" dirty="0"/>
              <a:t>Monument of C. Julius </a:t>
            </a:r>
            <a:r>
              <a:rPr lang="en-US" dirty="0" err="1"/>
              <a:t>Zoilos</a:t>
            </a:r>
            <a:r>
              <a:rPr lang="en-US" dirty="0"/>
              <a:t> honored by Bravery and Honor, from Aphrodisias, circa 30 BC</a:t>
            </a:r>
          </a:p>
        </p:txBody>
      </p:sp>
      <p:sp>
        <p:nvSpPr>
          <p:cNvPr id="3" name="Text Placeholder 2">
            <a:extLst>
              <a:ext uri="{FF2B5EF4-FFF2-40B4-BE49-F238E27FC236}">
                <a16:creationId xmlns:a16="http://schemas.microsoft.com/office/drawing/2014/main" id="{91A6B3D6-5263-40B1-9995-2E68E3E2FF28}"/>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E1E30ACA-D874-46CB-9D4D-EADC8B05B7D3}"/>
              </a:ext>
            </a:extLst>
          </p:cNvPr>
          <p:cNvSpPr>
            <a:spLocks noGrp="1"/>
          </p:cNvSpPr>
          <p:nvPr>
            <p:ph type="title"/>
          </p:nvPr>
        </p:nvSpPr>
        <p:spPr/>
        <p:txBody>
          <a:bodyPr/>
          <a:lstStyle/>
          <a:p>
            <a:r>
              <a:rPr lang="en-US" dirty="0"/>
              <a:t>Keep your conduct excellent among the unbelievers</a:t>
            </a:r>
          </a:p>
        </p:txBody>
      </p:sp>
    </p:spTree>
    <p:extLst>
      <p:ext uri="{BB962C8B-B14F-4D97-AF65-F5344CB8AC3E}">
        <p14:creationId xmlns:p14="http://schemas.microsoft.com/office/powerpoint/2010/main" val="574122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ainting of a person with a wreath on her head&#10;&#10;Description automatically generated with low confidence">
            <a:extLst>
              <a:ext uri="{FF2B5EF4-FFF2-40B4-BE49-F238E27FC236}">
                <a16:creationId xmlns:a16="http://schemas.microsoft.com/office/drawing/2014/main" id="{851DCE49-3312-1C69-FA9F-21FAB99468E3}"/>
              </a:ext>
            </a:extLst>
          </p:cNvPr>
          <p:cNvPicPr>
            <a:picLocks noChangeAspect="1"/>
          </p:cNvPicPr>
          <p:nvPr/>
        </p:nvPicPr>
        <p:blipFill rotWithShape="1">
          <a:blip r:embed="rId3">
            <a:extLst>
              <a:ext uri="{28A0092B-C50C-407E-A947-70E740481C1C}">
                <a14:useLocalDpi xmlns:a14="http://schemas.microsoft.com/office/drawing/2010/main" val="0"/>
              </a:ext>
            </a:extLst>
          </a:blip>
          <a:srcRect b="5382"/>
          <a:stretch/>
        </p:blipFill>
        <p:spPr>
          <a:xfrm>
            <a:off x="5198364" y="365760"/>
            <a:ext cx="7891272" cy="9733280"/>
          </a:xfrm>
          <a:prstGeom prst="rect">
            <a:avLst/>
          </a:prstGeom>
        </p:spPr>
      </p:pic>
      <p:sp>
        <p:nvSpPr>
          <p:cNvPr id="2" name="Text Placeholder 1">
            <a:extLst>
              <a:ext uri="{FF2B5EF4-FFF2-40B4-BE49-F238E27FC236}">
                <a16:creationId xmlns:a16="http://schemas.microsoft.com/office/drawing/2014/main" id="{9ECD27A0-D11A-45C6-8E2B-DB9C1AF75163}"/>
              </a:ext>
            </a:extLst>
          </p:cNvPr>
          <p:cNvSpPr>
            <a:spLocks noGrp="1"/>
          </p:cNvSpPr>
          <p:nvPr>
            <p:ph type="body" sz="quarter" idx="10"/>
          </p:nvPr>
        </p:nvSpPr>
        <p:spPr/>
        <p:txBody>
          <a:bodyPr/>
          <a:lstStyle/>
          <a:p>
            <a:r>
              <a:rPr lang="en-US" dirty="0"/>
              <a:t>Mummy portrait of a girl, circa AD 120–150</a:t>
            </a:r>
          </a:p>
        </p:txBody>
      </p:sp>
      <p:sp>
        <p:nvSpPr>
          <p:cNvPr id="3" name="Text Placeholder 2">
            <a:extLst>
              <a:ext uri="{FF2B5EF4-FFF2-40B4-BE49-F238E27FC236}">
                <a16:creationId xmlns:a16="http://schemas.microsoft.com/office/drawing/2014/main" id="{89870D4D-07D3-407F-8E3D-7405F2DD02D5}"/>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CF781914-808A-4DFB-9EDC-ACA7CFBB9C8C}"/>
              </a:ext>
            </a:extLst>
          </p:cNvPr>
          <p:cNvSpPr>
            <a:spLocks noGrp="1"/>
          </p:cNvSpPr>
          <p:nvPr>
            <p:ph type="title"/>
          </p:nvPr>
        </p:nvSpPr>
        <p:spPr/>
        <p:txBody>
          <a:bodyPr/>
          <a:lstStyle/>
          <a:p>
            <a:r>
              <a:rPr lang="en-US" dirty="0"/>
              <a:t>Keep your conduct excellent among the unbelievers</a:t>
            </a:r>
          </a:p>
        </p:txBody>
      </p:sp>
    </p:spTree>
    <p:extLst>
      <p:ext uri="{BB962C8B-B14F-4D97-AF65-F5344CB8AC3E}">
        <p14:creationId xmlns:p14="http://schemas.microsoft.com/office/powerpoint/2010/main" val="30786856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ainting, drawing, art, visual arts&#10;&#10;Description automatically generated">
            <a:extLst>
              <a:ext uri="{FF2B5EF4-FFF2-40B4-BE49-F238E27FC236}">
                <a16:creationId xmlns:a16="http://schemas.microsoft.com/office/drawing/2014/main" id="{9BF4E93F-36C4-2860-40BF-99EAE5AB9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648" y="0"/>
            <a:ext cx="8934704" cy="9932354"/>
          </a:xfrm>
          <a:prstGeom prst="rect">
            <a:avLst/>
          </a:prstGeom>
        </p:spPr>
      </p:pic>
      <p:sp>
        <p:nvSpPr>
          <p:cNvPr id="2" name="Text Placeholder 1"/>
          <p:cNvSpPr>
            <a:spLocks noGrp="1"/>
          </p:cNvSpPr>
          <p:nvPr>
            <p:ph type="body" sz="quarter" idx="10"/>
          </p:nvPr>
        </p:nvSpPr>
        <p:spPr/>
        <p:txBody>
          <a:bodyPr/>
          <a:lstStyle/>
          <a:p>
            <a:r>
              <a:rPr lang="en-US" dirty="0"/>
              <a:t>Priests of Isis perform a water ritual before the temple, from Herculaneum, 1st century AD</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Keep your conduct excellent among the unbelievers</a:t>
            </a:r>
          </a:p>
        </p:txBody>
      </p:sp>
    </p:spTree>
    <p:extLst>
      <p:ext uri="{BB962C8B-B14F-4D97-AF65-F5344CB8AC3E}">
        <p14:creationId xmlns:p14="http://schemas.microsoft.com/office/powerpoint/2010/main" val="9220262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stone&#10;&#10;Description automatically generated">
            <a:extLst>
              <a:ext uri="{FF2B5EF4-FFF2-40B4-BE49-F238E27FC236}">
                <a16:creationId xmlns:a16="http://schemas.microsoft.com/office/drawing/2014/main" id="{327F42E2-7044-E44A-E46D-5E0631754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D846151B-7D96-46E9-BE0B-3D9ED38C6CB2}"/>
              </a:ext>
            </a:extLst>
          </p:cNvPr>
          <p:cNvSpPr>
            <a:spLocks noGrp="1"/>
          </p:cNvSpPr>
          <p:nvPr>
            <p:ph type="body" sz="quarter" idx="10"/>
          </p:nvPr>
        </p:nvSpPr>
        <p:spPr/>
        <p:txBody>
          <a:bodyPr/>
          <a:lstStyle/>
          <a:p>
            <a:r>
              <a:rPr lang="en-US" dirty="0">
                <a:latin typeface="Calibri"/>
                <a:cs typeface="Calibri"/>
              </a:rPr>
              <a:t>Tomb of Daniel at Susa, from the royal palace</a:t>
            </a:r>
            <a:endParaRPr lang="ja-JP" altLang="en-US" dirty="0"/>
          </a:p>
        </p:txBody>
      </p:sp>
      <p:sp>
        <p:nvSpPr>
          <p:cNvPr id="3" name="Text Placeholder 2">
            <a:extLst>
              <a:ext uri="{FF2B5EF4-FFF2-40B4-BE49-F238E27FC236}">
                <a16:creationId xmlns:a16="http://schemas.microsoft.com/office/drawing/2014/main" id="{B4281EA3-C616-40A5-ADAD-E661CD214722}"/>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E130C892-CC2D-4EB9-9078-32F8649FBEFC}"/>
              </a:ext>
            </a:extLst>
          </p:cNvPr>
          <p:cNvSpPr>
            <a:spLocks noGrp="1"/>
          </p:cNvSpPr>
          <p:nvPr>
            <p:ph type="title"/>
          </p:nvPr>
        </p:nvSpPr>
        <p:spPr/>
        <p:txBody>
          <a:bodyPr/>
          <a:lstStyle/>
          <a:p>
            <a:r>
              <a:rPr lang="en-US" dirty="0"/>
              <a:t>Keep your conduct excellent among the unbelievers</a:t>
            </a:r>
          </a:p>
        </p:txBody>
      </p:sp>
    </p:spTree>
    <p:extLst>
      <p:ext uri="{BB962C8B-B14F-4D97-AF65-F5344CB8AC3E}">
        <p14:creationId xmlns:p14="http://schemas.microsoft.com/office/powerpoint/2010/main" val="39017022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building material, stone&#10;&#10;Description automatically generated">
            <a:extLst>
              <a:ext uri="{FF2B5EF4-FFF2-40B4-BE49-F238E27FC236}">
                <a16:creationId xmlns:a16="http://schemas.microsoft.com/office/drawing/2014/main" id="{8A044677-A80A-BEC8-B7BD-4AACB5CBB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928"/>
            <a:ext cx="18288000" cy="9153144"/>
          </a:xfrm>
          <a:prstGeom prst="rect">
            <a:avLst/>
          </a:prstGeom>
        </p:spPr>
      </p:pic>
      <p:sp>
        <p:nvSpPr>
          <p:cNvPr id="2" name="Text Placeholder 1">
            <a:extLst>
              <a:ext uri="{FF2B5EF4-FFF2-40B4-BE49-F238E27FC236}">
                <a16:creationId xmlns:a16="http://schemas.microsoft.com/office/drawing/2014/main" id="{D846151B-7D96-46E9-BE0B-3D9ED38C6CB2}"/>
              </a:ext>
            </a:extLst>
          </p:cNvPr>
          <p:cNvSpPr>
            <a:spLocks noGrp="1"/>
          </p:cNvSpPr>
          <p:nvPr>
            <p:ph type="body" sz="quarter" idx="10"/>
          </p:nvPr>
        </p:nvSpPr>
        <p:spPr/>
        <p:txBody>
          <a:bodyPr/>
          <a:lstStyle/>
          <a:p>
            <a:r>
              <a:rPr lang="en-US" dirty="0"/>
              <a:t>Fragment of sarcophagus depicting three youths in furnace, 4th century AD</a:t>
            </a:r>
          </a:p>
        </p:txBody>
      </p:sp>
      <p:sp>
        <p:nvSpPr>
          <p:cNvPr id="3" name="Text Placeholder 2">
            <a:extLst>
              <a:ext uri="{FF2B5EF4-FFF2-40B4-BE49-F238E27FC236}">
                <a16:creationId xmlns:a16="http://schemas.microsoft.com/office/drawing/2014/main" id="{B4281EA3-C616-40A5-ADAD-E661CD214722}"/>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E130C892-CC2D-4EB9-9078-32F8649FBEFC}"/>
              </a:ext>
            </a:extLst>
          </p:cNvPr>
          <p:cNvSpPr>
            <a:spLocks noGrp="1"/>
          </p:cNvSpPr>
          <p:nvPr>
            <p:ph type="title"/>
          </p:nvPr>
        </p:nvSpPr>
        <p:spPr/>
        <p:txBody>
          <a:bodyPr/>
          <a:lstStyle/>
          <a:p>
            <a:r>
              <a:rPr lang="en-US" dirty="0"/>
              <a:t>Keep your conduct excellent among the unbelievers</a:t>
            </a:r>
          </a:p>
        </p:txBody>
      </p:sp>
    </p:spTree>
    <p:extLst>
      <p:ext uri="{BB962C8B-B14F-4D97-AF65-F5344CB8AC3E}">
        <p14:creationId xmlns:p14="http://schemas.microsoft.com/office/powerpoint/2010/main" val="32315675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tone&#10;&#10;Description automatically generated">
            <a:extLst>
              <a:ext uri="{FF2B5EF4-FFF2-40B4-BE49-F238E27FC236}">
                <a16:creationId xmlns:a16="http://schemas.microsoft.com/office/drawing/2014/main" id="{BA085594-BF6C-0473-0A1A-7A934DEFCAC3}"/>
              </a:ext>
            </a:extLst>
          </p:cNvPr>
          <p:cNvPicPr>
            <a:picLocks noChangeAspect="1"/>
          </p:cNvPicPr>
          <p:nvPr/>
        </p:nvPicPr>
        <p:blipFill rotWithShape="1">
          <a:blip r:embed="rId3">
            <a:extLst>
              <a:ext uri="{28A0092B-C50C-407E-A947-70E740481C1C}">
                <a14:useLocalDpi xmlns:a14="http://schemas.microsoft.com/office/drawing/2010/main" val="0"/>
              </a:ext>
            </a:extLst>
          </a:blip>
          <a:srcRect b="1316"/>
          <a:stretch/>
        </p:blipFill>
        <p:spPr>
          <a:xfrm>
            <a:off x="1426464" y="135464"/>
            <a:ext cx="15435072" cy="10151536"/>
          </a:xfrm>
          <a:prstGeom prst="rect">
            <a:avLst/>
          </a:prstGeom>
        </p:spPr>
      </p:pic>
      <p:sp>
        <p:nvSpPr>
          <p:cNvPr id="2" name="Text Placeholder 1">
            <a:extLst>
              <a:ext uri="{FF2B5EF4-FFF2-40B4-BE49-F238E27FC236}">
                <a16:creationId xmlns:a16="http://schemas.microsoft.com/office/drawing/2014/main" id="{3D6E60D5-DD4F-491C-B2A6-8A764651CBFB}"/>
              </a:ext>
            </a:extLst>
          </p:cNvPr>
          <p:cNvSpPr>
            <a:spLocks noGrp="1"/>
          </p:cNvSpPr>
          <p:nvPr>
            <p:ph type="body" sz="quarter" idx="10"/>
          </p:nvPr>
        </p:nvSpPr>
        <p:spPr/>
        <p:txBody>
          <a:bodyPr/>
          <a:lstStyle/>
          <a:p>
            <a:r>
              <a:rPr lang="en-US" dirty="0">
                <a:latin typeface="Calibri"/>
                <a:cs typeface="Calibri"/>
              </a:rPr>
              <a:t>Round marble relief with portraits of Silenus and satyr, late 1st–2nd century AD</a:t>
            </a:r>
            <a:endParaRPr lang="ja-JP" dirty="0"/>
          </a:p>
        </p:txBody>
      </p:sp>
      <p:sp>
        <p:nvSpPr>
          <p:cNvPr id="3" name="Text Placeholder 2">
            <a:extLst>
              <a:ext uri="{FF2B5EF4-FFF2-40B4-BE49-F238E27FC236}">
                <a16:creationId xmlns:a16="http://schemas.microsoft.com/office/drawing/2014/main" id="{FB8F1A43-2CC1-4ADD-8A47-D2770FF62ACB}"/>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760DC8E6-73CD-468C-B16D-E7AF018EB792}"/>
              </a:ext>
            </a:extLst>
          </p:cNvPr>
          <p:cNvSpPr>
            <a:spLocks noGrp="1"/>
          </p:cNvSpPr>
          <p:nvPr>
            <p:ph type="title"/>
          </p:nvPr>
        </p:nvSpPr>
        <p:spPr/>
        <p:txBody>
          <a:bodyPr/>
          <a:lstStyle/>
          <a:p>
            <a:r>
              <a:rPr lang="en-US" dirty="0"/>
              <a:t>So that even though they slander you as evildoers</a:t>
            </a:r>
          </a:p>
        </p:txBody>
      </p:sp>
    </p:spTree>
    <p:extLst>
      <p:ext uri="{BB962C8B-B14F-4D97-AF65-F5344CB8AC3E}">
        <p14:creationId xmlns:p14="http://schemas.microsoft.com/office/powerpoint/2010/main" val="19863425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C87288F-39FC-BB39-F5FF-5EA47D2B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078" y="0"/>
            <a:ext cx="15801843" cy="10287000"/>
          </a:xfrm>
          <a:prstGeom prst="rect">
            <a:avLst/>
          </a:prstGeom>
        </p:spPr>
      </p:pic>
      <p:sp>
        <p:nvSpPr>
          <p:cNvPr id="2" name="Text Placeholder 1"/>
          <p:cNvSpPr>
            <a:spLocks noGrp="1"/>
          </p:cNvSpPr>
          <p:nvPr>
            <p:ph type="body" sz="quarter" idx="10"/>
          </p:nvPr>
        </p:nvSpPr>
        <p:spPr/>
        <p:txBody>
          <a:bodyPr/>
          <a:lstStyle/>
          <a:p>
            <a:r>
              <a:rPr lang="en-US" dirty="0"/>
              <a:t>Graffiti mocking a Christian and his crucified Savior, from Rome, 3rd century AD</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So that even though they slander you as evildoers</a:t>
            </a:r>
          </a:p>
        </p:txBody>
      </p:sp>
    </p:spTree>
    <p:extLst>
      <p:ext uri="{BB962C8B-B14F-4D97-AF65-F5344CB8AC3E}">
        <p14:creationId xmlns:p14="http://schemas.microsoft.com/office/powerpoint/2010/main" val="2060263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91D69B-1439-DC7D-F4C5-D62E68910A88}"/>
              </a:ext>
            </a:extLst>
          </p:cNvPr>
          <p:cNvGrpSpPr/>
          <p:nvPr/>
        </p:nvGrpSpPr>
        <p:grpSpPr>
          <a:xfrm>
            <a:off x="1243078" y="0"/>
            <a:ext cx="15801843" cy="10287000"/>
            <a:chOff x="1243078" y="0"/>
            <a:chExt cx="15801843" cy="10287000"/>
          </a:xfrm>
        </p:grpSpPr>
        <p:pic>
          <p:nvPicPr>
            <p:cNvPr id="29" name="Picture 28">
              <a:extLst>
                <a:ext uri="{FF2B5EF4-FFF2-40B4-BE49-F238E27FC236}">
                  <a16:creationId xmlns:a16="http://schemas.microsoft.com/office/drawing/2014/main" id="{AC87288F-39FC-BB39-F5FF-5EA47D2B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078" y="0"/>
              <a:ext cx="15801843" cy="10287000"/>
            </a:xfrm>
            <a:prstGeom prst="rect">
              <a:avLst/>
            </a:prstGeom>
          </p:spPr>
        </p:pic>
        <p:sp>
          <p:nvSpPr>
            <p:cNvPr id="32" name="Freeform: Shape 31">
              <a:extLst>
                <a:ext uri="{FF2B5EF4-FFF2-40B4-BE49-F238E27FC236}">
                  <a16:creationId xmlns:a16="http://schemas.microsoft.com/office/drawing/2014/main" id="{5F1C9F19-B800-C917-0F85-EDDF26A5B41F}"/>
                </a:ext>
              </a:extLst>
            </p:cNvPr>
            <p:cNvSpPr/>
            <p:nvPr/>
          </p:nvSpPr>
          <p:spPr>
            <a:xfrm>
              <a:off x="4617720" y="3291840"/>
              <a:ext cx="2857500" cy="4076700"/>
            </a:xfrm>
            <a:custGeom>
              <a:avLst/>
              <a:gdLst>
                <a:gd name="connsiteX0" fmla="*/ 1889760 w 2857500"/>
                <a:gd name="connsiteY0" fmla="*/ 1889760 h 4076700"/>
                <a:gd name="connsiteX1" fmla="*/ 1988820 w 2857500"/>
                <a:gd name="connsiteY1" fmla="*/ 1882140 h 4076700"/>
                <a:gd name="connsiteX2" fmla="*/ 2156460 w 2857500"/>
                <a:gd name="connsiteY2" fmla="*/ 1920240 h 4076700"/>
                <a:gd name="connsiteX3" fmla="*/ 2293620 w 2857500"/>
                <a:gd name="connsiteY3" fmla="*/ 1905000 h 4076700"/>
                <a:gd name="connsiteX4" fmla="*/ 2392680 w 2857500"/>
                <a:gd name="connsiteY4" fmla="*/ 1813560 h 4076700"/>
                <a:gd name="connsiteX5" fmla="*/ 2560320 w 2857500"/>
                <a:gd name="connsiteY5" fmla="*/ 1722120 h 4076700"/>
                <a:gd name="connsiteX6" fmla="*/ 2712720 w 2857500"/>
                <a:gd name="connsiteY6" fmla="*/ 1607820 h 4076700"/>
                <a:gd name="connsiteX7" fmla="*/ 2727960 w 2857500"/>
                <a:gd name="connsiteY7" fmla="*/ 1501140 h 4076700"/>
                <a:gd name="connsiteX8" fmla="*/ 2796540 w 2857500"/>
                <a:gd name="connsiteY8" fmla="*/ 1371600 h 4076700"/>
                <a:gd name="connsiteX9" fmla="*/ 2857500 w 2857500"/>
                <a:gd name="connsiteY9" fmla="*/ 1333500 h 4076700"/>
                <a:gd name="connsiteX10" fmla="*/ 2804160 w 2857500"/>
                <a:gd name="connsiteY10" fmla="*/ 1082040 h 4076700"/>
                <a:gd name="connsiteX11" fmla="*/ 2743200 w 2857500"/>
                <a:gd name="connsiteY11" fmla="*/ 899160 h 4076700"/>
                <a:gd name="connsiteX12" fmla="*/ 2689860 w 2857500"/>
                <a:gd name="connsiteY12" fmla="*/ 792480 h 4076700"/>
                <a:gd name="connsiteX13" fmla="*/ 2682240 w 2857500"/>
                <a:gd name="connsiteY13" fmla="*/ 739140 h 4076700"/>
                <a:gd name="connsiteX14" fmla="*/ 2720340 w 2857500"/>
                <a:gd name="connsiteY14" fmla="*/ 708660 h 4076700"/>
                <a:gd name="connsiteX15" fmla="*/ 2720340 w 2857500"/>
                <a:gd name="connsiteY15" fmla="*/ 662940 h 4076700"/>
                <a:gd name="connsiteX16" fmla="*/ 2606040 w 2857500"/>
                <a:gd name="connsiteY16" fmla="*/ 632460 h 4076700"/>
                <a:gd name="connsiteX17" fmla="*/ 2560320 w 2857500"/>
                <a:gd name="connsiteY17" fmla="*/ 662940 h 4076700"/>
                <a:gd name="connsiteX18" fmla="*/ 2560320 w 2857500"/>
                <a:gd name="connsiteY18" fmla="*/ 739140 h 4076700"/>
                <a:gd name="connsiteX19" fmla="*/ 2598420 w 2857500"/>
                <a:gd name="connsiteY19" fmla="*/ 807720 h 4076700"/>
                <a:gd name="connsiteX20" fmla="*/ 2598420 w 2857500"/>
                <a:gd name="connsiteY20" fmla="*/ 868680 h 4076700"/>
                <a:gd name="connsiteX21" fmla="*/ 2659380 w 2857500"/>
                <a:gd name="connsiteY21" fmla="*/ 1158240 h 4076700"/>
                <a:gd name="connsiteX22" fmla="*/ 2644140 w 2857500"/>
                <a:gd name="connsiteY22" fmla="*/ 1249680 h 4076700"/>
                <a:gd name="connsiteX23" fmla="*/ 2545080 w 2857500"/>
                <a:gd name="connsiteY23" fmla="*/ 1333500 h 4076700"/>
                <a:gd name="connsiteX24" fmla="*/ 2400300 w 2857500"/>
                <a:gd name="connsiteY24" fmla="*/ 1470660 h 4076700"/>
                <a:gd name="connsiteX25" fmla="*/ 2240280 w 2857500"/>
                <a:gd name="connsiteY25" fmla="*/ 1584960 h 4076700"/>
                <a:gd name="connsiteX26" fmla="*/ 2133600 w 2857500"/>
                <a:gd name="connsiteY26" fmla="*/ 1584960 h 4076700"/>
                <a:gd name="connsiteX27" fmla="*/ 1996440 w 2857500"/>
                <a:gd name="connsiteY27" fmla="*/ 1531620 h 4076700"/>
                <a:gd name="connsiteX28" fmla="*/ 1935480 w 2857500"/>
                <a:gd name="connsiteY28" fmla="*/ 1485900 h 4076700"/>
                <a:gd name="connsiteX29" fmla="*/ 1813560 w 2857500"/>
                <a:gd name="connsiteY29" fmla="*/ 1485900 h 4076700"/>
                <a:gd name="connsiteX30" fmla="*/ 1684020 w 2857500"/>
                <a:gd name="connsiteY30" fmla="*/ 1478280 h 4076700"/>
                <a:gd name="connsiteX31" fmla="*/ 1638300 w 2857500"/>
                <a:gd name="connsiteY31" fmla="*/ 1447800 h 4076700"/>
                <a:gd name="connsiteX32" fmla="*/ 1699260 w 2857500"/>
                <a:gd name="connsiteY32" fmla="*/ 1257300 h 4076700"/>
                <a:gd name="connsiteX33" fmla="*/ 1737360 w 2857500"/>
                <a:gd name="connsiteY33" fmla="*/ 1135380 h 4076700"/>
                <a:gd name="connsiteX34" fmla="*/ 1775460 w 2857500"/>
                <a:gd name="connsiteY34" fmla="*/ 1074420 h 4076700"/>
                <a:gd name="connsiteX35" fmla="*/ 1905000 w 2857500"/>
                <a:gd name="connsiteY35" fmla="*/ 1021080 h 4076700"/>
                <a:gd name="connsiteX36" fmla="*/ 2011680 w 2857500"/>
                <a:gd name="connsiteY36" fmla="*/ 982980 h 4076700"/>
                <a:gd name="connsiteX37" fmla="*/ 2065020 w 2857500"/>
                <a:gd name="connsiteY37" fmla="*/ 944880 h 4076700"/>
                <a:gd name="connsiteX38" fmla="*/ 2057400 w 2857500"/>
                <a:gd name="connsiteY38" fmla="*/ 914400 h 4076700"/>
                <a:gd name="connsiteX39" fmla="*/ 2004060 w 2857500"/>
                <a:gd name="connsiteY39" fmla="*/ 845820 h 4076700"/>
                <a:gd name="connsiteX40" fmla="*/ 1981200 w 2857500"/>
                <a:gd name="connsiteY40" fmla="*/ 800100 h 4076700"/>
                <a:gd name="connsiteX41" fmla="*/ 2026920 w 2857500"/>
                <a:gd name="connsiteY41" fmla="*/ 769620 h 4076700"/>
                <a:gd name="connsiteX42" fmla="*/ 2026920 w 2857500"/>
                <a:gd name="connsiteY42" fmla="*/ 708660 h 4076700"/>
                <a:gd name="connsiteX43" fmla="*/ 2049780 w 2857500"/>
                <a:gd name="connsiteY43" fmla="*/ 662940 h 4076700"/>
                <a:gd name="connsiteX44" fmla="*/ 2103120 w 2857500"/>
                <a:gd name="connsiteY44" fmla="*/ 655320 h 4076700"/>
                <a:gd name="connsiteX45" fmla="*/ 2072640 w 2857500"/>
                <a:gd name="connsiteY45" fmla="*/ 586740 h 4076700"/>
                <a:gd name="connsiteX46" fmla="*/ 2019300 w 2857500"/>
                <a:gd name="connsiteY46" fmla="*/ 419100 h 4076700"/>
                <a:gd name="connsiteX47" fmla="*/ 2019300 w 2857500"/>
                <a:gd name="connsiteY47" fmla="*/ 358140 h 4076700"/>
                <a:gd name="connsiteX48" fmla="*/ 2019300 w 2857500"/>
                <a:gd name="connsiteY48" fmla="*/ 304800 h 4076700"/>
                <a:gd name="connsiteX49" fmla="*/ 1981200 w 2857500"/>
                <a:gd name="connsiteY49" fmla="*/ 251460 h 4076700"/>
                <a:gd name="connsiteX50" fmla="*/ 1981200 w 2857500"/>
                <a:gd name="connsiteY50" fmla="*/ 198120 h 4076700"/>
                <a:gd name="connsiteX51" fmla="*/ 1996440 w 2857500"/>
                <a:gd name="connsiteY51" fmla="*/ 99060 h 4076700"/>
                <a:gd name="connsiteX52" fmla="*/ 1965960 w 2857500"/>
                <a:gd name="connsiteY52" fmla="*/ 30480 h 4076700"/>
                <a:gd name="connsiteX53" fmla="*/ 1828800 w 2857500"/>
                <a:gd name="connsiteY53" fmla="*/ 0 h 4076700"/>
                <a:gd name="connsiteX54" fmla="*/ 1706880 w 2857500"/>
                <a:gd name="connsiteY54" fmla="*/ 0 h 4076700"/>
                <a:gd name="connsiteX55" fmla="*/ 1554480 w 2857500"/>
                <a:gd name="connsiteY55" fmla="*/ 22860 h 4076700"/>
                <a:gd name="connsiteX56" fmla="*/ 1371600 w 2857500"/>
                <a:gd name="connsiteY56" fmla="*/ 68580 h 4076700"/>
                <a:gd name="connsiteX57" fmla="*/ 1295400 w 2857500"/>
                <a:gd name="connsiteY57" fmla="*/ 137160 h 4076700"/>
                <a:gd name="connsiteX58" fmla="*/ 1158240 w 2857500"/>
                <a:gd name="connsiteY58" fmla="*/ 251460 h 4076700"/>
                <a:gd name="connsiteX59" fmla="*/ 1120140 w 2857500"/>
                <a:gd name="connsiteY59" fmla="*/ 335280 h 4076700"/>
                <a:gd name="connsiteX60" fmla="*/ 1043940 w 2857500"/>
                <a:gd name="connsiteY60" fmla="*/ 419100 h 4076700"/>
                <a:gd name="connsiteX61" fmla="*/ 1028700 w 2857500"/>
                <a:gd name="connsiteY61" fmla="*/ 510540 h 4076700"/>
                <a:gd name="connsiteX62" fmla="*/ 1036320 w 2857500"/>
                <a:gd name="connsiteY62" fmla="*/ 571500 h 4076700"/>
                <a:gd name="connsiteX63" fmla="*/ 1120140 w 2857500"/>
                <a:gd name="connsiteY63" fmla="*/ 701040 h 4076700"/>
                <a:gd name="connsiteX64" fmla="*/ 1165860 w 2857500"/>
                <a:gd name="connsiteY64" fmla="*/ 845820 h 4076700"/>
                <a:gd name="connsiteX65" fmla="*/ 1181100 w 2857500"/>
                <a:gd name="connsiteY65" fmla="*/ 1036320 h 4076700"/>
                <a:gd name="connsiteX66" fmla="*/ 1219200 w 2857500"/>
                <a:gd name="connsiteY66" fmla="*/ 1158240 h 4076700"/>
                <a:gd name="connsiteX67" fmla="*/ 1219200 w 2857500"/>
                <a:gd name="connsiteY67" fmla="*/ 1234440 h 4076700"/>
                <a:gd name="connsiteX68" fmla="*/ 1181100 w 2857500"/>
                <a:gd name="connsiteY68" fmla="*/ 1318260 h 4076700"/>
                <a:gd name="connsiteX69" fmla="*/ 1082040 w 2857500"/>
                <a:gd name="connsiteY69" fmla="*/ 1417320 h 4076700"/>
                <a:gd name="connsiteX70" fmla="*/ 1043940 w 2857500"/>
                <a:gd name="connsiteY70" fmla="*/ 1470660 h 4076700"/>
                <a:gd name="connsiteX71" fmla="*/ 853440 w 2857500"/>
                <a:gd name="connsiteY71" fmla="*/ 1508760 h 4076700"/>
                <a:gd name="connsiteX72" fmla="*/ 655320 w 2857500"/>
                <a:gd name="connsiteY72" fmla="*/ 1554480 h 4076700"/>
                <a:gd name="connsiteX73" fmla="*/ 350520 w 2857500"/>
                <a:gd name="connsiteY73" fmla="*/ 1630680 h 4076700"/>
                <a:gd name="connsiteX74" fmla="*/ 152400 w 2857500"/>
                <a:gd name="connsiteY74" fmla="*/ 1790700 h 4076700"/>
                <a:gd name="connsiteX75" fmla="*/ 38100 w 2857500"/>
                <a:gd name="connsiteY75" fmla="*/ 1973580 h 4076700"/>
                <a:gd name="connsiteX76" fmla="*/ 0 w 2857500"/>
                <a:gd name="connsiteY76" fmla="*/ 2171700 h 4076700"/>
                <a:gd name="connsiteX77" fmla="*/ 7620 w 2857500"/>
                <a:gd name="connsiteY77" fmla="*/ 2407920 h 4076700"/>
                <a:gd name="connsiteX78" fmla="*/ 38100 w 2857500"/>
                <a:gd name="connsiteY78" fmla="*/ 2476500 h 4076700"/>
                <a:gd name="connsiteX79" fmla="*/ 114300 w 2857500"/>
                <a:gd name="connsiteY79" fmla="*/ 2438400 h 4076700"/>
                <a:gd name="connsiteX80" fmla="*/ 213360 w 2857500"/>
                <a:gd name="connsiteY80" fmla="*/ 2324100 h 4076700"/>
                <a:gd name="connsiteX81" fmla="*/ 274320 w 2857500"/>
                <a:gd name="connsiteY81" fmla="*/ 2232660 h 4076700"/>
                <a:gd name="connsiteX82" fmla="*/ 320040 w 2857500"/>
                <a:gd name="connsiteY82" fmla="*/ 2110740 h 4076700"/>
                <a:gd name="connsiteX83" fmla="*/ 518160 w 2857500"/>
                <a:gd name="connsiteY83" fmla="*/ 1965960 h 4076700"/>
                <a:gd name="connsiteX84" fmla="*/ 739140 w 2857500"/>
                <a:gd name="connsiteY84" fmla="*/ 1897380 h 4076700"/>
                <a:gd name="connsiteX85" fmla="*/ 861060 w 2857500"/>
                <a:gd name="connsiteY85" fmla="*/ 1889760 h 4076700"/>
                <a:gd name="connsiteX86" fmla="*/ 952500 w 2857500"/>
                <a:gd name="connsiteY86" fmla="*/ 1912620 h 4076700"/>
                <a:gd name="connsiteX87" fmla="*/ 990600 w 2857500"/>
                <a:gd name="connsiteY87" fmla="*/ 1943100 h 4076700"/>
                <a:gd name="connsiteX88" fmla="*/ 1005840 w 2857500"/>
                <a:gd name="connsiteY88" fmla="*/ 2179320 h 4076700"/>
                <a:gd name="connsiteX89" fmla="*/ 982980 w 2857500"/>
                <a:gd name="connsiteY89" fmla="*/ 2499360 h 4076700"/>
                <a:gd name="connsiteX90" fmla="*/ 960120 w 2857500"/>
                <a:gd name="connsiteY90" fmla="*/ 2750820 h 4076700"/>
                <a:gd name="connsiteX91" fmla="*/ 914400 w 2857500"/>
                <a:gd name="connsiteY91" fmla="*/ 2987040 h 4076700"/>
                <a:gd name="connsiteX92" fmla="*/ 815340 w 2857500"/>
                <a:gd name="connsiteY92" fmla="*/ 3261360 h 4076700"/>
                <a:gd name="connsiteX93" fmla="*/ 807720 w 2857500"/>
                <a:gd name="connsiteY93" fmla="*/ 3543300 h 4076700"/>
                <a:gd name="connsiteX94" fmla="*/ 822960 w 2857500"/>
                <a:gd name="connsiteY94" fmla="*/ 3878580 h 4076700"/>
                <a:gd name="connsiteX95" fmla="*/ 861060 w 2857500"/>
                <a:gd name="connsiteY95" fmla="*/ 4038600 h 4076700"/>
                <a:gd name="connsiteX96" fmla="*/ 1112520 w 2857500"/>
                <a:gd name="connsiteY96" fmla="*/ 4076700 h 4076700"/>
                <a:gd name="connsiteX97" fmla="*/ 1203960 w 2857500"/>
                <a:gd name="connsiteY97" fmla="*/ 3970020 h 4076700"/>
                <a:gd name="connsiteX98" fmla="*/ 1173480 w 2857500"/>
                <a:gd name="connsiteY98" fmla="*/ 3596640 h 4076700"/>
                <a:gd name="connsiteX99" fmla="*/ 1188720 w 2857500"/>
                <a:gd name="connsiteY99" fmla="*/ 3444240 h 4076700"/>
                <a:gd name="connsiteX100" fmla="*/ 1234440 w 2857500"/>
                <a:gd name="connsiteY100" fmla="*/ 3246120 h 4076700"/>
                <a:gd name="connsiteX101" fmla="*/ 1264920 w 2857500"/>
                <a:gd name="connsiteY101" fmla="*/ 3063240 h 4076700"/>
                <a:gd name="connsiteX102" fmla="*/ 1402080 w 2857500"/>
                <a:gd name="connsiteY102" fmla="*/ 2933700 h 4076700"/>
                <a:gd name="connsiteX103" fmla="*/ 1493520 w 2857500"/>
                <a:gd name="connsiteY103" fmla="*/ 3048000 h 4076700"/>
                <a:gd name="connsiteX104" fmla="*/ 1493520 w 2857500"/>
                <a:gd name="connsiteY104" fmla="*/ 3429000 h 4076700"/>
                <a:gd name="connsiteX105" fmla="*/ 1569720 w 2857500"/>
                <a:gd name="connsiteY105" fmla="*/ 3794760 h 4076700"/>
                <a:gd name="connsiteX106" fmla="*/ 1676400 w 2857500"/>
                <a:gd name="connsiteY106" fmla="*/ 3970020 h 4076700"/>
                <a:gd name="connsiteX107" fmla="*/ 1996440 w 2857500"/>
                <a:gd name="connsiteY107" fmla="*/ 3962400 h 4076700"/>
                <a:gd name="connsiteX108" fmla="*/ 1897380 w 2857500"/>
                <a:gd name="connsiteY108" fmla="*/ 3855720 h 4076700"/>
                <a:gd name="connsiteX109" fmla="*/ 1866900 w 2857500"/>
                <a:gd name="connsiteY109" fmla="*/ 3634740 h 4076700"/>
                <a:gd name="connsiteX110" fmla="*/ 1859280 w 2857500"/>
                <a:gd name="connsiteY110" fmla="*/ 3413760 h 4076700"/>
                <a:gd name="connsiteX111" fmla="*/ 1836420 w 2857500"/>
                <a:gd name="connsiteY111" fmla="*/ 3154680 h 4076700"/>
                <a:gd name="connsiteX112" fmla="*/ 1844040 w 2857500"/>
                <a:gd name="connsiteY112" fmla="*/ 3017520 h 4076700"/>
                <a:gd name="connsiteX113" fmla="*/ 1882140 w 2857500"/>
                <a:gd name="connsiteY113" fmla="*/ 2773680 h 4076700"/>
                <a:gd name="connsiteX114" fmla="*/ 1889760 w 2857500"/>
                <a:gd name="connsiteY114" fmla="*/ 2499360 h 4076700"/>
                <a:gd name="connsiteX115" fmla="*/ 1927860 w 2857500"/>
                <a:gd name="connsiteY115" fmla="*/ 2225040 h 4076700"/>
                <a:gd name="connsiteX116" fmla="*/ 1927860 w 2857500"/>
                <a:gd name="connsiteY116" fmla="*/ 1973580 h 4076700"/>
                <a:gd name="connsiteX117" fmla="*/ 1889760 w 2857500"/>
                <a:gd name="connsiteY117" fmla="*/ 1889760 h 40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57500" h="4076700">
                  <a:moveTo>
                    <a:pt x="1889760" y="1889760"/>
                  </a:moveTo>
                  <a:lnTo>
                    <a:pt x="1988820" y="1882140"/>
                  </a:lnTo>
                  <a:lnTo>
                    <a:pt x="2156460" y="1920240"/>
                  </a:lnTo>
                  <a:lnTo>
                    <a:pt x="2293620" y="1905000"/>
                  </a:lnTo>
                  <a:lnTo>
                    <a:pt x="2392680" y="1813560"/>
                  </a:lnTo>
                  <a:lnTo>
                    <a:pt x="2560320" y="1722120"/>
                  </a:lnTo>
                  <a:lnTo>
                    <a:pt x="2712720" y="1607820"/>
                  </a:lnTo>
                  <a:lnTo>
                    <a:pt x="2727960" y="1501140"/>
                  </a:lnTo>
                  <a:lnTo>
                    <a:pt x="2796540" y="1371600"/>
                  </a:lnTo>
                  <a:lnTo>
                    <a:pt x="2857500" y="1333500"/>
                  </a:lnTo>
                  <a:lnTo>
                    <a:pt x="2804160" y="1082040"/>
                  </a:lnTo>
                  <a:lnTo>
                    <a:pt x="2743200" y="899160"/>
                  </a:lnTo>
                  <a:lnTo>
                    <a:pt x="2689860" y="792480"/>
                  </a:lnTo>
                  <a:lnTo>
                    <a:pt x="2682240" y="739140"/>
                  </a:lnTo>
                  <a:lnTo>
                    <a:pt x="2720340" y="708660"/>
                  </a:lnTo>
                  <a:lnTo>
                    <a:pt x="2720340" y="662940"/>
                  </a:lnTo>
                  <a:lnTo>
                    <a:pt x="2606040" y="632460"/>
                  </a:lnTo>
                  <a:lnTo>
                    <a:pt x="2560320" y="662940"/>
                  </a:lnTo>
                  <a:lnTo>
                    <a:pt x="2560320" y="739140"/>
                  </a:lnTo>
                  <a:lnTo>
                    <a:pt x="2598420" y="807720"/>
                  </a:lnTo>
                  <a:lnTo>
                    <a:pt x="2598420" y="868680"/>
                  </a:lnTo>
                  <a:lnTo>
                    <a:pt x="2659380" y="1158240"/>
                  </a:lnTo>
                  <a:lnTo>
                    <a:pt x="2644140" y="1249680"/>
                  </a:lnTo>
                  <a:lnTo>
                    <a:pt x="2545080" y="1333500"/>
                  </a:lnTo>
                  <a:lnTo>
                    <a:pt x="2400300" y="1470660"/>
                  </a:lnTo>
                  <a:lnTo>
                    <a:pt x="2240280" y="1584960"/>
                  </a:lnTo>
                  <a:lnTo>
                    <a:pt x="2133600" y="1584960"/>
                  </a:lnTo>
                  <a:lnTo>
                    <a:pt x="1996440" y="1531620"/>
                  </a:lnTo>
                  <a:lnTo>
                    <a:pt x="1935480" y="1485900"/>
                  </a:lnTo>
                  <a:lnTo>
                    <a:pt x="1813560" y="1485900"/>
                  </a:lnTo>
                  <a:lnTo>
                    <a:pt x="1684020" y="1478280"/>
                  </a:lnTo>
                  <a:lnTo>
                    <a:pt x="1638300" y="1447800"/>
                  </a:lnTo>
                  <a:lnTo>
                    <a:pt x="1699260" y="1257300"/>
                  </a:lnTo>
                  <a:lnTo>
                    <a:pt x="1737360" y="1135380"/>
                  </a:lnTo>
                  <a:lnTo>
                    <a:pt x="1775460" y="1074420"/>
                  </a:lnTo>
                  <a:lnTo>
                    <a:pt x="1905000" y="1021080"/>
                  </a:lnTo>
                  <a:lnTo>
                    <a:pt x="2011680" y="982980"/>
                  </a:lnTo>
                  <a:lnTo>
                    <a:pt x="2065020" y="944880"/>
                  </a:lnTo>
                  <a:lnTo>
                    <a:pt x="2057400" y="914400"/>
                  </a:lnTo>
                  <a:lnTo>
                    <a:pt x="2004060" y="845820"/>
                  </a:lnTo>
                  <a:lnTo>
                    <a:pt x="1981200" y="800100"/>
                  </a:lnTo>
                  <a:lnTo>
                    <a:pt x="2026920" y="769620"/>
                  </a:lnTo>
                  <a:lnTo>
                    <a:pt x="2026920" y="708660"/>
                  </a:lnTo>
                  <a:lnTo>
                    <a:pt x="2049780" y="662940"/>
                  </a:lnTo>
                  <a:lnTo>
                    <a:pt x="2103120" y="655320"/>
                  </a:lnTo>
                  <a:lnTo>
                    <a:pt x="2072640" y="586740"/>
                  </a:lnTo>
                  <a:lnTo>
                    <a:pt x="2019300" y="419100"/>
                  </a:lnTo>
                  <a:lnTo>
                    <a:pt x="2019300" y="358140"/>
                  </a:lnTo>
                  <a:lnTo>
                    <a:pt x="2019300" y="304800"/>
                  </a:lnTo>
                  <a:lnTo>
                    <a:pt x="1981200" y="251460"/>
                  </a:lnTo>
                  <a:lnTo>
                    <a:pt x="1981200" y="198120"/>
                  </a:lnTo>
                  <a:lnTo>
                    <a:pt x="1996440" y="99060"/>
                  </a:lnTo>
                  <a:lnTo>
                    <a:pt x="1965960" y="30480"/>
                  </a:lnTo>
                  <a:lnTo>
                    <a:pt x="1828800" y="0"/>
                  </a:lnTo>
                  <a:lnTo>
                    <a:pt x="1706880" y="0"/>
                  </a:lnTo>
                  <a:lnTo>
                    <a:pt x="1554480" y="22860"/>
                  </a:lnTo>
                  <a:lnTo>
                    <a:pt x="1371600" y="68580"/>
                  </a:lnTo>
                  <a:lnTo>
                    <a:pt x="1295400" y="137160"/>
                  </a:lnTo>
                  <a:lnTo>
                    <a:pt x="1158240" y="251460"/>
                  </a:lnTo>
                  <a:lnTo>
                    <a:pt x="1120140" y="335280"/>
                  </a:lnTo>
                  <a:lnTo>
                    <a:pt x="1043940" y="419100"/>
                  </a:lnTo>
                  <a:lnTo>
                    <a:pt x="1028700" y="510540"/>
                  </a:lnTo>
                  <a:lnTo>
                    <a:pt x="1036320" y="571500"/>
                  </a:lnTo>
                  <a:lnTo>
                    <a:pt x="1120140" y="701040"/>
                  </a:lnTo>
                  <a:lnTo>
                    <a:pt x="1165860" y="845820"/>
                  </a:lnTo>
                  <a:lnTo>
                    <a:pt x="1181100" y="1036320"/>
                  </a:lnTo>
                  <a:lnTo>
                    <a:pt x="1219200" y="1158240"/>
                  </a:lnTo>
                  <a:lnTo>
                    <a:pt x="1219200" y="1234440"/>
                  </a:lnTo>
                  <a:lnTo>
                    <a:pt x="1181100" y="1318260"/>
                  </a:lnTo>
                  <a:lnTo>
                    <a:pt x="1082040" y="1417320"/>
                  </a:lnTo>
                  <a:lnTo>
                    <a:pt x="1043940" y="1470660"/>
                  </a:lnTo>
                  <a:lnTo>
                    <a:pt x="853440" y="1508760"/>
                  </a:lnTo>
                  <a:lnTo>
                    <a:pt x="655320" y="1554480"/>
                  </a:lnTo>
                  <a:lnTo>
                    <a:pt x="350520" y="1630680"/>
                  </a:lnTo>
                  <a:lnTo>
                    <a:pt x="152400" y="1790700"/>
                  </a:lnTo>
                  <a:lnTo>
                    <a:pt x="38100" y="1973580"/>
                  </a:lnTo>
                  <a:lnTo>
                    <a:pt x="0" y="2171700"/>
                  </a:lnTo>
                  <a:lnTo>
                    <a:pt x="7620" y="2407920"/>
                  </a:lnTo>
                  <a:lnTo>
                    <a:pt x="38100" y="2476500"/>
                  </a:lnTo>
                  <a:lnTo>
                    <a:pt x="114300" y="2438400"/>
                  </a:lnTo>
                  <a:lnTo>
                    <a:pt x="213360" y="2324100"/>
                  </a:lnTo>
                  <a:lnTo>
                    <a:pt x="274320" y="2232660"/>
                  </a:lnTo>
                  <a:lnTo>
                    <a:pt x="320040" y="2110740"/>
                  </a:lnTo>
                  <a:lnTo>
                    <a:pt x="518160" y="1965960"/>
                  </a:lnTo>
                  <a:lnTo>
                    <a:pt x="739140" y="1897380"/>
                  </a:lnTo>
                  <a:lnTo>
                    <a:pt x="861060" y="1889760"/>
                  </a:lnTo>
                  <a:lnTo>
                    <a:pt x="952500" y="1912620"/>
                  </a:lnTo>
                  <a:lnTo>
                    <a:pt x="990600" y="1943100"/>
                  </a:lnTo>
                  <a:lnTo>
                    <a:pt x="1005840" y="2179320"/>
                  </a:lnTo>
                  <a:lnTo>
                    <a:pt x="982980" y="2499360"/>
                  </a:lnTo>
                  <a:lnTo>
                    <a:pt x="960120" y="2750820"/>
                  </a:lnTo>
                  <a:lnTo>
                    <a:pt x="914400" y="2987040"/>
                  </a:lnTo>
                  <a:lnTo>
                    <a:pt x="815340" y="3261360"/>
                  </a:lnTo>
                  <a:lnTo>
                    <a:pt x="807720" y="3543300"/>
                  </a:lnTo>
                  <a:lnTo>
                    <a:pt x="822960" y="3878580"/>
                  </a:lnTo>
                  <a:lnTo>
                    <a:pt x="861060" y="4038600"/>
                  </a:lnTo>
                  <a:lnTo>
                    <a:pt x="1112520" y="4076700"/>
                  </a:lnTo>
                  <a:lnTo>
                    <a:pt x="1203960" y="3970020"/>
                  </a:lnTo>
                  <a:lnTo>
                    <a:pt x="1173480" y="3596640"/>
                  </a:lnTo>
                  <a:lnTo>
                    <a:pt x="1188720" y="3444240"/>
                  </a:lnTo>
                  <a:lnTo>
                    <a:pt x="1234440" y="3246120"/>
                  </a:lnTo>
                  <a:lnTo>
                    <a:pt x="1264920" y="3063240"/>
                  </a:lnTo>
                  <a:lnTo>
                    <a:pt x="1402080" y="2933700"/>
                  </a:lnTo>
                  <a:lnTo>
                    <a:pt x="1493520" y="3048000"/>
                  </a:lnTo>
                  <a:lnTo>
                    <a:pt x="1493520" y="3429000"/>
                  </a:lnTo>
                  <a:lnTo>
                    <a:pt x="1569720" y="3794760"/>
                  </a:lnTo>
                  <a:lnTo>
                    <a:pt x="1676400" y="3970020"/>
                  </a:lnTo>
                  <a:lnTo>
                    <a:pt x="1996440" y="3962400"/>
                  </a:lnTo>
                  <a:lnTo>
                    <a:pt x="1897380" y="3855720"/>
                  </a:lnTo>
                  <a:lnTo>
                    <a:pt x="1866900" y="3634740"/>
                  </a:lnTo>
                  <a:lnTo>
                    <a:pt x="1859280" y="3413760"/>
                  </a:lnTo>
                  <a:lnTo>
                    <a:pt x="1836420" y="3154680"/>
                  </a:lnTo>
                  <a:lnTo>
                    <a:pt x="1844040" y="3017520"/>
                  </a:lnTo>
                  <a:lnTo>
                    <a:pt x="1882140" y="2773680"/>
                  </a:lnTo>
                  <a:lnTo>
                    <a:pt x="1889760" y="2499360"/>
                  </a:lnTo>
                  <a:lnTo>
                    <a:pt x="1927860" y="2225040"/>
                  </a:lnTo>
                  <a:lnTo>
                    <a:pt x="1927860" y="1973580"/>
                  </a:lnTo>
                  <a:lnTo>
                    <a:pt x="1889760" y="1889760"/>
                  </a:lnTo>
                  <a:close/>
                </a:path>
              </a:pathLst>
            </a:custGeom>
            <a:solidFill>
              <a:schemeClr val="bg1">
                <a:alpha val="2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3" name="Freeform: Shape 32">
              <a:extLst>
                <a:ext uri="{FF2B5EF4-FFF2-40B4-BE49-F238E27FC236}">
                  <a16:creationId xmlns:a16="http://schemas.microsoft.com/office/drawing/2014/main" id="{7B0EADC7-BADE-6ECB-3743-021ECB556125}"/>
                </a:ext>
              </a:extLst>
            </p:cNvPr>
            <p:cNvSpPr/>
            <p:nvPr/>
          </p:nvSpPr>
          <p:spPr>
            <a:xfrm>
              <a:off x="7010400" y="701040"/>
              <a:ext cx="5689600" cy="5364480"/>
            </a:xfrm>
            <a:custGeom>
              <a:avLst/>
              <a:gdLst>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082800 w 5689600"/>
                <a:gd name="connsiteY38" fmla="*/ 19100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677920 w 5689600"/>
                <a:gd name="connsiteY82" fmla="*/ 3799840 h 5313680"/>
                <a:gd name="connsiteX83" fmla="*/ 3749040 w 5689600"/>
                <a:gd name="connsiteY83" fmla="*/ 3484880 h 5313680"/>
                <a:gd name="connsiteX84" fmla="*/ 3667760 w 5689600"/>
                <a:gd name="connsiteY84" fmla="*/ 3108960 h 5313680"/>
                <a:gd name="connsiteX85" fmla="*/ 3637280 w 5689600"/>
                <a:gd name="connsiteY85" fmla="*/ 2814320 h 5313680"/>
                <a:gd name="connsiteX86" fmla="*/ 3738880 w 5689600"/>
                <a:gd name="connsiteY86" fmla="*/ 244856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74640 w 5689600"/>
                <a:gd name="connsiteY95" fmla="*/ 1432560 h 5313680"/>
                <a:gd name="connsiteX96" fmla="*/ 5222240 w 5689600"/>
                <a:gd name="connsiteY96" fmla="*/ 1544320 h 5313680"/>
                <a:gd name="connsiteX97" fmla="*/ 4947920 w 5689600"/>
                <a:gd name="connsiteY97" fmla="*/ 1686560 h 5313680"/>
                <a:gd name="connsiteX98" fmla="*/ 4541520 w 5689600"/>
                <a:gd name="connsiteY98" fmla="*/ 1717040 h 5313680"/>
                <a:gd name="connsiteX99" fmla="*/ 4196080 w 5689600"/>
                <a:gd name="connsiteY99" fmla="*/ 172720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082800 w 5689600"/>
                <a:gd name="connsiteY38" fmla="*/ 19100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749040 w 5689600"/>
                <a:gd name="connsiteY83" fmla="*/ 3484880 h 5313680"/>
                <a:gd name="connsiteX84" fmla="*/ 3667760 w 5689600"/>
                <a:gd name="connsiteY84" fmla="*/ 3108960 h 5313680"/>
                <a:gd name="connsiteX85" fmla="*/ 3637280 w 5689600"/>
                <a:gd name="connsiteY85" fmla="*/ 2814320 h 5313680"/>
                <a:gd name="connsiteX86" fmla="*/ 3738880 w 5689600"/>
                <a:gd name="connsiteY86" fmla="*/ 244856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74640 w 5689600"/>
                <a:gd name="connsiteY95" fmla="*/ 1432560 h 5313680"/>
                <a:gd name="connsiteX96" fmla="*/ 5222240 w 5689600"/>
                <a:gd name="connsiteY96" fmla="*/ 1544320 h 5313680"/>
                <a:gd name="connsiteX97" fmla="*/ 4947920 w 5689600"/>
                <a:gd name="connsiteY97" fmla="*/ 1686560 h 5313680"/>
                <a:gd name="connsiteX98" fmla="*/ 4541520 w 5689600"/>
                <a:gd name="connsiteY98" fmla="*/ 1717040 h 5313680"/>
                <a:gd name="connsiteX99" fmla="*/ 4196080 w 5689600"/>
                <a:gd name="connsiteY99" fmla="*/ 172720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082800 w 5689600"/>
                <a:gd name="connsiteY38" fmla="*/ 19100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810000 w 5689600"/>
                <a:gd name="connsiteY83" fmla="*/ 3442970 h 5313680"/>
                <a:gd name="connsiteX84" fmla="*/ 3667760 w 5689600"/>
                <a:gd name="connsiteY84" fmla="*/ 3108960 h 5313680"/>
                <a:gd name="connsiteX85" fmla="*/ 3637280 w 5689600"/>
                <a:gd name="connsiteY85" fmla="*/ 2814320 h 5313680"/>
                <a:gd name="connsiteX86" fmla="*/ 3738880 w 5689600"/>
                <a:gd name="connsiteY86" fmla="*/ 244856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74640 w 5689600"/>
                <a:gd name="connsiteY95" fmla="*/ 1432560 h 5313680"/>
                <a:gd name="connsiteX96" fmla="*/ 5222240 w 5689600"/>
                <a:gd name="connsiteY96" fmla="*/ 1544320 h 5313680"/>
                <a:gd name="connsiteX97" fmla="*/ 4947920 w 5689600"/>
                <a:gd name="connsiteY97" fmla="*/ 1686560 h 5313680"/>
                <a:gd name="connsiteX98" fmla="*/ 4541520 w 5689600"/>
                <a:gd name="connsiteY98" fmla="*/ 1717040 h 5313680"/>
                <a:gd name="connsiteX99" fmla="*/ 4196080 w 5689600"/>
                <a:gd name="connsiteY99" fmla="*/ 172720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082800 w 5689600"/>
                <a:gd name="connsiteY38" fmla="*/ 19100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810000 w 5689600"/>
                <a:gd name="connsiteY83" fmla="*/ 3442970 h 5313680"/>
                <a:gd name="connsiteX84" fmla="*/ 3667760 w 5689600"/>
                <a:gd name="connsiteY84" fmla="*/ 3108960 h 5313680"/>
                <a:gd name="connsiteX85" fmla="*/ 3637280 w 5689600"/>
                <a:gd name="connsiteY85" fmla="*/ 2814320 h 5313680"/>
                <a:gd name="connsiteX86" fmla="*/ 3738880 w 5689600"/>
                <a:gd name="connsiteY86" fmla="*/ 244856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74640 w 5689600"/>
                <a:gd name="connsiteY95" fmla="*/ 1432560 h 5313680"/>
                <a:gd name="connsiteX96" fmla="*/ 5222240 w 5689600"/>
                <a:gd name="connsiteY96" fmla="*/ 1544320 h 5313680"/>
                <a:gd name="connsiteX97" fmla="*/ 4947920 w 5689600"/>
                <a:gd name="connsiteY97" fmla="*/ 1686560 h 5313680"/>
                <a:gd name="connsiteX98" fmla="*/ 4541520 w 5689600"/>
                <a:gd name="connsiteY98" fmla="*/ 1717040 h 5313680"/>
                <a:gd name="connsiteX99" fmla="*/ 4196080 w 5689600"/>
                <a:gd name="connsiteY99" fmla="*/ 172720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082800 w 5689600"/>
                <a:gd name="connsiteY38" fmla="*/ 19100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810000 w 5689600"/>
                <a:gd name="connsiteY83" fmla="*/ 3442970 h 5313680"/>
                <a:gd name="connsiteX84" fmla="*/ 3667760 w 5689600"/>
                <a:gd name="connsiteY84" fmla="*/ 3108960 h 5313680"/>
                <a:gd name="connsiteX85" fmla="*/ 3637280 w 5689600"/>
                <a:gd name="connsiteY85" fmla="*/ 2814320 h 5313680"/>
                <a:gd name="connsiteX86" fmla="*/ 3738880 w 5689600"/>
                <a:gd name="connsiteY86" fmla="*/ 244856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74640 w 5689600"/>
                <a:gd name="connsiteY95" fmla="*/ 1432560 h 5313680"/>
                <a:gd name="connsiteX96" fmla="*/ 5222240 w 5689600"/>
                <a:gd name="connsiteY96" fmla="*/ 1544320 h 5313680"/>
                <a:gd name="connsiteX97" fmla="*/ 4947920 w 5689600"/>
                <a:gd name="connsiteY97" fmla="*/ 1686560 h 5313680"/>
                <a:gd name="connsiteX98" fmla="*/ 4541520 w 5689600"/>
                <a:gd name="connsiteY98" fmla="*/ 1717040 h 5313680"/>
                <a:gd name="connsiteX99" fmla="*/ 4196080 w 5689600"/>
                <a:gd name="connsiteY99" fmla="*/ 172720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082800 w 5689600"/>
                <a:gd name="connsiteY38" fmla="*/ 19100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810000 w 5689600"/>
                <a:gd name="connsiteY83" fmla="*/ 3442970 h 5313680"/>
                <a:gd name="connsiteX84" fmla="*/ 3667760 w 5689600"/>
                <a:gd name="connsiteY84" fmla="*/ 3108960 h 5313680"/>
                <a:gd name="connsiteX85" fmla="*/ 3637280 w 5689600"/>
                <a:gd name="connsiteY85" fmla="*/ 2814320 h 5313680"/>
                <a:gd name="connsiteX86" fmla="*/ 3651250 w 5689600"/>
                <a:gd name="connsiteY86" fmla="*/ 244475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74640 w 5689600"/>
                <a:gd name="connsiteY95" fmla="*/ 1432560 h 5313680"/>
                <a:gd name="connsiteX96" fmla="*/ 5222240 w 5689600"/>
                <a:gd name="connsiteY96" fmla="*/ 1544320 h 5313680"/>
                <a:gd name="connsiteX97" fmla="*/ 4947920 w 5689600"/>
                <a:gd name="connsiteY97" fmla="*/ 1686560 h 5313680"/>
                <a:gd name="connsiteX98" fmla="*/ 4541520 w 5689600"/>
                <a:gd name="connsiteY98" fmla="*/ 1717040 h 5313680"/>
                <a:gd name="connsiteX99" fmla="*/ 4196080 w 5689600"/>
                <a:gd name="connsiteY99" fmla="*/ 172720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082800 w 5689600"/>
                <a:gd name="connsiteY38" fmla="*/ 19100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810000 w 5689600"/>
                <a:gd name="connsiteY83" fmla="*/ 3442970 h 5313680"/>
                <a:gd name="connsiteX84" fmla="*/ 3667760 w 5689600"/>
                <a:gd name="connsiteY84" fmla="*/ 3108960 h 5313680"/>
                <a:gd name="connsiteX85" fmla="*/ 3637280 w 5689600"/>
                <a:gd name="connsiteY85" fmla="*/ 2814320 h 5313680"/>
                <a:gd name="connsiteX86" fmla="*/ 3651250 w 5689600"/>
                <a:gd name="connsiteY86" fmla="*/ 244475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74640 w 5689600"/>
                <a:gd name="connsiteY95" fmla="*/ 1432560 h 5313680"/>
                <a:gd name="connsiteX96" fmla="*/ 5222240 w 5689600"/>
                <a:gd name="connsiteY96" fmla="*/ 1544320 h 5313680"/>
                <a:gd name="connsiteX97" fmla="*/ 4947920 w 5689600"/>
                <a:gd name="connsiteY97" fmla="*/ 1686560 h 5313680"/>
                <a:gd name="connsiteX98" fmla="*/ 4541520 w 5689600"/>
                <a:gd name="connsiteY98" fmla="*/ 1717040 h 5313680"/>
                <a:gd name="connsiteX99" fmla="*/ 4196080 w 5689600"/>
                <a:gd name="connsiteY99" fmla="*/ 171196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082800 w 5689600"/>
                <a:gd name="connsiteY38" fmla="*/ 19100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810000 w 5689600"/>
                <a:gd name="connsiteY83" fmla="*/ 3442970 h 5313680"/>
                <a:gd name="connsiteX84" fmla="*/ 3667760 w 5689600"/>
                <a:gd name="connsiteY84" fmla="*/ 3108960 h 5313680"/>
                <a:gd name="connsiteX85" fmla="*/ 3637280 w 5689600"/>
                <a:gd name="connsiteY85" fmla="*/ 2814320 h 5313680"/>
                <a:gd name="connsiteX86" fmla="*/ 3651250 w 5689600"/>
                <a:gd name="connsiteY86" fmla="*/ 244475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74640 w 5689600"/>
                <a:gd name="connsiteY95" fmla="*/ 1432560 h 5313680"/>
                <a:gd name="connsiteX96" fmla="*/ 5222240 w 5689600"/>
                <a:gd name="connsiteY96" fmla="*/ 1544320 h 5313680"/>
                <a:gd name="connsiteX97" fmla="*/ 4947920 w 5689600"/>
                <a:gd name="connsiteY97" fmla="*/ 1686560 h 5313680"/>
                <a:gd name="connsiteX98" fmla="*/ 4518660 w 5689600"/>
                <a:gd name="connsiteY98" fmla="*/ 1701800 h 5313680"/>
                <a:gd name="connsiteX99" fmla="*/ 4196080 w 5689600"/>
                <a:gd name="connsiteY99" fmla="*/ 171196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082800 w 5689600"/>
                <a:gd name="connsiteY38" fmla="*/ 19100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810000 w 5689600"/>
                <a:gd name="connsiteY83" fmla="*/ 3442970 h 5313680"/>
                <a:gd name="connsiteX84" fmla="*/ 3667760 w 5689600"/>
                <a:gd name="connsiteY84" fmla="*/ 3108960 h 5313680"/>
                <a:gd name="connsiteX85" fmla="*/ 3637280 w 5689600"/>
                <a:gd name="connsiteY85" fmla="*/ 2814320 h 5313680"/>
                <a:gd name="connsiteX86" fmla="*/ 3651250 w 5689600"/>
                <a:gd name="connsiteY86" fmla="*/ 244475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21300 w 5689600"/>
                <a:gd name="connsiteY95" fmla="*/ 1432560 h 5313680"/>
                <a:gd name="connsiteX96" fmla="*/ 5222240 w 5689600"/>
                <a:gd name="connsiteY96" fmla="*/ 1544320 h 5313680"/>
                <a:gd name="connsiteX97" fmla="*/ 4947920 w 5689600"/>
                <a:gd name="connsiteY97" fmla="*/ 1686560 h 5313680"/>
                <a:gd name="connsiteX98" fmla="*/ 4518660 w 5689600"/>
                <a:gd name="connsiteY98" fmla="*/ 1701800 h 5313680"/>
                <a:gd name="connsiteX99" fmla="*/ 4196080 w 5689600"/>
                <a:gd name="connsiteY99" fmla="*/ 171196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66240 w 5689600"/>
                <a:gd name="connsiteY25" fmla="*/ 114808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136140 w 5689600"/>
                <a:gd name="connsiteY38" fmla="*/ 18338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810000 w 5689600"/>
                <a:gd name="connsiteY83" fmla="*/ 3442970 h 5313680"/>
                <a:gd name="connsiteX84" fmla="*/ 3667760 w 5689600"/>
                <a:gd name="connsiteY84" fmla="*/ 3108960 h 5313680"/>
                <a:gd name="connsiteX85" fmla="*/ 3637280 w 5689600"/>
                <a:gd name="connsiteY85" fmla="*/ 2814320 h 5313680"/>
                <a:gd name="connsiteX86" fmla="*/ 3651250 w 5689600"/>
                <a:gd name="connsiteY86" fmla="*/ 244475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21300 w 5689600"/>
                <a:gd name="connsiteY95" fmla="*/ 1432560 h 5313680"/>
                <a:gd name="connsiteX96" fmla="*/ 5222240 w 5689600"/>
                <a:gd name="connsiteY96" fmla="*/ 1544320 h 5313680"/>
                <a:gd name="connsiteX97" fmla="*/ 4947920 w 5689600"/>
                <a:gd name="connsiteY97" fmla="*/ 1686560 h 5313680"/>
                <a:gd name="connsiteX98" fmla="*/ 4518660 w 5689600"/>
                <a:gd name="connsiteY98" fmla="*/ 1701800 h 5313680"/>
                <a:gd name="connsiteX99" fmla="*/ 4196080 w 5689600"/>
                <a:gd name="connsiteY99" fmla="*/ 171196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05280 w 5689600"/>
                <a:gd name="connsiteY25" fmla="*/ 116332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2011680 w 5689600"/>
                <a:gd name="connsiteY29" fmla="*/ 1290320 h 5313680"/>
                <a:gd name="connsiteX30" fmla="*/ 2052320 w 5689600"/>
                <a:gd name="connsiteY30" fmla="*/ 1158240 h 5313680"/>
                <a:gd name="connsiteX31" fmla="*/ 2214880 w 5689600"/>
                <a:gd name="connsiteY31" fmla="*/ 1016000 h 5313680"/>
                <a:gd name="connsiteX32" fmla="*/ 2499360 w 5689600"/>
                <a:gd name="connsiteY32" fmla="*/ 883920 h 5313680"/>
                <a:gd name="connsiteX33" fmla="*/ 2570480 w 5689600"/>
                <a:gd name="connsiteY33" fmla="*/ 1168400 h 5313680"/>
                <a:gd name="connsiteX34" fmla="*/ 2580640 w 5689600"/>
                <a:gd name="connsiteY34" fmla="*/ 1361440 h 5313680"/>
                <a:gd name="connsiteX35" fmla="*/ 2580640 w 5689600"/>
                <a:gd name="connsiteY35" fmla="*/ 1524000 h 5313680"/>
                <a:gd name="connsiteX36" fmla="*/ 2550160 w 5689600"/>
                <a:gd name="connsiteY36" fmla="*/ 1666240 h 5313680"/>
                <a:gd name="connsiteX37" fmla="*/ 2336800 w 5689600"/>
                <a:gd name="connsiteY37" fmla="*/ 1798320 h 5313680"/>
                <a:gd name="connsiteX38" fmla="*/ 2136140 w 5689600"/>
                <a:gd name="connsiteY38" fmla="*/ 1833880 h 5313680"/>
                <a:gd name="connsiteX39" fmla="*/ 1899920 w 5689600"/>
                <a:gd name="connsiteY39" fmla="*/ 1910080 h 5313680"/>
                <a:gd name="connsiteX40" fmla="*/ 1381760 w 5689600"/>
                <a:gd name="connsiteY40" fmla="*/ 2042160 h 5313680"/>
                <a:gd name="connsiteX41" fmla="*/ 883920 w 5689600"/>
                <a:gd name="connsiteY41" fmla="*/ 2042160 h 5313680"/>
                <a:gd name="connsiteX42" fmla="*/ 528320 w 5689600"/>
                <a:gd name="connsiteY42" fmla="*/ 1930400 h 5313680"/>
                <a:gd name="connsiteX43" fmla="*/ 304800 w 5689600"/>
                <a:gd name="connsiteY43" fmla="*/ 1808480 h 5313680"/>
                <a:gd name="connsiteX44" fmla="*/ 81280 w 5689600"/>
                <a:gd name="connsiteY44" fmla="*/ 1656080 h 5313680"/>
                <a:gd name="connsiteX45" fmla="*/ 0 w 5689600"/>
                <a:gd name="connsiteY45" fmla="*/ 1696720 h 5313680"/>
                <a:gd name="connsiteX46" fmla="*/ 203200 w 5689600"/>
                <a:gd name="connsiteY46" fmla="*/ 1950720 h 5313680"/>
                <a:gd name="connsiteX47" fmla="*/ 609600 w 5689600"/>
                <a:gd name="connsiteY47" fmla="*/ 2133600 h 5313680"/>
                <a:gd name="connsiteX48" fmla="*/ 822960 w 5689600"/>
                <a:gd name="connsiteY48" fmla="*/ 2225040 h 5313680"/>
                <a:gd name="connsiteX49" fmla="*/ 1005840 w 5689600"/>
                <a:gd name="connsiteY49" fmla="*/ 2326640 h 5313680"/>
                <a:gd name="connsiteX50" fmla="*/ 1503680 w 5689600"/>
                <a:gd name="connsiteY50" fmla="*/ 2397760 h 5313680"/>
                <a:gd name="connsiteX51" fmla="*/ 1910080 w 5689600"/>
                <a:gd name="connsiteY51" fmla="*/ 2397760 h 5313680"/>
                <a:gd name="connsiteX52" fmla="*/ 2184400 w 5689600"/>
                <a:gd name="connsiteY52" fmla="*/ 2326640 h 5313680"/>
                <a:gd name="connsiteX53" fmla="*/ 2367280 w 5689600"/>
                <a:gd name="connsiteY53" fmla="*/ 2377440 h 5313680"/>
                <a:gd name="connsiteX54" fmla="*/ 2428240 w 5689600"/>
                <a:gd name="connsiteY54" fmla="*/ 2560320 h 5313680"/>
                <a:gd name="connsiteX55" fmla="*/ 2397760 w 5689600"/>
                <a:gd name="connsiteY55" fmla="*/ 3332480 h 5313680"/>
                <a:gd name="connsiteX56" fmla="*/ 2336800 w 5689600"/>
                <a:gd name="connsiteY56" fmla="*/ 3962400 h 5313680"/>
                <a:gd name="connsiteX57" fmla="*/ 2316480 w 5689600"/>
                <a:gd name="connsiteY57" fmla="*/ 4602480 h 5313680"/>
                <a:gd name="connsiteX58" fmla="*/ 2326640 w 5689600"/>
                <a:gd name="connsiteY58" fmla="*/ 4968240 h 5313680"/>
                <a:gd name="connsiteX59" fmla="*/ 2286000 w 5689600"/>
                <a:gd name="connsiteY59" fmla="*/ 5029200 h 5313680"/>
                <a:gd name="connsiteX60" fmla="*/ 2123440 w 5689600"/>
                <a:gd name="connsiteY60" fmla="*/ 5069840 h 5313680"/>
                <a:gd name="connsiteX61" fmla="*/ 1991360 w 5689600"/>
                <a:gd name="connsiteY61" fmla="*/ 4998720 h 5313680"/>
                <a:gd name="connsiteX62" fmla="*/ 2052320 w 5689600"/>
                <a:gd name="connsiteY62" fmla="*/ 5120640 h 5313680"/>
                <a:gd name="connsiteX63" fmla="*/ 2336800 w 5689600"/>
                <a:gd name="connsiteY63" fmla="*/ 5151120 h 5313680"/>
                <a:gd name="connsiteX64" fmla="*/ 2519680 w 5689600"/>
                <a:gd name="connsiteY64" fmla="*/ 5080000 h 5313680"/>
                <a:gd name="connsiteX65" fmla="*/ 2631440 w 5689600"/>
                <a:gd name="connsiteY65" fmla="*/ 4663440 h 5313680"/>
                <a:gd name="connsiteX66" fmla="*/ 2611120 w 5689600"/>
                <a:gd name="connsiteY66" fmla="*/ 4287520 h 5313680"/>
                <a:gd name="connsiteX67" fmla="*/ 2733040 w 5689600"/>
                <a:gd name="connsiteY67" fmla="*/ 3982720 h 5313680"/>
                <a:gd name="connsiteX68" fmla="*/ 2824480 w 5689600"/>
                <a:gd name="connsiteY68" fmla="*/ 3708400 h 5313680"/>
                <a:gd name="connsiteX69" fmla="*/ 3058160 w 5689600"/>
                <a:gd name="connsiteY69" fmla="*/ 3525520 h 5313680"/>
                <a:gd name="connsiteX70" fmla="*/ 3271520 w 5689600"/>
                <a:gd name="connsiteY70" fmla="*/ 3779520 h 5313680"/>
                <a:gd name="connsiteX71" fmla="*/ 3302000 w 5689600"/>
                <a:gd name="connsiteY71" fmla="*/ 4145280 h 5313680"/>
                <a:gd name="connsiteX72" fmla="*/ 3302000 w 5689600"/>
                <a:gd name="connsiteY72" fmla="*/ 4521200 h 5313680"/>
                <a:gd name="connsiteX73" fmla="*/ 3352800 w 5689600"/>
                <a:gd name="connsiteY73" fmla="*/ 4978400 h 5313680"/>
                <a:gd name="connsiteX74" fmla="*/ 3383280 w 5689600"/>
                <a:gd name="connsiteY74" fmla="*/ 5212080 h 5313680"/>
                <a:gd name="connsiteX75" fmla="*/ 3495040 w 5689600"/>
                <a:gd name="connsiteY75" fmla="*/ 5313680 h 5313680"/>
                <a:gd name="connsiteX76" fmla="*/ 3688080 w 5689600"/>
                <a:gd name="connsiteY76" fmla="*/ 5303520 h 5313680"/>
                <a:gd name="connsiteX77" fmla="*/ 3810000 w 5689600"/>
                <a:gd name="connsiteY77" fmla="*/ 5242560 h 5313680"/>
                <a:gd name="connsiteX78" fmla="*/ 3657600 w 5689600"/>
                <a:gd name="connsiteY78" fmla="*/ 5161280 h 5313680"/>
                <a:gd name="connsiteX79" fmla="*/ 3556000 w 5689600"/>
                <a:gd name="connsiteY79" fmla="*/ 5069840 h 5313680"/>
                <a:gd name="connsiteX80" fmla="*/ 3566160 w 5689600"/>
                <a:gd name="connsiteY80" fmla="*/ 4724400 h 5313680"/>
                <a:gd name="connsiteX81" fmla="*/ 3647440 w 5689600"/>
                <a:gd name="connsiteY81" fmla="*/ 4450080 h 5313680"/>
                <a:gd name="connsiteX82" fmla="*/ 3704590 w 5689600"/>
                <a:gd name="connsiteY82" fmla="*/ 3735070 h 5313680"/>
                <a:gd name="connsiteX83" fmla="*/ 3810000 w 5689600"/>
                <a:gd name="connsiteY83" fmla="*/ 3442970 h 5313680"/>
                <a:gd name="connsiteX84" fmla="*/ 3667760 w 5689600"/>
                <a:gd name="connsiteY84" fmla="*/ 3108960 h 5313680"/>
                <a:gd name="connsiteX85" fmla="*/ 3637280 w 5689600"/>
                <a:gd name="connsiteY85" fmla="*/ 2814320 h 5313680"/>
                <a:gd name="connsiteX86" fmla="*/ 3651250 w 5689600"/>
                <a:gd name="connsiteY86" fmla="*/ 2444750 h 5313680"/>
                <a:gd name="connsiteX87" fmla="*/ 3810000 w 5689600"/>
                <a:gd name="connsiteY87" fmla="*/ 2214880 h 5313680"/>
                <a:gd name="connsiteX88" fmla="*/ 4185920 w 5689600"/>
                <a:gd name="connsiteY88" fmla="*/ 2133600 h 5313680"/>
                <a:gd name="connsiteX89" fmla="*/ 4572000 w 5689600"/>
                <a:gd name="connsiteY89" fmla="*/ 2092960 h 5313680"/>
                <a:gd name="connsiteX90" fmla="*/ 4876800 w 5689600"/>
                <a:gd name="connsiteY90" fmla="*/ 2032000 h 5313680"/>
                <a:gd name="connsiteX91" fmla="*/ 4988560 w 5689600"/>
                <a:gd name="connsiteY91" fmla="*/ 2032000 h 5313680"/>
                <a:gd name="connsiteX92" fmla="*/ 5151120 w 5689600"/>
                <a:gd name="connsiteY92" fmla="*/ 1930400 h 5313680"/>
                <a:gd name="connsiteX93" fmla="*/ 5425440 w 5689600"/>
                <a:gd name="connsiteY93" fmla="*/ 1737360 h 5313680"/>
                <a:gd name="connsiteX94" fmla="*/ 5689600 w 5689600"/>
                <a:gd name="connsiteY94" fmla="*/ 1483360 h 5313680"/>
                <a:gd name="connsiteX95" fmla="*/ 5321300 w 5689600"/>
                <a:gd name="connsiteY95" fmla="*/ 1432560 h 5313680"/>
                <a:gd name="connsiteX96" fmla="*/ 5222240 w 5689600"/>
                <a:gd name="connsiteY96" fmla="*/ 1544320 h 5313680"/>
                <a:gd name="connsiteX97" fmla="*/ 4947920 w 5689600"/>
                <a:gd name="connsiteY97" fmla="*/ 1686560 h 5313680"/>
                <a:gd name="connsiteX98" fmla="*/ 4518660 w 5689600"/>
                <a:gd name="connsiteY98" fmla="*/ 1701800 h 5313680"/>
                <a:gd name="connsiteX99" fmla="*/ 4196080 w 5689600"/>
                <a:gd name="connsiteY99" fmla="*/ 1711960 h 5313680"/>
                <a:gd name="connsiteX100" fmla="*/ 3921760 w 5689600"/>
                <a:gd name="connsiteY100" fmla="*/ 1778000 h 5313680"/>
                <a:gd name="connsiteX101" fmla="*/ 3789680 w 5689600"/>
                <a:gd name="connsiteY101" fmla="*/ 1666240 h 5313680"/>
                <a:gd name="connsiteX102" fmla="*/ 3627120 w 5689600"/>
                <a:gd name="connsiteY102" fmla="*/ 1645920 h 5313680"/>
                <a:gd name="connsiteX103" fmla="*/ 3444240 w 5689600"/>
                <a:gd name="connsiteY103" fmla="*/ 1574800 h 5313680"/>
                <a:gd name="connsiteX104" fmla="*/ 3261360 w 5689600"/>
                <a:gd name="connsiteY104" fmla="*/ 1513840 h 5313680"/>
                <a:gd name="connsiteX0" fmla="*/ 3261360 w 5689600"/>
                <a:gd name="connsiteY0" fmla="*/ 1513840 h 5313680"/>
                <a:gd name="connsiteX1" fmla="*/ 3210560 w 5689600"/>
                <a:gd name="connsiteY1" fmla="*/ 1127760 h 5313680"/>
                <a:gd name="connsiteX2" fmla="*/ 3159760 w 5689600"/>
                <a:gd name="connsiteY2" fmla="*/ 863600 h 5313680"/>
                <a:gd name="connsiteX3" fmla="*/ 3078480 w 5689600"/>
                <a:gd name="connsiteY3" fmla="*/ 701040 h 5313680"/>
                <a:gd name="connsiteX4" fmla="*/ 2915920 w 5689600"/>
                <a:gd name="connsiteY4" fmla="*/ 508000 h 5313680"/>
                <a:gd name="connsiteX5" fmla="*/ 2600960 w 5689600"/>
                <a:gd name="connsiteY5" fmla="*/ 314960 h 5313680"/>
                <a:gd name="connsiteX6" fmla="*/ 2377440 w 5689600"/>
                <a:gd name="connsiteY6" fmla="*/ 243840 h 5313680"/>
                <a:gd name="connsiteX7" fmla="*/ 2235200 w 5689600"/>
                <a:gd name="connsiteY7" fmla="*/ 203200 h 5313680"/>
                <a:gd name="connsiteX8" fmla="*/ 2235200 w 5689600"/>
                <a:gd name="connsiteY8" fmla="*/ 162560 h 5313680"/>
                <a:gd name="connsiteX9" fmla="*/ 2235200 w 5689600"/>
                <a:gd name="connsiteY9" fmla="*/ 162560 h 5313680"/>
                <a:gd name="connsiteX10" fmla="*/ 2316480 w 5689600"/>
                <a:gd name="connsiteY10" fmla="*/ 0 h 5313680"/>
                <a:gd name="connsiteX11" fmla="*/ 2245360 w 5689600"/>
                <a:gd name="connsiteY11" fmla="*/ 0 h 5313680"/>
                <a:gd name="connsiteX12" fmla="*/ 2194560 w 5689600"/>
                <a:gd name="connsiteY12" fmla="*/ 81280 h 5313680"/>
                <a:gd name="connsiteX13" fmla="*/ 2204720 w 5689600"/>
                <a:gd name="connsiteY13" fmla="*/ 193040 h 5313680"/>
                <a:gd name="connsiteX14" fmla="*/ 2032000 w 5689600"/>
                <a:gd name="connsiteY14" fmla="*/ 203200 h 5313680"/>
                <a:gd name="connsiteX15" fmla="*/ 2072640 w 5689600"/>
                <a:gd name="connsiteY15" fmla="*/ 101600 h 5313680"/>
                <a:gd name="connsiteX16" fmla="*/ 2052320 w 5689600"/>
                <a:gd name="connsiteY16" fmla="*/ 10160 h 5313680"/>
                <a:gd name="connsiteX17" fmla="*/ 1960880 w 5689600"/>
                <a:gd name="connsiteY17" fmla="*/ 20320 h 5313680"/>
                <a:gd name="connsiteX18" fmla="*/ 1960880 w 5689600"/>
                <a:gd name="connsiteY18" fmla="*/ 101600 h 5313680"/>
                <a:gd name="connsiteX19" fmla="*/ 1991360 w 5689600"/>
                <a:gd name="connsiteY19" fmla="*/ 203200 h 5313680"/>
                <a:gd name="connsiteX20" fmla="*/ 1899920 w 5689600"/>
                <a:gd name="connsiteY20" fmla="*/ 233680 h 5313680"/>
                <a:gd name="connsiteX21" fmla="*/ 1879600 w 5689600"/>
                <a:gd name="connsiteY21" fmla="*/ 314960 h 5313680"/>
                <a:gd name="connsiteX22" fmla="*/ 1849120 w 5689600"/>
                <a:gd name="connsiteY22" fmla="*/ 497840 h 5313680"/>
                <a:gd name="connsiteX23" fmla="*/ 1798320 w 5689600"/>
                <a:gd name="connsiteY23" fmla="*/ 711200 h 5313680"/>
                <a:gd name="connsiteX24" fmla="*/ 1717040 w 5689600"/>
                <a:gd name="connsiteY24" fmla="*/ 934720 h 5313680"/>
                <a:gd name="connsiteX25" fmla="*/ 1605280 w 5689600"/>
                <a:gd name="connsiteY25" fmla="*/ 1163320 h 5313680"/>
                <a:gd name="connsiteX26" fmla="*/ 1645920 w 5689600"/>
                <a:gd name="connsiteY26" fmla="*/ 1229360 h 5313680"/>
                <a:gd name="connsiteX27" fmla="*/ 1778000 w 5689600"/>
                <a:gd name="connsiteY27" fmla="*/ 1249680 h 5313680"/>
                <a:gd name="connsiteX28" fmla="*/ 1849120 w 5689600"/>
                <a:gd name="connsiteY28" fmla="*/ 1341120 h 5313680"/>
                <a:gd name="connsiteX29" fmla="*/ 1943100 w 5689600"/>
                <a:gd name="connsiteY29" fmla="*/ 1351280 h 5313680"/>
                <a:gd name="connsiteX30" fmla="*/ 2011680 w 5689600"/>
                <a:gd name="connsiteY30" fmla="*/ 1290320 h 5313680"/>
                <a:gd name="connsiteX31" fmla="*/ 2052320 w 5689600"/>
                <a:gd name="connsiteY31" fmla="*/ 1158240 h 5313680"/>
                <a:gd name="connsiteX32" fmla="*/ 2214880 w 5689600"/>
                <a:gd name="connsiteY32" fmla="*/ 1016000 h 5313680"/>
                <a:gd name="connsiteX33" fmla="*/ 2499360 w 5689600"/>
                <a:gd name="connsiteY33" fmla="*/ 883920 h 5313680"/>
                <a:gd name="connsiteX34" fmla="*/ 2570480 w 5689600"/>
                <a:gd name="connsiteY34" fmla="*/ 1168400 h 5313680"/>
                <a:gd name="connsiteX35" fmla="*/ 2580640 w 5689600"/>
                <a:gd name="connsiteY35" fmla="*/ 1361440 h 5313680"/>
                <a:gd name="connsiteX36" fmla="*/ 2580640 w 5689600"/>
                <a:gd name="connsiteY36" fmla="*/ 1524000 h 5313680"/>
                <a:gd name="connsiteX37" fmla="*/ 2550160 w 5689600"/>
                <a:gd name="connsiteY37" fmla="*/ 1666240 h 5313680"/>
                <a:gd name="connsiteX38" fmla="*/ 2336800 w 5689600"/>
                <a:gd name="connsiteY38" fmla="*/ 1798320 h 5313680"/>
                <a:gd name="connsiteX39" fmla="*/ 2136140 w 5689600"/>
                <a:gd name="connsiteY39" fmla="*/ 1833880 h 5313680"/>
                <a:gd name="connsiteX40" fmla="*/ 1899920 w 5689600"/>
                <a:gd name="connsiteY40" fmla="*/ 1910080 h 5313680"/>
                <a:gd name="connsiteX41" fmla="*/ 1381760 w 5689600"/>
                <a:gd name="connsiteY41" fmla="*/ 2042160 h 5313680"/>
                <a:gd name="connsiteX42" fmla="*/ 883920 w 5689600"/>
                <a:gd name="connsiteY42" fmla="*/ 2042160 h 5313680"/>
                <a:gd name="connsiteX43" fmla="*/ 528320 w 5689600"/>
                <a:gd name="connsiteY43" fmla="*/ 1930400 h 5313680"/>
                <a:gd name="connsiteX44" fmla="*/ 304800 w 5689600"/>
                <a:gd name="connsiteY44" fmla="*/ 1808480 h 5313680"/>
                <a:gd name="connsiteX45" fmla="*/ 81280 w 5689600"/>
                <a:gd name="connsiteY45" fmla="*/ 1656080 h 5313680"/>
                <a:gd name="connsiteX46" fmla="*/ 0 w 5689600"/>
                <a:gd name="connsiteY46" fmla="*/ 1696720 h 5313680"/>
                <a:gd name="connsiteX47" fmla="*/ 203200 w 5689600"/>
                <a:gd name="connsiteY47" fmla="*/ 1950720 h 5313680"/>
                <a:gd name="connsiteX48" fmla="*/ 609600 w 5689600"/>
                <a:gd name="connsiteY48" fmla="*/ 2133600 h 5313680"/>
                <a:gd name="connsiteX49" fmla="*/ 822960 w 5689600"/>
                <a:gd name="connsiteY49" fmla="*/ 2225040 h 5313680"/>
                <a:gd name="connsiteX50" fmla="*/ 1005840 w 5689600"/>
                <a:gd name="connsiteY50" fmla="*/ 2326640 h 5313680"/>
                <a:gd name="connsiteX51" fmla="*/ 1503680 w 5689600"/>
                <a:gd name="connsiteY51" fmla="*/ 2397760 h 5313680"/>
                <a:gd name="connsiteX52" fmla="*/ 1910080 w 5689600"/>
                <a:gd name="connsiteY52" fmla="*/ 2397760 h 5313680"/>
                <a:gd name="connsiteX53" fmla="*/ 2184400 w 5689600"/>
                <a:gd name="connsiteY53" fmla="*/ 2326640 h 5313680"/>
                <a:gd name="connsiteX54" fmla="*/ 2367280 w 5689600"/>
                <a:gd name="connsiteY54" fmla="*/ 2377440 h 5313680"/>
                <a:gd name="connsiteX55" fmla="*/ 2428240 w 5689600"/>
                <a:gd name="connsiteY55" fmla="*/ 2560320 h 5313680"/>
                <a:gd name="connsiteX56" fmla="*/ 2397760 w 5689600"/>
                <a:gd name="connsiteY56" fmla="*/ 3332480 h 5313680"/>
                <a:gd name="connsiteX57" fmla="*/ 2336800 w 5689600"/>
                <a:gd name="connsiteY57" fmla="*/ 3962400 h 5313680"/>
                <a:gd name="connsiteX58" fmla="*/ 2316480 w 5689600"/>
                <a:gd name="connsiteY58" fmla="*/ 4602480 h 5313680"/>
                <a:gd name="connsiteX59" fmla="*/ 2326640 w 5689600"/>
                <a:gd name="connsiteY59" fmla="*/ 4968240 h 5313680"/>
                <a:gd name="connsiteX60" fmla="*/ 2286000 w 5689600"/>
                <a:gd name="connsiteY60" fmla="*/ 5029200 h 5313680"/>
                <a:gd name="connsiteX61" fmla="*/ 2123440 w 5689600"/>
                <a:gd name="connsiteY61" fmla="*/ 5069840 h 5313680"/>
                <a:gd name="connsiteX62" fmla="*/ 1991360 w 5689600"/>
                <a:gd name="connsiteY62" fmla="*/ 4998720 h 5313680"/>
                <a:gd name="connsiteX63" fmla="*/ 2052320 w 5689600"/>
                <a:gd name="connsiteY63" fmla="*/ 5120640 h 5313680"/>
                <a:gd name="connsiteX64" fmla="*/ 2336800 w 5689600"/>
                <a:gd name="connsiteY64" fmla="*/ 5151120 h 5313680"/>
                <a:gd name="connsiteX65" fmla="*/ 2519680 w 5689600"/>
                <a:gd name="connsiteY65" fmla="*/ 5080000 h 5313680"/>
                <a:gd name="connsiteX66" fmla="*/ 2631440 w 5689600"/>
                <a:gd name="connsiteY66" fmla="*/ 4663440 h 5313680"/>
                <a:gd name="connsiteX67" fmla="*/ 2611120 w 5689600"/>
                <a:gd name="connsiteY67" fmla="*/ 4287520 h 5313680"/>
                <a:gd name="connsiteX68" fmla="*/ 2733040 w 5689600"/>
                <a:gd name="connsiteY68" fmla="*/ 3982720 h 5313680"/>
                <a:gd name="connsiteX69" fmla="*/ 2824480 w 5689600"/>
                <a:gd name="connsiteY69" fmla="*/ 3708400 h 5313680"/>
                <a:gd name="connsiteX70" fmla="*/ 3058160 w 5689600"/>
                <a:gd name="connsiteY70" fmla="*/ 3525520 h 5313680"/>
                <a:gd name="connsiteX71" fmla="*/ 3271520 w 5689600"/>
                <a:gd name="connsiteY71" fmla="*/ 3779520 h 5313680"/>
                <a:gd name="connsiteX72" fmla="*/ 3302000 w 5689600"/>
                <a:gd name="connsiteY72" fmla="*/ 4145280 h 5313680"/>
                <a:gd name="connsiteX73" fmla="*/ 3302000 w 5689600"/>
                <a:gd name="connsiteY73" fmla="*/ 4521200 h 5313680"/>
                <a:gd name="connsiteX74" fmla="*/ 3352800 w 5689600"/>
                <a:gd name="connsiteY74" fmla="*/ 4978400 h 5313680"/>
                <a:gd name="connsiteX75" fmla="*/ 3383280 w 5689600"/>
                <a:gd name="connsiteY75" fmla="*/ 5212080 h 5313680"/>
                <a:gd name="connsiteX76" fmla="*/ 3495040 w 5689600"/>
                <a:gd name="connsiteY76" fmla="*/ 5313680 h 5313680"/>
                <a:gd name="connsiteX77" fmla="*/ 3688080 w 5689600"/>
                <a:gd name="connsiteY77" fmla="*/ 5303520 h 5313680"/>
                <a:gd name="connsiteX78" fmla="*/ 3810000 w 5689600"/>
                <a:gd name="connsiteY78" fmla="*/ 5242560 h 5313680"/>
                <a:gd name="connsiteX79" fmla="*/ 3657600 w 5689600"/>
                <a:gd name="connsiteY79" fmla="*/ 5161280 h 5313680"/>
                <a:gd name="connsiteX80" fmla="*/ 3556000 w 5689600"/>
                <a:gd name="connsiteY80" fmla="*/ 5069840 h 5313680"/>
                <a:gd name="connsiteX81" fmla="*/ 3566160 w 5689600"/>
                <a:gd name="connsiteY81" fmla="*/ 4724400 h 5313680"/>
                <a:gd name="connsiteX82" fmla="*/ 3647440 w 5689600"/>
                <a:gd name="connsiteY82" fmla="*/ 4450080 h 5313680"/>
                <a:gd name="connsiteX83" fmla="*/ 3704590 w 5689600"/>
                <a:gd name="connsiteY83" fmla="*/ 3735070 h 5313680"/>
                <a:gd name="connsiteX84" fmla="*/ 3810000 w 5689600"/>
                <a:gd name="connsiteY84" fmla="*/ 3442970 h 5313680"/>
                <a:gd name="connsiteX85" fmla="*/ 3667760 w 5689600"/>
                <a:gd name="connsiteY85" fmla="*/ 3108960 h 5313680"/>
                <a:gd name="connsiteX86" fmla="*/ 3637280 w 5689600"/>
                <a:gd name="connsiteY86" fmla="*/ 2814320 h 5313680"/>
                <a:gd name="connsiteX87" fmla="*/ 3651250 w 5689600"/>
                <a:gd name="connsiteY87" fmla="*/ 2444750 h 5313680"/>
                <a:gd name="connsiteX88" fmla="*/ 3810000 w 5689600"/>
                <a:gd name="connsiteY88" fmla="*/ 2214880 h 5313680"/>
                <a:gd name="connsiteX89" fmla="*/ 4185920 w 5689600"/>
                <a:gd name="connsiteY89" fmla="*/ 2133600 h 5313680"/>
                <a:gd name="connsiteX90" fmla="*/ 4572000 w 5689600"/>
                <a:gd name="connsiteY90" fmla="*/ 2092960 h 5313680"/>
                <a:gd name="connsiteX91" fmla="*/ 4876800 w 5689600"/>
                <a:gd name="connsiteY91" fmla="*/ 2032000 h 5313680"/>
                <a:gd name="connsiteX92" fmla="*/ 4988560 w 5689600"/>
                <a:gd name="connsiteY92" fmla="*/ 2032000 h 5313680"/>
                <a:gd name="connsiteX93" fmla="*/ 5151120 w 5689600"/>
                <a:gd name="connsiteY93" fmla="*/ 1930400 h 5313680"/>
                <a:gd name="connsiteX94" fmla="*/ 5425440 w 5689600"/>
                <a:gd name="connsiteY94" fmla="*/ 1737360 h 5313680"/>
                <a:gd name="connsiteX95" fmla="*/ 5689600 w 5689600"/>
                <a:gd name="connsiteY95" fmla="*/ 1483360 h 5313680"/>
                <a:gd name="connsiteX96" fmla="*/ 5321300 w 5689600"/>
                <a:gd name="connsiteY96" fmla="*/ 1432560 h 5313680"/>
                <a:gd name="connsiteX97" fmla="*/ 5222240 w 5689600"/>
                <a:gd name="connsiteY97" fmla="*/ 1544320 h 5313680"/>
                <a:gd name="connsiteX98" fmla="*/ 4947920 w 5689600"/>
                <a:gd name="connsiteY98" fmla="*/ 1686560 h 5313680"/>
                <a:gd name="connsiteX99" fmla="*/ 4518660 w 5689600"/>
                <a:gd name="connsiteY99" fmla="*/ 1701800 h 5313680"/>
                <a:gd name="connsiteX100" fmla="*/ 4196080 w 5689600"/>
                <a:gd name="connsiteY100" fmla="*/ 1711960 h 5313680"/>
                <a:gd name="connsiteX101" fmla="*/ 3921760 w 5689600"/>
                <a:gd name="connsiteY101" fmla="*/ 1778000 h 5313680"/>
                <a:gd name="connsiteX102" fmla="*/ 3789680 w 5689600"/>
                <a:gd name="connsiteY102" fmla="*/ 1666240 h 5313680"/>
                <a:gd name="connsiteX103" fmla="*/ 3627120 w 5689600"/>
                <a:gd name="connsiteY103" fmla="*/ 1645920 h 5313680"/>
                <a:gd name="connsiteX104" fmla="*/ 3444240 w 5689600"/>
                <a:gd name="connsiteY104" fmla="*/ 1574800 h 5313680"/>
                <a:gd name="connsiteX105" fmla="*/ 3261360 w 5689600"/>
                <a:gd name="connsiteY105" fmla="*/ 1513840 h 53136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235200 w 5689600"/>
                <a:gd name="connsiteY9" fmla="*/ 21336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98320 w 5689600"/>
                <a:gd name="connsiteY23" fmla="*/ 762000 h 5364480"/>
                <a:gd name="connsiteX24" fmla="*/ 1717040 w 5689600"/>
                <a:gd name="connsiteY24" fmla="*/ 985520 h 5364480"/>
                <a:gd name="connsiteX25" fmla="*/ 1605280 w 5689600"/>
                <a:gd name="connsiteY25" fmla="*/ 1214120 h 5364480"/>
                <a:gd name="connsiteX26" fmla="*/ 1645920 w 5689600"/>
                <a:gd name="connsiteY26" fmla="*/ 1280160 h 5364480"/>
                <a:gd name="connsiteX27" fmla="*/ 1778000 w 5689600"/>
                <a:gd name="connsiteY27" fmla="*/ 1300480 h 5364480"/>
                <a:gd name="connsiteX28" fmla="*/ 1849120 w 5689600"/>
                <a:gd name="connsiteY28" fmla="*/ 1391920 h 5364480"/>
                <a:gd name="connsiteX29" fmla="*/ 1943100 w 5689600"/>
                <a:gd name="connsiteY29" fmla="*/ 1402080 h 5364480"/>
                <a:gd name="connsiteX30" fmla="*/ 2011680 w 5689600"/>
                <a:gd name="connsiteY30" fmla="*/ 1341120 h 5364480"/>
                <a:gd name="connsiteX31" fmla="*/ 2052320 w 5689600"/>
                <a:gd name="connsiteY31" fmla="*/ 1209040 h 5364480"/>
                <a:gd name="connsiteX32" fmla="*/ 2214880 w 5689600"/>
                <a:gd name="connsiteY32" fmla="*/ 1066800 h 5364480"/>
                <a:gd name="connsiteX33" fmla="*/ 2499360 w 5689600"/>
                <a:gd name="connsiteY33" fmla="*/ 934720 h 5364480"/>
                <a:gd name="connsiteX34" fmla="*/ 2570480 w 5689600"/>
                <a:gd name="connsiteY34" fmla="*/ 1219200 h 5364480"/>
                <a:gd name="connsiteX35" fmla="*/ 2580640 w 5689600"/>
                <a:gd name="connsiteY35" fmla="*/ 1412240 h 5364480"/>
                <a:gd name="connsiteX36" fmla="*/ 2580640 w 5689600"/>
                <a:gd name="connsiteY36" fmla="*/ 1574800 h 5364480"/>
                <a:gd name="connsiteX37" fmla="*/ 2550160 w 5689600"/>
                <a:gd name="connsiteY37" fmla="*/ 1717040 h 5364480"/>
                <a:gd name="connsiteX38" fmla="*/ 2336800 w 5689600"/>
                <a:gd name="connsiteY38" fmla="*/ 1849120 h 5364480"/>
                <a:gd name="connsiteX39" fmla="*/ 2136140 w 5689600"/>
                <a:gd name="connsiteY39" fmla="*/ 1884680 h 5364480"/>
                <a:gd name="connsiteX40" fmla="*/ 1899920 w 5689600"/>
                <a:gd name="connsiteY40" fmla="*/ 1960880 h 5364480"/>
                <a:gd name="connsiteX41" fmla="*/ 1381760 w 5689600"/>
                <a:gd name="connsiteY41" fmla="*/ 2092960 h 5364480"/>
                <a:gd name="connsiteX42" fmla="*/ 883920 w 5689600"/>
                <a:gd name="connsiteY42" fmla="*/ 2092960 h 5364480"/>
                <a:gd name="connsiteX43" fmla="*/ 528320 w 5689600"/>
                <a:gd name="connsiteY43" fmla="*/ 1981200 h 5364480"/>
                <a:gd name="connsiteX44" fmla="*/ 304800 w 5689600"/>
                <a:gd name="connsiteY44" fmla="*/ 1859280 h 5364480"/>
                <a:gd name="connsiteX45" fmla="*/ 81280 w 5689600"/>
                <a:gd name="connsiteY45" fmla="*/ 1706880 h 5364480"/>
                <a:gd name="connsiteX46" fmla="*/ 0 w 5689600"/>
                <a:gd name="connsiteY46" fmla="*/ 1747520 h 5364480"/>
                <a:gd name="connsiteX47" fmla="*/ 203200 w 5689600"/>
                <a:gd name="connsiteY47" fmla="*/ 2001520 h 5364480"/>
                <a:gd name="connsiteX48" fmla="*/ 609600 w 5689600"/>
                <a:gd name="connsiteY48" fmla="*/ 2184400 h 5364480"/>
                <a:gd name="connsiteX49" fmla="*/ 822960 w 5689600"/>
                <a:gd name="connsiteY49" fmla="*/ 2275840 h 5364480"/>
                <a:gd name="connsiteX50" fmla="*/ 1005840 w 5689600"/>
                <a:gd name="connsiteY50" fmla="*/ 2377440 h 5364480"/>
                <a:gd name="connsiteX51" fmla="*/ 1503680 w 5689600"/>
                <a:gd name="connsiteY51" fmla="*/ 2448560 h 5364480"/>
                <a:gd name="connsiteX52" fmla="*/ 1910080 w 5689600"/>
                <a:gd name="connsiteY52" fmla="*/ 2448560 h 5364480"/>
                <a:gd name="connsiteX53" fmla="*/ 2184400 w 5689600"/>
                <a:gd name="connsiteY53" fmla="*/ 2377440 h 5364480"/>
                <a:gd name="connsiteX54" fmla="*/ 2367280 w 5689600"/>
                <a:gd name="connsiteY54" fmla="*/ 2428240 h 5364480"/>
                <a:gd name="connsiteX55" fmla="*/ 2428240 w 5689600"/>
                <a:gd name="connsiteY55" fmla="*/ 2611120 h 5364480"/>
                <a:gd name="connsiteX56" fmla="*/ 2397760 w 5689600"/>
                <a:gd name="connsiteY56" fmla="*/ 3383280 h 5364480"/>
                <a:gd name="connsiteX57" fmla="*/ 2336800 w 5689600"/>
                <a:gd name="connsiteY57" fmla="*/ 4013200 h 5364480"/>
                <a:gd name="connsiteX58" fmla="*/ 2316480 w 5689600"/>
                <a:gd name="connsiteY58" fmla="*/ 4653280 h 5364480"/>
                <a:gd name="connsiteX59" fmla="*/ 2326640 w 5689600"/>
                <a:gd name="connsiteY59" fmla="*/ 5019040 h 5364480"/>
                <a:gd name="connsiteX60" fmla="*/ 2286000 w 5689600"/>
                <a:gd name="connsiteY60" fmla="*/ 5080000 h 5364480"/>
                <a:gd name="connsiteX61" fmla="*/ 2123440 w 5689600"/>
                <a:gd name="connsiteY61" fmla="*/ 5120640 h 5364480"/>
                <a:gd name="connsiteX62" fmla="*/ 1991360 w 5689600"/>
                <a:gd name="connsiteY62" fmla="*/ 5049520 h 5364480"/>
                <a:gd name="connsiteX63" fmla="*/ 2052320 w 5689600"/>
                <a:gd name="connsiteY63" fmla="*/ 5171440 h 5364480"/>
                <a:gd name="connsiteX64" fmla="*/ 2336800 w 5689600"/>
                <a:gd name="connsiteY64" fmla="*/ 5201920 h 5364480"/>
                <a:gd name="connsiteX65" fmla="*/ 2519680 w 5689600"/>
                <a:gd name="connsiteY65" fmla="*/ 5130800 h 5364480"/>
                <a:gd name="connsiteX66" fmla="*/ 2631440 w 5689600"/>
                <a:gd name="connsiteY66" fmla="*/ 4714240 h 5364480"/>
                <a:gd name="connsiteX67" fmla="*/ 2611120 w 5689600"/>
                <a:gd name="connsiteY67" fmla="*/ 4338320 h 5364480"/>
                <a:gd name="connsiteX68" fmla="*/ 2733040 w 5689600"/>
                <a:gd name="connsiteY68" fmla="*/ 4033520 h 5364480"/>
                <a:gd name="connsiteX69" fmla="*/ 2824480 w 5689600"/>
                <a:gd name="connsiteY69" fmla="*/ 3759200 h 5364480"/>
                <a:gd name="connsiteX70" fmla="*/ 3058160 w 5689600"/>
                <a:gd name="connsiteY70" fmla="*/ 3576320 h 5364480"/>
                <a:gd name="connsiteX71" fmla="*/ 3271520 w 5689600"/>
                <a:gd name="connsiteY71" fmla="*/ 3830320 h 5364480"/>
                <a:gd name="connsiteX72" fmla="*/ 3302000 w 5689600"/>
                <a:gd name="connsiteY72" fmla="*/ 4196080 h 5364480"/>
                <a:gd name="connsiteX73" fmla="*/ 3302000 w 5689600"/>
                <a:gd name="connsiteY73" fmla="*/ 4572000 h 5364480"/>
                <a:gd name="connsiteX74" fmla="*/ 3352800 w 5689600"/>
                <a:gd name="connsiteY74" fmla="*/ 5029200 h 5364480"/>
                <a:gd name="connsiteX75" fmla="*/ 3383280 w 5689600"/>
                <a:gd name="connsiteY75" fmla="*/ 5262880 h 5364480"/>
                <a:gd name="connsiteX76" fmla="*/ 3495040 w 5689600"/>
                <a:gd name="connsiteY76" fmla="*/ 5364480 h 5364480"/>
                <a:gd name="connsiteX77" fmla="*/ 3688080 w 5689600"/>
                <a:gd name="connsiteY77" fmla="*/ 5354320 h 5364480"/>
                <a:gd name="connsiteX78" fmla="*/ 3810000 w 5689600"/>
                <a:gd name="connsiteY78" fmla="*/ 5293360 h 5364480"/>
                <a:gd name="connsiteX79" fmla="*/ 3657600 w 5689600"/>
                <a:gd name="connsiteY79" fmla="*/ 5212080 h 5364480"/>
                <a:gd name="connsiteX80" fmla="*/ 3556000 w 5689600"/>
                <a:gd name="connsiteY80" fmla="*/ 5120640 h 5364480"/>
                <a:gd name="connsiteX81" fmla="*/ 3566160 w 5689600"/>
                <a:gd name="connsiteY81" fmla="*/ 4775200 h 5364480"/>
                <a:gd name="connsiteX82" fmla="*/ 3647440 w 5689600"/>
                <a:gd name="connsiteY82" fmla="*/ 4500880 h 5364480"/>
                <a:gd name="connsiteX83" fmla="*/ 3704590 w 5689600"/>
                <a:gd name="connsiteY83" fmla="*/ 3785870 h 5364480"/>
                <a:gd name="connsiteX84" fmla="*/ 3810000 w 5689600"/>
                <a:gd name="connsiteY84" fmla="*/ 3493770 h 5364480"/>
                <a:gd name="connsiteX85" fmla="*/ 3667760 w 5689600"/>
                <a:gd name="connsiteY85" fmla="*/ 3159760 h 5364480"/>
                <a:gd name="connsiteX86" fmla="*/ 3637280 w 5689600"/>
                <a:gd name="connsiteY86" fmla="*/ 2865120 h 5364480"/>
                <a:gd name="connsiteX87" fmla="*/ 3651250 w 5689600"/>
                <a:gd name="connsiteY87" fmla="*/ 2495550 h 5364480"/>
                <a:gd name="connsiteX88" fmla="*/ 3810000 w 5689600"/>
                <a:gd name="connsiteY88" fmla="*/ 2265680 h 5364480"/>
                <a:gd name="connsiteX89" fmla="*/ 4185920 w 5689600"/>
                <a:gd name="connsiteY89" fmla="*/ 2184400 h 5364480"/>
                <a:gd name="connsiteX90" fmla="*/ 4572000 w 5689600"/>
                <a:gd name="connsiteY90" fmla="*/ 2143760 h 5364480"/>
                <a:gd name="connsiteX91" fmla="*/ 4876800 w 5689600"/>
                <a:gd name="connsiteY91" fmla="*/ 2082800 h 5364480"/>
                <a:gd name="connsiteX92" fmla="*/ 4988560 w 5689600"/>
                <a:gd name="connsiteY92" fmla="*/ 2082800 h 5364480"/>
                <a:gd name="connsiteX93" fmla="*/ 5151120 w 5689600"/>
                <a:gd name="connsiteY93" fmla="*/ 1981200 h 5364480"/>
                <a:gd name="connsiteX94" fmla="*/ 5425440 w 5689600"/>
                <a:gd name="connsiteY94" fmla="*/ 1788160 h 5364480"/>
                <a:gd name="connsiteX95" fmla="*/ 5689600 w 5689600"/>
                <a:gd name="connsiteY95" fmla="*/ 1534160 h 5364480"/>
                <a:gd name="connsiteX96" fmla="*/ 5321300 w 5689600"/>
                <a:gd name="connsiteY96" fmla="*/ 1483360 h 5364480"/>
                <a:gd name="connsiteX97" fmla="*/ 5222240 w 5689600"/>
                <a:gd name="connsiteY97" fmla="*/ 1595120 h 5364480"/>
                <a:gd name="connsiteX98" fmla="*/ 4947920 w 5689600"/>
                <a:gd name="connsiteY98" fmla="*/ 1737360 h 5364480"/>
                <a:gd name="connsiteX99" fmla="*/ 4518660 w 5689600"/>
                <a:gd name="connsiteY99" fmla="*/ 1752600 h 5364480"/>
                <a:gd name="connsiteX100" fmla="*/ 4196080 w 5689600"/>
                <a:gd name="connsiteY100" fmla="*/ 1762760 h 5364480"/>
                <a:gd name="connsiteX101" fmla="*/ 3921760 w 5689600"/>
                <a:gd name="connsiteY101" fmla="*/ 1828800 h 5364480"/>
                <a:gd name="connsiteX102" fmla="*/ 3789680 w 5689600"/>
                <a:gd name="connsiteY102" fmla="*/ 1717040 h 5364480"/>
                <a:gd name="connsiteX103" fmla="*/ 3627120 w 5689600"/>
                <a:gd name="connsiteY103" fmla="*/ 1696720 h 5364480"/>
                <a:gd name="connsiteX104" fmla="*/ 3444240 w 5689600"/>
                <a:gd name="connsiteY104" fmla="*/ 1625600 h 5364480"/>
                <a:gd name="connsiteX105" fmla="*/ 3261360 w 5689600"/>
                <a:gd name="connsiteY105"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98320 w 5689600"/>
                <a:gd name="connsiteY23" fmla="*/ 762000 h 5364480"/>
                <a:gd name="connsiteX24" fmla="*/ 1717040 w 5689600"/>
                <a:gd name="connsiteY24" fmla="*/ 985520 h 5364480"/>
                <a:gd name="connsiteX25" fmla="*/ 1605280 w 5689600"/>
                <a:gd name="connsiteY25" fmla="*/ 1214120 h 5364480"/>
                <a:gd name="connsiteX26" fmla="*/ 1645920 w 5689600"/>
                <a:gd name="connsiteY26" fmla="*/ 1280160 h 5364480"/>
                <a:gd name="connsiteX27" fmla="*/ 1778000 w 5689600"/>
                <a:gd name="connsiteY27" fmla="*/ 1300480 h 5364480"/>
                <a:gd name="connsiteX28" fmla="*/ 1849120 w 5689600"/>
                <a:gd name="connsiteY28" fmla="*/ 1391920 h 5364480"/>
                <a:gd name="connsiteX29" fmla="*/ 1943100 w 5689600"/>
                <a:gd name="connsiteY29" fmla="*/ 1402080 h 5364480"/>
                <a:gd name="connsiteX30" fmla="*/ 2011680 w 5689600"/>
                <a:gd name="connsiteY30" fmla="*/ 1341120 h 5364480"/>
                <a:gd name="connsiteX31" fmla="*/ 2052320 w 5689600"/>
                <a:gd name="connsiteY31" fmla="*/ 1209040 h 5364480"/>
                <a:gd name="connsiteX32" fmla="*/ 2214880 w 5689600"/>
                <a:gd name="connsiteY32" fmla="*/ 1066800 h 5364480"/>
                <a:gd name="connsiteX33" fmla="*/ 2499360 w 5689600"/>
                <a:gd name="connsiteY33" fmla="*/ 934720 h 5364480"/>
                <a:gd name="connsiteX34" fmla="*/ 2570480 w 5689600"/>
                <a:gd name="connsiteY34" fmla="*/ 1219200 h 5364480"/>
                <a:gd name="connsiteX35" fmla="*/ 2580640 w 5689600"/>
                <a:gd name="connsiteY35" fmla="*/ 1412240 h 5364480"/>
                <a:gd name="connsiteX36" fmla="*/ 2580640 w 5689600"/>
                <a:gd name="connsiteY36" fmla="*/ 1574800 h 5364480"/>
                <a:gd name="connsiteX37" fmla="*/ 2550160 w 5689600"/>
                <a:gd name="connsiteY37" fmla="*/ 1717040 h 5364480"/>
                <a:gd name="connsiteX38" fmla="*/ 2336800 w 5689600"/>
                <a:gd name="connsiteY38" fmla="*/ 1849120 h 5364480"/>
                <a:gd name="connsiteX39" fmla="*/ 2136140 w 5689600"/>
                <a:gd name="connsiteY39" fmla="*/ 1884680 h 5364480"/>
                <a:gd name="connsiteX40" fmla="*/ 1899920 w 5689600"/>
                <a:gd name="connsiteY40" fmla="*/ 1960880 h 5364480"/>
                <a:gd name="connsiteX41" fmla="*/ 1381760 w 5689600"/>
                <a:gd name="connsiteY41" fmla="*/ 2092960 h 5364480"/>
                <a:gd name="connsiteX42" fmla="*/ 883920 w 5689600"/>
                <a:gd name="connsiteY42" fmla="*/ 2092960 h 5364480"/>
                <a:gd name="connsiteX43" fmla="*/ 528320 w 5689600"/>
                <a:gd name="connsiteY43" fmla="*/ 1981200 h 5364480"/>
                <a:gd name="connsiteX44" fmla="*/ 304800 w 5689600"/>
                <a:gd name="connsiteY44" fmla="*/ 1859280 h 5364480"/>
                <a:gd name="connsiteX45" fmla="*/ 81280 w 5689600"/>
                <a:gd name="connsiteY45" fmla="*/ 1706880 h 5364480"/>
                <a:gd name="connsiteX46" fmla="*/ 0 w 5689600"/>
                <a:gd name="connsiteY46" fmla="*/ 1747520 h 5364480"/>
                <a:gd name="connsiteX47" fmla="*/ 203200 w 5689600"/>
                <a:gd name="connsiteY47" fmla="*/ 2001520 h 5364480"/>
                <a:gd name="connsiteX48" fmla="*/ 609600 w 5689600"/>
                <a:gd name="connsiteY48" fmla="*/ 2184400 h 5364480"/>
                <a:gd name="connsiteX49" fmla="*/ 822960 w 5689600"/>
                <a:gd name="connsiteY49" fmla="*/ 2275840 h 5364480"/>
                <a:gd name="connsiteX50" fmla="*/ 1005840 w 5689600"/>
                <a:gd name="connsiteY50" fmla="*/ 2377440 h 5364480"/>
                <a:gd name="connsiteX51" fmla="*/ 1503680 w 5689600"/>
                <a:gd name="connsiteY51" fmla="*/ 2448560 h 5364480"/>
                <a:gd name="connsiteX52" fmla="*/ 1910080 w 5689600"/>
                <a:gd name="connsiteY52" fmla="*/ 2448560 h 5364480"/>
                <a:gd name="connsiteX53" fmla="*/ 2184400 w 5689600"/>
                <a:gd name="connsiteY53" fmla="*/ 2377440 h 5364480"/>
                <a:gd name="connsiteX54" fmla="*/ 2367280 w 5689600"/>
                <a:gd name="connsiteY54" fmla="*/ 2428240 h 5364480"/>
                <a:gd name="connsiteX55" fmla="*/ 2428240 w 5689600"/>
                <a:gd name="connsiteY55" fmla="*/ 2611120 h 5364480"/>
                <a:gd name="connsiteX56" fmla="*/ 2397760 w 5689600"/>
                <a:gd name="connsiteY56" fmla="*/ 3383280 h 5364480"/>
                <a:gd name="connsiteX57" fmla="*/ 2336800 w 5689600"/>
                <a:gd name="connsiteY57" fmla="*/ 4013200 h 5364480"/>
                <a:gd name="connsiteX58" fmla="*/ 2316480 w 5689600"/>
                <a:gd name="connsiteY58" fmla="*/ 4653280 h 5364480"/>
                <a:gd name="connsiteX59" fmla="*/ 2326640 w 5689600"/>
                <a:gd name="connsiteY59" fmla="*/ 5019040 h 5364480"/>
                <a:gd name="connsiteX60" fmla="*/ 2286000 w 5689600"/>
                <a:gd name="connsiteY60" fmla="*/ 5080000 h 5364480"/>
                <a:gd name="connsiteX61" fmla="*/ 2123440 w 5689600"/>
                <a:gd name="connsiteY61" fmla="*/ 5120640 h 5364480"/>
                <a:gd name="connsiteX62" fmla="*/ 1991360 w 5689600"/>
                <a:gd name="connsiteY62" fmla="*/ 5049520 h 5364480"/>
                <a:gd name="connsiteX63" fmla="*/ 2052320 w 5689600"/>
                <a:gd name="connsiteY63" fmla="*/ 5171440 h 5364480"/>
                <a:gd name="connsiteX64" fmla="*/ 2336800 w 5689600"/>
                <a:gd name="connsiteY64" fmla="*/ 5201920 h 5364480"/>
                <a:gd name="connsiteX65" fmla="*/ 2519680 w 5689600"/>
                <a:gd name="connsiteY65" fmla="*/ 5130800 h 5364480"/>
                <a:gd name="connsiteX66" fmla="*/ 2631440 w 5689600"/>
                <a:gd name="connsiteY66" fmla="*/ 4714240 h 5364480"/>
                <a:gd name="connsiteX67" fmla="*/ 2611120 w 5689600"/>
                <a:gd name="connsiteY67" fmla="*/ 4338320 h 5364480"/>
                <a:gd name="connsiteX68" fmla="*/ 2733040 w 5689600"/>
                <a:gd name="connsiteY68" fmla="*/ 4033520 h 5364480"/>
                <a:gd name="connsiteX69" fmla="*/ 2824480 w 5689600"/>
                <a:gd name="connsiteY69" fmla="*/ 3759200 h 5364480"/>
                <a:gd name="connsiteX70" fmla="*/ 3058160 w 5689600"/>
                <a:gd name="connsiteY70" fmla="*/ 3576320 h 5364480"/>
                <a:gd name="connsiteX71" fmla="*/ 3271520 w 5689600"/>
                <a:gd name="connsiteY71" fmla="*/ 3830320 h 5364480"/>
                <a:gd name="connsiteX72" fmla="*/ 3302000 w 5689600"/>
                <a:gd name="connsiteY72" fmla="*/ 4196080 h 5364480"/>
                <a:gd name="connsiteX73" fmla="*/ 3302000 w 5689600"/>
                <a:gd name="connsiteY73" fmla="*/ 4572000 h 5364480"/>
                <a:gd name="connsiteX74" fmla="*/ 3352800 w 5689600"/>
                <a:gd name="connsiteY74" fmla="*/ 5029200 h 5364480"/>
                <a:gd name="connsiteX75" fmla="*/ 3383280 w 5689600"/>
                <a:gd name="connsiteY75" fmla="*/ 5262880 h 5364480"/>
                <a:gd name="connsiteX76" fmla="*/ 3495040 w 5689600"/>
                <a:gd name="connsiteY76" fmla="*/ 5364480 h 5364480"/>
                <a:gd name="connsiteX77" fmla="*/ 3688080 w 5689600"/>
                <a:gd name="connsiteY77" fmla="*/ 5354320 h 5364480"/>
                <a:gd name="connsiteX78" fmla="*/ 3810000 w 5689600"/>
                <a:gd name="connsiteY78" fmla="*/ 5293360 h 5364480"/>
                <a:gd name="connsiteX79" fmla="*/ 3657600 w 5689600"/>
                <a:gd name="connsiteY79" fmla="*/ 5212080 h 5364480"/>
                <a:gd name="connsiteX80" fmla="*/ 3556000 w 5689600"/>
                <a:gd name="connsiteY80" fmla="*/ 5120640 h 5364480"/>
                <a:gd name="connsiteX81" fmla="*/ 3566160 w 5689600"/>
                <a:gd name="connsiteY81" fmla="*/ 4775200 h 5364480"/>
                <a:gd name="connsiteX82" fmla="*/ 3647440 w 5689600"/>
                <a:gd name="connsiteY82" fmla="*/ 4500880 h 5364480"/>
                <a:gd name="connsiteX83" fmla="*/ 3704590 w 5689600"/>
                <a:gd name="connsiteY83" fmla="*/ 3785870 h 5364480"/>
                <a:gd name="connsiteX84" fmla="*/ 3810000 w 5689600"/>
                <a:gd name="connsiteY84" fmla="*/ 3493770 h 5364480"/>
                <a:gd name="connsiteX85" fmla="*/ 3667760 w 5689600"/>
                <a:gd name="connsiteY85" fmla="*/ 3159760 h 5364480"/>
                <a:gd name="connsiteX86" fmla="*/ 3637280 w 5689600"/>
                <a:gd name="connsiteY86" fmla="*/ 2865120 h 5364480"/>
                <a:gd name="connsiteX87" fmla="*/ 3651250 w 5689600"/>
                <a:gd name="connsiteY87" fmla="*/ 2495550 h 5364480"/>
                <a:gd name="connsiteX88" fmla="*/ 3810000 w 5689600"/>
                <a:gd name="connsiteY88" fmla="*/ 2265680 h 5364480"/>
                <a:gd name="connsiteX89" fmla="*/ 4185920 w 5689600"/>
                <a:gd name="connsiteY89" fmla="*/ 2184400 h 5364480"/>
                <a:gd name="connsiteX90" fmla="*/ 4572000 w 5689600"/>
                <a:gd name="connsiteY90" fmla="*/ 2143760 h 5364480"/>
                <a:gd name="connsiteX91" fmla="*/ 4876800 w 5689600"/>
                <a:gd name="connsiteY91" fmla="*/ 2082800 h 5364480"/>
                <a:gd name="connsiteX92" fmla="*/ 4988560 w 5689600"/>
                <a:gd name="connsiteY92" fmla="*/ 2082800 h 5364480"/>
                <a:gd name="connsiteX93" fmla="*/ 5151120 w 5689600"/>
                <a:gd name="connsiteY93" fmla="*/ 1981200 h 5364480"/>
                <a:gd name="connsiteX94" fmla="*/ 5425440 w 5689600"/>
                <a:gd name="connsiteY94" fmla="*/ 1788160 h 5364480"/>
                <a:gd name="connsiteX95" fmla="*/ 5689600 w 5689600"/>
                <a:gd name="connsiteY95" fmla="*/ 1534160 h 5364480"/>
                <a:gd name="connsiteX96" fmla="*/ 5321300 w 5689600"/>
                <a:gd name="connsiteY96" fmla="*/ 1483360 h 5364480"/>
                <a:gd name="connsiteX97" fmla="*/ 5222240 w 5689600"/>
                <a:gd name="connsiteY97" fmla="*/ 1595120 h 5364480"/>
                <a:gd name="connsiteX98" fmla="*/ 4947920 w 5689600"/>
                <a:gd name="connsiteY98" fmla="*/ 1737360 h 5364480"/>
                <a:gd name="connsiteX99" fmla="*/ 4518660 w 5689600"/>
                <a:gd name="connsiteY99" fmla="*/ 1752600 h 5364480"/>
                <a:gd name="connsiteX100" fmla="*/ 4196080 w 5689600"/>
                <a:gd name="connsiteY100" fmla="*/ 1762760 h 5364480"/>
                <a:gd name="connsiteX101" fmla="*/ 3921760 w 5689600"/>
                <a:gd name="connsiteY101" fmla="*/ 1828800 h 5364480"/>
                <a:gd name="connsiteX102" fmla="*/ 3789680 w 5689600"/>
                <a:gd name="connsiteY102" fmla="*/ 1717040 h 5364480"/>
                <a:gd name="connsiteX103" fmla="*/ 3627120 w 5689600"/>
                <a:gd name="connsiteY103" fmla="*/ 1696720 h 5364480"/>
                <a:gd name="connsiteX104" fmla="*/ 3444240 w 5689600"/>
                <a:gd name="connsiteY104" fmla="*/ 1625600 h 5364480"/>
                <a:gd name="connsiteX105" fmla="*/ 3261360 w 5689600"/>
                <a:gd name="connsiteY105"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97760 w 5689600"/>
                <a:gd name="connsiteY57" fmla="*/ 338328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120640 h 5364480"/>
                <a:gd name="connsiteX63" fmla="*/ 1991360 w 5689600"/>
                <a:gd name="connsiteY63" fmla="*/ 5049520 h 5364480"/>
                <a:gd name="connsiteX64" fmla="*/ 2052320 w 5689600"/>
                <a:gd name="connsiteY64" fmla="*/ 5171440 h 5364480"/>
                <a:gd name="connsiteX65" fmla="*/ 2336800 w 5689600"/>
                <a:gd name="connsiteY65" fmla="*/ 5201920 h 5364480"/>
                <a:gd name="connsiteX66" fmla="*/ 2519680 w 5689600"/>
                <a:gd name="connsiteY66" fmla="*/ 5130800 h 5364480"/>
                <a:gd name="connsiteX67" fmla="*/ 2631440 w 5689600"/>
                <a:gd name="connsiteY67" fmla="*/ 4714240 h 5364480"/>
                <a:gd name="connsiteX68" fmla="*/ 2611120 w 5689600"/>
                <a:gd name="connsiteY68" fmla="*/ 4338320 h 5364480"/>
                <a:gd name="connsiteX69" fmla="*/ 2733040 w 5689600"/>
                <a:gd name="connsiteY69" fmla="*/ 4033520 h 5364480"/>
                <a:gd name="connsiteX70" fmla="*/ 2824480 w 5689600"/>
                <a:gd name="connsiteY70" fmla="*/ 3759200 h 5364480"/>
                <a:gd name="connsiteX71" fmla="*/ 3058160 w 5689600"/>
                <a:gd name="connsiteY71" fmla="*/ 3576320 h 5364480"/>
                <a:gd name="connsiteX72" fmla="*/ 3271520 w 5689600"/>
                <a:gd name="connsiteY72" fmla="*/ 3830320 h 5364480"/>
                <a:gd name="connsiteX73" fmla="*/ 3302000 w 5689600"/>
                <a:gd name="connsiteY73" fmla="*/ 4196080 h 5364480"/>
                <a:gd name="connsiteX74" fmla="*/ 3302000 w 5689600"/>
                <a:gd name="connsiteY74" fmla="*/ 4572000 h 5364480"/>
                <a:gd name="connsiteX75" fmla="*/ 3352800 w 5689600"/>
                <a:gd name="connsiteY75" fmla="*/ 5029200 h 5364480"/>
                <a:gd name="connsiteX76" fmla="*/ 3383280 w 5689600"/>
                <a:gd name="connsiteY76" fmla="*/ 5262880 h 5364480"/>
                <a:gd name="connsiteX77" fmla="*/ 3495040 w 5689600"/>
                <a:gd name="connsiteY77" fmla="*/ 5364480 h 5364480"/>
                <a:gd name="connsiteX78" fmla="*/ 3688080 w 5689600"/>
                <a:gd name="connsiteY78" fmla="*/ 5354320 h 5364480"/>
                <a:gd name="connsiteX79" fmla="*/ 3810000 w 5689600"/>
                <a:gd name="connsiteY79" fmla="*/ 5293360 h 5364480"/>
                <a:gd name="connsiteX80" fmla="*/ 3657600 w 5689600"/>
                <a:gd name="connsiteY80" fmla="*/ 5212080 h 5364480"/>
                <a:gd name="connsiteX81" fmla="*/ 3556000 w 5689600"/>
                <a:gd name="connsiteY81" fmla="*/ 5120640 h 5364480"/>
                <a:gd name="connsiteX82" fmla="*/ 3566160 w 5689600"/>
                <a:gd name="connsiteY82" fmla="*/ 4775200 h 5364480"/>
                <a:gd name="connsiteX83" fmla="*/ 3647440 w 5689600"/>
                <a:gd name="connsiteY83" fmla="*/ 4500880 h 5364480"/>
                <a:gd name="connsiteX84" fmla="*/ 3704590 w 5689600"/>
                <a:gd name="connsiteY84" fmla="*/ 3785870 h 5364480"/>
                <a:gd name="connsiteX85" fmla="*/ 3810000 w 5689600"/>
                <a:gd name="connsiteY85" fmla="*/ 3493770 h 5364480"/>
                <a:gd name="connsiteX86" fmla="*/ 3667760 w 5689600"/>
                <a:gd name="connsiteY86" fmla="*/ 3159760 h 5364480"/>
                <a:gd name="connsiteX87" fmla="*/ 3637280 w 5689600"/>
                <a:gd name="connsiteY87" fmla="*/ 2865120 h 5364480"/>
                <a:gd name="connsiteX88" fmla="*/ 3651250 w 5689600"/>
                <a:gd name="connsiteY88" fmla="*/ 2495550 h 5364480"/>
                <a:gd name="connsiteX89" fmla="*/ 3810000 w 5689600"/>
                <a:gd name="connsiteY89" fmla="*/ 2265680 h 5364480"/>
                <a:gd name="connsiteX90" fmla="*/ 4185920 w 5689600"/>
                <a:gd name="connsiteY90" fmla="*/ 2184400 h 5364480"/>
                <a:gd name="connsiteX91" fmla="*/ 4572000 w 5689600"/>
                <a:gd name="connsiteY91" fmla="*/ 2143760 h 5364480"/>
                <a:gd name="connsiteX92" fmla="*/ 4876800 w 5689600"/>
                <a:gd name="connsiteY92" fmla="*/ 2082800 h 5364480"/>
                <a:gd name="connsiteX93" fmla="*/ 4988560 w 5689600"/>
                <a:gd name="connsiteY93" fmla="*/ 2082800 h 5364480"/>
                <a:gd name="connsiteX94" fmla="*/ 5151120 w 5689600"/>
                <a:gd name="connsiteY94" fmla="*/ 1981200 h 5364480"/>
                <a:gd name="connsiteX95" fmla="*/ 5425440 w 5689600"/>
                <a:gd name="connsiteY95" fmla="*/ 1788160 h 5364480"/>
                <a:gd name="connsiteX96" fmla="*/ 5689600 w 5689600"/>
                <a:gd name="connsiteY96" fmla="*/ 1534160 h 5364480"/>
                <a:gd name="connsiteX97" fmla="*/ 5321300 w 5689600"/>
                <a:gd name="connsiteY97" fmla="*/ 1483360 h 5364480"/>
                <a:gd name="connsiteX98" fmla="*/ 5222240 w 5689600"/>
                <a:gd name="connsiteY98" fmla="*/ 1595120 h 5364480"/>
                <a:gd name="connsiteX99" fmla="*/ 4947920 w 5689600"/>
                <a:gd name="connsiteY99" fmla="*/ 1737360 h 5364480"/>
                <a:gd name="connsiteX100" fmla="*/ 4518660 w 5689600"/>
                <a:gd name="connsiteY100" fmla="*/ 1752600 h 5364480"/>
                <a:gd name="connsiteX101" fmla="*/ 4196080 w 5689600"/>
                <a:gd name="connsiteY101" fmla="*/ 1762760 h 5364480"/>
                <a:gd name="connsiteX102" fmla="*/ 3921760 w 5689600"/>
                <a:gd name="connsiteY102" fmla="*/ 1828800 h 5364480"/>
                <a:gd name="connsiteX103" fmla="*/ 3789680 w 5689600"/>
                <a:gd name="connsiteY103" fmla="*/ 1717040 h 5364480"/>
                <a:gd name="connsiteX104" fmla="*/ 3627120 w 5689600"/>
                <a:gd name="connsiteY104" fmla="*/ 1696720 h 5364480"/>
                <a:gd name="connsiteX105" fmla="*/ 3444240 w 5689600"/>
                <a:gd name="connsiteY105" fmla="*/ 1625600 h 5364480"/>
                <a:gd name="connsiteX106" fmla="*/ 3261360 w 5689600"/>
                <a:gd name="connsiteY106"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21560 w 5689600"/>
                <a:gd name="connsiteY57" fmla="*/ 334899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120640 h 5364480"/>
                <a:gd name="connsiteX63" fmla="*/ 1991360 w 5689600"/>
                <a:gd name="connsiteY63" fmla="*/ 5049520 h 5364480"/>
                <a:gd name="connsiteX64" fmla="*/ 2052320 w 5689600"/>
                <a:gd name="connsiteY64" fmla="*/ 5171440 h 5364480"/>
                <a:gd name="connsiteX65" fmla="*/ 2336800 w 5689600"/>
                <a:gd name="connsiteY65" fmla="*/ 5201920 h 5364480"/>
                <a:gd name="connsiteX66" fmla="*/ 2519680 w 5689600"/>
                <a:gd name="connsiteY66" fmla="*/ 5130800 h 5364480"/>
                <a:gd name="connsiteX67" fmla="*/ 2631440 w 5689600"/>
                <a:gd name="connsiteY67" fmla="*/ 4714240 h 5364480"/>
                <a:gd name="connsiteX68" fmla="*/ 2611120 w 5689600"/>
                <a:gd name="connsiteY68" fmla="*/ 4338320 h 5364480"/>
                <a:gd name="connsiteX69" fmla="*/ 2733040 w 5689600"/>
                <a:gd name="connsiteY69" fmla="*/ 4033520 h 5364480"/>
                <a:gd name="connsiteX70" fmla="*/ 2824480 w 5689600"/>
                <a:gd name="connsiteY70" fmla="*/ 3759200 h 5364480"/>
                <a:gd name="connsiteX71" fmla="*/ 3058160 w 5689600"/>
                <a:gd name="connsiteY71" fmla="*/ 3576320 h 5364480"/>
                <a:gd name="connsiteX72" fmla="*/ 3271520 w 5689600"/>
                <a:gd name="connsiteY72" fmla="*/ 3830320 h 5364480"/>
                <a:gd name="connsiteX73" fmla="*/ 3302000 w 5689600"/>
                <a:gd name="connsiteY73" fmla="*/ 4196080 h 5364480"/>
                <a:gd name="connsiteX74" fmla="*/ 3302000 w 5689600"/>
                <a:gd name="connsiteY74" fmla="*/ 4572000 h 5364480"/>
                <a:gd name="connsiteX75" fmla="*/ 3352800 w 5689600"/>
                <a:gd name="connsiteY75" fmla="*/ 5029200 h 5364480"/>
                <a:gd name="connsiteX76" fmla="*/ 3383280 w 5689600"/>
                <a:gd name="connsiteY76" fmla="*/ 5262880 h 5364480"/>
                <a:gd name="connsiteX77" fmla="*/ 3495040 w 5689600"/>
                <a:gd name="connsiteY77" fmla="*/ 5364480 h 5364480"/>
                <a:gd name="connsiteX78" fmla="*/ 3688080 w 5689600"/>
                <a:gd name="connsiteY78" fmla="*/ 5354320 h 5364480"/>
                <a:gd name="connsiteX79" fmla="*/ 3810000 w 5689600"/>
                <a:gd name="connsiteY79" fmla="*/ 5293360 h 5364480"/>
                <a:gd name="connsiteX80" fmla="*/ 3657600 w 5689600"/>
                <a:gd name="connsiteY80" fmla="*/ 5212080 h 5364480"/>
                <a:gd name="connsiteX81" fmla="*/ 3556000 w 5689600"/>
                <a:gd name="connsiteY81" fmla="*/ 5120640 h 5364480"/>
                <a:gd name="connsiteX82" fmla="*/ 3566160 w 5689600"/>
                <a:gd name="connsiteY82" fmla="*/ 4775200 h 5364480"/>
                <a:gd name="connsiteX83" fmla="*/ 3647440 w 5689600"/>
                <a:gd name="connsiteY83" fmla="*/ 4500880 h 5364480"/>
                <a:gd name="connsiteX84" fmla="*/ 3704590 w 5689600"/>
                <a:gd name="connsiteY84" fmla="*/ 3785870 h 5364480"/>
                <a:gd name="connsiteX85" fmla="*/ 3810000 w 5689600"/>
                <a:gd name="connsiteY85" fmla="*/ 3493770 h 5364480"/>
                <a:gd name="connsiteX86" fmla="*/ 3667760 w 5689600"/>
                <a:gd name="connsiteY86" fmla="*/ 3159760 h 5364480"/>
                <a:gd name="connsiteX87" fmla="*/ 3637280 w 5689600"/>
                <a:gd name="connsiteY87" fmla="*/ 2865120 h 5364480"/>
                <a:gd name="connsiteX88" fmla="*/ 3651250 w 5689600"/>
                <a:gd name="connsiteY88" fmla="*/ 2495550 h 5364480"/>
                <a:gd name="connsiteX89" fmla="*/ 3810000 w 5689600"/>
                <a:gd name="connsiteY89" fmla="*/ 2265680 h 5364480"/>
                <a:gd name="connsiteX90" fmla="*/ 4185920 w 5689600"/>
                <a:gd name="connsiteY90" fmla="*/ 2184400 h 5364480"/>
                <a:gd name="connsiteX91" fmla="*/ 4572000 w 5689600"/>
                <a:gd name="connsiteY91" fmla="*/ 2143760 h 5364480"/>
                <a:gd name="connsiteX92" fmla="*/ 4876800 w 5689600"/>
                <a:gd name="connsiteY92" fmla="*/ 2082800 h 5364480"/>
                <a:gd name="connsiteX93" fmla="*/ 4988560 w 5689600"/>
                <a:gd name="connsiteY93" fmla="*/ 2082800 h 5364480"/>
                <a:gd name="connsiteX94" fmla="*/ 5151120 w 5689600"/>
                <a:gd name="connsiteY94" fmla="*/ 1981200 h 5364480"/>
                <a:gd name="connsiteX95" fmla="*/ 5425440 w 5689600"/>
                <a:gd name="connsiteY95" fmla="*/ 1788160 h 5364480"/>
                <a:gd name="connsiteX96" fmla="*/ 5689600 w 5689600"/>
                <a:gd name="connsiteY96" fmla="*/ 1534160 h 5364480"/>
                <a:gd name="connsiteX97" fmla="*/ 5321300 w 5689600"/>
                <a:gd name="connsiteY97" fmla="*/ 1483360 h 5364480"/>
                <a:gd name="connsiteX98" fmla="*/ 5222240 w 5689600"/>
                <a:gd name="connsiteY98" fmla="*/ 1595120 h 5364480"/>
                <a:gd name="connsiteX99" fmla="*/ 4947920 w 5689600"/>
                <a:gd name="connsiteY99" fmla="*/ 1737360 h 5364480"/>
                <a:gd name="connsiteX100" fmla="*/ 4518660 w 5689600"/>
                <a:gd name="connsiteY100" fmla="*/ 1752600 h 5364480"/>
                <a:gd name="connsiteX101" fmla="*/ 4196080 w 5689600"/>
                <a:gd name="connsiteY101" fmla="*/ 1762760 h 5364480"/>
                <a:gd name="connsiteX102" fmla="*/ 3921760 w 5689600"/>
                <a:gd name="connsiteY102" fmla="*/ 1828800 h 5364480"/>
                <a:gd name="connsiteX103" fmla="*/ 3789680 w 5689600"/>
                <a:gd name="connsiteY103" fmla="*/ 1717040 h 5364480"/>
                <a:gd name="connsiteX104" fmla="*/ 3627120 w 5689600"/>
                <a:gd name="connsiteY104" fmla="*/ 1696720 h 5364480"/>
                <a:gd name="connsiteX105" fmla="*/ 3444240 w 5689600"/>
                <a:gd name="connsiteY105" fmla="*/ 1625600 h 5364480"/>
                <a:gd name="connsiteX106" fmla="*/ 3261360 w 5689600"/>
                <a:gd name="connsiteY106"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21560 w 5689600"/>
                <a:gd name="connsiteY57" fmla="*/ 334899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120640 h 5364480"/>
                <a:gd name="connsiteX63" fmla="*/ 1991360 w 5689600"/>
                <a:gd name="connsiteY63" fmla="*/ 5049520 h 5364480"/>
                <a:gd name="connsiteX64" fmla="*/ 2052320 w 5689600"/>
                <a:gd name="connsiteY64" fmla="*/ 5171440 h 5364480"/>
                <a:gd name="connsiteX65" fmla="*/ 2336800 w 5689600"/>
                <a:gd name="connsiteY65" fmla="*/ 5201920 h 5364480"/>
                <a:gd name="connsiteX66" fmla="*/ 2519680 w 5689600"/>
                <a:gd name="connsiteY66" fmla="*/ 5130800 h 5364480"/>
                <a:gd name="connsiteX67" fmla="*/ 2631440 w 5689600"/>
                <a:gd name="connsiteY67" fmla="*/ 4714240 h 5364480"/>
                <a:gd name="connsiteX68" fmla="*/ 2611120 w 5689600"/>
                <a:gd name="connsiteY68" fmla="*/ 4338320 h 5364480"/>
                <a:gd name="connsiteX69" fmla="*/ 2733040 w 5689600"/>
                <a:gd name="connsiteY69" fmla="*/ 4033520 h 5364480"/>
                <a:gd name="connsiteX70" fmla="*/ 2824480 w 5689600"/>
                <a:gd name="connsiteY70" fmla="*/ 3759200 h 5364480"/>
                <a:gd name="connsiteX71" fmla="*/ 3058160 w 5689600"/>
                <a:gd name="connsiteY71" fmla="*/ 3576320 h 5364480"/>
                <a:gd name="connsiteX72" fmla="*/ 3271520 w 5689600"/>
                <a:gd name="connsiteY72" fmla="*/ 3830320 h 5364480"/>
                <a:gd name="connsiteX73" fmla="*/ 3302000 w 5689600"/>
                <a:gd name="connsiteY73" fmla="*/ 4196080 h 5364480"/>
                <a:gd name="connsiteX74" fmla="*/ 3302000 w 5689600"/>
                <a:gd name="connsiteY74" fmla="*/ 4572000 h 5364480"/>
                <a:gd name="connsiteX75" fmla="*/ 3352800 w 5689600"/>
                <a:gd name="connsiteY75" fmla="*/ 5029200 h 5364480"/>
                <a:gd name="connsiteX76" fmla="*/ 3383280 w 5689600"/>
                <a:gd name="connsiteY76" fmla="*/ 5262880 h 5364480"/>
                <a:gd name="connsiteX77" fmla="*/ 3495040 w 5689600"/>
                <a:gd name="connsiteY77" fmla="*/ 5364480 h 5364480"/>
                <a:gd name="connsiteX78" fmla="*/ 3688080 w 5689600"/>
                <a:gd name="connsiteY78" fmla="*/ 5354320 h 5364480"/>
                <a:gd name="connsiteX79" fmla="*/ 3810000 w 5689600"/>
                <a:gd name="connsiteY79" fmla="*/ 5293360 h 5364480"/>
                <a:gd name="connsiteX80" fmla="*/ 3657600 w 5689600"/>
                <a:gd name="connsiteY80" fmla="*/ 5212080 h 5364480"/>
                <a:gd name="connsiteX81" fmla="*/ 3556000 w 5689600"/>
                <a:gd name="connsiteY81" fmla="*/ 5120640 h 5364480"/>
                <a:gd name="connsiteX82" fmla="*/ 3566160 w 5689600"/>
                <a:gd name="connsiteY82" fmla="*/ 4775200 h 5364480"/>
                <a:gd name="connsiteX83" fmla="*/ 3647440 w 5689600"/>
                <a:gd name="connsiteY83" fmla="*/ 4500880 h 5364480"/>
                <a:gd name="connsiteX84" fmla="*/ 3704590 w 5689600"/>
                <a:gd name="connsiteY84" fmla="*/ 3785870 h 5364480"/>
                <a:gd name="connsiteX85" fmla="*/ 3810000 w 5689600"/>
                <a:gd name="connsiteY85" fmla="*/ 3493770 h 5364480"/>
                <a:gd name="connsiteX86" fmla="*/ 3667760 w 5689600"/>
                <a:gd name="connsiteY86" fmla="*/ 3159760 h 5364480"/>
                <a:gd name="connsiteX87" fmla="*/ 3637280 w 5689600"/>
                <a:gd name="connsiteY87" fmla="*/ 2865120 h 5364480"/>
                <a:gd name="connsiteX88" fmla="*/ 3651250 w 5689600"/>
                <a:gd name="connsiteY88" fmla="*/ 2495550 h 5364480"/>
                <a:gd name="connsiteX89" fmla="*/ 3810000 w 5689600"/>
                <a:gd name="connsiteY89" fmla="*/ 2265680 h 5364480"/>
                <a:gd name="connsiteX90" fmla="*/ 4185920 w 5689600"/>
                <a:gd name="connsiteY90" fmla="*/ 2184400 h 5364480"/>
                <a:gd name="connsiteX91" fmla="*/ 4572000 w 5689600"/>
                <a:gd name="connsiteY91" fmla="*/ 2143760 h 5364480"/>
                <a:gd name="connsiteX92" fmla="*/ 4876800 w 5689600"/>
                <a:gd name="connsiteY92" fmla="*/ 2082800 h 5364480"/>
                <a:gd name="connsiteX93" fmla="*/ 4988560 w 5689600"/>
                <a:gd name="connsiteY93" fmla="*/ 2082800 h 5364480"/>
                <a:gd name="connsiteX94" fmla="*/ 5151120 w 5689600"/>
                <a:gd name="connsiteY94" fmla="*/ 1981200 h 5364480"/>
                <a:gd name="connsiteX95" fmla="*/ 5425440 w 5689600"/>
                <a:gd name="connsiteY95" fmla="*/ 1788160 h 5364480"/>
                <a:gd name="connsiteX96" fmla="*/ 5689600 w 5689600"/>
                <a:gd name="connsiteY96" fmla="*/ 1534160 h 5364480"/>
                <a:gd name="connsiteX97" fmla="*/ 5321300 w 5689600"/>
                <a:gd name="connsiteY97" fmla="*/ 1483360 h 5364480"/>
                <a:gd name="connsiteX98" fmla="*/ 5222240 w 5689600"/>
                <a:gd name="connsiteY98" fmla="*/ 1595120 h 5364480"/>
                <a:gd name="connsiteX99" fmla="*/ 4947920 w 5689600"/>
                <a:gd name="connsiteY99" fmla="*/ 1737360 h 5364480"/>
                <a:gd name="connsiteX100" fmla="*/ 4518660 w 5689600"/>
                <a:gd name="connsiteY100" fmla="*/ 1752600 h 5364480"/>
                <a:gd name="connsiteX101" fmla="*/ 4196080 w 5689600"/>
                <a:gd name="connsiteY101" fmla="*/ 1762760 h 5364480"/>
                <a:gd name="connsiteX102" fmla="*/ 3921760 w 5689600"/>
                <a:gd name="connsiteY102" fmla="*/ 1828800 h 5364480"/>
                <a:gd name="connsiteX103" fmla="*/ 3789680 w 5689600"/>
                <a:gd name="connsiteY103" fmla="*/ 1717040 h 5364480"/>
                <a:gd name="connsiteX104" fmla="*/ 3627120 w 5689600"/>
                <a:gd name="connsiteY104" fmla="*/ 1696720 h 5364480"/>
                <a:gd name="connsiteX105" fmla="*/ 3444240 w 5689600"/>
                <a:gd name="connsiteY105" fmla="*/ 1625600 h 5364480"/>
                <a:gd name="connsiteX106" fmla="*/ 3261360 w 5689600"/>
                <a:gd name="connsiteY106"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21560 w 5689600"/>
                <a:gd name="connsiteY57" fmla="*/ 334899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120640 h 5364480"/>
                <a:gd name="connsiteX63" fmla="*/ 1991360 w 5689600"/>
                <a:gd name="connsiteY63" fmla="*/ 5049520 h 5364480"/>
                <a:gd name="connsiteX64" fmla="*/ 2052320 w 5689600"/>
                <a:gd name="connsiteY64" fmla="*/ 5171440 h 5364480"/>
                <a:gd name="connsiteX65" fmla="*/ 2336800 w 5689600"/>
                <a:gd name="connsiteY65" fmla="*/ 5201920 h 5364480"/>
                <a:gd name="connsiteX66" fmla="*/ 2519680 w 5689600"/>
                <a:gd name="connsiteY66" fmla="*/ 5130800 h 5364480"/>
                <a:gd name="connsiteX67" fmla="*/ 2631440 w 5689600"/>
                <a:gd name="connsiteY67" fmla="*/ 4714240 h 5364480"/>
                <a:gd name="connsiteX68" fmla="*/ 2603500 w 5689600"/>
                <a:gd name="connsiteY68" fmla="*/ 4437380 h 5364480"/>
                <a:gd name="connsiteX69" fmla="*/ 2733040 w 5689600"/>
                <a:gd name="connsiteY69" fmla="*/ 4033520 h 5364480"/>
                <a:gd name="connsiteX70" fmla="*/ 2824480 w 5689600"/>
                <a:gd name="connsiteY70" fmla="*/ 3759200 h 5364480"/>
                <a:gd name="connsiteX71" fmla="*/ 3058160 w 5689600"/>
                <a:gd name="connsiteY71" fmla="*/ 3576320 h 5364480"/>
                <a:gd name="connsiteX72" fmla="*/ 3271520 w 5689600"/>
                <a:gd name="connsiteY72" fmla="*/ 3830320 h 5364480"/>
                <a:gd name="connsiteX73" fmla="*/ 3302000 w 5689600"/>
                <a:gd name="connsiteY73" fmla="*/ 4196080 h 5364480"/>
                <a:gd name="connsiteX74" fmla="*/ 3302000 w 5689600"/>
                <a:gd name="connsiteY74" fmla="*/ 4572000 h 5364480"/>
                <a:gd name="connsiteX75" fmla="*/ 3352800 w 5689600"/>
                <a:gd name="connsiteY75" fmla="*/ 5029200 h 5364480"/>
                <a:gd name="connsiteX76" fmla="*/ 3383280 w 5689600"/>
                <a:gd name="connsiteY76" fmla="*/ 5262880 h 5364480"/>
                <a:gd name="connsiteX77" fmla="*/ 3495040 w 5689600"/>
                <a:gd name="connsiteY77" fmla="*/ 5364480 h 5364480"/>
                <a:gd name="connsiteX78" fmla="*/ 3688080 w 5689600"/>
                <a:gd name="connsiteY78" fmla="*/ 5354320 h 5364480"/>
                <a:gd name="connsiteX79" fmla="*/ 3810000 w 5689600"/>
                <a:gd name="connsiteY79" fmla="*/ 5293360 h 5364480"/>
                <a:gd name="connsiteX80" fmla="*/ 3657600 w 5689600"/>
                <a:gd name="connsiteY80" fmla="*/ 5212080 h 5364480"/>
                <a:gd name="connsiteX81" fmla="*/ 3556000 w 5689600"/>
                <a:gd name="connsiteY81" fmla="*/ 5120640 h 5364480"/>
                <a:gd name="connsiteX82" fmla="*/ 3566160 w 5689600"/>
                <a:gd name="connsiteY82" fmla="*/ 4775200 h 5364480"/>
                <a:gd name="connsiteX83" fmla="*/ 3647440 w 5689600"/>
                <a:gd name="connsiteY83" fmla="*/ 4500880 h 5364480"/>
                <a:gd name="connsiteX84" fmla="*/ 3704590 w 5689600"/>
                <a:gd name="connsiteY84" fmla="*/ 3785870 h 5364480"/>
                <a:gd name="connsiteX85" fmla="*/ 3810000 w 5689600"/>
                <a:gd name="connsiteY85" fmla="*/ 3493770 h 5364480"/>
                <a:gd name="connsiteX86" fmla="*/ 3667760 w 5689600"/>
                <a:gd name="connsiteY86" fmla="*/ 3159760 h 5364480"/>
                <a:gd name="connsiteX87" fmla="*/ 3637280 w 5689600"/>
                <a:gd name="connsiteY87" fmla="*/ 2865120 h 5364480"/>
                <a:gd name="connsiteX88" fmla="*/ 3651250 w 5689600"/>
                <a:gd name="connsiteY88" fmla="*/ 2495550 h 5364480"/>
                <a:gd name="connsiteX89" fmla="*/ 3810000 w 5689600"/>
                <a:gd name="connsiteY89" fmla="*/ 2265680 h 5364480"/>
                <a:gd name="connsiteX90" fmla="*/ 4185920 w 5689600"/>
                <a:gd name="connsiteY90" fmla="*/ 2184400 h 5364480"/>
                <a:gd name="connsiteX91" fmla="*/ 4572000 w 5689600"/>
                <a:gd name="connsiteY91" fmla="*/ 2143760 h 5364480"/>
                <a:gd name="connsiteX92" fmla="*/ 4876800 w 5689600"/>
                <a:gd name="connsiteY92" fmla="*/ 2082800 h 5364480"/>
                <a:gd name="connsiteX93" fmla="*/ 4988560 w 5689600"/>
                <a:gd name="connsiteY93" fmla="*/ 2082800 h 5364480"/>
                <a:gd name="connsiteX94" fmla="*/ 5151120 w 5689600"/>
                <a:gd name="connsiteY94" fmla="*/ 1981200 h 5364480"/>
                <a:gd name="connsiteX95" fmla="*/ 5425440 w 5689600"/>
                <a:gd name="connsiteY95" fmla="*/ 1788160 h 5364480"/>
                <a:gd name="connsiteX96" fmla="*/ 5689600 w 5689600"/>
                <a:gd name="connsiteY96" fmla="*/ 1534160 h 5364480"/>
                <a:gd name="connsiteX97" fmla="*/ 5321300 w 5689600"/>
                <a:gd name="connsiteY97" fmla="*/ 1483360 h 5364480"/>
                <a:gd name="connsiteX98" fmla="*/ 5222240 w 5689600"/>
                <a:gd name="connsiteY98" fmla="*/ 1595120 h 5364480"/>
                <a:gd name="connsiteX99" fmla="*/ 4947920 w 5689600"/>
                <a:gd name="connsiteY99" fmla="*/ 1737360 h 5364480"/>
                <a:gd name="connsiteX100" fmla="*/ 4518660 w 5689600"/>
                <a:gd name="connsiteY100" fmla="*/ 1752600 h 5364480"/>
                <a:gd name="connsiteX101" fmla="*/ 4196080 w 5689600"/>
                <a:gd name="connsiteY101" fmla="*/ 1762760 h 5364480"/>
                <a:gd name="connsiteX102" fmla="*/ 3921760 w 5689600"/>
                <a:gd name="connsiteY102" fmla="*/ 1828800 h 5364480"/>
                <a:gd name="connsiteX103" fmla="*/ 3789680 w 5689600"/>
                <a:gd name="connsiteY103" fmla="*/ 1717040 h 5364480"/>
                <a:gd name="connsiteX104" fmla="*/ 3627120 w 5689600"/>
                <a:gd name="connsiteY104" fmla="*/ 1696720 h 5364480"/>
                <a:gd name="connsiteX105" fmla="*/ 3444240 w 5689600"/>
                <a:gd name="connsiteY105" fmla="*/ 1625600 h 5364480"/>
                <a:gd name="connsiteX106" fmla="*/ 3261360 w 5689600"/>
                <a:gd name="connsiteY106"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21560 w 5689600"/>
                <a:gd name="connsiteY57" fmla="*/ 334899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120640 h 5364480"/>
                <a:gd name="connsiteX63" fmla="*/ 1991360 w 5689600"/>
                <a:gd name="connsiteY63" fmla="*/ 5049520 h 5364480"/>
                <a:gd name="connsiteX64" fmla="*/ 2052320 w 5689600"/>
                <a:gd name="connsiteY64" fmla="*/ 5171440 h 5364480"/>
                <a:gd name="connsiteX65" fmla="*/ 2336800 w 5689600"/>
                <a:gd name="connsiteY65" fmla="*/ 5201920 h 5364480"/>
                <a:gd name="connsiteX66" fmla="*/ 2519680 w 5689600"/>
                <a:gd name="connsiteY66" fmla="*/ 5130800 h 5364480"/>
                <a:gd name="connsiteX67" fmla="*/ 2631440 w 5689600"/>
                <a:gd name="connsiteY67" fmla="*/ 4714240 h 5364480"/>
                <a:gd name="connsiteX68" fmla="*/ 2603500 w 5689600"/>
                <a:gd name="connsiteY68" fmla="*/ 4437380 h 5364480"/>
                <a:gd name="connsiteX69" fmla="*/ 2674620 w 5689600"/>
                <a:gd name="connsiteY69" fmla="*/ 4286250 h 5364480"/>
                <a:gd name="connsiteX70" fmla="*/ 2733040 w 5689600"/>
                <a:gd name="connsiteY70" fmla="*/ 4033520 h 5364480"/>
                <a:gd name="connsiteX71" fmla="*/ 2824480 w 5689600"/>
                <a:gd name="connsiteY71" fmla="*/ 3759200 h 5364480"/>
                <a:gd name="connsiteX72" fmla="*/ 3058160 w 5689600"/>
                <a:gd name="connsiteY72" fmla="*/ 3576320 h 5364480"/>
                <a:gd name="connsiteX73" fmla="*/ 3271520 w 5689600"/>
                <a:gd name="connsiteY73" fmla="*/ 3830320 h 5364480"/>
                <a:gd name="connsiteX74" fmla="*/ 3302000 w 5689600"/>
                <a:gd name="connsiteY74" fmla="*/ 4196080 h 5364480"/>
                <a:gd name="connsiteX75" fmla="*/ 3302000 w 5689600"/>
                <a:gd name="connsiteY75" fmla="*/ 4572000 h 5364480"/>
                <a:gd name="connsiteX76" fmla="*/ 3352800 w 5689600"/>
                <a:gd name="connsiteY76" fmla="*/ 5029200 h 5364480"/>
                <a:gd name="connsiteX77" fmla="*/ 3383280 w 5689600"/>
                <a:gd name="connsiteY77" fmla="*/ 5262880 h 5364480"/>
                <a:gd name="connsiteX78" fmla="*/ 3495040 w 5689600"/>
                <a:gd name="connsiteY78" fmla="*/ 5364480 h 5364480"/>
                <a:gd name="connsiteX79" fmla="*/ 3688080 w 5689600"/>
                <a:gd name="connsiteY79" fmla="*/ 5354320 h 5364480"/>
                <a:gd name="connsiteX80" fmla="*/ 3810000 w 5689600"/>
                <a:gd name="connsiteY80" fmla="*/ 5293360 h 5364480"/>
                <a:gd name="connsiteX81" fmla="*/ 3657600 w 5689600"/>
                <a:gd name="connsiteY81" fmla="*/ 5212080 h 5364480"/>
                <a:gd name="connsiteX82" fmla="*/ 3556000 w 5689600"/>
                <a:gd name="connsiteY82" fmla="*/ 5120640 h 5364480"/>
                <a:gd name="connsiteX83" fmla="*/ 3566160 w 5689600"/>
                <a:gd name="connsiteY83" fmla="*/ 4775200 h 5364480"/>
                <a:gd name="connsiteX84" fmla="*/ 3647440 w 5689600"/>
                <a:gd name="connsiteY84" fmla="*/ 4500880 h 5364480"/>
                <a:gd name="connsiteX85" fmla="*/ 3704590 w 5689600"/>
                <a:gd name="connsiteY85" fmla="*/ 3785870 h 5364480"/>
                <a:gd name="connsiteX86" fmla="*/ 3810000 w 5689600"/>
                <a:gd name="connsiteY86" fmla="*/ 3493770 h 5364480"/>
                <a:gd name="connsiteX87" fmla="*/ 3667760 w 5689600"/>
                <a:gd name="connsiteY87" fmla="*/ 3159760 h 5364480"/>
                <a:gd name="connsiteX88" fmla="*/ 3637280 w 5689600"/>
                <a:gd name="connsiteY88" fmla="*/ 2865120 h 5364480"/>
                <a:gd name="connsiteX89" fmla="*/ 3651250 w 5689600"/>
                <a:gd name="connsiteY89" fmla="*/ 2495550 h 5364480"/>
                <a:gd name="connsiteX90" fmla="*/ 3810000 w 5689600"/>
                <a:gd name="connsiteY90" fmla="*/ 2265680 h 5364480"/>
                <a:gd name="connsiteX91" fmla="*/ 4185920 w 5689600"/>
                <a:gd name="connsiteY91" fmla="*/ 2184400 h 5364480"/>
                <a:gd name="connsiteX92" fmla="*/ 4572000 w 5689600"/>
                <a:gd name="connsiteY92" fmla="*/ 2143760 h 5364480"/>
                <a:gd name="connsiteX93" fmla="*/ 4876800 w 5689600"/>
                <a:gd name="connsiteY93" fmla="*/ 2082800 h 5364480"/>
                <a:gd name="connsiteX94" fmla="*/ 4988560 w 5689600"/>
                <a:gd name="connsiteY94" fmla="*/ 2082800 h 5364480"/>
                <a:gd name="connsiteX95" fmla="*/ 5151120 w 5689600"/>
                <a:gd name="connsiteY95" fmla="*/ 1981200 h 5364480"/>
                <a:gd name="connsiteX96" fmla="*/ 5425440 w 5689600"/>
                <a:gd name="connsiteY96" fmla="*/ 1788160 h 5364480"/>
                <a:gd name="connsiteX97" fmla="*/ 5689600 w 5689600"/>
                <a:gd name="connsiteY97" fmla="*/ 1534160 h 5364480"/>
                <a:gd name="connsiteX98" fmla="*/ 5321300 w 5689600"/>
                <a:gd name="connsiteY98" fmla="*/ 1483360 h 5364480"/>
                <a:gd name="connsiteX99" fmla="*/ 5222240 w 5689600"/>
                <a:gd name="connsiteY99" fmla="*/ 1595120 h 5364480"/>
                <a:gd name="connsiteX100" fmla="*/ 4947920 w 5689600"/>
                <a:gd name="connsiteY100" fmla="*/ 1737360 h 5364480"/>
                <a:gd name="connsiteX101" fmla="*/ 4518660 w 5689600"/>
                <a:gd name="connsiteY101" fmla="*/ 1752600 h 5364480"/>
                <a:gd name="connsiteX102" fmla="*/ 4196080 w 5689600"/>
                <a:gd name="connsiteY102" fmla="*/ 1762760 h 5364480"/>
                <a:gd name="connsiteX103" fmla="*/ 3921760 w 5689600"/>
                <a:gd name="connsiteY103" fmla="*/ 1828800 h 5364480"/>
                <a:gd name="connsiteX104" fmla="*/ 3789680 w 5689600"/>
                <a:gd name="connsiteY104" fmla="*/ 1717040 h 5364480"/>
                <a:gd name="connsiteX105" fmla="*/ 3627120 w 5689600"/>
                <a:gd name="connsiteY105" fmla="*/ 1696720 h 5364480"/>
                <a:gd name="connsiteX106" fmla="*/ 3444240 w 5689600"/>
                <a:gd name="connsiteY106" fmla="*/ 1625600 h 5364480"/>
                <a:gd name="connsiteX107" fmla="*/ 3261360 w 5689600"/>
                <a:gd name="connsiteY107"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21560 w 5689600"/>
                <a:gd name="connsiteY57" fmla="*/ 334899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120640 h 5364480"/>
                <a:gd name="connsiteX63" fmla="*/ 1991360 w 5689600"/>
                <a:gd name="connsiteY63" fmla="*/ 5049520 h 5364480"/>
                <a:gd name="connsiteX64" fmla="*/ 2052320 w 5689600"/>
                <a:gd name="connsiteY64" fmla="*/ 5171440 h 5364480"/>
                <a:gd name="connsiteX65" fmla="*/ 2336800 w 5689600"/>
                <a:gd name="connsiteY65" fmla="*/ 5201920 h 5364480"/>
                <a:gd name="connsiteX66" fmla="*/ 2519680 w 5689600"/>
                <a:gd name="connsiteY66" fmla="*/ 5130800 h 5364480"/>
                <a:gd name="connsiteX67" fmla="*/ 2631440 w 5689600"/>
                <a:gd name="connsiteY67" fmla="*/ 4714240 h 5364480"/>
                <a:gd name="connsiteX68" fmla="*/ 2603500 w 5689600"/>
                <a:gd name="connsiteY68" fmla="*/ 4437380 h 5364480"/>
                <a:gd name="connsiteX69" fmla="*/ 2674620 w 5689600"/>
                <a:gd name="connsiteY69" fmla="*/ 4286250 h 5364480"/>
                <a:gd name="connsiteX70" fmla="*/ 2733040 w 5689600"/>
                <a:gd name="connsiteY70" fmla="*/ 4033520 h 5364480"/>
                <a:gd name="connsiteX71" fmla="*/ 2824480 w 5689600"/>
                <a:gd name="connsiteY71" fmla="*/ 3759200 h 5364480"/>
                <a:gd name="connsiteX72" fmla="*/ 3058160 w 5689600"/>
                <a:gd name="connsiteY72" fmla="*/ 3576320 h 5364480"/>
                <a:gd name="connsiteX73" fmla="*/ 3271520 w 5689600"/>
                <a:gd name="connsiteY73" fmla="*/ 3830320 h 5364480"/>
                <a:gd name="connsiteX74" fmla="*/ 3302000 w 5689600"/>
                <a:gd name="connsiteY74" fmla="*/ 4196080 h 5364480"/>
                <a:gd name="connsiteX75" fmla="*/ 3302000 w 5689600"/>
                <a:gd name="connsiteY75" fmla="*/ 4572000 h 5364480"/>
                <a:gd name="connsiteX76" fmla="*/ 3352800 w 5689600"/>
                <a:gd name="connsiteY76" fmla="*/ 5029200 h 5364480"/>
                <a:gd name="connsiteX77" fmla="*/ 3383280 w 5689600"/>
                <a:gd name="connsiteY77" fmla="*/ 5262880 h 5364480"/>
                <a:gd name="connsiteX78" fmla="*/ 3495040 w 5689600"/>
                <a:gd name="connsiteY78" fmla="*/ 5364480 h 5364480"/>
                <a:gd name="connsiteX79" fmla="*/ 3688080 w 5689600"/>
                <a:gd name="connsiteY79" fmla="*/ 5354320 h 5364480"/>
                <a:gd name="connsiteX80" fmla="*/ 3810000 w 5689600"/>
                <a:gd name="connsiteY80" fmla="*/ 5293360 h 5364480"/>
                <a:gd name="connsiteX81" fmla="*/ 3657600 w 5689600"/>
                <a:gd name="connsiteY81" fmla="*/ 5212080 h 5364480"/>
                <a:gd name="connsiteX82" fmla="*/ 3556000 w 5689600"/>
                <a:gd name="connsiteY82" fmla="*/ 5120640 h 5364480"/>
                <a:gd name="connsiteX83" fmla="*/ 3619500 w 5689600"/>
                <a:gd name="connsiteY83" fmla="*/ 4759960 h 5364480"/>
                <a:gd name="connsiteX84" fmla="*/ 3647440 w 5689600"/>
                <a:gd name="connsiteY84" fmla="*/ 4500880 h 5364480"/>
                <a:gd name="connsiteX85" fmla="*/ 3704590 w 5689600"/>
                <a:gd name="connsiteY85" fmla="*/ 3785870 h 5364480"/>
                <a:gd name="connsiteX86" fmla="*/ 3810000 w 5689600"/>
                <a:gd name="connsiteY86" fmla="*/ 3493770 h 5364480"/>
                <a:gd name="connsiteX87" fmla="*/ 3667760 w 5689600"/>
                <a:gd name="connsiteY87" fmla="*/ 3159760 h 5364480"/>
                <a:gd name="connsiteX88" fmla="*/ 3637280 w 5689600"/>
                <a:gd name="connsiteY88" fmla="*/ 2865120 h 5364480"/>
                <a:gd name="connsiteX89" fmla="*/ 3651250 w 5689600"/>
                <a:gd name="connsiteY89" fmla="*/ 2495550 h 5364480"/>
                <a:gd name="connsiteX90" fmla="*/ 3810000 w 5689600"/>
                <a:gd name="connsiteY90" fmla="*/ 2265680 h 5364480"/>
                <a:gd name="connsiteX91" fmla="*/ 4185920 w 5689600"/>
                <a:gd name="connsiteY91" fmla="*/ 2184400 h 5364480"/>
                <a:gd name="connsiteX92" fmla="*/ 4572000 w 5689600"/>
                <a:gd name="connsiteY92" fmla="*/ 2143760 h 5364480"/>
                <a:gd name="connsiteX93" fmla="*/ 4876800 w 5689600"/>
                <a:gd name="connsiteY93" fmla="*/ 2082800 h 5364480"/>
                <a:gd name="connsiteX94" fmla="*/ 4988560 w 5689600"/>
                <a:gd name="connsiteY94" fmla="*/ 2082800 h 5364480"/>
                <a:gd name="connsiteX95" fmla="*/ 5151120 w 5689600"/>
                <a:gd name="connsiteY95" fmla="*/ 1981200 h 5364480"/>
                <a:gd name="connsiteX96" fmla="*/ 5425440 w 5689600"/>
                <a:gd name="connsiteY96" fmla="*/ 1788160 h 5364480"/>
                <a:gd name="connsiteX97" fmla="*/ 5689600 w 5689600"/>
                <a:gd name="connsiteY97" fmla="*/ 1534160 h 5364480"/>
                <a:gd name="connsiteX98" fmla="*/ 5321300 w 5689600"/>
                <a:gd name="connsiteY98" fmla="*/ 1483360 h 5364480"/>
                <a:gd name="connsiteX99" fmla="*/ 5222240 w 5689600"/>
                <a:gd name="connsiteY99" fmla="*/ 1595120 h 5364480"/>
                <a:gd name="connsiteX100" fmla="*/ 4947920 w 5689600"/>
                <a:gd name="connsiteY100" fmla="*/ 1737360 h 5364480"/>
                <a:gd name="connsiteX101" fmla="*/ 4518660 w 5689600"/>
                <a:gd name="connsiteY101" fmla="*/ 1752600 h 5364480"/>
                <a:gd name="connsiteX102" fmla="*/ 4196080 w 5689600"/>
                <a:gd name="connsiteY102" fmla="*/ 1762760 h 5364480"/>
                <a:gd name="connsiteX103" fmla="*/ 3921760 w 5689600"/>
                <a:gd name="connsiteY103" fmla="*/ 1828800 h 5364480"/>
                <a:gd name="connsiteX104" fmla="*/ 3789680 w 5689600"/>
                <a:gd name="connsiteY104" fmla="*/ 1717040 h 5364480"/>
                <a:gd name="connsiteX105" fmla="*/ 3627120 w 5689600"/>
                <a:gd name="connsiteY105" fmla="*/ 1696720 h 5364480"/>
                <a:gd name="connsiteX106" fmla="*/ 3444240 w 5689600"/>
                <a:gd name="connsiteY106" fmla="*/ 1625600 h 5364480"/>
                <a:gd name="connsiteX107" fmla="*/ 3261360 w 5689600"/>
                <a:gd name="connsiteY107"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21560 w 5689600"/>
                <a:gd name="connsiteY57" fmla="*/ 334899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120640 h 5364480"/>
                <a:gd name="connsiteX63" fmla="*/ 1991360 w 5689600"/>
                <a:gd name="connsiteY63" fmla="*/ 5049520 h 5364480"/>
                <a:gd name="connsiteX64" fmla="*/ 2052320 w 5689600"/>
                <a:gd name="connsiteY64" fmla="*/ 5171440 h 5364480"/>
                <a:gd name="connsiteX65" fmla="*/ 2336800 w 5689600"/>
                <a:gd name="connsiteY65" fmla="*/ 5201920 h 5364480"/>
                <a:gd name="connsiteX66" fmla="*/ 2519680 w 5689600"/>
                <a:gd name="connsiteY66" fmla="*/ 5130800 h 5364480"/>
                <a:gd name="connsiteX67" fmla="*/ 2631440 w 5689600"/>
                <a:gd name="connsiteY67" fmla="*/ 4714240 h 5364480"/>
                <a:gd name="connsiteX68" fmla="*/ 2603500 w 5689600"/>
                <a:gd name="connsiteY68" fmla="*/ 4437380 h 5364480"/>
                <a:gd name="connsiteX69" fmla="*/ 2674620 w 5689600"/>
                <a:gd name="connsiteY69" fmla="*/ 4286250 h 5364480"/>
                <a:gd name="connsiteX70" fmla="*/ 2733040 w 5689600"/>
                <a:gd name="connsiteY70" fmla="*/ 4033520 h 5364480"/>
                <a:gd name="connsiteX71" fmla="*/ 2824480 w 5689600"/>
                <a:gd name="connsiteY71" fmla="*/ 3759200 h 5364480"/>
                <a:gd name="connsiteX72" fmla="*/ 3058160 w 5689600"/>
                <a:gd name="connsiteY72" fmla="*/ 3576320 h 5364480"/>
                <a:gd name="connsiteX73" fmla="*/ 3271520 w 5689600"/>
                <a:gd name="connsiteY73" fmla="*/ 3830320 h 5364480"/>
                <a:gd name="connsiteX74" fmla="*/ 3302000 w 5689600"/>
                <a:gd name="connsiteY74" fmla="*/ 4196080 h 5364480"/>
                <a:gd name="connsiteX75" fmla="*/ 3302000 w 5689600"/>
                <a:gd name="connsiteY75" fmla="*/ 4572000 h 5364480"/>
                <a:gd name="connsiteX76" fmla="*/ 3352800 w 5689600"/>
                <a:gd name="connsiteY76" fmla="*/ 5029200 h 5364480"/>
                <a:gd name="connsiteX77" fmla="*/ 3383280 w 5689600"/>
                <a:gd name="connsiteY77" fmla="*/ 5262880 h 5364480"/>
                <a:gd name="connsiteX78" fmla="*/ 3495040 w 5689600"/>
                <a:gd name="connsiteY78" fmla="*/ 5364480 h 5364480"/>
                <a:gd name="connsiteX79" fmla="*/ 3688080 w 5689600"/>
                <a:gd name="connsiteY79" fmla="*/ 5354320 h 5364480"/>
                <a:gd name="connsiteX80" fmla="*/ 3810000 w 5689600"/>
                <a:gd name="connsiteY80" fmla="*/ 5293360 h 5364480"/>
                <a:gd name="connsiteX81" fmla="*/ 3657600 w 5689600"/>
                <a:gd name="connsiteY81" fmla="*/ 5212080 h 5364480"/>
                <a:gd name="connsiteX82" fmla="*/ 3517900 w 5689600"/>
                <a:gd name="connsiteY82" fmla="*/ 5166360 h 5364480"/>
                <a:gd name="connsiteX83" fmla="*/ 3619500 w 5689600"/>
                <a:gd name="connsiteY83" fmla="*/ 4759960 h 5364480"/>
                <a:gd name="connsiteX84" fmla="*/ 3647440 w 5689600"/>
                <a:gd name="connsiteY84" fmla="*/ 4500880 h 5364480"/>
                <a:gd name="connsiteX85" fmla="*/ 3704590 w 5689600"/>
                <a:gd name="connsiteY85" fmla="*/ 3785870 h 5364480"/>
                <a:gd name="connsiteX86" fmla="*/ 3810000 w 5689600"/>
                <a:gd name="connsiteY86" fmla="*/ 3493770 h 5364480"/>
                <a:gd name="connsiteX87" fmla="*/ 3667760 w 5689600"/>
                <a:gd name="connsiteY87" fmla="*/ 3159760 h 5364480"/>
                <a:gd name="connsiteX88" fmla="*/ 3637280 w 5689600"/>
                <a:gd name="connsiteY88" fmla="*/ 2865120 h 5364480"/>
                <a:gd name="connsiteX89" fmla="*/ 3651250 w 5689600"/>
                <a:gd name="connsiteY89" fmla="*/ 2495550 h 5364480"/>
                <a:gd name="connsiteX90" fmla="*/ 3810000 w 5689600"/>
                <a:gd name="connsiteY90" fmla="*/ 2265680 h 5364480"/>
                <a:gd name="connsiteX91" fmla="*/ 4185920 w 5689600"/>
                <a:gd name="connsiteY91" fmla="*/ 2184400 h 5364480"/>
                <a:gd name="connsiteX92" fmla="*/ 4572000 w 5689600"/>
                <a:gd name="connsiteY92" fmla="*/ 2143760 h 5364480"/>
                <a:gd name="connsiteX93" fmla="*/ 4876800 w 5689600"/>
                <a:gd name="connsiteY93" fmla="*/ 2082800 h 5364480"/>
                <a:gd name="connsiteX94" fmla="*/ 4988560 w 5689600"/>
                <a:gd name="connsiteY94" fmla="*/ 2082800 h 5364480"/>
                <a:gd name="connsiteX95" fmla="*/ 5151120 w 5689600"/>
                <a:gd name="connsiteY95" fmla="*/ 1981200 h 5364480"/>
                <a:gd name="connsiteX96" fmla="*/ 5425440 w 5689600"/>
                <a:gd name="connsiteY96" fmla="*/ 1788160 h 5364480"/>
                <a:gd name="connsiteX97" fmla="*/ 5689600 w 5689600"/>
                <a:gd name="connsiteY97" fmla="*/ 1534160 h 5364480"/>
                <a:gd name="connsiteX98" fmla="*/ 5321300 w 5689600"/>
                <a:gd name="connsiteY98" fmla="*/ 1483360 h 5364480"/>
                <a:gd name="connsiteX99" fmla="*/ 5222240 w 5689600"/>
                <a:gd name="connsiteY99" fmla="*/ 1595120 h 5364480"/>
                <a:gd name="connsiteX100" fmla="*/ 4947920 w 5689600"/>
                <a:gd name="connsiteY100" fmla="*/ 1737360 h 5364480"/>
                <a:gd name="connsiteX101" fmla="*/ 4518660 w 5689600"/>
                <a:gd name="connsiteY101" fmla="*/ 1752600 h 5364480"/>
                <a:gd name="connsiteX102" fmla="*/ 4196080 w 5689600"/>
                <a:gd name="connsiteY102" fmla="*/ 1762760 h 5364480"/>
                <a:gd name="connsiteX103" fmla="*/ 3921760 w 5689600"/>
                <a:gd name="connsiteY103" fmla="*/ 1828800 h 5364480"/>
                <a:gd name="connsiteX104" fmla="*/ 3789680 w 5689600"/>
                <a:gd name="connsiteY104" fmla="*/ 1717040 h 5364480"/>
                <a:gd name="connsiteX105" fmla="*/ 3627120 w 5689600"/>
                <a:gd name="connsiteY105" fmla="*/ 1696720 h 5364480"/>
                <a:gd name="connsiteX106" fmla="*/ 3444240 w 5689600"/>
                <a:gd name="connsiteY106" fmla="*/ 1625600 h 5364480"/>
                <a:gd name="connsiteX107" fmla="*/ 3261360 w 5689600"/>
                <a:gd name="connsiteY107"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21560 w 5689600"/>
                <a:gd name="connsiteY57" fmla="*/ 334899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120640 h 5364480"/>
                <a:gd name="connsiteX63" fmla="*/ 1991360 w 5689600"/>
                <a:gd name="connsiteY63" fmla="*/ 5049520 h 5364480"/>
                <a:gd name="connsiteX64" fmla="*/ 2052320 w 5689600"/>
                <a:gd name="connsiteY64" fmla="*/ 5171440 h 5364480"/>
                <a:gd name="connsiteX65" fmla="*/ 2336800 w 5689600"/>
                <a:gd name="connsiteY65" fmla="*/ 5201920 h 5364480"/>
                <a:gd name="connsiteX66" fmla="*/ 2519680 w 5689600"/>
                <a:gd name="connsiteY66" fmla="*/ 5130800 h 5364480"/>
                <a:gd name="connsiteX67" fmla="*/ 2631440 w 5689600"/>
                <a:gd name="connsiteY67" fmla="*/ 4714240 h 5364480"/>
                <a:gd name="connsiteX68" fmla="*/ 2603500 w 5689600"/>
                <a:gd name="connsiteY68" fmla="*/ 4437380 h 5364480"/>
                <a:gd name="connsiteX69" fmla="*/ 2674620 w 5689600"/>
                <a:gd name="connsiteY69" fmla="*/ 4286250 h 5364480"/>
                <a:gd name="connsiteX70" fmla="*/ 2733040 w 5689600"/>
                <a:gd name="connsiteY70" fmla="*/ 4033520 h 5364480"/>
                <a:gd name="connsiteX71" fmla="*/ 2824480 w 5689600"/>
                <a:gd name="connsiteY71" fmla="*/ 3759200 h 5364480"/>
                <a:gd name="connsiteX72" fmla="*/ 3058160 w 5689600"/>
                <a:gd name="connsiteY72" fmla="*/ 3576320 h 5364480"/>
                <a:gd name="connsiteX73" fmla="*/ 3271520 w 5689600"/>
                <a:gd name="connsiteY73" fmla="*/ 3830320 h 5364480"/>
                <a:gd name="connsiteX74" fmla="*/ 3302000 w 5689600"/>
                <a:gd name="connsiteY74" fmla="*/ 4196080 h 5364480"/>
                <a:gd name="connsiteX75" fmla="*/ 3302000 w 5689600"/>
                <a:gd name="connsiteY75" fmla="*/ 4572000 h 5364480"/>
                <a:gd name="connsiteX76" fmla="*/ 3352800 w 5689600"/>
                <a:gd name="connsiteY76" fmla="*/ 5029200 h 5364480"/>
                <a:gd name="connsiteX77" fmla="*/ 3383280 w 5689600"/>
                <a:gd name="connsiteY77" fmla="*/ 5262880 h 5364480"/>
                <a:gd name="connsiteX78" fmla="*/ 3495040 w 5689600"/>
                <a:gd name="connsiteY78" fmla="*/ 5364480 h 5364480"/>
                <a:gd name="connsiteX79" fmla="*/ 3688080 w 5689600"/>
                <a:gd name="connsiteY79" fmla="*/ 5354320 h 5364480"/>
                <a:gd name="connsiteX80" fmla="*/ 3810000 w 5689600"/>
                <a:gd name="connsiteY80" fmla="*/ 5293360 h 5364480"/>
                <a:gd name="connsiteX81" fmla="*/ 3642360 w 5689600"/>
                <a:gd name="connsiteY81" fmla="*/ 5223510 h 5364480"/>
                <a:gd name="connsiteX82" fmla="*/ 3517900 w 5689600"/>
                <a:gd name="connsiteY82" fmla="*/ 5166360 h 5364480"/>
                <a:gd name="connsiteX83" fmla="*/ 3619500 w 5689600"/>
                <a:gd name="connsiteY83" fmla="*/ 4759960 h 5364480"/>
                <a:gd name="connsiteX84" fmla="*/ 3647440 w 5689600"/>
                <a:gd name="connsiteY84" fmla="*/ 4500880 h 5364480"/>
                <a:gd name="connsiteX85" fmla="*/ 3704590 w 5689600"/>
                <a:gd name="connsiteY85" fmla="*/ 3785870 h 5364480"/>
                <a:gd name="connsiteX86" fmla="*/ 3810000 w 5689600"/>
                <a:gd name="connsiteY86" fmla="*/ 3493770 h 5364480"/>
                <a:gd name="connsiteX87" fmla="*/ 3667760 w 5689600"/>
                <a:gd name="connsiteY87" fmla="*/ 3159760 h 5364480"/>
                <a:gd name="connsiteX88" fmla="*/ 3637280 w 5689600"/>
                <a:gd name="connsiteY88" fmla="*/ 2865120 h 5364480"/>
                <a:gd name="connsiteX89" fmla="*/ 3651250 w 5689600"/>
                <a:gd name="connsiteY89" fmla="*/ 2495550 h 5364480"/>
                <a:gd name="connsiteX90" fmla="*/ 3810000 w 5689600"/>
                <a:gd name="connsiteY90" fmla="*/ 2265680 h 5364480"/>
                <a:gd name="connsiteX91" fmla="*/ 4185920 w 5689600"/>
                <a:gd name="connsiteY91" fmla="*/ 2184400 h 5364480"/>
                <a:gd name="connsiteX92" fmla="*/ 4572000 w 5689600"/>
                <a:gd name="connsiteY92" fmla="*/ 2143760 h 5364480"/>
                <a:gd name="connsiteX93" fmla="*/ 4876800 w 5689600"/>
                <a:gd name="connsiteY93" fmla="*/ 2082800 h 5364480"/>
                <a:gd name="connsiteX94" fmla="*/ 4988560 w 5689600"/>
                <a:gd name="connsiteY94" fmla="*/ 2082800 h 5364480"/>
                <a:gd name="connsiteX95" fmla="*/ 5151120 w 5689600"/>
                <a:gd name="connsiteY95" fmla="*/ 1981200 h 5364480"/>
                <a:gd name="connsiteX96" fmla="*/ 5425440 w 5689600"/>
                <a:gd name="connsiteY96" fmla="*/ 1788160 h 5364480"/>
                <a:gd name="connsiteX97" fmla="*/ 5689600 w 5689600"/>
                <a:gd name="connsiteY97" fmla="*/ 1534160 h 5364480"/>
                <a:gd name="connsiteX98" fmla="*/ 5321300 w 5689600"/>
                <a:gd name="connsiteY98" fmla="*/ 1483360 h 5364480"/>
                <a:gd name="connsiteX99" fmla="*/ 5222240 w 5689600"/>
                <a:gd name="connsiteY99" fmla="*/ 1595120 h 5364480"/>
                <a:gd name="connsiteX100" fmla="*/ 4947920 w 5689600"/>
                <a:gd name="connsiteY100" fmla="*/ 1737360 h 5364480"/>
                <a:gd name="connsiteX101" fmla="*/ 4518660 w 5689600"/>
                <a:gd name="connsiteY101" fmla="*/ 1752600 h 5364480"/>
                <a:gd name="connsiteX102" fmla="*/ 4196080 w 5689600"/>
                <a:gd name="connsiteY102" fmla="*/ 1762760 h 5364480"/>
                <a:gd name="connsiteX103" fmla="*/ 3921760 w 5689600"/>
                <a:gd name="connsiteY103" fmla="*/ 1828800 h 5364480"/>
                <a:gd name="connsiteX104" fmla="*/ 3789680 w 5689600"/>
                <a:gd name="connsiteY104" fmla="*/ 1717040 h 5364480"/>
                <a:gd name="connsiteX105" fmla="*/ 3627120 w 5689600"/>
                <a:gd name="connsiteY105" fmla="*/ 1696720 h 5364480"/>
                <a:gd name="connsiteX106" fmla="*/ 3444240 w 5689600"/>
                <a:gd name="connsiteY106" fmla="*/ 1625600 h 5364480"/>
                <a:gd name="connsiteX107" fmla="*/ 3261360 w 5689600"/>
                <a:gd name="connsiteY107"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21560 w 5689600"/>
                <a:gd name="connsiteY57" fmla="*/ 334899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120640 h 5364480"/>
                <a:gd name="connsiteX63" fmla="*/ 1991360 w 5689600"/>
                <a:gd name="connsiteY63" fmla="*/ 5049520 h 5364480"/>
                <a:gd name="connsiteX64" fmla="*/ 2052320 w 5689600"/>
                <a:gd name="connsiteY64" fmla="*/ 5171440 h 5364480"/>
                <a:gd name="connsiteX65" fmla="*/ 2329180 w 5689600"/>
                <a:gd name="connsiteY65" fmla="*/ 5232400 h 5364480"/>
                <a:gd name="connsiteX66" fmla="*/ 2519680 w 5689600"/>
                <a:gd name="connsiteY66" fmla="*/ 5130800 h 5364480"/>
                <a:gd name="connsiteX67" fmla="*/ 2631440 w 5689600"/>
                <a:gd name="connsiteY67" fmla="*/ 4714240 h 5364480"/>
                <a:gd name="connsiteX68" fmla="*/ 2603500 w 5689600"/>
                <a:gd name="connsiteY68" fmla="*/ 4437380 h 5364480"/>
                <a:gd name="connsiteX69" fmla="*/ 2674620 w 5689600"/>
                <a:gd name="connsiteY69" fmla="*/ 4286250 h 5364480"/>
                <a:gd name="connsiteX70" fmla="*/ 2733040 w 5689600"/>
                <a:gd name="connsiteY70" fmla="*/ 4033520 h 5364480"/>
                <a:gd name="connsiteX71" fmla="*/ 2824480 w 5689600"/>
                <a:gd name="connsiteY71" fmla="*/ 3759200 h 5364480"/>
                <a:gd name="connsiteX72" fmla="*/ 3058160 w 5689600"/>
                <a:gd name="connsiteY72" fmla="*/ 3576320 h 5364480"/>
                <a:gd name="connsiteX73" fmla="*/ 3271520 w 5689600"/>
                <a:gd name="connsiteY73" fmla="*/ 3830320 h 5364480"/>
                <a:gd name="connsiteX74" fmla="*/ 3302000 w 5689600"/>
                <a:gd name="connsiteY74" fmla="*/ 4196080 h 5364480"/>
                <a:gd name="connsiteX75" fmla="*/ 3302000 w 5689600"/>
                <a:gd name="connsiteY75" fmla="*/ 4572000 h 5364480"/>
                <a:gd name="connsiteX76" fmla="*/ 3352800 w 5689600"/>
                <a:gd name="connsiteY76" fmla="*/ 5029200 h 5364480"/>
                <a:gd name="connsiteX77" fmla="*/ 3383280 w 5689600"/>
                <a:gd name="connsiteY77" fmla="*/ 5262880 h 5364480"/>
                <a:gd name="connsiteX78" fmla="*/ 3495040 w 5689600"/>
                <a:gd name="connsiteY78" fmla="*/ 5364480 h 5364480"/>
                <a:gd name="connsiteX79" fmla="*/ 3688080 w 5689600"/>
                <a:gd name="connsiteY79" fmla="*/ 5354320 h 5364480"/>
                <a:gd name="connsiteX80" fmla="*/ 3810000 w 5689600"/>
                <a:gd name="connsiteY80" fmla="*/ 5293360 h 5364480"/>
                <a:gd name="connsiteX81" fmla="*/ 3642360 w 5689600"/>
                <a:gd name="connsiteY81" fmla="*/ 5223510 h 5364480"/>
                <a:gd name="connsiteX82" fmla="*/ 3517900 w 5689600"/>
                <a:gd name="connsiteY82" fmla="*/ 5166360 h 5364480"/>
                <a:gd name="connsiteX83" fmla="*/ 3619500 w 5689600"/>
                <a:gd name="connsiteY83" fmla="*/ 4759960 h 5364480"/>
                <a:gd name="connsiteX84" fmla="*/ 3647440 w 5689600"/>
                <a:gd name="connsiteY84" fmla="*/ 4500880 h 5364480"/>
                <a:gd name="connsiteX85" fmla="*/ 3704590 w 5689600"/>
                <a:gd name="connsiteY85" fmla="*/ 3785870 h 5364480"/>
                <a:gd name="connsiteX86" fmla="*/ 3810000 w 5689600"/>
                <a:gd name="connsiteY86" fmla="*/ 3493770 h 5364480"/>
                <a:gd name="connsiteX87" fmla="*/ 3667760 w 5689600"/>
                <a:gd name="connsiteY87" fmla="*/ 3159760 h 5364480"/>
                <a:gd name="connsiteX88" fmla="*/ 3637280 w 5689600"/>
                <a:gd name="connsiteY88" fmla="*/ 2865120 h 5364480"/>
                <a:gd name="connsiteX89" fmla="*/ 3651250 w 5689600"/>
                <a:gd name="connsiteY89" fmla="*/ 2495550 h 5364480"/>
                <a:gd name="connsiteX90" fmla="*/ 3810000 w 5689600"/>
                <a:gd name="connsiteY90" fmla="*/ 2265680 h 5364480"/>
                <a:gd name="connsiteX91" fmla="*/ 4185920 w 5689600"/>
                <a:gd name="connsiteY91" fmla="*/ 2184400 h 5364480"/>
                <a:gd name="connsiteX92" fmla="*/ 4572000 w 5689600"/>
                <a:gd name="connsiteY92" fmla="*/ 2143760 h 5364480"/>
                <a:gd name="connsiteX93" fmla="*/ 4876800 w 5689600"/>
                <a:gd name="connsiteY93" fmla="*/ 2082800 h 5364480"/>
                <a:gd name="connsiteX94" fmla="*/ 4988560 w 5689600"/>
                <a:gd name="connsiteY94" fmla="*/ 2082800 h 5364480"/>
                <a:gd name="connsiteX95" fmla="*/ 5151120 w 5689600"/>
                <a:gd name="connsiteY95" fmla="*/ 1981200 h 5364480"/>
                <a:gd name="connsiteX96" fmla="*/ 5425440 w 5689600"/>
                <a:gd name="connsiteY96" fmla="*/ 1788160 h 5364480"/>
                <a:gd name="connsiteX97" fmla="*/ 5689600 w 5689600"/>
                <a:gd name="connsiteY97" fmla="*/ 1534160 h 5364480"/>
                <a:gd name="connsiteX98" fmla="*/ 5321300 w 5689600"/>
                <a:gd name="connsiteY98" fmla="*/ 1483360 h 5364480"/>
                <a:gd name="connsiteX99" fmla="*/ 5222240 w 5689600"/>
                <a:gd name="connsiteY99" fmla="*/ 1595120 h 5364480"/>
                <a:gd name="connsiteX100" fmla="*/ 4947920 w 5689600"/>
                <a:gd name="connsiteY100" fmla="*/ 1737360 h 5364480"/>
                <a:gd name="connsiteX101" fmla="*/ 4518660 w 5689600"/>
                <a:gd name="connsiteY101" fmla="*/ 1752600 h 5364480"/>
                <a:gd name="connsiteX102" fmla="*/ 4196080 w 5689600"/>
                <a:gd name="connsiteY102" fmla="*/ 1762760 h 5364480"/>
                <a:gd name="connsiteX103" fmla="*/ 3921760 w 5689600"/>
                <a:gd name="connsiteY103" fmla="*/ 1828800 h 5364480"/>
                <a:gd name="connsiteX104" fmla="*/ 3789680 w 5689600"/>
                <a:gd name="connsiteY104" fmla="*/ 1717040 h 5364480"/>
                <a:gd name="connsiteX105" fmla="*/ 3627120 w 5689600"/>
                <a:gd name="connsiteY105" fmla="*/ 1696720 h 5364480"/>
                <a:gd name="connsiteX106" fmla="*/ 3444240 w 5689600"/>
                <a:gd name="connsiteY106" fmla="*/ 1625600 h 5364480"/>
                <a:gd name="connsiteX107" fmla="*/ 3261360 w 5689600"/>
                <a:gd name="connsiteY107" fmla="*/ 1564640 h 5364480"/>
                <a:gd name="connsiteX0" fmla="*/ 3261360 w 5689600"/>
                <a:gd name="connsiteY0" fmla="*/ 1564640 h 5364480"/>
                <a:gd name="connsiteX1" fmla="*/ 3210560 w 5689600"/>
                <a:gd name="connsiteY1" fmla="*/ 1178560 h 5364480"/>
                <a:gd name="connsiteX2" fmla="*/ 3159760 w 5689600"/>
                <a:gd name="connsiteY2" fmla="*/ 914400 h 5364480"/>
                <a:gd name="connsiteX3" fmla="*/ 3078480 w 5689600"/>
                <a:gd name="connsiteY3" fmla="*/ 751840 h 5364480"/>
                <a:gd name="connsiteX4" fmla="*/ 2915920 w 5689600"/>
                <a:gd name="connsiteY4" fmla="*/ 558800 h 5364480"/>
                <a:gd name="connsiteX5" fmla="*/ 2600960 w 5689600"/>
                <a:gd name="connsiteY5" fmla="*/ 365760 h 5364480"/>
                <a:gd name="connsiteX6" fmla="*/ 2377440 w 5689600"/>
                <a:gd name="connsiteY6" fmla="*/ 294640 h 5364480"/>
                <a:gd name="connsiteX7" fmla="*/ 2235200 w 5689600"/>
                <a:gd name="connsiteY7" fmla="*/ 254000 h 5364480"/>
                <a:gd name="connsiteX8" fmla="*/ 2235200 w 5689600"/>
                <a:gd name="connsiteY8" fmla="*/ 213360 h 5364480"/>
                <a:gd name="connsiteX9" fmla="*/ 2303780 w 5689600"/>
                <a:gd name="connsiteY9" fmla="*/ 167640 h 5364480"/>
                <a:gd name="connsiteX10" fmla="*/ 2316480 w 5689600"/>
                <a:gd name="connsiteY10" fmla="*/ 50800 h 5364480"/>
                <a:gd name="connsiteX11" fmla="*/ 2245360 w 5689600"/>
                <a:gd name="connsiteY11" fmla="*/ 50800 h 5364480"/>
                <a:gd name="connsiteX12" fmla="*/ 2194560 w 5689600"/>
                <a:gd name="connsiteY12" fmla="*/ 132080 h 5364480"/>
                <a:gd name="connsiteX13" fmla="*/ 2204720 w 5689600"/>
                <a:gd name="connsiteY13" fmla="*/ 243840 h 5364480"/>
                <a:gd name="connsiteX14" fmla="*/ 2032000 w 5689600"/>
                <a:gd name="connsiteY14" fmla="*/ 254000 h 5364480"/>
                <a:gd name="connsiteX15" fmla="*/ 2072640 w 5689600"/>
                <a:gd name="connsiteY15" fmla="*/ 152400 h 5364480"/>
                <a:gd name="connsiteX16" fmla="*/ 2052320 w 5689600"/>
                <a:gd name="connsiteY16" fmla="*/ 0 h 5364480"/>
                <a:gd name="connsiteX17" fmla="*/ 1960880 w 5689600"/>
                <a:gd name="connsiteY17" fmla="*/ 71120 h 5364480"/>
                <a:gd name="connsiteX18" fmla="*/ 1960880 w 5689600"/>
                <a:gd name="connsiteY18" fmla="*/ 152400 h 5364480"/>
                <a:gd name="connsiteX19" fmla="*/ 1991360 w 5689600"/>
                <a:gd name="connsiteY19" fmla="*/ 254000 h 5364480"/>
                <a:gd name="connsiteX20" fmla="*/ 1899920 w 5689600"/>
                <a:gd name="connsiteY20" fmla="*/ 284480 h 5364480"/>
                <a:gd name="connsiteX21" fmla="*/ 1879600 w 5689600"/>
                <a:gd name="connsiteY21" fmla="*/ 365760 h 5364480"/>
                <a:gd name="connsiteX22" fmla="*/ 1849120 w 5689600"/>
                <a:gd name="connsiteY22" fmla="*/ 548640 h 5364480"/>
                <a:gd name="connsiteX23" fmla="*/ 1783080 w 5689600"/>
                <a:gd name="connsiteY23" fmla="*/ 681990 h 5364480"/>
                <a:gd name="connsiteX24" fmla="*/ 1798320 w 5689600"/>
                <a:gd name="connsiteY24" fmla="*/ 762000 h 5364480"/>
                <a:gd name="connsiteX25" fmla="*/ 1717040 w 5689600"/>
                <a:gd name="connsiteY25" fmla="*/ 985520 h 5364480"/>
                <a:gd name="connsiteX26" fmla="*/ 1605280 w 5689600"/>
                <a:gd name="connsiteY26" fmla="*/ 1214120 h 5364480"/>
                <a:gd name="connsiteX27" fmla="*/ 1645920 w 5689600"/>
                <a:gd name="connsiteY27" fmla="*/ 1280160 h 5364480"/>
                <a:gd name="connsiteX28" fmla="*/ 1778000 w 5689600"/>
                <a:gd name="connsiteY28" fmla="*/ 1300480 h 5364480"/>
                <a:gd name="connsiteX29" fmla="*/ 1849120 w 5689600"/>
                <a:gd name="connsiteY29" fmla="*/ 1391920 h 5364480"/>
                <a:gd name="connsiteX30" fmla="*/ 1943100 w 5689600"/>
                <a:gd name="connsiteY30" fmla="*/ 1402080 h 5364480"/>
                <a:gd name="connsiteX31" fmla="*/ 2011680 w 5689600"/>
                <a:gd name="connsiteY31" fmla="*/ 1341120 h 5364480"/>
                <a:gd name="connsiteX32" fmla="*/ 2052320 w 5689600"/>
                <a:gd name="connsiteY32" fmla="*/ 1209040 h 5364480"/>
                <a:gd name="connsiteX33" fmla="*/ 2214880 w 5689600"/>
                <a:gd name="connsiteY33" fmla="*/ 1066800 h 5364480"/>
                <a:gd name="connsiteX34" fmla="*/ 2499360 w 5689600"/>
                <a:gd name="connsiteY34" fmla="*/ 934720 h 5364480"/>
                <a:gd name="connsiteX35" fmla="*/ 2570480 w 5689600"/>
                <a:gd name="connsiteY35" fmla="*/ 1219200 h 5364480"/>
                <a:gd name="connsiteX36" fmla="*/ 2580640 w 5689600"/>
                <a:gd name="connsiteY36" fmla="*/ 1412240 h 5364480"/>
                <a:gd name="connsiteX37" fmla="*/ 2580640 w 5689600"/>
                <a:gd name="connsiteY37" fmla="*/ 1574800 h 5364480"/>
                <a:gd name="connsiteX38" fmla="*/ 2550160 w 5689600"/>
                <a:gd name="connsiteY38" fmla="*/ 1717040 h 5364480"/>
                <a:gd name="connsiteX39" fmla="*/ 2336800 w 5689600"/>
                <a:gd name="connsiteY39" fmla="*/ 1849120 h 5364480"/>
                <a:gd name="connsiteX40" fmla="*/ 2136140 w 5689600"/>
                <a:gd name="connsiteY40" fmla="*/ 1884680 h 5364480"/>
                <a:gd name="connsiteX41" fmla="*/ 1899920 w 5689600"/>
                <a:gd name="connsiteY41" fmla="*/ 1960880 h 5364480"/>
                <a:gd name="connsiteX42" fmla="*/ 1381760 w 5689600"/>
                <a:gd name="connsiteY42" fmla="*/ 2092960 h 5364480"/>
                <a:gd name="connsiteX43" fmla="*/ 883920 w 5689600"/>
                <a:gd name="connsiteY43" fmla="*/ 2092960 h 5364480"/>
                <a:gd name="connsiteX44" fmla="*/ 528320 w 5689600"/>
                <a:gd name="connsiteY44" fmla="*/ 1981200 h 5364480"/>
                <a:gd name="connsiteX45" fmla="*/ 304800 w 5689600"/>
                <a:gd name="connsiteY45" fmla="*/ 1859280 h 5364480"/>
                <a:gd name="connsiteX46" fmla="*/ 81280 w 5689600"/>
                <a:gd name="connsiteY46" fmla="*/ 1706880 h 5364480"/>
                <a:gd name="connsiteX47" fmla="*/ 0 w 5689600"/>
                <a:gd name="connsiteY47" fmla="*/ 1747520 h 5364480"/>
                <a:gd name="connsiteX48" fmla="*/ 203200 w 5689600"/>
                <a:gd name="connsiteY48" fmla="*/ 2001520 h 5364480"/>
                <a:gd name="connsiteX49" fmla="*/ 609600 w 5689600"/>
                <a:gd name="connsiteY49" fmla="*/ 2184400 h 5364480"/>
                <a:gd name="connsiteX50" fmla="*/ 822960 w 5689600"/>
                <a:gd name="connsiteY50" fmla="*/ 2275840 h 5364480"/>
                <a:gd name="connsiteX51" fmla="*/ 1005840 w 5689600"/>
                <a:gd name="connsiteY51" fmla="*/ 2377440 h 5364480"/>
                <a:gd name="connsiteX52" fmla="*/ 1503680 w 5689600"/>
                <a:gd name="connsiteY52" fmla="*/ 2448560 h 5364480"/>
                <a:gd name="connsiteX53" fmla="*/ 1910080 w 5689600"/>
                <a:gd name="connsiteY53" fmla="*/ 2448560 h 5364480"/>
                <a:gd name="connsiteX54" fmla="*/ 2184400 w 5689600"/>
                <a:gd name="connsiteY54" fmla="*/ 2377440 h 5364480"/>
                <a:gd name="connsiteX55" fmla="*/ 2367280 w 5689600"/>
                <a:gd name="connsiteY55" fmla="*/ 2428240 h 5364480"/>
                <a:gd name="connsiteX56" fmla="*/ 2428240 w 5689600"/>
                <a:gd name="connsiteY56" fmla="*/ 2611120 h 5364480"/>
                <a:gd name="connsiteX57" fmla="*/ 2321560 w 5689600"/>
                <a:gd name="connsiteY57" fmla="*/ 3348990 h 5364480"/>
                <a:gd name="connsiteX58" fmla="*/ 2336800 w 5689600"/>
                <a:gd name="connsiteY58" fmla="*/ 4013200 h 5364480"/>
                <a:gd name="connsiteX59" fmla="*/ 2316480 w 5689600"/>
                <a:gd name="connsiteY59" fmla="*/ 4653280 h 5364480"/>
                <a:gd name="connsiteX60" fmla="*/ 2326640 w 5689600"/>
                <a:gd name="connsiteY60" fmla="*/ 5019040 h 5364480"/>
                <a:gd name="connsiteX61" fmla="*/ 2286000 w 5689600"/>
                <a:gd name="connsiteY61" fmla="*/ 5080000 h 5364480"/>
                <a:gd name="connsiteX62" fmla="*/ 2123440 w 5689600"/>
                <a:gd name="connsiteY62" fmla="*/ 5093970 h 5364480"/>
                <a:gd name="connsiteX63" fmla="*/ 1991360 w 5689600"/>
                <a:gd name="connsiteY63" fmla="*/ 5049520 h 5364480"/>
                <a:gd name="connsiteX64" fmla="*/ 2052320 w 5689600"/>
                <a:gd name="connsiteY64" fmla="*/ 5171440 h 5364480"/>
                <a:gd name="connsiteX65" fmla="*/ 2329180 w 5689600"/>
                <a:gd name="connsiteY65" fmla="*/ 5232400 h 5364480"/>
                <a:gd name="connsiteX66" fmla="*/ 2519680 w 5689600"/>
                <a:gd name="connsiteY66" fmla="*/ 5130800 h 5364480"/>
                <a:gd name="connsiteX67" fmla="*/ 2631440 w 5689600"/>
                <a:gd name="connsiteY67" fmla="*/ 4714240 h 5364480"/>
                <a:gd name="connsiteX68" fmla="*/ 2603500 w 5689600"/>
                <a:gd name="connsiteY68" fmla="*/ 4437380 h 5364480"/>
                <a:gd name="connsiteX69" fmla="*/ 2674620 w 5689600"/>
                <a:gd name="connsiteY69" fmla="*/ 4286250 h 5364480"/>
                <a:gd name="connsiteX70" fmla="*/ 2733040 w 5689600"/>
                <a:gd name="connsiteY70" fmla="*/ 4033520 h 5364480"/>
                <a:gd name="connsiteX71" fmla="*/ 2824480 w 5689600"/>
                <a:gd name="connsiteY71" fmla="*/ 3759200 h 5364480"/>
                <a:gd name="connsiteX72" fmla="*/ 3058160 w 5689600"/>
                <a:gd name="connsiteY72" fmla="*/ 3576320 h 5364480"/>
                <a:gd name="connsiteX73" fmla="*/ 3271520 w 5689600"/>
                <a:gd name="connsiteY73" fmla="*/ 3830320 h 5364480"/>
                <a:gd name="connsiteX74" fmla="*/ 3302000 w 5689600"/>
                <a:gd name="connsiteY74" fmla="*/ 4196080 h 5364480"/>
                <a:gd name="connsiteX75" fmla="*/ 3302000 w 5689600"/>
                <a:gd name="connsiteY75" fmla="*/ 4572000 h 5364480"/>
                <a:gd name="connsiteX76" fmla="*/ 3352800 w 5689600"/>
                <a:gd name="connsiteY76" fmla="*/ 5029200 h 5364480"/>
                <a:gd name="connsiteX77" fmla="*/ 3383280 w 5689600"/>
                <a:gd name="connsiteY77" fmla="*/ 5262880 h 5364480"/>
                <a:gd name="connsiteX78" fmla="*/ 3495040 w 5689600"/>
                <a:gd name="connsiteY78" fmla="*/ 5364480 h 5364480"/>
                <a:gd name="connsiteX79" fmla="*/ 3688080 w 5689600"/>
                <a:gd name="connsiteY79" fmla="*/ 5354320 h 5364480"/>
                <a:gd name="connsiteX80" fmla="*/ 3810000 w 5689600"/>
                <a:gd name="connsiteY80" fmla="*/ 5293360 h 5364480"/>
                <a:gd name="connsiteX81" fmla="*/ 3642360 w 5689600"/>
                <a:gd name="connsiteY81" fmla="*/ 5223510 h 5364480"/>
                <a:gd name="connsiteX82" fmla="*/ 3517900 w 5689600"/>
                <a:gd name="connsiteY82" fmla="*/ 5166360 h 5364480"/>
                <a:gd name="connsiteX83" fmla="*/ 3619500 w 5689600"/>
                <a:gd name="connsiteY83" fmla="*/ 4759960 h 5364480"/>
                <a:gd name="connsiteX84" fmla="*/ 3647440 w 5689600"/>
                <a:gd name="connsiteY84" fmla="*/ 4500880 h 5364480"/>
                <a:gd name="connsiteX85" fmla="*/ 3704590 w 5689600"/>
                <a:gd name="connsiteY85" fmla="*/ 3785870 h 5364480"/>
                <a:gd name="connsiteX86" fmla="*/ 3810000 w 5689600"/>
                <a:gd name="connsiteY86" fmla="*/ 3493770 h 5364480"/>
                <a:gd name="connsiteX87" fmla="*/ 3667760 w 5689600"/>
                <a:gd name="connsiteY87" fmla="*/ 3159760 h 5364480"/>
                <a:gd name="connsiteX88" fmla="*/ 3637280 w 5689600"/>
                <a:gd name="connsiteY88" fmla="*/ 2865120 h 5364480"/>
                <a:gd name="connsiteX89" fmla="*/ 3651250 w 5689600"/>
                <a:gd name="connsiteY89" fmla="*/ 2495550 h 5364480"/>
                <a:gd name="connsiteX90" fmla="*/ 3810000 w 5689600"/>
                <a:gd name="connsiteY90" fmla="*/ 2265680 h 5364480"/>
                <a:gd name="connsiteX91" fmla="*/ 4185920 w 5689600"/>
                <a:gd name="connsiteY91" fmla="*/ 2184400 h 5364480"/>
                <a:gd name="connsiteX92" fmla="*/ 4572000 w 5689600"/>
                <a:gd name="connsiteY92" fmla="*/ 2143760 h 5364480"/>
                <a:gd name="connsiteX93" fmla="*/ 4876800 w 5689600"/>
                <a:gd name="connsiteY93" fmla="*/ 2082800 h 5364480"/>
                <a:gd name="connsiteX94" fmla="*/ 4988560 w 5689600"/>
                <a:gd name="connsiteY94" fmla="*/ 2082800 h 5364480"/>
                <a:gd name="connsiteX95" fmla="*/ 5151120 w 5689600"/>
                <a:gd name="connsiteY95" fmla="*/ 1981200 h 5364480"/>
                <a:gd name="connsiteX96" fmla="*/ 5425440 w 5689600"/>
                <a:gd name="connsiteY96" fmla="*/ 1788160 h 5364480"/>
                <a:gd name="connsiteX97" fmla="*/ 5689600 w 5689600"/>
                <a:gd name="connsiteY97" fmla="*/ 1534160 h 5364480"/>
                <a:gd name="connsiteX98" fmla="*/ 5321300 w 5689600"/>
                <a:gd name="connsiteY98" fmla="*/ 1483360 h 5364480"/>
                <a:gd name="connsiteX99" fmla="*/ 5222240 w 5689600"/>
                <a:gd name="connsiteY99" fmla="*/ 1595120 h 5364480"/>
                <a:gd name="connsiteX100" fmla="*/ 4947920 w 5689600"/>
                <a:gd name="connsiteY100" fmla="*/ 1737360 h 5364480"/>
                <a:gd name="connsiteX101" fmla="*/ 4518660 w 5689600"/>
                <a:gd name="connsiteY101" fmla="*/ 1752600 h 5364480"/>
                <a:gd name="connsiteX102" fmla="*/ 4196080 w 5689600"/>
                <a:gd name="connsiteY102" fmla="*/ 1762760 h 5364480"/>
                <a:gd name="connsiteX103" fmla="*/ 3921760 w 5689600"/>
                <a:gd name="connsiteY103" fmla="*/ 1828800 h 5364480"/>
                <a:gd name="connsiteX104" fmla="*/ 3789680 w 5689600"/>
                <a:gd name="connsiteY104" fmla="*/ 1717040 h 5364480"/>
                <a:gd name="connsiteX105" fmla="*/ 3627120 w 5689600"/>
                <a:gd name="connsiteY105" fmla="*/ 1696720 h 5364480"/>
                <a:gd name="connsiteX106" fmla="*/ 3444240 w 5689600"/>
                <a:gd name="connsiteY106" fmla="*/ 1625600 h 5364480"/>
                <a:gd name="connsiteX107" fmla="*/ 3261360 w 5689600"/>
                <a:gd name="connsiteY107" fmla="*/ 1564640 h 536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689600" h="5364480">
                  <a:moveTo>
                    <a:pt x="3261360" y="1564640"/>
                  </a:moveTo>
                  <a:lnTo>
                    <a:pt x="3210560" y="1178560"/>
                  </a:lnTo>
                  <a:lnTo>
                    <a:pt x="3159760" y="914400"/>
                  </a:lnTo>
                  <a:lnTo>
                    <a:pt x="3078480" y="751840"/>
                  </a:lnTo>
                  <a:lnTo>
                    <a:pt x="2915920" y="558800"/>
                  </a:lnTo>
                  <a:lnTo>
                    <a:pt x="2600960" y="365760"/>
                  </a:lnTo>
                  <a:lnTo>
                    <a:pt x="2377440" y="294640"/>
                  </a:lnTo>
                  <a:lnTo>
                    <a:pt x="2235200" y="254000"/>
                  </a:lnTo>
                  <a:lnTo>
                    <a:pt x="2235200" y="213360"/>
                  </a:lnTo>
                  <a:lnTo>
                    <a:pt x="2303780" y="167640"/>
                  </a:lnTo>
                  <a:lnTo>
                    <a:pt x="2316480" y="50800"/>
                  </a:lnTo>
                  <a:lnTo>
                    <a:pt x="2245360" y="50800"/>
                  </a:lnTo>
                  <a:lnTo>
                    <a:pt x="2194560" y="132080"/>
                  </a:lnTo>
                  <a:lnTo>
                    <a:pt x="2204720" y="243840"/>
                  </a:lnTo>
                  <a:lnTo>
                    <a:pt x="2032000" y="254000"/>
                  </a:lnTo>
                  <a:lnTo>
                    <a:pt x="2072640" y="152400"/>
                  </a:lnTo>
                  <a:lnTo>
                    <a:pt x="2052320" y="0"/>
                  </a:lnTo>
                  <a:lnTo>
                    <a:pt x="1960880" y="71120"/>
                  </a:lnTo>
                  <a:lnTo>
                    <a:pt x="1960880" y="152400"/>
                  </a:lnTo>
                  <a:lnTo>
                    <a:pt x="1991360" y="254000"/>
                  </a:lnTo>
                  <a:lnTo>
                    <a:pt x="1899920" y="284480"/>
                  </a:lnTo>
                  <a:lnTo>
                    <a:pt x="1879600" y="365760"/>
                  </a:lnTo>
                  <a:lnTo>
                    <a:pt x="1849120" y="548640"/>
                  </a:lnTo>
                  <a:cubicBezTo>
                    <a:pt x="1835997" y="599440"/>
                    <a:pt x="1796203" y="631190"/>
                    <a:pt x="1783080" y="681990"/>
                  </a:cubicBezTo>
                  <a:lnTo>
                    <a:pt x="1798320" y="762000"/>
                  </a:lnTo>
                  <a:lnTo>
                    <a:pt x="1717040" y="985520"/>
                  </a:lnTo>
                  <a:lnTo>
                    <a:pt x="1605280" y="1214120"/>
                  </a:lnTo>
                  <a:lnTo>
                    <a:pt x="1645920" y="1280160"/>
                  </a:lnTo>
                  <a:lnTo>
                    <a:pt x="1778000" y="1300480"/>
                  </a:lnTo>
                  <a:lnTo>
                    <a:pt x="1849120" y="1391920"/>
                  </a:lnTo>
                  <a:cubicBezTo>
                    <a:pt x="1880447" y="1381337"/>
                    <a:pt x="1911773" y="1412663"/>
                    <a:pt x="1943100" y="1402080"/>
                  </a:cubicBezTo>
                  <a:lnTo>
                    <a:pt x="2011680" y="1341120"/>
                  </a:lnTo>
                  <a:lnTo>
                    <a:pt x="2052320" y="1209040"/>
                  </a:lnTo>
                  <a:lnTo>
                    <a:pt x="2214880" y="1066800"/>
                  </a:lnTo>
                  <a:lnTo>
                    <a:pt x="2499360" y="934720"/>
                  </a:lnTo>
                  <a:lnTo>
                    <a:pt x="2570480" y="1219200"/>
                  </a:lnTo>
                  <a:lnTo>
                    <a:pt x="2580640" y="1412240"/>
                  </a:lnTo>
                  <a:lnTo>
                    <a:pt x="2580640" y="1574800"/>
                  </a:lnTo>
                  <a:lnTo>
                    <a:pt x="2550160" y="1717040"/>
                  </a:lnTo>
                  <a:lnTo>
                    <a:pt x="2336800" y="1849120"/>
                  </a:lnTo>
                  <a:lnTo>
                    <a:pt x="2136140" y="1884680"/>
                  </a:lnTo>
                  <a:lnTo>
                    <a:pt x="1899920" y="1960880"/>
                  </a:lnTo>
                  <a:lnTo>
                    <a:pt x="1381760" y="2092960"/>
                  </a:lnTo>
                  <a:lnTo>
                    <a:pt x="883920" y="2092960"/>
                  </a:lnTo>
                  <a:lnTo>
                    <a:pt x="528320" y="1981200"/>
                  </a:lnTo>
                  <a:lnTo>
                    <a:pt x="304800" y="1859280"/>
                  </a:lnTo>
                  <a:lnTo>
                    <a:pt x="81280" y="1706880"/>
                  </a:lnTo>
                  <a:lnTo>
                    <a:pt x="0" y="1747520"/>
                  </a:lnTo>
                  <a:lnTo>
                    <a:pt x="203200" y="2001520"/>
                  </a:lnTo>
                  <a:lnTo>
                    <a:pt x="609600" y="2184400"/>
                  </a:lnTo>
                  <a:lnTo>
                    <a:pt x="822960" y="2275840"/>
                  </a:lnTo>
                  <a:lnTo>
                    <a:pt x="1005840" y="2377440"/>
                  </a:lnTo>
                  <a:lnTo>
                    <a:pt x="1503680" y="2448560"/>
                  </a:lnTo>
                  <a:lnTo>
                    <a:pt x="1910080" y="2448560"/>
                  </a:lnTo>
                  <a:lnTo>
                    <a:pt x="2184400" y="2377440"/>
                  </a:lnTo>
                  <a:lnTo>
                    <a:pt x="2367280" y="2428240"/>
                  </a:lnTo>
                  <a:lnTo>
                    <a:pt x="2428240" y="2611120"/>
                  </a:lnTo>
                  <a:cubicBezTo>
                    <a:pt x="2392680" y="2857077"/>
                    <a:pt x="2341880" y="3103033"/>
                    <a:pt x="2321560" y="3348990"/>
                  </a:cubicBezTo>
                  <a:lnTo>
                    <a:pt x="2336800" y="4013200"/>
                  </a:lnTo>
                  <a:lnTo>
                    <a:pt x="2316480" y="4653280"/>
                  </a:lnTo>
                  <a:lnTo>
                    <a:pt x="2326640" y="5019040"/>
                  </a:lnTo>
                  <a:lnTo>
                    <a:pt x="2286000" y="5080000"/>
                  </a:lnTo>
                  <a:lnTo>
                    <a:pt x="2123440" y="5093970"/>
                  </a:lnTo>
                  <a:lnTo>
                    <a:pt x="1991360" y="5049520"/>
                  </a:lnTo>
                  <a:lnTo>
                    <a:pt x="2052320" y="5171440"/>
                  </a:lnTo>
                  <a:lnTo>
                    <a:pt x="2329180" y="5232400"/>
                  </a:lnTo>
                  <a:lnTo>
                    <a:pt x="2519680" y="5130800"/>
                  </a:lnTo>
                  <a:lnTo>
                    <a:pt x="2631440" y="4714240"/>
                  </a:lnTo>
                  <a:lnTo>
                    <a:pt x="2603500" y="4437380"/>
                  </a:lnTo>
                  <a:cubicBezTo>
                    <a:pt x="2625937" y="4367953"/>
                    <a:pt x="2652183" y="4355677"/>
                    <a:pt x="2674620" y="4286250"/>
                  </a:cubicBezTo>
                  <a:lnTo>
                    <a:pt x="2733040" y="4033520"/>
                  </a:lnTo>
                  <a:lnTo>
                    <a:pt x="2824480" y="3759200"/>
                  </a:lnTo>
                  <a:lnTo>
                    <a:pt x="3058160" y="3576320"/>
                  </a:lnTo>
                  <a:lnTo>
                    <a:pt x="3271520" y="3830320"/>
                  </a:lnTo>
                  <a:lnTo>
                    <a:pt x="3302000" y="4196080"/>
                  </a:lnTo>
                  <a:lnTo>
                    <a:pt x="3302000" y="4572000"/>
                  </a:lnTo>
                  <a:lnTo>
                    <a:pt x="3352800" y="5029200"/>
                  </a:lnTo>
                  <a:lnTo>
                    <a:pt x="3383280" y="5262880"/>
                  </a:lnTo>
                  <a:lnTo>
                    <a:pt x="3495040" y="5364480"/>
                  </a:lnTo>
                  <a:lnTo>
                    <a:pt x="3688080" y="5354320"/>
                  </a:lnTo>
                  <a:lnTo>
                    <a:pt x="3810000" y="5293360"/>
                  </a:lnTo>
                  <a:lnTo>
                    <a:pt x="3642360" y="5223510"/>
                  </a:lnTo>
                  <a:lnTo>
                    <a:pt x="3517900" y="5166360"/>
                  </a:lnTo>
                  <a:lnTo>
                    <a:pt x="3619500" y="4759960"/>
                  </a:lnTo>
                  <a:lnTo>
                    <a:pt x="3647440" y="4500880"/>
                  </a:lnTo>
                  <a:lnTo>
                    <a:pt x="3704590" y="3785870"/>
                  </a:lnTo>
                  <a:cubicBezTo>
                    <a:pt x="3750733" y="3717078"/>
                    <a:pt x="3816138" y="3598122"/>
                    <a:pt x="3810000" y="3493770"/>
                  </a:cubicBezTo>
                  <a:cubicBezTo>
                    <a:pt x="3803862" y="3389418"/>
                    <a:pt x="3696547" y="3264535"/>
                    <a:pt x="3667760" y="3159760"/>
                  </a:cubicBezTo>
                  <a:lnTo>
                    <a:pt x="3637280" y="2865120"/>
                  </a:lnTo>
                  <a:lnTo>
                    <a:pt x="3651250" y="2495550"/>
                  </a:lnTo>
                  <a:lnTo>
                    <a:pt x="3810000" y="2265680"/>
                  </a:lnTo>
                  <a:lnTo>
                    <a:pt x="4185920" y="2184400"/>
                  </a:lnTo>
                  <a:lnTo>
                    <a:pt x="4572000" y="2143760"/>
                  </a:lnTo>
                  <a:lnTo>
                    <a:pt x="4876800" y="2082800"/>
                  </a:lnTo>
                  <a:lnTo>
                    <a:pt x="4988560" y="2082800"/>
                  </a:lnTo>
                  <a:lnTo>
                    <a:pt x="5151120" y="1981200"/>
                  </a:lnTo>
                  <a:lnTo>
                    <a:pt x="5425440" y="1788160"/>
                  </a:lnTo>
                  <a:lnTo>
                    <a:pt x="5689600" y="1534160"/>
                  </a:lnTo>
                  <a:lnTo>
                    <a:pt x="5321300" y="1483360"/>
                  </a:lnTo>
                  <a:lnTo>
                    <a:pt x="5222240" y="1595120"/>
                  </a:lnTo>
                  <a:lnTo>
                    <a:pt x="4947920" y="1737360"/>
                  </a:lnTo>
                  <a:lnTo>
                    <a:pt x="4518660" y="1752600"/>
                  </a:lnTo>
                  <a:lnTo>
                    <a:pt x="4196080" y="1762760"/>
                  </a:lnTo>
                  <a:lnTo>
                    <a:pt x="3921760" y="1828800"/>
                  </a:lnTo>
                  <a:lnTo>
                    <a:pt x="3789680" y="1717040"/>
                  </a:lnTo>
                  <a:lnTo>
                    <a:pt x="3627120" y="1696720"/>
                  </a:lnTo>
                  <a:lnTo>
                    <a:pt x="3444240" y="1625600"/>
                  </a:lnTo>
                  <a:lnTo>
                    <a:pt x="3261360" y="1564640"/>
                  </a:lnTo>
                  <a:close/>
                </a:path>
              </a:pathLst>
            </a:custGeom>
            <a:solidFill>
              <a:schemeClr val="bg1">
                <a:alpha val="2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4" name="Freeform: Shape 33">
              <a:extLst>
                <a:ext uri="{FF2B5EF4-FFF2-40B4-BE49-F238E27FC236}">
                  <a16:creationId xmlns:a16="http://schemas.microsoft.com/office/drawing/2014/main" id="{6984E518-FB18-D1E3-E843-693E04845026}"/>
                </a:ext>
              </a:extLst>
            </p:cNvPr>
            <p:cNvSpPr/>
            <p:nvPr/>
          </p:nvSpPr>
          <p:spPr>
            <a:xfrm>
              <a:off x="6863080" y="5222240"/>
              <a:ext cx="431800" cy="599440"/>
            </a:xfrm>
            <a:custGeom>
              <a:avLst/>
              <a:gdLst>
                <a:gd name="connsiteX0" fmla="*/ 0 w 431800"/>
                <a:gd name="connsiteY0" fmla="*/ 599440 h 599440"/>
                <a:gd name="connsiteX1" fmla="*/ 142240 w 431800"/>
                <a:gd name="connsiteY1" fmla="*/ 248920 h 599440"/>
                <a:gd name="connsiteX2" fmla="*/ 167640 w 431800"/>
                <a:gd name="connsiteY2" fmla="*/ 60960 h 599440"/>
                <a:gd name="connsiteX3" fmla="*/ 121920 w 431800"/>
                <a:gd name="connsiteY3" fmla="*/ 0 h 599440"/>
                <a:gd name="connsiteX4" fmla="*/ 269240 w 431800"/>
                <a:gd name="connsiteY4" fmla="*/ 152400 h 599440"/>
                <a:gd name="connsiteX5" fmla="*/ 350520 w 431800"/>
                <a:gd name="connsiteY5" fmla="*/ 314960 h 599440"/>
                <a:gd name="connsiteX6" fmla="*/ 76200 w 431800"/>
                <a:gd name="connsiteY6" fmla="*/ 406400 h 599440"/>
                <a:gd name="connsiteX7" fmla="*/ 345440 w 431800"/>
                <a:gd name="connsiteY7" fmla="*/ 320040 h 599440"/>
                <a:gd name="connsiteX8" fmla="*/ 431800 w 431800"/>
                <a:gd name="connsiteY8" fmla="*/ 477520 h 5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00" h="599440">
                  <a:moveTo>
                    <a:pt x="0" y="599440"/>
                  </a:moveTo>
                  <a:lnTo>
                    <a:pt x="142240" y="248920"/>
                  </a:lnTo>
                  <a:lnTo>
                    <a:pt x="167640" y="60960"/>
                  </a:lnTo>
                  <a:lnTo>
                    <a:pt x="121920" y="0"/>
                  </a:lnTo>
                  <a:lnTo>
                    <a:pt x="269240" y="152400"/>
                  </a:lnTo>
                  <a:lnTo>
                    <a:pt x="350520" y="314960"/>
                  </a:lnTo>
                  <a:lnTo>
                    <a:pt x="76200" y="406400"/>
                  </a:lnTo>
                  <a:lnTo>
                    <a:pt x="345440" y="320040"/>
                  </a:lnTo>
                  <a:lnTo>
                    <a:pt x="431800" y="47752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5" name="Freeform: Shape 34">
              <a:extLst>
                <a:ext uri="{FF2B5EF4-FFF2-40B4-BE49-F238E27FC236}">
                  <a16:creationId xmlns:a16="http://schemas.microsoft.com/office/drawing/2014/main" id="{FFBAEBFD-25FC-5843-616E-57F1F065CEFC}"/>
                </a:ext>
              </a:extLst>
            </p:cNvPr>
            <p:cNvSpPr/>
            <p:nvPr/>
          </p:nvSpPr>
          <p:spPr>
            <a:xfrm>
              <a:off x="7447280" y="5039360"/>
              <a:ext cx="467360" cy="655320"/>
            </a:xfrm>
            <a:custGeom>
              <a:avLst/>
              <a:gdLst>
                <a:gd name="connsiteX0" fmla="*/ 0 w 467360"/>
                <a:gd name="connsiteY0" fmla="*/ 640080 h 655320"/>
                <a:gd name="connsiteX1" fmla="*/ 254000 w 467360"/>
                <a:gd name="connsiteY1" fmla="*/ 132080 h 655320"/>
                <a:gd name="connsiteX2" fmla="*/ 198120 w 467360"/>
                <a:gd name="connsiteY2" fmla="*/ 0 h 655320"/>
                <a:gd name="connsiteX3" fmla="*/ 396240 w 467360"/>
                <a:gd name="connsiteY3" fmla="*/ 421640 h 655320"/>
                <a:gd name="connsiteX4" fmla="*/ 467360 w 467360"/>
                <a:gd name="connsiteY4" fmla="*/ 655320 h 65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360" h="655320">
                  <a:moveTo>
                    <a:pt x="0" y="640080"/>
                  </a:moveTo>
                  <a:lnTo>
                    <a:pt x="254000" y="132080"/>
                  </a:lnTo>
                  <a:lnTo>
                    <a:pt x="198120" y="0"/>
                  </a:lnTo>
                  <a:lnTo>
                    <a:pt x="396240" y="421640"/>
                  </a:lnTo>
                  <a:lnTo>
                    <a:pt x="467360" y="65532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6" name="Freeform: Shape 35">
              <a:extLst>
                <a:ext uri="{FF2B5EF4-FFF2-40B4-BE49-F238E27FC236}">
                  <a16:creationId xmlns:a16="http://schemas.microsoft.com/office/drawing/2014/main" id="{FD908FAB-4842-7212-1A67-C387259A37DC}"/>
                </a:ext>
              </a:extLst>
            </p:cNvPr>
            <p:cNvSpPr/>
            <p:nvPr/>
          </p:nvSpPr>
          <p:spPr>
            <a:xfrm>
              <a:off x="8112760" y="5222240"/>
              <a:ext cx="304800" cy="431800"/>
            </a:xfrm>
            <a:custGeom>
              <a:avLst/>
              <a:gdLst>
                <a:gd name="connsiteX0" fmla="*/ 304800 w 304800"/>
                <a:gd name="connsiteY0" fmla="*/ 0 h 431800"/>
                <a:gd name="connsiteX1" fmla="*/ 30480 w 304800"/>
                <a:gd name="connsiteY1" fmla="*/ 15240 h 431800"/>
                <a:gd name="connsiteX2" fmla="*/ 30480 w 304800"/>
                <a:gd name="connsiteY2" fmla="*/ 269240 h 431800"/>
                <a:gd name="connsiteX3" fmla="*/ 304800 w 304800"/>
                <a:gd name="connsiteY3" fmla="*/ 238760 h 431800"/>
                <a:gd name="connsiteX4" fmla="*/ 0 w 304800"/>
                <a:gd name="connsiteY4" fmla="*/ 264160 h 431800"/>
                <a:gd name="connsiteX5" fmla="*/ 0 w 304800"/>
                <a:gd name="connsiteY5" fmla="*/ 264160 h 431800"/>
                <a:gd name="connsiteX6" fmla="*/ 30480 w 304800"/>
                <a:gd name="connsiteY6" fmla="*/ 431800 h 431800"/>
                <a:gd name="connsiteX7" fmla="*/ 304800 w 304800"/>
                <a:gd name="connsiteY7" fmla="*/ 370840 h 431800"/>
                <a:gd name="connsiteX0" fmla="*/ 304800 w 304800"/>
                <a:gd name="connsiteY0" fmla="*/ 0 h 431800"/>
                <a:gd name="connsiteX1" fmla="*/ 30480 w 304800"/>
                <a:gd name="connsiteY1" fmla="*/ 15240 h 431800"/>
                <a:gd name="connsiteX2" fmla="*/ 30480 w 304800"/>
                <a:gd name="connsiteY2" fmla="*/ 269240 h 431800"/>
                <a:gd name="connsiteX3" fmla="*/ 304800 w 304800"/>
                <a:gd name="connsiteY3" fmla="*/ 238760 h 431800"/>
                <a:gd name="connsiteX4" fmla="*/ 0 w 304800"/>
                <a:gd name="connsiteY4" fmla="*/ 264160 h 431800"/>
                <a:gd name="connsiteX5" fmla="*/ 32385 w 304800"/>
                <a:gd name="connsiteY5" fmla="*/ 271780 h 431800"/>
                <a:gd name="connsiteX6" fmla="*/ 30480 w 304800"/>
                <a:gd name="connsiteY6" fmla="*/ 431800 h 431800"/>
                <a:gd name="connsiteX7" fmla="*/ 304800 w 304800"/>
                <a:gd name="connsiteY7" fmla="*/ 370840 h 431800"/>
                <a:gd name="connsiteX0" fmla="*/ 304800 w 304800"/>
                <a:gd name="connsiteY0" fmla="*/ 0 h 431800"/>
                <a:gd name="connsiteX1" fmla="*/ 30480 w 304800"/>
                <a:gd name="connsiteY1" fmla="*/ 15240 h 431800"/>
                <a:gd name="connsiteX2" fmla="*/ 30480 w 304800"/>
                <a:gd name="connsiteY2" fmla="*/ 269240 h 431800"/>
                <a:gd name="connsiteX3" fmla="*/ 304800 w 304800"/>
                <a:gd name="connsiteY3" fmla="*/ 238760 h 431800"/>
                <a:gd name="connsiteX4" fmla="*/ 0 w 304800"/>
                <a:gd name="connsiteY4" fmla="*/ 264160 h 431800"/>
                <a:gd name="connsiteX5" fmla="*/ 28575 w 304800"/>
                <a:gd name="connsiteY5" fmla="*/ 266065 h 431800"/>
                <a:gd name="connsiteX6" fmla="*/ 30480 w 304800"/>
                <a:gd name="connsiteY6" fmla="*/ 431800 h 431800"/>
                <a:gd name="connsiteX7" fmla="*/ 304800 w 304800"/>
                <a:gd name="connsiteY7" fmla="*/ 37084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431800">
                  <a:moveTo>
                    <a:pt x="304800" y="0"/>
                  </a:moveTo>
                  <a:lnTo>
                    <a:pt x="30480" y="15240"/>
                  </a:lnTo>
                  <a:lnTo>
                    <a:pt x="30480" y="269240"/>
                  </a:lnTo>
                  <a:lnTo>
                    <a:pt x="304800" y="238760"/>
                  </a:lnTo>
                  <a:lnTo>
                    <a:pt x="0" y="264160"/>
                  </a:lnTo>
                  <a:lnTo>
                    <a:pt x="28575" y="266065"/>
                  </a:lnTo>
                  <a:lnTo>
                    <a:pt x="30480" y="431800"/>
                  </a:lnTo>
                  <a:lnTo>
                    <a:pt x="304800" y="37084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7" name="Freeform: Shape 36">
              <a:extLst>
                <a:ext uri="{FF2B5EF4-FFF2-40B4-BE49-F238E27FC236}">
                  <a16:creationId xmlns:a16="http://schemas.microsoft.com/office/drawing/2014/main" id="{49F38CFE-0985-047D-D912-CD32E5654A73}"/>
                </a:ext>
              </a:extLst>
            </p:cNvPr>
            <p:cNvSpPr/>
            <p:nvPr/>
          </p:nvSpPr>
          <p:spPr>
            <a:xfrm>
              <a:off x="6634480" y="5816600"/>
              <a:ext cx="746760" cy="721360"/>
            </a:xfrm>
            <a:custGeom>
              <a:avLst/>
              <a:gdLst>
                <a:gd name="connsiteX0" fmla="*/ 0 w 746760"/>
                <a:gd name="connsiteY0" fmla="*/ 50800 h 721360"/>
                <a:gd name="connsiteX1" fmla="*/ 436880 w 746760"/>
                <a:gd name="connsiteY1" fmla="*/ 60960 h 721360"/>
                <a:gd name="connsiteX2" fmla="*/ 746760 w 746760"/>
                <a:gd name="connsiteY2" fmla="*/ 0 h 721360"/>
                <a:gd name="connsiteX3" fmla="*/ 538480 w 746760"/>
                <a:gd name="connsiteY3" fmla="*/ 157480 h 721360"/>
                <a:gd name="connsiteX4" fmla="*/ 279400 w 746760"/>
                <a:gd name="connsiteY4" fmla="*/ 320040 h 721360"/>
                <a:gd name="connsiteX5" fmla="*/ 497840 w 746760"/>
                <a:gd name="connsiteY5" fmla="*/ 218440 h 721360"/>
                <a:gd name="connsiteX6" fmla="*/ 563880 w 746760"/>
                <a:gd name="connsiteY6" fmla="*/ 314960 h 721360"/>
                <a:gd name="connsiteX7" fmla="*/ 370840 w 746760"/>
                <a:gd name="connsiteY7" fmla="*/ 508000 h 721360"/>
                <a:gd name="connsiteX8" fmla="*/ 40640 w 746760"/>
                <a:gd name="connsiteY8" fmla="*/ 721360 h 721360"/>
                <a:gd name="connsiteX9" fmla="*/ 736600 w 746760"/>
                <a:gd name="connsiteY9" fmla="*/ 695960 h 721360"/>
                <a:gd name="connsiteX0" fmla="*/ 0 w 746760"/>
                <a:gd name="connsiteY0" fmla="*/ 50800 h 721360"/>
                <a:gd name="connsiteX1" fmla="*/ 436880 w 746760"/>
                <a:gd name="connsiteY1" fmla="*/ 60960 h 721360"/>
                <a:gd name="connsiteX2" fmla="*/ 746760 w 746760"/>
                <a:gd name="connsiteY2" fmla="*/ 0 h 721360"/>
                <a:gd name="connsiteX3" fmla="*/ 538480 w 746760"/>
                <a:gd name="connsiteY3" fmla="*/ 157480 h 721360"/>
                <a:gd name="connsiteX4" fmla="*/ 279400 w 746760"/>
                <a:gd name="connsiteY4" fmla="*/ 320040 h 721360"/>
                <a:gd name="connsiteX5" fmla="*/ 497840 w 746760"/>
                <a:gd name="connsiteY5" fmla="*/ 218440 h 721360"/>
                <a:gd name="connsiteX6" fmla="*/ 563880 w 746760"/>
                <a:gd name="connsiteY6" fmla="*/ 314960 h 721360"/>
                <a:gd name="connsiteX7" fmla="*/ 370840 w 746760"/>
                <a:gd name="connsiteY7" fmla="*/ 508000 h 721360"/>
                <a:gd name="connsiteX8" fmla="*/ 40640 w 746760"/>
                <a:gd name="connsiteY8" fmla="*/ 721360 h 721360"/>
                <a:gd name="connsiteX9" fmla="*/ 736600 w 746760"/>
                <a:gd name="connsiteY9" fmla="*/ 695960 h 721360"/>
                <a:gd name="connsiteX0" fmla="*/ 0 w 746760"/>
                <a:gd name="connsiteY0" fmla="*/ 50800 h 721360"/>
                <a:gd name="connsiteX1" fmla="*/ 436880 w 746760"/>
                <a:gd name="connsiteY1" fmla="*/ 60960 h 721360"/>
                <a:gd name="connsiteX2" fmla="*/ 746760 w 746760"/>
                <a:gd name="connsiteY2" fmla="*/ 0 h 721360"/>
                <a:gd name="connsiteX3" fmla="*/ 538480 w 746760"/>
                <a:gd name="connsiteY3" fmla="*/ 157480 h 721360"/>
                <a:gd name="connsiteX4" fmla="*/ 279400 w 746760"/>
                <a:gd name="connsiteY4" fmla="*/ 320040 h 721360"/>
                <a:gd name="connsiteX5" fmla="*/ 480695 w 746760"/>
                <a:gd name="connsiteY5" fmla="*/ 208915 h 721360"/>
                <a:gd name="connsiteX6" fmla="*/ 563880 w 746760"/>
                <a:gd name="connsiteY6" fmla="*/ 314960 h 721360"/>
                <a:gd name="connsiteX7" fmla="*/ 370840 w 746760"/>
                <a:gd name="connsiteY7" fmla="*/ 508000 h 721360"/>
                <a:gd name="connsiteX8" fmla="*/ 40640 w 746760"/>
                <a:gd name="connsiteY8" fmla="*/ 721360 h 721360"/>
                <a:gd name="connsiteX9" fmla="*/ 736600 w 746760"/>
                <a:gd name="connsiteY9" fmla="*/ 69596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760" h="721360">
                  <a:moveTo>
                    <a:pt x="0" y="50800"/>
                  </a:moveTo>
                  <a:lnTo>
                    <a:pt x="436880" y="60960"/>
                  </a:lnTo>
                  <a:lnTo>
                    <a:pt x="746760" y="0"/>
                  </a:lnTo>
                  <a:lnTo>
                    <a:pt x="538480" y="157480"/>
                  </a:lnTo>
                  <a:lnTo>
                    <a:pt x="279400" y="320040"/>
                  </a:lnTo>
                  <a:lnTo>
                    <a:pt x="480695" y="208915"/>
                  </a:lnTo>
                  <a:cubicBezTo>
                    <a:pt x="528108" y="208068"/>
                    <a:pt x="582189" y="265113"/>
                    <a:pt x="563880" y="314960"/>
                  </a:cubicBezTo>
                  <a:cubicBezTo>
                    <a:pt x="545571" y="364807"/>
                    <a:pt x="458047" y="440267"/>
                    <a:pt x="370840" y="508000"/>
                  </a:cubicBezTo>
                  <a:lnTo>
                    <a:pt x="40640" y="721360"/>
                  </a:lnTo>
                  <a:lnTo>
                    <a:pt x="736600" y="69596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8" name="Freeform: Shape 37">
              <a:extLst>
                <a:ext uri="{FF2B5EF4-FFF2-40B4-BE49-F238E27FC236}">
                  <a16:creationId xmlns:a16="http://schemas.microsoft.com/office/drawing/2014/main" id="{D8A030FF-183C-F87A-AB59-E9635AAA7691}"/>
                </a:ext>
              </a:extLst>
            </p:cNvPr>
            <p:cNvSpPr/>
            <p:nvPr/>
          </p:nvSpPr>
          <p:spPr>
            <a:xfrm>
              <a:off x="7401560" y="5750560"/>
              <a:ext cx="883920" cy="853440"/>
            </a:xfrm>
            <a:custGeom>
              <a:avLst/>
              <a:gdLst>
                <a:gd name="connsiteX0" fmla="*/ 0 w 883920"/>
                <a:gd name="connsiteY0" fmla="*/ 853440 h 853440"/>
                <a:gd name="connsiteX1" fmla="*/ 350520 w 883920"/>
                <a:gd name="connsiteY1" fmla="*/ 533400 h 853440"/>
                <a:gd name="connsiteX2" fmla="*/ 530860 w 883920"/>
                <a:gd name="connsiteY2" fmla="*/ 360680 h 853440"/>
                <a:gd name="connsiteX3" fmla="*/ 685800 w 883920"/>
                <a:gd name="connsiteY3" fmla="*/ 198120 h 853440"/>
                <a:gd name="connsiteX4" fmla="*/ 568960 w 883920"/>
                <a:gd name="connsiteY4" fmla="*/ 0 h 853440"/>
                <a:gd name="connsiteX5" fmla="*/ 850900 w 883920"/>
                <a:gd name="connsiteY5" fmla="*/ 492760 h 853440"/>
                <a:gd name="connsiteX6" fmla="*/ 388620 w 883920"/>
                <a:gd name="connsiteY6" fmla="*/ 566420 h 853440"/>
                <a:gd name="connsiteX7" fmla="*/ 861060 w 883920"/>
                <a:gd name="connsiteY7" fmla="*/ 495300 h 853440"/>
                <a:gd name="connsiteX8" fmla="*/ 883920 w 883920"/>
                <a:gd name="connsiteY8" fmla="*/ 642620 h 853440"/>
                <a:gd name="connsiteX0" fmla="*/ 0 w 883920"/>
                <a:gd name="connsiteY0" fmla="*/ 853440 h 853440"/>
                <a:gd name="connsiteX1" fmla="*/ 350520 w 883920"/>
                <a:gd name="connsiteY1" fmla="*/ 533400 h 853440"/>
                <a:gd name="connsiteX2" fmla="*/ 530860 w 883920"/>
                <a:gd name="connsiteY2" fmla="*/ 360680 h 853440"/>
                <a:gd name="connsiteX3" fmla="*/ 685800 w 883920"/>
                <a:gd name="connsiteY3" fmla="*/ 198120 h 853440"/>
                <a:gd name="connsiteX4" fmla="*/ 568960 w 883920"/>
                <a:gd name="connsiteY4" fmla="*/ 0 h 853440"/>
                <a:gd name="connsiteX5" fmla="*/ 850900 w 883920"/>
                <a:gd name="connsiteY5" fmla="*/ 492760 h 853440"/>
                <a:gd name="connsiteX6" fmla="*/ 388620 w 883920"/>
                <a:gd name="connsiteY6" fmla="*/ 566420 h 853440"/>
                <a:gd name="connsiteX7" fmla="*/ 845820 w 883920"/>
                <a:gd name="connsiteY7" fmla="*/ 492760 h 853440"/>
                <a:gd name="connsiteX8" fmla="*/ 883920 w 883920"/>
                <a:gd name="connsiteY8" fmla="*/ 64262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 h="853440">
                  <a:moveTo>
                    <a:pt x="0" y="853440"/>
                  </a:moveTo>
                  <a:lnTo>
                    <a:pt x="350520" y="533400"/>
                  </a:lnTo>
                  <a:lnTo>
                    <a:pt x="530860" y="360680"/>
                  </a:lnTo>
                  <a:lnTo>
                    <a:pt x="685800" y="198120"/>
                  </a:lnTo>
                  <a:lnTo>
                    <a:pt x="568960" y="0"/>
                  </a:lnTo>
                  <a:lnTo>
                    <a:pt x="850900" y="492760"/>
                  </a:lnTo>
                  <a:lnTo>
                    <a:pt x="388620" y="566420"/>
                  </a:lnTo>
                  <a:lnTo>
                    <a:pt x="845820" y="492760"/>
                  </a:lnTo>
                  <a:cubicBezTo>
                    <a:pt x="853440" y="541867"/>
                    <a:pt x="876300" y="593513"/>
                    <a:pt x="883920" y="642620"/>
                  </a:cubicBez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9" name="Freeform: Shape 38">
              <a:extLst>
                <a:ext uri="{FF2B5EF4-FFF2-40B4-BE49-F238E27FC236}">
                  <a16:creationId xmlns:a16="http://schemas.microsoft.com/office/drawing/2014/main" id="{AC8255DF-D907-1DD8-4F45-AE1493577BBB}"/>
                </a:ext>
              </a:extLst>
            </p:cNvPr>
            <p:cNvSpPr/>
            <p:nvPr/>
          </p:nvSpPr>
          <p:spPr>
            <a:xfrm>
              <a:off x="8282940" y="6149340"/>
              <a:ext cx="1177290" cy="834390"/>
            </a:xfrm>
            <a:custGeom>
              <a:avLst/>
              <a:gdLst>
                <a:gd name="connsiteX0" fmla="*/ 0 w 1177290"/>
                <a:gd name="connsiteY0" fmla="*/ 537210 h 834390"/>
                <a:gd name="connsiteX1" fmla="*/ 190500 w 1177290"/>
                <a:gd name="connsiteY1" fmla="*/ 354330 h 834390"/>
                <a:gd name="connsiteX2" fmla="*/ 361950 w 1177290"/>
                <a:gd name="connsiteY2" fmla="*/ 224790 h 834390"/>
                <a:gd name="connsiteX3" fmla="*/ 472440 w 1177290"/>
                <a:gd name="connsiteY3" fmla="*/ 83820 h 834390"/>
                <a:gd name="connsiteX4" fmla="*/ 590550 w 1177290"/>
                <a:gd name="connsiteY4" fmla="*/ 0 h 834390"/>
                <a:gd name="connsiteX5" fmla="*/ 476250 w 1177290"/>
                <a:gd name="connsiteY5" fmla="*/ 99060 h 834390"/>
                <a:gd name="connsiteX6" fmla="*/ 369570 w 1177290"/>
                <a:gd name="connsiteY6" fmla="*/ 236220 h 834390"/>
                <a:gd name="connsiteX7" fmla="*/ 659130 w 1177290"/>
                <a:gd name="connsiteY7" fmla="*/ 693420 h 834390"/>
                <a:gd name="connsiteX8" fmla="*/ 975360 w 1177290"/>
                <a:gd name="connsiteY8" fmla="*/ 582930 h 834390"/>
                <a:gd name="connsiteX9" fmla="*/ 1028700 w 1177290"/>
                <a:gd name="connsiteY9" fmla="*/ 304800 h 834390"/>
                <a:gd name="connsiteX10" fmla="*/ 1158240 w 1177290"/>
                <a:gd name="connsiteY10" fmla="*/ 38100 h 834390"/>
                <a:gd name="connsiteX11" fmla="*/ 1040130 w 1177290"/>
                <a:gd name="connsiteY11" fmla="*/ 304800 h 834390"/>
                <a:gd name="connsiteX12" fmla="*/ 975360 w 1177290"/>
                <a:gd name="connsiteY12" fmla="*/ 594360 h 834390"/>
                <a:gd name="connsiteX13" fmla="*/ 1177290 w 1177290"/>
                <a:gd name="connsiteY13" fmla="*/ 834390 h 834390"/>
                <a:gd name="connsiteX0" fmla="*/ 0 w 1177290"/>
                <a:gd name="connsiteY0" fmla="*/ 537210 h 834390"/>
                <a:gd name="connsiteX1" fmla="*/ 190500 w 1177290"/>
                <a:gd name="connsiteY1" fmla="*/ 354330 h 834390"/>
                <a:gd name="connsiteX2" fmla="*/ 361950 w 1177290"/>
                <a:gd name="connsiteY2" fmla="*/ 224790 h 834390"/>
                <a:gd name="connsiteX3" fmla="*/ 472440 w 1177290"/>
                <a:gd name="connsiteY3" fmla="*/ 83820 h 834390"/>
                <a:gd name="connsiteX4" fmla="*/ 590550 w 1177290"/>
                <a:gd name="connsiteY4" fmla="*/ 0 h 834390"/>
                <a:gd name="connsiteX5" fmla="*/ 476250 w 1177290"/>
                <a:gd name="connsiteY5" fmla="*/ 99060 h 834390"/>
                <a:gd name="connsiteX6" fmla="*/ 369570 w 1177290"/>
                <a:gd name="connsiteY6" fmla="*/ 236220 h 834390"/>
                <a:gd name="connsiteX7" fmla="*/ 659130 w 1177290"/>
                <a:gd name="connsiteY7" fmla="*/ 693420 h 834390"/>
                <a:gd name="connsiteX8" fmla="*/ 975360 w 1177290"/>
                <a:gd name="connsiteY8" fmla="*/ 582930 h 834390"/>
                <a:gd name="connsiteX9" fmla="*/ 1028700 w 1177290"/>
                <a:gd name="connsiteY9" fmla="*/ 304800 h 834390"/>
                <a:gd name="connsiteX10" fmla="*/ 1158240 w 1177290"/>
                <a:gd name="connsiteY10" fmla="*/ 38100 h 834390"/>
                <a:gd name="connsiteX11" fmla="*/ 1040130 w 1177290"/>
                <a:gd name="connsiteY11" fmla="*/ 304800 h 834390"/>
                <a:gd name="connsiteX12" fmla="*/ 975360 w 1177290"/>
                <a:gd name="connsiteY12" fmla="*/ 594360 h 834390"/>
                <a:gd name="connsiteX13" fmla="*/ 1177290 w 1177290"/>
                <a:gd name="connsiteY13" fmla="*/ 834390 h 834390"/>
                <a:gd name="connsiteX0" fmla="*/ 0 w 1177290"/>
                <a:gd name="connsiteY0" fmla="*/ 537210 h 834390"/>
                <a:gd name="connsiteX1" fmla="*/ 190500 w 1177290"/>
                <a:gd name="connsiteY1" fmla="*/ 354330 h 834390"/>
                <a:gd name="connsiteX2" fmla="*/ 361950 w 1177290"/>
                <a:gd name="connsiteY2" fmla="*/ 224790 h 834390"/>
                <a:gd name="connsiteX3" fmla="*/ 472440 w 1177290"/>
                <a:gd name="connsiteY3" fmla="*/ 83820 h 834390"/>
                <a:gd name="connsiteX4" fmla="*/ 590550 w 1177290"/>
                <a:gd name="connsiteY4" fmla="*/ 0 h 834390"/>
                <a:gd name="connsiteX5" fmla="*/ 476250 w 1177290"/>
                <a:gd name="connsiteY5" fmla="*/ 99060 h 834390"/>
                <a:gd name="connsiteX6" fmla="*/ 369570 w 1177290"/>
                <a:gd name="connsiteY6" fmla="*/ 236220 h 834390"/>
                <a:gd name="connsiteX7" fmla="*/ 659130 w 1177290"/>
                <a:gd name="connsiteY7" fmla="*/ 693420 h 834390"/>
                <a:gd name="connsiteX8" fmla="*/ 975360 w 1177290"/>
                <a:gd name="connsiteY8" fmla="*/ 582930 h 834390"/>
                <a:gd name="connsiteX9" fmla="*/ 1028700 w 1177290"/>
                <a:gd name="connsiteY9" fmla="*/ 304800 h 834390"/>
                <a:gd name="connsiteX10" fmla="*/ 1158240 w 1177290"/>
                <a:gd name="connsiteY10" fmla="*/ 38100 h 834390"/>
                <a:gd name="connsiteX11" fmla="*/ 1040130 w 1177290"/>
                <a:gd name="connsiteY11" fmla="*/ 304800 h 834390"/>
                <a:gd name="connsiteX12" fmla="*/ 975360 w 1177290"/>
                <a:gd name="connsiteY12" fmla="*/ 594360 h 834390"/>
                <a:gd name="connsiteX13" fmla="*/ 1177290 w 1177290"/>
                <a:gd name="connsiteY13" fmla="*/ 834390 h 834390"/>
                <a:gd name="connsiteX0" fmla="*/ 0 w 1177290"/>
                <a:gd name="connsiteY0" fmla="*/ 537210 h 834390"/>
                <a:gd name="connsiteX1" fmla="*/ 190500 w 1177290"/>
                <a:gd name="connsiteY1" fmla="*/ 354330 h 834390"/>
                <a:gd name="connsiteX2" fmla="*/ 361950 w 1177290"/>
                <a:gd name="connsiteY2" fmla="*/ 224790 h 834390"/>
                <a:gd name="connsiteX3" fmla="*/ 472440 w 1177290"/>
                <a:gd name="connsiteY3" fmla="*/ 83820 h 834390"/>
                <a:gd name="connsiteX4" fmla="*/ 590550 w 1177290"/>
                <a:gd name="connsiteY4" fmla="*/ 0 h 834390"/>
                <a:gd name="connsiteX5" fmla="*/ 466725 w 1177290"/>
                <a:gd name="connsiteY5" fmla="*/ 83820 h 834390"/>
                <a:gd name="connsiteX6" fmla="*/ 369570 w 1177290"/>
                <a:gd name="connsiteY6" fmla="*/ 236220 h 834390"/>
                <a:gd name="connsiteX7" fmla="*/ 659130 w 1177290"/>
                <a:gd name="connsiteY7" fmla="*/ 693420 h 834390"/>
                <a:gd name="connsiteX8" fmla="*/ 975360 w 1177290"/>
                <a:gd name="connsiteY8" fmla="*/ 582930 h 834390"/>
                <a:gd name="connsiteX9" fmla="*/ 1028700 w 1177290"/>
                <a:gd name="connsiteY9" fmla="*/ 304800 h 834390"/>
                <a:gd name="connsiteX10" fmla="*/ 1158240 w 1177290"/>
                <a:gd name="connsiteY10" fmla="*/ 38100 h 834390"/>
                <a:gd name="connsiteX11" fmla="*/ 1040130 w 1177290"/>
                <a:gd name="connsiteY11" fmla="*/ 304800 h 834390"/>
                <a:gd name="connsiteX12" fmla="*/ 975360 w 1177290"/>
                <a:gd name="connsiteY12" fmla="*/ 594360 h 834390"/>
                <a:gd name="connsiteX13" fmla="*/ 1177290 w 1177290"/>
                <a:gd name="connsiteY13" fmla="*/ 834390 h 834390"/>
                <a:gd name="connsiteX0" fmla="*/ 0 w 1177290"/>
                <a:gd name="connsiteY0" fmla="*/ 537210 h 834390"/>
                <a:gd name="connsiteX1" fmla="*/ 190500 w 1177290"/>
                <a:gd name="connsiteY1" fmla="*/ 354330 h 834390"/>
                <a:gd name="connsiteX2" fmla="*/ 361950 w 1177290"/>
                <a:gd name="connsiteY2" fmla="*/ 224790 h 834390"/>
                <a:gd name="connsiteX3" fmla="*/ 472440 w 1177290"/>
                <a:gd name="connsiteY3" fmla="*/ 83820 h 834390"/>
                <a:gd name="connsiteX4" fmla="*/ 590550 w 1177290"/>
                <a:gd name="connsiteY4" fmla="*/ 0 h 834390"/>
                <a:gd name="connsiteX5" fmla="*/ 466725 w 1177290"/>
                <a:gd name="connsiteY5" fmla="*/ 83820 h 834390"/>
                <a:gd name="connsiteX6" fmla="*/ 358140 w 1177290"/>
                <a:gd name="connsiteY6" fmla="*/ 226695 h 834390"/>
                <a:gd name="connsiteX7" fmla="*/ 659130 w 1177290"/>
                <a:gd name="connsiteY7" fmla="*/ 693420 h 834390"/>
                <a:gd name="connsiteX8" fmla="*/ 975360 w 1177290"/>
                <a:gd name="connsiteY8" fmla="*/ 582930 h 834390"/>
                <a:gd name="connsiteX9" fmla="*/ 1028700 w 1177290"/>
                <a:gd name="connsiteY9" fmla="*/ 304800 h 834390"/>
                <a:gd name="connsiteX10" fmla="*/ 1158240 w 1177290"/>
                <a:gd name="connsiteY10" fmla="*/ 38100 h 834390"/>
                <a:gd name="connsiteX11" fmla="*/ 1040130 w 1177290"/>
                <a:gd name="connsiteY11" fmla="*/ 304800 h 834390"/>
                <a:gd name="connsiteX12" fmla="*/ 975360 w 1177290"/>
                <a:gd name="connsiteY12" fmla="*/ 594360 h 834390"/>
                <a:gd name="connsiteX13" fmla="*/ 1177290 w 1177290"/>
                <a:gd name="connsiteY13" fmla="*/ 834390 h 834390"/>
                <a:gd name="connsiteX0" fmla="*/ 0 w 1177290"/>
                <a:gd name="connsiteY0" fmla="*/ 537210 h 834390"/>
                <a:gd name="connsiteX1" fmla="*/ 190500 w 1177290"/>
                <a:gd name="connsiteY1" fmla="*/ 354330 h 834390"/>
                <a:gd name="connsiteX2" fmla="*/ 361950 w 1177290"/>
                <a:gd name="connsiteY2" fmla="*/ 224790 h 834390"/>
                <a:gd name="connsiteX3" fmla="*/ 472440 w 1177290"/>
                <a:gd name="connsiteY3" fmla="*/ 83820 h 834390"/>
                <a:gd name="connsiteX4" fmla="*/ 590550 w 1177290"/>
                <a:gd name="connsiteY4" fmla="*/ 0 h 834390"/>
                <a:gd name="connsiteX5" fmla="*/ 466725 w 1177290"/>
                <a:gd name="connsiteY5" fmla="*/ 83820 h 834390"/>
                <a:gd name="connsiteX6" fmla="*/ 358140 w 1177290"/>
                <a:gd name="connsiteY6" fmla="*/ 226695 h 834390"/>
                <a:gd name="connsiteX7" fmla="*/ 659130 w 1177290"/>
                <a:gd name="connsiteY7" fmla="*/ 693420 h 834390"/>
                <a:gd name="connsiteX8" fmla="*/ 975360 w 1177290"/>
                <a:gd name="connsiteY8" fmla="*/ 582930 h 834390"/>
                <a:gd name="connsiteX9" fmla="*/ 1028700 w 1177290"/>
                <a:gd name="connsiteY9" fmla="*/ 304800 h 834390"/>
                <a:gd name="connsiteX10" fmla="*/ 1158240 w 1177290"/>
                <a:gd name="connsiteY10" fmla="*/ 38100 h 834390"/>
                <a:gd name="connsiteX11" fmla="*/ 1040130 w 1177290"/>
                <a:gd name="connsiteY11" fmla="*/ 304800 h 834390"/>
                <a:gd name="connsiteX12" fmla="*/ 975360 w 1177290"/>
                <a:gd name="connsiteY12" fmla="*/ 594360 h 834390"/>
                <a:gd name="connsiteX13" fmla="*/ 1177290 w 1177290"/>
                <a:gd name="connsiteY13" fmla="*/ 834390 h 8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7290" h="834390">
                  <a:moveTo>
                    <a:pt x="0" y="537210"/>
                  </a:moveTo>
                  <a:lnTo>
                    <a:pt x="190500" y="354330"/>
                  </a:lnTo>
                  <a:lnTo>
                    <a:pt x="361950" y="224790"/>
                  </a:lnTo>
                  <a:lnTo>
                    <a:pt x="472440" y="83820"/>
                  </a:lnTo>
                  <a:lnTo>
                    <a:pt x="590550" y="0"/>
                  </a:lnTo>
                  <a:lnTo>
                    <a:pt x="466725" y="83820"/>
                  </a:lnTo>
                  <a:lnTo>
                    <a:pt x="358140" y="226695"/>
                  </a:lnTo>
                  <a:cubicBezTo>
                    <a:pt x="388620" y="325755"/>
                    <a:pt x="480060" y="563563"/>
                    <a:pt x="659130" y="693420"/>
                  </a:cubicBezTo>
                  <a:cubicBezTo>
                    <a:pt x="755283" y="763148"/>
                    <a:pt x="913765" y="647700"/>
                    <a:pt x="975360" y="582930"/>
                  </a:cubicBezTo>
                  <a:lnTo>
                    <a:pt x="1028700" y="304800"/>
                  </a:lnTo>
                  <a:lnTo>
                    <a:pt x="1158240" y="38100"/>
                  </a:lnTo>
                  <a:lnTo>
                    <a:pt x="1040130" y="304800"/>
                  </a:lnTo>
                  <a:lnTo>
                    <a:pt x="975360" y="594360"/>
                  </a:lnTo>
                  <a:lnTo>
                    <a:pt x="1177290" y="83439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0" name="Freeform: Shape 39">
              <a:extLst>
                <a:ext uri="{FF2B5EF4-FFF2-40B4-BE49-F238E27FC236}">
                  <a16:creationId xmlns:a16="http://schemas.microsoft.com/office/drawing/2014/main" id="{DB23D26E-1A2D-AFAB-F2F2-92F452D84B4A}"/>
                </a:ext>
              </a:extLst>
            </p:cNvPr>
            <p:cNvSpPr/>
            <p:nvPr/>
          </p:nvSpPr>
          <p:spPr>
            <a:xfrm>
              <a:off x="9738360" y="6182360"/>
              <a:ext cx="889000" cy="802640"/>
            </a:xfrm>
            <a:custGeom>
              <a:avLst/>
              <a:gdLst>
                <a:gd name="connsiteX0" fmla="*/ 675640 w 889000"/>
                <a:gd name="connsiteY0" fmla="*/ 0 h 802640"/>
                <a:gd name="connsiteX1" fmla="*/ 152400 w 889000"/>
                <a:gd name="connsiteY1" fmla="*/ 60960 h 802640"/>
                <a:gd name="connsiteX2" fmla="*/ 96520 w 889000"/>
                <a:gd name="connsiteY2" fmla="*/ 436880 h 802640"/>
                <a:gd name="connsiteX3" fmla="*/ 889000 w 889000"/>
                <a:gd name="connsiteY3" fmla="*/ 269240 h 802640"/>
                <a:gd name="connsiteX4" fmla="*/ 101600 w 889000"/>
                <a:gd name="connsiteY4" fmla="*/ 436880 h 802640"/>
                <a:gd name="connsiteX5" fmla="*/ 0 w 889000"/>
                <a:gd name="connsiteY5" fmla="*/ 802640 h 802640"/>
                <a:gd name="connsiteX6" fmla="*/ 594360 w 889000"/>
                <a:gd name="connsiteY6" fmla="*/ 584200 h 8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802640">
                  <a:moveTo>
                    <a:pt x="675640" y="0"/>
                  </a:moveTo>
                  <a:lnTo>
                    <a:pt x="152400" y="60960"/>
                  </a:lnTo>
                  <a:lnTo>
                    <a:pt x="96520" y="436880"/>
                  </a:lnTo>
                  <a:lnTo>
                    <a:pt x="889000" y="269240"/>
                  </a:lnTo>
                  <a:lnTo>
                    <a:pt x="101600" y="436880"/>
                  </a:lnTo>
                  <a:lnTo>
                    <a:pt x="0" y="802640"/>
                  </a:lnTo>
                  <a:lnTo>
                    <a:pt x="594360" y="58420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1" name="Freeform: Shape 40">
              <a:extLst>
                <a:ext uri="{FF2B5EF4-FFF2-40B4-BE49-F238E27FC236}">
                  <a16:creationId xmlns:a16="http://schemas.microsoft.com/office/drawing/2014/main" id="{C6160977-B7F6-5EDA-0F3C-CF97D73D4C05}"/>
                </a:ext>
              </a:extLst>
            </p:cNvPr>
            <p:cNvSpPr/>
            <p:nvPr/>
          </p:nvSpPr>
          <p:spPr>
            <a:xfrm>
              <a:off x="10917936" y="6138672"/>
              <a:ext cx="621792" cy="871728"/>
            </a:xfrm>
            <a:custGeom>
              <a:avLst/>
              <a:gdLst>
                <a:gd name="connsiteX0" fmla="*/ 67056 w 621792"/>
                <a:gd name="connsiteY0" fmla="*/ 871728 h 871728"/>
                <a:gd name="connsiteX1" fmla="*/ 0 w 621792"/>
                <a:gd name="connsiteY1" fmla="*/ 134112 h 871728"/>
                <a:gd name="connsiteX2" fmla="*/ 85344 w 621792"/>
                <a:gd name="connsiteY2" fmla="*/ 152400 h 871728"/>
                <a:gd name="connsiteX3" fmla="*/ 615696 w 621792"/>
                <a:gd name="connsiteY3" fmla="*/ 701040 h 871728"/>
                <a:gd name="connsiteX4" fmla="*/ 621792 w 621792"/>
                <a:gd name="connsiteY4" fmla="*/ 0 h 87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92" h="871728">
                  <a:moveTo>
                    <a:pt x="67056" y="871728"/>
                  </a:moveTo>
                  <a:lnTo>
                    <a:pt x="0" y="134112"/>
                  </a:lnTo>
                  <a:lnTo>
                    <a:pt x="85344" y="152400"/>
                  </a:lnTo>
                  <a:lnTo>
                    <a:pt x="615696" y="701040"/>
                  </a:lnTo>
                  <a:lnTo>
                    <a:pt x="621792" y="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2" name="Freeform: Shape 41">
              <a:extLst>
                <a:ext uri="{FF2B5EF4-FFF2-40B4-BE49-F238E27FC236}">
                  <a16:creationId xmlns:a16="http://schemas.microsoft.com/office/drawing/2014/main" id="{4E60E562-9757-5F1F-8F36-293262AD9526}"/>
                </a:ext>
              </a:extLst>
            </p:cNvPr>
            <p:cNvSpPr/>
            <p:nvPr/>
          </p:nvSpPr>
          <p:spPr>
            <a:xfrm>
              <a:off x="11990832" y="6358128"/>
              <a:ext cx="658368" cy="664464"/>
            </a:xfrm>
            <a:custGeom>
              <a:avLst/>
              <a:gdLst>
                <a:gd name="connsiteX0" fmla="*/ 609600 w 658368"/>
                <a:gd name="connsiteY0" fmla="*/ 54864 h 664464"/>
                <a:gd name="connsiteX1" fmla="*/ 353568 w 658368"/>
                <a:gd name="connsiteY1" fmla="*/ 0 h 664464"/>
                <a:gd name="connsiteX2" fmla="*/ 164592 w 658368"/>
                <a:gd name="connsiteY2" fmla="*/ 36576 h 664464"/>
                <a:gd name="connsiteX3" fmla="*/ 85344 w 658368"/>
                <a:gd name="connsiteY3" fmla="*/ 109728 h 664464"/>
                <a:gd name="connsiteX4" fmla="*/ 18288 w 658368"/>
                <a:gd name="connsiteY4" fmla="*/ 256032 h 664464"/>
                <a:gd name="connsiteX5" fmla="*/ 0 w 658368"/>
                <a:gd name="connsiteY5" fmla="*/ 420624 h 664464"/>
                <a:gd name="connsiteX6" fmla="*/ 36576 w 658368"/>
                <a:gd name="connsiteY6" fmla="*/ 530352 h 664464"/>
                <a:gd name="connsiteX7" fmla="*/ 128016 w 658368"/>
                <a:gd name="connsiteY7" fmla="*/ 573024 h 664464"/>
                <a:gd name="connsiteX8" fmla="*/ 304800 w 658368"/>
                <a:gd name="connsiteY8" fmla="*/ 627888 h 664464"/>
                <a:gd name="connsiteX9" fmla="*/ 231648 w 658368"/>
                <a:gd name="connsiteY9" fmla="*/ 664464 h 664464"/>
                <a:gd name="connsiteX10" fmla="*/ 420624 w 658368"/>
                <a:gd name="connsiteY10" fmla="*/ 591312 h 664464"/>
                <a:gd name="connsiteX11" fmla="*/ 609600 w 658368"/>
                <a:gd name="connsiteY11" fmla="*/ 505968 h 664464"/>
                <a:gd name="connsiteX12" fmla="*/ 646176 w 658368"/>
                <a:gd name="connsiteY12" fmla="*/ 438912 h 664464"/>
                <a:gd name="connsiteX13" fmla="*/ 658368 w 658368"/>
                <a:gd name="connsiteY13" fmla="*/ 262128 h 664464"/>
                <a:gd name="connsiteX14" fmla="*/ 609600 w 658368"/>
                <a:gd name="connsiteY14" fmla="*/ 54864 h 6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8368" h="664464">
                  <a:moveTo>
                    <a:pt x="609600" y="54864"/>
                  </a:moveTo>
                  <a:lnTo>
                    <a:pt x="353568" y="0"/>
                  </a:lnTo>
                  <a:lnTo>
                    <a:pt x="164592" y="36576"/>
                  </a:lnTo>
                  <a:lnTo>
                    <a:pt x="85344" y="109728"/>
                  </a:lnTo>
                  <a:lnTo>
                    <a:pt x="18288" y="256032"/>
                  </a:lnTo>
                  <a:lnTo>
                    <a:pt x="0" y="420624"/>
                  </a:lnTo>
                  <a:lnTo>
                    <a:pt x="36576" y="530352"/>
                  </a:lnTo>
                  <a:lnTo>
                    <a:pt x="128016" y="573024"/>
                  </a:lnTo>
                  <a:lnTo>
                    <a:pt x="304800" y="627888"/>
                  </a:lnTo>
                  <a:lnTo>
                    <a:pt x="231648" y="664464"/>
                  </a:lnTo>
                  <a:lnTo>
                    <a:pt x="420624" y="591312"/>
                  </a:lnTo>
                  <a:lnTo>
                    <a:pt x="609600" y="505968"/>
                  </a:lnTo>
                  <a:lnTo>
                    <a:pt x="646176" y="438912"/>
                  </a:lnTo>
                  <a:lnTo>
                    <a:pt x="658368" y="262128"/>
                  </a:lnTo>
                  <a:lnTo>
                    <a:pt x="609600" y="54864"/>
                  </a:lnTo>
                  <a:close/>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3" name="Freeform: Shape 42">
              <a:extLst>
                <a:ext uri="{FF2B5EF4-FFF2-40B4-BE49-F238E27FC236}">
                  <a16:creationId xmlns:a16="http://schemas.microsoft.com/office/drawing/2014/main" id="{62B79D0F-04E2-4258-CB1F-BF84BF5E0186}"/>
                </a:ext>
              </a:extLst>
            </p:cNvPr>
            <p:cNvSpPr/>
            <p:nvPr/>
          </p:nvSpPr>
          <p:spPr>
            <a:xfrm>
              <a:off x="13082016" y="6266688"/>
              <a:ext cx="914400" cy="1024128"/>
            </a:xfrm>
            <a:custGeom>
              <a:avLst/>
              <a:gdLst>
                <a:gd name="connsiteX0" fmla="*/ 914400 w 914400"/>
                <a:gd name="connsiteY0" fmla="*/ 0 h 1024128"/>
                <a:gd name="connsiteX1" fmla="*/ 798576 w 914400"/>
                <a:gd name="connsiteY1" fmla="*/ 0 h 1024128"/>
                <a:gd name="connsiteX2" fmla="*/ 536448 w 914400"/>
                <a:gd name="connsiteY2" fmla="*/ 48768 h 1024128"/>
                <a:gd name="connsiteX3" fmla="*/ 304800 w 914400"/>
                <a:gd name="connsiteY3" fmla="*/ 121920 h 1024128"/>
                <a:gd name="connsiteX4" fmla="*/ 170688 w 914400"/>
                <a:gd name="connsiteY4" fmla="*/ 249936 h 1024128"/>
                <a:gd name="connsiteX5" fmla="*/ 97536 w 914400"/>
                <a:gd name="connsiteY5" fmla="*/ 420624 h 1024128"/>
                <a:gd name="connsiteX6" fmla="*/ 0 w 914400"/>
                <a:gd name="connsiteY6" fmla="*/ 646176 h 1024128"/>
                <a:gd name="connsiteX7" fmla="*/ 42672 w 914400"/>
                <a:gd name="connsiteY7" fmla="*/ 768096 h 1024128"/>
                <a:gd name="connsiteX8" fmla="*/ 121920 w 914400"/>
                <a:gd name="connsiteY8" fmla="*/ 883920 h 1024128"/>
                <a:gd name="connsiteX9" fmla="*/ 195072 w 914400"/>
                <a:gd name="connsiteY9" fmla="*/ 938784 h 1024128"/>
                <a:gd name="connsiteX10" fmla="*/ 316992 w 914400"/>
                <a:gd name="connsiteY10" fmla="*/ 1024128 h 1024128"/>
                <a:gd name="connsiteX11" fmla="*/ 640080 w 914400"/>
                <a:gd name="connsiteY11" fmla="*/ 1024128 h 1024128"/>
                <a:gd name="connsiteX12" fmla="*/ 792480 w 914400"/>
                <a:gd name="connsiteY12" fmla="*/ 100584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 h="1024128">
                  <a:moveTo>
                    <a:pt x="914400" y="0"/>
                  </a:moveTo>
                  <a:lnTo>
                    <a:pt x="798576" y="0"/>
                  </a:lnTo>
                  <a:lnTo>
                    <a:pt x="536448" y="48768"/>
                  </a:lnTo>
                  <a:lnTo>
                    <a:pt x="304800" y="121920"/>
                  </a:lnTo>
                  <a:lnTo>
                    <a:pt x="170688" y="249936"/>
                  </a:lnTo>
                  <a:lnTo>
                    <a:pt x="97536" y="420624"/>
                  </a:lnTo>
                  <a:lnTo>
                    <a:pt x="0" y="646176"/>
                  </a:lnTo>
                  <a:lnTo>
                    <a:pt x="42672" y="768096"/>
                  </a:lnTo>
                  <a:lnTo>
                    <a:pt x="121920" y="883920"/>
                  </a:lnTo>
                  <a:lnTo>
                    <a:pt x="195072" y="938784"/>
                  </a:lnTo>
                  <a:lnTo>
                    <a:pt x="316992" y="1024128"/>
                  </a:lnTo>
                  <a:lnTo>
                    <a:pt x="640080" y="1024128"/>
                  </a:lnTo>
                  <a:lnTo>
                    <a:pt x="792480" y="100584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4" name="Freeform: Shape 43">
              <a:extLst>
                <a:ext uri="{FF2B5EF4-FFF2-40B4-BE49-F238E27FC236}">
                  <a16:creationId xmlns:a16="http://schemas.microsoft.com/office/drawing/2014/main" id="{98E57518-A93B-8362-E379-542E6A252426}"/>
                </a:ext>
              </a:extLst>
            </p:cNvPr>
            <p:cNvSpPr/>
            <p:nvPr/>
          </p:nvSpPr>
          <p:spPr>
            <a:xfrm>
              <a:off x="6588760" y="6873240"/>
              <a:ext cx="894080" cy="1249680"/>
            </a:xfrm>
            <a:custGeom>
              <a:avLst/>
              <a:gdLst>
                <a:gd name="connsiteX0" fmla="*/ 751840 w 894080"/>
                <a:gd name="connsiteY0" fmla="*/ 0 h 1249680"/>
                <a:gd name="connsiteX1" fmla="*/ 538480 w 894080"/>
                <a:gd name="connsiteY1" fmla="*/ 5080 h 1249680"/>
                <a:gd name="connsiteX2" fmla="*/ 304800 w 894080"/>
                <a:gd name="connsiteY2" fmla="*/ 116840 h 1249680"/>
                <a:gd name="connsiteX3" fmla="*/ 60960 w 894080"/>
                <a:gd name="connsiteY3" fmla="*/ 259080 h 1249680"/>
                <a:gd name="connsiteX4" fmla="*/ 0 w 894080"/>
                <a:gd name="connsiteY4" fmla="*/ 568960 h 1249680"/>
                <a:gd name="connsiteX5" fmla="*/ 91440 w 894080"/>
                <a:gd name="connsiteY5" fmla="*/ 889000 h 1249680"/>
                <a:gd name="connsiteX6" fmla="*/ 289560 w 894080"/>
                <a:gd name="connsiteY6" fmla="*/ 1112520 h 1249680"/>
                <a:gd name="connsiteX7" fmla="*/ 513080 w 894080"/>
                <a:gd name="connsiteY7" fmla="*/ 1249680 h 1249680"/>
                <a:gd name="connsiteX8" fmla="*/ 680720 w 894080"/>
                <a:gd name="connsiteY8" fmla="*/ 1112520 h 1249680"/>
                <a:gd name="connsiteX9" fmla="*/ 894080 w 894080"/>
                <a:gd name="connsiteY9" fmla="*/ 960120 h 12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1249680">
                  <a:moveTo>
                    <a:pt x="751840" y="0"/>
                  </a:moveTo>
                  <a:lnTo>
                    <a:pt x="538480" y="5080"/>
                  </a:lnTo>
                  <a:lnTo>
                    <a:pt x="304800" y="116840"/>
                  </a:lnTo>
                  <a:lnTo>
                    <a:pt x="60960" y="259080"/>
                  </a:lnTo>
                  <a:lnTo>
                    <a:pt x="0" y="568960"/>
                  </a:lnTo>
                  <a:lnTo>
                    <a:pt x="91440" y="889000"/>
                  </a:lnTo>
                  <a:lnTo>
                    <a:pt x="289560" y="1112520"/>
                  </a:lnTo>
                  <a:lnTo>
                    <a:pt x="513080" y="1249680"/>
                  </a:lnTo>
                  <a:lnTo>
                    <a:pt x="680720" y="1112520"/>
                  </a:lnTo>
                  <a:lnTo>
                    <a:pt x="894080" y="96012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5" name="Freeform: Shape 44">
              <a:extLst>
                <a:ext uri="{FF2B5EF4-FFF2-40B4-BE49-F238E27FC236}">
                  <a16:creationId xmlns:a16="http://schemas.microsoft.com/office/drawing/2014/main" id="{F5B57B46-A919-7292-F648-9152C27BE794}"/>
                </a:ext>
              </a:extLst>
            </p:cNvPr>
            <p:cNvSpPr/>
            <p:nvPr/>
          </p:nvSpPr>
          <p:spPr>
            <a:xfrm>
              <a:off x="7620000" y="7086600"/>
              <a:ext cx="640080" cy="863600"/>
            </a:xfrm>
            <a:custGeom>
              <a:avLst/>
              <a:gdLst>
                <a:gd name="connsiteX0" fmla="*/ 513080 w 640080"/>
                <a:gd name="connsiteY0" fmla="*/ 0 h 863600"/>
                <a:gd name="connsiteX1" fmla="*/ 284480 w 640080"/>
                <a:gd name="connsiteY1" fmla="*/ 20320 h 863600"/>
                <a:gd name="connsiteX2" fmla="*/ 96520 w 640080"/>
                <a:gd name="connsiteY2" fmla="*/ 152400 h 863600"/>
                <a:gd name="connsiteX3" fmla="*/ 10160 w 640080"/>
                <a:gd name="connsiteY3" fmla="*/ 345440 h 863600"/>
                <a:gd name="connsiteX4" fmla="*/ 482600 w 640080"/>
                <a:gd name="connsiteY4" fmla="*/ 340360 h 863600"/>
                <a:gd name="connsiteX5" fmla="*/ 15240 w 640080"/>
                <a:gd name="connsiteY5" fmla="*/ 350520 h 863600"/>
                <a:gd name="connsiteX6" fmla="*/ 0 w 640080"/>
                <a:gd name="connsiteY6" fmla="*/ 533400 h 863600"/>
                <a:gd name="connsiteX7" fmla="*/ 25400 w 640080"/>
                <a:gd name="connsiteY7" fmla="*/ 716280 h 863600"/>
                <a:gd name="connsiteX8" fmla="*/ 106680 w 640080"/>
                <a:gd name="connsiteY8" fmla="*/ 828040 h 863600"/>
                <a:gd name="connsiteX9" fmla="*/ 218440 w 640080"/>
                <a:gd name="connsiteY9" fmla="*/ 863600 h 863600"/>
                <a:gd name="connsiteX10" fmla="*/ 497840 w 640080"/>
                <a:gd name="connsiteY10" fmla="*/ 828040 h 863600"/>
                <a:gd name="connsiteX11" fmla="*/ 640080 w 640080"/>
                <a:gd name="connsiteY11" fmla="*/ 75692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080" h="863600">
                  <a:moveTo>
                    <a:pt x="513080" y="0"/>
                  </a:moveTo>
                  <a:lnTo>
                    <a:pt x="284480" y="20320"/>
                  </a:lnTo>
                  <a:lnTo>
                    <a:pt x="96520" y="152400"/>
                  </a:lnTo>
                  <a:lnTo>
                    <a:pt x="10160" y="345440"/>
                  </a:lnTo>
                  <a:lnTo>
                    <a:pt x="482600" y="340360"/>
                  </a:lnTo>
                  <a:lnTo>
                    <a:pt x="15240" y="350520"/>
                  </a:lnTo>
                  <a:lnTo>
                    <a:pt x="0" y="533400"/>
                  </a:lnTo>
                  <a:lnTo>
                    <a:pt x="25400" y="716280"/>
                  </a:lnTo>
                  <a:lnTo>
                    <a:pt x="106680" y="828040"/>
                  </a:lnTo>
                  <a:lnTo>
                    <a:pt x="218440" y="863600"/>
                  </a:lnTo>
                  <a:lnTo>
                    <a:pt x="497840" y="828040"/>
                  </a:lnTo>
                  <a:lnTo>
                    <a:pt x="640080" y="75692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6" name="Freeform: Shape 45">
              <a:extLst>
                <a:ext uri="{FF2B5EF4-FFF2-40B4-BE49-F238E27FC236}">
                  <a16:creationId xmlns:a16="http://schemas.microsoft.com/office/drawing/2014/main" id="{071DCC08-EDF8-2173-7B80-45DE56C9ECC5}"/>
                </a:ext>
              </a:extLst>
            </p:cNvPr>
            <p:cNvSpPr/>
            <p:nvPr/>
          </p:nvSpPr>
          <p:spPr>
            <a:xfrm>
              <a:off x="8199120" y="6847840"/>
              <a:ext cx="1046480" cy="1432560"/>
            </a:xfrm>
            <a:custGeom>
              <a:avLst/>
              <a:gdLst>
                <a:gd name="connsiteX0" fmla="*/ 325120 w 1046480"/>
                <a:gd name="connsiteY0" fmla="*/ 0 h 1432560"/>
                <a:gd name="connsiteX1" fmla="*/ 325120 w 1046480"/>
                <a:gd name="connsiteY1" fmla="*/ 314960 h 1432560"/>
                <a:gd name="connsiteX2" fmla="*/ 269240 w 1046480"/>
                <a:gd name="connsiteY2" fmla="*/ 711200 h 1432560"/>
                <a:gd name="connsiteX3" fmla="*/ 162560 w 1046480"/>
                <a:gd name="connsiteY3" fmla="*/ 1264920 h 1432560"/>
                <a:gd name="connsiteX4" fmla="*/ 127000 w 1046480"/>
                <a:gd name="connsiteY4" fmla="*/ 1432560 h 1432560"/>
                <a:gd name="connsiteX5" fmla="*/ 0 w 1046480"/>
                <a:gd name="connsiteY5" fmla="*/ 1427480 h 1432560"/>
                <a:gd name="connsiteX6" fmla="*/ 365760 w 1046480"/>
                <a:gd name="connsiteY6" fmla="*/ 1432560 h 1432560"/>
                <a:gd name="connsiteX7" fmla="*/ 670560 w 1046480"/>
                <a:gd name="connsiteY7" fmla="*/ 1422400 h 1432560"/>
                <a:gd name="connsiteX8" fmla="*/ 1041400 w 1046480"/>
                <a:gd name="connsiteY8" fmla="*/ 1356360 h 1432560"/>
                <a:gd name="connsiteX9" fmla="*/ 1046480 w 1046480"/>
                <a:gd name="connsiteY9" fmla="*/ 1021080 h 1432560"/>
                <a:gd name="connsiteX10" fmla="*/ 939800 w 1046480"/>
                <a:gd name="connsiteY10" fmla="*/ 817880 h 1432560"/>
                <a:gd name="connsiteX11" fmla="*/ 635000 w 1046480"/>
                <a:gd name="connsiteY11" fmla="*/ 685800 h 1432560"/>
                <a:gd name="connsiteX12" fmla="*/ 477520 w 1046480"/>
                <a:gd name="connsiteY12" fmla="*/ 665480 h 1432560"/>
                <a:gd name="connsiteX13" fmla="*/ 269240 w 1046480"/>
                <a:gd name="connsiteY13" fmla="*/ 640080 h 1432560"/>
                <a:gd name="connsiteX14" fmla="*/ 233680 w 1046480"/>
                <a:gd name="connsiteY14" fmla="*/ 899160 h 1432560"/>
                <a:gd name="connsiteX15" fmla="*/ 497840 w 1046480"/>
                <a:gd name="connsiteY15" fmla="*/ 822960 h 1432560"/>
                <a:gd name="connsiteX16" fmla="*/ 574040 w 1046480"/>
                <a:gd name="connsiteY16" fmla="*/ 772160 h 1432560"/>
                <a:gd name="connsiteX17" fmla="*/ 635000 w 1046480"/>
                <a:gd name="connsiteY17" fmla="*/ 619760 h 1432560"/>
                <a:gd name="connsiteX18" fmla="*/ 756920 w 1046480"/>
                <a:gd name="connsiteY18" fmla="*/ 457200 h 1432560"/>
                <a:gd name="connsiteX19" fmla="*/ 868680 w 1046480"/>
                <a:gd name="connsiteY19" fmla="*/ 299720 h 1432560"/>
                <a:gd name="connsiteX20" fmla="*/ 868680 w 1046480"/>
                <a:gd name="connsiteY20" fmla="*/ 177800 h 1432560"/>
                <a:gd name="connsiteX21" fmla="*/ 828040 w 1046480"/>
                <a:gd name="connsiteY21" fmla="*/ 91440 h 1432560"/>
                <a:gd name="connsiteX22" fmla="*/ 797560 w 1046480"/>
                <a:gd name="connsiteY22" fmla="*/ 55880 h 1432560"/>
                <a:gd name="connsiteX23" fmla="*/ 314960 w 1046480"/>
                <a:gd name="connsiteY23" fmla="*/ 6604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6480" h="1432560">
                  <a:moveTo>
                    <a:pt x="325120" y="0"/>
                  </a:moveTo>
                  <a:lnTo>
                    <a:pt x="325120" y="314960"/>
                  </a:lnTo>
                  <a:lnTo>
                    <a:pt x="269240" y="711200"/>
                  </a:lnTo>
                  <a:lnTo>
                    <a:pt x="162560" y="1264920"/>
                  </a:lnTo>
                  <a:lnTo>
                    <a:pt x="127000" y="1432560"/>
                  </a:lnTo>
                  <a:lnTo>
                    <a:pt x="0" y="1427480"/>
                  </a:lnTo>
                  <a:lnTo>
                    <a:pt x="365760" y="1432560"/>
                  </a:lnTo>
                  <a:lnTo>
                    <a:pt x="670560" y="1422400"/>
                  </a:lnTo>
                  <a:lnTo>
                    <a:pt x="1041400" y="1356360"/>
                  </a:lnTo>
                  <a:cubicBezTo>
                    <a:pt x="1043093" y="1244600"/>
                    <a:pt x="1044787" y="1132840"/>
                    <a:pt x="1046480" y="1021080"/>
                  </a:cubicBezTo>
                  <a:lnTo>
                    <a:pt x="939800" y="817880"/>
                  </a:lnTo>
                  <a:lnTo>
                    <a:pt x="635000" y="685800"/>
                  </a:lnTo>
                  <a:lnTo>
                    <a:pt x="477520" y="665480"/>
                  </a:lnTo>
                  <a:lnTo>
                    <a:pt x="269240" y="640080"/>
                  </a:lnTo>
                  <a:lnTo>
                    <a:pt x="233680" y="899160"/>
                  </a:lnTo>
                  <a:lnTo>
                    <a:pt x="497840" y="822960"/>
                  </a:lnTo>
                  <a:lnTo>
                    <a:pt x="574040" y="772160"/>
                  </a:lnTo>
                  <a:lnTo>
                    <a:pt x="635000" y="619760"/>
                  </a:lnTo>
                  <a:lnTo>
                    <a:pt x="756920" y="457200"/>
                  </a:lnTo>
                  <a:lnTo>
                    <a:pt x="868680" y="299720"/>
                  </a:lnTo>
                  <a:lnTo>
                    <a:pt x="868680" y="177800"/>
                  </a:lnTo>
                  <a:lnTo>
                    <a:pt x="828040" y="91440"/>
                  </a:lnTo>
                  <a:lnTo>
                    <a:pt x="797560" y="55880"/>
                  </a:lnTo>
                  <a:lnTo>
                    <a:pt x="314960" y="6604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7" name="Freeform: Shape 46">
              <a:extLst>
                <a:ext uri="{FF2B5EF4-FFF2-40B4-BE49-F238E27FC236}">
                  <a16:creationId xmlns:a16="http://schemas.microsoft.com/office/drawing/2014/main" id="{5B4F2393-E474-E621-1FD6-04473E21BD2E}"/>
                </a:ext>
              </a:extLst>
            </p:cNvPr>
            <p:cNvSpPr/>
            <p:nvPr/>
          </p:nvSpPr>
          <p:spPr>
            <a:xfrm>
              <a:off x="9702800" y="7213600"/>
              <a:ext cx="894080" cy="1107440"/>
            </a:xfrm>
            <a:custGeom>
              <a:avLst/>
              <a:gdLst>
                <a:gd name="connsiteX0" fmla="*/ 894080 w 894080"/>
                <a:gd name="connsiteY0" fmla="*/ 71120 h 1107440"/>
                <a:gd name="connsiteX1" fmla="*/ 10160 w 894080"/>
                <a:gd name="connsiteY1" fmla="*/ 187960 h 1107440"/>
                <a:gd name="connsiteX2" fmla="*/ 254000 w 894080"/>
                <a:gd name="connsiteY2" fmla="*/ 132080 h 1107440"/>
                <a:gd name="connsiteX3" fmla="*/ 238760 w 894080"/>
                <a:gd name="connsiteY3" fmla="*/ 0 h 1107440"/>
                <a:gd name="connsiteX4" fmla="*/ 259080 w 894080"/>
                <a:gd name="connsiteY4" fmla="*/ 147320 h 1107440"/>
                <a:gd name="connsiteX5" fmla="*/ 187960 w 894080"/>
                <a:gd name="connsiteY5" fmla="*/ 690880 h 1107440"/>
                <a:gd name="connsiteX6" fmla="*/ 838200 w 894080"/>
                <a:gd name="connsiteY6" fmla="*/ 665480 h 1107440"/>
                <a:gd name="connsiteX7" fmla="*/ 0 w 894080"/>
                <a:gd name="connsiteY7" fmla="*/ 716280 h 1107440"/>
                <a:gd name="connsiteX8" fmla="*/ 198120 w 894080"/>
                <a:gd name="connsiteY8" fmla="*/ 701040 h 1107440"/>
                <a:gd name="connsiteX9" fmla="*/ 30480 w 894080"/>
                <a:gd name="connsiteY9" fmla="*/ 1107440 h 1107440"/>
                <a:gd name="connsiteX10" fmla="*/ 894080 w 894080"/>
                <a:gd name="connsiteY10" fmla="*/ 1051560 h 110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4080" h="1107440">
                  <a:moveTo>
                    <a:pt x="894080" y="71120"/>
                  </a:moveTo>
                  <a:lnTo>
                    <a:pt x="10160" y="187960"/>
                  </a:lnTo>
                  <a:lnTo>
                    <a:pt x="254000" y="132080"/>
                  </a:lnTo>
                  <a:lnTo>
                    <a:pt x="238760" y="0"/>
                  </a:lnTo>
                  <a:lnTo>
                    <a:pt x="259080" y="147320"/>
                  </a:lnTo>
                  <a:lnTo>
                    <a:pt x="187960" y="690880"/>
                  </a:lnTo>
                  <a:lnTo>
                    <a:pt x="838200" y="665480"/>
                  </a:lnTo>
                  <a:lnTo>
                    <a:pt x="0" y="716280"/>
                  </a:lnTo>
                  <a:lnTo>
                    <a:pt x="198120" y="701040"/>
                  </a:lnTo>
                  <a:lnTo>
                    <a:pt x="30480" y="1107440"/>
                  </a:lnTo>
                  <a:lnTo>
                    <a:pt x="894080" y="105156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9" name="Freeform: Shape 48">
              <a:extLst>
                <a:ext uri="{FF2B5EF4-FFF2-40B4-BE49-F238E27FC236}">
                  <a16:creationId xmlns:a16="http://schemas.microsoft.com/office/drawing/2014/main" id="{E2FEB4BE-7465-C251-70F4-8C8CD5A0D88B}"/>
                </a:ext>
              </a:extLst>
            </p:cNvPr>
            <p:cNvSpPr/>
            <p:nvPr/>
          </p:nvSpPr>
          <p:spPr>
            <a:xfrm>
              <a:off x="12806680" y="7625080"/>
              <a:ext cx="1193800" cy="1021080"/>
            </a:xfrm>
            <a:custGeom>
              <a:avLst/>
              <a:gdLst>
                <a:gd name="connsiteX0" fmla="*/ 1168400 w 1193800"/>
                <a:gd name="connsiteY0" fmla="*/ 0 h 1021080"/>
                <a:gd name="connsiteX1" fmla="*/ 787400 w 1193800"/>
                <a:gd name="connsiteY1" fmla="*/ 30480 h 1021080"/>
                <a:gd name="connsiteX2" fmla="*/ 518160 w 1193800"/>
                <a:gd name="connsiteY2" fmla="*/ 20320 h 1021080"/>
                <a:gd name="connsiteX3" fmla="*/ 233680 w 1193800"/>
                <a:gd name="connsiteY3" fmla="*/ 50800 h 1021080"/>
                <a:gd name="connsiteX4" fmla="*/ 0 w 1193800"/>
                <a:gd name="connsiteY4" fmla="*/ 116840 h 1021080"/>
                <a:gd name="connsiteX5" fmla="*/ 213360 w 1193800"/>
                <a:gd name="connsiteY5" fmla="*/ 55880 h 1021080"/>
                <a:gd name="connsiteX6" fmla="*/ 152400 w 1193800"/>
                <a:gd name="connsiteY6" fmla="*/ 482600 h 1021080"/>
                <a:gd name="connsiteX7" fmla="*/ 1193800 w 1193800"/>
                <a:gd name="connsiteY7" fmla="*/ 375920 h 1021080"/>
                <a:gd name="connsiteX8" fmla="*/ 35560 w 1193800"/>
                <a:gd name="connsiteY8" fmla="*/ 497840 h 1021080"/>
                <a:gd name="connsiteX9" fmla="*/ 172720 w 1193800"/>
                <a:gd name="connsiteY9" fmla="*/ 482600 h 1021080"/>
                <a:gd name="connsiteX10" fmla="*/ 127000 w 1193800"/>
                <a:gd name="connsiteY10" fmla="*/ 1021080 h 1021080"/>
                <a:gd name="connsiteX11" fmla="*/ 812800 w 1193800"/>
                <a:gd name="connsiteY11" fmla="*/ 883920 h 102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3800" h="1021080">
                  <a:moveTo>
                    <a:pt x="1168400" y="0"/>
                  </a:moveTo>
                  <a:lnTo>
                    <a:pt x="787400" y="30480"/>
                  </a:lnTo>
                  <a:lnTo>
                    <a:pt x="518160" y="20320"/>
                  </a:lnTo>
                  <a:lnTo>
                    <a:pt x="233680" y="50800"/>
                  </a:lnTo>
                  <a:lnTo>
                    <a:pt x="0" y="116840"/>
                  </a:lnTo>
                  <a:lnTo>
                    <a:pt x="213360" y="55880"/>
                  </a:lnTo>
                  <a:lnTo>
                    <a:pt x="152400" y="482600"/>
                  </a:lnTo>
                  <a:lnTo>
                    <a:pt x="1193800" y="375920"/>
                  </a:lnTo>
                  <a:lnTo>
                    <a:pt x="35560" y="497840"/>
                  </a:lnTo>
                  <a:lnTo>
                    <a:pt x="172720" y="482600"/>
                  </a:lnTo>
                  <a:lnTo>
                    <a:pt x="127000" y="1021080"/>
                  </a:lnTo>
                  <a:lnTo>
                    <a:pt x="812800" y="88392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8" name="Freeform: Shape 47">
              <a:extLst>
                <a:ext uri="{FF2B5EF4-FFF2-40B4-BE49-F238E27FC236}">
                  <a16:creationId xmlns:a16="http://schemas.microsoft.com/office/drawing/2014/main" id="{F67A2087-34DF-1CCE-09EE-2A160DD0F4DF}"/>
                </a:ext>
              </a:extLst>
            </p:cNvPr>
            <p:cNvSpPr/>
            <p:nvPr/>
          </p:nvSpPr>
          <p:spPr>
            <a:xfrm>
              <a:off x="11084560" y="7731760"/>
              <a:ext cx="1513840" cy="777240"/>
            </a:xfrm>
            <a:custGeom>
              <a:avLst/>
              <a:gdLst>
                <a:gd name="connsiteX0" fmla="*/ 0 w 1513840"/>
                <a:gd name="connsiteY0" fmla="*/ 0 h 777240"/>
                <a:gd name="connsiteX1" fmla="*/ 1513840 w 1513840"/>
                <a:gd name="connsiteY1" fmla="*/ 0 h 777240"/>
                <a:gd name="connsiteX2" fmla="*/ 792480 w 1513840"/>
                <a:gd name="connsiteY2" fmla="*/ 0 h 777240"/>
                <a:gd name="connsiteX3" fmla="*/ 675640 w 1513840"/>
                <a:gd name="connsiteY3" fmla="*/ 777240 h 777240"/>
              </a:gdLst>
              <a:ahLst/>
              <a:cxnLst>
                <a:cxn ang="0">
                  <a:pos x="connsiteX0" y="connsiteY0"/>
                </a:cxn>
                <a:cxn ang="0">
                  <a:pos x="connsiteX1" y="connsiteY1"/>
                </a:cxn>
                <a:cxn ang="0">
                  <a:pos x="connsiteX2" y="connsiteY2"/>
                </a:cxn>
                <a:cxn ang="0">
                  <a:pos x="connsiteX3" y="connsiteY3"/>
                </a:cxn>
              </a:cxnLst>
              <a:rect l="l" t="t" r="r" b="b"/>
              <a:pathLst>
                <a:path w="1513840" h="777240">
                  <a:moveTo>
                    <a:pt x="0" y="0"/>
                  </a:moveTo>
                  <a:lnTo>
                    <a:pt x="1513840" y="0"/>
                  </a:lnTo>
                  <a:lnTo>
                    <a:pt x="792480" y="0"/>
                  </a:lnTo>
                  <a:lnTo>
                    <a:pt x="675640" y="77724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0" name="Freeform: Shape 49">
              <a:extLst>
                <a:ext uri="{FF2B5EF4-FFF2-40B4-BE49-F238E27FC236}">
                  <a16:creationId xmlns:a16="http://schemas.microsoft.com/office/drawing/2014/main" id="{8DD3C911-C07B-221A-3138-C543B30D260B}"/>
                </a:ext>
              </a:extLst>
            </p:cNvPr>
            <p:cNvSpPr/>
            <p:nvPr/>
          </p:nvSpPr>
          <p:spPr>
            <a:xfrm>
              <a:off x="7132320" y="8397240"/>
              <a:ext cx="1188720" cy="1104900"/>
            </a:xfrm>
            <a:custGeom>
              <a:avLst/>
              <a:gdLst>
                <a:gd name="connsiteX0" fmla="*/ 1188720 w 1188720"/>
                <a:gd name="connsiteY0" fmla="*/ 1089660 h 1104900"/>
                <a:gd name="connsiteX1" fmla="*/ 1051560 w 1188720"/>
                <a:gd name="connsiteY1" fmla="*/ 1074420 h 1104900"/>
                <a:gd name="connsiteX2" fmla="*/ 746760 w 1188720"/>
                <a:gd name="connsiteY2" fmla="*/ 1028700 h 1104900"/>
                <a:gd name="connsiteX3" fmla="*/ 510540 w 1188720"/>
                <a:gd name="connsiteY3" fmla="*/ 975360 h 1104900"/>
                <a:gd name="connsiteX4" fmla="*/ 236220 w 1188720"/>
                <a:gd name="connsiteY4" fmla="*/ 929640 h 1104900"/>
                <a:gd name="connsiteX5" fmla="*/ 15240 w 1188720"/>
                <a:gd name="connsiteY5" fmla="*/ 914400 h 1104900"/>
                <a:gd name="connsiteX6" fmla="*/ 0 w 1188720"/>
                <a:gd name="connsiteY6" fmla="*/ 693420 h 1104900"/>
                <a:gd name="connsiteX7" fmla="*/ 15240 w 1188720"/>
                <a:gd name="connsiteY7" fmla="*/ 388620 h 1104900"/>
                <a:gd name="connsiteX8" fmla="*/ 144780 w 1188720"/>
                <a:gd name="connsiteY8" fmla="*/ 190500 h 1104900"/>
                <a:gd name="connsiteX9" fmla="*/ 403860 w 1188720"/>
                <a:gd name="connsiteY9" fmla="*/ 0 h 1104900"/>
                <a:gd name="connsiteX10" fmla="*/ 701040 w 1188720"/>
                <a:gd name="connsiteY10" fmla="*/ 22860 h 1104900"/>
                <a:gd name="connsiteX11" fmla="*/ 876300 w 1188720"/>
                <a:gd name="connsiteY11" fmla="*/ 114300 h 1104900"/>
                <a:gd name="connsiteX12" fmla="*/ 1127760 w 1188720"/>
                <a:gd name="connsiteY12" fmla="*/ 251460 h 1104900"/>
                <a:gd name="connsiteX13" fmla="*/ 1051560 w 1188720"/>
                <a:gd name="connsiteY13" fmla="*/ 480060 h 1104900"/>
                <a:gd name="connsiteX14" fmla="*/ 899160 w 1188720"/>
                <a:gd name="connsiteY14" fmla="*/ 609600 h 1104900"/>
                <a:gd name="connsiteX15" fmla="*/ 487680 w 1188720"/>
                <a:gd name="connsiteY15" fmla="*/ 853440 h 1104900"/>
                <a:gd name="connsiteX16" fmla="*/ 320040 w 1188720"/>
                <a:gd name="connsiteY16" fmla="*/ 1005840 h 1104900"/>
                <a:gd name="connsiteX17" fmla="*/ 182880 w 1188720"/>
                <a:gd name="connsiteY17"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8720" h="1104900">
                  <a:moveTo>
                    <a:pt x="1188720" y="1089660"/>
                  </a:moveTo>
                  <a:lnTo>
                    <a:pt x="1051560" y="1074420"/>
                  </a:lnTo>
                  <a:lnTo>
                    <a:pt x="746760" y="1028700"/>
                  </a:lnTo>
                  <a:lnTo>
                    <a:pt x="510540" y="975360"/>
                  </a:lnTo>
                  <a:lnTo>
                    <a:pt x="236220" y="929640"/>
                  </a:lnTo>
                  <a:lnTo>
                    <a:pt x="15240" y="914400"/>
                  </a:lnTo>
                  <a:lnTo>
                    <a:pt x="0" y="693420"/>
                  </a:lnTo>
                  <a:lnTo>
                    <a:pt x="15240" y="388620"/>
                  </a:lnTo>
                  <a:lnTo>
                    <a:pt x="144780" y="190500"/>
                  </a:lnTo>
                  <a:lnTo>
                    <a:pt x="403860" y="0"/>
                  </a:lnTo>
                  <a:lnTo>
                    <a:pt x="701040" y="22860"/>
                  </a:lnTo>
                  <a:lnTo>
                    <a:pt x="876300" y="114300"/>
                  </a:lnTo>
                  <a:lnTo>
                    <a:pt x="1127760" y="251460"/>
                  </a:lnTo>
                  <a:lnTo>
                    <a:pt x="1051560" y="480060"/>
                  </a:lnTo>
                  <a:lnTo>
                    <a:pt x="899160" y="609600"/>
                  </a:lnTo>
                  <a:lnTo>
                    <a:pt x="487680" y="853440"/>
                  </a:lnTo>
                  <a:lnTo>
                    <a:pt x="320040" y="1005840"/>
                  </a:lnTo>
                  <a:lnTo>
                    <a:pt x="182880" y="110490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1" name="Freeform: Shape 50">
              <a:extLst>
                <a:ext uri="{FF2B5EF4-FFF2-40B4-BE49-F238E27FC236}">
                  <a16:creationId xmlns:a16="http://schemas.microsoft.com/office/drawing/2014/main" id="{896CCA00-CE1A-24E1-B83A-66FE055795AE}"/>
                </a:ext>
              </a:extLst>
            </p:cNvPr>
            <p:cNvSpPr/>
            <p:nvPr/>
          </p:nvSpPr>
          <p:spPr>
            <a:xfrm>
              <a:off x="7437120" y="8877300"/>
              <a:ext cx="205740" cy="7620"/>
            </a:xfrm>
            <a:custGeom>
              <a:avLst/>
              <a:gdLst>
                <a:gd name="connsiteX0" fmla="*/ 0 w 205740"/>
                <a:gd name="connsiteY0" fmla="*/ 7620 h 7620"/>
                <a:gd name="connsiteX1" fmla="*/ 205740 w 205740"/>
                <a:gd name="connsiteY1" fmla="*/ 0 h 7620"/>
              </a:gdLst>
              <a:ahLst/>
              <a:cxnLst>
                <a:cxn ang="0">
                  <a:pos x="connsiteX0" y="connsiteY0"/>
                </a:cxn>
                <a:cxn ang="0">
                  <a:pos x="connsiteX1" y="connsiteY1"/>
                </a:cxn>
              </a:cxnLst>
              <a:rect l="l" t="t" r="r" b="b"/>
              <a:pathLst>
                <a:path w="205740" h="7620">
                  <a:moveTo>
                    <a:pt x="0" y="7620"/>
                  </a:moveTo>
                  <a:lnTo>
                    <a:pt x="205740" y="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2" name="Freeform: Shape 51">
              <a:extLst>
                <a:ext uri="{FF2B5EF4-FFF2-40B4-BE49-F238E27FC236}">
                  <a16:creationId xmlns:a16="http://schemas.microsoft.com/office/drawing/2014/main" id="{53A99BD4-9DCE-50A4-D344-F46E86A6C141}"/>
                </a:ext>
              </a:extLst>
            </p:cNvPr>
            <p:cNvSpPr/>
            <p:nvPr/>
          </p:nvSpPr>
          <p:spPr>
            <a:xfrm>
              <a:off x="8450580" y="8389620"/>
              <a:ext cx="1546860" cy="967740"/>
            </a:xfrm>
            <a:custGeom>
              <a:avLst/>
              <a:gdLst>
                <a:gd name="connsiteX0" fmla="*/ 1379220 w 1546860"/>
                <a:gd name="connsiteY0" fmla="*/ 853440 h 967740"/>
                <a:gd name="connsiteX1" fmla="*/ 647700 w 1546860"/>
                <a:gd name="connsiteY1" fmla="*/ 891540 h 967740"/>
                <a:gd name="connsiteX2" fmla="*/ 396240 w 1546860"/>
                <a:gd name="connsiteY2" fmla="*/ 929640 h 967740"/>
                <a:gd name="connsiteX3" fmla="*/ 640080 w 1546860"/>
                <a:gd name="connsiteY3" fmla="*/ 891540 h 967740"/>
                <a:gd name="connsiteX4" fmla="*/ 647700 w 1546860"/>
                <a:gd name="connsiteY4" fmla="*/ 967740 h 967740"/>
                <a:gd name="connsiteX5" fmla="*/ 579120 w 1546860"/>
                <a:gd name="connsiteY5" fmla="*/ 502920 h 967740"/>
                <a:gd name="connsiteX6" fmla="*/ 434340 w 1546860"/>
                <a:gd name="connsiteY6" fmla="*/ 541020 h 967740"/>
                <a:gd name="connsiteX7" fmla="*/ 807720 w 1546860"/>
                <a:gd name="connsiteY7" fmla="*/ 441960 h 967740"/>
                <a:gd name="connsiteX8" fmla="*/ 1356360 w 1546860"/>
                <a:gd name="connsiteY8" fmla="*/ 388620 h 967740"/>
                <a:gd name="connsiteX9" fmla="*/ 1546860 w 1546860"/>
                <a:gd name="connsiteY9" fmla="*/ 304800 h 967740"/>
                <a:gd name="connsiteX10" fmla="*/ 1226820 w 1546860"/>
                <a:gd name="connsiteY10" fmla="*/ 396240 h 967740"/>
                <a:gd name="connsiteX11" fmla="*/ 678180 w 1546860"/>
                <a:gd name="connsiteY11" fmla="*/ 441960 h 967740"/>
                <a:gd name="connsiteX12" fmla="*/ 571500 w 1546860"/>
                <a:gd name="connsiteY12" fmla="*/ 487680 h 967740"/>
                <a:gd name="connsiteX13" fmla="*/ 510540 w 1546860"/>
                <a:gd name="connsiteY13" fmla="*/ 106680 h 967740"/>
                <a:gd name="connsiteX14" fmla="*/ 0 w 1546860"/>
                <a:gd name="connsiteY14" fmla="*/ 198120 h 967740"/>
                <a:gd name="connsiteX15" fmla="*/ 716280 w 1546860"/>
                <a:gd name="connsiteY15" fmla="*/ 60960 h 967740"/>
                <a:gd name="connsiteX16" fmla="*/ 1135380 w 1546860"/>
                <a:gd name="connsiteY16" fmla="*/ 7620 h 967740"/>
                <a:gd name="connsiteX17" fmla="*/ 1303020 w 1546860"/>
                <a:gd name="connsiteY17" fmla="*/ 0 h 96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6860" h="967740">
                  <a:moveTo>
                    <a:pt x="1379220" y="853440"/>
                  </a:moveTo>
                  <a:lnTo>
                    <a:pt x="647700" y="891540"/>
                  </a:lnTo>
                  <a:lnTo>
                    <a:pt x="396240" y="929640"/>
                  </a:lnTo>
                  <a:lnTo>
                    <a:pt x="640080" y="891540"/>
                  </a:lnTo>
                  <a:lnTo>
                    <a:pt x="647700" y="967740"/>
                  </a:lnTo>
                  <a:lnTo>
                    <a:pt x="579120" y="502920"/>
                  </a:lnTo>
                  <a:lnTo>
                    <a:pt x="434340" y="541020"/>
                  </a:lnTo>
                  <a:lnTo>
                    <a:pt x="807720" y="441960"/>
                  </a:lnTo>
                  <a:lnTo>
                    <a:pt x="1356360" y="388620"/>
                  </a:lnTo>
                  <a:lnTo>
                    <a:pt x="1546860" y="304800"/>
                  </a:lnTo>
                  <a:lnTo>
                    <a:pt x="1226820" y="396240"/>
                  </a:lnTo>
                  <a:lnTo>
                    <a:pt x="678180" y="441960"/>
                  </a:lnTo>
                  <a:lnTo>
                    <a:pt x="571500" y="487680"/>
                  </a:lnTo>
                  <a:lnTo>
                    <a:pt x="510540" y="106680"/>
                  </a:lnTo>
                  <a:lnTo>
                    <a:pt x="0" y="198120"/>
                  </a:lnTo>
                  <a:lnTo>
                    <a:pt x="716280" y="60960"/>
                  </a:lnTo>
                  <a:lnTo>
                    <a:pt x="1135380" y="7620"/>
                  </a:lnTo>
                  <a:lnTo>
                    <a:pt x="1303020" y="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3" name="Freeform: Shape 52">
              <a:extLst>
                <a:ext uri="{FF2B5EF4-FFF2-40B4-BE49-F238E27FC236}">
                  <a16:creationId xmlns:a16="http://schemas.microsoft.com/office/drawing/2014/main" id="{FCAA84B4-01F0-2774-4CED-5427DA9286DB}"/>
                </a:ext>
              </a:extLst>
            </p:cNvPr>
            <p:cNvSpPr/>
            <p:nvPr/>
          </p:nvSpPr>
          <p:spPr>
            <a:xfrm>
              <a:off x="10251440" y="8691880"/>
              <a:ext cx="1056640" cy="767080"/>
            </a:xfrm>
            <a:custGeom>
              <a:avLst/>
              <a:gdLst>
                <a:gd name="connsiteX0" fmla="*/ 0 w 1056640"/>
                <a:gd name="connsiteY0" fmla="*/ 767080 h 767080"/>
                <a:gd name="connsiteX1" fmla="*/ 233680 w 1056640"/>
                <a:gd name="connsiteY1" fmla="*/ 711200 h 767080"/>
                <a:gd name="connsiteX2" fmla="*/ 609600 w 1056640"/>
                <a:gd name="connsiteY2" fmla="*/ 619760 h 767080"/>
                <a:gd name="connsiteX3" fmla="*/ 899160 w 1056640"/>
                <a:gd name="connsiteY3" fmla="*/ 579120 h 767080"/>
                <a:gd name="connsiteX4" fmla="*/ 960120 w 1056640"/>
                <a:gd name="connsiteY4" fmla="*/ 452120 h 767080"/>
                <a:gd name="connsiteX5" fmla="*/ 1056640 w 1056640"/>
                <a:gd name="connsiteY5" fmla="*/ 152400 h 767080"/>
                <a:gd name="connsiteX6" fmla="*/ 1021080 w 1056640"/>
                <a:gd name="connsiteY6" fmla="*/ 55880 h 767080"/>
                <a:gd name="connsiteX7" fmla="*/ 985520 w 1056640"/>
                <a:gd name="connsiteY7" fmla="*/ 20320 h 767080"/>
                <a:gd name="connsiteX8" fmla="*/ 812800 w 1056640"/>
                <a:gd name="connsiteY8" fmla="*/ 0 h 767080"/>
                <a:gd name="connsiteX9" fmla="*/ 624840 w 1056640"/>
                <a:gd name="connsiteY9" fmla="*/ 5080 h 767080"/>
                <a:gd name="connsiteX10" fmla="*/ 497840 w 1056640"/>
                <a:gd name="connsiteY10" fmla="*/ 45720 h 767080"/>
                <a:gd name="connsiteX11" fmla="*/ 330200 w 1056640"/>
                <a:gd name="connsiteY11" fmla="*/ 137160 h 767080"/>
                <a:gd name="connsiteX12" fmla="*/ 182880 w 1056640"/>
                <a:gd name="connsiteY12" fmla="*/ 284480 h 767080"/>
                <a:gd name="connsiteX13" fmla="*/ 86360 w 1056640"/>
                <a:gd name="connsiteY13" fmla="*/ 421640 h 767080"/>
                <a:gd name="connsiteX14" fmla="*/ 106680 w 1056640"/>
                <a:gd name="connsiteY14" fmla="*/ 523240 h 767080"/>
                <a:gd name="connsiteX15" fmla="*/ 157480 w 1056640"/>
                <a:gd name="connsiteY15" fmla="*/ 665480 h 767080"/>
                <a:gd name="connsiteX16" fmla="*/ 198120 w 1056640"/>
                <a:gd name="connsiteY16" fmla="*/ 711200 h 7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640" h="767080">
                  <a:moveTo>
                    <a:pt x="0" y="767080"/>
                  </a:moveTo>
                  <a:lnTo>
                    <a:pt x="233680" y="711200"/>
                  </a:lnTo>
                  <a:lnTo>
                    <a:pt x="609600" y="619760"/>
                  </a:lnTo>
                  <a:lnTo>
                    <a:pt x="899160" y="579120"/>
                  </a:lnTo>
                  <a:lnTo>
                    <a:pt x="960120" y="452120"/>
                  </a:lnTo>
                  <a:lnTo>
                    <a:pt x="1056640" y="152400"/>
                  </a:lnTo>
                  <a:lnTo>
                    <a:pt x="1021080" y="55880"/>
                  </a:lnTo>
                  <a:lnTo>
                    <a:pt x="985520" y="20320"/>
                  </a:lnTo>
                  <a:lnTo>
                    <a:pt x="812800" y="0"/>
                  </a:lnTo>
                  <a:lnTo>
                    <a:pt x="624840" y="5080"/>
                  </a:lnTo>
                  <a:lnTo>
                    <a:pt x="497840" y="45720"/>
                  </a:lnTo>
                  <a:lnTo>
                    <a:pt x="330200" y="137160"/>
                  </a:lnTo>
                  <a:lnTo>
                    <a:pt x="182880" y="284480"/>
                  </a:lnTo>
                  <a:lnTo>
                    <a:pt x="86360" y="421640"/>
                  </a:lnTo>
                  <a:lnTo>
                    <a:pt x="106680" y="523240"/>
                  </a:lnTo>
                  <a:lnTo>
                    <a:pt x="157480" y="665480"/>
                  </a:lnTo>
                  <a:lnTo>
                    <a:pt x="198120" y="71120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4" name="Freeform: Shape 53">
              <a:extLst>
                <a:ext uri="{FF2B5EF4-FFF2-40B4-BE49-F238E27FC236}">
                  <a16:creationId xmlns:a16="http://schemas.microsoft.com/office/drawing/2014/main" id="{2719D662-0B41-E70B-1063-9461B5100C2D}"/>
                </a:ext>
              </a:extLst>
            </p:cNvPr>
            <p:cNvSpPr/>
            <p:nvPr/>
          </p:nvSpPr>
          <p:spPr>
            <a:xfrm>
              <a:off x="11770360" y="8768080"/>
              <a:ext cx="1640840" cy="960120"/>
            </a:xfrm>
            <a:custGeom>
              <a:avLst/>
              <a:gdLst>
                <a:gd name="connsiteX0" fmla="*/ 0 w 1640840"/>
                <a:gd name="connsiteY0" fmla="*/ 924560 h 960120"/>
                <a:gd name="connsiteX1" fmla="*/ 228600 w 1640840"/>
                <a:gd name="connsiteY1" fmla="*/ 0 h 960120"/>
                <a:gd name="connsiteX2" fmla="*/ 772160 w 1640840"/>
                <a:gd name="connsiteY2" fmla="*/ 599440 h 960120"/>
                <a:gd name="connsiteX3" fmla="*/ 1092200 w 1640840"/>
                <a:gd name="connsiteY3" fmla="*/ 960120 h 960120"/>
                <a:gd name="connsiteX4" fmla="*/ 1422400 w 1640840"/>
                <a:gd name="connsiteY4" fmla="*/ 381000 h 960120"/>
                <a:gd name="connsiteX5" fmla="*/ 1640840 w 1640840"/>
                <a:gd name="connsiteY5" fmla="*/ 35560 h 96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840" h="960120">
                  <a:moveTo>
                    <a:pt x="0" y="924560"/>
                  </a:moveTo>
                  <a:lnTo>
                    <a:pt x="228600" y="0"/>
                  </a:lnTo>
                  <a:lnTo>
                    <a:pt x="772160" y="599440"/>
                  </a:lnTo>
                  <a:lnTo>
                    <a:pt x="1092200" y="960120"/>
                  </a:lnTo>
                  <a:lnTo>
                    <a:pt x="1422400" y="381000"/>
                  </a:lnTo>
                  <a:lnTo>
                    <a:pt x="1640840" y="35560"/>
                  </a:lnTo>
                </a:path>
              </a:pathLst>
            </a:custGeom>
            <a:noFill/>
            <a:ln w="19050" cap="rnd">
              <a:solidFill>
                <a:srgbClr val="B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grpSp>
      <p:pic>
        <p:nvPicPr>
          <p:cNvPr id="7" name="Picture 6">
            <a:extLst>
              <a:ext uri="{FF2B5EF4-FFF2-40B4-BE49-F238E27FC236}">
                <a16:creationId xmlns:a16="http://schemas.microsoft.com/office/drawing/2014/main" id="{2AA396B7-A394-1D0C-8CF0-4012DCEE8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156" y="0"/>
            <a:ext cx="15791688" cy="10287000"/>
          </a:xfrm>
          <a:prstGeom prst="rect">
            <a:avLst/>
          </a:prstGeom>
        </p:spPr>
      </p:pic>
      <p:sp>
        <p:nvSpPr>
          <p:cNvPr id="2" name="Text Placeholder 1"/>
          <p:cNvSpPr>
            <a:spLocks noGrp="1"/>
          </p:cNvSpPr>
          <p:nvPr>
            <p:ph type="body" sz="quarter" idx="10"/>
          </p:nvPr>
        </p:nvSpPr>
        <p:spPr/>
        <p:txBody>
          <a:bodyPr/>
          <a:lstStyle/>
          <a:p>
            <a:r>
              <a:rPr lang="en-US" dirty="0"/>
              <a:t>Graffiti mocking a Christian and his crucified Savior, from Rome, 3rd century AD</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So that even though they slander you as evildoers</a:t>
            </a:r>
          </a:p>
        </p:txBody>
      </p:sp>
    </p:spTree>
    <p:extLst>
      <p:ext uri="{BB962C8B-B14F-4D97-AF65-F5344CB8AC3E}">
        <p14:creationId xmlns:p14="http://schemas.microsoft.com/office/powerpoint/2010/main" val="4260576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oin, indoor, old, decorated&#10;&#10;Description automatically generated">
            <a:extLst>
              <a:ext uri="{FF2B5EF4-FFF2-40B4-BE49-F238E27FC236}">
                <a16:creationId xmlns:a16="http://schemas.microsoft.com/office/drawing/2014/main" id="{85461CB8-4008-95EE-DAFF-7F2973161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140" y="0"/>
            <a:ext cx="11475720" cy="10287000"/>
          </a:xfrm>
          <a:prstGeom prst="rect">
            <a:avLst/>
          </a:prstGeom>
        </p:spPr>
      </p:pic>
      <p:sp>
        <p:nvSpPr>
          <p:cNvPr id="2" name="Text Placeholder 1">
            <a:extLst>
              <a:ext uri="{FF2B5EF4-FFF2-40B4-BE49-F238E27FC236}">
                <a16:creationId xmlns:a16="http://schemas.microsoft.com/office/drawing/2014/main" id="{EDB60BEC-947B-4805-88C7-BB88383CF691}"/>
              </a:ext>
            </a:extLst>
          </p:cNvPr>
          <p:cNvSpPr>
            <a:spLocks noGrp="1"/>
          </p:cNvSpPr>
          <p:nvPr>
            <p:ph type="body" sz="quarter" idx="10"/>
          </p:nvPr>
        </p:nvSpPr>
        <p:spPr/>
        <p:txBody>
          <a:bodyPr/>
          <a:lstStyle/>
          <a:p>
            <a:r>
              <a:rPr lang="en-US" dirty="0"/>
              <a:t>Silver plate with David’s confrontation with Eliab, from Constantinople, AD 629–630 </a:t>
            </a:r>
          </a:p>
        </p:txBody>
      </p:sp>
      <p:sp>
        <p:nvSpPr>
          <p:cNvPr id="3" name="Text Placeholder 2">
            <a:extLst>
              <a:ext uri="{FF2B5EF4-FFF2-40B4-BE49-F238E27FC236}">
                <a16:creationId xmlns:a16="http://schemas.microsoft.com/office/drawing/2014/main" id="{08DF22E2-67C2-4281-B07C-6F1D42BD3FE5}"/>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1A68709B-5018-4A58-A9E1-5169D20EA585}"/>
              </a:ext>
            </a:extLst>
          </p:cNvPr>
          <p:cNvSpPr>
            <a:spLocks noGrp="1"/>
          </p:cNvSpPr>
          <p:nvPr>
            <p:ph type="title"/>
          </p:nvPr>
        </p:nvSpPr>
        <p:spPr/>
        <p:txBody>
          <a:bodyPr/>
          <a:lstStyle/>
          <a:p>
            <a:r>
              <a:rPr lang="en-US" dirty="0"/>
              <a:t>So that even though they slander you as evildoers</a:t>
            </a:r>
          </a:p>
        </p:txBody>
      </p:sp>
    </p:spTree>
    <p:extLst>
      <p:ext uri="{BB962C8B-B14F-4D97-AF65-F5344CB8AC3E}">
        <p14:creationId xmlns:p14="http://schemas.microsoft.com/office/powerpoint/2010/main" val="3561286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vase&#10;&#10;Description automatically generated with low confidence">
            <a:extLst>
              <a:ext uri="{FF2B5EF4-FFF2-40B4-BE49-F238E27FC236}">
                <a16:creationId xmlns:a16="http://schemas.microsoft.com/office/drawing/2014/main" id="{3CD36B97-F674-0E30-1628-91B598A65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Terracotta </a:t>
            </a:r>
            <a:r>
              <a:rPr lang="en-US" i="1" dirty="0" err="1"/>
              <a:t>pelike</a:t>
            </a:r>
            <a:r>
              <a:rPr lang="en-US" dirty="0"/>
              <a:t> with Rhea deceiving Cronus, circa 450 BC</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Therefore, put aside all malice, and all guile</a:t>
            </a:r>
          </a:p>
        </p:txBody>
      </p:sp>
    </p:spTree>
    <p:extLst>
      <p:ext uri="{BB962C8B-B14F-4D97-AF65-F5344CB8AC3E}">
        <p14:creationId xmlns:p14="http://schemas.microsoft.com/office/powerpoint/2010/main" val="27942894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art, painting, mosaic, horse&#10;&#10;Description automatically generated">
            <a:extLst>
              <a:ext uri="{FF2B5EF4-FFF2-40B4-BE49-F238E27FC236}">
                <a16:creationId xmlns:a16="http://schemas.microsoft.com/office/drawing/2014/main" id="{BC07E28D-F8A6-FBCA-BE05-DBDB34B5D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of the triumph of Bacchus, from Plaza de Santiago at </a:t>
            </a:r>
            <a:r>
              <a:rPr lang="en-US" dirty="0" err="1"/>
              <a:t>Ecija</a:t>
            </a:r>
            <a:r>
              <a:rPr lang="en-US" dirty="0"/>
              <a:t>, 2nd century AD</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They may see your good deeds and glorify God in the day of visitation</a:t>
            </a:r>
          </a:p>
        </p:txBody>
      </p:sp>
    </p:spTree>
    <p:extLst>
      <p:ext uri="{BB962C8B-B14F-4D97-AF65-F5344CB8AC3E}">
        <p14:creationId xmlns:p14="http://schemas.microsoft.com/office/powerpoint/2010/main" val="21500138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ground, outdoor&#10;&#10;Description automatically generated">
            <a:extLst>
              <a:ext uri="{FF2B5EF4-FFF2-40B4-BE49-F238E27FC236}">
                <a16:creationId xmlns:a16="http://schemas.microsoft.com/office/drawing/2014/main" id="{95151BB3-855E-E0C7-D68A-B76AE8FD8A00}"/>
              </a:ext>
            </a:extLst>
          </p:cNvPr>
          <p:cNvPicPr>
            <a:picLocks noChangeAspect="1"/>
          </p:cNvPicPr>
          <p:nvPr/>
        </p:nvPicPr>
        <p:blipFill rotWithShape="1">
          <a:blip r:embed="rId3">
            <a:extLst>
              <a:ext uri="{28A0092B-C50C-407E-A947-70E740481C1C}">
                <a14:useLocalDpi xmlns:a14="http://schemas.microsoft.com/office/drawing/2010/main" val="0"/>
              </a:ext>
            </a:extLst>
          </a:blip>
          <a:srcRect b="3161"/>
          <a:stretch/>
        </p:blipFill>
        <p:spPr>
          <a:xfrm>
            <a:off x="1741932" y="325120"/>
            <a:ext cx="14804136" cy="9961880"/>
          </a:xfrm>
          <a:prstGeom prst="rect">
            <a:avLst/>
          </a:prstGeom>
        </p:spPr>
      </p:pic>
      <p:sp>
        <p:nvSpPr>
          <p:cNvPr id="2" name="Text Placeholder 1">
            <a:extLst>
              <a:ext uri="{FF2B5EF4-FFF2-40B4-BE49-F238E27FC236}">
                <a16:creationId xmlns:a16="http://schemas.microsoft.com/office/drawing/2014/main" id="{9C08EC4C-B111-4E47-B85B-63CCEEC71575}"/>
              </a:ext>
            </a:extLst>
          </p:cNvPr>
          <p:cNvSpPr>
            <a:spLocks noGrp="1"/>
          </p:cNvSpPr>
          <p:nvPr>
            <p:ph type="body" sz="quarter" idx="10"/>
          </p:nvPr>
        </p:nvSpPr>
        <p:spPr/>
        <p:txBody>
          <a:bodyPr/>
          <a:lstStyle/>
          <a:p>
            <a:r>
              <a:rPr lang="en-US" dirty="0"/>
              <a:t>Woman giving a bread loaf to a poor Muslim woman and two boys, 1938</a:t>
            </a:r>
          </a:p>
        </p:txBody>
      </p:sp>
      <p:sp>
        <p:nvSpPr>
          <p:cNvPr id="3" name="Text Placeholder 2">
            <a:extLst>
              <a:ext uri="{FF2B5EF4-FFF2-40B4-BE49-F238E27FC236}">
                <a16:creationId xmlns:a16="http://schemas.microsoft.com/office/drawing/2014/main" id="{0D798302-72DE-439D-8A48-2B26D1739D61}"/>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36E1236C-4C06-4FE8-8BEE-623CC8A7F814}"/>
              </a:ext>
            </a:extLst>
          </p:cNvPr>
          <p:cNvSpPr>
            <a:spLocks noGrp="1"/>
          </p:cNvSpPr>
          <p:nvPr>
            <p:ph type="title"/>
          </p:nvPr>
        </p:nvSpPr>
        <p:spPr/>
        <p:txBody>
          <a:bodyPr/>
          <a:lstStyle/>
          <a:p>
            <a:r>
              <a:rPr lang="en-US" dirty="0"/>
              <a:t>They may see your good deeds and glorify God in the day of visitation</a:t>
            </a:r>
          </a:p>
        </p:txBody>
      </p:sp>
    </p:spTree>
    <p:extLst>
      <p:ext uri="{BB962C8B-B14F-4D97-AF65-F5344CB8AC3E}">
        <p14:creationId xmlns:p14="http://schemas.microsoft.com/office/powerpoint/2010/main" val="3360710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7420CA-EC9B-840C-1BF1-B7E2E801D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Fresco of fruit, wine, and raisins, from Pompeii, 1st century AD</a:t>
            </a:r>
          </a:p>
        </p:txBody>
      </p:sp>
      <p:sp>
        <p:nvSpPr>
          <p:cNvPr id="4" name="Text Placeholder 3"/>
          <p:cNvSpPr>
            <a:spLocks noGrp="1"/>
          </p:cNvSpPr>
          <p:nvPr>
            <p:ph type="body" sz="quarter" idx="12"/>
          </p:nvPr>
        </p:nvSpPr>
        <p:spPr/>
        <p:txBody>
          <a:bodyPr/>
          <a:lstStyle/>
          <a:p>
            <a:r>
              <a:rPr lang="en-US" dirty="0"/>
              <a:t>2:12</a:t>
            </a:r>
          </a:p>
        </p:txBody>
      </p:sp>
      <p:sp>
        <p:nvSpPr>
          <p:cNvPr id="2" name="Title 1"/>
          <p:cNvSpPr>
            <a:spLocks noGrp="1"/>
          </p:cNvSpPr>
          <p:nvPr>
            <p:ph type="title"/>
          </p:nvPr>
        </p:nvSpPr>
        <p:spPr/>
        <p:txBody>
          <a:bodyPr/>
          <a:lstStyle/>
          <a:p>
            <a:r>
              <a:rPr lang="en-US" dirty="0"/>
              <a:t>They may see your good deeds and glorify God in the day of visitation</a:t>
            </a:r>
          </a:p>
        </p:txBody>
      </p:sp>
    </p:spTree>
    <p:extLst>
      <p:ext uri="{BB962C8B-B14F-4D97-AF65-F5344CB8AC3E}">
        <p14:creationId xmlns:p14="http://schemas.microsoft.com/office/powerpoint/2010/main" val="16709014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winter, freezing, snow&#10;&#10;Description automatically generated">
            <a:extLst>
              <a:ext uri="{FF2B5EF4-FFF2-40B4-BE49-F238E27FC236}">
                <a16:creationId xmlns:a16="http://schemas.microsoft.com/office/drawing/2014/main" id="{F351DF16-19CA-9229-B6B7-5894AED06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E538A7-0265-431A-B098-AEF5C29FCF69}"/>
              </a:ext>
            </a:extLst>
          </p:cNvPr>
          <p:cNvSpPr>
            <a:spLocks noGrp="1"/>
          </p:cNvSpPr>
          <p:nvPr>
            <p:ph type="body" sz="quarter" idx="10"/>
          </p:nvPr>
        </p:nvSpPr>
        <p:spPr/>
        <p:txBody>
          <a:bodyPr/>
          <a:lstStyle/>
          <a:p>
            <a:r>
              <a:rPr lang="en-US" dirty="0"/>
              <a:t>Inscription of Erastus, who “laid the pavement at his own expense,” 1st century AD</a:t>
            </a:r>
          </a:p>
        </p:txBody>
      </p:sp>
      <p:sp>
        <p:nvSpPr>
          <p:cNvPr id="3" name="Text Placeholder 2">
            <a:extLst>
              <a:ext uri="{FF2B5EF4-FFF2-40B4-BE49-F238E27FC236}">
                <a16:creationId xmlns:a16="http://schemas.microsoft.com/office/drawing/2014/main" id="{226D965D-D5F6-4B14-A2F7-88C0E85E3462}"/>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275774AA-B655-46B7-A091-62BD67F2172A}"/>
              </a:ext>
            </a:extLst>
          </p:cNvPr>
          <p:cNvSpPr>
            <a:spLocks noGrp="1"/>
          </p:cNvSpPr>
          <p:nvPr>
            <p:ph type="title"/>
          </p:nvPr>
        </p:nvSpPr>
        <p:spPr/>
        <p:txBody>
          <a:bodyPr/>
          <a:lstStyle/>
          <a:p>
            <a:r>
              <a:rPr lang="en-US" dirty="0"/>
              <a:t>They may see your good deeds and glorify God in the day of visitation</a:t>
            </a:r>
          </a:p>
        </p:txBody>
      </p:sp>
    </p:spTree>
    <p:extLst>
      <p:ext uri="{BB962C8B-B14F-4D97-AF65-F5344CB8AC3E}">
        <p14:creationId xmlns:p14="http://schemas.microsoft.com/office/powerpoint/2010/main" val="570270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aper&#10;&#10;Description automatically generated">
            <a:extLst>
              <a:ext uri="{FF2B5EF4-FFF2-40B4-BE49-F238E27FC236}">
                <a16:creationId xmlns:a16="http://schemas.microsoft.com/office/drawing/2014/main" id="{6FFEE008-1842-4DBB-4FA1-644F80684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10:3 on the Great Isaiah Scroll, 2nd century BC</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They may see your good deeds and glorify God in the day of visitation</a:t>
            </a:r>
          </a:p>
        </p:txBody>
      </p:sp>
      <p:sp>
        <p:nvSpPr>
          <p:cNvPr id="5" name="Rectangle 4"/>
          <p:cNvSpPr/>
          <p:nvPr/>
        </p:nvSpPr>
        <p:spPr>
          <a:xfrm>
            <a:off x="2277208" y="4528039"/>
            <a:ext cx="11491546" cy="1714500"/>
          </a:xfrm>
          <a:prstGeom prst="rect">
            <a:avLst/>
          </a:prstGeom>
          <a:noFill/>
          <a:ln w="50800" cap="flat" cmpd="sng" algn="ctr">
            <a:solidFill>
              <a:srgbClr val="FEFFFF"/>
            </a:solidFill>
            <a:prstDash val="solid"/>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40223339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coins&#10;&#10;Description automatically generated with low confidence">
            <a:extLst>
              <a:ext uri="{FF2B5EF4-FFF2-40B4-BE49-F238E27FC236}">
                <a16:creationId xmlns:a16="http://schemas.microsoft.com/office/drawing/2014/main" id="{379FF7E7-8422-3B7A-A856-B651F77CA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 y="0"/>
            <a:ext cx="18291538" cy="10287000"/>
          </a:xfrm>
          <a:prstGeom prst="rect">
            <a:avLst/>
          </a:prstGeom>
        </p:spPr>
      </p:pic>
      <p:sp>
        <p:nvSpPr>
          <p:cNvPr id="3" name="Text Placeholder 2"/>
          <p:cNvSpPr>
            <a:spLocks noGrp="1"/>
          </p:cNvSpPr>
          <p:nvPr>
            <p:ph type="body" sz="quarter" idx="10"/>
          </p:nvPr>
        </p:nvSpPr>
        <p:spPr/>
        <p:txBody>
          <a:bodyPr/>
          <a:lstStyle/>
          <a:p>
            <a:r>
              <a:rPr lang="en-US" dirty="0"/>
              <a:t>Gold </a:t>
            </a:r>
            <a:r>
              <a:rPr lang="en-US" i="1" dirty="0"/>
              <a:t>aureus</a:t>
            </a:r>
            <a:r>
              <a:rPr lang="en-US" dirty="0"/>
              <a:t> of Nero, from Rome, AD 55</a:t>
            </a:r>
          </a:p>
        </p:txBody>
      </p:sp>
      <p:sp>
        <p:nvSpPr>
          <p:cNvPr id="4" name="Text Placeholder 3"/>
          <p:cNvSpPr>
            <a:spLocks noGrp="1"/>
          </p:cNvSpPr>
          <p:nvPr>
            <p:ph type="body" sz="quarter" idx="12"/>
          </p:nvPr>
        </p:nvSpPr>
        <p:spPr/>
        <p:txBody>
          <a:bodyPr/>
          <a:lstStyle/>
          <a:p>
            <a:r>
              <a:rPr lang="en-US" dirty="0"/>
              <a:t>2:13</a:t>
            </a:r>
          </a:p>
        </p:txBody>
      </p:sp>
      <p:sp>
        <p:nvSpPr>
          <p:cNvPr id="2" name="Title 1"/>
          <p:cNvSpPr>
            <a:spLocks noGrp="1"/>
          </p:cNvSpPr>
          <p:nvPr>
            <p:ph type="title"/>
          </p:nvPr>
        </p:nvSpPr>
        <p:spPr/>
        <p:txBody>
          <a:bodyPr/>
          <a:lstStyle/>
          <a:p>
            <a:r>
              <a:rPr lang="en-US" dirty="0"/>
              <a:t>Be subject to every human institution for the Lord’s sake</a:t>
            </a:r>
          </a:p>
        </p:txBody>
      </p:sp>
    </p:spTree>
    <p:extLst>
      <p:ext uri="{BB962C8B-B14F-4D97-AF65-F5344CB8AC3E}">
        <p14:creationId xmlns:p14="http://schemas.microsoft.com/office/powerpoint/2010/main" val="14015476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building, ruin&#10;&#10;Description automatically generated">
            <a:extLst>
              <a:ext uri="{FF2B5EF4-FFF2-40B4-BE49-F238E27FC236}">
                <a16:creationId xmlns:a16="http://schemas.microsoft.com/office/drawing/2014/main" id="{5E0BBDC4-817C-1EE7-3F71-A05B07D44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Building where the Gortyn Law Code is displayed</a:t>
            </a:r>
          </a:p>
        </p:txBody>
      </p:sp>
      <p:sp>
        <p:nvSpPr>
          <p:cNvPr id="4" name="Text Placeholder 3"/>
          <p:cNvSpPr>
            <a:spLocks noGrp="1"/>
          </p:cNvSpPr>
          <p:nvPr>
            <p:ph type="body" sz="quarter" idx="12"/>
          </p:nvPr>
        </p:nvSpPr>
        <p:spPr/>
        <p:txBody>
          <a:bodyPr/>
          <a:lstStyle/>
          <a:p>
            <a:r>
              <a:rPr lang="en-US" dirty="0"/>
              <a:t>2:13</a:t>
            </a:r>
          </a:p>
        </p:txBody>
      </p:sp>
      <p:sp>
        <p:nvSpPr>
          <p:cNvPr id="2" name="Title 1"/>
          <p:cNvSpPr>
            <a:spLocks noGrp="1"/>
          </p:cNvSpPr>
          <p:nvPr>
            <p:ph type="title"/>
          </p:nvPr>
        </p:nvSpPr>
        <p:spPr/>
        <p:txBody>
          <a:bodyPr/>
          <a:lstStyle/>
          <a:p>
            <a:r>
              <a:rPr lang="en-US" dirty="0"/>
              <a:t>Be subject to every human institution for the Lord’s sake</a:t>
            </a:r>
          </a:p>
        </p:txBody>
      </p:sp>
    </p:spTree>
    <p:extLst>
      <p:ext uri="{BB962C8B-B14F-4D97-AF65-F5344CB8AC3E}">
        <p14:creationId xmlns:p14="http://schemas.microsoft.com/office/powerpoint/2010/main" val="12403154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663449-BC01-8D09-D115-9EED4F610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Gortyn Law Code, 5th century BC</a:t>
            </a:r>
          </a:p>
        </p:txBody>
      </p:sp>
      <p:sp>
        <p:nvSpPr>
          <p:cNvPr id="4" name="Text Placeholder 3"/>
          <p:cNvSpPr>
            <a:spLocks noGrp="1"/>
          </p:cNvSpPr>
          <p:nvPr>
            <p:ph type="body" sz="quarter" idx="12"/>
          </p:nvPr>
        </p:nvSpPr>
        <p:spPr/>
        <p:txBody>
          <a:bodyPr/>
          <a:lstStyle/>
          <a:p>
            <a:r>
              <a:rPr lang="en-US" dirty="0"/>
              <a:t>2:13</a:t>
            </a:r>
          </a:p>
        </p:txBody>
      </p:sp>
      <p:sp>
        <p:nvSpPr>
          <p:cNvPr id="2" name="Title 1"/>
          <p:cNvSpPr>
            <a:spLocks noGrp="1"/>
          </p:cNvSpPr>
          <p:nvPr>
            <p:ph type="title"/>
          </p:nvPr>
        </p:nvSpPr>
        <p:spPr/>
        <p:txBody>
          <a:bodyPr/>
          <a:lstStyle/>
          <a:p>
            <a:r>
              <a:rPr lang="en-US" dirty="0"/>
              <a:t>Be subject to every human institution for the Lord’s sake</a:t>
            </a:r>
          </a:p>
        </p:txBody>
      </p:sp>
    </p:spTree>
    <p:extLst>
      <p:ext uri="{BB962C8B-B14F-4D97-AF65-F5344CB8AC3E}">
        <p14:creationId xmlns:p14="http://schemas.microsoft.com/office/powerpoint/2010/main" val="33944801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49F649-3644-BC0F-33C8-775360694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Gortyn Law Code, 5th century BC</a:t>
            </a:r>
          </a:p>
        </p:txBody>
      </p:sp>
      <p:sp>
        <p:nvSpPr>
          <p:cNvPr id="4" name="Text Placeholder 3"/>
          <p:cNvSpPr>
            <a:spLocks noGrp="1"/>
          </p:cNvSpPr>
          <p:nvPr>
            <p:ph type="body" sz="quarter" idx="12"/>
          </p:nvPr>
        </p:nvSpPr>
        <p:spPr/>
        <p:txBody>
          <a:bodyPr/>
          <a:lstStyle/>
          <a:p>
            <a:r>
              <a:rPr lang="en-US" dirty="0"/>
              <a:t>2:13</a:t>
            </a:r>
          </a:p>
        </p:txBody>
      </p:sp>
      <p:sp>
        <p:nvSpPr>
          <p:cNvPr id="2" name="Title 1"/>
          <p:cNvSpPr>
            <a:spLocks noGrp="1"/>
          </p:cNvSpPr>
          <p:nvPr>
            <p:ph type="title"/>
          </p:nvPr>
        </p:nvSpPr>
        <p:spPr/>
        <p:txBody>
          <a:bodyPr/>
          <a:lstStyle/>
          <a:p>
            <a:r>
              <a:rPr lang="en-US" dirty="0"/>
              <a:t>Be subject to every human institution for the Lord’s sake</a:t>
            </a:r>
          </a:p>
        </p:txBody>
      </p:sp>
    </p:spTree>
    <p:extLst>
      <p:ext uri="{BB962C8B-B14F-4D97-AF65-F5344CB8AC3E}">
        <p14:creationId xmlns:p14="http://schemas.microsoft.com/office/powerpoint/2010/main" val="5383811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tone with writing on it&#10;&#10;Description automatically generated with medium confidence">
            <a:extLst>
              <a:ext uri="{FF2B5EF4-FFF2-40B4-BE49-F238E27FC236}">
                <a16:creationId xmlns:a16="http://schemas.microsoft.com/office/drawing/2014/main" id="{662480AF-C0CF-8294-E088-FEB72812C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latin typeface="Calibri"/>
                <a:cs typeface="Calibri"/>
              </a:rPr>
              <a:t>Bronze plaque with municipal law, from Emporiae, 1st century AD</a:t>
            </a:r>
            <a:endParaRPr lang="ja-JP" altLang="en-US" dirty="0"/>
          </a:p>
        </p:txBody>
      </p:sp>
      <p:sp>
        <p:nvSpPr>
          <p:cNvPr id="4" name="Text Placeholder 3"/>
          <p:cNvSpPr>
            <a:spLocks noGrp="1"/>
          </p:cNvSpPr>
          <p:nvPr>
            <p:ph type="body" sz="quarter" idx="12"/>
          </p:nvPr>
        </p:nvSpPr>
        <p:spPr/>
        <p:txBody>
          <a:bodyPr/>
          <a:lstStyle/>
          <a:p>
            <a:r>
              <a:rPr lang="en-US" dirty="0"/>
              <a:t>2:13</a:t>
            </a:r>
          </a:p>
        </p:txBody>
      </p:sp>
      <p:sp>
        <p:nvSpPr>
          <p:cNvPr id="2" name="Title 1"/>
          <p:cNvSpPr>
            <a:spLocks noGrp="1"/>
          </p:cNvSpPr>
          <p:nvPr>
            <p:ph type="title"/>
          </p:nvPr>
        </p:nvSpPr>
        <p:spPr/>
        <p:txBody>
          <a:bodyPr/>
          <a:lstStyle/>
          <a:p>
            <a:r>
              <a:rPr lang="en-US" dirty="0"/>
              <a:t>Be subject to every human institution for the Lord’s sake</a:t>
            </a:r>
          </a:p>
        </p:txBody>
      </p:sp>
    </p:spTree>
    <p:extLst>
      <p:ext uri="{BB962C8B-B14F-4D97-AF65-F5344CB8AC3E}">
        <p14:creationId xmlns:p14="http://schemas.microsoft.com/office/powerpoint/2010/main" val="3101650726"/>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2330</TotalTime>
  <Words>22977</Words>
  <Application>Microsoft Office PowerPoint</Application>
  <PresentationFormat>Custom</PresentationFormat>
  <Paragraphs>1332</Paragraphs>
  <Slides>181</Slides>
  <Notes>181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181</vt:i4>
      </vt:variant>
    </vt:vector>
  </HeadingPairs>
  <TitlesOfParts>
    <vt:vector size="185" baseType="lpstr">
      <vt:lpstr>ＭＳ Ｐゴシック</vt:lpstr>
      <vt:lpstr>Arial</vt:lpstr>
      <vt:lpstr>Calibri</vt:lpstr>
      <vt:lpstr>PhotoCompanion</vt:lpstr>
      <vt:lpstr>1 Peter 2</vt:lpstr>
      <vt:lpstr>1 Peter 2</vt:lpstr>
      <vt:lpstr>Therefore, put aside all malice</vt:lpstr>
      <vt:lpstr>Therefore, put aside all malice</vt:lpstr>
      <vt:lpstr>Therefore, put aside all malice</vt:lpstr>
      <vt:lpstr>Therefore, put aside all malice</vt:lpstr>
      <vt:lpstr>Therefore, put aside all malice, and all guile</vt:lpstr>
      <vt:lpstr>Therefore, put aside all malice, and all guile</vt:lpstr>
      <vt:lpstr>Therefore, put aside all malice, and all guile</vt:lpstr>
      <vt:lpstr>Therefore, put aside all malice, and all guile, and hypocrisy</vt:lpstr>
      <vt:lpstr>Therefore, put aside all malice, and all guile, and hypocrisy</vt:lpstr>
      <vt:lpstr>Therefore, put aside all malice, and all guile, and hypocrisy</vt:lpstr>
      <vt:lpstr>Therefore, put aside all malice, and all guile, and hypocrisy, and envy</vt:lpstr>
      <vt:lpstr>Therefore, put aside all malice, and all guile, and hypocrisy, and envy</vt:lpstr>
      <vt:lpstr>Therefore, put aside all malice, and all guile, and hypocrisy, and envy, and slander</vt:lpstr>
      <vt:lpstr>Therefore, put aside all malice, and all guile, and hypocrisy, and envy, and slander</vt:lpstr>
      <vt:lpstr>Like newborn babies, long for pure spiritual milk</vt:lpstr>
      <vt:lpstr>Like newborn babies, long for pure spiritual milk</vt:lpstr>
      <vt:lpstr>Like newborn babies, long for pure spiritual milk</vt:lpstr>
      <vt:lpstr>Like newborn babies, long for pure spiritual milk</vt:lpstr>
      <vt:lpstr>Like newborn babies, long for pure spiritual milk</vt:lpstr>
      <vt:lpstr>That by it you may grow in respect to salvation</vt:lpstr>
      <vt:lpstr>That by it you may grow in respect to salvation</vt:lpstr>
      <vt:lpstr>If you have tasted that the Lord is gracious</vt:lpstr>
      <vt:lpstr>If you have tasted that the Lord is gracious</vt:lpstr>
      <vt:lpstr>If you have tasted that the Lord is gracious</vt:lpstr>
      <vt:lpstr>If you have tasted that the Lord is gracious</vt:lpstr>
      <vt:lpstr>You come to Him as to a living stone that has been rejected by men</vt:lpstr>
      <vt:lpstr>As to a living stone . . . rejected by men but choice and precious in the sight of God</vt:lpstr>
      <vt:lpstr>As to a living stone . . . rejected by men but choice and precious in the sight of God</vt:lpstr>
      <vt:lpstr>You also, as living stones, are being built up as a spiritual house</vt:lpstr>
      <vt:lpstr>You also, as living stones, are being built up as a spiritual house</vt:lpstr>
      <vt:lpstr>You also, as living stones, are being built up as a spiritual house</vt:lpstr>
      <vt:lpstr>You also, as living stones, are being built up as a spiritual house</vt:lpstr>
      <vt:lpstr>In order to be a holy priesthood, to offer up spiritual sacrifices</vt:lpstr>
      <vt:lpstr>In order to be a holy priesthood, to offer up spiritual sacrifices</vt:lpstr>
      <vt:lpstr>In order to be a holy priesthood, to offer up spiritual sacrifices</vt:lpstr>
      <vt:lpstr>In order to be a holy priesthood, to offer up spiritual sacrifices</vt:lpstr>
      <vt:lpstr>In order to be a holy priesthood, to offer up spiritual sacrifices</vt:lpstr>
      <vt:lpstr>In order to be a holy priesthood, to offer up spiritual sacrifices</vt:lpstr>
      <vt:lpstr>For it says in Scripture, “Behold, I lay in Zion a stone, a choice and precious cornerstone”</vt:lpstr>
      <vt:lpstr>For it says in Scripture, “Behold, I lay in Zion a stone, a choice and precious cornerstone”</vt:lpstr>
      <vt:lpstr>For it says in Scripture, “Behold, I lay in Zion a stone, a choice and precious cornerstone”</vt:lpstr>
      <vt:lpstr>For it says in Scripture, “Behold, I lay in Zion a stone, a choice and precious cornerstone”</vt:lpstr>
      <vt:lpstr>For it says in Scripture, “Behold, I lay in Zion a stone, a choice and precious cornerstone”</vt:lpstr>
      <vt:lpstr>For it says in Scripture, “Behold, I lay in Zion a stone, a choice and precious cornerstone”</vt:lpstr>
      <vt:lpstr>The one who believes in him will not be put to shame</vt:lpstr>
      <vt:lpstr>The one who believes in him will not be put to shame</vt:lpstr>
      <vt:lpstr>The stone which the builders rejected, this became the very cornerstone</vt:lpstr>
      <vt:lpstr>The stone which the builders rejected, this became the very cornerstone</vt:lpstr>
      <vt:lpstr>The stone which the builders rejected, this became the very cornerstone</vt:lpstr>
      <vt:lpstr>A stone of stumbling, and a rock of offense</vt:lpstr>
      <vt:lpstr>A stone of stumbling, and a rock of offense</vt:lpstr>
      <vt:lpstr>A stone of stumbling, and a rock of offense</vt:lpstr>
      <vt:lpstr>A stone of stumbling, and a rock of offense</vt:lpstr>
      <vt:lpstr>They stumble because they disobey the word</vt:lpstr>
      <vt:lpstr>This is the fate to which they were consigned</vt:lpstr>
      <vt:lpstr>You are a chosen people, a royal priesthood, a holy nation, a people for God’s own possession</vt:lpstr>
      <vt:lpstr>You are a chosen people, a royal priesthood, a holy nation, a people for God’s own possession</vt:lpstr>
      <vt:lpstr>You are a chosen people, a royal priesthood, a holy nation, a people for God’s own possession</vt:lpstr>
      <vt:lpstr>You are a chosen people, a royal priesthood, a holy nation, a people for God’s own possession</vt:lpstr>
      <vt:lpstr>The excellencies of Him who called you out of darkness into His marvelous light</vt:lpstr>
      <vt:lpstr>For at one time you were not a people, but now you are the people of God</vt:lpstr>
      <vt:lpstr>For at one time you were not a people, but now you are the people of God</vt:lpstr>
      <vt:lpstr>For at one time you were not a people, but now you are the people of God</vt:lpstr>
      <vt:lpstr>You had not obtained mercy, but now you have obtained mercy</vt:lpstr>
      <vt:lpstr>You had not obtained mercy, but now you have obtained mercy</vt:lpstr>
      <vt:lpstr>Beloved, I urge you as foreigners and sojourners</vt:lpstr>
      <vt:lpstr>Beloved, I urge you as foreigners and sojourners</vt:lpstr>
      <vt:lpstr>Beloved, I urge you as foreigners and sojourners</vt:lpstr>
      <vt:lpstr>Beloved, I urge you as foreigners and sojourners</vt:lpstr>
      <vt:lpstr>To abstain from fleshly lusts, which war against the soul</vt:lpstr>
      <vt:lpstr>To abstain from fleshly lusts, which war against the soul</vt:lpstr>
      <vt:lpstr>To abstain from fleshly lusts, which war against the soul</vt:lpstr>
      <vt:lpstr>To abstain from fleshly lusts, which war against the soul</vt:lpstr>
      <vt:lpstr>To abstain from fleshly lusts, which war against the soul</vt:lpstr>
      <vt:lpstr>To abstain from fleshly lusts, which war against the soul</vt:lpstr>
      <vt:lpstr>To abstain from fleshly lusts, which war against the soul</vt:lpstr>
      <vt:lpstr>To abstain from fleshly lusts, which war against the soul</vt:lpstr>
      <vt:lpstr>To abstain from fleshly lusts, which war against the soul</vt:lpstr>
      <vt:lpstr>Keep your conduct excellent among the unbelievers</vt:lpstr>
      <vt:lpstr>Keep your conduct excellent among the unbelievers</vt:lpstr>
      <vt:lpstr>Keep your conduct excellent among the unbelievers</vt:lpstr>
      <vt:lpstr>Keep your conduct excellent among the unbelievers</vt:lpstr>
      <vt:lpstr>Keep your conduct excellent among the unbelievers</vt:lpstr>
      <vt:lpstr>So that even though they slander you as evildoers</vt:lpstr>
      <vt:lpstr>So that even though they slander you as evildoers</vt:lpstr>
      <vt:lpstr>So that even though they slander you as evildoers</vt:lpstr>
      <vt:lpstr>So that even though they slander you as evildoers</vt:lpstr>
      <vt:lpstr>They may see your good deeds and glorify God in the day of visitation</vt:lpstr>
      <vt:lpstr>They may see your good deeds and glorify God in the day of visitation</vt:lpstr>
      <vt:lpstr>They may see your good deeds and glorify God in the day of visitation</vt:lpstr>
      <vt:lpstr>They may see your good deeds and glorify God in the day of visitation</vt:lpstr>
      <vt:lpstr>They may see your good deeds and glorify God in the day of visitation</vt:lpstr>
      <vt:lpstr>Be subject to every human institution for the Lord’s sake</vt:lpstr>
      <vt:lpstr>Be subject to every human institution for the Lord’s sake</vt:lpstr>
      <vt:lpstr>Be subject to every human institution for the Lord’s sake</vt:lpstr>
      <vt:lpstr>Be subject to every human institution for the Lord’s sake</vt:lpstr>
      <vt:lpstr>Be subject to every human institution for the Lord’s sake</vt:lpstr>
      <vt:lpstr>Whether to a king as the one in authority</vt:lpstr>
      <vt:lpstr>Whether to a king as the one in authority</vt:lpstr>
      <vt:lpstr>Whether to a king as the one in authority</vt:lpstr>
      <vt:lpstr>Whether to a king as the one in authority</vt:lpstr>
      <vt:lpstr>Whether to a king as the one in authority</vt:lpstr>
      <vt:lpstr>Whether to a king as the one in authority</vt:lpstr>
      <vt:lpstr>Or to governors</vt:lpstr>
      <vt:lpstr>Or to governors</vt:lpstr>
      <vt:lpstr>Or to governors</vt:lpstr>
      <vt:lpstr>Or to governors, sent by him to punish evildoers</vt:lpstr>
      <vt:lpstr>Or to governors, sent by him to punish evildoers and reward those who do right</vt:lpstr>
      <vt:lpstr>For such is the will of God, that by doing right you might silence the ignorance of foolish men</vt:lpstr>
      <vt:lpstr>For such is the will of God, that by doing right you might silence the ignorance of foolish men</vt:lpstr>
      <vt:lpstr>For such is the will of God, that by doing right you might silence the ignorance of foolish men</vt:lpstr>
      <vt:lpstr>For such is the will of God, that by doing right you might silence the ignorance of foolish men</vt:lpstr>
      <vt:lpstr>For such is the will of God, that by doing right you might silence the ignorance of foolish men</vt:lpstr>
      <vt:lpstr>Act as free men</vt:lpstr>
      <vt:lpstr>Act as free men</vt:lpstr>
      <vt:lpstr>Act as free men</vt:lpstr>
      <vt:lpstr>Act as free men</vt:lpstr>
      <vt:lpstr>Do not use your freedom as a covering for wickedness</vt:lpstr>
      <vt:lpstr>Do not use your freedom as a covering for wickedness</vt:lpstr>
      <vt:lpstr>Do not use your freedom as a covering for wickedness</vt:lpstr>
      <vt:lpstr>Do not use your freedom as a covering for wickedness</vt:lpstr>
      <vt:lpstr>Do not use your freedom as a covering for wickedness</vt:lpstr>
      <vt:lpstr>But use your freedom as slaves of God</vt:lpstr>
      <vt:lpstr>But use your freedom as slaves of God</vt:lpstr>
      <vt:lpstr>But use your freedom as slaves of God</vt:lpstr>
      <vt:lpstr>Honor all people</vt:lpstr>
      <vt:lpstr>Love the brotherhood</vt:lpstr>
      <vt:lpstr>Love the brotherhood</vt:lpstr>
      <vt:lpstr>Fear God</vt:lpstr>
      <vt:lpstr>Fear God</vt:lpstr>
      <vt:lpstr>Fear God</vt:lpstr>
      <vt:lpstr>Fear God</vt:lpstr>
      <vt:lpstr>Honor the king</vt:lpstr>
      <vt:lpstr>Honor the king</vt:lpstr>
      <vt:lpstr>Household slaves, be subject to your masters with all respect</vt:lpstr>
      <vt:lpstr>Household slaves, be subject to your masters with all respect</vt:lpstr>
      <vt:lpstr>Household slaves, be subject to your masters with all respect</vt:lpstr>
      <vt:lpstr>Household slaves, be subject to your masters with all respect</vt:lpstr>
      <vt:lpstr>Not only to good and gentle masters</vt:lpstr>
      <vt:lpstr>But also to harsh masters</vt:lpstr>
      <vt:lpstr>But also to harsh masters</vt:lpstr>
      <vt:lpstr>But also to harsh masters</vt:lpstr>
      <vt:lpstr>But also to harsh masters</vt:lpstr>
      <vt:lpstr>If one bears up under sorrows when suffering unjustly, this finds favor</vt:lpstr>
      <vt:lpstr>If one bears up under sorrows when suffering unjustly, this finds favor</vt:lpstr>
      <vt:lpstr>If one bears up under sorrows when suffering unjustly, this finds favor</vt:lpstr>
      <vt:lpstr>For if you are harshly treated because of sin, and you bear it patiently, what credit is that?</vt:lpstr>
      <vt:lpstr>For if you are harshly treated because of sin, and you bear it patiently, what credit is that?</vt:lpstr>
      <vt:lpstr>For if you are harshly treated because of sin, and you bear it patiently, what credit is that?</vt:lpstr>
      <vt:lpstr>For if you are harshly treated because of sin, and you bear it patiently, what credit is that?</vt:lpstr>
      <vt:lpstr>But if you do what is right and suffer, yet endure patiently, this finds favor with God</vt:lpstr>
      <vt:lpstr>Christ also suffered for you, leaving an example for you to follow in His steps</vt:lpstr>
      <vt:lpstr>Christ also suffered for you, leaving an example for you to follow in His steps</vt:lpstr>
      <vt:lpstr>Christ also suffered for you, leaving an example for you to follow in His steps</vt:lpstr>
      <vt:lpstr>Christ also suffered for you, leaving an example for you to follow in His steps</vt:lpstr>
      <vt:lpstr>He committed no sin, nor was deceit found in his mouth</vt:lpstr>
      <vt:lpstr>He committed no sin, nor was deceit found in his mouth</vt:lpstr>
      <vt:lpstr>He committed no sin, nor was deceit found in his mouth</vt:lpstr>
      <vt:lpstr>He committed no sin, nor was deceit found in his mouth</vt:lpstr>
      <vt:lpstr>When He was reviled, He did not revile in return</vt:lpstr>
      <vt:lpstr>While suffering, he did not threaten anyone</vt:lpstr>
      <vt:lpstr>While suffering, he did not threaten anyone</vt:lpstr>
      <vt:lpstr>While suffering, he did not threaten anyone</vt:lpstr>
      <vt:lpstr>While suffering, he did not threaten anyone</vt:lpstr>
      <vt:lpstr>While suffering, he did not threaten anyone</vt:lpstr>
      <vt:lpstr>But committed Himself to Him that judges righteously</vt:lpstr>
      <vt:lpstr>He Himself bore our sins in His body on the tree</vt:lpstr>
      <vt:lpstr>He Himself bore our sins in His body on the tree</vt:lpstr>
      <vt:lpstr>He Himself bore our sins in His body on the tree</vt:lpstr>
      <vt:lpstr>He Himself bore our sins in His body on the tree</vt:lpstr>
      <vt:lpstr>He Himself bore our sins in His body on the tree</vt:lpstr>
      <vt:lpstr>He Himself bore our sins in His body on the tree</vt:lpstr>
      <vt:lpstr>For you were going astray like sheep</vt:lpstr>
      <vt:lpstr>But now you have returned to the Shepherd</vt:lpstr>
      <vt:lpstr>But now you have returned to the Shepherd</vt:lpstr>
      <vt:lpstr>But now you have returned to the Shepherd and Guardian of your souls</vt:lpstr>
      <vt:lpstr>But now you have returned to the Shepherd and Guardian of your souls</vt:lpstr>
      <vt:lpstr>But now you have returned to the Shepherd and Guardian of your souls</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Peter 2, Photo Companion to the Bible</dc:title>
  <dc:subject>Photo Companion to the Bible</dc:subject>
  <dc:creator>BiblePlaces.com</dc:creator>
  <cp:lastModifiedBy>Todd Bolen</cp:lastModifiedBy>
  <cp:revision>1217</cp:revision>
  <dcterms:created xsi:type="dcterms:W3CDTF">2020-03-28T18:15:05Z</dcterms:created>
  <dcterms:modified xsi:type="dcterms:W3CDTF">2024-02-16T05:27:58Z</dcterms:modified>
</cp:coreProperties>
</file>