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5"/>
  </p:notesMasterIdLst>
  <p:sldIdLst>
    <p:sldId id="997" r:id="rId2"/>
    <p:sldId id="1013" r:id="rId3"/>
    <p:sldId id="290" r:id="rId4"/>
    <p:sldId id="320" r:id="rId5"/>
    <p:sldId id="969" r:id="rId6"/>
    <p:sldId id="295" r:id="rId7"/>
    <p:sldId id="296" r:id="rId8"/>
    <p:sldId id="297" r:id="rId9"/>
    <p:sldId id="319" r:id="rId10"/>
    <p:sldId id="967" r:id="rId11"/>
    <p:sldId id="968" r:id="rId12"/>
    <p:sldId id="998" r:id="rId13"/>
    <p:sldId id="999" r:id="rId14"/>
    <p:sldId id="971" r:id="rId15"/>
    <p:sldId id="582" r:id="rId16"/>
    <p:sldId id="646" r:id="rId17"/>
    <p:sldId id="324" r:id="rId18"/>
    <p:sldId id="398" r:id="rId19"/>
    <p:sldId id="647" r:id="rId20"/>
    <p:sldId id="648" r:id="rId21"/>
    <p:sldId id="958" r:id="rId22"/>
    <p:sldId id="321" r:id="rId23"/>
    <p:sldId id="1011" r:id="rId24"/>
    <p:sldId id="649" r:id="rId25"/>
    <p:sldId id="651" r:id="rId26"/>
    <p:sldId id="298" r:id="rId27"/>
    <p:sldId id="454" r:id="rId28"/>
    <p:sldId id="502" r:id="rId29"/>
    <p:sldId id="656" r:id="rId30"/>
    <p:sldId id="1000" r:id="rId31"/>
    <p:sldId id="654" r:id="rId32"/>
    <p:sldId id="1001" r:id="rId33"/>
    <p:sldId id="653" r:id="rId34"/>
    <p:sldId id="1002" r:id="rId35"/>
    <p:sldId id="658" r:id="rId36"/>
    <p:sldId id="973" r:id="rId37"/>
    <p:sldId id="657" r:id="rId38"/>
    <p:sldId id="974" r:id="rId39"/>
    <p:sldId id="386" r:id="rId40"/>
    <p:sldId id="1003" r:id="rId41"/>
    <p:sldId id="660" r:id="rId42"/>
    <p:sldId id="389" r:id="rId43"/>
    <p:sldId id="390" r:id="rId44"/>
    <p:sldId id="388" r:id="rId45"/>
    <p:sldId id="338" r:id="rId46"/>
    <p:sldId id="659" r:id="rId47"/>
    <p:sldId id="385" r:id="rId48"/>
    <p:sldId id="392" r:id="rId49"/>
    <p:sldId id="834" r:id="rId50"/>
    <p:sldId id="661" r:id="rId51"/>
    <p:sldId id="299" r:id="rId52"/>
    <p:sldId id="311" r:id="rId53"/>
    <p:sldId id="662" r:id="rId54"/>
    <p:sldId id="357" r:id="rId55"/>
    <p:sldId id="316" r:id="rId56"/>
    <p:sldId id="323" r:id="rId57"/>
    <p:sldId id="318" r:id="rId58"/>
    <p:sldId id="314" r:id="rId59"/>
    <p:sldId id="317" r:id="rId60"/>
    <p:sldId id="1010" r:id="rId61"/>
    <p:sldId id="1004" r:id="rId62"/>
    <p:sldId id="975" r:id="rId63"/>
    <p:sldId id="301" r:id="rId64"/>
    <p:sldId id="946" r:id="rId65"/>
    <p:sldId id="951" r:id="rId66"/>
    <p:sldId id="375" r:id="rId67"/>
    <p:sldId id="950" r:id="rId68"/>
    <p:sldId id="947" r:id="rId69"/>
    <p:sldId id="945" r:id="rId70"/>
    <p:sldId id="325" r:id="rId71"/>
    <p:sldId id="1005" r:id="rId72"/>
    <p:sldId id="952" r:id="rId73"/>
    <p:sldId id="360" r:id="rId74"/>
    <p:sldId id="1006" r:id="rId75"/>
    <p:sldId id="960" r:id="rId76"/>
    <p:sldId id="961" r:id="rId77"/>
    <p:sldId id="736" r:id="rId78"/>
    <p:sldId id="1012" r:id="rId79"/>
    <p:sldId id="953" r:id="rId80"/>
    <p:sldId id="976" r:id="rId81"/>
    <p:sldId id="977" r:id="rId82"/>
    <p:sldId id="963" r:id="rId83"/>
    <p:sldId id="819" r:id="rId84"/>
    <p:sldId id="744" r:id="rId85"/>
    <p:sldId id="978" r:id="rId86"/>
    <p:sldId id="979" r:id="rId87"/>
    <p:sldId id="954" r:id="rId88"/>
    <p:sldId id="1008" r:id="rId89"/>
    <p:sldId id="980" r:id="rId90"/>
    <p:sldId id="956" r:id="rId91"/>
    <p:sldId id="981" r:id="rId92"/>
    <p:sldId id="1009" r:id="rId93"/>
    <p:sldId id="985" r:id="rId94"/>
    <p:sldId id="984" r:id="rId95"/>
    <p:sldId id="306" r:id="rId96"/>
    <p:sldId id="994" r:id="rId97"/>
    <p:sldId id="986" r:id="rId98"/>
    <p:sldId id="966" r:id="rId99"/>
    <p:sldId id="987" r:id="rId100"/>
    <p:sldId id="988" r:id="rId101"/>
    <p:sldId id="989" r:id="rId102"/>
    <p:sldId id="957" r:id="rId103"/>
    <p:sldId id="991" r:id="rId104"/>
    <p:sldId id="450" r:id="rId105"/>
    <p:sldId id="308" r:id="rId106"/>
    <p:sldId id="990" r:id="rId107"/>
    <p:sldId id="373" r:id="rId108"/>
    <p:sldId id="992" r:id="rId109"/>
    <p:sldId id="943" r:id="rId110"/>
    <p:sldId id="367" r:id="rId111"/>
    <p:sldId id="993" r:id="rId112"/>
    <p:sldId id="650" r:id="rId113"/>
    <p:sldId id="505" r:id="rId114"/>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A8A4B5"/>
    <a:srgbClr val="9C98A9"/>
    <a:srgbClr val="B4A594"/>
    <a:srgbClr val="B99D7D"/>
    <a:srgbClr val="FEFF00"/>
    <a:srgbClr val="010000"/>
    <a:srgbClr val="FEFF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72670" autoAdjust="0"/>
  </p:normalViewPr>
  <p:slideViewPr>
    <p:cSldViewPr>
      <p:cViewPr varScale="1">
        <p:scale>
          <a:sx n="53" d="100"/>
          <a:sy n="53" d="100"/>
        </p:scale>
        <p:origin x="1578" y="84"/>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3468" y="-4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851270BF-060C-4C09-AEDE-12395A389270}"/>
    <pc:docChg chg="custSel addSld delSld modSld modNotesMaster">
      <pc:chgData name="Todd Bolen" userId="a511567d1bf03c50" providerId="LiveId" clId="{851270BF-060C-4C09-AEDE-12395A389270}" dt="2023-10-15T20:56:42.198" v="41" actId="255"/>
      <pc:docMkLst>
        <pc:docMk/>
      </pc:docMkLst>
      <pc:sldChg chg="delSp modSp mod">
        <pc:chgData name="Todd Bolen" userId="a511567d1bf03c50" providerId="LiveId" clId="{851270BF-060C-4C09-AEDE-12395A389270}" dt="2023-09-26T20:19:57.303" v="7" actId="14100"/>
        <pc:sldMkLst>
          <pc:docMk/>
          <pc:sldMk cId="3252514846" sldId="318"/>
        </pc:sldMkLst>
        <pc:spChg chg="del">
          <ac:chgData name="Todd Bolen" userId="a511567d1bf03c50" providerId="LiveId" clId="{851270BF-060C-4C09-AEDE-12395A389270}" dt="2023-09-26T20:19:51.372" v="6" actId="478"/>
          <ac:spMkLst>
            <pc:docMk/>
            <pc:sldMk cId="3252514846" sldId="318"/>
            <ac:spMk id="3" creationId="{C55C8970-51A6-7022-F620-A3917DF19535}"/>
          </ac:spMkLst>
        </pc:spChg>
        <pc:picChg chg="mod">
          <ac:chgData name="Todd Bolen" userId="a511567d1bf03c50" providerId="LiveId" clId="{851270BF-060C-4C09-AEDE-12395A389270}" dt="2023-09-26T20:19:57.303" v="7" actId="14100"/>
          <ac:picMkLst>
            <pc:docMk/>
            <pc:sldMk cId="3252514846" sldId="318"/>
            <ac:picMk id="1026" creationId="{00000000-0000-0000-0000-000000000000}"/>
          </ac:picMkLst>
        </pc:picChg>
      </pc:sldChg>
      <pc:sldChg chg="addSp delSp modSp mod modNotesTx">
        <pc:chgData name="Todd Bolen" userId="a511567d1bf03c50" providerId="LiveId" clId="{851270BF-060C-4C09-AEDE-12395A389270}" dt="2023-09-26T20:22:09.007" v="20" actId="6549"/>
        <pc:sldMkLst>
          <pc:docMk/>
          <pc:sldMk cId="2951820865" sldId="325"/>
        </pc:sldMkLst>
        <pc:spChg chg="del">
          <ac:chgData name="Todd Bolen" userId="a511567d1bf03c50" providerId="LiveId" clId="{851270BF-060C-4C09-AEDE-12395A389270}" dt="2023-09-26T20:21:28.891" v="19" actId="478"/>
          <ac:spMkLst>
            <pc:docMk/>
            <pc:sldMk cId="2951820865" sldId="325"/>
            <ac:spMk id="5" creationId="{272EFD55-0760-EEE3-401A-5A46637F3687}"/>
          </ac:spMkLst>
        </pc:spChg>
        <pc:picChg chg="add mod ord">
          <ac:chgData name="Todd Bolen" userId="a511567d1bf03c50" providerId="LiveId" clId="{851270BF-060C-4C09-AEDE-12395A389270}" dt="2023-09-26T20:21:27.128" v="18" actId="14100"/>
          <ac:picMkLst>
            <pc:docMk/>
            <pc:sldMk cId="2951820865" sldId="325"/>
            <ac:picMk id="7" creationId="{49A0A104-46A4-84E7-B7BF-19A211045D4E}"/>
          </ac:picMkLst>
        </pc:picChg>
        <pc:picChg chg="del">
          <ac:chgData name="Todd Bolen" userId="a511567d1bf03c50" providerId="LiveId" clId="{851270BF-060C-4C09-AEDE-12395A389270}" dt="2023-09-26T20:21:22.914" v="17" actId="478"/>
          <ac:picMkLst>
            <pc:docMk/>
            <pc:sldMk cId="2951820865" sldId="325"/>
            <ac:picMk id="8" creationId="{68EF19A9-40E3-BF42-AF54-EB0B0D10D97D}"/>
          </ac:picMkLst>
        </pc:picChg>
      </pc:sldChg>
      <pc:sldChg chg="addSp delSp modSp mod">
        <pc:chgData name="Todd Bolen" userId="a511567d1bf03c50" providerId="LiveId" clId="{851270BF-060C-4C09-AEDE-12395A389270}" dt="2023-10-08T23:10:33.153" v="23" actId="478"/>
        <pc:sldMkLst>
          <pc:docMk/>
          <pc:sldMk cId="2040612671" sldId="943"/>
        </pc:sldMkLst>
        <pc:picChg chg="add mod ord">
          <ac:chgData name="Todd Bolen" userId="a511567d1bf03c50" providerId="LiveId" clId="{851270BF-060C-4C09-AEDE-12395A389270}" dt="2023-10-08T23:10:31.935" v="22" actId="167"/>
          <ac:picMkLst>
            <pc:docMk/>
            <pc:sldMk cId="2040612671" sldId="943"/>
            <ac:picMk id="5" creationId="{19400C18-5CF0-1F5D-81F4-549E54695903}"/>
          </ac:picMkLst>
        </pc:picChg>
        <pc:picChg chg="del">
          <ac:chgData name="Todd Bolen" userId="a511567d1bf03c50" providerId="LiveId" clId="{851270BF-060C-4C09-AEDE-12395A389270}" dt="2023-10-08T23:10:33.153" v="23" actId="478"/>
          <ac:picMkLst>
            <pc:docMk/>
            <pc:sldMk cId="2040612671" sldId="943"/>
            <ac:picMk id="7" creationId="{461DAE7C-9319-2A55-A19B-E3394B6017B8}"/>
          </ac:picMkLst>
        </pc:picChg>
      </pc:sldChg>
      <pc:sldChg chg="addSp delSp modSp del mod">
        <pc:chgData name="Todd Bolen" userId="a511567d1bf03c50" providerId="LiveId" clId="{851270BF-060C-4C09-AEDE-12395A389270}" dt="2023-10-12T20:24:40.769" v="37" actId="2696"/>
        <pc:sldMkLst>
          <pc:docMk/>
          <pc:sldMk cId="2477333030" sldId="972"/>
        </pc:sldMkLst>
        <pc:spChg chg="del">
          <ac:chgData name="Todd Bolen" userId="a511567d1bf03c50" providerId="LiveId" clId="{851270BF-060C-4C09-AEDE-12395A389270}" dt="2023-10-12T20:24:05.653" v="31" actId="478"/>
          <ac:spMkLst>
            <pc:docMk/>
            <pc:sldMk cId="2477333030" sldId="972"/>
            <ac:spMk id="5" creationId="{30876AC6-DFD1-33ED-A2E2-B9ACC85E9A09}"/>
          </ac:spMkLst>
        </pc:spChg>
        <pc:picChg chg="add mod">
          <ac:chgData name="Todd Bolen" userId="a511567d1bf03c50" providerId="LiveId" clId="{851270BF-060C-4C09-AEDE-12395A389270}" dt="2023-10-12T20:24:10.529" v="33" actId="14100"/>
          <ac:picMkLst>
            <pc:docMk/>
            <pc:sldMk cId="2477333030" sldId="972"/>
            <ac:picMk id="6" creationId="{DEFB5C53-794D-F601-BC97-273133D3BEC0}"/>
          </ac:picMkLst>
        </pc:picChg>
        <pc:picChg chg="del">
          <ac:chgData name="Todd Bolen" userId="a511567d1bf03c50" providerId="LiveId" clId="{851270BF-060C-4C09-AEDE-12395A389270}" dt="2023-10-12T20:24:05.653" v="31" actId="478"/>
          <ac:picMkLst>
            <pc:docMk/>
            <pc:sldMk cId="2477333030" sldId="972"/>
            <ac:picMk id="13314" creationId="{00000000-0000-0000-0000-000000000000}"/>
          </ac:picMkLst>
        </pc:picChg>
      </pc:sldChg>
      <pc:sldChg chg="addSp delSp modSp mod modNotes modNotesTx">
        <pc:chgData name="Todd Bolen" userId="a511567d1bf03c50" providerId="LiveId" clId="{851270BF-060C-4C09-AEDE-12395A389270}" dt="2023-10-11T13:42:04.640" v="30" actId="255"/>
        <pc:sldMkLst>
          <pc:docMk/>
          <pc:sldMk cId="61352957" sldId="973"/>
        </pc:sldMkLst>
        <pc:spChg chg="del">
          <ac:chgData name="Todd Bolen" userId="a511567d1bf03c50" providerId="LiveId" clId="{851270BF-060C-4C09-AEDE-12395A389270}" dt="2023-09-26T20:19:35.894" v="5" actId="478"/>
          <ac:spMkLst>
            <pc:docMk/>
            <pc:sldMk cId="61352957" sldId="973"/>
            <ac:spMk id="5" creationId="{667D0120-C323-1BDE-4C2B-2FC89943FBCD}"/>
          </ac:spMkLst>
        </pc:spChg>
        <pc:picChg chg="add mod ord">
          <ac:chgData name="Todd Bolen" userId="a511567d1bf03c50" providerId="LiveId" clId="{851270BF-060C-4C09-AEDE-12395A389270}" dt="2023-10-11T13:36:27.116" v="27" actId="167"/>
          <ac:picMkLst>
            <pc:docMk/>
            <pc:sldMk cId="61352957" sldId="973"/>
            <ac:picMk id="5" creationId="{15EBCC69-0259-9E0D-7848-403AEA6AC409}"/>
          </ac:picMkLst>
        </pc:picChg>
        <pc:picChg chg="del">
          <ac:chgData name="Todd Bolen" userId="a511567d1bf03c50" providerId="LiveId" clId="{851270BF-060C-4C09-AEDE-12395A389270}" dt="2023-10-11T13:36:21.461" v="24" actId="478"/>
          <ac:picMkLst>
            <pc:docMk/>
            <pc:sldMk cId="61352957" sldId="973"/>
            <ac:picMk id="6" creationId="{38692B5D-FB96-4AAD-81D1-DEE0B0CFE52F}"/>
          </ac:picMkLst>
        </pc:picChg>
      </pc:sldChg>
      <pc:sldChg chg="addSp delSp modSp add mod">
        <pc:chgData name="Todd Bolen" userId="a511567d1bf03c50" providerId="LiveId" clId="{851270BF-060C-4C09-AEDE-12395A389270}" dt="2023-10-12T20:24:39.295" v="36"/>
        <pc:sldMkLst>
          <pc:docMk/>
          <pc:sldMk cId="1800816184" sldId="1011"/>
        </pc:sldMkLst>
        <pc:picChg chg="add mod">
          <ac:chgData name="Todd Bolen" userId="a511567d1bf03c50" providerId="LiveId" clId="{851270BF-060C-4C09-AEDE-12395A389270}" dt="2023-10-12T20:24:39.295" v="36"/>
          <ac:picMkLst>
            <pc:docMk/>
            <pc:sldMk cId="1800816184" sldId="1011"/>
            <ac:picMk id="5" creationId="{8DC5F6C6-17BA-D097-6A5D-6EBC587EC840}"/>
          </ac:picMkLst>
        </pc:picChg>
        <pc:picChg chg="del">
          <ac:chgData name="Todd Bolen" userId="a511567d1bf03c50" providerId="LiveId" clId="{851270BF-060C-4C09-AEDE-12395A389270}" dt="2023-10-12T20:24:39.021" v="35" actId="478"/>
          <ac:picMkLst>
            <pc:docMk/>
            <pc:sldMk cId="1800816184" sldId="1011"/>
            <ac:picMk id="6" creationId="{DEFB5C53-794D-F601-BC97-273133D3BEC0}"/>
          </ac:picMkLst>
        </pc:picChg>
      </pc:sldChg>
      <pc:sldChg chg="addSp delSp modSp add del mod">
        <pc:chgData name="Todd Bolen" userId="a511567d1bf03c50" providerId="LiveId" clId="{851270BF-060C-4C09-AEDE-12395A389270}" dt="2023-10-11T13:37:10.434" v="28" actId="2696"/>
        <pc:sldMkLst>
          <pc:docMk/>
          <pc:sldMk cId="3220329725" sldId="1011"/>
        </pc:sldMkLst>
        <pc:spChg chg="del">
          <ac:chgData name="Todd Bolen" userId="a511567d1bf03c50" providerId="LiveId" clId="{851270BF-060C-4C09-AEDE-12395A389270}" dt="2023-09-26T20:19:25.343" v="2" actId="478"/>
          <ac:spMkLst>
            <pc:docMk/>
            <pc:sldMk cId="3220329725" sldId="1011"/>
            <ac:spMk id="5" creationId="{667D0120-C323-1BDE-4C2B-2FC89943FBCD}"/>
          </ac:spMkLst>
        </pc:spChg>
        <pc:spChg chg="add mod">
          <ac:chgData name="Todd Bolen" userId="a511567d1bf03c50" providerId="LiveId" clId="{851270BF-060C-4C09-AEDE-12395A389270}" dt="2023-09-26T20:19:26.413" v="3"/>
          <ac:spMkLst>
            <pc:docMk/>
            <pc:sldMk cId="3220329725" sldId="1011"/>
            <ac:spMk id="8" creationId="{6F31633E-C520-B56A-4863-C5A57722F74B}"/>
          </ac:spMkLst>
        </pc:spChg>
        <pc:picChg chg="del">
          <ac:chgData name="Todd Bolen" userId="a511567d1bf03c50" providerId="LiveId" clId="{851270BF-060C-4C09-AEDE-12395A389270}" dt="2023-09-26T20:19:24.022" v="1" actId="478"/>
          <ac:picMkLst>
            <pc:docMk/>
            <pc:sldMk cId="3220329725" sldId="1011"/>
            <ac:picMk id="6" creationId="{38692B5D-FB96-4AAD-81D1-DEE0B0CFE52F}"/>
          </ac:picMkLst>
        </pc:picChg>
        <pc:picChg chg="add mod ord">
          <ac:chgData name="Todd Bolen" userId="a511567d1bf03c50" providerId="LiveId" clId="{851270BF-060C-4C09-AEDE-12395A389270}" dt="2023-09-26T20:19:28.419" v="4" actId="167"/>
          <ac:picMkLst>
            <pc:docMk/>
            <pc:sldMk cId="3220329725" sldId="1011"/>
            <ac:picMk id="7" creationId="{80773ACA-8A91-D05A-8DB9-3AB0D7D25576}"/>
          </ac:picMkLst>
        </pc:picChg>
      </pc:sldChg>
    </pc:docChg>
  </pc:docChgLst>
  <pc:docChgLst>
    <pc:chgData name="Natalie Heather" userId="9c83e61746fa06bd" providerId="LiveId" clId="{D743B347-645F-47AE-80C0-301385F5DCCC}"/>
    <pc:docChg chg="custSel addSld delSld modSld">
      <pc:chgData name="Natalie Heather" userId="9c83e61746fa06bd" providerId="LiveId" clId="{D743B347-645F-47AE-80C0-301385F5DCCC}" dt="2023-09-06T01:35:26.744" v="20" actId="47"/>
      <pc:docMkLst>
        <pc:docMk/>
      </pc:docMkLst>
      <pc:sldChg chg="del">
        <pc:chgData name="Natalie Heather" userId="9c83e61746fa06bd" providerId="LiveId" clId="{D743B347-645F-47AE-80C0-301385F5DCCC}" dt="2023-09-06T01:35:26.744" v="20" actId="47"/>
        <pc:sldMkLst>
          <pc:docMk/>
          <pc:sldMk cId="1246876549" sldId="349"/>
        </pc:sldMkLst>
      </pc:sldChg>
      <pc:sldChg chg="addSp delSp modSp add mod">
        <pc:chgData name="Natalie Heather" userId="9c83e61746fa06bd" providerId="LiveId" clId="{D743B347-645F-47AE-80C0-301385F5DCCC}" dt="2023-09-06T01:35:17.077" v="19" actId="1076"/>
        <pc:sldMkLst>
          <pc:docMk/>
          <pc:sldMk cId="3917350555" sldId="1010"/>
        </pc:sldMkLst>
        <pc:spChg chg="mod">
          <ac:chgData name="Natalie Heather" userId="9c83e61746fa06bd" providerId="LiveId" clId="{D743B347-645F-47AE-80C0-301385F5DCCC}" dt="2023-09-06T01:34:48.444" v="15" actId="14100"/>
          <ac:spMkLst>
            <pc:docMk/>
            <pc:sldMk cId="3917350555" sldId="1010"/>
            <ac:spMk id="5" creationId="{00000000-0000-0000-0000-000000000000}"/>
          </ac:spMkLst>
        </pc:spChg>
        <pc:spChg chg="mod">
          <ac:chgData name="Natalie Heather" userId="9c83e61746fa06bd" providerId="LiveId" clId="{D743B347-645F-47AE-80C0-301385F5DCCC}" dt="2023-09-06T01:35:09.451" v="18" actId="1076"/>
          <ac:spMkLst>
            <pc:docMk/>
            <pc:sldMk cId="3917350555" sldId="1010"/>
            <ac:spMk id="9" creationId="{00000000-0000-0000-0000-000000000000}"/>
          </ac:spMkLst>
        </pc:spChg>
        <pc:spChg chg="mod">
          <ac:chgData name="Natalie Heather" userId="9c83e61746fa06bd" providerId="LiveId" clId="{D743B347-645F-47AE-80C0-301385F5DCCC}" dt="2023-09-06T01:34:58.593" v="16" actId="1076"/>
          <ac:spMkLst>
            <pc:docMk/>
            <pc:sldMk cId="3917350555" sldId="1010"/>
            <ac:spMk id="10" creationId="{00000000-0000-0000-0000-000000000000}"/>
          </ac:spMkLst>
        </pc:spChg>
        <pc:spChg chg="mod">
          <ac:chgData name="Natalie Heather" userId="9c83e61746fa06bd" providerId="LiveId" clId="{D743B347-645F-47AE-80C0-301385F5DCCC}" dt="2023-09-06T01:35:17.077" v="19" actId="1076"/>
          <ac:spMkLst>
            <pc:docMk/>
            <pc:sldMk cId="3917350555" sldId="1010"/>
            <ac:spMk id="11" creationId="{00000000-0000-0000-0000-000000000000}"/>
          </ac:spMkLst>
        </pc:spChg>
        <pc:picChg chg="del">
          <ac:chgData name="Natalie Heather" userId="9c83e61746fa06bd" providerId="LiveId" clId="{D743B347-645F-47AE-80C0-301385F5DCCC}" dt="2023-09-06T01:33:54.546" v="1" actId="478"/>
          <ac:picMkLst>
            <pc:docMk/>
            <pc:sldMk cId="3917350555" sldId="1010"/>
            <ac:picMk id="7" creationId="{00000000-0000-0000-0000-000000000000}"/>
          </ac:picMkLst>
        </pc:picChg>
        <pc:picChg chg="del">
          <ac:chgData name="Natalie Heather" userId="9c83e61746fa06bd" providerId="LiveId" clId="{D743B347-645F-47AE-80C0-301385F5DCCC}" dt="2023-09-06T01:34:08.442" v="4" actId="478"/>
          <ac:picMkLst>
            <pc:docMk/>
            <pc:sldMk cId="3917350555" sldId="1010"/>
            <ac:picMk id="8" creationId="{00000000-0000-0000-0000-000000000000}"/>
          </ac:picMkLst>
        </pc:picChg>
        <pc:picChg chg="add mod ord">
          <ac:chgData name="Natalie Heather" userId="9c83e61746fa06bd" providerId="LiveId" clId="{D743B347-645F-47AE-80C0-301385F5DCCC}" dt="2023-09-06T01:35:00.023" v="17" actId="1076"/>
          <ac:picMkLst>
            <pc:docMk/>
            <pc:sldMk cId="3917350555" sldId="1010"/>
            <ac:picMk id="12" creationId="{80EB7012-6440-DCB9-99EE-D971CD654121}"/>
          </ac:picMkLst>
        </pc:picChg>
        <pc:picChg chg="add mod ord">
          <ac:chgData name="Natalie Heather" userId="9c83e61746fa06bd" providerId="LiveId" clId="{D743B347-645F-47AE-80C0-301385F5DCCC}" dt="2023-09-06T01:34:27.310" v="7" actId="167"/>
          <ac:picMkLst>
            <pc:docMk/>
            <pc:sldMk cId="3917350555" sldId="1010"/>
            <ac:picMk id="14" creationId="{335BE7A2-667E-02AD-2695-41785E18BE0D}"/>
          </ac:picMkLst>
        </pc:picChg>
      </pc:sldChg>
    </pc:docChg>
  </pc:docChgLst>
  <pc:docChgLst>
    <pc:chgData name="Kris Udd" userId="1177e061ad7f1e06" providerId="LiveId" clId="{D71703C1-E920-4E16-A142-3D95EDA43BB0}"/>
    <pc:docChg chg="undo custSel addSld delSld modSld">
      <pc:chgData name="Kris Udd" userId="1177e061ad7f1e06" providerId="LiveId" clId="{D71703C1-E920-4E16-A142-3D95EDA43BB0}" dt="2023-10-18T21:04:39.604" v="29" actId="1036"/>
      <pc:docMkLst>
        <pc:docMk/>
      </pc:docMkLst>
      <pc:sldChg chg="addSp delSp modSp mod">
        <pc:chgData name="Kris Udd" userId="1177e061ad7f1e06" providerId="LiveId" clId="{D71703C1-E920-4E16-A142-3D95EDA43BB0}" dt="2023-10-18T21:02:18.661" v="22" actId="167"/>
        <pc:sldMkLst>
          <pc:docMk/>
          <pc:sldMk cId="929906982" sldId="736"/>
        </pc:sldMkLst>
        <pc:picChg chg="add mod ord">
          <ac:chgData name="Kris Udd" userId="1177e061ad7f1e06" providerId="LiveId" clId="{D71703C1-E920-4E16-A142-3D95EDA43BB0}" dt="2023-10-18T21:02:18.661" v="22" actId="167"/>
          <ac:picMkLst>
            <pc:docMk/>
            <pc:sldMk cId="929906982" sldId="736"/>
            <ac:picMk id="5" creationId="{D53BEB29-D418-16BD-7DEB-9CE69E6D22FB}"/>
          </ac:picMkLst>
        </pc:picChg>
        <pc:picChg chg="del">
          <ac:chgData name="Kris Udd" userId="1177e061ad7f1e06" providerId="LiveId" clId="{D71703C1-E920-4E16-A142-3D95EDA43BB0}" dt="2023-10-18T21:02:16.406" v="20" actId="478"/>
          <ac:picMkLst>
            <pc:docMk/>
            <pc:sldMk cId="929906982" sldId="736"/>
            <ac:picMk id="9" creationId="{F7B4B860-A9E5-2610-75C7-27F7D2D47E3F}"/>
          </ac:picMkLst>
        </pc:picChg>
      </pc:sldChg>
      <pc:sldChg chg="modSp mod">
        <pc:chgData name="Kris Udd" userId="1177e061ad7f1e06" providerId="LiveId" clId="{D71703C1-E920-4E16-A142-3D95EDA43BB0}" dt="2023-10-18T21:04:39.604" v="29" actId="1036"/>
        <pc:sldMkLst>
          <pc:docMk/>
          <pc:sldMk cId="2040612671" sldId="943"/>
        </pc:sldMkLst>
        <pc:picChg chg="mod">
          <ac:chgData name="Kris Udd" userId="1177e061ad7f1e06" providerId="LiveId" clId="{D71703C1-E920-4E16-A142-3D95EDA43BB0}" dt="2023-10-18T21:04:39.604" v="29" actId="1036"/>
          <ac:picMkLst>
            <pc:docMk/>
            <pc:sldMk cId="2040612671" sldId="943"/>
            <ac:picMk id="5" creationId="{19400C18-5CF0-1F5D-81F4-549E54695903}"/>
          </ac:picMkLst>
        </pc:picChg>
      </pc:sldChg>
      <pc:sldChg chg="modSp mod">
        <pc:chgData name="Kris Udd" userId="1177e061ad7f1e06" providerId="LiveId" clId="{D71703C1-E920-4E16-A142-3D95EDA43BB0}" dt="2023-10-18T21:02:41.072" v="27" actId="12788"/>
        <pc:sldMkLst>
          <pc:docMk/>
          <pc:sldMk cId="2439570308" sldId="976"/>
        </pc:sldMkLst>
        <pc:picChg chg="mod">
          <ac:chgData name="Kris Udd" userId="1177e061ad7f1e06" providerId="LiveId" clId="{D71703C1-E920-4E16-A142-3D95EDA43BB0}" dt="2023-10-18T21:02:41.072" v="27" actId="12788"/>
          <ac:picMkLst>
            <pc:docMk/>
            <pc:sldMk cId="2439570308" sldId="976"/>
            <ac:picMk id="7" creationId="{09E5D2FF-0025-9154-E6D4-724E9182E6D6}"/>
          </ac:picMkLst>
        </pc:picChg>
      </pc:sldChg>
      <pc:sldChg chg="del">
        <pc:chgData name="Kris Udd" userId="1177e061ad7f1e06" providerId="LiveId" clId="{D71703C1-E920-4E16-A142-3D95EDA43BB0}" dt="2023-10-18T21:02:20.573" v="23" actId="47"/>
        <pc:sldMkLst>
          <pc:docMk/>
          <pc:sldMk cId="2357856608" sldId="1007"/>
        </pc:sldMkLst>
      </pc:sldChg>
      <pc:sldChg chg="addSp delSp modSp add mod">
        <pc:chgData name="Kris Udd" userId="1177e061ad7f1e06" providerId="LiveId" clId="{D71703C1-E920-4E16-A142-3D95EDA43BB0}" dt="2023-10-18T21:02:06.498" v="19" actId="1076"/>
        <pc:sldMkLst>
          <pc:docMk/>
          <pc:sldMk cId="1256675479" sldId="1012"/>
        </pc:sldMkLst>
        <pc:spChg chg="mod">
          <ac:chgData name="Kris Udd" userId="1177e061ad7f1e06" providerId="LiveId" clId="{D71703C1-E920-4E16-A142-3D95EDA43BB0}" dt="2023-10-18T21:00:40.440" v="4" actId="1076"/>
          <ac:spMkLst>
            <pc:docMk/>
            <pc:sldMk cId="1256675479" sldId="1012"/>
            <ac:spMk id="5" creationId="{8509B168-6D89-B385-866B-FB395A96C6C2}"/>
          </ac:spMkLst>
        </pc:spChg>
        <pc:spChg chg="mod">
          <ac:chgData name="Kris Udd" userId="1177e061ad7f1e06" providerId="LiveId" clId="{D71703C1-E920-4E16-A142-3D95EDA43BB0}" dt="2023-10-18T21:01:40.001" v="14" actId="1076"/>
          <ac:spMkLst>
            <pc:docMk/>
            <pc:sldMk cId="1256675479" sldId="1012"/>
            <ac:spMk id="23" creationId="{7F400396-BD6E-40A2-A7AE-0898897F6795}"/>
          </ac:spMkLst>
        </pc:spChg>
        <pc:spChg chg="mod">
          <ac:chgData name="Kris Udd" userId="1177e061ad7f1e06" providerId="LiveId" clId="{D71703C1-E920-4E16-A142-3D95EDA43BB0}" dt="2023-10-18T21:01:16.747" v="8" actId="1076"/>
          <ac:spMkLst>
            <pc:docMk/>
            <pc:sldMk cId="1256675479" sldId="1012"/>
            <ac:spMk id="25" creationId="{27756209-5BFE-83D7-95AE-5FFC7AB51EE5}"/>
          </ac:spMkLst>
        </pc:spChg>
        <pc:spChg chg="mod">
          <ac:chgData name="Kris Udd" userId="1177e061ad7f1e06" providerId="LiveId" clId="{D71703C1-E920-4E16-A142-3D95EDA43BB0}" dt="2023-10-18T21:02:06.498" v="19" actId="1076"/>
          <ac:spMkLst>
            <pc:docMk/>
            <pc:sldMk cId="1256675479" sldId="1012"/>
            <ac:spMk id="27" creationId="{D0279ED3-ACA0-3271-C196-B7DE3F4D4E3D}"/>
          </ac:spMkLst>
        </pc:spChg>
        <pc:spChg chg="mod">
          <ac:chgData name="Kris Udd" userId="1177e061ad7f1e06" providerId="LiveId" clId="{D71703C1-E920-4E16-A142-3D95EDA43BB0}" dt="2023-10-18T21:00:55.209" v="6" actId="1076"/>
          <ac:spMkLst>
            <pc:docMk/>
            <pc:sldMk cId="1256675479" sldId="1012"/>
            <ac:spMk id="29" creationId="{CAD8EA39-3A0E-7587-ABB2-9E851CFC00E1}"/>
          </ac:spMkLst>
        </pc:spChg>
        <pc:spChg chg="del">
          <ac:chgData name="Kris Udd" userId="1177e061ad7f1e06" providerId="LiveId" clId="{D71703C1-E920-4E16-A142-3D95EDA43BB0}" dt="2023-10-18T21:00:50.356" v="5" actId="478"/>
          <ac:spMkLst>
            <pc:docMk/>
            <pc:sldMk cId="1256675479" sldId="1012"/>
            <ac:spMk id="30" creationId="{C3652752-8A52-5CA4-49EA-C4C34D8722F6}"/>
          </ac:spMkLst>
        </pc:spChg>
        <pc:spChg chg="mod">
          <ac:chgData name="Kris Udd" userId="1177e061ad7f1e06" providerId="LiveId" clId="{D71703C1-E920-4E16-A142-3D95EDA43BB0}" dt="2023-10-18T21:01:05.352" v="7" actId="1076"/>
          <ac:spMkLst>
            <pc:docMk/>
            <pc:sldMk cId="1256675479" sldId="1012"/>
            <ac:spMk id="33" creationId="{D4D7C6CD-140B-7CDB-2AB1-80F6835E3F51}"/>
          </ac:spMkLst>
        </pc:spChg>
        <pc:picChg chg="add mod ord">
          <ac:chgData name="Kris Udd" userId="1177e061ad7f1e06" providerId="LiveId" clId="{D71703C1-E920-4E16-A142-3D95EDA43BB0}" dt="2023-10-18T21:01:35.061" v="13" actId="1076"/>
          <ac:picMkLst>
            <pc:docMk/>
            <pc:sldMk cId="1256675479" sldId="1012"/>
            <ac:picMk id="6" creationId="{19E6E947-2E49-54C6-F9FC-B02ACF1F29EB}"/>
          </ac:picMkLst>
        </pc:picChg>
        <pc:picChg chg="del">
          <ac:chgData name="Kris Udd" userId="1177e061ad7f1e06" providerId="LiveId" clId="{D71703C1-E920-4E16-A142-3D95EDA43BB0}" dt="2023-10-18T21:00:34.214" v="3" actId="478"/>
          <ac:picMkLst>
            <pc:docMk/>
            <pc:sldMk cId="1256675479" sldId="1012"/>
            <ac:picMk id="21" creationId="{F2647FF7-28F6-FAA4-51AE-B0311E0D43FA}"/>
          </ac:picMkLst>
        </pc:picChg>
        <pc:cxnChg chg="mod">
          <ac:chgData name="Kris Udd" userId="1177e061ad7f1e06" providerId="LiveId" clId="{D71703C1-E920-4E16-A142-3D95EDA43BB0}" dt="2023-10-18T21:00:40.440" v="4" actId="1076"/>
          <ac:cxnSpMkLst>
            <pc:docMk/>
            <pc:sldMk cId="1256675479" sldId="1012"/>
            <ac:cxnSpMk id="8" creationId="{143172CE-7D4E-2BF9-4697-B171282DCA42}"/>
          </ac:cxnSpMkLst>
        </pc:cxnChg>
        <pc:cxnChg chg="mod">
          <ac:chgData name="Kris Udd" userId="1177e061ad7f1e06" providerId="LiveId" clId="{D71703C1-E920-4E16-A142-3D95EDA43BB0}" dt="2023-10-18T21:01:46.071" v="16" actId="1076"/>
          <ac:cxnSpMkLst>
            <pc:docMk/>
            <pc:sldMk cId="1256675479" sldId="1012"/>
            <ac:cxnSpMk id="24" creationId="{403F5299-2068-08C1-2B5A-11392C2E9392}"/>
          </ac:cxnSpMkLst>
        </pc:cxnChg>
        <pc:cxnChg chg="mod">
          <ac:chgData name="Kris Udd" userId="1177e061ad7f1e06" providerId="LiveId" clId="{D71703C1-E920-4E16-A142-3D95EDA43BB0}" dt="2023-10-18T21:01:25.058" v="11" actId="1076"/>
          <ac:cxnSpMkLst>
            <pc:docMk/>
            <pc:sldMk cId="1256675479" sldId="1012"/>
            <ac:cxnSpMk id="26" creationId="{4EF452F3-9333-2A5D-8E61-BEB8A76B6E3E}"/>
          </ac:cxnSpMkLst>
        </pc:cxnChg>
        <pc:cxnChg chg="mod">
          <ac:chgData name="Kris Udd" userId="1177e061ad7f1e06" providerId="LiveId" clId="{D71703C1-E920-4E16-A142-3D95EDA43BB0}" dt="2023-10-18T21:02:01.264" v="18" actId="1076"/>
          <ac:cxnSpMkLst>
            <pc:docMk/>
            <pc:sldMk cId="1256675479" sldId="1012"/>
            <ac:cxnSpMk id="28" creationId="{A56A92C4-1235-050A-DC76-EE5250246AA0}"/>
          </ac:cxnSpMkLst>
        </pc:cxnChg>
        <pc:cxnChg chg="del">
          <ac:chgData name="Kris Udd" userId="1177e061ad7f1e06" providerId="LiveId" clId="{D71703C1-E920-4E16-A142-3D95EDA43BB0}" dt="2023-10-18T21:00:50.356" v="5" actId="478"/>
          <ac:cxnSpMkLst>
            <pc:docMk/>
            <pc:sldMk cId="1256675479" sldId="1012"/>
            <ac:cxnSpMk id="31" creationId="{F0844373-B2AA-1652-5B1D-71E12E7DBD79}"/>
          </ac:cxnSpMkLst>
        </pc:cxnChg>
        <pc:cxnChg chg="del">
          <ac:chgData name="Kris Udd" userId="1177e061ad7f1e06" providerId="LiveId" clId="{D71703C1-E920-4E16-A142-3D95EDA43BB0}" dt="2023-10-18T21:00:50.356" v="5" actId="478"/>
          <ac:cxnSpMkLst>
            <pc:docMk/>
            <pc:sldMk cId="1256675479" sldId="1012"/>
            <ac:cxnSpMk id="32" creationId="{2FF45429-E1F1-D1E1-08AB-92DFC9138AFD}"/>
          </ac:cxnSpMkLst>
        </pc:cxnChg>
        <pc:cxnChg chg="mod">
          <ac:chgData name="Kris Udd" userId="1177e061ad7f1e06" providerId="LiveId" clId="{D71703C1-E920-4E16-A142-3D95EDA43BB0}" dt="2023-10-18T21:01:05.352" v="7" actId="1076"/>
          <ac:cxnSpMkLst>
            <pc:docMk/>
            <pc:sldMk cId="1256675479" sldId="1012"/>
            <ac:cxnSpMk id="34" creationId="{CF65EB0A-942D-552B-D152-72C66145FFF0}"/>
          </ac:cxnSpMkLst>
        </pc:cxnChg>
      </pc:sldChg>
    </pc:docChg>
  </pc:docChgLst>
  <pc:docChgLst>
    <pc:chgData name="Todd Bolen" userId="a511567d1bf03c50" providerId="LiveId" clId="{C25B7BE9-F310-439A-A2E6-199415613712}"/>
    <pc:docChg chg="custSel addSld modSld">
      <pc:chgData name="Todd Bolen" userId="a511567d1bf03c50" providerId="LiveId" clId="{C25B7BE9-F310-439A-A2E6-199415613712}" dt="2024-02-16T05:20:25.638" v="47"/>
      <pc:docMkLst>
        <pc:docMk/>
      </pc:docMkLst>
      <pc:sldChg chg="addSp delSp modSp add mod modNotesTx">
        <pc:chgData name="Todd Bolen" userId="a511567d1bf03c50" providerId="LiveId" clId="{C25B7BE9-F310-439A-A2E6-199415613712}" dt="2024-02-16T05:20:25.638" v="47"/>
        <pc:sldMkLst>
          <pc:docMk/>
          <pc:sldMk cId="2688519787" sldId="505"/>
        </pc:sldMkLst>
        <pc:spChg chg="mod">
          <ac:chgData name="Todd Bolen" userId="a511567d1bf03c50" providerId="LiveId" clId="{C25B7BE9-F310-439A-A2E6-199415613712}" dt="2024-02-16T05:20:09.447" v="41" actId="20577"/>
          <ac:spMkLst>
            <pc:docMk/>
            <pc:sldMk cId="2688519787" sldId="505"/>
            <ac:spMk id="8" creationId="{FA31ADFE-D774-3A48-688F-BCAB11E94786}"/>
          </ac:spMkLst>
        </pc:spChg>
        <pc:picChg chg="add mod ord">
          <ac:chgData name="Todd Bolen" userId="a511567d1bf03c50" providerId="LiveId" clId="{C25B7BE9-F310-439A-A2E6-199415613712}" dt="2024-02-16T05:20:17.209" v="45" actId="167"/>
          <ac:picMkLst>
            <pc:docMk/>
            <pc:sldMk cId="2688519787" sldId="505"/>
            <ac:picMk id="2" creationId="{CDFAC1E0-066A-68CA-23F5-8C7E612FF3F8}"/>
          </ac:picMkLst>
        </pc:picChg>
        <pc:picChg chg="del">
          <ac:chgData name="Todd Bolen" userId="a511567d1bf03c50" providerId="LiveId" clId="{C25B7BE9-F310-439A-A2E6-199415613712}" dt="2024-02-16T05:20:18.493" v="46" actId="478"/>
          <ac:picMkLst>
            <pc:docMk/>
            <pc:sldMk cId="2688519787" sldId="505"/>
            <ac:picMk id="9" creationId="{6323F38D-D648-263C-20B4-959A14646F56}"/>
          </ac:picMkLst>
        </pc:picChg>
      </pc:sldChg>
      <pc:sldChg chg="modNotesTx">
        <pc:chgData name="Todd Bolen" userId="a511567d1bf03c50" providerId="LiveId" clId="{C25B7BE9-F310-439A-A2E6-199415613712}" dt="2024-02-16T05:19:21.741" v="0"/>
        <pc:sldMkLst>
          <pc:docMk/>
          <pc:sldMk cId="1566099225" sldId="997"/>
        </pc:sldMkLst>
      </pc:sldChg>
      <pc:sldChg chg="addSp modSp add mod">
        <pc:chgData name="Todd Bolen" userId="a511567d1bf03c50" providerId="LiveId" clId="{C25B7BE9-F310-439A-A2E6-199415613712}" dt="2024-02-16T05:19:46.613" v="34" actId="20577"/>
        <pc:sldMkLst>
          <pc:docMk/>
          <pc:sldMk cId="2719534519" sldId="1013"/>
        </pc:sldMkLst>
        <pc:spChg chg="add mod">
          <ac:chgData name="Todd Bolen" userId="a511567d1bf03c50" providerId="LiveId" clId="{C25B7BE9-F310-439A-A2E6-199415613712}" dt="2024-02-16T05:19:46.613" v="34" actId="20577"/>
          <ac:spMkLst>
            <pc:docMk/>
            <pc:sldMk cId="2719534519" sldId="1013"/>
            <ac:spMk id="2" creationId="{2C74ADAB-AF4D-8FF2-90D7-FF3682A99F6E}"/>
          </ac:spMkLst>
        </pc:spChg>
        <pc:spChg chg="add mod">
          <ac:chgData name="Todd Bolen" userId="a511567d1bf03c50" providerId="LiveId" clId="{C25B7BE9-F310-439A-A2E6-199415613712}" dt="2024-02-16T05:19:36.557" v="2"/>
          <ac:spMkLst>
            <pc:docMk/>
            <pc:sldMk cId="2719534519" sldId="1013"/>
            <ac:spMk id="4" creationId="{6BC0E06D-747B-5CC5-10C4-B8DB00D42224}"/>
          </ac:spMkLst>
        </pc:spChg>
      </pc:sldChg>
    </pc:docChg>
  </pc:docChgLst>
  <pc:docChgLst>
    <pc:chgData name="Bethany Bolen" userId="8e338a04f9f07398" providerId="LiveId" clId="{04D4AFEC-5E02-48D2-9A56-97B2AC3FE74C}"/>
    <pc:docChg chg="custSel addSld delSld modSld">
      <pc:chgData name="Bethany Bolen" userId="8e338a04f9f07398" providerId="LiveId" clId="{04D4AFEC-5E02-48D2-9A56-97B2AC3FE74C}" dt="2023-08-09T18:41:31.135" v="21" actId="47"/>
      <pc:docMkLst>
        <pc:docMk/>
      </pc:docMkLst>
      <pc:sldChg chg="modSp mod">
        <pc:chgData name="Bethany Bolen" userId="8e338a04f9f07398" providerId="LiveId" clId="{04D4AFEC-5E02-48D2-9A56-97B2AC3FE74C}" dt="2023-08-09T18:39:40.859" v="16" actId="692"/>
        <pc:sldMkLst>
          <pc:docMk/>
          <pc:sldMk cId="1246876549" sldId="349"/>
        </pc:sldMkLst>
        <pc:spChg chg="mod">
          <ac:chgData name="Bethany Bolen" userId="8e338a04f9f07398" providerId="LiveId" clId="{04D4AFEC-5E02-48D2-9A56-97B2AC3FE74C}" dt="2023-08-09T18:39:40.859" v="16" actId="692"/>
          <ac:spMkLst>
            <pc:docMk/>
            <pc:sldMk cId="1246876549" sldId="349"/>
            <ac:spMk id="9" creationId="{00000000-0000-0000-0000-000000000000}"/>
          </ac:spMkLst>
        </pc:spChg>
      </pc:sldChg>
      <pc:sldChg chg="del">
        <pc:chgData name="Bethany Bolen" userId="8e338a04f9f07398" providerId="LiveId" clId="{04D4AFEC-5E02-48D2-9A56-97B2AC3FE74C}" dt="2023-08-09T18:39:02.456" v="14" actId="47"/>
        <pc:sldMkLst>
          <pc:docMk/>
          <pc:sldMk cId="161485509" sldId="391"/>
        </pc:sldMkLst>
      </pc:sldChg>
      <pc:sldChg chg="modSp mod">
        <pc:chgData name="Bethany Bolen" userId="8e338a04f9f07398" providerId="LiveId" clId="{04D4AFEC-5E02-48D2-9A56-97B2AC3FE74C}" dt="2023-08-09T18:37:08.006" v="1" actId="692"/>
        <pc:sldMkLst>
          <pc:docMk/>
          <pc:sldMk cId="775062946" sldId="651"/>
        </pc:sldMkLst>
        <pc:spChg chg="mod">
          <ac:chgData name="Bethany Bolen" userId="8e338a04f9f07398" providerId="LiveId" clId="{04D4AFEC-5E02-48D2-9A56-97B2AC3FE74C}" dt="2023-08-09T18:37:08.006" v="1" actId="692"/>
          <ac:spMkLst>
            <pc:docMk/>
            <pc:sldMk cId="775062946" sldId="651"/>
            <ac:spMk id="5" creationId="{E808D1D2-F48E-C743-A3DE-18FA77FE73ED}"/>
          </ac:spMkLst>
        </pc:spChg>
      </pc:sldChg>
      <pc:sldChg chg="del">
        <pc:chgData name="Bethany Bolen" userId="8e338a04f9f07398" providerId="LiveId" clId="{04D4AFEC-5E02-48D2-9A56-97B2AC3FE74C}" dt="2023-08-09T18:41:30.007" v="20" actId="47"/>
        <pc:sldMkLst>
          <pc:docMk/>
          <pc:sldMk cId="3967787387" sldId="995"/>
        </pc:sldMkLst>
      </pc:sldChg>
      <pc:sldChg chg="addSp delSp modSp mod">
        <pc:chgData name="Bethany Bolen" userId="8e338a04f9f07398" providerId="LiveId" clId="{04D4AFEC-5E02-48D2-9A56-97B2AC3FE74C}" dt="2023-08-09T18:38:52.139" v="13"/>
        <pc:sldMkLst>
          <pc:docMk/>
          <pc:sldMk cId="234295545" sldId="1003"/>
        </pc:sldMkLst>
        <pc:spChg chg="add mod">
          <ac:chgData name="Bethany Bolen" userId="8e338a04f9f07398" providerId="LiveId" clId="{04D4AFEC-5E02-48D2-9A56-97B2AC3FE74C}" dt="2023-08-09T18:38:52.139" v="13"/>
          <ac:spMkLst>
            <pc:docMk/>
            <pc:sldMk cId="234295545" sldId="1003"/>
            <ac:spMk id="5" creationId="{2255C0F5-0121-DD94-5C38-41A5780D31D5}"/>
          </ac:spMkLst>
        </pc:spChg>
        <pc:spChg chg="del">
          <ac:chgData name="Bethany Bolen" userId="8e338a04f9f07398" providerId="LiveId" clId="{04D4AFEC-5E02-48D2-9A56-97B2AC3FE74C}" dt="2023-08-09T18:38:51.767" v="12" actId="478"/>
          <ac:spMkLst>
            <pc:docMk/>
            <pc:sldMk cId="234295545" sldId="1003"/>
            <ac:spMk id="7" creationId="{00000000-0000-0000-0000-000000000000}"/>
          </ac:spMkLst>
        </pc:spChg>
        <pc:spChg chg="add mod">
          <ac:chgData name="Bethany Bolen" userId="8e338a04f9f07398" providerId="LiveId" clId="{04D4AFEC-5E02-48D2-9A56-97B2AC3FE74C}" dt="2023-08-09T18:38:52.139" v="13"/>
          <ac:spMkLst>
            <pc:docMk/>
            <pc:sldMk cId="234295545" sldId="1003"/>
            <ac:spMk id="8" creationId="{F76796F3-6272-A7C5-629D-B04ABA59D327}"/>
          </ac:spMkLst>
        </pc:spChg>
        <pc:spChg chg="del">
          <ac:chgData name="Bethany Bolen" userId="8e338a04f9f07398" providerId="LiveId" clId="{04D4AFEC-5E02-48D2-9A56-97B2AC3FE74C}" dt="2023-08-09T18:38:51.767" v="12" actId="478"/>
          <ac:spMkLst>
            <pc:docMk/>
            <pc:sldMk cId="234295545" sldId="1003"/>
            <ac:spMk id="9" creationId="{00000000-0000-0000-0000-000000000000}"/>
          </ac:spMkLst>
        </pc:spChg>
        <pc:spChg chg="del">
          <ac:chgData name="Bethany Bolen" userId="8e338a04f9f07398" providerId="LiveId" clId="{04D4AFEC-5E02-48D2-9A56-97B2AC3FE74C}" dt="2023-08-09T18:38:51.767" v="12" actId="478"/>
          <ac:spMkLst>
            <pc:docMk/>
            <pc:sldMk cId="234295545" sldId="1003"/>
            <ac:spMk id="10" creationId="{00000000-0000-0000-0000-000000000000}"/>
          </ac:spMkLst>
        </pc:spChg>
        <pc:spChg chg="del">
          <ac:chgData name="Bethany Bolen" userId="8e338a04f9f07398" providerId="LiveId" clId="{04D4AFEC-5E02-48D2-9A56-97B2AC3FE74C}" dt="2023-08-09T18:38:51.767" v="12" actId="478"/>
          <ac:spMkLst>
            <pc:docMk/>
            <pc:sldMk cId="234295545" sldId="1003"/>
            <ac:spMk id="12" creationId="{6B5FF24D-3C0A-839F-5776-3D8F60A1D9EA}"/>
          </ac:spMkLst>
        </pc:spChg>
        <pc:spChg chg="add mod">
          <ac:chgData name="Bethany Bolen" userId="8e338a04f9f07398" providerId="LiveId" clId="{04D4AFEC-5E02-48D2-9A56-97B2AC3FE74C}" dt="2023-08-09T18:38:52.139" v="13"/>
          <ac:spMkLst>
            <pc:docMk/>
            <pc:sldMk cId="234295545" sldId="1003"/>
            <ac:spMk id="14" creationId="{21BC57F8-E96C-D054-126F-2E28E6090541}"/>
          </ac:spMkLst>
        </pc:spChg>
        <pc:cxnChg chg="del">
          <ac:chgData name="Bethany Bolen" userId="8e338a04f9f07398" providerId="LiveId" clId="{04D4AFEC-5E02-48D2-9A56-97B2AC3FE74C}" dt="2023-08-09T18:38:51.767" v="12" actId="478"/>
          <ac:cxnSpMkLst>
            <pc:docMk/>
            <pc:sldMk cId="234295545" sldId="1003"/>
            <ac:cxnSpMk id="6" creationId="{00000000-0000-0000-0000-000000000000}"/>
          </ac:cxnSpMkLst>
        </pc:cxnChg>
        <pc:cxnChg chg="del">
          <ac:chgData name="Bethany Bolen" userId="8e338a04f9f07398" providerId="LiveId" clId="{04D4AFEC-5E02-48D2-9A56-97B2AC3FE74C}" dt="2023-08-09T18:38:51.767" v="12" actId="478"/>
          <ac:cxnSpMkLst>
            <pc:docMk/>
            <pc:sldMk cId="234295545" sldId="1003"/>
            <ac:cxnSpMk id="13" creationId="{00000000-0000-0000-0000-000000000000}"/>
          </ac:cxnSpMkLst>
        </pc:cxnChg>
        <pc:cxnChg chg="add mod">
          <ac:chgData name="Bethany Bolen" userId="8e338a04f9f07398" providerId="LiveId" clId="{04D4AFEC-5E02-48D2-9A56-97B2AC3FE74C}" dt="2023-08-09T18:38:52.139" v="13"/>
          <ac:cxnSpMkLst>
            <pc:docMk/>
            <pc:sldMk cId="234295545" sldId="1003"/>
            <ac:cxnSpMk id="15" creationId="{40AD43B8-92ED-6FBD-38EA-D67F46969C3C}"/>
          </ac:cxnSpMkLst>
        </pc:cxnChg>
        <pc:cxnChg chg="del">
          <ac:chgData name="Bethany Bolen" userId="8e338a04f9f07398" providerId="LiveId" clId="{04D4AFEC-5E02-48D2-9A56-97B2AC3FE74C}" dt="2023-08-09T18:38:51.767" v="12" actId="478"/>
          <ac:cxnSpMkLst>
            <pc:docMk/>
            <pc:sldMk cId="234295545" sldId="1003"/>
            <ac:cxnSpMk id="16" creationId="{00000000-0000-0000-0000-000000000000}"/>
          </ac:cxnSpMkLst>
        </pc:cxnChg>
        <pc:cxnChg chg="add mod">
          <ac:chgData name="Bethany Bolen" userId="8e338a04f9f07398" providerId="LiveId" clId="{04D4AFEC-5E02-48D2-9A56-97B2AC3FE74C}" dt="2023-08-09T18:38:52.139" v="13"/>
          <ac:cxnSpMkLst>
            <pc:docMk/>
            <pc:sldMk cId="234295545" sldId="1003"/>
            <ac:cxnSpMk id="17" creationId="{0FAC588D-5F6F-1C7B-64F4-642BA65EC096}"/>
          </ac:cxnSpMkLst>
        </pc:cxnChg>
        <pc:cxnChg chg="del">
          <ac:chgData name="Bethany Bolen" userId="8e338a04f9f07398" providerId="LiveId" clId="{04D4AFEC-5E02-48D2-9A56-97B2AC3FE74C}" dt="2023-08-09T18:38:51.767" v="12" actId="478"/>
          <ac:cxnSpMkLst>
            <pc:docMk/>
            <pc:sldMk cId="234295545" sldId="1003"/>
            <ac:cxnSpMk id="18" creationId="{00000000-0000-0000-0000-000000000000}"/>
          </ac:cxnSpMkLst>
        </pc:cxnChg>
        <pc:cxnChg chg="add mod">
          <ac:chgData name="Bethany Bolen" userId="8e338a04f9f07398" providerId="LiveId" clId="{04D4AFEC-5E02-48D2-9A56-97B2AC3FE74C}" dt="2023-08-09T18:38:52.139" v="13"/>
          <ac:cxnSpMkLst>
            <pc:docMk/>
            <pc:sldMk cId="234295545" sldId="1003"/>
            <ac:cxnSpMk id="19" creationId="{93B5371F-7A09-7A0E-3C99-124A4C630D49}"/>
          </ac:cxnSpMkLst>
        </pc:cxnChg>
        <pc:cxnChg chg="del">
          <ac:chgData name="Bethany Bolen" userId="8e338a04f9f07398" providerId="LiveId" clId="{04D4AFEC-5E02-48D2-9A56-97B2AC3FE74C}" dt="2023-08-09T18:38:51.767" v="12" actId="478"/>
          <ac:cxnSpMkLst>
            <pc:docMk/>
            <pc:sldMk cId="234295545" sldId="1003"/>
            <ac:cxnSpMk id="20" creationId="{00000000-0000-0000-0000-000000000000}"/>
          </ac:cxnSpMkLst>
        </pc:cxnChg>
        <pc:cxnChg chg="add mod">
          <ac:chgData name="Bethany Bolen" userId="8e338a04f9f07398" providerId="LiveId" clId="{04D4AFEC-5E02-48D2-9A56-97B2AC3FE74C}" dt="2023-08-09T18:38:52.139" v="13"/>
          <ac:cxnSpMkLst>
            <pc:docMk/>
            <pc:sldMk cId="234295545" sldId="1003"/>
            <ac:cxnSpMk id="21" creationId="{8995AC50-1844-5AF5-3FAC-198EE7BC5564}"/>
          </ac:cxnSpMkLst>
        </pc:cxnChg>
        <pc:cxnChg chg="add mod">
          <ac:chgData name="Bethany Bolen" userId="8e338a04f9f07398" providerId="LiveId" clId="{04D4AFEC-5E02-48D2-9A56-97B2AC3FE74C}" dt="2023-08-09T18:38:52.139" v="13"/>
          <ac:cxnSpMkLst>
            <pc:docMk/>
            <pc:sldMk cId="234295545" sldId="1003"/>
            <ac:cxnSpMk id="22" creationId="{227CAFD5-C322-ABDB-4A4F-9C45AB05E167}"/>
          </ac:cxnSpMkLst>
        </pc:cxnChg>
        <pc:cxnChg chg="add mod">
          <ac:chgData name="Bethany Bolen" userId="8e338a04f9f07398" providerId="LiveId" clId="{04D4AFEC-5E02-48D2-9A56-97B2AC3FE74C}" dt="2023-08-09T18:38:52.139" v="13"/>
          <ac:cxnSpMkLst>
            <pc:docMk/>
            <pc:sldMk cId="234295545" sldId="1003"/>
            <ac:cxnSpMk id="23" creationId="{76FBE2D2-ABA4-58AA-92F7-D8883CAF6483}"/>
          </ac:cxnSpMkLst>
        </pc:cxnChg>
        <pc:cxnChg chg="del">
          <ac:chgData name="Bethany Bolen" userId="8e338a04f9f07398" providerId="LiveId" clId="{04D4AFEC-5E02-48D2-9A56-97B2AC3FE74C}" dt="2023-08-09T18:38:51.767" v="12" actId="478"/>
          <ac:cxnSpMkLst>
            <pc:docMk/>
            <pc:sldMk cId="234295545" sldId="1003"/>
            <ac:cxnSpMk id="24" creationId="{00000000-0000-0000-0000-000000000000}"/>
          </ac:cxnSpMkLst>
        </pc:cxnChg>
        <pc:cxnChg chg="add mod">
          <ac:chgData name="Bethany Bolen" userId="8e338a04f9f07398" providerId="LiveId" clId="{04D4AFEC-5E02-48D2-9A56-97B2AC3FE74C}" dt="2023-08-09T18:38:52.139" v="13"/>
          <ac:cxnSpMkLst>
            <pc:docMk/>
            <pc:sldMk cId="234295545" sldId="1003"/>
            <ac:cxnSpMk id="25" creationId="{1AA063BB-B375-EF57-E88C-56194D26BB38}"/>
          </ac:cxnSpMkLst>
        </pc:cxnChg>
        <pc:cxnChg chg="del">
          <ac:chgData name="Bethany Bolen" userId="8e338a04f9f07398" providerId="LiveId" clId="{04D4AFEC-5E02-48D2-9A56-97B2AC3FE74C}" dt="2023-08-09T18:38:51.767" v="12" actId="478"/>
          <ac:cxnSpMkLst>
            <pc:docMk/>
            <pc:sldMk cId="234295545" sldId="1003"/>
            <ac:cxnSpMk id="26" creationId="{00000000-0000-0000-0000-000000000000}"/>
          </ac:cxnSpMkLst>
        </pc:cxnChg>
        <pc:cxnChg chg="add mod">
          <ac:chgData name="Bethany Bolen" userId="8e338a04f9f07398" providerId="LiveId" clId="{04D4AFEC-5E02-48D2-9A56-97B2AC3FE74C}" dt="2023-08-09T18:38:52.139" v="13"/>
          <ac:cxnSpMkLst>
            <pc:docMk/>
            <pc:sldMk cId="234295545" sldId="1003"/>
            <ac:cxnSpMk id="27" creationId="{9842E8B6-D99B-1BE5-B202-A7E683E9EDBA}"/>
          </ac:cxnSpMkLst>
        </pc:cxnChg>
        <pc:cxnChg chg="del">
          <ac:chgData name="Bethany Bolen" userId="8e338a04f9f07398" providerId="LiveId" clId="{04D4AFEC-5E02-48D2-9A56-97B2AC3FE74C}" dt="2023-08-09T18:38:51.767" v="12" actId="478"/>
          <ac:cxnSpMkLst>
            <pc:docMk/>
            <pc:sldMk cId="234295545" sldId="1003"/>
            <ac:cxnSpMk id="29" creationId="{00000000-0000-0000-0000-000000000000}"/>
          </ac:cxnSpMkLst>
        </pc:cxnChg>
      </pc:sldChg>
      <pc:sldChg chg="addSp delSp modSp mod">
        <pc:chgData name="Bethany Bolen" userId="8e338a04f9f07398" providerId="LiveId" clId="{04D4AFEC-5E02-48D2-9A56-97B2AC3FE74C}" dt="2023-08-09T18:40:53.874" v="19"/>
        <pc:sldMkLst>
          <pc:docMk/>
          <pc:sldMk cId="2357856608" sldId="1007"/>
        </pc:sldMkLst>
        <pc:spChg chg="add mod">
          <ac:chgData name="Bethany Bolen" userId="8e338a04f9f07398" providerId="LiveId" clId="{04D4AFEC-5E02-48D2-9A56-97B2AC3FE74C}" dt="2023-08-09T18:40:53.874" v="19"/>
          <ac:spMkLst>
            <pc:docMk/>
            <pc:sldMk cId="2357856608" sldId="1007"/>
            <ac:spMk id="5" creationId="{8509B168-6D89-B385-866B-FB395A96C6C2}"/>
          </ac:spMkLst>
        </pc:spChg>
        <pc:spChg chg="del">
          <ac:chgData name="Bethany Bolen" userId="8e338a04f9f07398" providerId="LiveId" clId="{04D4AFEC-5E02-48D2-9A56-97B2AC3FE74C}" dt="2023-08-09T18:40:53.620" v="18" actId="478"/>
          <ac:spMkLst>
            <pc:docMk/>
            <pc:sldMk cId="2357856608" sldId="1007"/>
            <ac:spMk id="6" creationId="{E4C264D1-371F-44BF-8214-EFB294BED98A}"/>
          </ac:spMkLst>
        </pc:spChg>
        <pc:spChg chg="del">
          <ac:chgData name="Bethany Bolen" userId="8e338a04f9f07398" providerId="LiveId" clId="{04D4AFEC-5E02-48D2-9A56-97B2AC3FE74C}" dt="2023-08-09T18:40:53.620" v="18" actId="478"/>
          <ac:spMkLst>
            <pc:docMk/>
            <pc:sldMk cId="2357856608" sldId="1007"/>
            <ac:spMk id="9" creationId="{A43C9641-FC62-443B-A0C6-20A0DAA80EEA}"/>
          </ac:spMkLst>
        </pc:spChg>
        <pc:spChg chg="del">
          <ac:chgData name="Bethany Bolen" userId="8e338a04f9f07398" providerId="LiveId" clId="{04D4AFEC-5E02-48D2-9A56-97B2AC3FE74C}" dt="2023-08-09T18:40:53.620" v="18" actId="478"/>
          <ac:spMkLst>
            <pc:docMk/>
            <pc:sldMk cId="2357856608" sldId="1007"/>
            <ac:spMk id="11" creationId="{B222FB06-0685-4064-8CB9-4037E2DC33C1}"/>
          </ac:spMkLst>
        </pc:spChg>
        <pc:spChg chg="del">
          <ac:chgData name="Bethany Bolen" userId="8e338a04f9f07398" providerId="LiveId" clId="{04D4AFEC-5E02-48D2-9A56-97B2AC3FE74C}" dt="2023-08-09T18:40:53.620" v="18" actId="478"/>
          <ac:spMkLst>
            <pc:docMk/>
            <pc:sldMk cId="2357856608" sldId="1007"/>
            <ac:spMk id="13" creationId="{42BF2BF1-2CF6-4B3D-AFA0-7BFB2D855DA6}"/>
          </ac:spMkLst>
        </pc:spChg>
        <pc:spChg chg="del">
          <ac:chgData name="Bethany Bolen" userId="8e338a04f9f07398" providerId="LiveId" clId="{04D4AFEC-5E02-48D2-9A56-97B2AC3FE74C}" dt="2023-08-09T18:40:53.620" v="18" actId="478"/>
          <ac:spMkLst>
            <pc:docMk/>
            <pc:sldMk cId="2357856608" sldId="1007"/>
            <ac:spMk id="15" creationId="{BE4313F0-57F7-4FBC-8BCA-29C0DB1A1DA8}"/>
          </ac:spMkLst>
        </pc:spChg>
        <pc:spChg chg="del">
          <ac:chgData name="Bethany Bolen" userId="8e338a04f9f07398" providerId="LiveId" clId="{04D4AFEC-5E02-48D2-9A56-97B2AC3FE74C}" dt="2023-08-09T18:40:53.620" v="18" actId="478"/>
          <ac:spMkLst>
            <pc:docMk/>
            <pc:sldMk cId="2357856608" sldId="1007"/>
            <ac:spMk id="16" creationId="{E27208B5-F5D4-4D37-90AB-0FD67781DA97}"/>
          </ac:spMkLst>
        </pc:spChg>
        <pc:spChg chg="del">
          <ac:chgData name="Bethany Bolen" userId="8e338a04f9f07398" providerId="LiveId" clId="{04D4AFEC-5E02-48D2-9A56-97B2AC3FE74C}" dt="2023-08-09T18:40:53.620" v="18" actId="478"/>
          <ac:spMkLst>
            <pc:docMk/>
            <pc:sldMk cId="2357856608" sldId="1007"/>
            <ac:spMk id="19" creationId="{CDF8A84E-1055-4748-B22A-7B89B028941A}"/>
          </ac:spMkLst>
        </pc:spChg>
        <pc:spChg chg="del">
          <ac:chgData name="Bethany Bolen" userId="8e338a04f9f07398" providerId="LiveId" clId="{04D4AFEC-5E02-48D2-9A56-97B2AC3FE74C}" dt="2023-08-09T18:40:53.620" v="18" actId="478"/>
          <ac:spMkLst>
            <pc:docMk/>
            <pc:sldMk cId="2357856608" sldId="1007"/>
            <ac:spMk id="22" creationId="{A997EDCB-DA12-81FC-C978-0CC8BE927D86}"/>
          </ac:spMkLst>
        </pc:spChg>
        <pc:spChg chg="add mod">
          <ac:chgData name="Bethany Bolen" userId="8e338a04f9f07398" providerId="LiveId" clId="{04D4AFEC-5E02-48D2-9A56-97B2AC3FE74C}" dt="2023-08-09T18:40:53.874" v="19"/>
          <ac:spMkLst>
            <pc:docMk/>
            <pc:sldMk cId="2357856608" sldId="1007"/>
            <ac:spMk id="23" creationId="{7F400396-BD6E-40A2-A7AE-0898897F6795}"/>
          </ac:spMkLst>
        </pc:spChg>
        <pc:spChg chg="add mod">
          <ac:chgData name="Bethany Bolen" userId="8e338a04f9f07398" providerId="LiveId" clId="{04D4AFEC-5E02-48D2-9A56-97B2AC3FE74C}" dt="2023-08-09T18:40:53.874" v="19"/>
          <ac:spMkLst>
            <pc:docMk/>
            <pc:sldMk cId="2357856608" sldId="1007"/>
            <ac:spMk id="25" creationId="{27756209-5BFE-83D7-95AE-5FFC7AB51EE5}"/>
          </ac:spMkLst>
        </pc:spChg>
        <pc:spChg chg="add mod">
          <ac:chgData name="Bethany Bolen" userId="8e338a04f9f07398" providerId="LiveId" clId="{04D4AFEC-5E02-48D2-9A56-97B2AC3FE74C}" dt="2023-08-09T18:40:53.874" v="19"/>
          <ac:spMkLst>
            <pc:docMk/>
            <pc:sldMk cId="2357856608" sldId="1007"/>
            <ac:spMk id="27" creationId="{D0279ED3-ACA0-3271-C196-B7DE3F4D4E3D}"/>
          </ac:spMkLst>
        </pc:spChg>
        <pc:spChg chg="add mod">
          <ac:chgData name="Bethany Bolen" userId="8e338a04f9f07398" providerId="LiveId" clId="{04D4AFEC-5E02-48D2-9A56-97B2AC3FE74C}" dt="2023-08-09T18:40:53.874" v="19"/>
          <ac:spMkLst>
            <pc:docMk/>
            <pc:sldMk cId="2357856608" sldId="1007"/>
            <ac:spMk id="29" creationId="{CAD8EA39-3A0E-7587-ABB2-9E851CFC00E1}"/>
          </ac:spMkLst>
        </pc:spChg>
        <pc:spChg chg="add mod">
          <ac:chgData name="Bethany Bolen" userId="8e338a04f9f07398" providerId="LiveId" clId="{04D4AFEC-5E02-48D2-9A56-97B2AC3FE74C}" dt="2023-08-09T18:40:53.874" v="19"/>
          <ac:spMkLst>
            <pc:docMk/>
            <pc:sldMk cId="2357856608" sldId="1007"/>
            <ac:spMk id="30" creationId="{C3652752-8A52-5CA4-49EA-C4C34D8722F6}"/>
          </ac:spMkLst>
        </pc:spChg>
        <pc:spChg chg="add mod">
          <ac:chgData name="Bethany Bolen" userId="8e338a04f9f07398" providerId="LiveId" clId="{04D4AFEC-5E02-48D2-9A56-97B2AC3FE74C}" dt="2023-08-09T18:40:53.874" v="19"/>
          <ac:spMkLst>
            <pc:docMk/>
            <pc:sldMk cId="2357856608" sldId="1007"/>
            <ac:spMk id="33" creationId="{D4D7C6CD-140B-7CDB-2AB1-80F6835E3F51}"/>
          </ac:spMkLst>
        </pc:spChg>
        <pc:cxnChg chg="del">
          <ac:chgData name="Bethany Bolen" userId="8e338a04f9f07398" providerId="LiveId" clId="{04D4AFEC-5E02-48D2-9A56-97B2AC3FE74C}" dt="2023-08-09T18:40:53.620" v="18" actId="478"/>
          <ac:cxnSpMkLst>
            <pc:docMk/>
            <pc:sldMk cId="2357856608" sldId="1007"/>
            <ac:cxnSpMk id="7" creationId="{47A93E53-7A5A-42AB-88BC-826AB39AFA1F}"/>
          </ac:cxnSpMkLst>
        </pc:cxnChg>
        <pc:cxnChg chg="add mod">
          <ac:chgData name="Bethany Bolen" userId="8e338a04f9f07398" providerId="LiveId" clId="{04D4AFEC-5E02-48D2-9A56-97B2AC3FE74C}" dt="2023-08-09T18:40:53.874" v="19"/>
          <ac:cxnSpMkLst>
            <pc:docMk/>
            <pc:sldMk cId="2357856608" sldId="1007"/>
            <ac:cxnSpMk id="8" creationId="{143172CE-7D4E-2BF9-4697-B171282DCA42}"/>
          </ac:cxnSpMkLst>
        </pc:cxnChg>
        <pc:cxnChg chg="del">
          <ac:chgData name="Bethany Bolen" userId="8e338a04f9f07398" providerId="LiveId" clId="{04D4AFEC-5E02-48D2-9A56-97B2AC3FE74C}" dt="2023-08-09T18:40:53.620" v="18" actId="478"/>
          <ac:cxnSpMkLst>
            <pc:docMk/>
            <pc:sldMk cId="2357856608" sldId="1007"/>
            <ac:cxnSpMk id="10" creationId="{8322ED55-BDC4-4CC0-9232-BD8C7CE5E651}"/>
          </ac:cxnSpMkLst>
        </pc:cxnChg>
        <pc:cxnChg chg="del">
          <ac:chgData name="Bethany Bolen" userId="8e338a04f9f07398" providerId="LiveId" clId="{04D4AFEC-5E02-48D2-9A56-97B2AC3FE74C}" dt="2023-08-09T18:40:53.620" v="18" actId="478"/>
          <ac:cxnSpMkLst>
            <pc:docMk/>
            <pc:sldMk cId="2357856608" sldId="1007"/>
            <ac:cxnSpMk id="12" creationId="{1ADC819E-7000-4B49-9F12-FE6C6EE4CE74}"/>
          </ac:cxnSpMkLst>
        </pc:cxnChg>
        <pc:cxnChg chg="del">
          <ac:chgData name="Bethany Bolen" userId="8e338a04f9f07398" providerId="LiveId" clId="{04D4AFEC-5E02-48D2-9A56-97B2AC3FE74C}" dt="2023-08-09T18:40:53.620" v="18" actId="478"/>
          <ac:cxnSpMkLst>
            <pc:docMk/>
            <pc:sldMk cId="2357856608" sldId="1007"/>
            <ac:cxnSpMk id="14" creationId="{2FA5CA70-937E-4064-922F-405CB4C21009}"/>
          </ac:cxnSpMkLst>
        </pc:cxnChg>
        <pc:cxnChg chg="del">
          <ac:chgData name="Bethany Bolen" userId="8e338a04f9f07398" providerId="LiveId" clId="{04D4AFEC-5E02-48D2-9A56-97B2AC3FE74C}" dt="2023-08-09T18:40:53.620" v="18" actId="478"/>
          <ac:cxnSpMkLst>
            <pc:docMk/>
            <pc:sldMk cId="2357856608" sldId="1007"/>
            <ac:cxnSpMk id="17" creationId="{DD12F44C-73B6-47D5-BF3A-396D312E8923}"/>
          </ac:cxnSpMkLst>
        </pc:cxnChg>
        <pc:cxnChg chg="del">
          <ac:chgData name="Bethany Bolen" userId="8e338a04f9f07398" providerId="LiveId" clId="{04D4AFEC-5E02-48D2-9A56-97B2AC3FE74C}" dt="2023-08-09T18:40:53.620" v="18" actId="478"/>
          <ac:cxnSpMkLst>
            <pc:docMk/>
            <pc:sldMk cId="2357856608" sldId="1007"/>
            <ac:cxnSpMk id="18" creationId="{13D54487-26D8-47F9-8681-47D3104585AF}"/>
          </ac:cxnSpMkLst>
        </pc:cxnChg>
        <pc:cxnChg chg="del">
          <ac:chgData name="Bethany Bolen" userId="8e338a04f9f07398" providerId="LiveId" clId="{04D4AFEC-5E02-48D2-9A56-97B2AC3FE74C}" dt="2023-08-09T18:40:53.620" v="18" actId="478"/>
          <ac:cxnSpMkLst>
            <pc:docMk/>
            <pc:sldMk cId="2357856608" sldId="1007"/>
            <ac:cxnSpMk id="20" creationId="{0EBCE172-4208-4D7E-A2BA-C08A0857BA15}"/>
          </ac:cxnSpMkLst>
        </pc:cxnChg>
        <pc:cxnChg chg="add mod">
          <ac:chgData name="Bethany Bolen" userId="8e338a04f9f07398" providerId="LiveId" clId="{04D4AFEC-5E02-48D2-9A56-97B2AC3FE74C}" dt="2023-08-09T18:40:53.874" v="19"/>
          <ac:cxnSpMkLst>
            <pc:docMk/>
            <pc:sldMk cId="2357856608" sldId="1007"/>
            <ac:cxnSpMk id="24" creationId="{403F5299-2068-08C1-2B5A-11392C2E9392}"/>
          </ac:cxnSpMkLst>
        </pc:cxnChg>
        <pc:cxnChg chg="add mod">
          <ac:chgData name="Bethany Bolen" userId="8e338a04f9f07398" providerId="LiveId" clId="{04D4AFEC-5E02-48D2-9A56-97B2AC3FE74C}" dt="2023-08-09T18:40:53.874" v="19"/>
          <ac:cxnSpMkLst>
            <pc:docMk/>
            <pc:sldMk cId="2357856608" sldId="1007"/>
            <ac:cxnSpMk id="26" creationId="{4EF452F3-9333-2A5D-8E61-BEB8A76B6E3E}"/>
          </ac:cxnSpMkLst>
        </pc:cxnChg>
        <pc:cxnChg chg="add mod">
          <ac:chgData name="Bethany Bolen" userId="8e338a04f9f07398" providerId="LiveId" clId="{04D4AFEC-5E02-48D2-9A56-97B2AC3FE74C}" dt="2023-08-09T18:40:53.874" v="19"/>
          <ac:cxnSpMkLst>
            <pc:docMk/>
            <pc:sldMk cId="2357856608" sldId="1007"/>
            <ac:cxnSpMk id="28" creationId="{A56A92C4-1235-050A-DC76-EE5250246AA0}"/>
          </ac:cxnSpMkLst>
        </pc:cxnChg>
        <pc:cxnChg chg="add mod">
          <ac:chgData name="Bethany Bolen" userId="8e338a04f9f07398" providerId="LiveId" clId="{04D4AFEC-5E02-48D2-9A56-97B2AC3FE74C}" dt="2023-08-09T18:40:53.874" v="19"/>
          <ac:cxnSpMkLst>
            <pc:docMk/>
            <pc:sldMk cId="2357856608" sldId="1007"/>
            <ac:cxnSpMk id="31" creationId="{F0844373-B2AA-1652-5B1D-71E12E7DBD79}"/>
          </ac:cxnSpMkLst>
        </pc:cxnChg>
        <pc:cxnChg chg="add mod">
          <ac:chgData name="Bethany Bolen" userId="8e338a04f9f07398" providerId="LiveId" clId="{04D4AFEC-5E02-48D2-9A56-97B2AC3FE74C}" dt="2023-08-09T18:40:53.874" v="19"/>
          <ac:cxnSpMkLst>
            <pc:docMk/>
            <pc:sldMk cId="2357856608" sldId="1007"/>
            <ac:cxnSpMk id="32" creationId="{2FF45429-E1F1-D1E1-08AB-92DFC9138AFD}"/>
          </ac:cxnSpMkLst>
        </pc:cxnChg>
        <pc:cxnChg chg="add mod">
          <ac:chgData name="Bethany Bolen" userId="8e338a04f9f07398" providerId="LiveId" clId="{04D4AFEC-5E02-48D2-9A56-97B2AC3FE74C}" dt="2023-08-09T18:40:53.874" v="19"/>
          <ac:cxnSpMkLst>
            <pc:docMk/>
            <pc:sldMk cId="2357856608" sldId="1007"/>
            <ac:cxnSpMk id="34" creationId="{CF65EB0A-942D-552B-D152-72C66145FFF0}"/>
          </ac:cxnSpMkLst>
        </pc:cxnChg>
      </pc:sldChg>
      <pc:sldChg chg="modSp add del mod">
        <pc:chgData name="Bethany Bolen" userId="8e338a04f9f07398" providerId="LiveId" clId="{04D4AFEC-5E02-48D2-9A56-97B2AC3FE74C}" dt="2023-08-09T18:39:04.184" v="15" actId="47"/>
        <pc:sldMkLst>
          <pc:docMk/>
          <pc:sldMk cId="2495181165" sldId="1012"/>
        </pc:sldMkLst>
        <pc:cxnChg chg="mod">
          <ac:chgData name="Bethany Bolen" userId="8e338a04f9f07398" providerId="LiveId" clId="{04D4AFEC-5E02-48D2-9A56-97B2AC3FE74C}" dt="2023-08-09T18:38:07.610" v="8" actId="108"/>
          <ac:cxnSpMkLst>
            <pc:docMk/>
            <pc:sldMk cId="2495181165" sldId="1012"/>
            <ac:cxnSpMk id="6" creationId="{00000000-0000-0000-0000-000000000000}"/>
          </ac:cxnSpMkLst>
        </pc:cxnChg>
        <pc:cxnChg chg="mod">
          <ac:chgData name="Bethany Bolen" userId="8e338a04f9f07398" providerId="LiveId" clId="{04D4AFEC-5E02-48D2-9A56-97B2AC3FE74C}" dt="2023-08-09T18:38:06.705" v="7" actId="108"/>
          <ac:cxnSpMkLst>
            <pc:docMk/>
            <pc:sldMk cId="2495181165" sldId="1012"/>
            <ac:cxnSpMk id="13" creationId="{00000000-0000-0000-0000-000000000000}"/>
          </ac:cxnSpMkLst>
        </pc:cxnChg>
        <pc:cxnChg chg="mod">
          <ac:chgData name="Bethany Bolen" userId="8e338a04f9f07398" providerId="LiveId" clId="{04D4AFEC-5E02-48D2-9A56-97B2AC3FE74C}" dt="2023-08-09T18:38:10.868" v="11" actId="108"/>
          <ac:cxnSpMkLst>
            <pc:docMk/>
            <pc:sldMk cId="2495181165" sldId="1012"/>
            <ac:cxnSpMk id="16" creationId="{00000000-0000-0000-0000-000000000000}"/>
          </ac:cxnSpMkLst>
        </pc:cxnChg>
        <pc:cxnChg chg="mod">
          <ac:chgData name="Bethany Bolen" userId="8e338a04f9f07398" providerId="LiveId" clId="{04D4AFEC-5E02-48D2-9A56-97B2AC3FE74C}" dt="2023-08-09T18:38:09.746" v="10" actId="108"/>
          <ac:cxnSpMkLst>
            <pc:docMk/>
            <pc:sldMk cId="2495181165" sldId="1012"/>
            <ac:cxnSpMk id="18" creationId="{00000000-0000-0000-0000-000000000000}"/>
          </ac:cxnSpMkLst>
        </pc:cxnChg>
        <pc:cxnChg chg="mod">
          <ac:chgData name="Bethany Bolen" userId="8e338a04f9f07398" providerId="LiveId" clId="{04D4AFEC-5E02-48D2-9A56-97B2AC3FE74C}" dt="2023-08-09T18:38:08.757" v="9" actId="108"/>
          <ac:cxnSpMkLst>
            <pc:docMk/>
            <pc:sldMk cId="2495181165" sldId="1012"/>
            <ac:cxnSpMk id="20" creationId="{00000000-0000-0000-0000-000000000000}"/>
          </ac:cxnSpMkLst>
        </pc:cxnChg>
        <pc:cxnChg chg="mod">
          <ac:chgData name="Bethany Bolen" userId="8e338a04f9f07398" providerId="LiveId" clId="{04D4AFEC-5E02-48D2-9A56-97B2AC3FE74C}" dt="2023-08-09T18:38:01.807" v="4" actId="14861"/>
          <ac:cxnSpMkLst>
            <pc:docMk/>
            <pc:sldMk cId="2495181165" sldId="1012"/>
            <ac:cxnSpMk id="24" creationId="{00000000-0000-0000-0000-000000000000}"/>
          </ac:cxnSpMkLst>
        </pc:cxnChg>
        <pc:cxnChg chg="mod">
          <ac:chgData name="Bethany Bolen" userId="8e338a04f9f07398" providerId="LiveId" clId="{04D4AFEC-5E02-48D2-9A56-97B2AC3FE74C}" dt="2023-08-09T18:38:04.883" v="5" actId="108"/>
          <ac:cxnSpMkLst>
            <pc:docMk/>
            <pc:sldMk cId="2495181165" sldId="1012"/>
            <ac:cxnSpMk id="26" creationId="{00000000-0000-0000-0000-000000000000}"/>
          </ac:cxnSpMkLst>
        </pc:cxnChg>
        <pc:cxnChg chg="mod">
          <ac:chgData name="Bethany Bolen" userId="8e338a04f9f07398" providerId="LiveId" clId="{04D4AFEC-5E02-48D2-9A56-97B2AC3FE74C}" dt="2023-08-09T18:38:05.676" v="6" actId="108"/>
          <ac:cxnSpMkLst>
            <pc:docMk/>
            <pc:sldMk cId="2495181165" sldId="1012"/>
            <ac:cxnSpMk id="29" creationId="{00000000-0000-0000-0000-000000000000}"/>
          </ac:cxnSpMkLst>
        </pc:cxnChg>
      </pc:sldChg>
      <pc:sldChg chg="add del">
        <pc:chgData name="Bethany Bolen" userId="8e338a04f9f07398" providerId="LiveId" clId="{04D4AFEC-5E02-48D2-9A56-97B2AC3FE74C}" dt="2023-08-09T18:41:31.135" v="21" actId="47"/>
        <pc:sldMkLst>
          <pc:docMk/>
          <pc:sldMk cId="32578514" sldId="1215"/>
        </pc:sldMkLst>
      </pc:sldChg>
      <pc:sldMasterChg chg="delSldLayout">
        <pc:chgData name="Bethany Bolen" userId="8e338a04f9f07398" providerId="LiveId" clId="{04D4AFEC-5E02-48D2-9A56-97B2AC3FE74C}" dt="2023-08-09T18:41:31.135" v="21" actId="47"/>
        <pc:sldMasterMkLst>
          <pc:docMk/>
          <pc:sldMasterMk cId="3670653478" sldId="2147483696"/>
        </pc:sldMasterMkLst>
        <pc:sldLayoutChg chg="del">
          <pc:chgData name="Bethany Bolen" userId="8e338a04f9f07398" providerId="LiveId" clId="{04D4AFEC-5E02-48D2-9A56-97B2AC3FE74C}" dt="2023-08-09T18:39:04.184" v="15" actId="47"/>
          <pc:sldLayoutMkLst>
            <pc:docMk/>
            <pc:sldMasterMk cId="3670653478" sldId="2147483696"/>
            <pc:sldLayoutMk cId="280677544" sldId="2147483706"/>
          </pc:sldLayoutMkLst>
        </pc:sldLayoutChg>
        <pc:sldLayoutChg chg="del">
          <pc:chgData name="Bethany Bolen" userId="8e338a04f9f07398" providerId="LiveId" clId="{04D4AFEC-5E02-48D2-9A56-97B2AC3FE74C}" dt="2023-08-09T18:41:31.135" v="21" actId="47"/>
          <pc:sldLayoutMkLst>
            <pc:docMk/>
            <pc:sldMasterMk cId="3670653478" sldId="2147483696"/>
            <pc:sldLayoutMk cId="3828159778" sldId="2147483706"/>
          </pc:sldLayoutMkLst>
        </pc:sldLayoutChg>
      </pc:sldMasterChg>
    </pc:docChg>
  </pc:docChgLst>
  <pc:docChgLst>
    <pc:chgData name="Bethany Bolen" userId="8e338a04f9f07398" providerId="LiveId" clId="{ECD4980E-D295-45A4-820A-5C2E0759EC3B}"/>
    <pc:docChg chg="undo custSel addSld delSld modSld">
      <pc:chgData name="Bethany Bolen" userId="8e338a04f9f07398" providerId="LiveId" clId="{ECD4980E-D295-45A4-820A-5C2E0759EC3B}" dt="2023-05-01T19:20:20.461" v="1200" actId="20577"/>
      <pc:docMkLst>
        <pc:docMk/>
      </pc:docMkLst>
      <pc:sldChg chg="addSp delSp modSp mod modNotesTx">
        <pc:chgData name="Bethany Bolen" userId="8e338a04f9f07398" providerId="LiveId" clId="{ECD4980E-D295-45A4-820A-5C2E0759EC3B}" dt="2023-05-01T18:22:04.249" v="7" actId="20577"/>
        <pc:sldMkLst>
          <pc:docMk/>
          <pc:sldMk cId="1380137902" sldId="290"/>
        </pc:sldMkLst>
        <pc:picChg chg="add mod ord">
          <ac:chgData name="Bethany Bolen" userId="8e338a04f9f07398" providerId="LiveId" clId="{ECD4980E-D295-45A4-820A-5C2E0759EC3B}" dt="2023-05-01T18:22:02.119" v="4" actId="27614"/>
          <ac:picMkLst>
            <pc:docMk/>
            <pc:sldMk cId="1380137902" sldId="290"/>
            <ac:picMk id="6" creationId="{A9D7C5C7-3A8F-88E6-807C-A0B4FA4F9DE3}"/>
          </ac:picMkLst>
        </pc:picChg>
        <pc:picChg chg="del mod">
          <ac:chgData name="Bethany Bolen" userId="8e338a04f9f07398" providerId="LiveId" clId="{ECD4980E-D295-45A4-820A-5C2E0759EC3B}" dt="2023-05-01T18:22:02.823" v="6" actId="478"/>
          <ac:picMkLst>
            <pc:docMk/>
            <pc:sldMk cId="1380137902" sldId="290"/>
            <ac:picMk id="7" creationId="{5EB43367-1C2B-EA40-BCA0-53C0EFEB281A}"/>
          </ac:picMkLst>
        </pc:picChg>
      </pc:sldChg>
      <pc:sldChg chg="addSp delSp modSp mod modNotesTx">
        <pc:chgData name="Bethany Bolen" userId="8e338a04f9f07398" providerId="LiveId" clId="{ECD4980E-D295-45A4-820A-5C2E0759EC3B}" dt="2023-05-01T18:24:57.333" v="49" actId="20577"/>
        <pc:sldMkLst>
          <pc:docMk/>
          <pc:sldMk cId="947873644" sldId="296"/>
        </pc:sldMkLst>
        <pc:picChg chg="add del mod ord">
          <ac:chgData name="Bethany Bolen" userId="8e338a04f9f07398" providerId="LiveId" clId="{ECD4980E-D295-45A4-820A-5C2E0759EC3B}" dt="2023-05-01T18:24:55.196" v="48" actId="478"/>
          <ac:picMkLst>
            <pc:docMk/>
            <pc:sldMk cId="947873644" sldId="296"/>
            <ac:picMk id="6" creationId="{35FB88D0-FF1E-A5AA-0F4D-28D0396FAF8C}"/>
          </ac:picMkLst>
        </pc:picChg>
        <pc:picChg chg="add mod ord">
          <ac:chgData name="Bethany Bolen" userId="8e338a04f9f07398" providerId="LiveId" clId="{ECD4980E-D295-45A4-820A-5C2E0759EC3B}" dt="2023-05-01T18:24:54.359" v="46" actId="12789"/>
          <ac:picMkLst>
            <pc:docMk/>
            <pc:sldMk cId="947873644" sldId="296"/>
            <ac:picMk id="8" creationId="{EBECF847-9C85-4D9F-A9B5-8513ED3BEDDD}"/>
          </ac:picMkLst>
        </pc:picChg>
        <pc:picChg chg="del">
          <ac:chgData name="Bethany Bolen" userId="8e338a04f9f07398" providerId="LiveId" clId="{ECD4980E-D295-45A4-820A-5C2E0759EC3B}" dt="2023-05-01T18:22:35.290" v="22" actId="478"/>
          <ac:picMkLst>
            <pc:docMk/>
            <pc:sldMk cId="947873644" sldId="296"/>
            <ac:picMk id="1026" creationId="{00000000-0000-0000-0000-000000000000}"/>
          </ac:picMkLst>
        </pc:picChg>
      </pc:sldChg>
      <pc:sldChg chg="addSp delSp modSp mod">
        <pc:chgData name="Bethany Bolen" userId="8e338a04f9f07398" providerId="LiveId" clId="{ECD4980E-D295-45A4-820A-5C2E0759EC3B}" dt="2023-05-01T18:25:24.617" v="56" actId="478"/>
        <pc:sldMkLst>
          <pc:docMk/>
          <pc:sldMk cId="3084758815" sldId="297"/>
        </pc:sldMkLst>
        <pc:picChg chg="del">
          <ac:chgData name="Bethany Bolen" userId="8e338a04f9f07398" providerId="LiveId" clId="{ECD4980E-D295-45A4-820A-5C2E0759EC3B}" dt="2023-05-01T18:25:24.617" v="56" actId="478"/>
          <ac:picMkLst>
            <pc:docMk/>
            <pc:sldMk cId="3084758815" sldId="297"/>
            <ac:picMk id="5" creationId="{00000000-0000-0000-0000-000000000000}"/>
          </ac:picMkLst>
        </pc:picChg>
        <pc:picChg chg="add mod ord">
          <ac:chgData name="Bethany Bolen" userId="8e338a04f9f07398" providerId="LiveId" clId="{ECD4980E-D295-45A4-820A-5C2E0759EC3B}" dt="2023-05-01T18:25:23.666" v="55" actId="962"/>
          <ac:picMkLst>
            <pc:docMk/>
            <pc:sldMk cId="3084758815" sldId="297"/>
            <ac:picMk id="7" creationId="{28913605-4713-C157-7454-33513719DAAD}"/>
          </ac:picMkLst>
        </pc:picChg>
      </pc:sldChg>
      <pc:sldChg chg="addSp delSp modSp mod">
        <pc:chgData name="Bethany Bolen" userId="8e338a04f9f07398" providerId="LiveId" clId="{ECD4980E-D295-45A4-820A-5C2E0759EC3B}" dt="2023-05-01T18:40:09.227" v="274" actId="12788"/>
        <pc:sldMkLst>
          <pc:docMk/>
          <pc:sldMk cId="1903948448" sldId="298"/>
        </pc:sldMkLst>
        <pc:picChg chg="add mod ord">
          <ac:chgData name="Bethany Bolen" userId="8e338a04f9f07398" providerId="LiveId" clId="{ECD4980E-D295-45A4-820A-5C2E0759EC3B}" dt="2023-05-01T18:40:09.227" v="274" actId="12788"/>
          <ac:picMkLst>
            <pc:docMk/>
            <pc:sldMk cId="1903948448" sldId="298"/>
            <ac:picMk id="6" creationId="{2E2EBFD3-4266-92CD-A5D9-CA752BC88C0C}"/>
          </ac:picMkLst>
        </pc:picChg>
        <pc:picChg chg="del">
          <ac:chgData name="Bethany Bolen" userId="8e338a04f9f07398" providerId="LiveId" clId="{ECD4980E-D295-45A4-820A-5C2E0759EC3B}" dt="2023-05-01T18:40:02.438" v="272" actId="478"/>
          <ac:picMkLst>
            <pc:docMk/>
            <pc:sldMk cId="1903948448" sldId="298"/>
            <ac:picMk id="7" creationId="{F2778A0D-12DE-ED4E-9C47-2AB6ACF4EAC9}"/>
          </ac:picMkLst>
        </pc:picChg>
      </pc:sldChg>
      <pc:sldChg chg="addSp delSp modSp mod">
        <pc:chgData name="Bethany Bolen" userId="8e338a04f9f07398" providerId="LiveId" clId="{ECD4980E-D295-45A4-820A-5C2E0759EC3B}" dt="2023-05-01T18:53:43.534" v="588" actId="478"/>
        <pc:sldMkLst>
          <pc:docMk/>
          <pc:sldMk cId="1508798848" sldId="299"/>
        </pc:sldMkLst>
        <pc:picChg chg="del">
          <ac:chgData name="Bethany Bolen" userId="8e338a04f9f07398" providerId="LiveId" clId="{ECD4980E-D295-45A4-820A-5C2E0759EC3B}" dt="2023-05-01T18:53:43.534" v="588" actId="478"/>
          <ac:picMkLst>
            <pc:docMk/>
            <pc:sldMk cId="1508798848" sldId="299"/>
            <ac:picMk id="5" creationId="{00000000-0000-0000-0000-000000000000}"/>
          </ac:picMkLst>
        </pc:picChg>
        <pc:picChg chg="add mod ord">
          <ac:chgData name="Bethany Bolen" userId="8e338a04f9f07398" providerId="LiveId" clId="{ECD4980E-D295-45A4-820A-5C2E0759EC3B}" dt="2023-05-01T18:53:42.729" v="587" actId="962"/>
          <ac:picMkLst>
            <pc:docMk/>
            <pc:sldMk cId="1508798848" sldId="299"/>
            <ac:picMk id="7" creationId="{1D9C4598-F88B-5399-BA1E-8A93831FBC56}"/>
          </ac:picMkLst>
        </pc:picChg>
      </pc:sldChg>
      <pc:sldChg chg="addSp delSp modSp del mod">
        <pc:chgData name="Bethany Bolen" userId="8e338a04f9f07398" providerId="LiveId" clId="{ECD4980E-D295-45A4-820A-5C2E0759EC3B}" dt="2023-05-01T18:59:03.719" v="681" actId="47"/>
        <pc:sldMkLst>
          <pc:docMk/>
          <pc:sldMk cId="252832608" sldId="300"/>
        </pc:sldMkLst>
        <pc:picChg chg="add del mod">
          <ac:chgData name="Bethany Bolen" userId="8e338a04f9f07398" providerId="LiveId" clId="{ECD4980E-D295-45A4-820A-5C2E0759EC3B}" dt="2023-05-01T18:57:50.077" v="666" actId="478"/>
          <ac:picMkLst>
            <pc:docMk/>
            <pc:sldMk cId="252832608" sldId="300"/>
            <ac:picMk id="7" creationId="{B8E7ADC6-A6D5-EB83-DB04-4C66B1415E8E}"/>
          </ac:picMkLst>
        </pc:picChg>
      </pc:sldChg>
      <pc:sldChg chg="addSp delSp modSp mod modNotesTx">
        <pc:chgData name="Bethany Bolen" userId="8e338a04f9f07398" providerId="LiveId" clId="{ECD4980E-D295-45A4-820A-5C2E0759EC3B}" dt="2023-05-01T18:59:22.270" v="698" actId="20577"/>
        <pc:sldMkLst>
          <pc:docMk/>
          <pc:sldMk cId="3914154608" sldId="301"/>
        </pc:sldMkLst>
        <pc:picChg chg="add mod ord">
          <ac:chgData name="Bethany Bolen" userId="8e338a04f9f07398" providerId="LiveId" clId="{ECD4980E-D295-45A4-820A-5C2E0759EC3B}" dt="2023-05-01T18:59:20.227" v="696" actId="12789"/>
          <ac:picMkLst>
            <pc:docMk/>
            <pc:sldMk cId="3914154608" sldId="301"/>
            <ac:picMk id="6" creationId="{081DF3F1-47B3-C19F-6609-16DD9D36F57F}"/>
          </ac:picMkLst>
        </pc:picChg>
        <pc:picChg chg="del">
          <ac:chgData name="Bethany Bolen" userId="8e338a04f9f07398" providerId="LiveId" clId="{ECD4980E-D295-45A4-820A-5C2E0759EC3B}" dt="2023-05-01T18:59:21.009" v="697" actId="478"/>
          <ac:picMkLst>
            <pc:docMk/>
            <pc:sldMk cId="3914154608" sldId="301"/>
            <ac:picMk id="8" creationId="{F166FBF7-A8FF-48C9-9014-4BD9C9A66421}"/>
          </ac:picMkLst>
        </pc:picChg>
      </pc:sldChg>
      <pc:sldChg chg="addSp delSp modSp mod modNotesTx">
        <pc:chgData name="Bethany Bolen" userId="8e338a04f9f07398" providerId="LiveId" clId="{ECD4980E-D295-45A4-820A-5C2E0759EC3B}" dt="2023-05-01T19:16:52.337" v="1096" actId="20577"/>
        <pc:sldMkLst>
          <pc:docMk/>
          <pc:sldMk cId="3002603350" sldId="306"/>
        </pc:sldMkLst>
        <pc:picChg chg="del">
          <ac:chgData name="Bethany Bolen" userId="8e338a04f9f07398" providerId="LiveId" clId="{ECD4980E-D295-45A4-820A-5C2E0759EC3B}" dt="2023-05-01T19:16:50.423" v="1095" actId="478"/>
          <ac:picMkLst>
            <pc:docMk/>
            <pc:sldMk cId="3002603350" sldId="306"/>
            <ac:picMk id="6" creationId="{22FC7F0B-E18D-40CE-96F2-DFEE45B44641}"/>
          </ac:picMkLst>
        </pc:picChg>
        <pc:picChg chg="add mod ord">
          <ac:chgData name="Bethany Bolen" userId="8e338a04f9f07398" providerId="LiveId" clId="{ECD4980E-D295-45A4-820A-5C2E0759EC3B}" dt="2023-05-01T19:16:49.526" v="1094" actId="12788"/>
          <ac:picMkLst>
            <pc:docMk/>
            <pc:sldMk cId="3002603350" sldId="306"/>
            <ac:picMk id="7" creationId="{E6DC1047-6EE4-D707-8284-5C9D93E8478C}"/>
          </ac:picMkLst>
        </pc:picChg>
      </pc:sldChg>
      <pc:sldChg chg="addSp delSp modSp mod modNotesTx">
        <pc:chgData name="Bethany Bolen" userId="8e338a04f9f07398" providerId="LiveId" clId="{ECD4980E-D295-45A4-820A-5C2E0759EC3B}" dt="2023-05-01T19:18:53.721" v="1153" actId="20577"/>
        <pc:sldMkLst>
          <pc:docMk/>
          <pc:sldMk cId="3192602519" sldId="308"/>
        </pc:sldMkLst>
        <pc:picChg chg="del">
          <ac:chgData name="Bethany Bolen" userId="8e338a04f9f07398" providerId="LiveId" clId="{ECD4980E-D295-45A4-820A-5C2E0759EC3B}" dt="2023-05-01T19:18:51.946" v="1152" actId="478"/>
          <ac:picMkLst>
            <pc:docMk/>
            <pc:sldMk cId="3192602519" sldId="308"/>
            <ac:picMk id="5" creationId="{00000000-0000-0000-0000-000000000000}"/>
          </ac:picMkLst>
        </pc:picChg>
        <pc:picChg chg="add mod ord">
          <ac:chgData name="Bethany Bolen" userId="8e338a04f9f07398" providerId="LiveId" clId="{ECD4980E-D295-45A4-820A-5C2E0759EC3B}" dt="2023-05-01T19:18:51.037" v="1151" actId="12789"/>
          <ac:picMkLst>
            <pc:docMk/>
            <pc:sldMk cId="3192602519" sldId="308"/>
            <ac:picMk id="7" creationId="{48D34828-5AEE-A704-31F1-B4BC104E963D}"/>
          </ac:picMkLst>
        </pc:picChg>
      </pc:sldChg>
      <pc:sldChg chg="addSp delSp modSp mod">
        <pc:chgData name="Bethany Bolen" userId="8e338a04f9f07398" providerId="LiveId" clId="{ECD4980E-D295-45A4-820A-5C2E0759EC3B}" dt="2023-05-01T18:54:01.237" v="595" actId="478"/>
        <pc:sldMkLst>
          <pc:docMk/>
          <pc:sldMk cId="2099747229" sldId="311"/>
        </pc:sldMkLst>
        <pc:picChg chg="del">
          <ac:chgData name="Bethany Bolen" userId="8e338a04f9f07398" providerId="LiveId" clId="{ECD4980E-D295-45A4-820A-5C2E0759EC3B}" dt="2023-05-01T18:54:01.237" v="595" actId="478"/>
          <ac:picMkLst>
            <pc:docMk/>
            <pc:sldMk cId="2099747229" sldId="311"/>
            <ac:picMk id="5" creationId="{00000000-0000-0000-0000-000000000000}"/>
          </ac:picMkLst>
        </pc:picChg>
        <pc:picChg chg="add mod ord">
          <ac:chgData name="Bethany Bolen" userId="8e338a04f9f07398" providerId="LiveId" clId="{ECD4980E-D295-45A4-820A-5C2E0759EC3B}" dt="2023-05-01T18:54:00.518" v="594" actId="962"/>
          <ac:picMkLst>
            <pc:docMk/>
            <pc:sldMk cId="2099747229" sldId="311"/>
            <ac:picMk id="7" creationId="{19C20F27-0A48-CFDA-6E18-698A65EAE433}"/>
          </ac:picMkLst>
        </pc:picChg>
      </pc:sldChg>
      <pc:sldChg chg="del">
        <pc:chgData name="Bethany Bolen" userId="8e338a04f9f07398" providerId="LiveId" clId="{ECD4980E-D295-45A4-820A-5C2E0759EC3B}" dt="2023-05-01T19:05:03.148" v="828" actId="47"/>
        <pc:sldMkLst>
          <pc:docMk/>
          <pc:sldMk cId="1008661601" sldId="312"/>
        </pc:sldMkLst>
      </pc:sldChg>
      <pc:sldChg chg="del">
        <pc:chgData name="Bethany Bolen" userId="8e338a04f9f07398" providerId="LiveId" clId="{ECD4980E-D295-45A4-820A-5C2E0759EC3B}" dt="2023-05-01T18:42:21.140" v="306" actId="47"/>
        <pc:sldMkLst>
          <pc:docMk/>
          <pc:sldMk cId="3953996293" sldId="313"/>
        </pc:sldMkLst>
      </pc:sldChg>
      <pc:sldChg chg="addSp delSp modSp mod modNotesTx">
        <pc:chgData name="Bethany Bolen" userId="8e338a04f9f07398" providerId="LiveId" clId="{ECD4980E-D295-45A4-820A-5C2E0759EC3B}" dt="2023-05-01T18:56:57.687" v="643" actId="20577"/>
        <pc:sldMkLst>
          <pc:docMk/>
          <pc:sldMk cId="1100180778" sldId="314"/>
        </pc:sldMkLst>
        <pc:picChg chg="add mod ord">
          <ac:chgData name="Bethany Bolen" userId="8e338a04f9f07398" providerId="LiveId" clId="{ECD4980E-D295-45A4-820A-5C2E0759EC3B}" dt="2023-05-01T18:56:55.299" v="641" actId="12789"/>
          <ac:picMkLst>
            <pc:docMk/>
            <pc:sldMk cId="1100180778" sldId="314"/>
            <ac:picMk id="6" creationId="{5035A545-FDBD-4556-0FE7-8797D51E556B}"/>
          </ac:picMkLst>
        </pc:picChg>
        <pc:picChg chg="del">
          <ac:chgData name="Bethany Bolen" userId="8e338a04f9f07398" providerId="LiveId" clId="{ECD4980E-D295-45A4-820A-5C2E0759EC3B}" dt="2023-05-01T18:56:56.277" v="642" actId="478"/>
          <ac:picMkLst>
            <pc:docMk/>
            <pc:sldMk cId="1100180778" sldId="314"/>
            <ac:picMk id="1026" creationId="{00000000-0000-0000-0000-000000000000}"/>
          </ac:picMkLst>
        </pc:picChg>
      </pc:sldChg>
      <pc:sldChg chg="addSp delSp modSp mod modNotesTx">
        <pc:chgData name="Bethany Bolen" userId="8e338a04f9f07398" providerId="LiveId" clId="{ECD4980E-D295-45A4-820A-5C2E0759EC3B}" dt="2023-05-01T18:55:30.727" v="626" actId="20577"/>
        <pc:sldMkLst>
          <pc:docMk/>
          <pc:sldMk cId="1728518298" sldId="316"/>
        </pc:sldMkLst>
        <pc:picChg chg="del">
          <ac:chgData name="Bethany Bolen" userId="8e338a04f9f07398" providerId="LiveId" clId="{ECD4980E-D295-45A4-820A-5C2E0759EC3B}" dt="2023-05-01T18:55:29.018" v="625" actId="478"/>
          <ac:picMkLst>
            <pc:docMk/>
            <pc:sldMk cId="1728518298" sldId="316"/>
            <ac:picMk id="6" creationId="{B66C9AB9-7658-4B47-BEA5-698F24F7C17F}"/>
          </ac:picMkLst>
        </pc:picChg>
        <pc:picChg chg="add del mod">
          <ac:chgData name="Bethany Bolen" userId="8e338a04f9f07398" providerId="LiveId" clId="{ECD4980E-D295-45A4-820A-5C2E0759EC3B}" dt="2023-05-01T18:54:58.867" v="618" actId="478"/>
          <ac:picMkLst>
            <pc:docMk/>
            <pc:sldMk cId="1728518298" sldId="316"/>
            <ac:picMk id="7" creationId="{62FF4A6A-6F8F-9299-4B71-EDA61A2FACC7}"/>
          </ac:picMkLst>
        </pc:picChg>
        <pc:picChg chg="add mod ord">
          <ac:chgData name="Bethany Bolen" userId="8e338a04f9f07398" providerId="LiveId" clId="{ECD4980E-D295-45A4-820A-5C2E0759EC3B}" dt="2023-05-01T18:55:28.251" v="624" actId="12789"/>
          <ac:picMkLst>
            <pc:docMk/>
            <pc:sldMk cId="1728518298" sldId="316"/>
            <ac:picMk id="9" creationId="{1E7207E1-CF52-5C25-2A73-A2336A16C1C2}"/>
          </ac:picMkLst>
        </pc:picChg>
      </pc:sldChg>
      <pc:sldChg chg="addSp delSp modSp mod">
        <pc:chgData name="Bethany Bolen" userId="8e338a04f9f07398" providerId="LiveId" clId="{ECD4980E-D295-45A4-820A-5C2E0759EC3B}" dt="2023-05-01T18:57:15.079" v="650" actId="478"/>
        <pc:sldMkLst>
          <pc:docMk/>
          <pc:sldMk cId="4099634849" sldId="317"/>
        </pc:sldMkLst>
        <pc:picChg chg="add mod ord">
          <ac:chgData name="Bethany Bolen" userId="8e338a04f9f07398" providerId="LiveId" clId="{ECD4980E-D295-45A4-820A-5C2E0759EC3B}" dt="2023-05-01T18:57:14.149" v="649" actId="12789"/>
          <ac:picMkLst>
            <pc:docMk/>
            <pc:sldMk cId="4099634849" sldId="317"/>
            <ac:picMk id="6" creationId="{36F47309-A36D-CB16-8380-D131329C19B3}"/>
          </ac:picMkLst>
        </pc:picChg>
        <pc:picChg chg="del">
          <ac:chgData name="Bethany Bolen" userId="8e338a04f9f07398" providerId="LiveId" clId="{ECD4980E-D295-45A4-820A-5C2E0759EC3B}" dt="2023-05-01T18:57:15.079" v="650" actId="478"/>
          <ac:picMkLst>
            <pc:docMk/>
            <pc:sldMk cId="4099634849" sldId="317"/>
            <ac:picMk id="7" creationId="{9D4BB009-31B6-4707-8CF1-53031ADE0B16}"/>
          </ac:picMkLst>
        </pc:picChg>
      </pc:sldChg>
      <pc:sldChg chg="addSp modSp">
        <pc:chgData name="Bethany Bolen" userId="8e338a04f9f07398" providerId="LiveId" clId="{ECD4980E-D295-45A4-820A-5C2E0759EC3B}" dt="2023-05-01T18:56:13.247" v="635"/>
        <pc:sldMkLst>
          <pc:docMk/>
          <pc:sldMk cId="3252514846" sldId="318"/>
        </pc:sldMkLst>
        <pc:spChg chg="add mod">
          <ac:chgData name="Bethany Bolen" userId="8e338a04f9f07398" providerId="LiveId" clId="{ECD4980E-D295-45A4-820A-5C2E0759EC3B}" dt="2023-05-01T18:56:13.247" v="635"/>
          <ac:spMkLst>
            <pc:docMk/>
            <pc:sldMk cId="3252514846" sldId="318"/>
            <ac:spMk id="3" creationId="{C55C8970-51A6-7022-F620-A3917DF19535}"/>
          </ac:spMkLst>
        </pc:spChg>
      </pc:sldChg>
      <pc:sldChg chg="addSp delSp modSp mod modNotesTx">
        <pc:chgData name="Bethany Bolen" userId="8e338a04f9f07398" providerId="LiveId" clId="{ECD4980E-D295-45A4-820A-5C2E0759EC3B}" dt="2023-05-01T18:23:10.123" v="32" actId="20577"/>
        <pc:sldMkLst>
          <pc:docMk/>
          <pc:sldMk cId="3318803790" sldId="319"/>
        </pc:sldMkLst>
        <pc:picChg chg="add mod ord">
          <ac:chgData name="Bethany Bolen" userId="8e338a04f9f07398" providerId="LiveId" clId="{ECD4980E-D295-45A4-820A-5C2E0759EC3B}" dt="2023-05-01T18:23:08.038" v="30" actId="12789"/>
          <ac:picMkLst>
            <pc:docMk/>
            <pc:sldMk cId="3318803790" sldId="319"/>
            <ac:picMk id="6" creationId="{F2FFA749-7678-EAFD-8529-FCA52F3ED2AF}"/>
          </ac:picMkLst>
        </pc:picChg>
        <pc:picChg chg="del">
          <ac:chgData name="Bethany Bolen" userId="8e338a04f9f07398" providerId="LiveId" clId="{ECD4980E-D295-45A4-820A-5C2E0759EC3B}" dt="2023-05-01T18:23:08.903" v="31" actId="478"/>
          <ac:picMkLst>
            <pc:docMk/>
            <pc:sldMk cId="3318803790" sldId="319"/>
            <ac:picMk id="9" creationId="{71A51C9E-B39F-4672-9EA9-655AB962F4D2}"/>
          </ac:picMkLst>
        </pc:picChg>
      </pc:sldChg>
      <pc:sldChg chg="addSp delSp modSp mod modNotesTx">
        <pc:chgData name="Bethany Bolen" userId="8e338a04f9f07398" providerId="LiveId" clId="{ECD4980E-D295-45A4-820A-5C2E0759EC3B}" dt="2023-05-01T18:24:05.848" v="40" actId="20577"/>
        <pc:sldMkLst>
          <pc:docMk/>
          <pc:sldMk cId="3260366539" sldId="320"/>
        </pc:sldMkLst>
        <pc:picChg chg="del">
          <ac:chgData name="Bethany Bolen" userId="8e338a04f9f07398" providerId="LiveId" clId="{ECD4980E-D295-45A4-820A-5C2E0759EC3B}" dt="2023-05-01T18:24:04.228" v="39" actId="478"/>
          <ac:picMkLst>
            <pc:docMk/>
            <pc:sldMk cId="3260366539" sldId="320"/>
            <ac:picMk id="5" creationId="{00000000-0000-0000-0000-000000000000}"/>
          </ac:picMkLst>
        </pc:picChg>
        <pc:picChg chg="add mod ord">
          <ac:chgData name="Bethany Bolen" userId="8e338a04f9f07398" providerId="LiveId" clId="{ECD4980E-D295-45A4-820A-5C2E0759EC3B}" dt="2023-05-01T18:24:03.891" v="38" actId="962"/>
          <ac:picMkLst>
            <pc:docMk/>
            <pc:sldMk cId="3260366539" sldId="320"/>
            <ac:picMk id="7" creationId="{76814A20-DE5E-B545-638E-E7DACDCD1657}"/>
          </ac:picMkLst>
        </pc:picChg>
      </pc:sldChg>
      <pc:sldChg chg="addSp delSp modSp mod modNotesTx">
        <pc:chgData name="Bethany Bolen" userId="8e338a04f9f07398" providerId="LiveId" clId="{ECD4980E-D295-45A4-820A-5C2E0759EC3B}" dt="2023-05-01T18:39:01.565" v="218" actId="478"/>
        <pc:sldMkLst>
          <pc:docMk/>
          <pc:sldMk cId="823767401" sldId="321"/>
        </pc:sldMkLst>
        <pc:picChg chg="del mod">
          <ac:chgData name="Bethany Bolen" userId="8e338a04f9f07398" providerId="LiveId" clId="{ECD4980E-D295-45A4-820A-5C2E0759EC3B}" dt="2023-05-01T18:39:01.565" v="218" actId="478"/>
          <ac:picMkLst>
            <pc:docMk/>
            <pc:sldMk cId="823767401" sldId="321"/>
            <ac:picMk id="5" creationId="{00000000-0000-0000-0000-000000000000}"/>
          </ac:picMkLst>
        </pc:picChg>
        <pc:picChg chg="add mod ord">
          <ac:chgData name="Bethany Bolen" userId="8e338a04f9f07398" providerId="LiveId" clId="{ECD4980E-D295-45A4-820A-5C2E0759EC3B}" dt="2023-05-01T18:39:01.318" v="216" actId="27614"/>
          <ac:picMkLst>
            <pc:docMk/>
            <pc:sldMk cId="823767401" sldId="321"/>
            <ac:picMk id="7" creationId="{D1593477-7541-5CD2-FE22-1D9D04DB4B8D}"/>
          </ac:picMkLst>
        </pc:picChg>
      </pc:sldChg>
      <pc:sldChg chg="addSp delSp modSp del mod">
        <pc:chgData name="Bethany Bolen" userId="8e338a04f9f07398" providerId="LiveId" clId="{ECD4980E-D295-45A4-820A-5C2E0759EC3B}" dt="2023-05-01T18:31:27.175" v="122" actId="47"/>
        <pc:sldMkLst>
          <pc:docMk/>
          <pc:sldMk cId="1826029085" sldId="322"/>
        </pc:sldMkLst>
        <pc:picChg chg="add del mod">
          <ac:chgData name="Bethany Bolen" userId="8e338a04f9f07398" providerId="LiveId" clId="{ECD4980E-D295-45A4-820A-5C2E0759EC3B}" dt="2023-05-01T18:30:11.017" v="101" actId="478"/>
          <ac:picMkLst>
            <pc:docMk/>
            <pc:sldMk cId="1826029085" sldId="322"/>
            <ac:picMk id="6" creationId="{706E09FB-FE15-99C3-0E88-6203390848CF}"/>
          </ac:picMkLst>
        </pc:picChg>
      </pc:sldChg>
      <pc:sldChg chg="addSp delSp modSp mod modNotesTx">
        <pc:chgData name="Bethany Bolen" userId="8e338a04f9f07398" providerId="LiveId" clId="{ECD4980E-D295-45A4-820A-5C2E0759EC3B}" dt="2023-05-01T18:55:44.288" v="634" actId="20577"/>
        <pc:sldMkLst>
          <pc:docMk/>
          <pc:sldMk cId="2799427614" sldId="323"/>
        </pc:sldMkLst>
        <pc:picChg chg="del">
          <ac:chgData name="Bethany Bolen" userId="8e338a04f9f07398" providerId="LiveId" clId="{ECD4980E-D295-45A4-820A-5C2E0759EC3B}" dt="2023-05-01T18:55:41.233" v="633" actId="478"/>
          <ac:picMkLst>
            <pc:docMk/>
            <pc:sldMk cId="2799427614" sldId="323"/>
            <ac:picMk id="3" creationId="{00000000-0000-0000-0000-000000000000}"/>
          </ac:picMkLst>
        </pc:picChg>
        <pc:picChg chg="add mod ord">
          <ac:chgData name="Bethany Bolen" userId="8e338a04f9f07398" providerId="LiveId" clId="{ECD4980E-D295-45A4-820A-5C2E0759EC3B}" dt="2023-05-01T18:55:40.217" v="632" actId="962"/>
          <ac:picMkLst>
            <pc:docMk/>
            <pc:sldMk cId="2799427614" sldId="323"/>
            <ac:picMk id="5" creationId="{21459C2D-442B-06F0-3C91-6FDFB86082C3}"/>
          </ac:picMkLst>
        </pc:picChg>
      </pc:sldChg>
      <pc:sldChg chg="addSp delSp modSp mod modNotesTx">
        <pc:chgData name="Bethany Bolen" userId="8e338a04f9f07398" providerId="LiveId" clId="{ECD4980E-D295-45A4-820A-5C2E0759EC3B}" dt="2023-05-01T18:34:27.815" v="162" actId="478"/>
        <pc:sldMkLst>
          <pc:docMk/>
          <pc:sldMk cId="1704982424" sldId="324"/>
        </pc:sldMkLst>
        <pc:picChg chg="del mod">
          <ac:chgData name="Bethany Bolen" userId="8e338a04f9f07398" providerId="LiveId" clId="{ECD4980E-D295-45A4-820A-5C2E0759EC3B}" dt="2023-05-01T18:34:27.815" v="162" actId="478"/>
          <ac:picMkLst>
            <pc:docMk/>
            <pc:sldMk cId="1704982424" sldId="324"/>
            <ac:picMk id="6" creationId="{F471339B-DB9D-294D-B605-FD5CF4E1EE1B}"/>
          </ac:picMkLst>
        </pc:picChg>
        <pc:picChg chg="add del mod">
          <ac:chgData name="Bethany Bolen" userId="8e338a04f9f07398" providerId="LiveId" clId="{ECD4980E-D295-45A4-820A-5C2E0759EC3B}" dt="2023-05-01T18:33:42.006" v="150" actId="478"/>
          <ac:picMkLst>
            <pc:docMk/>
            <pc:sldMk cId="1704982424" sldId="324"/>
            <ac:picMk id="7" creationId="{5D0334DD-070D-D5FA-CEC5-70E1451B158E}"/>
          </ac:picMkLst>
        </pc:picChg>
        <pc:picChg chg="add del mod">
          <ac:chgData name="Bethany Bolen" userId="8e338a04f9f07398" providerId="LiveId" clId="{ECD4980E-D295-45A4-820A-5C2E0759EC3B}" dt="2023-05-01T18:34:13.253" v="154" actId="478"/>
          <ac:picMkLst>
            <pc:docMk/>
            <pc:sldMk cId="1704982424" sldId="324"/>
            <ac:picMk id="9" creationId="{27898FC4-6BDB-C831-8FD2-152425D149B1}"/>
          </ac:picMkLst>
        </pc:picChg>
        <pc:picChg chg="add mod ord">
          <ac:chgData name="Bethany Bolen" userId="8e338a04f9f07398" providerId="LiveId" clId="{ECD4980E-D295-45A4-820A-5C2E0759EC3B}" dt="2023-05-01T18:34:27.605" v="160" actId="27614"/>
          <ac:picMkLst>
            <pc:docMk/>
            <pc:sldMk cId="1704982424" sldId="324"/>
            <ac:picMk id="11" creationId="{A16782DE-95EE-4BB2-9D6C-80D30DA82987}"/>
          </ac:picMkLst>
        </pc:picChg>
      </pc:sldChg>
      <pc:sldChg chg="addSp modSp mod">
        <pc:chgData name="Bethany Bolen" userId="8e338a04f9f07398" providerId="LiveId" clId="{ECD4980E-D295-45A4-820A-5C2E0759EC3B}" dt="2023-05-01T19:02:13.739" v="764" actId="1076"/>
        <pc:sldMkLst>
          <pc:docMk/>
          <pc:sldMk cId="2951820865" sldId="325"/>
        </pc:sldMkLst>
        <pc:spChg chg="add mod">
          <ac:chgData name="Bethany Bolen" userId="8e338a04f9f07398" providerId="LiveId" clId="{ECD4980E-D295-45A4-820A-5C2E0759EC3B}" dt="2023-05-01T19:02:13.739" v="764" actId="1076"/>
          <ac:spMkLst>
            <pc:docMk/>
            <pc:sldMk cId="2951820865" sldId="325"/>
            <ac:spMk id="5" creationId="{272EFD55-0760-EEE3-401A-5A46637F3687}"/>
          </ac:spMkLst>
        </pc:spChg>
      </pc:sldChg>
      <pc:sldChg chg="addSp delSp modSp mod modNotesTx">
        <pc:chgData name="Bethany Bolen" userId="8e338a04f9f07398" providerId="LiveId" clId="{ECD4980E-D295-45A4-820A-5C2E0759EC3B}" dt="2023-05-01T18:51:32.362" v="542" actId="20577"/>
        <pc:sldMkLst>
          <pc:docMk/>
          <pc:sldMk cId="3040499638" sldId="338"/>
        </pc:sldMkLst>
        <pc:picChg chg="del">
          <ac:chgData name="Bethany Bolen" userId="8e338a04f9f07398" providerId="LiveId" clId="{ECD4980E-D295-45A4-820A-5C2E0759EC3B}" dt="2023-05-01T18:51:30.918" v="541" actId="478"/>
          <ac:picMkLst>
            <pc:docMk/>
            <pc:sldMk cId="3040499638" sldId="338"/>
            <ac:picMk id="5" creationId="{00000000-0000-0000-0000-000000000000}"/>
          </ac:picMkLst>
        </pc:picChg>
        <pc:picChg chg="add mod ord">
          <ac:chgData name="Bethany Bolen" userId="8e338a04f9f07398" providerId="LiveId" clId="{ECD4980E-D295-45A4-820A-5C2E0759EC3B}" dt="2023-05-01T18:51:30.169" v="540" actId="962"/>
          <ac:picMkLst>
            <pc:docMk/>
            <pc:sldMk cId="3040499638" sldId="338"/>
            <ac:picMk id="7" creationId="{F0FAFB77-30E1-905C-571E-2189F092FE57}"/>
          </ac:picMkLst>
        </pc:picChg>
      </pc:sldChg>
      <pc:sldChg chg="modSp mod">
        <pc:chgData name="Bethany Bolen" userId="8e338a04f9f07398" providerId="LiveId" clId="{ECD4980E-D295-45A4-820A-5C2E0759EC3B}" dt="2023-05-01T18:57:36.001" v="662" actId="403"/>
        <pc:sldMkLst>
          <pc:docMk/>
          <pc:sldMk cId="1246876549" sldId="349"/>
        </pc:sldMkLst>
        <pc:spChg chg="mod">
          <ac:chgData name="Bethany Bolen" userId="8e338a04f9f07398" providerId="LiveId" clId="{ECD4980E-D295-45A4-820A-5C2E0759EC3B}" dt="2023-05-01T18:57:29.661" v="655" actId="404"/>
          <ac:spMkLst>
            <pc:docMk/>
            <pc:sldMk cId="1246876549" sldId="349"/>
            <ac:spMk id="10" creationId="{00000000-0000-0000-0000-000000000000}"/>
          </ac:spMkLst>
        </pc:spChg>
        <pc:spChg chg="mod">
          <ac:chgData name="Bethany Bolen" userId="8e338a04f9f07398" providerId="LiveId" clId="{ECD4980E-D295-45A4-820A-5C2E0759EC3B}" dt="2023-05-01T18:57:36.001" v="662" actId="403"/>
          <ac:spMkLst>
            <pc:docMk/>
            <pc:sldMk cId="1246876549" sldId="349"/>
            <ac:spMk id="11" creationId="{00000000-0000-0000-0000-000000000000}"/>
          </ac:spMkLst>
        </pc:spChg>
      </pc:sldChg>
      <pc:sldChg chg="addSp delSp modSp mod">
        <pc:chgData name="Bethany Bolen" userId="8e338a04f9f07398" providerId="LiveId" clId="{ECD4980E-D295-45A4-820A-5C2E0759EC3B}" dt="2023-05-01T18:54:40.224" v="614" actId="732"/>
        <pc:sldMkLst>
          <pc:docMk/>
          <pc:sldMk cId="711202389" sldId="357"/>
        </pc:sldMkLst>
        <pc:picChg chg="add mod ord modCrop">
          <ac:chgData name="Bethany Bolen" userId="8e338a04f9f07398" providerId="LiveId" clId="{ECD4980E-D295-45A4-820A-5C2E0759EC3B}" dt="2023-05-01T18:54:40.224" v="614" actId="732"/>
          <ac:picMkLst>
            <pc:docMk/>
            <pc:sldMk cId="711202389" sldId="357"/>
            <ac:picMk id="4" creationId="{A328939F-A5B9-7490-4C6C-F3CC4CDA5B81}"/>
          </ac:picMkLst>
        </pc:picChg>
        <pc:picChg chg="del">
          <ac:chgData name="Bethany Bolen" userId="8e338a04f9f07398" providerId="LiveId" clId="{ECD4980E-D295-45A4-820A-5C2E0759EC3B}" dt="2023-05-01T18:54:34.733" v="609" actId="478"/>
          <ac:picMkLst>
            <pc:docMk/>
            <pc:sldMk cId="711202389" sldId="357"/>
            <ac:picMk id="5" creationId="{31C56C32-2E7B-4B63-BE53-A995929F62EB}"/>
          </ac:picMkLst>
        </pc:picChg>
      </pc:sldChg>
      <pc:sldChg chg="addSp delSp modSp mod modNotesTx">
        <pc:chgData name="Bethany Bolen" userId="8e338a04f9f07398" providerId="LiveId" clId="{ECD4980E-D295-45A4-820A-5C2E0759EC3B}" dt="2023-05-01T19:03:42.567" v="810" actId="20577"/>
        <pc:sldMkLst>
          <pc:docMk/>
          <pc:sldMk cId="3590634501" sldId="360"/>
        </pc:sldMkLst>
        <pc:spChg chg="mod">
          <ac:chgData name="Bethany Bolen" userId="8e338a04f9f07398" providerId="LiveId" clId="{ECD4980E-D295-45A4-820A-5C2E0759EC3B}" dt="2023-05-01T19:03:39.417" v="809" actId="14100"/>
          <ac:spMkLst>
            <pc:docMk/>
            <pc:sldMk cId="3590634501" sldId="360"/>
            <ac:spMk id="6" creationId="{10D63D08-C9E4-FA4C-968C-26B5B2BEDDD5}"/>
          </ac:spMkLst>
        </pc:spChg>
        <pc:picChg chg="add mod ord">
          <ac:chgData name="Bethany Bolen" userId="8e338a04f9f07398" providerId="LiveId" clId="{ECD4980E-D295-45A4-820A-5C2E0759EC3B}" dt="2023-05-01T19:03:32.069" v="806" actId="962"/>
          <ac:picMkLst>
            <pc:docMk/>
            <pc:sldMk cId="3590634501" sldId="360"/>
            <ac:picMk id="7" creationId="{3BD8DECC-971C-57CF-5629-BB736DFE690A}"/>
          </ac:picMkLst>
        </pc:picChg>
        <pc:picChg chg="del">
          <ac:chgData name="Bethany Bolen" userId="8e338a04f9f07398" providerId="LiveId" clId="{ECD4980E-D295-45A4-820A-5C2E0759EC3B}" dt="2023-05-01T19:03:32.997" v="807" actId="478"/>
          <ac:picMkLst>
            <pc:docMk/>
            <pc:sldMk cId="3590634501" sldId="360"/>
            <ac:picMk id="11266" creationId="{00000000-0000-0000-0000-000000000000}"/>
          </ac:picMkLst>
        </pc:picChg>
      </pc:sldChg>
      <pc:sldChg chg="addSp delSp modSp del mod">
        <pc:chgData name="Bethany Bolen" userId="8e338a04f9f07398" providerId="LiveId" clId="{ECD4980E-D295-45A4-820A-5C2E0759EC3B}" dt="2023-05-01T19:03:15.517" v="791" actId="47"/>
        <pc:sldMkLst>
          <pc:docMk/>
          <pc:sldMk cId="4228857010" sldId="361"/>
        </pc:sldMkLst>
        <pc:spChg chg="add del">
          <ac:chgData name="Bethany Bolen" userId="8e338a04f9f07398" providerId="LiveId" clId="{ECD4980E-D295-45A4-820A-5C2E0759EC3B}" dt="2023-05-01T19:02:57.109" v="782" actId="478"/>
          <ac:spMkLst>
            <pc:docMk/>
            <pc:sldMk cId="4228857010" sldId="361"/>
            <ac:spMk id="10" creationId="{C233B0A0-4BF3-D39C-FB20-9F9227A9AE9A}"/>
          </ac:spMkLst>
        </pc:spChg>
        <pc:picChg chg="add del mod ord">
          <ac:chgData name="Bethany Bolen" userId="8e338a04f9f07398" providerId="LiveId" clId="{ECD4980E-D295-45A4-820A-5C2E0759EC3B}" dt="2023-05-01T19:02:50.989" v="780" actId="478"/>
          <ac:picMkLst>
            <pc:docMk/>
            <pc:sldMk cId="4228857010" sldId="361"/>
            <ac:picMk id="6" creationId="{CBA53773-69ED-781F-647A-E5DBC8A05F41}"/>
          </ac:picMkLst>
        </pc:picChg>
        <pc:picChg chg="add mod ord">
          <ac:chgData name="Bethany Bolen" userId="8e338a04f9f07398" providerId="LiveId" clId="{ECD4980E-D295-45A4-820A-5C2E0759EC3B}" dt="2023-05-01T19:02:50.075" v="779" actId="12789"/>
          <ac:picMkLst>
            <pc:docMk/>
            <pc:sldMk cId="4228857010" sldId="361"/>
            <ac:picMk id="8" creationId="{2ECF7FF0-9613-BA78-24E7-2C215CB69D9A}"/>
          </ac:picMkLst>
        </pc:picChg>
        <pc:picChg chg="del">
          <ac:chgData name="Bethany Bolen" userId="8e338a04f9f07398" providerId="LiveId" clId="{ECD4980E-D295-45A4-820A-5C2E0759EC3B}" dt="2023-05-01T19:02:41.739" v="771" actId="478"/>
          <ac:picMkLst>
            <pc:docMk/>
            <pc:sldMk cId="4228857010" sldId="361"/>
            <ac:picMk id="8194" creationId="{00000000-0000-0000-0000-000000000000}"/>
          </ac:picMkLst>
        </pc:picChg>
      </pc:sldChg>
      <pc:sldChg chg="addSp delSp modSp mod modNotesTx">
        <pc:chgData name="Bethany Bolen" userId="8e338a04f9f07398" providerId="LiveId" clId="{ECD4980E-D295-45A4-820A-5C2E0759EC3B}" dt="2023-05-01T19:19:46.859" v="1184" actId="20577"/>
        <pc:sldMkLst>
          <pc:docMk/>
          <pc:sldMk cId="3283032274" sldId="367"/>
        </pc:sldMkLst>
        <pc:picChg chg="del">
          <ac:chgData name="Bethany Bolen" userId="8e338a04f9f07398" providerId="LiveId" clId="{ECD4980E-D295-45A4-820A-5C2E0759EC3B}" dt="2023-05-01T19:19:45.687" v="1183" actId="478"/>
          <ac:picMkLst>
            <pc:docMk/>
            <pc:sldMk cId="3283032274" sldId="367"/>
            <ac:picMk id="6" creationId="{DD1AE7C7-CAC1-460F-AF42-876E50188C86}"/>
          </ac:picMkLst>
        </pc:picChg>
        <pc:picChg chg="add mod ord">
          <ac:chgData name="Bethany Bolen" userId="8e338a04f9f07398" providerId="LiveId" clId="{ECD4980E-D295-45A4-820A-5C2E0759EC3B}" dt="2023-05-01T19:19:45.087" v="1182" actId="962"/>
          <ac:picMkLst>
            <pc:docMk/>
            <pc:sldMk cId="3283032274" sldId="367"/>
            <ac:picMk id="7" creationId="{2694C9A6-93A6-0D6B-ED3B-124320EBF1B2}"/>
          </ac:picMkLst>
        </pc:picChg>
      </pc:sldChg>
      <pc:sldChg chg="addSp delSp modSp mod">
        <pc:chgData name="Bethany Bolen" userId="8e338a04f9f07398" providerId="LiveId" clId="{ECD4980E-D295-45A4-820A-5C2E0759EC3B}" dt="2023-05-01T19:00:45.368" v="719" actId="478"/>
        <pc:sldMkLst>
          <pc:docMk/>
          <pc:sldMk cId="1000652914" sldId="375"/>
        </pc:sldMkLst>
        <pc:picChg chg="add mod ord">
          <ac:chgData name="Bethany Bolen" userId="8e338a04f9f07398" providerId="LiveId" clId="{ECD4980E-D295-45A4-820A-5C2E0759EC3B}" dt="2023-05-01T19:00:44.378" v="718" actId="12789"/>
          <ac:picMkLst>
            <pc:docMk/>
            <pc:sldMk cId="1000652914" sldId="375"/>
            <ac:picMk id="6" creationId="{9038F389-2C28-E1F1-A778-40ABD38A6631}"/>
          </ac:picMkLst>
        </pc:picChg>
        <pc:picChg chg="del">
          <ac:chgData name="Bethany Bolen" userId="8e338a04f9f07398" providerId="LiveId" clId="{ECD4980E-D295-45A4-820A-5C2E0759EC3B}" dt="2023-05-01T19:00:45.368" v="719" actId="478"/>
          <ac:picMkLst>
            <pc:docMk/>
            <pc:sldMk cId="1000652914" sldId="375"/>
            <ac:picMk id="3074" creationId="{00000000-0000-0000-0000-000000000000}"/>
          </ac:picMkLst>
        </pc:picChg>
      </pc:sldChg>
      <pc:sldChg chg="addSp delSp modSp mod modNotesTx">
        <pc:chgData name="Bethany Bolen" userId="8e338a04f9f07398" providerId="LiveId" clId="{ECD4980E-D295-45A4-820A-5C2E0759EC3B}" dt="2023-05-01T18:52:16.376" v="558" actId="20577"/>
        <pc:sldMkLst>
          <pc:docMk/>
          <pc:sldMk cId="3859593928" sldId="385"/>
        </pc:sldMkLst>
        <pc:picChg chg="add mod ord">
          <ac:chgData name="Bethany Bolen" userId="8e338a04f9f07398" providerId="LiveId" clId="{ECD4980E-D295-45A4-820A-5C2E0759EC3B}" dt="2023-05-01T18:52:14.530" v="556" actId="962"/>
          <ac:picMkLst>
            <pc:docMk/>
            <pc:sldMk cId="3859593928" sldId="385"/>
            <ac:picMk id="6" creationId="{A010624E-F48C-1D31-F318-99542E84F3F6}"/>
          </ac:picMkLst>
        </pc:picChg>
        <pc:picChg chg="del">
          <ac:chgData name="Bethany Bolen" userId="8e338a04f9f07398" providerId="LiveId" clId="{ECD4980E-D295-45A4-820A-5C2E0759EC3B}" dt="2023-05-01T18:52:15.183" v="557" actId="478"/>
          <ac:picMkLst>
            <pc:docMk/>
            <pc:sldMk cId="3859593928" sldId="385"/>
            <ac:picMk id="21506" creationId="{00000000-0000-0000-0000-000000000000}"/>
          </ac:picMkLst>
        </pc:picChg>
      </pc:sldChg>
      <pc:sldChg chg="addSp delSp modSp mod modNotesTx">
        <pc:chgData name="Bethany Bolen" userId="8e338a04f9f07398" providerId="LiveId" clId="{ECD4980E-D295-45A4-820A-5C2E0759EC3B}" dt="2023-05-01T18:48:58.478" v="423" actId="20577"/>
        <pc:sldMkLst>
          <pc:docMk/>
          <pc:sldMk cId="2669180357" sldId="386"/>
        </pc:sldMkLst>
        <pc:picChg chg="del">
          <ac:chgData name="Bethany Bolen" userId="8e338a04f9f07398" providerId="LiveId" clId="{ECD4980E-D295-45A4-820A-5C2E0759EC3B}" dt="2023-05-01T18:48:56.946" v="422" actId="478"/>
          <ac:picMkLst>
            <pc:docMk/>
            <pc:sldMk cId="2669180357" sldId="386"/>
            <ac:picMk id="6" creationId="{3088120D-DD72-48A5-BC98-6D2B5BC7A989}"/>
          </ac:picMkLst>
        </pc:picChg>
        <pc:picChg chg="add mod ord">
          <ac:chgData name="Bethany Bolen" userId="8e338a04f9f07398" providerId="LiveId" clId="{ECD4980E-D295-45A4-820A-5C2E0759EC3B}" dt="2023-05-01T18:48:56.497" v="421" actId="962"/>
          <ac:picMkLst>
            <pc:docMk/>
            <pc:sldMk cId="2669180357" sldId="386"/>
            <ac:picMk id="7" creationId="{F2A0D267-AA47-0896-EC69-B35DBABACADD}"/>
          </ac:picMkLst>
        </pc:picChg>
      </pc:sldChg>
      <pc:sldChg chg="addSp delSp modSp mod modNotesTx">
        <pc:chgData name="Bethany Bolen" userId="8e338a04f9f07398" providerId="LiveId" clId="{ECD4980E-D295-45A4-820A-5C2E0759EC3B}" dt="2023-05-01T18:51:09.870" v="534" actId="20577"/>
        <pc:sldMkLst>
          <pc:docMk/>
          <pc:sldMk cId="2135451155" sldId="388"/>
        </pc:sldMkLst>
        <pc:picChg chg="del">
          <ac:chgData name="Bethany Bolen" userId="8e338a04f9f07398" providerId="LiveId" clId="{ECD4980E-D295-45A4-820A-5C2E0759EC3B}" dt="2023-05-01T18:51:07.939" v="533" actId="478"/>
          <ac:picMkLst>
            <pc:docMk/>
            <pc:sldMk cId="2135451155" sldId="388"/>
            <ac:picMk id="6" creationId="{109616C8-C89F-49FE-BC65-38BA98A7C488}"/>
          </ac:picMkLst>
        </pc:picChg>
        <pc:picChg chg="add mod ord">
          <ac:chgData name="Bethany Bolen" userId="8e338a04f9f07398" providerId="LiveId" clId="{ECD4980E-D295-45A4-820A-5C2E0759EC3B}" dt="2023-05-01T18:51:06.612" v="532" actId="12789"/>
          <ac:picMkLst>
            <pc:docMk/>
            <pc:sldMk cId="2135451155" sldId="388"/>
            <ac:picMk id="7" creationId="{41578BCF-DB9A-707B-9F30-6AA3FB6A3CE5}"/>
          </ac:picMkLst>
        </pc:picChg>
      </pc:sldChg>
      <pc:sldChg chg="addSp delSp modSp mod modNotesTx">
        <pc:chgData name="Bethany Bolen" userId="8e338a04f9f07398" providerId="LiveId" clId="{ECD4980E-D295-45A4-820A-5C2E0759EC3B}" dt="2023-05-01T18:50:13.070" v="517" actId="20577"/>
        <pc:sldMkLst>
          <pc:docMk/>
          <pc:sldMk cId="3034477006" sldId="389"/>
        </pc:sldMkLst>
        <pc:picChg chg="add mod ord">
          <ac:chgData name="Bethany Bolen" userId="8e338a04f9f07398" providerId="LiveId" clId="{ECD4980E-D295-45A4-820A-5C2E0759EC3B}" dt="2023-05-01T18:50:09.580" v="515" actId="962"/>
          <ac:picMkLst>
            <pc:docMk/>
            <pc:sldMk cId="3034477006" sldId="389"/>
            <ac:picMk id="4" creationId="{2C30D897-04A8-A226-370B-F1F7F68CA475}"/>
          </ac:picMkLst>
        </pc:picChg>
        <pc:picChg chg="del">
          <ac:chgData name="Bethany Bolen" userId="8e338a04f9f07398" providerId="LiveId" clId="{ECD4980E-D295-45A4-820A-5C2E0759EC3B}" dt="2023-05-01T18:50:10.899" v="516" actId="478"/>
          <ac:picMkLst>
            <pc:docMk/>
            <pc:sldMk cId="3034477006" sldId="389"/>
            <ac:picMk id="4098" creationId="{00000000-0000-0000-0000-000000000000}"/>
          </ac:picMkLst>
        </pc:picChg>
      </pc:sldChg>
      <pc:sldChg chg="addSp delSp modSp mod">
        <pc:chgData name="Bethany Bolen" userId="8e338a04f9f07398" providerId="LiveId" clId="{ECD4980E-D295-45A4-820A-5C2E0759EC3B}" dt="2023-05-01T18:50:44.493" v="524" actId="478"/>
        <pc:sldMkLst>
          <pc:docMk/>
          <pc:sldMk cId="2190249073" sldId="390"/>
        </pc:sldMkLst>
        <pc:picChg chg="add mod ord">
          <ac:chgData name="Bethany Bolen" userId="8e338a04f9f07398" providerId="LiveId" clId="{ECD4980E-D295-45A4-820A-5C2E0759EC3B}" dt="2023-05-01T18:50:43.699" v="523" actId="962"/>
          <ac:picMkLst>
            <pc:docMk/>
            <pc:sldMk cId="2190249073" sldId="390"/>
            <ac:picMk id="4" creationId="{1BD2368A-4A43-813C-415E-8A5BD67BFCFE}"/>
          </ac:picMkLst>
        </pc:picChg>
        <pc:picChg chg="del">
          <ac:chgData name="Bethany Bolen" userId="8e338a04f9f07398" providerId="LiveId" clId="{ECD4980E-D295-45A4-820A-5C2E0759EC3B}" dt="2023-05-01T18:50:44.493" v="524" actId="478"/>
          <ac:picMkLst>
            <pc:docMk/>
            <pc:sldMk cId="2190249073" sldId="390"/>
            <ac:picMk id="5122" creationId="{00000000-0000-0000-0000-000000000000}"/>
          </ac:picMkLst>
        </pc:picChg>
      </pc:sldChg>
      <pc:sldChg chg="addSp modSp mod">
        <pc:chgData name="Bethany Bolen" userId="8e338a04f9f07398" providerId="LiveId" clId="{ECD4980E-D295-45A4-820A-5C2E0759EC3B}" dt="2023-05-01T18:49:41.291" v="500" actId="20577"/>
        <pc:sldMkLst>
          <pc:docMk/>
          <pc:sldMk cId="161485509" sldId="391"/>
        </pc:sldMkLst>
        <pc:spChg chg="add mod">
          <ac:chgData name="Bethany Bolen" userId="8e338a04f9f07398" providerId="LiveId" clId="{ECD4980E-D295-45A4-820A-5C2E0759EC3B}" dt="2023-05-01T18:49:41.291" v="500" actId="20577"/>
          <ac:spMkLst>
            <pc:docMk/>
            <pc:sldMk cId="161485509" sldId="391"/>
            <ac:spMk id="5" creationId="{6438A0DA-C417-5426-15E4-D5C6EB395304}"/>
          </ac:spMkLst>
        </pc:spChg>
      </pc:sldChg>
      <pc:sldChg chg="addSp delSp modSp mod modNotesTx">
        <pc:chgData name="Bethany Bolen" userId="8e338a04f9f07398" providerId="LiveId" clId="{ECD4980E-D295-45A4-820A-5C2E0759EC3B}" dt="2023-05-01T18:52:39.230" v="566" actId="20577"/>
        <pc:sldMkLst>
          <pc:docMk/>
          <pc:sldMk cId="727638261" sldId="392"/>
        </pc:sldMkLst>
        <pc:picChg chg="add mod ord">
          <ac:chgData name="Bethany Bolen" userId="8e338a04f9f07398" providerId="LiveId" clId="{ECD4980E-D295-45A4-820A-5C2E0759EC3B}" dt="2023-05-01T18:52:37.285" v="564" actId="962"/>
          <ac:picMkLst>
            <pc:docMk/>
            <pc:sldMk cId="727638261" sldId="392"/>
            <ac:picMk id="6" creationId="{1A35C471-02E9-1FBE-CDB0-5BAE13B65B42}"/>
          </ac:picMkLst>
        </pc:picChg>
        <pc:picChg chg="del">
          <ac:chgData name="Bethany Bolen" userId="8e338a04f9f07398" providerId="LiveId" clId="{ECD4980E-D295-45A4-820A-5C2E0759EC3B}" dt="2023-05-01T18:52:38.129" v="565" actId="478"/>
          <ac:picMkLst>
            <pc:docMk/>
            <pc:sldMk cId="727638261" sldId="392"/>
            <ac:picMk id="7" creationId="{E73F9A24-03C6-4E1A-BFA6-E97C131D417F}"/>
          </ac:picMkLst>
        </pc:picChg>
      </pc:sldChg>
      <pc:sldChg chg="addSp delSp modSp mod modNotesTx">
        <pc:chgData name="Bethany Bolen" userId="8e338a04f9f07398" providerId="LiveId" clId="{ECD4980E-D295-45A4-820A-5C2E0759EC3B}" dt="2023-05-01T18:35:23.460" v="169" actId="27614"/>
        <pc:sldMkLst>
          <pc:docMk/>
          <pc:sldMk cId="2094638541" sldId="398"/>
        </pc:sldMkLst>
        <pc:picChg chg="add mod ord">
          <ac:chgData name="Bethany Bolen" userId="8e338a04f9f07398" providerId="LiveId" clId="{ECD4980E-D295-45A4-820A-5C2E0759EC3B}" dt="2023-05-01T18:35:23.460" v="169" actId="27614"/>
          <ac:picMkLst>
            <pc:docMk/>
            <pc:sldMk cId="2094638541" sldId="398"/>
            <ac:picMk id="6" creationId="{0E2AE14F-D58C-D4DC-52D4-1CA15622E8F2}"/>
          </ac:picMkLst>
        </pc:picChg>
        <pc:picChg chg="del">
          <ac:chgData name="Bethany Bolen" userId="8e338a04f9f07398" providerId="LiveId" clId="{ECD4980E-D295-45A4-820A-5C2E0759EC3B}" dt="2023-05-01T18:35:23.177" v="168" actId="478"/>
          <ac:picMkLst>
            <pc:docMk/>
            <pc:sldMk cId="2094638541" sldId="398"/>
            <ac:picMk id="7" creationId="{C21B486D-1982-7248-8116-664F59B74AB4}"/>
          </ac:picMkLst>
        </pc:picChg>
      </pc:sldChg>
      <pc:sldChg chg="addSp delSp modSp mod modNotesTx">
        <pc:chgData name="Bethany Bolen" userId="8e338a04f9f07398" providerId="LiveId" clId="{ECD4980E-D295-45A4-820A-5C2E0759EC3B}" dt="2023-05-01T19:18:38.947" v="1143" actId="20577"/>
        <pc:sldMkLst>
          <pc:docMk/>
          <pc:sldMk cId="67646405" sldId="450"/>
        </pc:sldMkLst>
        <pc:picChg chg="add mod ord">
          <ac:chgData name="Bethany Bolen" userId="8e338a04f9f07398" providerId="LiveId" clId="{ECD4980E-D295-45A4-820A-5C2E0759EC3B}" dt="2023-05-01T19:18:37.548" v="1141" actId="962"/>
          <ac:picMkLst>
            <pc:docMk/>
            <pc:sldMk cId="67646405" sldId="450"/>
            <ac:picMk id="6" creationId="{3DD437F4-596F-DB24-91DC-60695AE98DEE}"/>
          </ac:picMkLst>
        </pc:picChg>
        <pc:picChg chg="del">
          <ac:chgData name="Bethany Bolen" userId="8e338a04f9f07398" providerId="LiveId" clId="{ECD4980E-D295-45A4-820A-5C2E0759EC3B}" dt="2023-05-01T19:18:38.047" v="1142" actId="478"/>
          <ac:picMkLst>
            <pc:docMk/>
            <pc:sldMk cId="67646405" sldId="450"/>
            <ac:picMk id="2050" creationId="{00000000-0000-0000-0000-000000000000}"/>
          </ac:picMkLst>
        </pc:picChg>
      </pc:sldChg>
      <pc:sldChg chg="addSp delSp modSp mod modNotesTx">
        <pc:chgData name="Bethany Bolen" userId="8e338a04f9f07398" providerId="LiveId" clId="{ECD4980E-D295-45A4-820A-5C2E0759EC3B}" dt="2023-05-01T18:40:24.298" v="282" actId="20577"/>
        <pc:sldMkLst>
          <pc:docMk/>
          <pc:sldMk cId="3814393100" sldId="454"/>
        </pc:sldMkLst>
        <pc:picChg chg="add mod ord">
          <ac:chgData name="Bethany Bolen" userId="8e338a04f9f07398" providerId="LiveId" clId="{ECD4980E-D295-45A4-820A-5C2E0759EC3B}" dt="2023-05-01T18:40:22.947" v="279" actId="27614"/>
          <ac:picMkLst>
            <pc:docMk/>
            <pc:sldMk cId="3814393100" sldId="454"/>
            <ac:picMk id="5" creationId="{6B6FACEA-49FF-6960-5195-AB1DA91F3430}"/>
          </ac:picMkLst>
        </pc:picChg>
        <pc:picChg chg="del mod">
          <ac:chgData name="Bethany Bolen" userId="8e338a04f9f07398" providerId="LiveId" clId="{ECD4980E-D295-45A4-820A-5C2E0759EC3B}" dt="2023-05-01T18:40:23.211" v="281" actId="478"/>
          <ac:picMkLst>
            <pc:docMk/>
            <pc:sldMk cId="3814393100" sldId="454"/>
            <ac:picMk id="9" creationId="{0F687F0E-5989-482F-B084-114284884ECD}"/>
          </ac:picMkLst>
        </pc:picChg>
      </pc:sldChg>
      <pc:sldChg chg="addSp delSp modSp mod modNotesTx">
        <pc:chgData name="Bethany Bolen" userId="8e338a04f9f07398" providerId="LiveId" clId="{ECD4980E-D295-45A4-820A-5C2E0759EC3B}" dt="2023-05-01T18:40:33.402" v="289" actId="20577"/>
        <pc:sldMkLst>
          <pc:docMk/>
          <pc:sldMk cId="1294911082" sldId="502"/>
        </pc:sldMkLst>
        <pc:picChg chg="del">
          <ac:chgData name="Bethany Bolen" userId="8e338a04f9f07398" providerId="LiveId" clId="{ECD4980E-D295-45A4-820A-5C2E0759EC3B}" dt="2023-05-01T18:40:32.407" v="287" actId="478"/>
          <ac:picMkLst>
            <pc:docMk/>
            <pc:sldMk cId="1294911082" sldId="502"/>
            <ac:picMk id="6" creationId="{4F9E6EF7-E783-4DFF-85D5-C5CF787163C0}"/>
          </ac:picMkLst>
        </pc:picChg>
        <pc:picChg chg="add mod ord">
          <ac:chgData name="Bethany Bolen" userId="8e338a04f9f07398" providerId="LiveId" clId="{ECD4980E-D295-45A4-820A-5C2E0759EC3B}" dt="2023-05-01T18:40:32.801" v="288" actId="27614"/>
          <ac:picMkLst>
            <pc:docMk/>
            <pc:sldMk cId="1294911082" sldId="502"/>
            <ac:picMk id="7" creationId="{1C454BE3-4298-FF8D-6537-154C8E249650}"/>
          </ac:picMkLst>
        </pc:picChg>
      </pc:sldChg>
      <pc:sldChg chg="addSp delSp modSp mod">
        <pc:chgData name="Bethany Bolen" userId="8e338a04f9f07398" providerId="LiveId" clId="{ECD4980E-D295-45A4-820A-5C2E0759EC3B}" dt="2023-05-01T18:32:26.242" v="140" actId="478"/>
        <pc:sldMkLst>
          <pc:docMk/>
          <pc:sldMk cId="1790490894" sldId="582"/>
        </pc:sldMkLst>
        <pc:picChg chg="add mod ord">
          <ac:chgData name="Bethany Bolen" userId="8e338a04f9f07398" providerId="LiveId" clId="{ECD4980E-D295-45A4-820A-5C2E0759EC3B}" dt="2023-05-01T18:32:25.382" v="139" actId="12789"/>
          <ac:picMkLst>
            <pc:docMk/>
            <pc:sldMk cId="1790490894" sldId="582"/>
            <ac:picMk id="6" creationId="{D17975CA-6869-0ABA-D429-ADC967E622A7}"/>
          </ac:picMkLst>
        </pc:picChg>
        <pc:picChg chg="del">
          <ac:chgData name="Bethany Bolen" userId="8e338a04f9f07398" providerId="LiveId" clId="{ECD4980E-D295-45A4-820A-5C2E0759EC3B}" dt="2023-05-01T18:32:26.242" v="140" actId="478"/>
          <ac:picMkLst>
            <pc:docMk/>
            <pc:sldMk cId="1790490894" sldId="582"/>
            <ac:picMk id="2050" creationId="{00000000-0000-0000-0000-000000000000}"/>
          </ac:picMkLst>
        </pc:picChg>
      </pc:sldChg>
      <pc:sldChg chg="addSp delSp modSp mod modNotesTx">
        <pc:chgData name="Bethany Bolen" userId="8e338a04f9f07398" providerId="LiveId" clId="{ECD4980E-D295-45A4-820A-5C2E0759EC3B}" dt="2023-05-01T18:32:39.931" v="148" actId="20577"/>
        <pc:sldMkLst>
          <pc:docMk/>
          <pc:sldMk cId="1200390735" sldId="646"/>
        </pc:sldMkLst>
        <pc:picChg chg="del">
          <ac:chgData name="Bethany Bolen" userId="8e338a04f9f07398" providerId="LiveId" clId="{ECD4980E-D295-45A4-820A-5C2E0759EC3B}" dt="2023-05-01T18:32:38.775" v="147" actId="478"/>
          <ac:picMkLst>
            <pc:docMk/>
            <pc:sldMk cId="1200390735" sldId="646"/>
            <ac:picMk id="6" creationId="{EA57FFB9-A675-BB46-8CCB-E702CFF5295B}"/>
          </ac:picMkLst>
        </pc:picChg>
        <pc:picChg chg="add mod ord">
          <ac:chgData name="Bethany Bolen" userId="8e338a04f9f07398" providerId="LiveId" clId="{ECD4980E-D295-45A4-820A-5C2E0759EC3B}" dt="2023-05-01T18:32:38.506" v="146" actId="962"/>
          <ac:picMkLst>
            <pc:docMk/>
            <pc:sldMk cId="1200390735" sldId="646"/>
            <ac:picMk id="7" creationId="{1AD4F70F-C424-A196-BB4A-5329DB85E7F6}"/>
          </ac:picMkLst>
        </pc:picChg>
      </pc:sldChg>
      <pc:sldChg chg="addSp delSp modSp mod modNotesTx">
        <pc:chgData name="Bethany Bolen" userId="8e338a04f9f07398" providerId="LiveId" clId="{ECD4980E-D295-45A4-820A-5C2E0759EC3B}" dt="2023-05-01T18:36:22.481" v="184" actId="20577"/>
        <pc:sldMkLst>
          <pc:docMk/>
          <pc:sldMk cId="1638314384" sldId="647"/>
        </pc:sldMkLst>
        <pc:picChg chg="add del mod ord">
          <ac:chgData name="Bethany Bolen" userId="8e338a04f9f07398" providerId="LiveId" clId="{ECD4980E-D295-45A4-820A-5C2E0759EC3B}" dt="2023-05-01T18:36:20.893" v="183" actId="478"/>
          <ac:picMkLst>
            <pc:docMk/>
            <pc:sldMk cId="1638314384" sldId="647"/>
            <ac:picMk id="6" creationId="{31FC0C6C-9EEE-4709-13D3-3A0C107969FF}"/>
          </ac:picMkLst>
        </pc:picChg>
        <pc:picChg chg="del">
          <ac:chgData name="Bethany Bolen" userId="8e338a04f9f07398" providerId="LiveId" clId="{ECD4980E-D295-45A4-820A-5C2E0759EC3B}" dt="2023-05-01T18:35:56.579" v="176" actId="478"/>
          <ac:picMkLst>
            <pc:docMk/>
            <pc:sldMk cId="1638314384" sldId="647"/>
            <ac:picMk id="7" creationId="{CCC129E6-6C63-3247-AE4C-E267716BA4B5}"/>
          </ac:picMkLst>
        </pc:picChg>
        <pc:picChg chg="add mod ord">
          <ac:chgData name="Bethany Bolen" userId="8e338a04f9f07398" providerId="LiveId" clId="{ECD4980E-D295-45A4-820A-5C2E0759EC3B}" dt="2023-05-01T18:36:20.691" v="181" actId="27614"/>
          <ac:picMkLst>
            <pc:docMk/>
            <pc:sldMk cId="1638314384" sldId="647"/>
            <ac:picMk id="9" creationId="{4A3AC988-22C7-15B3-CEAE-2AEFBF0A7F1A}"/>
          </ac:picMkLst>
        </pc:picChg>
      </pc:sldChg>
      <pc:sldChg chg="addSp delSp modSp mod modNotesTx">
        <pc:chgData name="Bethany Bolen" userId="8e338a04f9f07398" providerId="LiveId" clId="{ECD4980E-D295-45A4-820A-5C2E0759EC3B}" dt="2023-05-01T18:37:38.816" v="203" actId="478"/>
        <pc:sldMkLst>
          <pc:docMk/>
          <pc:sldMk cId="1866674832" sldId="648"/>
        </pc:sldMkLst>
        <pc:picChg chg="del">
          <ac:chgData name="Bethany Bolen" userId="8e338a04f9f07398" providerId="LiveId" clId="{ECD4980E-D295-45A4-820A-5C2E0759EC3B}" dt="2023-05-01T18:36:53.981" v="191" actId="478"/>
          <ac:picMkLst>
            <pc:docMk/>
            <pc:sldMk cId="1866674832" sldId="648"/>
            <ac:picMk id="6" creationId="{5F5462CD-CDB7-AC4A-B192-F79776DB4D25}"/>
          </ac:picMkLst>
        </pc:picChg>
        <pc:picChg chg="add del mod ord modCrop">
          <ac:chgData name="Bethany Bolen" userId="8e338a04f9f07398" providerId="LiveId" clId="{ECD4980E-D295-45A4-820A-5C2E0759EC3B}" dt="2023-05-01T18:37:38.816" v="203" actId="478"/>
          <ac:picMkLst>
            <pc:docMk/>
            <pc:sldMk cId="1866674832" sldId="648"/>
            <ac:picMk id="7" creationId="{0FD531E8-F42F-954E-7732-7F8AE54D0334}"/>
          </ac:picMkLst>
        </pc:picChg>
        <pc:picChg chg="add mod ord">
          <ac:chgData name="Bethany Bolen" userId="8e338a04f9f07398" providerId="LiveId" clId="{ECD4980E-D295-45A4-820A-5C2E0759EC3B}" dt="2023-05-01T18:37:38.310" v="202" actId="962"/>
          <ac:picMkLst>
            <pc:docMk/>
            <pc:sldMk cId="1866674832" sldId="648"/>
            <ac:picMk id="9" creationId="{9DC54670-B02E-C942-FB86-EE79DC07E7F0}"/>
          </ac:picMkLst>
        </pc:picChg>
      </pc:sldChg>
      <pc:sldChg chg="addSp delSp modSp mod modNotesTx">
        <pc:chgData name="Bethany Bolen" userId="8e338a04f9f07398" providerId="LiveId" clId="{ECD4980E-D295-45A4-820A-5C2E0759EC3B}" dt="2023-05-01T19:20:20.461" v="1200" actId="20577"/>
        <pc:sldMkLst>
          <pc:docMk/>
          <pc:sldMk cId="2376744420" sldId="650"/>
        </pc:sldMkLst>
        <pc:picChg chg="del">
          <ac:chgData name="Bethany Bolen" userId="8e338a04f9f07398" providerId="LiveId" clId="{ECD4980E-D295-45A4-820A-5C2E0759EC3B}" dt="2023-05-01T19:20:19.539" v="1199" actId="478"/>
          <ac:picMkLst>
            <pc:docMk/>
            <pc:sldMk cId="2376744420" sldId="650"/>
            <ac:picMk id="5" creationId="{00000000-0000-0000-0000-000000000000}"/>
          </ac:picMkLst>
        </pc:picChg>
        <pc:picChg chg="add mod ord">
          <ac:chgData name="Bethany Bolen" userId="8e338a04f9f07398" providerId="LiveId" clId="{ECD4980E-D295-45A4-820A-5C2E0759EC3B}" dt="2023-05-01T19:20:18.877" v="1198" actId="962"/>
          <ac:picMkLst>
            <pc:docMk/>
            <pc:sldMk cId="2376744420" sldId="650"/>
            <ac:picMk id="7" creationId="{799E1B7A-921A-0C81-A4CA-FD8776AE51D7}"/>
          </ac:picMkLst>
        </pc:picChg>
      </pc:sldChg>
      <pc:sldChg chg="addSp delSp modSp del mod">
        <pc:chgData name="Bethany Bolen" userId="8e338a04f9f07398" providerId="LiveId" clId="{ECD4980E-D295-45A4-820A-5C2E0759EC3B}" dt="2023-05-01T18:46:44.221" v="365" actId="47"/>
        <pc:sldMkLst>
          <pc:docMk/>
          <pc:sldMk cId="2310959438" sldId="652"/>
        </pc:sldMkLst>
        <pc:picChg chg="add del mod ord">
          <ac:chgData name="Bethany Bolen" userId="8e338a04f9f07398" providerId="LiveId" clId="{ECD4980E-D295-45A4-820A-5C2E0759EC3B}" dt="2023-05-01T18:45:39.263" v="348" actId="478"/>
          <ac:picMkLst>
            <pc:docMk/>
            <pc:sldMk cId="2310959438" sldId="652"/>
            <ac:picMk id="6" creationId="{C6B63ED1-C743-3A2B-9367-CCB2F540E15B}"/>
          </ac:picMkLst>
        </pc:picChg>
      </pc:sldChg>
      <pc:sldChg chg="addSp delSp modSp mod">
        <pc:chgData name="Bethany Bolen" userId="8e338a04f9f07398" providerId="LiveId" clId="{ECD4980E-D295-45A4-820A-5C2E0759EC3B}" dt="2023-05-01T18:44:22.702" v="331" actId="478"/>
        <pc:sldMkLst>
          <pc:docMk/>
          <pc:sldMk cId="2702954386" sldId="653"/>
        </pc:sldMkLst>
        <pc:picChg chg="add mod ord">
          <ac:chgData name="Bethany Bolen" userId="8e338a04f9f07398" providerId="LiveId" clId="{ECD4980E-D295-45A4-820A-5C2E0759EC3B}" dt="2023-05-01T18:44:22.024" v="330" actId="962"/>
          <ac:picMkLst>
            <pc:docMk/>
            <pc:sldMk cId="2702954386" sldId="653"/>
            <ac:picMk id="6" creationId="{51CE4339-7867-2F2A-1A6A-A3CE4C373FA5}"/>
          </ac:picMkLst>
        </pc:picChg>
        <pc:picChg chg="del">
          <ac:chgData name="Bethany Bolen" userId="8e338a04f9f07398" providerId="LiveId" clId="{ECD4980E-D295-45A4-820A-5C2E0759EC3B}" dt="2023-05-01T18:44:22.702" v="331" actId="478"/>
          <ac:picMkLst>
            <pc:docMk/>
            <pc:sldMk cId="2702954386" sldId="653"/>
            <ac:picMk id="6146" creationId="{00000000-0000-0000-0000-000000000000}"/>
          </ac:picMkLst>
        </pc:picChg>
      </pc:sldChg>
      <pc:sldChg chg="addSp delSp modSp mod modNotesTx">
        <pc:chgData name="Bethany Bolen" userId="8e338a04f9f07398" providerId="LiveId" clId="{ECD4980E-D295-45A4-820A-5C2E0759EC3B}" dt="2023-05-01T18:42:56.886" v="314" actId="20577"/>
        <pc:sldMkLst>
          <pc:docMk/>
          <pc:sldMk cId="2643575195" sldId="654"/>
        </pc:sldMkLst>
        <pc:picChg chg="add mod ord">
          <ac:chgData name="Bethany Bolen" userId="8e338a04f9f07398" providerId="LiveId" clId="{ECD4980E-D295-45A4-820A-5C2E0759EC3B}" dt="2023-05-01T18:42:55.694" v="311" actId="27614"/>
          <ac:picMkLst>
            <pc:docMk/>
            <pc:sldMk cId="2643575195" sldId="654"/>
            <ac:picMk id="6" creationId="{BCB0A04D-8213-25C4-3C5E-FC5F7BD00438}"/>
          </ac:picMkLst>
        </pc:picChg>
        <pc:picChg chg="del mod">
          <ac:chgData name="Bethany Bolen" userId="8e338a04f9f07398" providerId="LiveId" clId="{ECD4980E-D295-45A4-820A-5C2E0759EC3B}" dt="2023-05-01T18:42:55.862" v="313" actId="478"/>
          <ac:picMkLst>
            <pc:docMk/>
            <pc:sldMk cId="2643575195" sldId="654"/>
            <ac:picMk id="8" creationId="{CB78E803-F869-8648-B56D-766DB9B46D5C}"/>
          </ac:picMkLst>
        </pc:picChg>
      </pc:sldChg>
      <pc:sldChg chg="del">
        <pc:chgData name="Bethany Bolen" userId="8e338a04f9f07398" providerId="LiveId" clId="{ECD4980E-D295-45A4-820A-5C2E0759EC3B}" dt="2023-05-01T18:43:47.930" v="324" actId="47"/>
        <pc:sldMkLst>
          <pc:docMk/>
          <pc:sldMk cId="191773973" sldId="655"/>
        </pc:sldMkLst>
      </pc:sldChg>
      <pc:sldChg chg="addSp delSp modSp mod">
        <pc:chgData name="Bethany Bolen" userId="8e338a04f9f07398" providerId="LiveId" clId="{ECD4980E-D295-45A4-820A-5C2E0759EC3B}" dt="2023-05-01T18:40:58.220" v="296" actId="478"/>
        <pc:sldMkLst>
          <pc:docMk/>
          <pc:sldMk cId="1031843906" sldId="656"/>
        </pc:sldMkLst>
        <pc:picChg chg="del mod">
          <ac:chgData name="Bethany Bolen" userId="8e338a04f9f07398" providerId="LiveId" clId="{ECD4980E-D295-45A4-820A-5C2E0759EC3B}" dt="2023-05-01T18:40:58.220" v="296" actId="478"/>
          <ac:picMkLst>
            <pc:docMk/>
            <pc:sldMk cId="1031843906" sldId="656"/>
            <ac:picMk id="5" creationId="{00000000-0000-0000-0000-000000000000}"/>
          </ac:picMkLst>
        </pc:picChg>
        <pc:picChg chg="add mod ord">
          <ac:chgData name="Bethany Bolen" userId="8e338a04f9f07398" providerId="LiveId" clId="{ECD4980E-D295-45A4-820A-5C2E0759EC3B}" dt="2023-05-01T18:40:57.881" v="294" actId="27614"/>
          <ac:picMkLst>
            <pc:docMk/>
            <pc:sldMk cId="1031843906" sldId="656"/>
            <ac:picMk id="7" creationId="{1EC5C535-1947-5D25-86D7-A1FA706B9CF8}"/>
          </ac:picMkLst>
        </pc:picChg>
      </pc:sldChg>
      <pc:sldChg chg="addSp delSp modSp mod modNotesTx">
        <pc:chgData name="Bethany Bolen" userId="8e338a04f9f07398" providerId="LiveId" clId="{ECD4980E-D295-45A4-820A-5C2E0759EC3B}" dt="2023-05-01T18:48:35.421" v="406" actId="20577"/>
        <pc:sldMkLst>
          <pc:docMk/>
          <pc:sldMk cId="1966269548" sldId="657"/>
        </pc:sldMkLst>
        <pc:picChg chg="add mod ord">
          <ac:chgData name="Bethany Bolen" userId="8e338a04f9f07398" providerId="LiveId" clId="{ECD4980E-D295-45A4-820A-5C2E0759EC3B}" dt="2023-05-01T18:48:33.333" v="404" actId="962"/>
          <ac:picMkLst>
            <pc:docMk/>
            <pc:sldMk cId="1966269548" sldId="657"/>
            <ac:picMk id="6" creationId="{F5106D00-EDE4-8FB7-9D04-54AAF27102AC}"/>
          </ac:picMkLst>
        </pc:picChg>
        <pc:picChg chg="del">
          <ac:chgData name="Bethany Bolen" userId="8e338a04f9f07398" providerId="LiveId" clId="{ECD4980E-D295-45A4-820A-5C2E0759EC3B}" dt="2023-05-01T18:48:33.739" v="405" actId="478"/>
          <ac:picMkLst>
            <pc:docMk/>
            <pc:sldMk cId="1966269548" sldId="657"/>
            <ac:picMk id="1026" creationId="{00000000-0000-0000-0000-000000000000}"/>
          </ac:picMkLst>
        </pc:picChg>
      </pc:sldChg>
      <pc:sldChg chg="addSp delSp modSp mod">
        <pc:chgData name="Bethany Bolen" userId="8e338a04f9f07398" providerId="LiveId" clId="{ECD4980E-D295-45A4-820A-5C2E0759EC3B}" dt="2023-05-01T18:47:46.354" v="373" actId="14100"/>
        <pc:sldMkLst>
          <pc:docMk/>
          <pc:sldMk cId="2358236929" sldId="658"/>
        </pc:sldMkLst>
        <pc:spChg chg="mod">
          <ac:chgData name="Bethany Bolen" userId="8e338a04f9f07398" providerId="LiveId" clId="{ECD4980E-D295-45A4-820A-5C2E0759EC3B}" dt="2023-05-01T18:47:46.354" v="373" actId="14100"/>
          <ac:spMkLst>
            <pc:docMk/>
            <pc:sldMk cId="2358236929" sldId="658"/>
            <ac:spMk id="5" creationId="{00000000-0000-0000-0000-000000000000}"/>
          </ac:spMkLst>
        </pc:spChg>
        <pc:picChg chg="del">
          <ac:chgData name="Bethany Bolen" userId="8e338a04f9f07398" providerId="LiveId" clId="{ECD4980E-D295-45A4-820A-5C2E0759EC3B}" dt="2023-05-01T18:47:44.199" v="372" actId="478"/>
          <ac:picMkLst>
            <pc:docMk/>
            <pc:sldMk cId="2358236929" sldId="658"/>
            <ac:picMk id="7" creationId="{CDDAB21F-49D7-A245-8F60-BCB6D035366B}"/>
          </ac:picMkLst>
        </pc:picChg>
        <pc:picChg chg="add mod ord">
          <ac:chgData name="Bethany Bolen" userId="8e338a04f9f07398" providerId="LiveId" clId="{ECD4980E-D295-45A4-820A-5C2E0759EC3B}" dt="2023-05-01T18:47:42.701" v="371" actId="12789"/>
          <ac:picMkLst>
            <pc:docMk/>
            <pc:sldMk cId="2358236929" sldId="658"/>
            <ac:picMk id="8" creationId="{EBA99245-B756-6366-4B86-E7527F03CDBE}"/>
          </ac:picMkLst>
        </pc:picChg>
      </pc:sldChg>
      <pc:sldChg chg="addSp delSp modSp mod modNotesTx">
        <pc:chgData name="Bethany Bolen" userId="8e338a04f9f07398" providerId="LiveId" clId="{ECD4980E-D295-45A4-820A-5C2E0759EC3B}" dt="2023-05-01T18:51:48.253" v="550" actId="20577"/>
        <pc:sldMkLst>
          <pc:docMk/>
          <pc:sldMk cId="1167374925" sldId="659"/>
        </pc:sldMkLst>
        <pc:picChg chg="del">
          <ac:chgData name="Bethany Bolen" userId="8e338a04f9f07398" providerId="LiveId" clId="{ECD4980E-D295-45A4-820A-5C2E0759EC3B}" dt="2023-05-01T18:51:47.068" v="549" actId="478"/>
          <ac:picMkLst>
            <pc:docMk/>
            <pc:sldMk cId="1167374925" sldId="659"/>
            <ac:picMk id="5" creationId="{00000000-0000-0000-0000-000000000000}"/>
          </ac:picMkLst>
        </pc:picChg>
        <pc:picChg chg="add mod ord">
          <ac:chgData name="Bethany Bolen" userId="8e338a04f9f07398" providerId="LiveId" clId="{ECD4980E-D295-45A4-820A-5C2E0759EC3B}" dt="2023-05-01T18:51:46.393" v="548" actId="962"/>
          <ac:picMkLst>
            <pc:docMk/>
            <pc:sldMk cId="1167374925" sldId="659"/>
            <ac:picMk id="7" creationId="{76E1283E-F3C9-37C5-A19E-35E47E451729}"/>
          </ac:picMkLst>
        </pc:picChg>
      </pc:sldChg>
      <pc:sldChg chg="addSp delSp modSp mod modNotesTx">
        <pc:chgData name="Bethany Bolen" userId="8e338a04f9f07398" providerId="LiveId" clId="{ECD4980E-D295-45A4-820A-5C2E0759EC3B}" dt="2023-05-01T18:50:01.909" v="509" actId="20577"/>
        <pc:sldMkLst>
          <pc:docMk/>
          <pc:sldMk cId="4111346084" sldId="660"/>
        </pc:sldMkLst>
        <pc:picChg chg="add mod ord">
          <ac:chgData name="Bethany Bolen" userId="8e338a04f9f07398" providerId="LiveId" clId="{ECD4980E-D295-45A4-820A-5C2E0759EC3B}" dt="2023-05-01T18:50:00.064" v="507" actId="962"/>
          <ac:picMkLst>
            <pc:docMk/>
            <pc:sldMk cId="4111346084" sldId="660"/>
            <ac:picMk id="4" creationId="{80CCA550-8124-AAAE-CDB2-918F54995A83}"/>
          </ac:picMkLst>
        </pc:picChg>
        <pc:picChg chg="del">
          <ac:chgData name="Bethany Bolen" userId="8e338a04f9f07398" providerId="LiveId" clId="{ECD4980E-D295-45A4-820A-5C2E0759EC3B}" dt="2023-05-01T18:50:00.646" v="508" actId="478"/>
          <ac:picMkLst>
            <pc:docMk/>
            <pc:sldMk cId="4111346084" sldId="660"/>
            <ac:picMk id="5" creationId="{00000000-0000-0000-0000-000000000000}"/>
          </ac:picMkLst>
        </pc:picChg>
      </pc:sldChg>
      <pc:sldChg chg="addSp delSp modSp mod">
        <pc:chgData name="Bethany Bolen" userId="8e338a04f9f07398" providerId="LiveId" clId="{ECD4980E-D295-45A4-820A-5C2E0759EC3B}" dt="2023-05-01T18:53:29.435" v="581" actId="478"/>
        <pc:sldMkLst>
          <pc:docMk/>
          <pc:sldMk cId="3385588757" sldId="661"/>
        </pc:sldMkLst>
        <pc:picChg chg="add mod ord">
          <ac:chgData name="Bethany Bolen" userId="8e338a04f9f07398" providerId="LiveId" clId="{ECD4980E-D295-45A4-820A-5C2E0759EC3B}" dt="2023-05-01T18:53:28.637" v="580" actId="12789"/>
          <ac:picMkLst>
            <pc:docMk/>
            <pc:sldMk cId="3385588757" sldId="661"/>
            <ac:picMk id="6" creationId="{4B08B8D8-1A29-1B61-1277-E14E87D516C8}"/>
          </ac:picMkLst>
        </pc:picChg>
        <pc:picChg chg="del">
          <ac:chgData name="Bethany Bolen" userId="8e338a04f9f07398" providerId="LiveId" clId="{ECD4980E-D295-45A4-820A-5C2E0759EC3B}" dt="2023-05-01T18:53:29.435" v="581" actId="478"/>
          <ac:picMkLst>
            <pc:docMk/>
            <pc:sldMk cId="3385588757" sldId="661"/>
            <ac:picMk id="7" creationId="{00000000-0000-0000-0000-000000000000}"/>
          </ac:picMkLst>
        </pc:picChg>
      </pc:sldChg>
      <pc:sldChg chg="addSp delSp modSp mod">
        <pc:chgData name="Bethany Bolen" userId="8e338a04f9f07398" providerId="LiveId" clId="{ECD4980E-D295-45A4-820A-5C2E0759EC3B}" dt="2023-05-01T18:54:16.147" v="602" actId="478"/>
        <pc:sldMkLst>
          <pc:docMk/>
          <pc:sldMk cId="724260457" sldId="662"/>
        </pc:sldMkLst>
        <pc:picChg chg="del">
          <ac:chgData name="Bethany Bolen" userId="8e338a04f9f07398" providerId="LiveId" clId="{ECD4980E-D295-45A4-820A-5C2E0759EC3B}" dt="2023-05-01T18:54:16.147" v="602" actId="478"/>
          <ac:picMkLst>
            <pc:docMk/>
            <pc:sldMk cId="724260457" sldId="662"/>
            <ac:picMk id="3" creationId="{00000000-0000-0000-0000-000000000000}"/>
          </ac:picMkLst>
        </pc:picChg>
        <pc:picChg chg="add mod ord">
          <ac:chgData name="Bethany Bolen" userId="8e338a04f9f07398" providerId="LiveId" clId="{ECD4980E-D295-45A4-820A-5C2E0759EC3B}" dt="2023-05-01T18:54:15.200" v="601" actId="12789"/>
          <ac:picMkLst>
            <pc:docMk/>
            <pc:sldMk cId="724260457" sldId="662"/>
            <ac:picMk id="5" creationId="{6E29EA18-18C6-0390-8AE3-642FC5430D6E}"/>
          </ac:picMkLst>
        </pc:picChg>
      </pc:sldChg>
      <pc:sldChg chg="addSp delSp modSp mod">
        <pc:chgData name="Bethany Bolen" userId="8e338a04f9f07398" providerId="LiveId" clId="{ECD4980E-D295-45A4-820A-5C2E0759EC3B}" dt="2023-05-01T19:06:58.369" v="858" actId="478"/>
        <pc:sldMkLst>
          <pc:docMk/>
          <pc:sldMk cId="929906982" sldId="736"/>
        </pc:sldMkLst>
        <pc:picChg chg="add del mod">
          <ac:chgData name="Bethany Bolen" userId="8e338a04f9f07398" providerId="LiveId" clId="{ECD4980E-D295-45A4-820A-5C2E0759EC3B}" dt="2023-05-01T19:06:27.967" v="851" actId="478"/>
          <ac:picMkLst>
            <pc:docMk/>
            <pc:sldMk cId="929906982" sldId="736"/>
            <ac:picMk id="6" creationId="{6EF18F69-3CCB-9A99-9381-7A8549CA8DFB}"/>
          </ac:picMkLst>
        </pc:picChg>
        <pc:picChg chg="del">
          <ac:chgData name="Bethany Bolen" userId="8e338a04f9f07398" providerId="LiveId" clId="{ECD4980E-D295-45A4-820A-5C2E0759EC3B}" dt="2023-05-01T19:06:58.369" v="858" actId="478"/>
          <ac:picMkLst>
            <pc:docMk/>
            <pc:sldMk cId="929906982" sldId="736"/>
            <ac:picMk id="8" creationId="{FD86F50F-3068-4777-B57A-039D66FE5EA7}"/>
          </ac:picMkLst>
        </pc:picChg>
        <pc:picChg chg="add mod ord">
          <ac:chgData name="Bethany Bolen" userId="8e338a04f9f07398" providerId="LiveId" clId="{ECD4980E-D295-45A4-820A-5C2E0759EC3B}" dt="2023-05-01T19:06:57.427" v="857" actId="12789"/>
          <ac:picMkLst>
            <pc:docMk/>
            <pc:sldMk cId="929906982" sldId="736"/>
            <ac:picMk id="9" creationId="{F7B4B860-A9E5-2610-75C7-27F7D2D47E3F}"/>
          </ac:picMkLst>
        </pc:picChg>
      </pc:sldChg>
      <pc:sldChg chg="addSp delSp modSp mod">
        <pc:chgData name="Bethany Bolen" userId="8e338a04f9f07398" providerId="LiveId" clId="{ECD4980E-D295-45A4-820A-5C2E0759EC3B}" dt="2023-05-01T19:09:58.917" v="974" actId="1076"/>
        <pc:sldMkLst>
          <pc:docMk/>
          <pc:sldMk cId="3571712867" sldId="744"/>
        </pc:sldMkLst>
        <pc:picChg chg="del">
          <ac:chgData name="Bethany Bolen" userId="8e338a04f9f07398" providerId="LiveId" clId="{ECD4980E-D295-45A4-820A-5C2E0759EC3B}" dt="2023-05-01T19:09:32.321" v="921" actId="478"/>
          <ac:picMkLst>
            <pc:docMk/>
            <pc:sldMk cId="3571712867" sldId="744"/>
            <ac:picMk id="6" creationId="{A668DFE5-B932-4D42-BE55-339AD6B25DD1}"/>
          </ac:picMkLst>
        </pc:picChg>
        <pc:picChg chg="del">
          <ac:chgData name="Bethany Bolen" userId="8e338a04f9f07398" providerId="LiveId" clId="{ECD4980E-D295-45A4-820A-5C2E0759EC3B}" dt="2023-05-01T19:09:49.929" v="971" actId="478"/>
          <ac:picMkLst>
            <pc:docMk/>
            <pc:sldMk cId="3571712867" sldId="744"/>
            <ac:picMk id="7" creationId="{3B07B35D-C516-4DFE-B293-26B1745EB071}"/>
          </ac:picMkLst>
        </pc:picChg>
        <pc:picChg chg="add mod ord">
          <ac:chgData name="Bethany Bolen" userId="8e338a04f9f07398" providerId="LiveId" clId="{ECD4980E-D295-45A4-820A-5C2E0759EC3B}" dt="2023-05-01T19:09:58.917" v="974" actId="1076"/>
          <ac:picMkLst>
            <pc:docMk/>
            <pc:sldMk cId="3571712867" sldId="744"/>
            <ac:picMk id="8" creationId="{2C0400D7-7FBA-543E-6154-B0469D9B209E}"/>
          </ac:picMkLst>
        </pc:picChg>
        <pc:picChg chg="add mod ord">
          <ac:chgData name="Bethany Bolen" userId="8e338a04f9f07398" providerId="LiveId" clId="{ECD4980E-D295-45A4-820A-5C2E0759EC3B}" dt="2023-05-01T19:09:55.758" v="973" actId="1076"/>
          <ac:picMkLst>
            <pc:docMk/>
            <pc:sldMk cId="3571712867" sldId="744"/>
            <ac:picMk id="10" creationId="{88816240-83DC-4B58-A99D-7C4E47E6C0BB}"/>
          </ac:picMkLst>
        </pc:picChg>
      </pc:sldChg>
      <pc:sldChg chg="addSp delSp modSp mod modNotesTx">
        <pc:chgData name="Bethany Bolen" userId="8e338a04f9f07398" providerId="LiveId" clId="{ECD4980E-D295-45A4-820A-5C2E0759EC3B}" dt="2023-05-01T19:09:18.897" v="914" actId="20577"/>
        <pc:sldMkLst>
          <pc:docMk/>
          <pc:sldMk cId="2198536656" sldId="819"/>
        </pc:sldMkLst>
        <pc:picChg chg="add mod ord">
          <ac:chgData name="Bethany Bolen" userId="8e338a04f9f07398" providerId="LiveId" clId="{ECD4980E-D295-45A4-820A-5C2E0759EC3B}" dt="2023-05-01T19:09:13.197" v="912" actId="962"/>
          <ac:picMkLst>
            <pc:docMk/>
            <pc:sldMk cId="2198536656" sldId="819"/>
            <ac:picMk id="6" creationId="{C61952FD-ACFC-DFA9-DE10-3BF2782745EC}"/>
          </ac:picMkLst>
        </pc:picChg>
        <pc:picChg chg="del">
          <ac:chgData name="Bethany Bolen" userId="8e338a04f9f07398" providerId="LiveId" clId="{ECD4980E-D295-45A4-820A-5C2E0759EC3B}" dt="2023-05-01T19:09:14.707" v="913" actId="478"/>
          <ac:picMkLst>
            <pc:docMk/>
            <pc:sldMk cId="2198536656" sldId="819"/>
            <ac:picMk id="7" creationId="{F139DBEB-B5B9-4376-8669-39E684762AFF}"/>
          </ac:picMkLst>
        </pc:picChg>
      </pc:sldChg>
      <pc:sldChg chg="addSp delSp modSp mod modNotesTx">
        <pc:chgData name="Bethany Bolen" userId="8e338a04f9f07398" providerId="LiveId" clId="{ECD4980E-D295-45A4-820A-5C2E0759EC3B}" dt="2023-05-01T18:53:04.438" v="574" actId="20577"/>
        <pc:sldMkLst>
          <pc:docMk/>
          <pc:sldMk cId="3162616065" sldId="834"/>
        </pc:sldMkLst>
        <pc:picChg chg="add mod ord">
          <ac:chgData name="Bethany Bolen" userId="8e338a04f9f07398" providerId="LiveId" clId="{ECD4980E-D295-45A4-820A-5C2E0759EC3B}" dt="2023-05-01T18:53:02.438" v="572" actId="962"/>
          <ac:picMkLst>
            <pc:docMk/>
            <pc:sldMk cId="3162616065" sldId="834"/>
            <ac:picMk id="6" creationId="{E93520FA-ACC5-C467-8B69-07407B0B178A}"/>
          </ac:picMkLst>
        </pc:picChg>
        <pc:picChg chg="del">
          <ac:chgData name="Bethany Bolen" userId="8e338a04f9f07398" providerId="LiveId" clId="{ECD4980E-D295-45A4-820A-5C2E0759EC3B}" dt="2023-05-01T18:53:03.082" v="573" actId="478"/>
          <ac:picMkLst>
            <pc:docMk/>
            <pc:sldMk cId="3162616065" sldId="834"/>
            <ac:picMk id="9218" creationId="{00000000-0000-0000-0000-000000000000}"/>
          </ac:picMkLst>
        </pc:picChg>
      </pc:sldChg>
      <pc:sldChg chg="addSp delSp modSp mod modNotesTx">
        <pc:chgData name="Bethany Bolen" userId="8e338a04f9f07398" providerId="LiveId" clId="{ECD4980E-D295-45A4-820A-5C2E0759EC3B}" dt="2023-05-01T19:19:36.759" v="1176" actId="20577"/>
        <pc:sldMkLst>
          <pc:docMk/>
          <pc:sldMk cId="2040612671" sldId="943"/>
        </pc:sldMkLst>
        <pc:picChg chg="del">
          <ac:chgData name="Bethany Bolen" userId="8e338a04f9f07398" providerId="LiveId" clId="{ECD4980E-D295-45A4-820A-5C2E0759EC3B}" dt="2023-05-01T19:19:35.129" v="1175" actId="478"/>
          <ac:picMkLst>
            <pc:docMk/>
            <pc:sldMk cId="2040612671" sldId="943"/>
            <ac:picMk id="6" creationId="{AC5B03E0-C0F0-40F7-A2A3-2E5969FB5D2A}"/>
          </ac:picMkLst>
        </pc:picChg>
        <pc:picChg chg="add mod ord">
          <ac:chgData name="Bethany Bolen" userId="8e338a04f9f07398" providerId="LiveId" clId="{ECD4980E-D295-45A4-820A-5C2E0759EC3B}" dt="2023-05-01T19:19:34.406" v="1174" actId="962"/>
          <ac:picMkLst>
            <pc:docMk/>
            <pc:sldMk cId="2040612671" sldId="943"/>
            <ac:picMk id="7" creationId="{461DAE7C-9319-2A55-A19B-E3394B6017B8}"/>
          </ac:picMkLst>
        </pc:picChg>
      </pc:sldChg>
      <pc:sldChg chg="addSp delSp modSp mod modNotesTx">
        <pc:chgData name="Bethany Bolen" userId="8e338a04f9f07398" providerId="LiveId" clId="{ECD4980E-D295-45A4-820A-5C2E0759EC3B}" dt="2023-05-01T19:01:27.903" v="743" actId="20577"/>
        <pc:sldMkLst>
          <pc:docMk/>
          <pc:sldMk cId="3714273397" sldId="945"/>
        </pc:sldMkLst>
        <pc:picChg chg="add mod ord">
          <ac:chgData name="Bethany Bolen" userId="8e338a04f9f07398" providerId="LiveId" clId="{ECD4980E-D295-45A4-820A-5C2E0759EC3B}" dt="2023-05-01T19:01:26.537" v="741" actId="962"/>
          <ac:picMkLst>
            <pc:docMk/>
            <pc:sldMk cId="3714273397" sldId="945"/>
            <ac:picMk id="4" creationId="{E1D53373-CDF6-97E3-95B2-1BC00D2E4FB3}"/>
          </ac:picMkLst>
        </pc:picChg>
        <pc:picChg chg="del">
          <ac:chgData name="Bethany Bolen" userId="8e338a04f9f07398" providerId="LiveId" clId="{ECD4980E-D295-45A4-820A-5C2E0759EC3B}" dt="2023-05-01T19:01:26.933" v="742" actId="478"/>
          <ac:picMkLst>
            <pc:docMk/>
            <pc:sldMk cId="3714273397" sldId="945"/>
            <ac:picMk id="6" creationId="{00000000-0000-0000-0000-000000000000}"/>
          </ac:picMkLst>
        </pc:picChg>
      </pc:sldChg>
      <pc:sldChg chg="addSp delSp modSp mod">
        <pc:chgData name="Bethany Bolen" userId="8e338a04f9f07398" providerId="LiveId" clId="{ECD4980E-D295-45A4-820A-5C2E0759EC3B}" dt="2023-05-01T19:00:05.903" v="705" actId="478"/>
        <pc:sldMkLst>
          <pc:docMk/>
          <pc:sldMk cId="1416516508" sldId="946"/>
        </pc:sldMkLst>
        <pc:picChg chg="del">
          <ac:chgData name="Bethany Bolen" userId="8e338a04f9f07398" providerId="LiveId" clId="{ECD4980E-D295-45A4-820A-5C2E0759EC3B}" dt="2023-05-01T19:00:05.903" v="705" actId="478"/>
          <ac:picMkLst>
            <pc:docMk/>
            <pc:sldMk cId="1416516508" sldId="946"/>
            <ac:picMk id="4" creationId="{F60F83BF-0C37-0E43-A1BE-F07650046AB7}"/>
          </ac:picMkLst>
        </pc:picChg>
        <pc:picChg chg="add mod ord">
          <ac:chgData name="Bethany Bolen" userId="8e338a04f9f07398" providerId="LiveId" clId="{ECD4980E-D295-45A4-820A-5C2E0759EC3B}" dt="2023-05-01T19:00:04.888" v="704" actId="12789"/>
          <ac:picMkLst>
            <pc:docMk/>
            <pc:sldMk cId="1416516508" sldId="946"/>
            <ac:picMk id="5" creationId="{793050FC-D6BD-5E49-16A0-A00992139F9C}"/>
          </ac:picMkLst>
        </pc:picChg>
      </pc:sldChg>
      <pc:sldChg chg="addSp delSp modSp mod modNotesTx">
        <pc:chgData name="Bethany Bolen" userId="8e338a04f9f07398" providerId="LiveId" clId="{ECD4980E-D295-45A4-820A-5C2E0759EC3B}" dt="2023-05-01T19:01:20.299" v="735" actId="20577"/>
        <pc:sldMkLst>
          <pc:docMk/>
          <pc:sldMk cId="488508106" sldId="947"/>
        </pc:sldMkLst>
        <pc:picChg chg="add mod ord">
          <ac:chgData name="Bethany Bolen" userId="8e338a04f9f07398" providerId="LiveId" clId="{ECD4980E-D295-45A4-820A-5C2E0759EC3B}" dt="2023-05-01T19:01:18.587" v="733" actId="962"/>
          <ac:picMkLst>
            <pc:docMk/>
            <pc:sldMk cId="488508106" sldId="947"/>
            <ac:picMk id="4" creationId="{91E81D49-31BC-8624-7CC1-129B0D8BC3B2}"/>
          </ac:picMkLst>
        </pc:picChg>
        <pc:picChg chg="del">
          <ac:chgData name="Bethany Bolen" userId="8e338a04f9f07398" providerId="LiveId" clId="{ECD4980E-D295-45A4-820A-5C2E0759EC3B}" dt="2023-05-01T19:01:19.369" v="734" actId="478"/>
          <ac:picMkLst>
            <pc:docMk/>
            <pc:sldMk cId="488508106" sldId="947"/>
            <ac:picMk id="2050" creationId="{00000000-0000-0000-0000-000000000000}"/>
          </ac:picMkLst>
        </pc:picChg>
      </pc:sldChg>
      <pc:sldChg chg="addSp delSp modSp mod modNotesTx">
        <pc:chgData name="Bethany Bolen" userId="8e338a04f9f07398" providerId="LiveId" clId="{ECD4980E-D295-45A4-820A-5C2E0759EC3B}" dt="2023-05-01T19:01:12.719" v="727" actId="20577"/>
        <pc:sldMkLst>
          <pc:docMk/>
          <pc:sldMk cId="3400208813" sldId="950"/>
        </pc:sldMkLst>
        <pc:picChg chg="add mod ord">
          <ac:chgData name="Bethany Bolen" userId="8e338a04f9f07398" providerId="LiveId" clId="{ECD4980E-D295-45A4-820A-5C2E0759EC3B}" dt="2023-05-01T19:01:10.477" v="725" actId="12789"/>
          <ac:picMkLst>
            <pc:docMk/>
            <pc:sldMk cId="3400208813" sldId="950"/>
            <ac:picMk id="4" creationId="{182EF5D9-0A47-2872-94CC-443BFA937A9F}"/>
          </ac:picMkLst>
        </pc:picChg>
        <pc:picChg chg="del">
          <ac:chgData name="Bethany Bolen" userId="8e338a04f9f07398" providerId="LiveId" clId="{ECD4980E-D295-45A4-820A-5C2E0759EC3B}" dt="2023-05-01T19:01:11.496" v="726" actId="478"/>
          <ac:picMkLst>
            <pc:docMk/>
            <pc:sldMk cId="3400208813" sldId="950"/>
            <ac:picMk id="5122" creationId="{00000000-0000-0000-0000-000000000000}"/>
          </ac:picMkLst>
        </pc:picChg>
      </pc:sldChg>
      <pc:sldChg chg="addSp delSp modSp mod">
        <pc:chgData name="Bethany Bolen" userId="8e338a04f9f07398" providerId="LiveId" clId="{ECD4980E-D295-45A4-820A-5C2E0759EC3B}" dt="2023-05-01T19:00:21.599" v="712" actId="478"/>
        <pc:sldMkLst>
          <pc:docMk/>
          <pc:sldMk cId="2420457086" sldId="951"/>
        </pc:sldMkLst>
        <pc:picChg chg="del">
          <ac:chgData name="Bethany Bolen" userId="8e338a04f9f07398" providerId="LiveId" clId="{ECD4980E-D295-45A4-820A-5C2E0759EC3B}" dt="2023-05-01T19:00:21.599" v="712" actId="478"/>
          <ac:picMkLst>
            <pc:docMk/>
            <pc:sldMk cId="2420457086" sldId="951"/>
            <ac:picMk id="4" creationId="{14A1BFCE-888B-4314-A47D-02152D49AE28}"/>
          </ac:picMkLst>
        </pc:picChg>
        <pc:picChg chg="add mod ord">
          <ac:chgData name="Bethany Bolen" userId="8e338a04f9f07398" providerId="LiveId" clId="{ECD4980E-D295-45A4-820A-5C2E0759EC3B}" dt="2023-05-01T19:00:20.549" v="711" actId="12789"/>
          <ac:picMkLst>
            <pc:docMk/>
            <pc:sldMk cId="2420457086" sldId="951"/>
            <ac:picMk id="5" creationId="{4E22831F-6EAB-407A-8BC2-79334BB60AF2}"/>
          </ac:picMkLst>
        </pc:picChg>
      </pc:sldChg>
      <pc:sldChg chg="addSp delSp modSp mod modNotesTx">
        <pc:chgData name="Bethany Bolen" userId="8e338a04f9f07398" providerId="LiveId" clId="{ECD4980E-D295-45A4-820A-5C2E0759EC3B}" dt="2023-05-01T19:03:25.821" v="800" actId="20577"/>
        <pc:sldMkLst>
          <pc:docMk/>
          <pc:sldMk cId="2265009468" sldId="952"/>
        </pc:sldMkLst>
        <pc:picChg chg="del">
          <ac:chgData name="Bethany Bolen" userId="8e338a04f9f07398" providerId="LiveId" clId="{ECD4980E-D295-45A4-820A-5C2E0759EC3B}" dt="2023-05-01T19:03:24.538" v="799" actId="478"/>
          <ac:picMkLst>
            <pc:docMk/>
            <pc:sldMk cId="2265009468" sldId="952"/>
            <ac:picMk id="6" creationId="{ADCFE578-090C-4ECF-9ABC-ABD3BFDBAD4E}"/>
          </ac:picMkLst>
        </pc:picChg>
        <pc:picChg chg="add mod ord">
          <ac:chgData name="Bethany Bolen" userId="8e338a04f9f07398" providerId="LiveId" clId="{ECD4980E-D295-45A4-820A-5C2E0759EC3B}" dt="2023-05-01T19:03:24.167" v="798" actId="962"/>
          <ac:picMkLst>
            <pc:docMk/>
            <pc:sldMk cId="2265009468" sldId="952"/>
            <ac:picMk id="7" creationId="{3222A1C1-1A86-ACE6-D44B-F498BAB570C9}"/>
          </ac:picMkLst>
        </pc:picChg>
      </pc:sldChg>
      <pc:sldChg chg="addSp delSp modSp mod">
        <pc:chgData name="Bethany Bolen" userId="8e338a04f9f07398" providerId="LiveId" clId="{ECD4980E-D295-45A4-820A-5C2E0759EC3B}" dt="2023-05-01T19:07:57.349" v="879" actId="478"/>
        <pc:sldMkLst>
          <pc:docMk/>
          <pc:sldMk cId="3254263683" sldId="953"/>
        </pc:sldMkLst>
        <pc:picChg chg="add mod ord">
          <ac:chgData name="Bethany Bolen" userId="8e338a04f9f07398" providerId="LiveId" clId="{ECD4980E-D295-45A4-820A-5C2E0759EC3B}" dt="2023-05-01T19:07:57.067" v="877" actId="27614"/>
          <ac:picMkLst>
            <pc:docMk/>
            <pc:sldMk cId="3254263683" sldId="953"/>
            <ac:picMk id="6" creationId="{86F077A1-E63B-D00B-8923-9248090EE8F9}"/>
          </ac:picMkLst>
        </pc:picChg>
        <pc:picChg chg="del mod">
          <ac:chgData name="Bethany Bolen" userId="8e338a04f9f07398" providerId="LiveId" clId="{ECD4980E-D295-45A4-820A-5C2E0759EC3B}" dt="2023-05-01T19:07:57.349" v="879" actId="478"/>
          <ac:picMkLst>
            <pc:docMk/>
            <pc:sldMk cId="3254263683" sldId="953"/>
            <ac:picMk id="8" creationId="{B2BF0DAD-2E67-8A49-9BCC-B86BD4104A90}"/>
          </ac:picMkLst>
        </pc:picChg>
      </pc:sldChg>
      <pc:sldChg chg="addSp delSp modSp mod modNotesTx">
        <pc:chgData name="Bethany Bolen" userId="8e338a04f9f07398" providerId="LiveId" clId="{ECD4980E-D295-45A4-820A-5C2E0759EC3B}" dt="2023-05-01T19:11:03.568" v="997" actId="20577"/>
        <pc:sldMkLst>
          <pc:docMk/>
          <pc:sldMk cId="2478549908" sldId="954"/>
        </pc:sldMkLst>
        <pc:picChg chg="del">
          <ac:chgData name="Bethany Bolen" userId="8e338a04f9f07398" providerId="LiveId" clId="{ECD4980E-D295-45A4-820A-5C2E0759EC3B}" dt="2023-05-01T19:11:01.998" v="996" actId="478"/>
          <ac:picMkLst>
            <pc:docMk/>
            <pc:sldMk cId="2478549908" sldId="954"/>
            <ac:picMk id="5" creationId="{00000000-0000-0000-0000-000000000000}"/>
          </ac:picMkLst>
        </pc:picChg>
        <pc:picChg chg="add mod ord">
          <ac:chgData name="Bethany Bolen" userId="8e338a04f9f07398" providerId="LiveId" clId="{ECD4980E-D295-45A4-820A-5C2E0759EC3B}" dt="2023-05-01T19:11:00.477" v="995" actId="962"/>
          <ac:picMkLst>
            <pc:docMk/>
            <pc:sldMk cId="2478549908" sldId="954"/>
            <ac:picMk id="7" creationId="{C678CFB0-75C6-C18F-692A-470D8587E8E0}"/>
          </ac:picMkLst>
        </pc:picChg>
      </pc:sldChg>
      <pc:sldChg chg="addSp delSp modSp mod modNotesTx">
        <pc:chgData name="Bethany Bolen" userId="8e338a04f9f07398" providerId="LiveId" clId="{ECD4980E-D295-45A4-820A-5C2E0759EC3B}" dt="2023-05-01T19:14:44.446" v="1045" actId="20577"/>
        <pc:sldMkLst>
          <pc:docMk/>
          <pc:sldMk cId="971212420" sldId="956"/>
        </pc:sldMkLst>
        <pc:picChg chg="add mod ord">
          <ac:chgData name="Bethany Bolen" userId="8e338a04f9f07398" providerId="LiveId" clId="{ECD4980E-D295-45A4-820A-5C2E0759EC3B}" dt="2023-05-01T19:14:41.267" v="1041" actId="962"/>
          <ac:picMkLst>
            <pc:docMk/>
            <pc:sldMk cId="971212420" sldId="956"/>
            <ac:picMk id="6" creationId="{30C6633B-DF3B-1A51-F561-65A80F8D02D3}"/>
          </ac:picMkLst>
        </pc:picChg>
        <pc:picChg chg="del">
          <ac:chgData name="Bethany Bolen" userId="8e338a04f9f07398" providerId="LiveId" clId="{ECD4980E-D295-45A4-820A-5C2E0759EC3B}" dt="2023-05-01T19:14:41.778" v="1042" actId="478"/>
          <ac:picMkLst>
            <pc:docMk/>
            <pc:sldMk cId="971212420" sldId="956"/>
            <ac:picMk id="2050" creationId="{00000000-0000-0000-0000-000000000000}"/>
          </ac:picMkLst>
        </pc:picChg>
      </pc:sldChg>
      <pc:sldChg chg="addSp delSp modSp mod modNotesTx">
        <pc:chgData name="Bethany Bolen" userId="8e338a04f9f07398" providerId="LiveId" clId="{ECD4980E-D295-45A4-820A-5C2E0759EC3B}" dt="2023-05-01T18:38:16.392" v="210" actId="27614"/>
        <pc:sldMkLst>
          <pc:docMk/>
          <pc:sldMk cId="4250574840" sldId="958"/>
        </pc:sldMkLst>
        <pc:picChg chg="add mod ord">
          <ac:chgData name="Bethany Bolen" userId="8e338a04f9f07398" providerId="LiveId" clId="{ECD4980E-D295-45A4-820A-5C2E0759EC3B}" dt="2023-05-01T18:38:16.392" v="210" actId="27614"/>
          <ac:picMkLst>
            <pc:docMk/>
            <pc:sldMk cId="4250574840" sldId="958"/>
            <ac:picMk id="6" creationId="{525FC5B7-0F04-647A-58FB-0B45E41E1610}"/>
          </ac:picMkLst>
        </pc:picChg>
        <pc:picChg chg="del">
          <ac:chgData name="Bethany Bolen" userId="8e338a04f9f07398" providerId="LiveId" clId="{ECD4980E-D295-45A4-820A-5C2E0759EC3B}" dt="2023-05-01T18:38:15.950" v="209" actId="478"/>
          <ac:picMkLst>
            <pc:docMk/>
            <pc:sldMk cId="4250574840" sldId="958"/>
            <ac:picMk id="3074" creationId="{00000000-0000-0000-0000-000000000000}"/>
          </ac:picMkLst>
        </pc:picChg>
      </pc:sldChg>
      <pc:sldChg chg="addSp delSp modSp mod modNotesTx">
        <pc:chgData name="Bethany Bolen" userId="8e338a04f9f07398" providerId="LiveId" clId="{ECD4980E-D295-45A4-820A-5C2E0759EC3B}" dt="2023-05-01T19:05:13.257" v="836" actId="20577"/>
        <pc:sldMkLst>
          <pc:docMk/>
          <pc:sldMk cId="379101937" sldId="960"/>
        </pc:sldMkLst>
        <pc:picChg chg="add mod ord">
          <ac:chgData name="Bethany Bolen" userId="8e338a04f9f07398" providerId="LiveId" clId="{ECD4980E-D295-45A4-820A-5C2E0759EC3B}" dt="2023-05-01T19:05:11.267" v="833" actId="27614"/>
          <ac:picMkLst>
            <pc:docMk/>
            <pc:sldMk cId="379101937" sldId="960"/>
            <ac:picMk id="6" creationId="{9F3C916D-8FD2-E63B-97F8-67F6E9314403}"/>
          </ac:picMkLst>
        </pc:picChg>
        <pc:picChg chg="del mod">
          <ac:chgData name="Bethany Bolen" userId="8e338a04f9f07398" providerId="LiveId" clId="{ECD4980E-D295-45A4-820A-5C2E0759EC3B}" dt="2023-05-01T19:05:11.357" v="835" actId="478"/>
          <ac:picMkLst>
            <pc:docMk/>
            <pc:sldMk cId="379101937" sldId="960"/>
            <ac:picMk id="3074" creationId="{00000000-0000-0000-0000-000000000000}"/>
          </ac:picMkLst>
        </pc:picChg>
      </pc:sldChg>
      <pc:sldChg chg="addSp delSp modSp mod modNotesTx">
        <pc:chgData name="Bethany Bolen" userId="8e338a04f9f07398" providerId="LiveId" clId="{ECD4980E-D295-45A4-820A-5C2E0759EC3B}" dt="2023-05-01T19:06:20.307" v="849" actId="20577"/>
        <pc:sldMkLst>
          <pc:docMk/>
          <pc:sldMk cId="2014222442" sldId="961"/>
        </pc:sldMkLst>
        <pc:picChg chg="del">
          <ac:chgData name="Bethany Bolen" userId="8e338a04f9f07398" providerId="LiveId" clId="{ECD4980E-D295-45A4-820A-5C2E0759EC3B}" dt="2023-05-01T19:06:18.358" v="847" actId="478"/>
          <ac:picMkLst>
            <pc:docMk/>
            <pc:sldMk cId="2014222442" sldId="961"/>
            <ac:picMk id="6" creationId="{6CE1EEF5-46F4-4F45-BBB2-1D190A644D04}"/>
          </ac:picMkLst>
        </pc:picChg>
        <pc:picChg chg="add del mod">
          <ac:chgData name="Bethany Bolen" userId="8e338a04f9f07398" providerId="LiveId" clId="{ECD4980E-D295-45A4-820A-5C2E0759EC3B}" dt="2023-05-01T19:05:20.517" v="838" actId="478"/>
          <ac:picMkLst>
            <pc:docMk/>
            <pc:sldMk cId="2014222442" sldId="961"/>
            <ac:picMk id="7" creationId="{D7473EF7-4CCC-BA25-B235-5FF8EE998537}"/>
          </ac:picMkLst>
        </pc:picChg>
        <pc:picChg chg="add del mod">
          <ac:chgData name="Bethany Bolen" userId="8e338a04f9f07398" providerId="LiveId" clId="{ECD4980E-D295-45A4-820A-5C2E0759EC3B}" dt="2023-05-01T19:05:48.820" v="840" actId="478"/>
          <ac:picMkLst>
            <pc:docMk/>
            <pc:sldMk cId="2014222442" sldId="961"/>
            <ac:picMk id="9" creationId="{2EC7B074-0DA3-FFC1-B7C9-DB5C8F7D2990}"/>
          </ac:picMkLst>
        </pc:picChg>
        <pc:picChg chg="add mod ord">
          <ac:chgData name="Bethany Bolen" userId="8e338a04f9f07398" providerId="LiveId" clId="{ECD4980E-D295-45A4-820A-5C2E0759EC3B}" dt="2023-05-01T19:06:17.558" v="846" actId="962"/>
          <ac:picMkLst>
            <pc:docMk/>
            <pc:sldMk cId="2014222442" sldId="961"/>
            <ac:picMk id="11" creationId="{D90857D1-4390-FD0A-6432-E7E4D72F08F5}"/>
          </ac:picMkLst>
        </pc:picChg>
      </pc:sldChg>
      <pc:sldChg chg="addSp delSp modSp mod modNotesTx">
        <pc:chgData name="Bethany Bolen" userId="8e338a04f9f07398" providerId="LiveId" clId="{ECD4980E-D295-45A4-820A-5C2E0759EC3B}" dt="2023-05-01T19:09:07.588" v="906" actId="20577"/>
        <pc:sldMkLst>
          <pc:docMk/>
          <pc:sldMk cId="1571084061" sldId="963"/>
        </pc:sldMkLst>
        <pc:picChg chg="add mod ord">
          <ac:chgData name="Bethany Bolen" userId="8e338a04f9f07398" providerId="LiveId" clId="{ECD4980E-D295-45A4-820A-5C2E0759EC3B}" dt="2023-05-01T19:09:03.087" v="904" actId="12789"/>
          <ac:picMkLst>
            <pc:docMk/>
            <pc:sldMk cId="1571084061" sldId="963"/>
            <ac:picMk id="6" creationId="{63FCBD55-CFD9-B1CB-24A0-85E3037F84FF}"/>
          </ac:picMkLst>
        </pc:picChg>
        <pc:picChg chg="del">
          <ac:chgData name="Bethany Bolen" userId="8e338a04f9f07398" providerId="LiveId" clId="{ECD4980E-D295-45A4-820A-5C2E0759EC3B}" dt="2023-05-01T19:09:04.059" v="905" actId="478"/>
          <ac:picMkLst>
            <pc:docMk/>
            <pc:sldMk cId="1571084061" sldId="963"/>
            <ac:picMk id="7" creationId="{C6320855-39D3-4CEA-8A34-7525011B9135}"/>
          </ac:picMkLst>
        </pc:picChg>
      </pc:sldChg>
      <pc:sldChg chg="addSp delSp modSp mod">
        <pc:chgData name="Bethany Bolen" userId="8e338a04f9f07398" providerId="LiveId" clId="{ECD4980E-D295-45A4-820A-5C2E0759EC3B}" dt="2023-05-01T19:17:42.719" v="1111" actId="478"/>
        <pc:sldMkLst>
          <pc:docMk/>
          <pc:sldMk cId="1762394427" sldId="966"/>
        </pc:sldMkLst>
        <pc:picChg chg="add mod ord">
          <ac:chgData name="Bethany Bolen" userId="8e338a04f9f07398" providerId="LiveId" clId="{ECD4980E-D295-45A4-820A-5C2E0759EC3B}" dt="2023-05-01T19:17:41.876" v="1110" actId="962"/>
          <ac:picMkLst>
            <pc:docMk/>
            <pc:sldMk cId="1762394427" sldId="966"/>
            <ac:picMk id="6" creationId="{86D5C924-2664-23A0-6DEA-18547144BC9B}"/>
          </ac:picMkLst>
        </pc:picChg>
        <pc:picChg chg="del">
          <ac:chgData name="Bethany Bolen" userId="8e338a04f9f07398" providerId="LiveId" clId="{ECD4980E-D295-45A4-820A-5C2E0759EC3B}" dt="2023-05-01T19:17:42.719" v="1111" actId="478"/>
          <ac:picMkLst>
            <pc:docMk/>
            <pc:sldMk cId="1762394427" sldId="966"/>
            <ac:picMk id="2050" creationId="{00000000-0000-0000-0000-000000000000}"/>
          </ac:picMkLst>
        </pc:picChg>
      </pc:sldChg>
      <pc:sldChg chg="addSp delSp modSp mod modNotesTx">
        <pc:chgData name="Bethany Bolen" userId="8e338a04f9f07398" providerId="LiveId" clId="{ECD4980E-D295-45A4-820A-5C2E0759EC3B}" dt="2023-05-01T18:26:35.537" v="64" actId="20577"/>
        <pc:sldMkLst>
          <pc:docMk/>
          <pc:sldMk cId="4207555696" sldId="967"/>
        </pc:sldMkLst>
        <pc:picChg chg="add mod ord">
          <ac:chgData name="Bethany Bolen" userId="8e338a04f9f07398" providerId="LiveId" clId="{ECD4980E-D295-45A4-820A-5C2E0759EC3B}" dt="2023-05-01T18:26:32.105" v="62" actId="12789"/>
          <ac:picMkLst>
            <pc:docMk/>
            <pc:sldMk cId="4207555696" sldId="967"/>
            <ac:picMk id="6" creationId="{09A23435-7F83-C449-C75D-1C2E4B1F2677}"/>
          </ac:picMkLst>
        </pc:picChg>
        <pc:picChg chg="del">
          <ac:chgData name="Bethany Bolen" userId="8e338a04f9f07398" providerId="LiveId" clId="{ECD4980E-D295-45A4-820A-5C2E0759EC3B}" dt="2023-05-01T18:26:33.336" v="63" actId="478"/>
          <ac:picMkLst>
            <pc:docMk/>
            <pc:sldMk cId="4207555696" sldId="967"/>
            <ac:picMk id="1026" creationId="{00000000-0000-0000-0000-000000000000}"/>
          </ac:picMkLst>
        </pc:picChg>
      </pc:sldChg>
      <pc:sldChg chg="addSp delSp modSp mod modNotesTx">
        <pc:chgData name="Bethany Bolen" userId="8e338a04f9f07398" providerId="LiveId" clId="{ECD4980E-D295-45A4-820A-5C2E0759EC3B}" dt="2023-05-01T18:26:48.275" v="73" actId="20577"/>
        <pc:sldMkLst>
          <pc:docMk/>
          <pc:sldMk cId="1172566513" sldId="968"/>
        </pc:sldMkLst>
        <pc:picChg chg="del">
          <ac:chgData name="Bethany Bolen" userId="8e338a04f9f07398" providerId="LiveId" clId="{ECD4980E-D295-45A4-820A-5C2E0759EC3B}" dt="2023-05-01T18:26:46.751" v="71" actId="478"/>
          <ac:picMkLst>
            <pc:docMk/>
            <pc:sldMk cId="1172566513" sldId="968"/>
            <ac:picMk id="6" creationId="{18D7C976-65E7-4DC1-A440-E1FADC27EA4B}"/>
          </ac:picMkLst>
        </pc:picChg>
        <pc:picChg chg="add mod ord">
          <ac:chgData name="Bethany Bolen" userId="8e338a04f9f07398" providerId="LiveId" clId="{ECD4980E-D295-45A4-820A-5C2E0759EC3B}" dt="2023-05-01T18:26:46.212" v="70" actId="962"/>
          <ac:picMkLst>
            <pc:docMk/>
            <pc:sldMk cId="1172566513" sldId="968"/>
            <ac:picMk id="7" creationId="{440EFB18-ADC8-FF2F-368D-E44E08D9AB07}"/>
          </ac:picMkLst>
        </pc:picChg>
      </pc:sldChg>
      <pc:sldChg chg="addSp delSp modSp mod modNotesTx">
        <pc:chgData name="Bethany Bolen" userId="8e338a04f9f07398" providerId="LiveId" clId="{ECD4980E-D295-45A4-820A-5C2E0759EC3B}" dt="2023-05-01T18:22:23.928" v="15" actId="20577"/>
        <pc:sldMkLst>
          <pc:docMk/>
          <pc:sldMk cId="3305097848" sldId="969"/>
        </pc:sldMkLst>
        <pc:picChg chg="add mod ord">
          <ac:chgData name="Bethany Bolen" userId="8e338a04f9f07398" providerId="LiveId" clId="{ECD4980E-D295-45A4-820A-5C2E0759EC3B}" dt="2023-05-01T18:22:22.251" v="12" actId="27614"/>
          <ac:picMkLst>
            <pc:docMk/>
            <pc:sldMk cId="3305097848" sldId="969"/>
            <ac:picMk id="6" creationId="{D933725E-9C53-1326-05CE-C876D47F7356}"/>
          </ac:picMkLst>
        </pc:picChg>
        <pc:picChg chg="del mod">
          <ac:chgData name="Bethany Bolen" userId="8e338a04f9f07398" providerId="LiveId" clId="{ECD4980E-D295-45A4-820A-5C2E0759EC3B}" dt="2023-05-01T18:22:22.689" v="14" actId="478"/>
          <ac:picMkLst>
            <pc:docMk/>
            <pc:sldMk cId="3305097848" sldId="969"/>
            <ac:picMk id="11266" creationId="{00000000-0000-0000-0000-000000000000}"/>
          </ac:picMkLst>
        </pc:picChg>
      </pc:sldChg>
      <pc:sldChg chg="modSp del mod">
        <pc:chgData name="Bethany Bolen" userId="8e338a04f9f07398" providerId="LiveId" clId="{ECD4980E-D295-45A4-820A-5C2E0759EC3B}" dt="2023-05-01T18:28:58.287" v="99" actId="47"/>
        <pc:sldMkLst>
          <pc:docMk/>
          <pc:sldMk cId="1670030944" sldId="970"/>
        </pc:sldMkLst>
        <pc:picChg chg="mod">
          <ac:chgData name="Bethany Bolen" userId="8e338a04f9f07398" providerId="LiveId" clId="{ECD4980E-D295-45A4-820A-5C2E0759EC3B}" dt="2023-05-01T18:26:54.473" v="75" actId="1076"/>
          <ac:picMkLst>
            <pc:docMk/>
            <pc:sldMk cId="1670030944" sldId="970"/>
            <ac:picMk id="10" creationId="{AC27F846-7402-6D4F-8CDF-7FCD8F6A6CAD}"/>
          </ac:picMkLst>
        </pc:picChg>
      </pc:sldChg>
      <pc:sldChg chg="addSp delSp modSp mod modNotesTx">
        <pc:chgData name="Bethany Bolen" userId="8e338a04f9f07398" providerId="LiveId" clId="{ECD4980E-D295-45A4-820A-5C2E0759EC3B}" dt="2023-05-01T18:31:41.145" v="131" actId="20577"/>
        <pc:sldMkLst>
          <pc:docMk/>
          <pc:sldMk cId="1957326338" sldId="971"/>
        </pc:sldMkLst>
        <pc:picChg chg="del">
          <ac:chgData name="Bethany Bolen" userId="8e338a04f9f07398" providerId="LiveId" clId="{ECD4980E-D295-45A4-820A-5C2E0759EC3B}" dt="2023-05-01T18:31:39.627" v="129" actId="478"/>
          <ac:picMkLst>
            <pc:docMk/>
            <pc:sldMk cId="1957326338" sldId="971"/>
            <ac:picMk id="6" creationId="{93E01680-8237-495E-AC3C-334E4E086B61}"/>
          </ac:picMkLst>
        </pc:picChg>
        <pc:picChg chg="add mod ord">
          <ac:chgData name="Bethany Bolen" userId="8e338a04f9f07398" providerId="LiveId" clId="{ECD4980E-D295-45A4-820A-5C2E0759EC3B}" dt="2023-05-01T18:31:38.670" v="128" actId="12789"/>
          <ac:picMkLst>
            <pc:docMk/>
            <pc:sldMk cId="1957326338" sldId="971"/>
            <ac:picMk id="7" creationId="{ACCEB38E-3EE6-CCFD-948B-9F1689A22D0B}"/>
          </ac:picMkLst>
        </pc:picChg>
      </pc:sldChg>
      <pc:sldChg chg="addSp modSp mod">
        <pc:chgData name="Bethany Bolen" userId="8e338a04f9f07398" providerId="LiveId" clId="{ECD4980E-D295-45A4-820A-5C2E0759EC3B}" dt="2023-05-01T18:39:35.006" v="265" actId="404"/>
        <pc:sldMkLst>
          <pc:docMk/>
          <pc:sldMk cId="2477333030" sldId="972"/>
        </pc:sldMkLst>
        <pc:spChg chg="add mod">
          <ac:chgData name="Bethany Bolen" userId="8e338a04f9f07398" providerId="LiveId" clId="{ECD4980E-D295-45A4-820A-5C2E0759EC3B}" dt="2023-05-01T18:39:35.006" v="265" actId="404"/>
          <ac:spMkLst>
            <pc:docMk/>
            <pc:sldMk cId="2477333030" sldId="972"/>
            <ac:spMk id="5" creationId="{30876AC6-DFD1-33ED-A2E2-B9ACC85E9A09}"/>
          </ac:spMkLst>
        </pc:spChg>
      </pc:sldChg>
      <pc:sldChg chg="addSp modSp mod">
        <pc:chgData name="Bethany Bolen" userId="8e338a04f9f07398" providerId="LiveId" clId="{ECD4980E-D295-45A4-820A-5C2E0759EC3B}" dt="2023-05-01T18:48:18.351" v="398" actId="1076"/>
        <pc:sldMkLst>
          <pc:docMk/>
          <pc:sldMk cId="61352957" sldId="973"/>
        </pc:sldMkLst>
        <pc:spChg chg="add mod">
          <ac:chgData name="Bethany Bolen" userId="8e338a04f9f07398" providerId="LiveId" clId="{ECD4980E-D295-45A4-820A-5C2E0759EC3B}" dt="2023-05-01T18:48:18.351" v="398" actId="1076"/>
          <ac:spMkLst>
            <pc:docMk/>
            <pc:sldMk cId="61352957" sldId="973"/>
            <ac:spMk id="5" creationId="{667D0120-C323-1BDE-4C2B-2FC89943FBCD}"/>
          </ac:spMkLst>
        </pc:spChg>
      </pc:sldChg>
      <pc:sldChg chg="addSp delSp modSp mod modNotesTx">
        <pc:chgData name="Bethany Bolen" userId="8e338a04f9f07398" providerId="LiveId" clId="{ECD4980E-D295-45A4-820A-5C2E0759EC3B}" dt="2023-05-01T18:48:47.797" v="415" actId="20577"/>
        <pc:sldMkLst>
          <pc:docMk/>
          <pc:sldMk cId="2657722589" sldId="974"/>
        </pc:sldMkLst>
        <pc:picChg chg="del">
          <ac:chgData name="Bethany Bolen" userId="8e338a04f9f07398" providerId="LiveId" clId="{ECD4980E-D295-45A4-820A-5C2E0759EC3B}" dt="2023-05-01T18:48:46.267" v="413" actId="478"/>
          <ac:picMkLst>
            <pc:docMk/>
            <pc:sldMk cId="2657722589" sldId="974"/>
            <ac:picMk id="6" creationId="{E5CB1006-64BE-4987-A610-FB4E1113EDE7}"/>
          </ac:picMkLst>
        </pc:picChg>
        <pc:picChg chg="add mod ord">
          <ac:chgData name="Bethany Bolen" userId="8e338a04f9f07398" providerId="LiveId" clId="{ECD4980E-D295-45A4-820A-5C2E0759EC3B}" dt="2023-05-01T18:48:45.345" v="412" actId="962"/>
          <ac:picMkLst>
            <pc:docMk/>
            <pc:sldMk cId="2657722589" sldId="974"/>
            <ac:picMk id="7" creationId="{B9F25C3B-38C3-E518-C601-F0F5A5D5C6CF}"/>
          </ac:picMkLst>
        </pc:picChg>
      </pc:sldChg>
      <pc:sldChg chg="addSp delSp modSp mod modNotesTx">
        <pc:chgData name="Bethany Bolen" userId="8e338a04f9f07398" providerId="LiveId" clId="{ECD4980E-D295-45A4-820A-5C2E0759EC3B}" dt="2023-05-01T18:59:13.039" v="690" actId="20577"/>
        <pc:sldMkLst>
          <pc:docMk/>
          <pc:sldMk cId="4114384711" sldId="975"/>
        </pc:sldMkLst>
        <pc:picChg chg="add mod ord">
          <ac:chgData name="Bethany Bolen" userId="8e338a04f9f07398" providerId="LiveId" clId="{ECD4980E-D295-45A4-820A-5C2E0759EC3B}" dt="2023-05-01T18:59:10.019" v="687" actId="12789"/>
          <ac:picMkLst>
            <pc:docMk/>
            <pc:sldMk cId="4114384711" sldId="975"/>
            <ac:picMk id="6" creationId="{E25CC6E9-5F63-7A99-2E5F-54F027C9119C}"/>
          </ac:picMkLst>
        </pc:picChg>
        <pc:picChg chg="del">
          <ac:chgData name="Bethany Bolen" userId="8e338a04f9f07398" providerId="LiveId" clId="{ECD4980E-D295-45A4-820A-5C2E0759EC3B}" dt="2023-05-01T18:59:10.967" v="688" actId="478"/>
          <ac:picMkLst>
            <pc:docMk/>
            <pc:sldMk cId="4114384711" sldId="975"/>
            <ac:picMk id="7" creationId="{DFB3E676-E53E-4E8B-B520-87BB9BE560B1}"/>
          </ac:picMkLst>
        </pc:picChg>
      </pc:sldChg>
      <pc:sldChg chg="addSp delSp modSp mod modNotesTx">
        <pc:chgData name="Bethany Bolen" userId="8e338a04f9f07398" providerId="LiveId" clId="{ECD4980E-D295-45A4-820A-5C2E0759EC3B}" dt="2023-05-01T19:08:17.128" v="887" actId="20577"/>
        <pc:sldMkLst>
          <pc:docMk/>
          <pc:sldMk cId="2439570308" sldId="976"/>
        </pc:sldMkLst>
        <pc:picChg chg="del">
          <ac:chgData name="Bethany Bolen" userId="8e338a04f9f07398" providerId="LiveId" clId="{ECD4980E-D295-45A4-820A-5C2E0759EC3B}" dt="2023-05-01T19:08:15.707" v="886" actId="478"/>
          <ac:picMkLst>
            <pc:docMk/>
            <pc:sldMk cId="2439570308" sldId="976"/>
            <ac:picMk id="6" creationId="{00000000-0000-0000-0000-000000000000}"/>
          </ac:picMkLst>
        </pc:picChg>
        <pc:picChg chg="add mod ord">
          <ac:chgData name="Bethany Bolen" userId="8e338a04f9f07398" providerId="LiveId" clId="{ECD4980E-D295-45A4-820A-5C2E0759EC3B}" dt="2023-05-01T19:08:14.848" v="885" actId="962"/>
          <ac:picMkLst>
            <pc:docMk/>
            <pc:sldMk cId="2439570308" sldId="976"/>
            <ac:picMk id="7" creationId="{09E5D2FF-0025-9154-E6D4-724E9182E6D6}"/>
          </ac:picMkLst>
        </pc:picChg>
      </pc:sldChg>
      <pc:sldChg chg="addSp delSp modSp mod">
        <pc:chgData name="Bethany Bolen" userId="8e338a04f9f07398" providerId="LiveId" clId="{ECD4980E-D295-45A4-820A-5C2E0759EC3B}" dt="2023-05-01T19:08:44.219" v="898" actId="1035"/>
        <pc:sldMkLst>
          <pc:docMk/>
          <pc:sldMk cId="3555095116" sldId="977"/>
        </pc:sldMkLst>
        <pc:spChg chg="mod">
          <ac:chgData name="Bethany Bolen" userId="8e338a04f9f07398" providerId="LiveId" clId="{ECD4980E-D295-45A4-820A-5C2E0759EC3B}" dt="2023-05-01T19:08:44.219" v="898" actId="1035"/>
          <ac:spMkLst>
            <pc:docMk/>
            <pc:sldMk cId="3555095116" sldId="977"/>
            <ac:spMk id="5" creationId="{00000000-0000-0000-0000-000000000000}"/>
          </ac:spMkLst>
        </pc:spChg>
        <pc:grpChg chg="del mod">
          <ac:chgData name="Bethany Bolen" userId="8e338a04f9f07398" providerId="LiveId" clId="{ECD4980E-D295-45A4-820A-5C2E0759EC3B}" dt="2023-05-01T19:08:37.999" v="894" actId="478"/>
          <ac:grpSpMkLst>
            <pc:docMk/>
            <pc:sldMk cId="3555095116" sldId="977"/>
            <ac:grpSpMk id="6" creationId="{00000000-0000-0000-0000-000000000000}"/>
          </ac:grpSpMkLst>
        </pc:grpChg>
        <pc:picChg chg="add mod ord">
          <ac:chgData name="Bethany Bolen" userId="8e338a04f9f07398" providerId="LiveId" clId="{ECD4980E-D295-45A4-820A-5C2E0759EC3B}" dt="2023-05-01T19:08:35.618" v="893" actId="962"/>
          <ac:picMkLst>
            <pc:docMk/>
            <pc:sldMk cId="3555095116" sldId="977"/>
            <ac:picMk id="8" creationId="{3551FFF6-84D9-42A3-657D-853E0563AE5A}"/>
          </ac:picMkLst>
        </pc:picChg>
        <pc:picChg chg="del">
          <ac:chgData name="Bethany Bolen" userId="8e338a04f9f07398" providerId="LiveId" clId="{ECD4980E-D295-45A4-820A-5C2E0759EC3B}" dt="2023-05-01T19:08:37.999" v="894" actId="478"/>
          <ac:picMkLst>
            <pc:docMk/>
            <pc:sldMk cId="3555095116" sldId="977"/>
            <ac:picMk id="12290" creationId="{00000000-0000-0000-0000-000000000000}"/>
          </ac:picMkLst>
        </pc:picChg>
      </pc:sldChg>
      <pc:sldChg chg="addSp delSp modSp mod">
        <pc:chgData name="Bethany Bolen" userId="8e338a04f9f07398" providerId="LiveId" clId="{ECD4980E-D295-45A4-820A-5C2E0759EC3B}" dt="2023-05-01T19:10:22.897" v="981" actId="478"/>
        <pc:sldMkLst>
          <pc:docMk/>
          <pc:sldMk cId="3009469851" sldId="978"/>
        </pc:sldMkLst>
        <pc:picChg chg="add mod ord">
          <ac:chgData name="Bethany Bolen" userId="8e338a04f9f07398" providerId="LiveId" clId="{ECD4980E-D295-45A4-820A-5C2E0759EC3B}" dt="2023-05-01T19:10:21.958" v="980" actId="12789"/>
          <ac:picMkLst>
            <pc:docMk/>
            <pc:sldMk cId="3009469851" sldId="978"/>
            <ac:picMk id="6" creationId="{BD953F8F-CC21-538F-27D4-13C0FE1FC31D}"/>
          </ac:picMkLst>
        </pc:picChg>
        <pc:picChg chg="del">
          <ac:chgData name="Bethany Bolen" userId="8e338a04f9f07398" providerId="LiveId" clId="{ECD4980E-D295-45A4-820A-5C2E0759EC3B}" dt="2023-05-01T19:10:22.897" v="981" actId="478"/>
          <ac:picMkLst>
            <pc:docMk/>
            <pc:sldMk cId="3009469851" sldId="978"/>
            <ac:picMk id="7" creationId="{947B7470-2DB6-8C4E-85CE-F16FE9ECB6DA}"/>
          </ac:picMkLst>
        </pc:picChg>
      </pc:sldChg>
      <pc:sldChg chg="addSp delSp modSp mod">
        <pc:chgData name="Bethany Bolen" userId="8e338a04f9f07398" providerId="LiveId" clId="{ECD4980E-D295-45A4-820A-5C2E0759EC3B}" dt="2023-05-01T19:10:49.739" v="989" actId="478"/>
        <pc:sldMkLst>
          <pc:docMk/>
          <pc:sldMk cId="3312832237" sldId="979"/>
        </pc:sldMkLst>
        <pc:picChg chg="add mod ord">
          <ac:chgData name="Bethany Bolen" userId="8e338a04f9f07398" providerId="LiveId" clId="{ECD4980E-D295-45A4-820A-5C2E0759EC3B}" dt="2023-05-01T19:10:48.571" v="988" actId="12789"/>
          <ac:picMkLst>
            <pc:docMk/>
            <pc:sldMk cId="3312832237" sldId="979"/>
            <ac:picMk id="6" creationId="{05C939B5-292A-3A08-E9DA-1F92134218D8}"/>
          </ac:picMkLst>
        </pc:picChg>
        <pc:picChg chg="del">
          <ac:chgData name="Bethany Bolen" userId="8e338a04f9f07398" providerId="LiveId" clId="{ECD4980E-D295-45A4-820A-5C2E0759EC3B}" dt="2023-05-01T19:10:49.739" v="989" actId="478"/>
          <ac:picMkLst>
            <pc:docMk/>
            <pc:sldMk cId="3312832237" sldId="979"/>
            <ac:picMk id="7" creationId="{6281C20D-6ECD-3743-9046-3EF04045FAC2}"/>
          </ac:picMkLst>
        </pc:picChg>
      </pc:sldChg>
      <pc:sldChg chg="addSp delSp modSp mod">
        <pc:chgData name="Bethany Bolen" userId="8e338a04f9f07398" providerId="LiveId" clId="{ECD4980E-D295-45A4-820A-5C2E0759EC3B}" dt="2023-05-01T19:14:34.939" v="1035" actId="478"/>
        <pc:sldMkLst>
          <pc:docMk/>
          <pc:sldMk cId="3545754076" sldId="980"/>
        </pc:sldMkLst>
        <pc:picChg chg="del">
          <ac:chgData name="Bethany Bolen" userId="8e338a04f9f07398" providerId="LiveId" clId="{ECD4980E-D295-45A4-820A-5C2E0759EC3B}" dt="2023-05-01T19:14:34.939" v="1035" actId="478"/>
          <ac:picMkLst>
            <pc:docMk/>
            <pc:sldMk cId="3545754076" sldId="980"/>
            <ac:picMk id="6" creationId="{B844D752-4536-43E9-8BB5-DB466644A9C4}"/>
          </ac:picMkLst>
        </pc:picChg>
        <pc:picChg chg="add mod ord">
          <ac:chgData name="Bethany Bolen" userId="8e338a04f9f07398" providerId="LiveId" clId="{ECD4980E-D295-45A4-820A-5C2E0759EC3B}" dt="2023-05-01T19:14:34.098" v="1034" actId="12788"/>
          <ac:picMkLst>
            <pc:docMk/>
            <pc:sldMk cId="3545754076" sldId="980"/>
            <ac:picMk id="7" creationId="{1544B8BF-4998-090A-BD40-0C2505326EFF}"/>
          </ac:picMkLst>
        </pc:picChg>
      </pc:sldChg>
      <pc:sldChg chg="addSp delSp modSp mod">
        <pc:chgData name="Bethany Bolen" userId="8e338a04f9f07398" providerId="LiveId" clId="{ECD4980E-D295-45A4-820A-5C2E0759EC3B}" dt="2023-05-01T19:15:14.299" v="1052" actId="478"/>
        <pc:sldMkLst>
          <pc:docMk/>
          <pc:sldMk cId="259591887" sldId="981"/>
        </pc:sldMkLst>
        <pc:picChg chg="del">
          <ac:chgData name="Bethany Bolen" userId="8e338a04f9f07398" providerId="LiveId" clId="{ECD4980E-D295-45A4-820A-5C2E0759EC3B}" dt="2023-05-01T19:15:14.299" v="1052" actId="478"/>
          <ac:picMkLst>
            <pc:docMk/>
            <pc:sldMk cId="259591887" sldId="981"/>
            <ac:picMk id="5" creationId="{00000000-0000-0000-0000-000000000000}"/>
          </ac:picMkLst>
        </pc:picChg>
        <pc:picChg chg="add mod ord">
          <ac:chgData name="Bethany Bolen" userId="8e338a04f9f07398" providerId="LiveId" clId="{ECD4980E-D295-45A4-820A-5C2E0759EC3B}" dt="2023-05-01T19:15:13.520" v="1051" actId="12789"/>
          <ac:picMkLst>
            <pc:docMk/>
            <pc:sldMk cId="259591887" sldId="981"/>
            <ac:picMk id="7" creationId="{DCEA8971-038B-3D18-14CA-DF0D52BC79B8}"/>
          </ac:picMkLst>
        </pc:picChg>
      </pc:sldChg>
      <pc:sldChg chg="addSp delSp modSp del mod">
        <pc:chgData name="Bethany Bolen" userId="8e338a04f9f07398" providerId="LiveId" clId="{ECD4980E-D295-45A4-820A-5C2E0759EC3B}" dt="2023-05-01T19:15:52.240" v="1071" actId="47"/>
        <pc:sldMkLst>
          <pc:docMk/>
          <pc:sldMk cId="4043445999" sldId="982"/>
        </pc:sldMkLst>
        <pc:picChg chg="add del mod">
          <ac:chgData name="Bethany Bolen" userId="8e338a04f9f07398" providerId="LiveId" clId="{ECD4980E-D295-45A4-820A-5C2E0759EC3B}" dt="2023-05-01T19:15:42.737" v="1070" actId="478"/>
          <ac:picMkLst>
            <pc:docMk/>
            <pc:sldMk cId="4043445999" sldId="982"/>
            <ac:picMk id="6" creationId="{52B6673C-35DF-6AC0-6FAE-0ADD3D53DFA5}"/>
          </ac:picMkLst>
        </pc:picChg>
      </pc:sldChg>
      <pc:sldChg chg="addSp delSp modSp mod modNotesTx">
        <pc:chgData name="Bethany Bolen" userId="8e338a04f9f07398" providerId="LiveId" clId="{ECD4980E-D295-45A4-820A-5C2E0759EC3B}" dt="2023-05-01T19:16:12.570" v="1088" actId="20577"/>
        <pc:sldMkLst>
          <pc:docMk/>
          <pc:sldMk cId="2766825067" sldId="984"/>
        </pc:sldMkLst>
        <pc:picChg chg="add mod ord">
          <ac:chgData name="Bethany Bolen" userId="8e338a04f9f07398" providerId="LiveId" clId="{ECD4980E-D295-45A4-820A-5C2E0759EC3B}" dt="2023-05-01T19:16:10.379" v="1086" actId="12789"/>
          <ac:picMkLst>
            <pc:docMk/>
            <pc:sldMk cId="2766825067" sldId="984"/>
            <ac:picMk id="5" creationId="{01F51F80-A55E-FAB9-B4DA-5C46516D57BC}"/>
          </ac:picMkLst>
        </pc:picChg>
        <pc:picChg chg="del">
          <ac:chgData name="Bethany Bolen" userId="8e338a04f9f07398" providerId="LiveId" clId="{ECD4980E-D295-45A4-820A-5C2E0759EC3B}" dt="2023-05-01T19:16:11.189" v="1087" actId="478"/>
          <ac:picMkLst>
            <pc:docMk/>
            <pc:sldMk cId="2766825067" sldId="984"/>
            <ac:picMk id="6146" creationId="{00000000-0000-0000-0000-000000000000}"/>
          </ac:picMkLst>
        </pc:picChg>
      </pc:sldChg>
      <pc:sldChg chg="addSp delSp modSp mod modNotesTx">
        <pc:chgData name="Bethany Bolen" userId="8e338a04f9f07398" providerId="LiveId" clId="{ECD4980E-D295-45A4-820A-5C2E0759EC3B}" dt="2023-05-01T19:16:03.769" v="1080" actId="20577"/>
        <pc:sldMkLst>
          <pc:docMk/>
          <pc:sldMk cId="3230761807" sldId="985"/>
        </pc:sldMkLst>
        <pc:picChg chg="add mod ord">
          <ac:chgData name="Bethany Bolen" userId="8e338a04f9f07398" providerId="LiveId" clId="{ECD4980E-D295-45A4-820A-5C2E0759EC3B}" dt="2023-05-01T19:16:01.738" v="1078" actId="962"/>
          <ac:picMkLst>
            <pc:docMk/>
            <pc:sldMk cId="3230761807" sldId="985"/>
            <ac:picMk id="6" creationId="{932E2C52-E2D9-B16A-1BB6-5DA3C9B96E69}"/>
          </ac:picMkLst>
        </pc:picChg>
        <pc:picChg chg="del">
          <ac:chgData name="Bethany Bolen" userId="8e338a04f9f07398" providerId="LiveId" clId="{ECD4980E-D295-45A4-820A-5C2E0759EC3B}" dt="2023-05-01T19:16:02.409" v="1079" actId="478"/>
          <ac:picMkLst>
            <pc:docMk/>
            <pc:sldMk cId="3230761807" sldId="985"/>
            <ac:picMk id="11266" creationId="{00000000-0000-0000-0000-000000000000}"/>
          </ac:picMkLst>
        </pc:picChg>
      </pc:sldChg>
      <pc:sldChg chg="addSp delSp modSp mod modNotesTx">
        <pc:chgData name="Bethany Bolen" userId="8e338a04f9f07398" providerId="LiveId" clId="{ECD4980E-D295-45A4-820A-5C2E0759EC3B}" dt="2023-05-01T19:17:16.737" v="1104" actId="478"/>
        <pc:sldMkLst>
          <pc:docMk/>
          <pc:sldMk cId="684767873" sldId="986"/>
        </pc:sldMkLst>
        <pc:picChg chg="add mod ord">
          <ac:chgData name="Bethany Bolen" userId="8e338a04f9f07398" providerId="LiveId" clId="{ECD4980E-D295-45A4-820A-5C2E0759EC3B}" dt="2023-05-01T19:17:15.999" v="1103" actId="12789"/>
          <ac:picMkLst>
            <pc:docMk/>
            <pc:sldMk cId="684767873" sldId="986"/>
            <ac:picMk id="6" creationId="{24E5033D-CAEA-34B4-10F9-E0D5178E3F5C}"/>
          </ac:picMkLst>
        </pc:picChg>
        <pc:picChg chg="del">
          <ac:chgData name="Bethany Bolen" userId="8e338a04f9f07398" providerId="LiveId" clId="{ECD4980E-D295-45A4-820A-5C2E0759EC3B}" dt="2023-05-01T19:17:16.737" v="1104" actId="478"/>
          <ac:picMkLst>
            <pc:docMk/>
            <pc:sldMk cId="684767873" sldId="986"/>
            <ac:picMk id="3074" creationId="{00000000-0000-0000-0000-000000000000}"/>
          </ac:picMkLst>
        </pc:picChg>
      </pc:sldChg>
      <pc:sldChg chg="addSp delSp modSp mod modNotesTx">
        <pc:chgData name="Bethany Bolen" userId="8e338a04f9f07398" providerId="LiveId" clId="{ECD4980E-D295-45A4-820A-5C2E0759EC3B}" dt="2023-05-01T19:17:51.669" v="1119" actId="20577"/>
        <pc:sldMkLst>
          <pc:docMk/>
          <pc:sldMk cId="2959893840" sldId="987"/>
        </pc:sldMkLst>
        <pc:picChg chg="add mod ord">
          <ac:chgData name="Bethany Bolen" userId="8e338a04f9f07398" providerId="LiveId" clId="{ECD4980E-D295-45A4-820A-5C2E0759EC3B}" dt="2023-05-01T19:17:49.617" v="1117" actId="962"/>
          <ac:picMkLst>
            <pc:docMk/>
            <pc:sldMk cId="2959893840" sldId="987"/>
            <ac:picMk id="6" creationId="{AE1298E1-472A-BB05-475E-9CDAEE431142}"/>
          </ac:picMkLst>
        </pc:picChg>
        <pc:picChg chg="del">
          <ac:chgData name="Bethany Bolen" userId="8e338a04f9f07398" providerId="LiveId" clId="{ECD4980E-D295-45A4-820A-5C2E0759EC3B}" dt="2023-05-01T19:17:50.330" v="1118" actId="478"/>
          <ac:picMkLst>
            <pc:docMk/>
            <pc:sldMk cId="2959893840" sldId="987"/>
            <ac:picMk id="4098" creationId="{00000000-0000-0000-0000-000000000000}"/>
          </ac:picMkLst>
        </pc:picChg>
      </pc:sldChg>
      <pc:sldChg chg="addSp modSp">
        <pc:chgData name="Bethany Bolen" userId="8e338a04f9f07398" providerId="LiveId" clId="{ECD4980E-D295-45A4-820A-5C2E0759EC3B}" dt="2023-05-01T19:18:13.347" v="1120"/>
        <pc:sldMkLst>
          <pc:docMk/>
          <pc:sldMk cId="3643723177" sldId="988"/>
        </pc:sldMkLst>
        <pc:spChg chg="add mod">
          <ac:chgData name="Bethany Bolen" userId="8e338a04f9f07398" providerId="LiveId" clId="{ECD4980E-D295-45A4-820A-5C2E0759EC3B}" dt="2023-05-01T19:18:13.347" v="1120"/>
          <ac:spMkLst>
            <pc:docMk/>
            <pc:sldMk cId="3643723177" sldId="988"/>
            <ac:spMk id="5" creationId="{F9A40DFC-0292-44BF-6CD4-2D6AF6721BED}"/>
          </ac:spMkLst>
        </pc:spChg>
      </pc:sldChg>
      <pc:sldChg chg="addSp delSp modSp mod modNotesTx">
        <pc:chgData name="Bethany Bolen" userId="8e338a04f9f07398" providerId="LiveId" clId="{ECD4980E-D295-45A4-820A-5C2E0759EC3B}" dt="2023-05-01T19:18:21.769" v="1128" actId="20577"/>
        <pc:sldMkLst>
          <pc:docMk/>
          <pc:sldMk cId="2041565818" sldId="989"/>
        </pc:sldMkLst>
        <pc:picChg chg="del">
          <ac:chgData name="Bethany Bolen" userId="8e338a04f9f07398" providerId="LiveId" clId="{ECD4980E-D295-45A4-820A-5C2E0759EC3B}" dt="2023-05-01T19:18:20.107" v="1127" actId="478"/>
          <ac:picMkLst>
            <pc:docMk/>
            <pc:sldMk cId="2041565818" sldId="989"/>
            <ac:picMk id="6" creationId="{DD93CCCE-1621-426E-8C8A-3C3F2A32F931}"/>
          </ac:picMkLst>
        </pc:picChg>
        <pc:picChg chg="add mod ord">
          <ac:chgData name="Bethany Bolen" userId="8e338a04f9f07398" providerId="LiveId" clId="{ECD4980E-D295-45A4-820A-5C2E0759EC3B}" dt="2023-05-01T19:18:19.279" v="1126" actId="12789"/>
          <ac:picMkLst>
            <pc:docMk/>
            <pc:sldMk cId="2041565818" sldId="989"/>
            <ac:picMk id="7" creationId="{2E403CDE-83C1-B60A-4713-092C8C7C0556}"/>
          </ac:picMkLst>
        </pc:picChg>
      </pc:sldChg>
      <pc:sldChg chg="addSp delSp modSp mod">
        <pc:chgData name="Bethany Bolen" userId="8e338a04f9f07398" providerId="LiveId" clId="{ECD4980E-D295-45A4-820A-5C2E0759EC3B}" dt="2023-05-01T19:19:14.789" v="1160" actId="478"/>
        <pc:sldMkLst>
          <pc:docMk/>
          <pc:sldMk cId="2980015616" sldId="990"/>
        </pc:sldMkLst>
        <pc:picChg chg="add mod ord">
          <ac:chgData name="Bethany Bolen" userId="8e338a04f9f07398" providerId="LiveId" clId="{ECD4980E-D295-45A4-820A-5C2E0759EC3B}" dt="2023-05-01T19:19:14.047" v="1159" actId="962"/>
          <ac:picMkLst>
            <pc:docMk/>
            <pc:sldMk cId="2980015616" sldId="990"/>
            <ac:picMk id="6" creationId="{D0434EFA-9F3D-C2E7-155C-74F970DAAA9F}"/>
          </ac:picMkLst>
        </pc:picChg>
        <pc:picChg chg="del">
          <ac:chgData name="Bethany Bolen" userId="8e338a04f9f07398" providerId="LiveId" clId="{ECD4980E-D295-45A4-820A-5C2E0759EC3B}" dt="2023-05-01T19:19:14.789" v="1160" actId="478"/>
          <ac:picMkLst>
            <pc:docMk/>
            <pc:sldMk cId="2980015616" sldId="990"/>
            <ac:picMk id="7170" creationId="{00000000-0000-0000-0000-000000000000}"/>
          </ac:picMkLst>
        </pc:picChg>
      </pc:sldChg>
      <pc:sldChg chg="addSp delSp modSp mod">
        <pc:chgData name="Bethany Bolen" userId="8e338a04f9f07398" providerId="LiveId" clId="{ECD4980E-D295-45A4-820A-5C2E0759EC3B}" dt="2023-05-01T19:18:31.837" v="1135" actId="478"/>
        <pc:sldMkLst>
          <pc:docMk/>
          <pc:sldMk cId="3677289537" sldId="991"/>
        </pc:sldMkLst>
        <pc:picChg chg="add mod ord">
          <ac:chgData name="Bethany Bolen" userId="8e338a04f9f07398" providerId="LiveId" clId="{ECD4980E-D295-45A4-820A-5C2E0759EC3B}" dt="2023-05-01T19:18:31.227" v="1134" actId="962"/>
          <ac:picMkLst>
            <pc:docMk/>
            <pc:sldMk cId="3677289537" sldId="991"/>
            <ac:picMk id="6" creationId="{FE21778A-350C-1148-D2A7-C1EEA86BC49A}"/>
          </ac:picMkLst>
        </pc:picChg>
        <pc:picChg chg="del">
          <ac:chgData name="Bethany Bolen" userId="8e338a04f9f07398" providerId="LiveId" clId="{ECD4980E-D295-45A4-820A-5C2E0759EC3B}" dt="2023-05-01T19:18:31.837" v="1135" actId="478"/>
          <ac:picMkLst>
            <pc:docMk/>
            <pc:sldMk cId="3677289537" sldId="991"/>
            <ac:picMk id="7" creationId="{00000000-0000-0000-0000-000000000000}"/>
          </ac:picMkLst>
        </pc:picChg>
      </pc:sldChg>
      <pc:sldChg chg="addSp delSp modSp mod modNotesTx">
        <pc:chgData name="Bethany Bolen" userId="8e338a04f9f07398" providerId="LiveId" clId="{ECD4980E-D295-45A4-820A-5C2E0759EC3B}" dt="2023-05-01T19:19:24.219" v="1168" actId="20577"/>
        <pc:sldMkLst>
          <pc:docMk/>
          <pc:sldMk cId="2639054703" sldId="992"/>
        </pc:sldMkLst>
        <pc:picChg chg="add mod ord">
          <ac:chgData name="Bethany Bolen" userId="8e338a04f9f07398" providerId="LiveId" clId="{ECD4980E-D295-45A4-820A-5C2E0759EC3B}" dt="2023-05-01T19:19:22.568" v="1166" actId="962"/>
          <ac:picMkLst>
            <pc:docMk/>
            <pc:sldMk cId="2639054703" sldId="992"/>
            <ac:picMk id="6" creationId="{C5DE46DC-4099-39BA-0834-CCD28370264F}"/>
          </ac:picMkLst>
        </pc:picChg>
        <pc:picChg chg="del">
          <ac:chgData name="Bethany Bolen" userId="8e338a04f9f07398" providerId="LiveId" clId="{ECD4980E-D295-45A4-820A-5C2E0759EC3B}" dt="2023-05-01T19:19:23.048" v="1167" actId="478"/>
          <ac:picMkLst>
            <pc:docMk/>
            <pc:sldMk cId="2639054703" sldId="992"/>
            <ac:picMk id="9218" creationId="{00000000-0000-0000-0000-000000000000}"/>
          </ac:picMkLst>
        </pc:picChg>
      </pc:sldChg>
      <pc:sldChg chg="addSp delSp modSp mod modNotesTx">
        <pc:chgData name="Bethany Bolen" userId="8e338a04f9f07398" providerId="LiveId" clId="{ECD4980E-D295-45A4-820A-5C2E0759EC3B}" dt="2023-05-01T19:19:55.007" v="1192" actId="20577"/>
        <pc:sldMkLst>
          <pc:docMk/>
          <pc:sldMk cId="1941402882" sldId="993"/>
        </pc:sldMkLst>
        <pc:picChg chg="del">
          <ac:chgData name="Bethany Bolen" userId="8e338a04f9f07398" providerId="LiveId" clId="{ECD4980E-D295-45A4-820A-5C2E0759EC3B}" dt="2023-05-01T19:19:53.741" v="1191" actId="478"/>
          <ac:picMkLst>
            <pc:docMk/>
            <pc:sldMk cId="1941402882" sldId="993"/>
            <ac:picMk id="6" creationId="{00000000-0000-0000-0000-000000000000}"/>
          </ac:picMkLst>
        </pc:picChg>
        <pc:picChg chg="add mod ord">
          <ac:chgData name="Bethany Bolen" userId="8e338a04f9f07398" providerId="LiveId" clId="{ECD4980E-D295-45A4-820A-5C2E0759EC3B}" dt="2023-05-01T19:19:53.218" v="1190" actId="962"/>
          <ac:picMkLst>
            <pc:docMk/>
            <pc:sldMk cId="1941402882" sldId="993"/>
            <ac:picMk id="7" creationId="{DD29E323-7274-A046-15D2-F08FC952110F}"/>
          </ac:picMkLst>
        </pc:picChg>
      </pc:sldChg>
      <pc:sldChg chg="addSp modSp">
        <pc:chgData name="Bethany Bolen" userId="8e338a04f9f07398" providerId="LiveId" clId="{ECD4980E-D295-45A4-820A-5C2E0759EC3B}" dt="2023-05-01T19:07:22.779" v="867"/>
        <pc:sldMkLst>
          <pc:docMk/>
          <pc:sldMk cId="3967787387" sldId="995"/>
        </pc:sldMkLst>
        <pc:spChg chg="add mod">
          <ac:chgData name="Bethany Bolen" userId="8e338a04f9f07398" providerId="LiveId" clId="{ECD4980E-D295-45A4-820A-5C2E0759EC3B}" dt="2023-05-01T19:07:22.779" v="867"/>
          <ac:spMkLst>
            <pc:docMk/>
            <pc:sldMk cId="3967787387" sldId="995"/>
            <ac:spMk id="5" creationId="{8547A205-2E8B-519B-BD73-A55C8BC981F4}"/>
          </ac:spMkLst>
        </pc:spChg>
      </pc:sldChg>
      <pc:sldChg chg="addSp delSp modSp del mod">
        <pc:chgData name="Bethany Bolen" userId="8e338a04f9f07398" providerId="LiveId" clId="{ECD4980E-D295-45A4-820A-5C2E0759EC3B}" dt="2023-05-01T19:14:03.028" v="1028" actId="47"/>
        <pc:sldMkLst>
          <pc:docMk/>
          <pc:sldMk cId="1193355783" sldId="996"/>
        </pc:sldMkLst>
        <pc:picChg chg="add del mod">
          <ac:chgData name="Bethany Bolen" userId="8e338a04f9f07398" providerId="LiveId" clId="{ECD4980E-D295-45A4-820A-5C2E0759EC3B}" dt="2023-05-01T19:13:03.767" v="1009" actId="478"/>
          <ac:picMkLst>
            <pc:docMk/>
            <pc:sldMk cId="1193355783" sldId="996"/>
            <ac:picMk id="6" creationId="{E67C87E3-D174-A9C0-8428-8C82EE659061}"/>
          </ac:picMkLst>
        </pc:picChg>
      </pc:sldChg>
      <pc:sldChg chg="addSp delSp modSp add mod modNotesTx">
        <pc:chgData name="Bethany Bolen" userId="8e338a04f9f07398" providerId="LiveId" clId="{ECD4980E-D295-45A4-820A-5C2E0759EC3B}" dt="2023-05-01T18:28:54.948" v="98" actId="478"/>
        <pc:sldMkLst>
          <pc:docMk/>
          <pc:sldMk cId="2048759755" sldId="998"/>
        </pc:sldMkLst>
        <pc:picChg chg="add del mod ord">
          <ac:chgData name="Bethany Bolen" userId="8e338a04f9f07398" providerId="LiveId" clId="{ECD4980E-D295-45A4-820A-5C2E0759EC3B}" dt="2023-05-01T18:28:33.600" v="91" actId="478"/>
          <ac:picMkLst>
            <pc:docMk/>
            <pc:sldMk cId="2048759755" sldId="998"/>
            <ac:picMk id="6" creationId="{83235D88-68F8-9C9B-1277-5BADB1350C5A}"/>
          </ac:picMkLst>
        </pc:picChg>
        <pc:picChg chg="add del mod ord">
          <ac:chgData name="Bethany Bolen" userId="8e338a04f9f07398" providerId="LiveId" clId="{ECD4980E-D295-45A4-820A-5C2E0759EC3B}" dt="2023-05-01T18:28:54.948" v="98" actId="478"/>
          <ac:picMkLst>
            <pc:docMk/>
            <pc:sldMk cId="2048759755" sldId="998"/>
            <ac:picMk id="8" creationId="{CA8A091E-D303-37B2-3444-F57E1DFA8D93}"/>
          </ac:picMkLst>
        </pc:picChg>
        <pc:picChg chg="del">
          <ac:chgData name="Bethany Bolen" userId="8e338a04f9f07398" providerId="LiveId" clId="{ECD4980E-D295-45A4-820A-5C2E0759EC3B}" dt="2023-05-01T18:27:30.221" v="83" actId="478"/>
          <ac:picMkLst>
            <pc:docMk/>
            <pc:sldMk cId="2048759755" sldId="998"/>
            <ac:picMk id="10" creationId="{AC27F846-7402-6D4F-8CDF-7FCD8F6A6CAD}"/>
          </ac:picMkLst>
        </pc:picChg>
        <pc:picChg chg="add mod ord">
          <ac:chgData name="Bethany Bolen" userId="8e338a04f9f07398" providerId="LiveId" clId="{ECD4980E-D295-45A4-820A-5C2E0759EC3B}" dt="2023-05-01T18:28:53.756" v="97" actId="12789"/>
          <ac:picMkLst>
            <pc:docMk/>
            <pc:sldMk cId="2048759755" sldId="998"/>
            <ac:picMk id="11" creationId="{3F5F53DF-FB6A-5CDD-7252-5AE5A3B5BE19}"/>
          </ac:picMkLst>
        </pc:picChg>
      </pc:sldChg>
      <pc:sldChg chg="addSp delSp modSp add mod modNotesTx">
        <pc:chgData name="Bethany Bolen" userId="8e338a04f9f07398" providerId="LiveId" clId="{ECD4980E-D295-45A4-820A-5C2E0759EC3B}" dt="2023-05-01T18:31:22.722" v="121" actId="20577"/>
        <pc:sldMkLst>
          <pc:docMk/>
          <pc:sldMk cId="3766831372" sldId="999"/>
        </pc:sldMkLst>
        <pc:graphicFrameChg chg="add del mod">
          <ac:chgData name="Bethany Bolen" userId="8e338a04f9f07398" providerId="LiveId" clId="{ECD4980E-D295-45A4-820A-5C2E0759EC3B}" dt="2023-05-01T18:30:54.546" v="104" actId="478"/>
          <ac:graphicFrameMkLst>
            <pc:docMk/>
            <pc:sldMk cId="3766831372" sldId="999"/>
            <ac:graphicFrameMk id="5" creationId="{159E2EE9-23BB-49DC-AD38-186429B4F901}"/>
          </ac:graphicFrameMkLst>
        </pc:graphicFrameChg>
        <pc:graphicFrameChg chg="add del mod">
          <ac:chgData name="Bethany Bolen" userId="8e338a04f9f07398" providerId="LiveId" clId="{ECD4980E-D295-45A4-820A-5C2E0759EC3B}" dt="2023-05-01T18:31:15.565" v="113" actId="478"/>
          <ac:graphicFrameMkLst>
            <pc:docMk/>
            <pc:sldMk cId="3766831372" sldId="999"/>
            <ac:graphicFrameMk id="9" creationId="{720B807A-7C4A-CEBC-4C58-E53151D88558}"/>
          </ac:graphicFrameMkLst>
        </pc:graphicFrameChg>
        <pc:picChg chg="add del mod ord">
          <ac:chgData name="Bethany Bolen" userId="8e338a04f9f07398" providerId="LiveId" clId="{ECD4980E-D295-45A4-820A-5C2E0759EC3B}" dt="2023-05-01T18:31:19.526" v="120" actId="478"/>
          <ac:picMkLst>
            <pc:docMk/>
            <pc:sldMk cId="3766831372" sldId="999"/>
            <ac:picMk id="7" creationId="{677F8922-1AE4-C747-384D-5B6EB2812FCE}"/>
          </ac:picMkLst>
        </pc:picChg>
        <pc:picChg chg="del">
          <ac:chgData name="Bethany Bolen" userId="8e338a04f9f07398" providerId="LiveId" clId="{ECD4980E-D295-45A4-820A-5C2E0759EC3B}" dt="2023-05-01T18:30:58.691" v="111" actId="478"/>
          <ac:picMkLst>
            <pc:docMk/>
            <pc:sldMk cId="3766831372" sldId="999"/>
            <ac:picMk id="8" creationId="{0B43AB60-12FF-5C4E-9C6E-9BD3AF59E04A}"/>
          </ac:picMkLst>
        </pc:picChg>
        <pc:picChg chg="add mod ord">
          <ac:chgData name="Bethany Bolen" userId="8e338a04f9f07398" providerId="LiveId" clId="{ECD4980E-D295-45A4-820A-5C2E0759EC3B}" dt="2023-05-01T18:31:18.622" v="119" actId="12789"/>
          <ac:picMkLst>
            <pc:docMk/>
            <pc:sldMk cId="3766831372" sldId="999"/>
            <ac:picMk id="11" creationId="{02C4843C-7091-2540-5CFE-5D1918C47655}"/>
          </ac:picMkLst>
        </pc:picChg>
      </pc:sldChg>
      <pc:sldChg chg="addSp delSp modSp add mod modNotesTx">
        <pc:chgData name="Bethany Bolen" userId="8e338a04f9f07398" providerId="LiveId" clId="{ECD4980E-D295-45A4-820A-5C2E0759EC3B}" dt="2023-05-01T18:42:13.180" v="305" actId="27614"/>
        <pc:sldMkLst>
          <pc:docMk/>
          <pc:sldMk cId="615788059" sldId="1000"/>
        </pc:sldMkLst>
        <pc:picChg chg="add mod ord">
          <ac:chgData name="Bethany Bolen" userId="8e338a04f9f07398" providerId="LiveId" clId="{ECD4980E-D295-45A4-820A-5C2E0759EC3B}" dt="2023-05-01T18:42:13.180" v="305" actId="27614"/>
          <ac:picMkLst>
            <pc:docMk/>
            <pc:sldMk cId="615788059" sldId="1000"/>
            <ac:picMk id="6" creationId="{7F1B8566-F6FB-67E6-1EEF-81F9D0F3B088}"/>
          </ac:picMkLst>
        </pc:picChg>
        <pc:picChg chg="del">
          <ac:chgData name="Bethany Bolen" userId="8e338a04f9f07398" providerId="LiveId" clId="{ECD4980E-D295-45A4-820A-5C2E0759EC3B}" dt="2023-05-01T18:42:12.900" v="304" actId="478"/>
          <ac:picMkLst>
            <pc:docMk/>
            <pc:sldMk cId="615788059" sldId="1000"/>
            <ac:picMk id="9" creationId="{79DF0C05-D77A-4519-AE46-EAF3DF87BDB4}"/>
          </ac:picMkLst>
        </pc:picChg>
      </pc:sldChg>
      <pc:sldChg chg="addSp delSp modSp add mod modNotesTx">
        <pc:chgData name="Bethany Bolen" userId="8e338a04f9f07398" providerId="LiveId" clId="{ECD4980E-D295-45A4-820A-5C2E0759EC3B}" dt="2023-05-01T18:43:46.857" v="323" actId="20577"/>
        <pc:sldMkLst>
          <pc:docMk/>
          <pc:sldMk cId="2349595667" sldId="1001"/>
        </pc:sldMkLst>
        <pc:picChg chg="add mod ord">
          <ac:chgData name="Bethany Bolen" userId="8e338a04f9f07398" providerId="LiveId" clId="{ECD4980E-D295-45A4-820A-5C2E0759EC3B}" dt="2023-05-01T18:43:44.620" v="321" actId="962"/>
          <ac:picMkLst>
            <pc:docMk/>
            <pc:sldMk cId="2349595667" sldId="1001"/>
            <ac:picMk id="6" creationId="{CE555545-AF63-F65F-1E0E-CC427D81D1A1}"/>
          </ac:picMkLst>
        </pc:picChg>
        <pc:picChg chg="del">
          <ac:chgData name="Bethany Bolen" userId="8e338a04f9f07398" providerId="LiveId" clId="{ECD4980E-D295-45A4-820A-5C2E0759EC3B}" dt="2023-05-01T18:43:45.269" v="322" actId="478"/>
          <ac:picMkLst>
            <pc:docMk/>
            <pc:sldMk cId="2349595667" sldId="1001"/>
            <ac:picMk id="7" creationId="{FFC45A4C-A9E5-40DC-97E6-EABC1CE2944E}"/>
          </ac:picMkLst>
        </pc:picChg>
      </pc:sldChg>
      <pc:sldChg chg="addSp delSp modSp add mod modNotesTx">
        <pc:chgData name="Bethany Bolen" userId="8e338a04f9f07398" providerId="LiveId" clId="{ECD4980E-D295-45A4-820A-5C2E0759EC3B}" dt="2023-05-01T18:46:36.728" v="364" actId="478"/>
        <pc:sldMkLst>
          <pc:docMk/>
          <pc:sldMk cId="1588347959" sldId="1002"/>
        </pc:sldMkLst>
        <pc:graphicFrameChg chg="add del mod">
          <ac:chgData name="Bethany Bolen" userId="8e338a04f9f07398" providerId="LiveId" clId="{ECD4980E-D295-45A4-820A-5C2E0759EC3B}" dt="2023-05-01T18:46:00.245" v="350" actId="478"/>
          <ac:graphicFrameMkLst>
            <pc:docMk/>
            <pc:sldMk cId="1588347959" sldId="1002"/>
            <ac:graphicFrameMk id="8" creationId="{17238E7C-DDF6-F768-9833-D83A752C507D}"/>
          </ac:graphicFrameMkLst>
        </pc:graphicFrameChg>
        <pc:picChg chg="del">
          <ac:chgData name="Bethany Bolen" userId="8e338a04f9f07398" providerId="LiveId" clId="{ECD4980E-D295-45A4-820A-5C2E0759EC3B}" dt="2023-05-01T18:45:36.887" v="347" actId="478"/>
          <ac:picMkLst>
            <pc:docMk/>
            <pc:sldMk cId="1588347959" sldId="1002"/>
            <ac:picMk id="6" creationId="{C6B63ED1-C743-3A2B-9367-CCB2F540E15B}"/>
          </ac:picMkLst>
        </pc:picChg>
        <pc:picChg chg="add del mod ord">
          <ac:chgData name="Bethany Bolen" userId="8e338a04f9f07398" providerId="LiveId" clId="{ECD4980E-D295-45A4-820A-5C2E0759EC3B}" dt="2023-05-01T18:46:04" v="357" actId="478"/>
          <ac:picMkLst>
            <pc:docMk/>
            <pc:sldMk cId="1588347959" sldId="1002"/>
            <ac:picMk id="7" creationId="{4569FCDC-06EE-8492-02EC-4A8277B82F85}"/>
          </ac:picMkLst>
        </pc:picChg>
        <pc:picChg chg="del">
          <ac:chgData name="Bethany Bolen" userId="8e338a04f9f07398" providerId="LiveId" clId="{ECD4980E-D295-45A4-820A-5C2E0759EC3B}" dt="2023-05-01T18:45:36.317" v="346" actId="478"/>
          <ac:picMkLst>
            <pc:docMk/>
            <pc:sldMk cId="1588347959" sldId="1002"/>
            <ac:picMk id="9" creationId="{585D250F-02AB-D547-92C0-636A22F31396}"/>
          </ac:picMkLst>
        </pc:picChg>
        <pc:picChg chg="add del mod ord">
          <ac:chgData name="Bethany Bolen" userId="8e338a04f9f07398" providerId="LiveId" clId="{ECD4980E-D295-45A4-820A-5C2E0759EC3B}" dt="2023-05-01T18:46:36.728" v="364" actId="478"/>
          <ac:picMkLst>
            <pc:docMk/>
            <pc:sldMk cId="1588347959" sldId="1002"/>
            <ac:picMk id="11" creationId="{2EE63C9D-08B6-7F81-C6B7-EB0F18E4C835}"/>
          </ac:picMkLst>
        </pc:picChg>
        <pc:picChg chg="add mod ord">
          <ac:chgData name="Bethany Bolen" userId="8e338a04f9f07398" providerId="LiveId" clId="{ECD4980E-D295-45A4-820A-5C2E0759EC3B}" dt="2023-05-01T18:46:35.742" v="363" actId="12789"/>
          <ac:picMkLst>
            <pc:docMk/>
            <pc:sldMk cId="1588347959" sldId="1002"/>
            <ac:picMk id="13" creationId="{B4C29FD0-A0D7-A0E6-9CD9-D266DC0F0DDC}"/>
          </ac:picMkLst>
        </pc:picChg>
      </pc:sldChg>
      <pc:sldChg chg="addSp delSp modSp add mod modNotesTx">
        <pc:chgData name="Bethany Bolen" userId="8e338a04f9f07398" providerId="LiveId" clId="{ECD4980E-D295-45A4-820A-5C2E0759EC3B}" dt="2023-05-01T18:49:47.957" v="501" actId="20577"/>
        <pc:sldMkLst>
          <pc:docMk/>
          <pc:sldMk cId="234295545" sldId="1003"/>
        </pc:sldMkLst>
        <pc:spChg chg="add mod">
          <ac:chgData name="Bethany Bolen" userId="8e338a04f9f07398" providerId="LiveId" clId="{ECD4980E-D295-45A4-820A-5C2E0759EC3B}" dt="2023-05-01T18:49:25.710" v="460" actId="20577"/>
          <ac:spMkLst>
            <pc:docMk/>
            <pc:sldMk cId="234295545" sldId="1003"/>
            <ac:spMk id="12" creationId="{6B5FF24D-3C0A-839F-5776-3D8F60A1D9EA}"/>
          </ac:spMkLst>
        </pc:spChg>
        <pc:picChg chg="del">
          <ac:chgData name="Bethany Bolen" userId="8e338a04f9f07398" providerId="LiveId" clId="{ECD4980E-D295-45A4-820A-5C2E0759EC3B}" dt="2023-05-01T18:49:10.061" v="431" actId="478"/>
          <ac:picMkLst>
            <pc:docMk/>
            <pc:sldMk cId="234295545" sldId="1003"/>
            <ac:picMk id="8" creationId="{0BD82BF5-282A-44DE-9F8D-EA7E561F2542}"/>
          </ac:picMkLst>
        </pc:picChg>
        <pc:picChg chg="add mod ord">
          <ac:chgData name="Bethany Bolen" userId="8e338a04f9f07398" providerId="LiveId" clId="{ECD4980E-D295-45A4-820A-5C2E0759EC3B}" dt="2023-05-01T18:49:07.862" v="430" actId="962"/>
          <ac:picMkLst>
            <pc:docMk/>
            <pc:sldMk cId="234295545" sldId="1003"/>
            <ac:picMk id="11" creationId="{C5757B66-6F2F-8F28-5730-B3DA29AA5F02}"/>
          </ac:picMkLst>
        </pc:picChg>
      </pc:sldChg>
      <pc:sldChg chg="addSp delSp modSp add mod modNotesTx">
        <pc:chgData name="Bethany Bolen" userId="8e338a04f9f07398" providerId="LiveId" clId="{ECD4980E-D295-45A4-820A-5C2E0759EC3B}" dt="2023-05-01T18:59:02.449" v="680" actId="20577"/>
        <pc:sldMkLst>
          <pc:docMk/>
          <pc:sldMk cId="2542525286" sldId="1004"/>
        </pc:sldMkLst>
        <pc:picChg chg="del">
          <ac:chgData name="Bethany Bolen" userId="8e338a04f9f07398" providerId="LiveId" clId="{ECD4980E-D295-45A4-820A-5C2E0759EC3B}" dt="2023-05-01T18:58:55.967" v="678" actId="478"/>
          <ac:picMkLst>
            <pc:docMk/>
            <pc:sldMk cId="2542525286" sldId="1004"/>
            <ac:picMk id="6" creationId="{00000000-0000-0000-0000-000000000000}"/>
          </ac:picMkLst>
        </pc:picChg>
        <pc:picChg chg="add del mod">
          <ac:chgData name="Bethany Bolen" userId="8e338a04f9f07398" providerId="LiveId" clId="{ECD4980E-D295-45A4-820A-5C2E0759EC3B}" dt="2023-05-01T18:58:54.707" v="677" actId="478"/>
          <ac:picMkLst>
            <pc:docMk/>
            <pc:sldMk cId="2542525286" sldId="1004"/>
            <ac:picMk id="7" creationId="{1F5EE53F-0F8D-7441-F03B-F898E85A61FB}"/>
          </ac:picMkLst>
        </pc:picChg>
        <pc:picChg chg="add mod ord">
          <ac:chgData name="Bethany Bolen" userId="8e338a04f9f07398" providerId="LiveId" clId="{ECD4980E-D295-45A4-820A-5C2E0759EC3B}" dt="2023-05-01T18:58:53.798" v="676" actId="12789"/>
          <ac:picMkLst>
            <pc:docMk/>
            <pc:sldMk cId="2542525286" sldId="1004"/>
            <ac:picMk id="9" creationId="{D2194CDC-0181-B4DA-EBB9-62E5990082C4}"/>
          </ac:picMkLst>
        </pc:picChg>
      </pc:sldChg>
      <pc:sldChg chg="addSp delSp modSp add mod modNotesTx">
        <pc:chgData name="Bethany Bolen" userId="8e338a04f9f07398" providerId="LiveId" clId="{ECD4980E-D295-45A4-820A-5C2E0759EC3B}" dt="2023-05-01T19:03:18.088" v="792" actId="20577"/>
        <pc:sldMkLst>
          <pc:docMk/>
          <pc:sldMk cId="236827471" sldId="1005"/>
        </pc:sldMkLst>
        <pc:picChg chg="add mod ord">
          <ac:chgData name="Bethany Bolen" userId="8e338a04f9f07398" providerId="LiveId" clId="{ECD4980E-D295-45A4-820A-5C2E0759EC3B}" dt="2023-05-01T19:03:00.708" v="789" actId="12789"/>
          <ac:picMkLst>
            <pc:docMk/>
            <pc:sldMk cId="236827471" sldId="1005"/>
            <ac:picMk id="6" creationId="{1B8D03F0-957B-817F-1FF6-2E0DA01A792E}"/>
          </ac:picMkLst>
        </pc:picChg>
        <pc:picChg chg="del">
          <ac:chgData name="Bethany Bolen" userId="8e338a04f9f07398" providerId="LiveId" clId="{ECD4980E-D295-45A4-820A-5C2E0759EC3B}" dt="2023-05-01T19:03:01.524" v="790" actId="478"/>
          <ac:picMkLst>
            <pc:docMk/>
            <pc:sldMk cId="236827471" sldId="1005"/>
            <ac:picMk id="8" creationId="{2ECF7FF0-9613-BA78-24E7-2C215CB69D9A}"/>
          </ac:picMkLst>
        </pc:picChg>
      </pc:sldChg>
      <pc:sldChg chg="addSp delSp modSp add mod modNotesTx">
        <pc:chgData name="Bethany Bolen" userId="8e338a04f9f07398" providerId="LiveId" clId="{ECD4980E-D295-45A4-820A-5C2E0759EC3B}" dt="2023-05-01T19:05:02.139" v="827" actId="20577"/>
        <pc:sldMkLst>
          <pc:docMk/>
          <pc:sldMk cId="106522510" sldId="1006"/>
        </pc:sldMkLst>
        <pc:spChg chg="mod">
          <ac:chgData name="Bethany Bolen" userId="8e338a04f9f07398" providerId="LiveId" clId="{ECD4980E-D295-45A4-820A-5C2E0759EC3B}" dt="2023-05-01T19:04:56.138" v="826" actId="14100"/>
          <ac:spMkLst>
            <pc:docMk/>
            <pc:sldMk cId="106522510" sldId="1006"/>
            <ac:spMk id="6" creationId="{3E8B6FB1-665D-B540-ABB2-B47DA67C8AFF}"/>
          </ac:spMkLst>
        </pc:spChg>
        <pc:picChg chg="del">
          <ac:chgData name="Bethany Bolen" userId="8e338a04f9f07398" providerId="LiveId" clId="{ECD4980E-D295-45A4-820A-5C2E0759EC3B}" dt="2023-05-01T19:04:34.590" v="818" actId="478"/>
          <ac:picMkLst>
            <pc:docMk/>
            <pc:sldMk cId="106522510" sldId="1006"/>
            <ac:picMk id="7" creationId="{ED821728-61DA-4974-97F5-6F8E282A850A}"/>
          </ac:picMkLst>
        </pc:picChg>
        <pc:picChg chg="add mod ord">
          <ac:chgData name="Bethany Bolen" userId="8e338a04f9f07398" providerId="LiveId" clId="{ECD4980E-D295-45A4-820A-5C2E0759EC3B}" dt="2023-05-01T19:04:36.847" v="820" actId="1076"/>
          <ac:picMkLst>
            <pc:docMk/>
            <pc:sldMk cId="106522510" sldId="1006"/>
            <ac:picMk id="8" creationId="{E46227C4-6C83-DE74-9A9D-E988F9CB9E77}"/>
          </ac:picMkLst>
        </pc:picChg>
      </pc:sldChg>
      <pc:sldChg chg="addSp delSp modSp add mod">
        <pc:chgData name="Bethany Bolen" userId="8e338a04f9f07398" providerId="LiveId" clId="{ECD4980E-D295-45A4-820A-5C2E0759EC3B}" dt="2023-05-01T19:07:28.320" v="872" actId="5793"/>
        <pc:sldMkLst>
          <pc:docMk/>
          <pc:sldMk cId="2357856608" sldId="1007"/>
        </pc:sldMkLst>
        <pc:spChg chg="add mod">
          <ac:chgData name="Bethany Bolen" userId="8e338a04f9f07398" providerId="LiveId" clId="{ECD4980E-D295-45A4-820A-5C2E0759EC3B}" dt="2023-05-01T19:07:28.320" v="872" actId="5793"/>
          <ac:spMkLst>
            <pc:docMk/>
            <pc:sldMk cId="2357856608" sldId="1007"/>
            <ac:spMk id="22" creationId="{A997EDCB-DA12-81FC-C978-0CC8BE927D86}"/>
          </ac:spMkLst>
        </pc:spChg>
        <pc:picChg chg="del">
          <ac:chgData name="Bethany Bolen" userId="8e338a04f9f07398" providerId="LiveId" clId="{ECD4980E-D295-45A4-820A-5C2E0759EC3B}" dt="2023-05-01T19:07:03.597" v="866" actId="478"/>
          <ac:picMkLst>
            <pc:docMk/>
            <pc:sldMk cId="2357856608" sldId="1007"/>
            <ac:picMk id="8" creationId="{FD86F50F-3068-4777-B57A-039D66FE5EA7}"/>
          </ac:picMkLst>
        </pc:picChg>
        <pc:picChg chg="add mod ord">
          <ac:chgData name="Bethany Bolen" userId="8e338a04f9f07398" providerId="LiveId" clId="{ECD4980E-D295-45A4-820A-5C2E0759EC3B}" dt="2023-05-01T19:07:02.567" v="865" actId="962"/>
          <ac:picMkLst>
            <pc:docMk/>
            <pc:sldMk cId="2357856608" sldId="1007"/>
            <ac:picMk id="21" creationId="{F2647FF7-28F6-FAA4-51AE-B0311E0D43FA}"/>
          </ac:picMkLst>
        </pc:picChg>
      </pc:sldChg>
      <pc:sldChg chg="addSp delSp modSp add mod modNotesTx">
        <pc:chgData name="Bethany Bolen" userId="8e338a04f9f07398" providerId="LiveId" clId="{ECD4980E-D295-45A4-820A-5C2E0759EC3B}" dt="2023-05-01T19:14:00.429" v="1027" actId="478"/>
        <pc:sldMkLst>
          <pc:docMk/>
          <pc:sldMk cId="3248310515" sldId="1008"/>
        </pc:sldMkLst>
        <pc:picChg chg="del mod ord">
          <ac:chgData name="Bethany Bolen" userId="8e338a04f9f07398" providerId="LiveId" clId="{ECD4980E-D295-45A4-820A-5C2E0759EC3B}" dt="2023-05-01T19:13:39.117" v="1018" actId="478"/>
          <ac:picMkLst>
            <pc:docMk/>
            <pc:sldMk cId="3248310515" sldId="1008"/>
            <ac:picMk id="6" creationId="{E67C87E3-D174-A9C0-8428-8C82EE659061}"/>
          </ac:picMkLst>
        </pc:picChg>
        <pc:picChg chg="add del mod ord">
          <ac:chgData name="Bethany Bolen" userId="8e338a04f9f07398" providerId="LiveId" clId="{ECD4980E-D295-45A4-820A-5C2E0759EC3B}" dt="2023-05-01T19:14:00.429" v="1027" actId="478"/>
          <ac:picMkLst>
            <pc:docMk/>
            <pc:sldMk cId="3248310515" sldId="1008"/>
            <ac:picMk id="7" creationId="{E779BFA1-ADCA-89E4-A619-86F82328BF44}"/>
          </ac:picMkLst>
        </pc:picChg>
        <pc:picChg chg="add mod ord">
          <ac:chgData name="Bethany Bolen" userId="8e338a04f9f07398" providerId="LiveId" clId="{ECD4980E-D295-45A4-820A-5C2E0759EC3B}" dt="2023-05-01T19:13:59.454" v="1026" actId="12789"/>
          <ac:picMkLst>
            <pc:docMk/>
            <pc:sldMk cId="3248310515" sldId="1008"/>
            <ac:picMk id="9" creationId="{7418F80F-5A89-CA02-489A-83F118244BE8}"/>
          </ac:picMkLst>
        </pc:picChg>
        <pc:picChg chg="del">
          <ac:chgData name="Bethany Bolen" userId="8e338a04f9f07398" providerId="LiveId" clId="{ECD4980E-D295-45A4-820A-5C2E0759EC3B}" dt="2023-05-01T19:12:59.649" v="1007" actId="478"/>
          <ac:picMkLst>
            <pc:docMk/>
            <pc:sldMk cId="3248310515" sldId="1008"/>
            <ac:picMk id="1026" creationId="{00000000-0000-0000-0000-000000000000}"/>
          </ac:picMkLst>
        </pc:picChg>
      </pc:sldChg>
      <pc:sldChg chg="delSp modSp add mod modNotesTx">
        <pc:chgData name="Bethany Bolen" userId="8e338a04f9f07398" providerId="LiveId" clId="{ECD4980E-D295-45A4-820A-5C2E0759EC3B}" dt="2023-05-01T19:15:54.070" v="1072" actId="20577"/>
        <pc:sldMkLst>
          <pc:docMk/>
          <pc:sldMk cId="450657560" sldId="1009"/>
        </pc:sldMkLst>
        <pc:picChg chg="mod ord">
          <ac:chgData name="Bethany Bolen" userId="8e338a04f9f07398" providerId="LiveId" clId="{ECD4980E-D295-45A4-820A-5C2E0759EC3B}" dt="2023-05-01T19:15:26.756" v="1059" actId="12789"/>
          <ac:picMkLst>
            <pc:docMk/>
            <pc:sldMk cId="450657560" sldId="1009"/>
            <ac:picMk id="6" creationId="{52B6673C-35DF-6AC0-6FAE-0ADD3D53DFA5}"/>
          </ac:picMkLst>
        </pc:picChg>
        <pc:picChg chg="mod">
          <ac:chgData name="Bethany Bolen" userId="8e338a04f9f07398" providerId="LiveId" clId="{ECD4980E-D295-45A4-820A-5C2E0759EC3B}" dt="2023-05-01T19:15:37.879" v="1069" actId="1037"/>
          <ac:picMkLst>
            <pc:docMk/>
            <pc:sldMk cId="450657560" sldId="1009"/>
            <ac:picMk id="2050" creationId="{00000000-0000-0000-0000-000000000000}"/>
          </ac:picMkLst>
        </pc:picChg>
        <pc:picChg chg="del">
          <ac:chgData name="Bethany Bolen" userId="8e338a04f9f07398" providerId="LiveId" clId="{ECD4980E-D295-45A4-820A-5C2E0759EC3B}" dt="2023-05-01T19:15:28.121" v="1060" actId="478"/>
          <ac:picMkLst>
            <pc:docMk/>
            <pc:sldMk cId="450657560" sldId="1009"/>
            <ac:picMk id="11266" creationId="{00000000-0000-0000-0000-000000000000}"/>
          </ac:picMkLst>
        </pc:picChg>
      </pc:sldChg>
    </pc:docChg>
  </pc:docChgLst>
  <pc:docChgLst>
    <pc:chgData name="Todd Bolen" userId="a511567d1bf03c50" providerId="LiveId" clId="{0CAFBDB6-8831-4938-920E-7CEA1D5C6B06}"/>
    <pc:docChg chg="custSel modSld">
      <pc:chgData name="Todd Bolen" userId="a511567d1bf03c50" providerId="LiveId" clId="{0CAFBDB6-8831-4938-920E-7CEA1D5C6B06}" dt="2023-07-05T03:50:42.030" v="4" actId="478"/>
      <pc:docMkLst>
        <pc:docMk/>
      </pc:docMkLst>
      <pc:sldChg chg="addSp delSp modSp mod">
        <pc:chgData name="Todd Bolen" userId="a511567d1bf03c50" providerId="LiveId" clId="{0CAFBDB6-8831-4938-920E-7CEA1D5C6B06}" dt="2023-07-05T03:50:42.030" v="4" actId="478"/>
        <pc:sldMkLst>
          <pc:docMk/>
          <pc:sldMk cId="3643723177" sldId="988"/>
        </pc:sldMkLst>
        <pc:spChg chg="del">
          <ac:chgData name="Todd Bolen" userId="a511567d1bf03c50" providerId="LiveId" clId="{0CAFBDB6-8831-4938-920E-7CEA1D5C6B06}" dt="2023-07-05T03:50:42.030" v="4" actId="478"/>
          <ac:spMkLst>
            <pc:docMk/>
            <pc:sldMk cId="3643723177" sldId="988"/>
            <ac:spMk id="5" creationId="{F9A40DFC-0292-44BF-6CD4-2D6AF6721BED}"/>
          </ac:spMkLst>
        </pc:spChg>
        <pc:picChg chg="add mod ord">
          <ac:chgData name="Todd Bolen" userId="a511567d1bf03c50" providerId="LiveId" clId="{0CAFBDB6-8831-4938-920E-7CEA1D5C6B06}" dt="2023-07-05T03:50:40.014" v="3" actId="14100"/>
          <ac:picMkLst>
            <pc:docMk/>
            <pc:sldMk cId="3643723177" sldId="988"/>
            <ac:picMk id="7" creationId="{18BF7ABE-9E5F-AB21-3C16-B3D3136189B8}"/>
          </ac:picMkLst>
        </pc:picChg>
        <pc:picChg chg="del">
          <ac:chgData name="Todd Bolen" userId="a511567d1bf03c50" providerId="LiveId" clId="{0CAFBDB6-8831-4938-920E-7CEA1D5C6B06}" dt="2023-07-05T03:50:35.534" v="2" actId="478"/>
          <ac:picMkLst>
            <pc:docMk/>
            <pc:sldMk cId="3643723177" sldId="988"/>
            <ac:picMk id="5122" creationId="{00000000-0000-0000-0000-000000000000}"/>
          </ac:picMkLst>
        </pc:picChg>
      </pc:sldChg>
    </pc:docChg>
  </pc:docChgLst>
  <pc:docChgLst>
    <pc:chgData name="Bethany Bolen" userId="8e338a04f9f07398" providerId="LiveId" clId="{4DC6BE82-0DD8-4911-940B-80E6BEB6267A}"/>
    <pc:docChg chg="custSel modSld">
      <pc:chgData name="Bethany Bolen" userId="8e338a04f9f07398" providerId="LiveId" clId="{4DC6BE82-0DD8-4911-940B-80E6BEB6267A}" dt="2023-06-02T23:39:12.800" v="28" actId="20577"/>
      <pc:docMkLst>
        <pc:docMk/>
      </pc:docMkLst>
      <pc:sldChg chg="addSp delSp modSp mod modNotesTx">
        <pc:chgData name="Bethany Bolen" userId="8e338a04f9f07398" providerId="LiveId" clId="{4DC6BE82-0DD8-4911-940B-80E6BEB6267A}" dt="2023-06-02T23:38:31.715" v="13"/>
        <pc:sldMkLst>
          <pc:docMk/>
          <pc:sldMk cId="1903948448" sldId="298"/>
        </pc:sldMkLst>
        <pc:spChg chg="add mod">
          <ac:chgData name="Bethany Bolen" userId="8e338a04f9f07398" providerId="LiveId" clId="{4DC6BE82-0DD8-4911-940B-80E6BEB6267A}" dt="2023-06-02T23:36:47.040" v="5" actId="20577"/>
          <ac:spMkLst>
            <pc:docMk/>
            <pc:sldMk cId="1903948448" sldId="298"/>
            <ac:spMk id="5" creationId="{B4F00600-29E8-AFA3-E311-C94FEA94F993}"/>
          </ac:spMkLst>
        </pc:spChg>
        <pc:spChg chg="add del">
          <ac:chgData name="Bethany Bolen" userId="8e338a04f9f07398" providerId="LiveId" clId="{4DC6BE82-0DD8-4911-940B-80E6BEB6267A}" dt="2023-06-02T23:37:12.651" v="7" actId="478"/>
          <ac:spMkLst>
            <pc:docMk/>
            <pc:sldMk cId="1903948448" sldId="298"/>
            <ac:spMk id="7" creationId="{B816258D-7F2F-9A2A-20C0-0CAABEAF9A18}"/>
          </ac:spMkLst>
        </pc:spChg>
      </pc:sldChg>
      <pc:sldChg chg="addSp modSp mod modNotesTx">
        <pc:chgData name="Bethany Bolen" userId="8e338a04f9f07398" providerId="LiveId" clId="{4DC6BE82-0DD8-4911-940B-80E6BEB6267A}" dt="2023-06-02T23:39:12.800" v="28" actId="20577"/>
        <pc:sldMkLst>
          <pc:docMk/>
          <pc:sldMk cId="1588347959" sldId="1002"/>
        </pc:sldMkLst>
        <pc:spChg chg="add mod">
          <ac:chgData name="Bethany Bolen" userId="8e338a04f9f07398" providerId="LiveId" clId="{4DC6BE82-0DD8-4911-940B-80E6BEB6267A}" dt="2023-06-02T23:38:04.442" v="11" actId="2085"/>
          <ac:spMkLst>
            <pc:docMk/>
            <pc:sldMk cId="1588347959" sldId="1002"/>
            <ac:spMk id="5" creationId="{36BA50E0-F274-8AF5-CDE1-2098F37066AE}"/>
          </ac:spMkLst>
        </pc:spChg>
        <pc:spChg chg="add mod">
          <ac:chgData name="Bethany Bolen" userId="8e338a04f9f07398" providerId="LiveId" clId="{4DC6BE82-0DD8-4911-940B-80E6BEB6267A}" dt="2023-06-02T23:38:58.625" v="18" actId="20577"/>
          <ac:spMkLst>
            <pc:docMk/>
            <pc:sldMk cId="1588347959" sldId="1002"/>
            <ac:spMk id="6" creationId="{66F147A8-F498-6C6F-DECC-95AE1F9A3D6D}"/>
          </ac:spMkLst>
        </pc:spChg>
      </pc:sldChg>
    </pc:docChg>
  </pc:docChgLst>
  <pc:docChgLst>
    <pc:chgData name="Katie Bolen" userId="aa78ffc0c2b120ec" providerId="LiveId" clId="{17A545E6-2CFE-4ED3-907C-8E883658205C}"/>
    <pc:docChg chg="custSel addSld delSld modSld">
      <pc:chgData name="Katie Bolen" userId="aa78ffc0c2b120ec" providerId="LiveId" clId="{17A545E6-2CFE-4ED3-907C-8E883658205C}" dt="2023-06-01T22:51:01.824" v="12" actId="478"/>
      <pc:docMkLst>
        <pc:docMk/>
      </pc:docMkLst>
      <pc:sldChg chg="addSp delSp modSp mod">
        <pc:chgData name="Katie Bolen" userId="aa78ffc0c2b120ec" providerId="LiveId" clId="{17A545E6-2CFE-4ED3-907C-8E883658205C}" dt="2023-05-18T20:54:24.780" v="7" actId="478"/>
        <pc:sldMkLst>
          <pc:docMk/>
          <pc:sldMk cId="1704982424" sldId="324"/>
        </pc:sldMkLst>
        <pc:picChg chg="add mod ord">
          <ac:chgData name="Katie Bolen" userId="aa78ffc0c2b120ec" providerId="LiveId" clId="{17A545E6-2CFE-4ED3-907C-8E883658205C}" dt="2023-05-18T20:54:23.603" v="6" actId="167"/>
          <ac:picMkLst>
            <pc:docMk/>
            <pc:sldMk cId="1704982424" sldId="324"/>
            <ac:picMk id="6" creationId="{1B4A3E57-9692-FABE-B285-1434BE3B0BC3}"/>
          </ac:picMkLst>
        </pc:picChg>
        <pc:picChg chg="del">
          <ac:chgData name="Katie Bolen" userId="aa78ffc0c2b120ec" providerId="LiveId" clId="{17A545E6-2CFE-4ED3-907C-8E883658205C}" dt="2023-05-18T20:54:24.780" v="7" actId="478"/>
          <ac:picMkLst>
            <pc:docMk/>
            <pc:sldMk cId="1704982424" sldId="324"/>
            <ac:picMk id="11" creationId="{A16782DE-95EE-4BB2-9D6C-80D30DA82987}"/>
          </ac:picMkLst>
        </pc:picChg>
      </pc:sldChg>
      <pc:sldChg chg="addSp delSp modSp mod">
        <pc:chgData name="Katie Bolen" userId="aa78ffc0c2b120ec" providerId="LiveId" clId="{17A545E6-2CFE-4ED3-907C-8E883658205C}" dt="2023-06-01T22:51:01.824" v="12" actId="478"/>
        <pc:sldMkLst>
          <pc:docMk/>
          <pc:sldMk cId="1031843906" sldId="656"/>
        </pc:sldMkLst>
        <pc:picChg chg="add mod ord">
          <ac:chgData name="Katie Bolen" userId="aa78ffc0c2b120ec" providerId="LiveId" clId="{17A545E6-2CFE-4ED3-907C-8E883658205C}" dt="2023-06-01T22:51:01.473" v="10" actId="27614"/>
          <ac:picMkLst>
            <pc:docMk/>
            <pc:sldMk cId="1031843906" sldId="656"/>
            <ac:picMk id="6" creationId="{A6D8431D-F217-B228-271F-AC915481E8FE}"/>
          </ac:picMkLst>
        </pc:picChg>
        <pc:picChg chg="del mod">
          <ac:chgData name="Katie Bolen" userId="aa78ffc0c2b120ec" providerId="LiveId" clId="{17A545E6-2CFE-4ED3-907C-8E883658205C}" dt="2023-06-01T22:51:01.824" v="12" actId="478"/>
          <ac:picMkLst>
            <pc:docMk/>
            <pc:sldMk cId="1031843906" sldId="656"/>
            <ac:picMk id="7" creationId="{1EC5C535-1947-5D25-86D7-A1FA706B9CF8}"/>
          </ac:picMkLst>
        </pc:picChg>
      </pc:sldChg>
      <pc:sldChg chg="modSp add del mod">
        <pc:chgData name="Katie Bolen" userId="aa78ffc0c2b120ec" providerId="LiveId" clId="{17A545E6-2CFE-4ED3-907C-8E883658205C}" dt="2023-05-10T16:55:20.699" v="2" actId="47"/>
        <pc:sldMkLst>
          <pc:docMk/>
          <pc:sldMk cId="3227777027" sldId="854"/>
        </pc:sldMkLst>
        <pc:spChg chg="mod">
          <ac:chgData name="Katie Bolen" userId="aa78ffc0c2b120ec" providerId="LiveId" clId="{17A545E6-2CFE-4ED3-907C-8E883658205C}" dt="2023-05-10T16:55:08.760" v="1" actId="20577"/>
          <ac:spMkLst>
            <pc:docMk/>
            <pc:sldMk cId="3227777027" sldId="854"/>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Thessalonians 5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https://www.bibleplaces.com/thessalonians/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Kris Udd,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Thessalonians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079883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Galatians 4:10, the same </a:t>
            </a:r>
            <a:r>
              <a:rPr lang="en-US" baseline="0" dirty="0"/>
              <a:t>word “season” (Gk. </a:t>
            </a:r>
            <a:r>
              <a:rPr lang="en-US" i="1" baseline="0" dirty="0" err="1"/>
              <a:t>kairos</a:t>
            </a:r>
            <a:r>
              <a:rPr lang="en-US" baseline="0" dirty="0"/>
              <a:t>, </a:t>
            </a:r>
            <a:r>
              <a:rPr lang="el-GR" sz="1200" b="0" i="0" u="none" strike="noStrike" kern="1200" baseline="0" dirty="0">
                <a:solidFill>
                  <a:schemeClr val="tx1"/>
                </a:solidFill>
                <a:latin typeface="+mn-lt"/>
                <a:ea typeface="+mn-ea"/>
                <a:cs typeface="+mn-cs"/>
              </a:rPr>
              <a:t>καιρός</a:t>
            </a:r>
            <a:r>
              <a:rPr lang="en-US" baseline="0" dirty="0"/>
              <a:t>) is used with reference to the four seasons of the year. Elsewhere it is used more generally to refer periods of time (e.g., 2 Tim 4:3; </a:t>
            </a:r>
            <a:r>
              <a:rPr lang="en-US" baseline="0" dirty="0" err="1"/>
              <a:t>Eph</a:t>
            </a:r>
            <a:r>
              <a:rPr lang="en-US" baseline="0" dirty="0"/>
              <a:t> 6:18) or especially to times of crisis (e.g., Mark 13:33; 1 </a:t>
            </a:r>
            <a:r>
              <a:rPr lang="en-US" baseline="0" dirty="0" err="1"/>
              <a:t>Cor</a:t>
            </a:r>
            <a:r>
              <a:rPr lang="en-US" baseline="0" dirty="0"/>
              <a:t> 4:5), which appears to be its intended meaning here as well. The four seasons of the year are represented at the four corners of this floor mosaic from the House of Dionysus at Paphos on the island of Cyprus. The figure in the lower left represents winter; moving clockwise the other corners represent spring, summer, and fall. The figure in the center has not been identified. By analogy, Paul states that the Thessalonian believers are well aware of the spiritual “seasons” that are approaching. This mosaic comes from the House of Dionysus, Room 3, in Paphos, Cyprus. </a:t>
            </a:r>
            <a:endParaRPr lang="en-US" dirty="0"/>
          </a:p>
          <a:p>
            <a:endParaRPr lang="en-US" dirty="0"/>
          </a:p>
          <a:p>
            <a:r>
              <a:rPr lang="en-US" dirty="0"/>
              <a:t>tb030505440h</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4135569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an even older period comes this unfinished</a:t>
            </a:r>
            <a:r>
              <a:rPr lang="en-US" baseline="0" dirty="0"/>
              <a:t> bust of the Egyptian queen Nefertiti. Although much of the face has been completed, black paint has been used to mark areas that still need work, especially the eyes, nose, and brow. A number of similarly unfinished works were discovered at Amarna, perhaps a sign of the interruption caused by the death of Akhenaten. This bust was photographed at the </a:t>
            </a:r>
            <a:r>
              <a:rPr lang="en-US" baseline="0" dirty="0" err="1"/>
              <a:t>Neues</a:t>
            </a:r>
            <a:r>
              <a:rPr lang="en-US" baseline="0" dirty="0"/>
              <a:t> Museum in Berlin. </a:t>
            </a:r>
            <a:r>
              <a:rPr lang="en-US" dirty="0"/>
              <a:t>This image comes from Miguel </a:t>
            </a:r>
            <a:r>
              <a:rPr lang="en-US" dirty="0" err="1"/>
              <a:t>Hermoso</a:t>
            </a:r>
            <a:r>
              <a:rPr lang="en-US" dirty="0"/>
              <a:t> Cuesta and is licensed under CC BY-SA 4.0, via Wikimedia Commons: https://commons.wikimedia.org/wiki/File:Berl%C3%ADn_cabeza_Nefertiti_03.JPG.</a:t>
            </a:r>
          </a:p>
          <a:p>
            <a:endParaRPr lang="en-US" dirty="0"/>
          </a:p>
          <a:p>
            <a:r>
              <a:rPr lang="en-US" dirty="0"/>
              <a:t>wiki041920141352164991</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bust of a male head, possibly intended to represent a Roman emperor, portrays him with a fold of his toga pulled over his head as a mark of piety. The larger statue probably depicted him either in prayer or offering a sacrifice. </a:t>
            </a:r>
            <a:r>
              <a:rPr lang="en-US" dirty="0"/>
              <a:t>This image comes from The Metropolitan Museum of Art and is in the public domain. Source: https://www.metmuseum.org/art/collection/search/255979.</a:t>
            </a:r>
          </a:p>
          <a:p>
            <a:endParaRPr lang="en-US" dirty="0"/>
          </a:p>
          <a:p>
            <a:r>
              <a:rPr lang="en-US" dirty="0"/>
              <a:t>met255979h</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1433242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greeting uses</a:t>
            </a:r>
            <a:r>
              <a:rPr lang="en-US" baseline="0" dirty="0"/>
              <a:t> some of the most common language found in letters of his day. Paul’s phrase “Greet all the brothers” (Gk. </a:t>
            </a:r>
            <a:r>
              <a:rPr lang="el-GR" sz="1200" b="0" i="0" u="none" strike="noStrike" kern="1200" baseline="0" dirty="0">
                <a:solidFill>
                  <a:schemeClr val="tx1"/>
                </a:solidFill>
                <a:latin typeface="+mn-lt"/>
                <a:ea typeface="+mn-ea"/>
                <a:cs typeface="+mn-cs"/>
              </a:rPr>
              <a:t>Ἀσπάσασθε τοὺς ἀδελφοὺς πάντας</a:t>
            </a:r>
            <a:r>
              <a:rPr lang="en-US" baseline="0" dirty="0"/>
              <a:t>) is mirrored almost exactly in the closing of this letter, when Diogenes states, “Greet all those at home” (Gk. </a:t>
            </a:r>
            <a:r>
              <a:rPr lang="el-GR" baseline="0" dirty="0"/>
              <a:t>ασπαζου τους εν οικω παντες</a:t>
            </a:r>
            <a:r>
              <a:rPr lang="en-US" baseline="0" dirty="0"/>
              <a:t>).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baseline="0" dirty="0"/>
              <a:t>http://quod.lib.umich.edu/a/apis/x-1257/c2_7r.tif</a:t>
            </a:r>
            <a:r>
              <a:rPr lang="en-US" sz="1200" kern="1200" dirty="0">
                <a:solidFill>
                  <a:schemeClr val="tx1"/>
                </a:solidFill>
                <a:effectLst/>
                <a:latin typeface="+mn-lt"/>
                <a:ea typeface="+mn-ea"/>
                <a:cs typeface="+mn-cs"/>
              </a:rPr>
              <a:t>. University of Michigan Library Digital Collections. Accessed: </a:t>
            </a:r>
            <a:r>
              <a:rPr lang="en-US" baseline="0" dirty="0"/>
              <a:t>Feb 12, 2020</a:t>
            </a:r>
            <a:r>
              <a:rPr lang="en-US" sz="1200" kern="1200" dirty="0">
                <a:solidFill>
                  <a:schemeClr val="tx1"/>
                </a:solidFill>
                <a:effectLst/>
                <a:latin typeface="+mn-lt"/>
                <a:ea typeface="+mn-ea"/>
                <a:cs typeface="+mn-cs"/>
              </a:rPr>
              <a:t>.</a:t>
            </a:r>
            <a:endParaRPr lang="en-US" baseline="0" dirty="0"/>
          </a:p>
          <a:p>
            <a:endParaRPr lang="en-US" baseline="0" dirty="0"/>
          </a:p>
          <a:p>
            <a:r>
              <a:rPr lang="en-US" baseline="0" dirty="0"/>
              <a:t>umich1257125222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41839580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kiss of salutation is often commended in the New Testament (cf. Rom 16:16; 1 Cor 16:20; 2 Cor 13:12; 1 Pet 5:14). This continues to be a common way of greeting in the Middle Eastern world. This American Colony photograph was taken </a:t>
            </a:r>
            <a:r>
              <a:rPr lang="en-US" sz="1200" b="0" i="0" kern="1200" dirty="0">
                <a:solidFill>
                  <a:schemeClr val="tx1"/>
                </a:solidFill>
                <a:effectLst/>
                <a:latin typeface="+mn-lt"/>
                <a:ea typeface="+mn-ea"/>
                <a:cs typeface="+mn-cs"/>
              </a:rPr>
              <a:t>between 1898 and 1946.</a:t>
            </a:r>
            <a:endParaRPr lang="en-US" dirty="0"/>
          </a:p>
          <a:p>
            <a:endParaRPr lang="en-US" dirty="0"/>
          </a:p>
          <a:p>
            <a:r>
              <a:rPr lang="en-US" dirty="0"/>
              <a:t>mat23092</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41839580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between 1900 and 1920.</a:t>
            </a:r>
          </a:p>
          <a:p>
            <a:endParaRPr lang="en-US" dirty="0"/>
          </a:p>
          <a:p>
            <a:r>
              <a:rPr lang="en-US" dirty="0"/>
              <a:t>mat01874h</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2267468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photograph was taken during the celebration following the slaying of the lambs during Passover.</a:t>
            </a:r>
          </a:p>
          <a:p>
            <a:endParaRPr lang="en-US" dirty="0"/>
          </a:p>
          <a:p>
            <a:r>
              <a:rPr lang="en-US" dirty="0"/>
              <a:t>sj041800108h</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32273012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Kissing</a:t>
            </a:r>
            <a:r>
              <a:rPr lang="en-US" baseline="0" dirty="0"/>
              <a:t> was also used as a romantic gesture in Greco-Roman culture, as illustrated on this lamp fragment (notice the arm of the man wrapped behind and over the head of the woman). This likely explains Paul’s qualification that the greeting is to be with a “holy” (Gk. </a:t>
            </a:r>
            <a:r>
              <a:rPr lang="en-US" i="1" baseline="0" dirty="0" err="1"/>
              <a:t>hagios</a:t>
            </a:r>
            <a:r>
              <a:rPr lang="en-US" baseline="0" dirty="0"/>
              <a:t>, </a:t>
            </a:r>
            <a:r>
              <a:rPr lang="el-GR" sz="1200" b="0" i="0" u="none" strike="noStrike" kern="1200" baseline="0" dirty="0">
                <a:solidFill>
                  <a:schemeClr val="tx1"/>
                </a:solidFill>
                <a:latin typeface="+mn-lt"/>
                <a:ea typeface="+mn-ea"/>
                <a:cs typeface="+mn-cs"/>
              </a:rPr>
              <a:t>ἅγιος</a:t>
            </a:r>
            <a:r>
              <a:rPr lang="en-US" baseline="0" dirty="0"/>
              <a:t>) kiss, that is, one that is not carnal or profane, but that reflects the godly love that should exist among believers. This depiction appears on an </a:t>
            </a:r>
            <a:r>
              <a:rPr lang="en-US" baseline="0" dirty="0" err="1"/>
              <a:t>oscillum</a:t>
            </a:r>
            <a:r>
              <a:rPr lang="en-US" baseline="0" dirty="0"/>
              <a:t>. </a:t>
            </a:r>
            <a:r>
              <a:rPr lang="en-US" baseline="0" dirty="0" err="1"/>
              <a:t>Oscilla</a:t>
            </a:r>
            <a:r>
              <a:rPr lang="en-US" baseline="0" dirty="0"/>
              <a:t> were clay disks that were hung up as offerings to various deities, most commonly depicting masks or faces. This example comes from Tarsus. It was photographed at the </a:t>
            </a:r>
            <a:r>
              <a:rPr lang="en-US" dirty="0"/>
              <a:t>Louvre Museum. This image comes from Jastrow and is in the public</a:t>
            </a:r>
            <a:r>
              <a:rPr lang="en-US" baseline="0" dirty="0"/>
              <a:t> domain, via Wikimedia Commons: https://commons.wikimedia.org/wiki/File:Oscillum_kiss_Louvre_Tarse92a.jpg.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wiki0101200717532006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32273012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language here is quite strong. To “adjure” (Gk. </a:t>
            </a:r>
            <a:r>
              <a:rPr lang="en-US" i="1" dirty="0" err="1"/>
              <a:t>enorkizō</a:t>
            </a:r>
            <a:r>
              <a:rPr lang="en-US" dirty="0"/>
              <a:t>, </a:t>
            </a:r>
            <a:r>
              <a:rPr lang="el-GR" sz="1200" b="0" i="0" u="none" strike="noStrike" kern="1200" baseline="0" dirty="0">
                <a:solidFill>
                  <a:schemeClr val="tx1"/>
                </a:solidFill>
                <a:latin typeface="+mn-lt"/>
                <a:ea typeface="+mn-ea"/>
                <a:cs typeface="+mn-cs"/>
              </a:rPr>
              <a:t>ἐνορκίζω</a:t>
            </a:r>
            <a:r>
              <a:rPr lang="en-US" dirty="0"/>
              <a:t>) is to cause someone to swear or to place them under an oath. It is closely related to the noun</a:t>
            </a:r>
            <a:r>
              <a:rPr lang="en-US" baseline="0" dirty="0"/>
              <a:t> “oath” (Gk. </a:t>
            </a:r>
            <a:r>
              <a:rPr lang="en-US" i="1" baseline="0" dirty="0" err="1"/>
              <a:t>horkos</a:t>
            </a:r>
            <a:r>
              <a:rPr lang="en-US" baseline="0" dirty="0"/>
              <a:t>, </a:t>
            </a:r>
            <a:r>
              <a:rPr lang="el-GR" sz="1200" b="0" i="0" u="none" strike="noStrike" kern="1200" baseline="0" dirty="0">
                <a:solidFill>
                  <a:schemeClr val="tx1"/>
                </a:solidFill>
                <a:latin typeface="+mn-lt"/>
                <a:ea typeface="+mn-ea"/>
                <a:cs typeface="+mn-cs"/>
              </a:rPr>
              <a:t>ὅρκος</a:t>
            </a:r>
            <a:r>
              <a:rPr lang="en-US" baseline="0" dirty="0"/>
              <a:t>). Oaths were common in a variety of situations in the 1st century; citizens were often required to swear when filling out things like census forms or other documents that concerned the state. The document shown here is a death certificate, necessary to remove the deceased from the tax roll. The wife of the deceased swears to his death by the name of the emperor Claudius; it was actually quite common at this time for the testator to swear by the name of the Roman emperor.</a:t>
            </a:r>
          </a:p>
          <a:p>
            <a:endParaRPr lang="en-US" baseline="0" dirty="0"/>
          </a:p>
          <a:p>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baseline="0" dirty="0"/>
              <a:t>http://quod.lib.umich.edu/a/apis/x-3141/853r.tif</a:t>
            </a:r>
            <a:r>
              <a:rPr lang="en-US" sz="1200" kern="1200" dirty="0">
                <a:solidFill>
                  <a:schemeClr val="tx1"/>
                </a:solidFill>
                <a:effectLst/>
                <a:latin typeface="+mn-lt"/>
                <a:ea typeface="+mn-ea"/>
                <a:cs typeface="+mn-cs"/>
              </a:rPr>
              <a:t>. University of Michigan Library Digital Collections. Accessed: Feb 12, 2020.</a:t>
            </a:r>
            <a:endParaRPr lang="en-US" baseline="0" dirty="0"/>
          </a:p>
          <a:p>
            <a:endParaRPr lang="en-US" baseline="0" dirty="0"/>
          </a:p>
          <a:p>
            <a:r>
              <a:rPr lang="en-US" baseline="0" dirty="0"/>
              <a:t>umich3141853795</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415042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reason that Paul can command that this letter be read in the context of the church is because it was written with apostolic authority as the very word of God (1 </a:t>
            </a:r>
            <a:r>
              <a:rPr lang="en-US" baseline="0" dirty="0" err="1"/>
              <a:t>Thess</a:t>
            </a:r>
            <a:r>
              <a:rPr lang="en-US" baseline="0" dirty="0"/>
              <a:t> 2:3). When the scriptures are read, it is the means by which God speaks to his people. This sepulchral slab from the Catacomb of </a:t>
            </a:r>
            <a:r>
              <a:rPr lang="en-US" baseline="0" dirty="0" err="1"/>
              <a:t>Praetextatus</a:t>
            </a:r>
            <a:r>
              <a:rPr lang="en-US" baseline="0" dirty="0"/>
              <a:t> in Rome depicts Jesus seated and teaching. This artifact was photographed at the Vatican Museums.</a:t>
            </a:r>
            <a:endParaRPr lang="en-US" dirty="0"/>
          </a:p>
          <a:p>
            <a:endParaRPr lang="en-US" dirty="0"/>
          </a:p>
          <a:p>
            <a:r>
              <a:rPr lang="en-US" dirty="0"/>
              <a:t>tb0512175608h</a:t>
            </a:r>
          </a:p>
        </p:txBody>
      </p:sp>
      <p:sp>
        <p:nvSpPr>
          <p:cNvPr id="4" name="Slide Number Placeholder 3"/>
          <p:cNvSpPr>
            <a:spLocks noGrp="1"/>
          </p:cNvSpPr>
          <p:nvPr>
            <p:ph type="sldNum" sz="quarter" idx="5"/>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41504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Reading in the 1st century was always done aloud, whether</a:t>
            </a:r>
            <a:r>
              <a:rPr lang="en-US" baseline="0" dirty="0"/>
              <a:t> publicly or privately (Gamble 1995: 203)</a:t>
            </a:r>
            <a:r>
              <a:rPr lang="en-US" dirty="0"/>
              <a:t>. In part, this was because literacy in Greco-Roman societies</a:t>
            </a:r>
            <a:r>
              <a:rPr lang="en-US" baseline="0" dirty="0"/>
              <a:t> was only about 10 percent (Gamble 1995: 4). </a:t>
            </a:r>
            <a:r>
              <a:rPr lang="en-US" sz="1200" kern="1200" dirty="0">
                <a:solidFill>
                  <a:schemeClr val="tx1"/>
                </a:solidFill>
                <a:effectLst/>
                <a:latin typeface="+mn-lt"/>
                <a:ea typeface="+mn-ea"/>
                <a:cs typeface="+mn-cs"/>
              </a:rPr>
              <a:t>This digital image is courtesy of the Getty’s Open Content Program, via http://www.getty.edu/art/collection/objects/12138/akestorides-painter-attic-red-figure-cup-fragment-greek-attic-about-470-450-bc/. </a:t>
            </a:r>
          </a:p>
          <a:p>
            <a:endParaRPr lang="en-US" dirty="0"/>
          </a:p>
          <a:p>
            <a:r>
              <a:rPr lang="en-US" b="1" dirty="0"/>
              <a:t>Reference:</a:t>
            </a:r>
          </a:p>
          <a:p>
            <a:r>
              <a:rPr lang="en-US" sz="1200" kern="1200" dirty="0">
                <a:solidFill>
                  <a:schemeClr val="tx1"/>
                </a:solidFill>
                <a:effectLst/>
                <a:latin typeface="+mn-lt"/>
                <a:ea typeface="+mn-ea"/>
                <a:cs typeface="+mn-cs"/>
              </a:rPr>
              <a:t>Gamble, Harry Y. </a:t>
            </a:r>
          </a:p>
          <a:p>
            <a:pPr marL="685800" indent="-457200">
              <a:tabLst>
                <a:tab pos="685800" algn="l"/>
              </a:tabLst>
            </a:pPr>
            <a:r>
              <a:rPr lang="en-US" sz="1200" kern="1200" dirty="0">
                <a:solidFill>
                  <a:schemeClr val="tx1"/>
                </a:solidFill>
                <a:effectLst/>
                <a:latin typeface="+mn-lt"/>
                <a:ea typeface="+mn-ea"/>
                <a:cs typeface="+mn-cs"/>
              </a:rPr>
              <a:t>1995	</a:t>
            </a:r>
            <a:r>
              <a:rPr lang="en-US" sz="1200" i="1" kern="1200" dirty="0">
                <a:solidFill>
                  <a:schemeClr val="tx1"/>
                </a:solidFill>
                <a:effectLst/>
                <a:latin typeface="+mn-lt"/>
                <a:ea typeface="+mn-ea"/>
                <a:cs typeface="+mn-cs"/>
              </a:rPr>
              <a:t>Books and Readers in the Early Church: A History of Early Christian Texts</a:t>
            </a:r>
            <a:r>
              <a:rPr lang="en-US" sz="1200" kern="1200" dirty="0">
                <a:solidFill>
                  <a:schemeClr val="tx1"/>
                </a:solidFill>
                <a:effectLst/>
                <a:latin typeface="+mn-lt"/>
                <a:ea typeface="+mn-ea"/>
                <a:cs typeface="+mn-cs"/>
              </a:rPr>
              <a:t>. New Haven, CT: Yale University Press.</a:t>
            </a:r>
            <a:endParaRPr lang="en-US" dirty="0"/>
          </a:p>
          <a:p>
            <a:endParaRPr lang="en-US" dirty="0"/>
          </a:p>
          <a:p>
            <a:r>
              <a:rPr lang="en-US" dirty="0"/>
              <a:t>getty01423301h</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122975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a:t>
            </a:r>
            <a:r>
              <a:rPr lang="en-US" baseline="0" dirty="0"/>
              <a:t> also represents the four seasons. The figure at the top represents summer; moving counter-clockwise the viewer encounters fall, winter, and spring. This mosaic may come from Le </a:t>
            </a:r>
            <a:r>
              <a:rPr lang="en-US" baseline="0" dirty="0" err="1"/>
              <a:t>Capannelle</a:t>
            </a:r>
            <a:r>
              <a:rPr lang="en-US" baseline="0" dirty="0"/>
              <a:t> on the Via Appia Nuova in Rome. It was photographed at the </a:t>
            </a:r>
            <a:r>
              <a:rPr lang="en-US" dirty="0"/>
              <a:t>National Museum of Rome.</a:t>
            </a:r>
          </a:p>
          <a:p>
            <a:endParaRPr lang="en-US" dirty="0"/>
          </a:p>
          <a:p>
            <a:r>
              <a:rPr lang="en-US" dirty="0"/>
              <a:t>tb0513177881h</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4135569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ancient marble depiction of a man reading from a scroll was photographed at the Istanbul Archaeological Museum.</a:t>
            </a:r>
          </a:p>
          <a:p>
            <a:endParaRPr lang="en-US" dirty="0"/>
          </a:p>
          <a:p>
            <a:r>
              <a:rPr lang="en-US" dirty="0"/>
              <a:t>tb122916539h</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1580272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word “grace” (Gk. </a:t>
            </a:r>
            <a:r>
              <a:rPr lang="en-US" i="1" baseline="0" dirty="0" err="1"/>
              <a:t>charis</a:t>
            </a:r>
            <a:r>
              <a:rPr lang="en-US" baseline="0" dirty="0"/>
              <a:t>, </a:t>
            </a:r>
            <a:r>
              <a:rPr lang="el-GR" sz="1200" b="0" i="0" u="none" strike="noStrike" kern="1200" baseline="0" dirty="0">
                <a:solidFill>
                  <a:schemeClr val="tx1"/>
                </a:solidFill>
                <a:latin typeface="+mn-lt"/>
                <a:ea typeface="+mn-ea"/>
                <a:cs typeface="+mn-cs"/>
              </a:rPr>
              <a:t>χάρις</a:t>
            </a:r>
            <a:r>
              <a:rPr lang="en-US" baseline="0" dirty="0"/>
              <a:t>) can refer to a winning quality or attractiveness that invites a favorable reaction, which is probably the sense intended in the inscription shown in this photo. The word can also be used to refer to a beneficent disposition toward someone in the sense of favor or good will, which is likely the sense intended by Paul here. </a:t>
            </a:r>
            <a:r>
              <a:rPr lang="en-US" dirty="0"/>
              <a:t>This funerary slab reads “This is the resting place of Cleopatra </a:t>
            </a:r>
            <a:r>
              <a:rPr lang="en-US" dirty="0" err="1"/>
              <a:t>Phlegon</a:t>
            </a:r>
            <a:r>
              <a:rPr lang="en-US" dirty="0"/>
              <a:t>, remembered for grace.” It </a:t>
            </a:r>
            <a:r>
              <a:rPr lang="en-US" baseline="0" dirty="0"/>
              <a:t>comes from the Via </a:t>
            </a:r>
            <a:r>
              <a:rPr lang="en-US" baseline="0" dirty="0" err="1"/>
              <a:t>Nomentana</a:t>
            </a:r>
            <a:r>
              <a:rPr lang="en-US" baseline="0" dirty="0"/>
              <a:t> or Via </a:t>
            </a:r>
            <a:r>
              <a:rPr lang="en-US" baseline="0" dirty="0" err="1"/>
              <a:t>Salaria</a:t>
            </a:r>
            <a:r>
              <a:rPr lang="en-US" baseline="0" dirty="0"/>
              <a:t> in Rome. It was photographed at the </a:t>
            </a:r>
            <a:r>
              <a:rPr lang="en-US" dirty="0"/>
              <a:t>National Museum of</a:t>
            </a:r>
            <a:r>
              <a:rPr lang="en-US" baseline="0" dirty="0"/>
              <a:t> the</a:t>
            </a:r>
            <a:r>
              <a:rPr lang="en-US" dirty="0"/>
              <a:t> Diocletian Baths in 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tb0513178512h</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31602904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a:t>
            </a:r>
            <a:r>
              <a:rPr lang="en-US" baseline="0" dirty="0"/>
              <a:t> ancient marketplace of Thessalonica, representing the city and her people, and by extension the church that was there in the 1st century.</a:t>
            </a:r>
            <a:endParaRPr lang="en-US" dirty="0"/>
          </a:p>
          <a:p>
            <a:endParaRPr lang="en-US" dirty="0"/>
          </a:p>
          <a:p>
            <a:r>
              <a:rPr lang="en-US" dirty="0"/>
              <a:t>tb031306144h</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31602904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Thessalonians 5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https://www.bibleplaces.com/thessalonians/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Kris Udd,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Thessalonians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a:t>
            </a:r>
            <a:r>
              <a:rPr lang="en-US" baseline="0" dirty="0"/>
              <a:t> is well known that t</a:t>
            </a:r>
            <a:r>
              <a:rPr lang="en-US" dirty="0"/>
              <a:t>hieves prefer the cover of night for carrying out their nefarious activities. A common practice of ancient thieves was to rob graves, since sometimes valuable items were buried with the deceased. The inscription shown here, known as the Royal Steward Inscription, was taken from the stone over the entrance to a tomb in the Silwan neighborhood in the Kidron Valley, east of the Old City of Jerusalem. It reads, “This is [the tomb of …]-</a:t>
            </a:r>
            <a:r>
              <a:rPr lang="en-US" dirty="0" err="1"/>
              <a:t>yahu</a:t>
            </a:r>
            <a:r>
              <a:rPr lang="en-US" dirty="0"/>
              <a:t> who was over the house. There is no silver or gold [here, on]</a:t>
            </a:r>
            <a:r>
              <a:rPr lang="en-US" dirty="0" err="1"/>
              <a:t>ly</a:t>
            </a:r>
            <a:r>
              <a:rPr lang="en-US" dirty="0"/>
              <a:t> [his bones] and the bone[s of] his maidservant with him. Cursed is the man who would open this” (Aḥituv 2008: 44–48). From what can be seen of the name in this inscription (only the theophoric element “</a:t>
            </a:r>
            <a:r>
              <a:rPr lang="en-US" dirty="0" err="1"/>
              <a:t>yahu</a:t>
            </a:r>
            <a:r>
              <a:rPr lang="en-US" dirty="0"/>
              <a:t>”), it is quite possible that it refers to </a:t>
            </a:r>
            <a:r>
              <a:rPr lang="en-US" dirty="0" err="1"/>
              <a:t>Shebeniah</a:t>
            </a:r>
            <a:r>
              <a:rPr lang="en-US" dirty="0"/>
              <a:t> (Heb. </a:t>
            </a:r>
            <a:r>
              <a:rPr lang="en-US" i="1" dirty="0" err="1"/>
              <a:t>ševanyahu</a:t>
            </a:r>
            <a:r>
              <a:rPr lang="en-US" dirty="0"/>
              <a:t>, </a:t>
            </a:r>
            <a:r>
              <a:rPr lang="he-IL" sz="1200" kern="1200" dirty="0" err="1">
                <a:solidFill>
                  <a:schemeClr val="tx1"/>
                </a:solidFill>
                <a:effectLst/>
                <a:latin typeface="+mn-lt"/>
                <a:ea typeface="+mn-ea"/>
                <a:cs typeface="+mn-cs"/>
              </a:rPr>
              <a:t>שְׁבַנְיָהו</a:t>
            </a:r>
            <a:r>
              <a:rPr lang="he-IL" sz="1200" kern="1200" dirty="0">
                <a:solidFill>
                  <a:schemeClr val="tx1"/>
                </a:solidFill>
                <a:effectLst/>
                <a:latin typeface="+mn-lt"/>
                <a:ea typeface="+mn-ea"/>
                <a:cs typeface="+mn-cs"/>
              </a:rPr>
              <a:t>ּ</a:t>
            </a:r>
            <a:r>
              <a:rPr lang="en-US" dirty="0"/>
              <a:t>) mentioned in Isaiah 22:15 and 1 Chronicles 15:24 as the “steward” who is “over the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Aḥituv,</a:t>
            </a:r>
            <a:r>
              <a:rPr lang="en-US" baseline="0" dirty="0"/>
              <a:t> Shmuel.</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2008	</a:t>
            </a:r>
            <a:r>
              <a:rPr lang="en-US" i="1" baseline="0" dirty="0"/>
              <a:t>Echoes from the Past</a:t>
            </a:r>
            <a:r>
              <a:rPr lang="en-US" dirty="0"/>
              <a:t>.</a:t>
            </a:r>
            <a:r>
              <a:rPr lang="en-US" baseline="0" dirty="0"/>
              <a:t> Jerusalem: Carta.</a:t>
            </a:r>
            <a:endParaRPr lang="en-US" dirty="0"/>
          </a:p>
          <a:p>
            <a:endParaRPr lang="en-US" dirty="0"/>
          </a:p>
          <a:p>
            <a:r>
              <a:rPr lang="en-US" dirty="0"/>
              <a:t>adr1305251347h</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174490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illustrates the activities of ancient grave robbers, who pried open a coffin in Mastaba 17 at Meidum. The tomb was thoroughly robbed in antiquity, possibly by the very workmen that finished its</a:t>
            </a:r>
            <a:r>
              <a:rPr lang="en-US" baseline="0" dirty="0"/>
              <a:t> construction. The sarcophagus weighs an estimated 8.5 tons (7.7 t), and the lid 3.5 tons (3.2 t), but it was pried off using a couple of mason’s mallets and an acacia branch.</a:t>
            </a:r>
            <a:endParaRPr lang="en-US" dirty="0"/>
          </a:p>
          <a:p>
            <a:endParaRPr lang="en-US" dirty="0"/>
          </a:p>
          <a:p>
            <a:r>
              <a:rPr lang="en-US" dirty="0"/>
              <a:t>adr1603173867h</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1281903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scene on this Greek</a:t>
            </a:r>
            <a:r>
              <a:rPr lang="en-US" baseline="0" dirty="0"/>
              <a:t> drinking cup depicts</a:t>
            </a:r>
            <a:r>
              <a:rPr lang="en-US" dirty="0"/>
              <a:t> one of the best-known thieves of antiquity, Diomedes, stealing an idol known as the Palladium (= Palladion) during the legendary Trojan War (which was believed to date over a millennia before Paul’s time). The Roman story is related in Virgil's </a:t>
            </a:r>
            <a:r>
              <a:rPr lang="en-US" i="1" dirty="0"/>
              <a:t>Aeneid</a:t>
            </a:r>
            <a:r>
              <a:rPr lang="en-US" dirty="0"/>
              <a:t> and in other works. This cup was photographed at the Ashmolean Museum at the University of Oxford.</a:t>
            </a:r>
          </a:p>
          <a:p>
            <a:endParaRPr lang="en-US" dirty="0"/>
          </a:p>
          <a:p>
            <a:r>
              <a:rPr lang="en-US" dirty="0"/>
              <a:t>adr130524985h</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712351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seems clear that here Paul is alluding to the similar warnings giving by the Old Testament prophets (e.g., </a:t>
            </a:r>
            <a:r>
              <a:rPr lang="en-US" sz="1200" kern="1200" dirty="0" err="1">
                <a:solidFill>
                  <a:schemeClr val="tx1"/>
                </a:solidFill>
                <a:effectLst/>
                <a:latin typeface="+mn-lt"/>
                <a:ea typeface="+mn-ea"/>
                <a:cs typeface="+mn-cs"/>
              </a:rPr>
              <a:t>Jer</a:t>
            </a:r>
            <a:r>
              <a:rPr lang="en-US" sz="1200" kern="1200" dirty="0">
                <a:solidFill>
                  <a:schemeClr val="tx1"/>
                </a:solidFill>
                <a:effectLst/>
                <a:latin typeface="+mn-lt"/>
                <a:ea typeface="+mn-ea"/>
                <a:cs typeface="+mn-cs"/>
              </a:rPr>
              <a:t> 6:14; 8:11; </a:t>
            </a:r>
            <a:r>
              <a:rPr lang="en-US" sz="1200" kern="1200" dirty="0" err="1">
                <a:solidFill>
                  <a:schemeClr val="tx1"/>
                </a:solidFill>
                <a:effectLst/>
                <a:latin typeface="+mn-lt"/>
                <a:ea typeface="+mn-ea"/>
                <a:cs typeface="+mn-cs"/>
              </a:rPr>
              <a:t>Ezek</a:t>
            </a:r>
            <a:r>
              <a:rPr lang="en-US" sz="1200" kern="1200" dirty="0">
                <a:solidFill>
                  <a:schemeClr val="tx1"/>
                </a:solidFill>
                <a:effectLst/>
                <a:latin typeface="+mn-lt"/>
                <a:ea typeface="+mn-ea"/>
                <a:cs typeface="+mn-cs"/>
              </a:rPr>
              <a:t> 13:10). However, it is hard to imagine that this would not also bring to mind the boast of peace perpetuated throughout the Roman empire at this time.</a:t>
            </a:r>
            <a:r>
              <a:rPr lang="en-US" dirty="0"/>
              <a:t> The Romans</a:t>
            </a:r>
            <a:r>
              <a:rPr lang="en-US" baseline="0" dirty="0"/>
              <a:t> </a:t>
            </a:r>
            <a:r>
              <a:rPr lang="en-US" dirty="0"/>
              <a:t>had great pride in the </a:t>
            </a:r>
            <a:r>
              <a:rPr lang="en-US" i="1" dirty="0"/>
              <a:t>Pax Romana </a:t>
            </a:r>
            <a:r>
              <a:rPr lang="en-US" i="0" dirty="0"/>
              <a:t>(“Roman Peace”), a period of relative peace beginning with the reign of Augustus (27 BC – AD 14)</a:t>
            </a:r>
            <a:r>
              <a:rPr lang="en-US" dirty="0"/>
              <a:t>.</a:t>
            </a:r>
            <a:r>
              <a:rPr lang="en-US" baseline="0" dirty="0"/>
              <a:t> The coin shown here illustrates the importance of peace to the Romans. </a:t>
            </a:r>
            <a:r>
              <a:rPr lang="en-US" dirty="0"/>
              <a:t>The obverse depicts the Roman emperor Maximinus I and reads “Imperator Maximinus Pius Augustus” (IMP MAXIMINUS PIUS AUG). The reverse depicts a figure with a laurel</a:t>
            </a:r>
            <a:r>
              <a:rPr lang="en-US" baseline="0" dirty="0"/>
              <a:t> wreath</a:t>
            </a:r>
            <a:r>
              <a:rPr lang="en-US" dirty="0"/>
              <a:t>, draped, and wearing a cuirass, holding an olive branch and scepter. It reads “Peace of Augustus” (PAX AUGUSTI).</a:t>
            </a:r>
            <a:r>
              <a:rPr lang="en-US" baseline="0" dirty="0"/>
              <a:t> According to Paul, such peace would not last. </a:t>
            </a:r>
            <a:r>
              <a:rPr lang="en-US" dirty="0"/>
              <a:t>This image comes from Classical Numismatic Group and is licensed under CC-BY-SA-2.5, via Wikimedia Commons: https://commons.wikimedia.org/wiki/File:MAXIMINUS_I-RIC_IV_12-876901.jpg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wiki876901b</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94103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January 30, 9 BC, the citizens</a:t>
            </a:r>
            <a:r>
              <a:rPr lang="en-US" baseline="0" dirty="0"/>
              <a:t> of Rome </a:t>
            </a:r>
            <a:r>
              <a:rPr lang="en-US" dirty="0"/>
              <a:t>dedicated the altar pictured here to Pax, the goddess of peace.</a:t>
            </a:r>
            <a:r>
              <a:rPr lang="en-US" baseline="0" dirty="0"/>
              <a:t> It was built</a:t>
            </a:r>
            <a:r>
              <a:rPr lang="en-US" dirty="0"/>
              <a:t> in honor of the emperor Augustus. Every year, a ram and two oxen would be sacrificed on the altar. It was originally located on the northern outskirts of Rome. Situated on a former flood plain of the Tiber River, it was gradually buried under 13 feet (4 m) of silt. Built to celebrate the national peace brought about by Augustus, it demonstrates the value the Romans placed on peace. However, such boasts of peace would not ultimately succeed.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tb0518173867h</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58826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emphasis of Paul’s metaphor is the quickness</a:t>
            </a:r>
            <a:r>
              <a:rPr lang="en-US" baseline="0" dirty="0"/>
              <a:t> and perhaps unexpectedness of the coming day of the Lord. </a:t>
            </a:r>
            <a:r>
              <a:rPr lang="en-US" dirty="0"/>
              <a:t>Just as birth pains come suddenly at the appointed time, so Paul states that destruction will come suddenly on those who do not know the Lord. This relief</a:t>
            </a:r>
            <a:r>
              <a:rPr lang="en-US" baseline="0" dirty="0"/>
              <a:t> </a:t>
            </a:r>
            <a:r>
              <a:rPr lang="en-US" dirty="0"/>
              <a:t>was photographed at the Hierapolis Museum in Turkey.</a:t>
            </a:r>
          </a:p>
          <a:p>
            <a:endParaRPr lang="en-US" dirty="0"/>
          </a:p>
          <a:p>
            <a:r>
              <a:rPr lang="en-US" dirty="0"/>
              <a:t>tb041305039h</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283958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clay model was photographed at the Hecht Museum at the University of Haifa.</a:t>
            </a:r>
          </a:p>
          <a:p>
            <a:endParaRPr lang="en-US" dirty="0"/>
          </a:p>
          <a:p>
            <a:r>
              <a:rPr lang="en-US" dirty="0"/>
              <a:t>adr1805228348h</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425030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relief dates to the Ptolemaic period. This image was taken by Ad Meskens and is licensed under CC-BY-SA-3.0, via Wikimedia Commons, </a:t>
            </a:r>
            <a:r>
              <a:rPr lang="en-US" sz="1200" u="sng" kern="1200" dirty="0">
                <a:solidFill>
                  <a:schemeClr val="tx1"/>
                </a:solidFill>
                <a:effectLst/>
                <a:latin typeface="+mn-lt"/>
                <a:ea typeface="+mn-ea"/>
                <a:cs typeface="+mn-cs"/>
              </a:rPr>
              <a:t>https://</a:t>
            </a:r>
            <a:r>
              <a:rPr lang="en-US" sz="1200" u="none" kern="1200" dirty="0">
                <a:solidFill>
                  <a:schemeClr val="tx1"/>
                </a:solidFill>
                <a:effectLst/>
                <a:latin typeface="+mn-lt"/>
                <a:ea typeface="+mn-ea"/>
                <a:cs typeface="+mn-cs"/>
              </a:rPr>
              <a:t>commons.wikimedia.org/wiki/File:Kom_Ombo_Temple_Surgical_instruments.JPG.</a:t>
            </a:r>
            <a:endParaRPr lang="en-US" u="none" dirty="0"/>
          </a:p>
          <a:p>
            <a:endParaRPr lang="en-US" dirty="0"/>
          </a:p>
          <a:p>
            <a:r>
              <a:rPr lang="en-US" dirty="0"/>
              <a:t>wiki080620113648h</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54235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EF42C-0A31-DA7B-30B8-CF5B56D22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7967F-C43D-82FB-EC64-129F6CDC3C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1106B8-1436-FFF6-FD36-08FFA55B580C}"/>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Thessalonians 5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https://www.bibleplaces.com/thessalonians/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Christian Locatell, Kris Udd,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Thessalonians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3DFC2601-B4D1-E4B7-A213-FB8FA90D92E5}"/>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758113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marble relief was photographed at the Istanbul Archaeological Museum.</a:t>
            </a:r>
          </a:p>
          <a:p>
            <a:endParaRPr lang="en-US" dirty="0"/>
          </a:p>
          <a:p>
            <a:r>
              <a:rPr lang="en-US" dirty="0"/>
              <a:t>tb122916541h</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acropolis at Athens at</a:t>
            </a:r>
            <a:r>
              <a:rPr lang="en-US" baseline="0" dirty="0"/>
              <a:t> night. The ancient structures are illuminated by artificial light, as is the whole night sky (modern Athens has a population of over three million). </a:t>
            </a:r>
            <a:endParaRPr lang="en-US" dirty="0"/>
          </a:p>
          <a:p>
            <a:endParaRPr lang="en-US" dirty="0"/>
          </a:p>
          <a:p>
            <a:r>
              <a:rPr lang="en-US" dirty="0"/>
              <a:t>tb010917670h</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jc0107151445h</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064727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silver drachma depicts the thief Diomedes stealing the Palladium. The obverse (left) shows the head of Hera wearing a </a:t>
            </a:r>
            <a:r>
              <a:rPr lang="en-US" i="1" dirty="0" err="1"/>
              <a:t>stephane</a:t>
            </a:r>
            <a:r>
              <a:rPr lang="en-US" dirty="0"/>
              <a:t> (crown) ornamented with </a:t>
            </a:r>
            <a:r>
              <a:rPr lang="en-US" dirty="0" err="1"/>
              <a:t>palmettes</a:t>
            </a:r>
            <a:r>
              <a:rPr lang="en-US" dirty="0"/>
              <a:t>, and single-pendant earring. The reverse depicts Diomedes, nude but for a </a:t>
            </a:r>
            <a:r>
              <a:rPr lang="en-US" i="1" dirty="0"/>
              <a:t>chlamys</a:t>
            </a:r>
            <a:r>
              <a:rPr lang="en-US" dirty="0"/>
              <a:t> (a</a:t>
            </a:r>
            <a:r>
              <a:rPr lang="en-US" baseline="0" dirty="0"/>
              <a:t> short cloak worn around the neck)</a:t>
            </a:r>
            <a:r>
              <a:rPr lang="en-US" dirty="0"/>
              <a:t>, holding a dagger and carrying</a:t>
            </a:r>
            <a:r>
              <a:rPr lang="en-US" baseline="0" dirty="0"/>
              <a:t> the </a:t>
            </a:r>
            <a:r>
              <a:rPr lang="en-US" dirty="0"/>
              <a:t>Palladium.</a:t>
            </a:r>
            <a:r>
              <a:rPr lang="en-US" baseline="0" dirty="0"/>
              <a:t> His stance indicates the surreptitious way in which he stole the wooden idol. </a:t>
            </a:r>
            <a:r>
              <a:rPr lang="en-US" dirty="0"/>
              <a:t>This image comes from </a:t>
            </a:r>
            <a:r>
              <a:rPr lang="en-US" dirty="0" err="1"/>
              <a:t>CNGCoins</a:t>
            </a:r>
            <a:r>
              <a:rPr lang="en-US" dirty="0"/>
              <a:t> and is used by permission. Source: https://www.cngcoins.com/photos/big/790016.jpg</a:t>
            </a:r>
          </a:p>
          <a:p>
            <a:endParaRPr lang="en-US" dirty="0"/>
          </a:p>
          <a:p>
            <a:r>
              <a:rPr lang="en-US" dirty="0"/>
              <a:t>cng7900016</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46755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photograph of column 12 of the so-called War Scroll (1QM) found in Cave 1 near Qumran. It is also referred to as the “Rule of the War between the Sons of Darkness and the Sons of Light” because it describes an end-days battle between the sons of light and the sons of darkness. The use of the metaphors of light and darkness to describe good and evil is pervasive throughout Scripture (e.g., Isa 9:2; Luke 11:36; 1 John 1:5) and can be seen among Jewish sects of Paul’s day in documents like the one shown here. The phrase “Prince of light” (Heb. </a:t>
            </a:r>
            <a:r>
              <a:rPr lang="en-US" i="1" dirty="0" err="1"/>
              <a:t>sar</a:t>
            </a:r>
            <a:r>
              <a:rPr lang="en-US" i="1" dirty="0"/>
              <a:t> </a:t>
            </a:r>
            <a:r>
              <a:rPr lang="en-US" i="1" dirty="0" err="1"/>
              <a:t>ma’or</a:t>
            </a:r>
            <a:r>
              <a:rPr lang="en-US" i="1" dirty="0"/>
              <a:t>, </a:t>
            </a:r>
            <a:r>
              <a:rPr lang="he-IL" i="0" dirty="0"/>
              <a:t>שר מאור</a:t>
            </a:r>
            <a:r>
              <a:rPr lang="en-US" i="0" dirty="0"/>
              <a:t>) is visible in column 13 near the bottom left side of the photo. This is a reference to a God-appointed leader of the forces of light against those of darkness. The next slide highlights this.</a:t>
            </a:r>
            <a:r>
              <a:rPr lang="en-US" dirty="0"/>
              <a:t> </a:t>
            </a:r>
            <a:r>
              <a:rPr lang="en-US" sz="1200" kern="1200" dirty="0">
                <a:solidFill>
                  <a:schemeClr val="tx1"/>
                </a:solidFill>
                <a:effectLst/>
                <a:latin typeface="+mn-lt"/>
                <a:ea typeface="+mn-ea"/>
                <a:cs typeface="+mn-cs"/>
              </a:rPr>
              <a:t>This American Colony photograph was taken around 1948.</a:t>
            </a:r>
          </a:p>
          <a:p>
            <a:endParaRPr lang="en-US" dirty="0"/>
          </a:p>
          <a:p>
            <a:r>
              <a:rPr lang="en-US" dirty="0"/>
              <a:t>mat22899</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735414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photograph of column 12 of the so-called War Scroll (1QM) found in Cave 1 near Qumran. It is also referred to as the “Rule of the War between the Sons of Darkness and the Sons of Light” because it describes an end-days battle between the sons of light and the sons of darkness. The use of the metaphors of light and darkness to describe good and evil is pervasive throughout Scripture (e.g., Isa 9:2; Luke 11:36; 1 John 1:5) and can be seen among Jewish sects of Paul’s day in documents like the one shown here. The phrase “Prince of light” (Heb. </a:t>
            </a:r>
            <a:r>
              <a:rPr lang="en-US" i="1" dirty="0" err="1"/>
              <a:t>sar</a:t>
            </a:r>
            <a:r>
              <a:rPr lang="en-US" i="1" dirty="0"/>
              <a:t> </a:t>
            </a:r>
            <a:r>
              <a:rPr lang="en-US" i="1" dirty="0" err="1"/>
              <a:t>ma’or</a:t>
            </a:r>
            <a:r>
              <a:rPr lang="en-US" i="1" dirty="0"/>
              <a:t>, </a:t>
            </a:r>
            <a:r>
              <a:rPr lang="he-IL" i="0" dirty="0"/>
              <a:t>שר מאור</a:t>
            </a:r>
            <a:r>
              <a:rPr lang="en-US" i="0" dirty="0"/>
              <a:t>) is visible in column 13 near the bottom left side of the photo. This is a reference to a God-appointed leader of the forces of light against those of darkness. </a:t>
            </a:r>
            <a:r>
              <a:rPr lang="en-US" sz="1200" kern="1200" dirty="0">
                <a:solidFill>
                  <a:schemeClr val="tx1"/>
                </a:solidFill>
                <a:effectLst/>
                <a:latin typeface="+mn-lt"/>
                <a:ea typeface="+mn-ea"/>
                <a:cs typeface="+mn-cs"/>
              </a:rPr>
              <a:t>This American Colony photograph was taken around 1948.</a:t>
            </a:r>
          </a:p>
          <a:p>
            <a:endParaRPr lang="en-US" dirty="0"/>
          </a:p>
          <a:p>
            <a:r>
              <a:rPr lang="en-US" dirty="0"/>
              <a:t>mat22899</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136649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statue is from the so-called Villa of Cassius near Tivoli and was photographed at the Vatican Museums.</a:t>
            </a:r>
            <a:r>
              <a:rPr lang="en-US" baseline="0" dirty="0"/>
              <a:t> A removable graphic has been added </a:t>
            </a:r>
            <a:r>
              <a:rPr lang="en-US" dirty="0"/>
              <a:t>to this photo to avoid causing surprise or offense.</a:t>
            </a:r>
          </a:p>
          <a:p>
            <a:endParaRPr lang="en-US" dirty="0"/>
          </a:p>
          <a:p>
            <a:r>
              <a:rPr lang="en-US" dirty="0"/>
              <a:t>tb0512176970</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2224163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city watchman was tasked with alerting the city to any threat. It was especially important that they remain diligently watchful at night when the city was vulnerable to a surprise attack. This model depicts the approaching Assyrian army and illustrates the fortification projects of Hezekiah against impending Assyrian invasion (2 Chr 32:5). Paul here says that we must likewise watch for the return of Christ, which will be welcomed by believers, but will overtake unbelievers in judgment. This model was photographed at the Tower of David Museum in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cl080218962h</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494926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a tower like this one at Baal</a:t>
            </a:r>
            <a:r>
              <a:rPr lang="en-US" baseline="0" dirty="0"/>
              <a:t> Hazor</a:t>
            </a:r>
            <a:r>
              <a:rPr lang="en-US" dirty="0"/>
              <a:t>, a watchman would keep a lookout to protect the city from danger. </a:t>
            </a:r>
          </a:p>
          <a:p>
            <a:endParaRPr lang="en-US" dirty="0"/>
          </a:p>
          <a:p>
            <a:r>
              <a:rPr lang="en-US" dirty="0"/>
              <a:t>tb052916349h</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644837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tb052608481</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19017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The word “time” (Gk. </a:t>
            </a:r>
            <a:r>
              <a:rPr lang="en-US" i="1" dirty="0" err="1">
                <a:cs typeface="Times New Roman" pitchFamily="18" charset="0"/>
              </a:rPr>
              <a:t>chronos</a:t>
            </a:r>
            <a:r>
              <a:rPr lang="en-US" dirty="0">
                <a:cs typeface="Times New Roman" pitchFamily="18" charset="0"/>
              </a:rPr>
              <a:t>, </a:t>
            </a:r>
            <a:r>
              <a:rPr lang="el-GR" sz="1200" b="0" i="0" u="none" strike="noStrike" kern="1200" baseline="0" dirty="0">
                <a:solidFill>
                  <a:schemeClr val="tx1"/>
                </a:solidFill>
                <a:ea typeface="+mn-ea"/>
                <a:cs typeface="+mn-cs"/>
              </a:rPr>
              <a:t>χρόνος</a:t>
            </a:r>
            <a:r>
              <a:rPr lang="en-US" dirty="0">
                <a:cs typeface="Times New Roman" pitchFamily="18" charset="0"/>
              </a:rPr>
              <a:t>) refers generally to the sequential occurrence of events. Paul’s specific</a:t>
            </a:r>
            <a:r>
              <a:rPr lang="en-US" baseline="0" dirty="0">
                <a:cs typeface="Times New Roman" pitchFamily="18" charset="0"/>
              </a:rPr>
              <a:t> reference, revealed in the following verse, is to the day of the Lord. Time was marked in the Greco-Roman world in a variety of ways. </a:t>
            </a:r>
            <a:r>
              <a:rPr lang="en-US" dirty="0">
                <a:cs typeface="Times New Roman" pitchFamily="18" charset="0"/>
              </a:rPr>
              <a:t>The Tower of the Winds, also called the Horologion of Andronikos </a:t>
            </a:r>
            <a:r>
              <a:rPr lang="en-US" dirty="0" err="1">
                <a:cs typeface="Times New Roman" pitchFamily="18" charset="0"/>
              </a:rPr>
              <a:t>Kyrrhestes</a:t>
            </a:r>
            <a:r>
              <a:rPr lang="en-US" dirty="0">
                <a:cs typeface="Times New Roman" pitchFamily="18" charset="0"/>
              </a:rPr>
              <a:t>, dates to the 2nd or 1st century BC and is located in the forum of Athens. This octagonal structure was used as a combination sundial, water clock, and weathervane. The tower was designed by the Macedonian astronomer, Andronikos </a:t>
            </a:r>
            <a:r>
              <a:rPr lang="en-US" dirty="0" err="1">
                <a:cs typeface="Times New Roman" pitchFamily="18" charset="0"/>
              </a:rPr>
              <a:t>Kyrrhestes</a:t>
            </a:r>
            <a:r>
              <a:rPr lang="en-US" dirty="0">
                <a:cs typeface="Times New Roman" pitchFamily="18" charset="0"/>
              </a:rPr>
              <a:t>. This sophisticated structure illustrates the ancients’ concern for tracing time.</a:t>
            </a:r>
            <a:endParaRPr lang="en-US" dirty="0"/>
          </a:p>
          <a:p>
            <a:endParaRPr lang="en-US" dirty="0"/>
          </a:p>
          <a:p>
            <a:r>
              <a:rPr lang="en-US" dirty="0"/>
              <a:t>tb030806108h</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Sleeping is an essential part of everyday life. However, via the association of night with sleep, Paul extends the </a:t>
            </a:r>
            <a:r>
              <a:rPr lang="en-US" sz="1200" kern="1200" cap="small" dirty="0">
                <a:solidFill>
                  <a:schemeClr val="tx1"/>
                </a:solidFill>
                <a:effectLst/>
                <a:latin typeface="+mn-lt"/>
                <a:ea typeface="+mn-ea"/>
                <a:cs typeface="+mn-cs"/>
              </a:rPr>
              <a:t>night = evil </a:t>
            </a:r>
            <a:r>
              <a:rPr lang="en-US" sz="1200" dirty="0">
                <a:latin typeface="+mn-lt"/>
              </a:rPr>
              <a:t>metaphor to include </a:t>
            </a:r>
            <a:r>
              <a:rPr lang="en-US" sz="1200" kern="1200" cap="small" dirty="0">
                <a:solidFill>
                  <a:schemeClr val="tx1"/>
                </a:solidFill>
                <a:effectLst/>
                <a:latin typeface="+mn-lt"/>
                <a:ea typeface="+mn-ea"/>
                <a:cs typeface="+mn-cs"/>
              </a:rPr>
              <a:t>sleep = evil </a:t>
            </a:r>
            <a:r>
              <a:rPr lang="en-US" sz="1200" dirty="0">
                <a:latin typeface="+mn-lt"/>
              </a:rPr>
              <a:t>and </a:t>
            </a:r>
            <a:r>
              <a:rPr lang="en-US" sz="1200" kern="1200" cap="small" dirty="0">
                <a:solidFill>
                  <a:schemeClr val="tx1"/>
                </a:solidFill>
                <a:effectLst/>
                <a:latin typeface="+mn-lt"/>
                <a:ea typeface="+mn-ea"/>
                <a:cs typeface="+mn-cs"/>
              </a:rPr>
              <a:t>alert = good</a:t>
            </a:r>
            <a:r>
              <a:rPr lang="en-US" sz="1200" dirty="0">
                <a:latin typeface="+mn-lt"/>
              </a:rPr>
              <a:t>. This fresco comes from the House of Colored Capitals in Pompeii and was photographed at the Naples Archaeological Museum. (Note: Using small caps is the standard convention in literature on conceptual metaphor to represent the “source” and “goal” concepts in the metaphor. It marks off those terms as not simply words in the text but components of a conceptual metaphor.)</a:t>
            </a:r>
          </a:p>
          <a:p>
            <a:endParaRPr lang="en-US" dirty="0"/>
          </a:p>
          <a:p>
            <a:r>
              <a:rPr lang="en-US" dirty="0"/>
              <a:t>tb0515170214h</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631835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was photographed at the Johns Hopkins Archaeological Museum.</a:t>
            </a:r>
          </a:p>
          <a:p>
            <a:endParaRPr lang="en-US" dirty="0"/>
          </a:p>
          <a:p>
            <a:r>
              <a:rPr lang="en-US" dirty="0"/>
              <a:t>adr1711139147h</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2871378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terracotta figurine was photographed at the The Metropolitan Museum of Art in New York City.</a:t>
            </a:r>
          </a:p>
          <a:p>
            <a:endParaRPr lang="en-US" dirty="0"/>
          </a:p>
          <a:p>
            <a:r>
              <a:rPr lang="en-US" dirty="0"/>
              <a:t>adr1311223955h</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82752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of a terracotta vase comes from The Metropolitan Museum of Art and is in the public domain. Source: https://www.metmuseum.org/art/collection/search/241816.</a:t>
            </a:r>
          </a:p>
          <a:p>
            <a:endParaRPr lang="en-US" dirty="0"/>
          </a:p>
          <a:p>
            <a:r>
              <a:rPr lang="en-US" dirty="0"/>
              <a:t>met241816</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8603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more illustrations of drunkenness in the ancient world, see the slides on 1 Thessalonians 4:5.</a:t>
            </a:r>
            <a:r>
              <a:rPr lang="en-US" baseline="0" dirty="0"/>
              <a:t> Removable graphics have been added </a:t>
            </a:r>
            <a:r>
              <a:rPr lang="en-US" dirty="0"/>
              <a:t>to this photo to avoid causing surprise or offense.</a:t>
            </a:r>
          </a:p>
          <a:p>
            <a:endParaRPr lang="en-US" dirty="0"/>
          </a:p>
          <a:p>
            <a:r>
              <a:rPr lang="en-US" dirty="0"/>
              <a:t>tb0515171562h</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2290037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was photographed</a:t>
            </a:r>
            <a:r>
              <a:rPr lang="en-US" baseline="0" dirty="0"/>
              <a:t> at the Louvre Museum. A removable graphic has been added </a:t>
            </a:r>
            <a:r>
              <a:rPr lang="en-US" dirty="0"/>
              <a:t>to this photo to avoid causing surprise or offense.</a:t>
            </a:r>
          </a:p>
          <a:p>
            <a:endParaRPr lang="en-US" dirty="0"/>
          </a:p>
          <a:p>
            <a:r>
              <a:rPr lang="en-US" dirty="0"/>
              <a:t>tb060408933</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445939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mosaic depicts the god Hercules in a drunken state, unable to stand. </a:t>
            </a:r>
            <a:r>
              <a:rPr lang="en-US" sz="1200" dirty="0"/>
              <a:t>The Greek inscription above him reads “drunk” (Gk. </a:t>
            </a:r>
            <a:r>
              <a:rPr lang="el-GR" sz="1200" dirty="0"/>
              <a:t>ΜΕΘΗ</a:t>
            </a:r>
            <a:r>
              <a:rPr lang="en-US" sz="1200" dirty="0"/>
              <a:t>). The same Greek word is used by Paul elsewhere</a:t>
            </a:r>
            <a:r>
              <a:rPr lang="en-US" sz="1200" baseline="0" dirty="0"/>
              <a:t> to describe drunkenness as one of the “deeds of the flesh” (Gal 5:21). This mosaic was photographed at Sepphoris National Park.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ku0601230627524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3291930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amphorae are on display in the Museum of Byzantine Culture at Thessalonica. </a:t>
            </a:r>
          </a:p>
          <a:p>
            <a:endParaRPr lang="en-US" dirty="0"/>
          </a:p>
          <a:p>
            <a:r>
              <a:rPr lang="en-US" dirty="0"/>
              <a:t>tb031306293h</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89313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verse is reminiscent of Paul’s longer description of the “full armor of God” (Gal 6:13-17). In this case, he</a:t>
            </a:r>
            <a:r>
              <a:rPr lang="en-US" baseline="0" dirty="0"/>
              <a:t> only mentions the breastplate and helmet, whereas in Galatians he mentions six different items (belt, breastplate, sandals, shield, helmet, and sword). It may also be noted that in Galatians 6, Paul refers to the breastplate of righteousness rather than faith and love, demonstrating that the armor metaphor was not a fixed figure of speech. </a:t>
            </a:r>
            <a:r>
              <a:rPr lang="en-US" dirty="0"/>
              <a:t>This bronze statue of the Roman emperor Hadrian</a:t>
            </a:r>
            <a:r>
              <a:rPr lang="en-US" baseline="0" dirty="0"/>
              <a:t> depicts his upper body in a muscled cuirass, with the addition of embossed figures across the chest. This shows that the muscled cuirass continued to be used more than a century after the time of Paul. This bronze statue was photographed in the </a:t>
            </a:r>
            <a:r>
              <a:rPr lang="en-US" dirty="0"/>
              <a:t>Israel Museum.</a:t>
            </a:r>
          </a:p>
          <a:p>
            <a:endParaRPr lang="en-US" dirty="0"/>
          </a:p>
          <a:p>
            <a:r>
              <a:rPr lang="en-US" dirty="0"/>
              <a:t>tb061616666h</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4067089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Although the form of a breastplate </a:t>
            </a:r>
            <a:r>
              <a:rPr lang="en-US" dirty="0"/>
              <a:t>(Gk. </a:t>
            </a:r>
            <a:r>
              <a:rPr lang="en-US" i="1" dirty="0" err="1"/>
              <a:t>thōrax</a:t>
            </a:r>
            <a:r>
              <a:rPr lang="en-US" dirty="0"/>
              <a:t>, </a:t>
            </a:r>
            <a:r>
              <a:rPr lang="el-GR" sz="1200" b="0" i="0" u="none" strike="noStrike" kern="1200" baseline="0" dirty="0">
                <a:solidFill>
                  <a:schemeClr val="tx1"/>
                </a:solidFill>
                <a:latin typeface="+mn-lt"/>
                <a:ea typeface="+mn-ea"/>
                <a:cs typeface="+mn-cs"/>
              </a:rPr>
              <a:t>θώραξ</a:t>
            </a:r>
            <a:r>
              <a:rPr lang="en-US" dirty="0"/>
              <a:t>)</a:t>
            </a:r>
            <a:r>
              <a:rPr lang="sv-SE" baseline="0" dirty="0"/>
              <a:t> might seem obvious, there was quite a variety of armor used to protect the upper body in Paul’s day, and it is difficult to determine if Paul had a specific form in mind. </a:t>
            </a:r>
            <a:r>
              <a:rPr lang="sv-SE" dirty="0"/>
              <a:t>This sculpture from the 2nd century AD depicts Roman</a:t>
            </a:r>
            <a:r>
              <a:rPr lang="sv-SE" baseline="0" dirty="0"/>
              <a:t> soldiers with at least three different kinds of armor for the torso. Several, including those in the lower right, wear plate armor (</a:t>
            </a:r>
            <a:r>
              <a:rPr lang="sv-SE" i="1" baseline="0" dirty="0"/>
              <a:t>lorica segmentata</a:t>
            </a:r>
            <a:r>
              <a:rPr lang="sv-SE" baseline="0" dirty="0"/>
              <a:t>); several others, including two in the upper register, wear scale armor (</a:t>
            </a:r>
            <a:r>
              <a:rPr lang="sv-SE" i="1" baseline="0" dirty="0"/>
              <a:t>lorica squamata</a:t>
            </a:r>
            <a:r>
              <a:rPr lang="sv-SE" baseline="0" dirty="0"/>
              <a:t>); at least two others, including one at the far right and one in the background on the left, wear chain mail (</a:t>
            </a:r>
            <a:r>
              <a:rPr lang="sv-SE" i="1" baseline="0" dirty="0"/>
              <a:t>lorica hamata</a:t>
            </a:r>
            <a:r>
              <a:rPr lang="sv-SE" baseline="0" dirty="0"/>
              <a:t>). All three of these types of chest armor were in use by the Roman army already in Paul’s day. Not shown in this group is a fourth type, the muscle cuirass </a:t>
            </a:r>
            <a:r>
              <a:rPr lang="en-US" baseline="0" dirty="0"/>
              <a:t>(</a:t>
            </a:r>
            <a:r>
              <a:rPr lang="en-US" i="1" baseline="0" dirty="0"/>
              <a:t>lorica </a:t>
            </a:r>
            <a:r>
              <a:rPr lang="en-US" i="1" baseline="0" dirty="0" err="1"/>
              <a:t>musculata</a:t>
            </a:r>
            <a:r>
              <a:rPr lang="en-US" baseline="0" dirty="0"/>
              <a:t>), which was likely the most expensive type. See the following slides for examples of this latter type.</a:t>
            </a:r>
            <a:endParaRPr lang="sv-SE" baseline="0" dirty="0"/>
          </a:p>
          <a:p>
            <a:endParaRPr lang="sv-SE" baseline="0" dirty="0"/>
          </a:p>
          <a:p>
            <a:r>
              <a:rPr lang="sv-SE" baseline="0" dirty="0"/>
              <a:t>This relief is part of the Column of Marcus Aurelius in Rome. It is modelled after the Column of Trajan. Marcus Aurelius was the Roman emperor from AD 161–180; the dedicatory inscription of the column has been lost, so it is not certain whether it was constructed during his lifetime or afterward. However, it is known from another inscription to have been standing already by AD 193. The next slide includes labels.</a:t>
            </a:r>
            <a:endParaRPr lang="sv-SE" dirty="0"/>
          </a:p>
          <a:p>
            <a:endParaRPr lang="sv-SE" dirty="0"/>
          </a:p>
          <a:p>
            <a:r>
              <a:rPr lang="en-US" dirty="0"/>
              <a:t>This image come from Barosaurus </a:t>
            </a:r>
            <a:r>
              <a:rPr lang="en-US" dirty="0" err="1"/>
              <a:t>Lentus</a:t>
            </a:r>
            <a:r>
              <a:rPr lang="en-US" dirty="0"/>
              <a:t> and is licensed under CC BY 3.0, via Wikimedia Commons: https://commons.wikimedia.org/wiki/File:Column_of_Marcus_Aurelius_-_detail1.jpg.</a:t>
            </a:r>
          </a:p>
          <a:p>
            <a:endParaRPr lang="en-US" dirty="0"/>
          </a:p>
          <a:p>
            <a:r>
              <a:rPr lang="en-US" dirty="0"/>
              <a:t>wiki070720093456362h</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256480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Sundials were commonly used throughout the 1st century world</a:t>
            </a:r>
            <a:r>
              <a:rPr lang="en-US" baseline="0" dirty="0"/>
              <a:t> to mark the various hours of the day. The typical Roman sundial consisted of a hemispherical bowl with lines incised within it. A short stick (gnomon) was attached to the top, projecting out over the bowl, and its shadow moved across the lines to indicate the time. </a:t>
            </a:r>
            <a:endParaRPr lang="en-US" dirty="0"/>
          </a:p>
          <a:p>
            <a:endParaRPr lang="en-US" dirty="0"/>
          </a:p>
          <a:p>
            <a:r>
              <a:rPr lang="en-US" dirty="0"/>
              <a:t>tb062206438h</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588530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Although the form of a breastplate </a:t>
            </a:r>
            <a:r>
              <a:rPr lang="en-US" dirty="0"/>
              <a:t>(Gk. </a:t>
            </a:r>
            <a:r>
              <a:rPr lang="en-US" i="1" dirty="0" err="1"/>
              <a:t>thōrax</a:t>
            </a:r>
            <a:r>
              <a:rPr lang="en-US" dirty="0"/>
              <a:t>, </a:t>
            </a:r>
            <a:r>
              <a:rPr lang="el-GR" sz="1200" b="0" i="0" u="none" strike="noStrike" kern="1200" baseline="0" dirty="0">
                <a:solidFill>
                  <a:schemeClr val="tx1"/>
                </a:solidFill>
                <a:latin typeface="+mn-lt"/>
                <a:ea typeface="+mn-ea"/>
                <a:cs typeface="+mn-cs"/>
              </a:rPr>
              <a:t>θώραξ</a:t>
            </a:r>
            <a:r>
              <a:rPr lang="en-US" dirty="0"/>
              <a:t>)</a:t>
            </a:r>
            <a:r>
              <a:rPr lang="sv-SE" baseline="0" dirty="0"/>
              <a:t> might seem obvious, there was quite a variety of armor used to protect the upper body in Paul’s day, and it is difficult to determine if Paul had a specific form in mind. </a:t>
            </a:r>
            <a:r>
              <a:rPr lang="sv-SE" dirty="0"/>
              <a:t>This sculpture from the 2nd century AD depicts Roman</a:t>
            </a:r>
            <a:r>
              <a:rPr lang="sv-SE" baseline="0" dirty="0"/>
              <a:t> soldiers with at least three different kinds of armor for the torso. Several, including those in the lower right, wear plate armor (</a:t>
            </a:r>
            <a:r>
              <a:rPr lang="sv-SE" i="1" baseline="0" dirty="0"/>
              <a:t>lorica segmentata</a:t>
            </a:r>
            <a:r>
              <a:rPr lang="sv-SE" baseline="0" dirty="0"/>
              <a:t>); several others, including two in the upper register, wear scale armor (</a:t>
            </a:r>
            <a:r>
              <a:rPr lang="sv-SE" i="1" baseline="0" dirty="0"/>
              <a:t>lorica squamata</a:t>
            </a:r>
            <a:r>
              <a:rPr lang="sv-SE" baseline="0" dirty="0"/>
              <a:t>); at least two others, including one at the far right and one in the background on the left, wear chain mail (</a:t>
            </a:r>
            <a:r>
              <a:rPr lang="sv-SE" i="1" baseline="0" dirty="0"/>
              <a:t>lorica hamata</a:t>
            </a:r>
            <a:r>
              <a:rPr lang="sv-SE" baseline="0" dirty="0"/>
              <a:t>). All three of these types of chest armor were in use by the Roman army already in Paul’s day. Not shown in this group is a fourth type, the muscle cuirass </a:t>
            </a:r>
            <a:r>
              <a:rPr lang="en-US" baseline="0" dirty="0"/>
              <a:t>(</a:t>
            </a:r>
            <a:r>
              <a:rPr lang="en-US" i="1" baseline="0" dirty="0"/>
              <a:t>lorica </a:t>
            </a:r>
            <a:r>
              <a:rPr lang="en-US" i="1" baseline="0" dirty="0" err="1"/>
              <a:t>musculata</a:t>
            </a:r>
            <a:r>
              <a:rPr lang="en-US" baseline="0" dirty="0"/>
              <a:t>), which was likely the most expensive type. See the following slides for examples of this latter type.</a:t>
            </a:r>
            <a:endParaRPr lang="sv-SE" baseline="0" dirty="0"/>
          </a:p>
          <a:p>
            <a:endParaRPr lang="sv-SE" baseline="0" dirty="0"/>
          </a:p>
          <a:p>
            <a:r>
              <a:rPr lang="sv-SE" baseline="0" dirty="0"/>
              <a:t>This relief is part of the Column of Marcus Aurelius in Rome. It is modelled after the Column of Trajan. Marcus Aurelius was the Roman emperor from AD 161–180; the dedicatory inscription of the column has been lost, so it is not certain whether it was constructed during his lifetime or afterward. However, it is known from another inscription to have been standing already by AD 193.</a:t>
            </a:r>
            <a:endParaRPr lang="sv-SE" dirty="0"/>
          </a:p>
          <a:p>
            <a:endParaRPr lang="sv-SE" dirty="0"/>
          </a:p>
          <a:p>
            <a:r>
              <a:rPr lang="en-US" dirty="0"/>
              <a:t>This image come from Barosaurus </a:t>
            </a:r>
            <a:r>
              <a:rPr lang="en-US" dirty="0" err="1"/>
              <a:t>Lentus</a:t>
            </a:r>
            <a:r>
              <a:rPr lang="en-US" dirty="0"/>
              <a:t> and is licensed under CC BY 3.0, via Wikimedia Commons: https://commons.wikimedia.org/wiki/File:Column_of_Marcus_Aurelius_-_detail1.jpg.</a:t>
            </a:r>
          </a:p>
          <a:p>
            <a:endParaRPr lang="en-US" dirty="0"/>
          </a:p>
          <a:p>
            <a:r>
              <a:rPr lang="en-US" dirty="0"/>
              <a:t>wiki070720093456362h</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1375091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Scale armor (</a:t>
            </a:r>
            <a:r>
              <a:rPr lang="en-US" i="1" dirty="0"/>
              <a:t>lorica </a:t>
            </a:r>
            <a:r>
              <a:rPr lang="en-US" i="1" dirty="0" err="1"/>
              <a:t>squamata</a:t>
            </a:r>
            <a:r>
              <a:rPr lang="en-US" dirty="0"/>
              <a:t>) was used for protecting the chest and upper body. Individual scales were attached to a cloth backing</a:t>
            </a:r>
            <a:r>
              <a:rPr lang="en-US" baseline="0" dirty="0"/>
              <a:t> and provided a flexible kind of armor that was also fairly light-weight. </a:t>
            </a:r>
            <a:r>
              <a:rPr lang="en-US" dirty="0"/>
              <a:t>These scales were photographed at the Israel Museum.</a:t>
            </a:r>
          </a:p>
          <a:p>
            <a:endParaRPr lang="en-US" dirty="0"/>
          </a:p>
          <a:p>
            <a:r>
              <a:rPr lang="en-US" dirty="0"/>
              <a:t>tb032014663h</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3464063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Heavy mail shirts (</a:t>
            </a:r>
            <a:r>
              <a:rPr lang="en-US" i="1" dirty="0" err="1"/>
              <a:t>lorica</a:t>
            </a:r>
            <a:r>
              <a:rPr lang="en-US" i="1" dirty="0"/>
              <a:t> </a:t>
            </a:r>
            <a:r>
              <a:rPr lang="en-US" i="1" dirty="0" err="1"/>
              <a:t>hamata</a:t>
            </a:r>
            <a:r>
              <a:rPr lang="en-US" dirty="0"/>
              <a:t>) were commonly worn by Roman legionaries. They appear at least as early as the 1st century BC and continued</a:t>
            </a:r>
            <a:r>
              <a:rPr lang="en-US" baseline="0" dirty="0"/>
              <a:t> in use for many centuries after that. Such a shirt could weigh 25–35 pounds (11–16 kg). It is also known that the front of such a mail shirt was sometimes augmented by a metal plate that gave extra protection to the chest. </a:t>
            </a:r>
            <a:r>
              <a:rPr lang="en-US" dirty="0"/>
              <a:t>This exhibit was photographed</a:t>
            </a:r>
            <a:r>
              <a:rPr lang="en-US" baseline="0" dirty="0"/>
              <a:t> at the Hall Castle Museum. </a:t>
            </a:r>
            <a:r>
              <a:rPr lang="en-US" dirty="0"/>
              <a:t>This image comes from Hartmann Linge and is licensed under CC BY-SA 3.0, via Wikimedia Commons: https://commons.wikimedia.org/wiki/File:200910311136MEZ_Saalburg-Museum,_Kettenhemd.jpg.</a:t>
            </a:r>
          </a:p>
          <a:p>
            <a:endParaRPr lang="en-US" dirty="0"/>
          </a:p>
          <a:p>
            <a:r>
              <a:rPr lang="en-US" dirty="0"/>
              <a:t>wiki1031200922392187h</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86253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soldier at the far left of this relief is depicted wearing chain mail</a:t>
            </a:r>
            <a:r>
              <a:rPr lang="en-US" baseline="0" dirty="0"/>
              <a:t>. His chain mail shirt hangs down almost to his knees, providing significant coverage of the body. His helmet is topped with a horse-hair plume. This relief was photographed at the Louvre Museum. </a:t>
            </a:r>
            <a:r>
              <a:rPr lang="en-US" dirty="0"/>
              <a:t>This image comes from Jastrow and is in the public domain, via Wikimedia Commons: https://commons.wikimedia.org/wiki/File:Altar_Domitius_Ahenobarbus_Louvre_n1.jpg.</a:t>
            </a:r>
          </a:p>
          <a:p>
            <a:endParaRPr lang="en-US" dirty="0"/>
          </a:p>
          <a:p>
            <a:r>
              <a:rPr lang="en-US" dirty="0"/>
              <a:t>wiki040220070755388</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387074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Articulated</a:t>
            </a:r>
            <a:r>
              <a:rPr lang="sv-SE" baseline="0" dirty="0"/>
              <a:t> or segmented plate armor (</a:t>
            </a:r>
            <a:r>
              <a:rPr lang="sv-SE" i="1" baseline="0" dirty="0"/>
              <a:t>lorica segmentata</a:t>
            </a:r>
            <a:r>
              <a:rPr lang="sv-SE" baseline="0" dirty="0"/>
              <a:t>) began to be used in about the middle of the 1st century AD. The plates, often of iron, were connected by leather strapping on the interior, and the sections were joined at front and back by brass hooks. Remains of such armor have been found at various places across the Roman empire. It is thought that a complete set of such armor weighed about 20 pounds (9 kg). The display shown in this photo includes portions of an ancient set along with a reconstructed half. All of the items in this display were discovered buried in a wooden box at Corbridge near Hadrian’s Wall. This image comes from </a:t>
            </a:r>
            <a:r>
              <a:rPr lang="en-US" dirty="0"/>
              <a:t>Mike Bishop and is licensed under CC BY-SA 3.0, via Wikimedia Commons: https://commons.wikimedia.org/wiki/File:Lorica_segmentata_Corbridge_museum.jpg.</a:t>
            </a:r>
          </a:p>
          <a:p>
            <a:endParaRPr lang="en-US" dirty="0"/>
          </a:p>
          <a:p>
            <a:r>
              <a:rPr lang="en-US" dirty="0"/>
              <a:t>wiki12202018478205h</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033358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chest</a:t>
            </a:r>
            <a:r>
              <a:rPr lang="sv-SE" baseline="0" dirty="0"/>
              <a:t> armor worn by these re-enactors (</a:t>
            </a:r>
            <a:r>
              <a:rPr lang="sv-SE" i="1" baseline="0" dirty="0"/>
              <a:t>lorica segmentata</a:t>
            </a:r>
            <a:r>
              <a:rPr lang="sv-SE" baseline="0" dirty="0"/>
              <a:t>) was one of several types of armor used in the 1st century AD to protect the upper body. </a:t>
            </a:r>
            <a:r>
              <a:rPr lang="sv-SE" dirty="0"/>
              <a:t>The Roman Army and Chariot Experience, pictured here, takes place daily during most of the year at Jerash (Gerasa). </a:t>
            </a:r>
          </a:p>
          <a:p>
            <a:endParaRPr lang="sv-SE" dirty="0"/>
          </a:p>
          <a:p>
            <a:r>
              <a:rPr lang="sv-SE" dirty="0"/>
              <a:t>fj0503100062h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436467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Another kind of breastplate of the 1st century AD was the muscle cuirass (</a:t>
            </a:r>
            <a:r>
              <a:rPr lang="en-US" i="1" baseline="0" dirty="0"/>
              <a:t>lorica </a:t>
            </a:r>
            <a:r>
              <a:rPr lang="en-US" i="1" baseline="0" dirty="0" err="1"/>
              <a:t>musculata</a:t>
            </a:r>
            <a:r>
              <a:rPr lang="en-US" baseline="0" dirty="0"/>
              <a:t>), made from two solid pieces of metal, one for the front and the other for the back. Such armor had to be sized to fit a particular person, making it an expensive and personalized option. For this reason, such armor was reserved for the elite, such as Emperor Hadrian depicted in the statue above. </a:t>
            </a:r>
            <a:r>
              <a:rPr lang="en-US" dirty="0"/>
              <a:t>This statue was photographed at the Antalya Museum.</a:t>
            </a:r>
          </a:p>
          <a:p>
            <a:endParaRPr lang="en-US" dirty="0"/>
          </a:p>
          <a:p>
            <a:r>
              <a:rPr lang="en-US" dirty="0"/>
              <a:t>tb040905097h</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39075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Although the armor shown here is several centuries earlier than the time of Paul, similar armor continued to be used by the Roman army in his day and later. </a:t>
            </a:r>
            <a:r>
              <a:rPr lang="en-US" dirty="0"/>
              <a:t>These pieces of armor were photographed at the Metropolitan Museum of Art in New York City.</a:t>
            </a:r>
          </a:p>
          <a:p>
            <a:endParaRPr lang="en-US" dirty="0"/>
          </a:p>
          <a:p>
            <a:r>
              <a:rPr lang="en-US" dirty="0"/>
              <a:t>adr1606034339h</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421204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officer depicted on the frieze shown here, standing to the left of the altar, is almost certainly a tribune. He wears a short-muscled cuirass (</a:t>
            </a:r>
            <a:r>
              <a:rPr lang="en-US" i="1" baseline="0" dirty="0"/>
              <a:t>lorica </a:t>
            </a:r>
            <a:r>
              <a:rPr lang="en-US" i="1" baseline="0" dirty="0" err="1"/>
              <a:t>musculata</a:t>
            </a:r>
            <a:r>
              <a:rPr lang="en-US" baseline="0" dirty="0"/>
              <a:t>), greaves that extend slightly above the knee, and a helmet. He is armed with a spear, sword, and shield. The sash around his waist indicates his rank as a tribune. This frieze </a:t>
            </a:r>
            <a:r>
              <a:rPr lang="en-US" dirty="0"/>
              <a:t>probably decorated a base which supported cult statues in the Temple of Neptune in Rome. This image comes from Jastrow (2007) and is in the public domain, via Wikimedia Commons: https://commons.wikimedia.org/wiki/File:Altar_Domitius_Ahenobarbus_Louvre_n2.jpg</a:t>
            </a:r>
          </a:p>
          <a:p>
            <a:endParaRPr lang="en-US" dirty="0"/>
          </a:p>
          <a:p>
            <a:r>
              <a:rPr lang="en-US" dirty="0"/>
              <a:t>wiki040220070746h</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562640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soldiers on this relief have been identified as members</a:t>
            </a:r>
            <a:r>
              <a:rPr lang="en-US" baseline="0" dirty="0"/>
              <a:t> of the Praetorian Guard </a:t>
            </a:r>
            <a:r>
              <a:rPr lang="en-US" dirty="0"/>
              <a:t>due to the richness of their apparel, particularly the helmets, and their ceremonial dress and oval shields. This relief was once part of the Arch of Claudius, a triumphal arch built in honor of the emperor Claudius's successful invasion of Britain. The fancy,</a:t>
            </a:r>
            <a:r>
              <a:rPr lang="en-US" baseline="0" dirty="0"/>
              <a:t> looped sash around the waist of the central figure likely identifies him as a tribune. </a:t>
            </a:r>
            <a:r>
              <a:rPr lang="en-US" dirty="0"/>
              <a:t>This relief was photographed</a:t>
            </a:r>
            <a:r>
              <a:rPr lang="en-US" baseline="0" dirty="0"/>
              <a:t> at the Louvre-Lens in France.</a:t>
            </a:r>
            <a:endParaRPr lang="en-US" dirty="0"/>
          </a:p>
          <a:p>
            <a:endParaRPr lang="en-US" dirty="0"/>
          </a:p>
          <a:p>
            <a:r>
              <a:rPr lang="en-US" baseline="0" dirty="0"/>
              <a:t>This image comes from </a:t>
            </a:r>
            <a:r>
              <a:rPr lang="en-US" dirty="0"/>
              <a:t>Christophe </a:t>
            </a:r>
            <a:r>
              <a:rPr lang="en-US" dirty="0" err="1"/>
              <a:t>Jacquand</a:t>
            </a:r>
            <a:r>
              <a:rPr lang="en-US" dirty="0"/>
              <a:t> and is licensed under CC BY-SA 4.0, via Wikimedia Commons: https://commons.wikimedia.org/wiki/File:MBALyon2018_-_Expo_Claude_-_Relief_Pretoriens_-_cropped_foreground.jpg.</a:t>
            </a:r>
          </a:p>
          <a:p>
            <a:endParaRPr lang="en-US" dirty="0"/>
          </a:p>
          <a:p>
            <a:r>
              <a:rPr lang="en-US" dirty="0"/>
              <a:t>wiki12182018164527h</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346985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large sundial from Cnidus in southwestern Turkey has an</a:t>
            </a:r>
            <a:r>
              <a:rPr lang="en-US" baseline="0" dirty="0"/>
              <a:t> ink pen placed atop it where the gnomon would have been placed.</a:t>
            </a:r>
            <a:endParaRPr lang="en-US" dirty="0"/>
          </a:p>
          <a:p>
            <a:endParaRPr lang="en-US" dirty="0"/>
          </a:p>
          <a:p>
            <a:r>
              <a:rPr lang="en-US" dirty="0"/>
              <a:t>tb062206444h</a:t>
            </a:r>
          </a:p>
        </p:txBody>
      </p:sp>
      <p:sp>
        <p:nvSpPr>
          <p:cNvPr id="4" name="Slide Number Placeholder 3"/>
          <p:cNvSpPr>
            <a:spLocks noGrp="1"/>
          </p:cNvSpPr>
          <p:nvPr>
            <p:ph type="sldNum" sz="quarter" idx="5"/>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626918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set was photographed at the National Museum of Antiquities in Leiden, the Netherlands. This image comes from </a:t>
            </a:r>
            <a:r>
              <a:rPr lang="en-US" dirty="0" err="1"/>
              <a:t>AlexanderVanLoon</a:t>
            </a:r>
            <a:r>
              <a:rPr lang="en-US" dirty="0"/>
              <a:t> and is licensed under CC BY-SA 4.0, via Wikimedia Commons:</a:t>
            </a:r>
            <a:r>
              <a:rPr lang="en-US" baseline="0" dirty="0"/>
              <a:t> https://commons.wikimedia.org/wiki/File:Greek_bronze_panoply_in_RMO_AvL.JPG.</a:t>
            </a:r>
          </a:p>
          <a:p>
            <a:endParaRPr lang="en-US" baseline="0" dirty="0"/>
          </a:p>
          <a:p>
            <a:r>
              <a:rPr lang="en-US" baseline="0" dirty="0"/>
              <a:t>wiki080420151040340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172951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was photographed at the Michael C. Carlos Museum at Emory University.</a:t>
            </a:r>
          </a:p>
          <a:p>
            <a:endParaRPr lang="en-US" dirty="0"/>
          </a:p>
          <a:p>
            <a:r>
              <a:rPr lang="en-US" dirty="0"/>
              <a:t>adr1511209514</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591114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Roman military</a:t>
            </a:r>
            <a:r>
              <a:rPr lang="en-US" baseline="0" dirty="0"/>
              <a:t> helmets in Paul’s day were most often made of iron, although they sometimes had bronze fittings. The flap on either side was used to protect the face, and a neck guard was attached to the back. Ear guards, visible on this example, were added by the second quarter of the 1st century AD. </a:t>
            </a:r>
            <a:r>
              <a:rPr lang="en-US" dirty="0"/>
              <a:t>This helmet was photographed at the Israel Museum. For additional</a:t>
            </a:r>
            <a:r>
              <a:rPr lang="en-US" baseline="0" dirty="0"/>
              <a:t> information on the development of the Roman military helmet, see Connolly 1998: 228.</a:t>
            </a:r>
          </a:p>
          <a:p>
            <a:endParaRPr lang="en-US" baseline="0" dirty="0"/>
          </a:p>
          <a:p>
            <a:r>
              <a:rPr lang="en-US" b="1" baseline="0" dirty="0"/>
              <a:t>Reference:</a:t>
            </a:r>
          </a:p>
          <a:p>
            <a:r>
              <a:rPr lang="en-US" baseline="0" dirty="0"/>
              <a:t>Connolly, Peter.</a:t>
            </a:r>
          </a:p>
          <a:p>
            <a:pPr marL="685800" indent="-457200">
              <a:tabLst>
                <a:tab pos="685800" algn="l"/>
              </a:tabLst>
            </a:pPr>
            <a:r>
              <a:rPr lang="en-US" baseline="0" dirty="0"/>
              <a:t>1998	</a:t>
            </a:r>
            <a:r>
              <a:rPr lang="en-US" i="1" baseline="0" dirty="0"/>
              <a:t>Greece and Rome at War</a:t>
            </a:r>
            <a:r>
              <a:rPr lang="en-US" dirty="0"/>
              <a:t>.</a:t>
            </a:r>
            <a:r>
              <a:rPr lang="en-US" baseline="0" dirty="0"/>
              <a:t> Greenhill Books: London.</a:t>
            </a:r>
            <a:endParaRPr lang="en-US" dirty="0"/>
          </a:p>
          <a:p>
            <a:endParaRPr lang="en-US" dirty="0"/>
          </a:p>
          <a:p>
            <a:r>
              <a:rPr lang="en-US" dirty="0"/>
              <a:t>tb032014716</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23440185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cavalry helmet was constructed somewhat differently, since there was less concern to protect from sword strikes but more concern about arrow strikes.</a:t>
            </a:r>
            <a:r>
              <a:rPr lang="en-US" baseline="0" dirty="0"/>
              <a:t> </a:t>
            </a:r>
            <a:r>
              <a:rPr lang="en-US" dirty="0"/>
              <a:t>This bronze helmet was photographed at the Getty Villa</a:t>
            </a:r>
            <a:r>
              <a:rPr lang="en-US" baseline="0" dirty="0"/>
              <a:t> in southern California. </a:t>
            </a:r>
            <a:endParaRPr lang="en-US" dirty="0"/>
          </a:p>
          <a:p>
            <a:endParaRPr lang="en-US" dirty="0"/>
          </a:p>
          <a:p>
            <a:r>
              <a:rPr lang="en-US" dirty="0"/>
              <a:t>tb082214713</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715668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marble helmeted head was photographed at the Metropolitan Museum of Art in New York City.</a:t>
            </a:r>
          </a:p>
          <a:p>
            <a:endParaRPr lang="en-US" dirty="0"/>
          </a:p>
          <a:p>
            <a:r>
              <a:rPr lang="en-US" dirty="0"/>
              <a:t>adr1605243261</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41449308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bust was photographed at the Ostia Museum.</a:t>
            </a:r>
          </a:p>
          <a:p>
            <a:endParaRPr lang="en-US" dirty="0"/>
          </a:p>
          <a:p>
            <a:r>
              <a:rPr lang="en-US" dirty="0"/>
              <a:t>tb0517172829h</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221234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is somewhat earlier than the time of Paul. Note the horsehair plume, which was also used by Roman</a:t>
            </a:r>
            <a:r>
              <a:rPr lang="en-US" baseline="0" dirty="0"/>
              <a:t> legionaries in Paul’s day, as well as the cheek guards hanging down on either side. This relief </a:t>
            </a:r>
            <a:r>
              <a:rPr lang="en-US" dirty="0"/>
              <a:t>was photographed at the Istanbul Archaeological Museum.</a:t>
            </a:r>
          </a:p>
          <a:p>
            <a:endParaRPr lang="en-US" dirty="0"/>
          </a:p>
          <a:p>
            <a:r>
              <a:rPr lang="en-US" dirty="0"/>
              <a:t>tb041705242h</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3196767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Large numbers of this bronze e</a:t>
            </a:r>
            <a:r>
              <a:rPr lang="en-US" dirty="0"/>
              <a:t>ight </a:t>
            </a:r>
            <a:r>
              <a:rPr lang="en-US" i="1" dirty="0" err="1"/>
              <a:t>prutot</a:t>
            </a:r>
            <a:r>
              <a:rPr lang="en-US" baseline="0" dirty="0"/>
              <a:t> coin were minted by Herod the Great, this one in 38 or 37 BC. In deference to the Jews, Herod did not put faces on his coins. The object on the obverse (left) is an ornate helmet, complete with cheek guards. The reverse (left) depicts a tripod and bears the Greek inscription “of King Herod” (Gk.</a:t>
            </a:r>
            <a:r>
              <a:rPr lang="en-US" dirty="0"/>
              <a:t> HP</a:t>
            </a:r>
            <a:r>
              <a:rPr lang="el-GR" dirty="0"/>
              <a:t>ΩΔ</a:t>
            </a:r>
            <a:r>
              <a:rPr lang="en-US" dirty="0"/>
              <a:t>OY BA</a:t>
            </a:r>
            <a:r>
              <a:rPr lang="el-GR" dirty="0"/>
              <a:t>Σ</a:t>
            </a:r>
            <a:r>
              <a:rPr lang="en-US" dirty="0"/>
              <a:t>I</a:t>
            </a:r>
            <a:r>
              <a:rPr lang="el-GR" dirty="0"/>
              <a:t>Λ</a:t>
            </a:r>
            <a:r>
              <a:rPr lang="en-US" dirty="0"/>
              <a:t>E</a:t>
            </a:r>
            <a:r>
              <a:rPr lang="el-GR" dirty="0"/>
              <a:t>ΩΣ</a:t>
            </a:r>
            <a:r>
              <a:rPr lang="en-US" dirty="0"/>
              <a:t>). This image comes from Classical Numismatic Group and is used by permission. Source: https://www.cngcoins.com/Coin.aspx?CoinID=246623.</a:t>
            </a:r>
          </a:p>
          <a:p>
            <a:endParaRPr lang="en-US" dirty="0"/>
          </a:p>
          <a:p>
            <a:r>
              <a:rPr lang="en-US" dirty="0"/>
              <a:t>cng246623</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3787736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coin was photographed at the San Antonio Museum of Art.</a:t>
            </a:r>
          </a:p>
          <a:p>
            <a:endParaRPr lang="en-US" dirty="0"/>
          </a:p>
          <a:p>
            <a:r>
              <a:rPr lang="en-US" dirty="0"/>
              <a:t>tb111716909h</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8112103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helmet was </a:t>
            </a:r>
            <a:r>
              <a:rPr lang="en-US" sz="1200" kern="1200" dirty="0">
                <a:solidFill>
                  <a:schemeClr val="tx1"/>
                </a:solidFill>
                <a:effectLst/>
                <a:latin typeface="+mn-lt"/>
                <a:ea typeface="+mn-ea"/>
                <a:cs typeface="+mn-cs"/>
              </a:rPr>
              <a:t>photographed at an exhibit at Pompeii.</a:t>
            </a:r>
            <a:endParaRPr lang="en-US" dirty="0"/>
          </a:p>
          <a:p>
            <a:endParaRPr lang="en-US" dirty="0"/>
          </a:p>
          <a:p>
            <a:r>
              <a:rPr lang="en-US" dirty="0"/>
              <a:t>tb0516172198</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15854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calendar dates to approximately the time that Paul wrote 1 Thessalonians, and it includes vows for the health of the heir</a:t>
            </a:r>
            <a:r>
              <a:rPr lang="en-US" sz="1200" kern="1200" baseline="0" dirty="0">
                <a:solidFill>
                  <a:schemeClr val="tx1"/>
                </a:solidFill>
                <a:effectLst/>
                <a:latin typeface="+mn-lt"/>
                <a:ea typeface="+mn-ea"/>
                <a:cs typeface="+mn-cs"/>
              </a:rPr>
              <a:t> of Claudius, Nero. It</a:t>
            </a:r>
            <a:r>
              <a:rPr lang="en-US" sz="1200" kern="1200" dirty="0">
                <a:solidFill>
                  <a:schemeClr val="tx1"/>
                </a:solidFill>
                <a:effectLst/>
                <a:latin typeface="+mn-lt"/>
                <a:ea typeface="+mn-ea"/>
                <a:cs typeface="+mn-cs"/>
              </a:rPr>
              <a:t> was photographed at the National Museum at the Diocletian Baths in Rome.</a:t>
            </a:r>
            <a:endParaRPr lang="en-US" dirty="0"/>
          </a:p>
          <a:p>
            <a:endParaRPr lang="en-US" dirty="0"/>
          </a:p>
          <a:p>
            <a:r>
              <a:rPr lang="en-US" dirty="0"/>
              <a:t>tb0513178659</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979803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lnSpc>
                <a:spcPct val="110000"/>
              </a:lnSpc>
              <a:buNone/>
            </a:pPr>
            <a:r>
              <a:rPr lang="en-US" dirty="0"/>
              <a:t>Paul’s words allude to key Messianic texts in Isaiah</a:t>
            </a:r>
            <a:r>
              <a:rPr lang="en-US" baseline="0" dirty="0"/>
              <a:t>. </a:t>
            </a:r>
            <a:r>
              <a:rPr lang="en-US" dirty="0"/>
              <a:t>“And he put on righteousness as a breastplate, and a helmet of salvation on his head; and he put on garments of vengeance for clothing, and was clad with zeal as though</a:t>
            </a:r>
            <a:r>
              <a:rPr lang="en-US" baseline="0" dirty="0"/>
              <a:t> it were </a:t>
            </a:r>
            <a:r>
              <a:rPr lang="en-US" dirty="0"/>
              <a:t>a mantle” (Isa 59:17). Compare Isaiah 11:5 where it is explicitly the shoot from the stump of Jesse, the Messiah, who will wear the belt of righteousness and faithfulness. In the contexts of these Isaianic passages, the Lord Messiah comes to the deliverance of His people, saves them from their enemies, and brings them into His kingdom. Thus, Paul here points to the fact that not only are believers clothed with Christ’s righteousness, they are defended by and clothed with His armor as well, which the Lord Messiah Himself dons on behalf of His people to vanquish darkness and bring them into His glorious kingdom of light. This is precisely the encouragement the burgeoning but beleaguered Thessalonian believers need to hear.</a:t>
            </a:r>
            <a:endParaRPr lang="en-US" sz="1200" dirty="0"/>
          </a:p>
          <a:p>
            <a:pPr marL="4763" lvl="2" indent="0">
              <a:lnSpc>
                <a:spcPct val="110000"/>
              </a:lnSpc>
              <a:buNone/>
            </a:pPr>
            <a:endParaRPr lang="en-US" sz="1200" dirty="0"/>
          </a:p>
          <a:p>
            <a:pPr marL="4763" lvl="2" indent="0">
              <a:lnSpc>
                <a:spcPct val="110000"/>
              </a:lnSpc>
              <a:buNone/>
            </a:pPr>
            <a:r>
              <a:rPr lang="en-US" sz="1200" dirty="0"/>
              <a:t>The Great Isaiah Scroll is owned by the Israel Museum in Jerusalem.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42568895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and another scene may represent Solomon. However, most cannot be associated with any known event. In the scene shown here, several bound men are brought in from the left, while two women appear to plead their case before the seated judge. Paul’s words imply that God would be justified in passing a sentence of wrath, but in grace has appointed believers to salvation instead, somewhat like a human judge who decides the fate of those brought before him. This fresco was photographed at the</a:t>
            </a:r>
            <a:r>
              <a:rPr lang="en-US" dirty="0"/>
              <a:t> National Museum of Rome.</a:t>
            </a:r>
          </a:p>
          <a:p>
            <a:endParaRPr lang="en-US" dirty="0"/>
          </a:p>
          <a:p>
            <a:r>
              <a:rPr lang="en-US" dirty="0"/>
              <a:t>tb0513177784</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749666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Paul’s reference to the death of Jesus</a:t>
            </a:r>
            <a:r>
              <a:rPr lang="en-US" sz="1200" baseline="0" dirty="0"/>
              <a:t> recalls His crucifixion. </a:t>
            </a:r>
            <a:r>
              <a:rPr lang="en-US" sz="1200" dirty="0"/>
              <a:t>These</a:t>
            </a:r>
            <a:r>
              <a:rPr lang="en-US" sz="1200" baseline="0" dirty="0"/>
              <a:t> crosses are a more historically accurate representation of ancient crosses than what is typically found in medieval and modern art. They were photographed when on display at the Biblical Gardens at </a:t>
            </a:r>
            <a:r>
              <a:rPr lang="en-US" sz="1200" baseline="0" dirty="0" err="1"/>
              <a:t>Tantur</a:t>
            </a:r>
            <a:r>
              <a:rPr lang="en-US" sz="1200" baseline="0" dirty="0"/>
              <a:t>, midway between Jerusalem and Bethlehem. For slides on the possible place of Jesus’s death, burial, and resurrection, see the slides on 1 Thessalonians 4:14.</a:t>
            </a:r>
          </a:p>
          <a:p>
            <a:endParaRPr lang="en-US" sz="1200" dirty="0"/>
          </a:p>
          <a:p>
            <a:r>
              <a:rPr lang="en-US" sz="1200" dirty="0"/>
              <a:t>tbs80019402h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2896852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sign on the door of the so-called Garden Tomb quotes from</a:t>
            </a:r>
            <a:r>
              <a:rPr lang="en-US" baseline="0" dirty="0"/>
              <a:t> the words of the angel to the women who discovered the empty tomb (Matt 28:6).</a:t>
            </a:r>
            <a:endParaRPr lang="en-US" dirty="0"/>
          </a:p>
          <a:p>
            <a:endParaRPr lang="en-US" sz="1200" dirty="0"/>
          </a:p>
          <a:p>
            <a:r>
              <a:rPr lang="en-US" sz="1200" dirty="0"/>
              <a:t>tb061116120h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1124931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Greeks and Romans were masters at building large structures using</a:t>
            </a:r>
            <a:r>
              <a:rPr lang="en-US" baseline="0" dirty="0"/>
              <a:t> very large and heavy stones. One of the most amazing buildings of the ancient world was Herod’s temple, renowned for its beauty and sheer size. The large stones used to build it were moved with implements such as the one pictured here. This was photographed at the Davidson Center south of the Temple Mount in Jerusalem.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tb091702219</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4267583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Tx/>
              <a:buNone/>
            </a:pPr>
            <a:r>
              <a:rPr lang="en-US" dirty="0"/>
              <a:t>Smaller stones were probably moved by wagons and oxen. While it remains unknown how the largest stones were transported, many of them were found with projections on their sides, and it is thought that ropes may have been attached to these projections. A pulley could then have been used to place the stones on log rollers. The Romans are also known to have used cranes, although cranes would not have worked with the weight of the largest stones. Because of this, it has been proposed that the builders may have built one row at a time and then raised the level of the earthen fill around it (somewhat like a scaffolding system). It has also been suggested that round stones were quarried and then rolled down to the site. After reaching the site, the builders would have cut the bottoms off of the stones and then set them in place</a:t>
            </a:r>
            <a:r>
              <a:rPr lang="en-US" baseline="0" dirty="0"/>
              <a:t>, after which</a:t>
            </a:r>
            <a:r>
              <a:rPr lang="en-US" dirty="0"/>
              <a:t> other rounded edges would have been cut off. The 1st-century BC Roman architect Vitruvius</a:t>
            </a:r>
            <a:r>
              <a:rPr lang="en-US" baseline="0" dirty="0"/>
              <a:t> describes </a:t>
            </a:r>
            <a:r>
              <a:rPr lang="en-US" dirty="0"/>
              <a:t>three main types of devices: wheels, sleds, and cranes (Reich, </a:t>
            </a:r>
            <a:r>
              <a:rPr lang="en-US" dirty="0" err="1"/>
              <a:t>Avni</a:t>
            </a:r>
            <a:r>
              <a:rPr lang="en-US" dirty="0"/>
              <a:t>, and Winter 1999: 30).</a:t>
            </a:r>
          </a:p>
          <a:p>
            <a:pPr marL="228600" indent="-228600" eaLnBrk="1" hangingPunct="1"/>
            <a:endParaRPr lang="en-US" dirty="0"/>
          </a:p>
          <a:p>
            <a:pPr marL="228600" indent="-228600" eaLnBrk="1" hangingPunct="1"/>
            <a:r>
              <a:rPr lang="en-US" b="1" dirty="0"/>
              <a:t>Reference:</a:t>
            </a:r>
          </a:p>
          <a:p>
            <a:pPr marL="685800" indent="-685800" eaLnBrk="1" hangingPunct="1">
              <a:tabLst>
                <a:tab pos="228600" algn="l"/>
              </a:tabLst>
              <a:defRPr/>
            </a:pPr>
            <a:r>
              <a:rPr lang="en-US" sz="1200" dirty="0"/>
              <a:t>Reich, Ronny; </a:t>
            </a:r>
            <a:r>
              <a:rPr lang="en-US" sz="1200" dirty="0" err="1"/>
              <a:t>Avni</a:t>
            </a:r>
            <a:r>
              <a:rPr lang="en-US" sz="1200" dirty="0"/>
              <a:t>, Gideon; and Winter, Tamar.</a:t>
            </a:r>
          </a:p>
          <a:p>
            <a:pPr marL="685800" indent="-457200" eaLnBrk="1" hangingPunct="1">
              <a:tabLst>
                <a:tab pos="685800" algn="l"/>
              </a:tabLst>
              <a:defRPr/>
            </a:pPr>
            <a:r>
              <a:rPr lang="en-US" sz="1200" dirty="0"/>
              <a:t>1999	</a:t>
            </a:r>
            <a:r>
              <a:rPr lang="en-US" sz="1200" i="1" dirty="0"/>
              <a:t>The Jerusalem Archaeological Park. </a:t>
            </a:r>
            <a:r>
              <a:rPr lang="en-US" sz="1200" dirty="0"/>
              <a:t>Jerusalem: Israel Antiquities Authority.</a:t>
            </a:r>
            <a:endParaRPr lang="en-US" dirty="0"/>
          </a:p>
          <a:p>
            <a:pPr marL="228600" indent="-228600" eaLnBrk="1" hangingPunct="1"/>
            <a:endParaRPr lang="en-US" dirty="0"/>
          </a:p>
          <a:p>
            <a:pPr marL="228600" indent="-228600" eaLnBrk="1" hangingPunct="1"/>
            <a:r>
              <a:rPr lang="en-US" dirty="0"/>
              <a:t>tb091702218</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3266912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central scene on the plaque shown here depicts a victorious general. He</a:t>
            </a:r>
            <a:r>
              <a:rPr lang="en-US" baseline="0" dirty="0"/>
              <a:t> is flanked by a kneeling warrior paying homage and by a stand bearing trophies (mostly shields and armor). What is perhaps more interesting are the two machines on the outer ends of the plaque. Both employ a system of levers and pulleys to allow the worker to lift a very large stone, used in constructing the strong walls depicted at the outer edges of the plaque. This illustrates the idea of building up. This plaque was photographed at the </a:t>
            </a:r>
            <a:r>
              <a:rPr lang="en-US" dirty="0"/>
              <a:t>National Museum of Rome.</a:t>
            </a:r>
          </a:p>
          <a:p>
            <a:endParaRPr lang="en-US" dirty="0"/>
          </a:p>
          <a:p>
            <a:r>
              <a:rPr lang="en-US" dirty="0"/>
              <a:t>tb0513177939</a:t>
            </a:r>
          </a:p>
        </p:txBody>
      </p:sp>
    </p:spTree>
    <p:extLst>
      <p:ext uri="{BB962C8B-B14F-4D97-AF65-F5344CB8AC3E}">
        <p14:creationId xmlns:p14="http://schemas.microsoft.com/office/powerpoint/2010/main" val="440579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machine is a modern version of a</a:t>
            </a:r>
            <a:r>
              <a:rPr lang="en-US" baseline="0" dirty="0"/>
              <a:t> Roman </a:t>
            </a:r>
            <a:r>
              <a:rPr lang="en-US" i="1" baseline="0" dirty="0" err="1"/>
              <a:t>pentaspastos</a:t>
            </a:r>
            <a:r>
              <a:rPr lang="en-US" baseline="0" dirty="0"/>
              <a:t>, a heavy-duty crane</a:t>
            </a:r>
            <a:r>
              <a:rPr lang="en-US" dirty="0"/>
              <a:t>. It is capable of lifting loads of up to 5 tons (4.5 t) to a height of 26 feet (8 m). It is built according</a:t>
            </a:r>
            <a:r>
              <a:rPr lang="en-US" baseline="0" dirty="0"/>
              <a:t> to a Roman relief from about AD 200, although there is evidence that such machines were used centuries earlier. </a:t>
            </a:r>
            <a:r>
              <a:rPr lang="en-US" dirty="0"/>
              <a:t>It was demonstrated during a historic fest of the Bonn-Castell district committee. This image comes from Jochen Teufel and is licensed under CC BY-SA 3.0, via Wikimedia Commons: https://commons.wikimedia.org/wiki/File:Roman_crane_Bonn-Castell_(2010).jpg.</a:t>
            </a:r>
          </a:p>
          <a:p>
            <a:endParaRPr lang="en-US" dirty="0"/>
          </a:p>
          <a:p>
            <a:r>
              <a:rPr lang="en-US" dirty="0"/>
              <a:t>wiki071020103511661h</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946600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rtl="0"/>
            <a:r>
              <a:rPr lang="en-US" sz="1200" b="0" i="0" u="none" strike="noStrike" baseline="0" dirty="0"/>
              <a:t>This modern reconstruction of an ancient building uses scaffolding to help move the stones into place, a technique that was also used by the Greeks and Romans, and which would have been familiar to Paul’s audience. This photograph was taken at the Qatzrin Talmudic Village in the Golan Heights.</a:t>
            </a:r>
          </a:p>
          <a:p>
            <a:pPr marR="0" algn="l" rtl="0"/>
            <a:endParaRPr lang="en-US" sz="1200" b="0" i="0" u="none" strike="noStrike" baseline="0" dirty="0"/>
          </a:p>
          <a:p>
            <a:pPr marR="0" algn="l" rtl="0"/>
            <a:r>
              <a:rPr lang="en-US" sz="1200" b="0" i="0" u="none" strike="noStrike" baseline="0" dirty="0"/>
              <a:t>tb041103214h</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4361311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altLang="en-US" dirty="0"/>
              <a:t>This</a:t>
            </a:r>
            <a:r>
              <a:rPr lang="en-US" altLang="en-US" baseline="0" dirty="0"/>
              <a:t> American Colony photo was taken </a:t>
            </a:r>
            <a:r>
              <a:rPr lang="en-US" altLang="en-US" dirty="0"/>
              <a:t>between 1898 and 1946.</a:t>
            </a:r>
          </a:p>
          <a:p>
            <a:pPr eaLnBrk="1" hangingPunct="1"/>
            <a:endParaRPr lang="en-US" altLang="en-US" dirty="0"/>
          </a:p>
          <a:p>
            <a:pPr eaLnBrk="1" hangingPunct="1"/>
            <a:r>
              <a:rPr lang="en-US" altLang="en-US" dirty="0"/>
              <a:t>mat06014h</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184372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clock of Philippi was</a:t>
            </a:r>
            <a:r>
              <a:rPr lang="en-US" baseline="0" dirty="0"/>
              <a:t> an instrument used to calculate time, latitude, and the position of the sun and stars in the sky. </a:t>
            </a: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replica</a:t>
            </a:r>
            <a:r>
              <a:rPr lang="en-US" sz="1200" b="0" i="0" kern="1200" dirty="0">
                <a:solidFill>
                  <a:schemeClr val="tx1"/>
                </a:solidFill>
                <a:effectLst/>
                <a:latin typeface="+mn-lt"/>
                <a:ea typeface="+mn-ea"/>
                <a:cs typeface="+mn-cs"/>
              </a:rPr>
              <a:t> was photographed in the </a:t>
            </a:r>
            <a:r>
              <a:rPr lang="en-US" dirty="0"/>
              <a:t>Thessaloniki Archaeological Museum.</a:t>
            </a:r>
          </a:p>
          <a:p>
            <a:endParaRPr lang="en-US" dirty="0"/>
          </a:p>
          <a:p>
            <a:r>
              <a:rPr lang="en-US" dirty="0"/>
              <a:t>jc0107151510h</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832224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noteworthy that of the various words used in the New Testament for church leaders (e.g., pastor, elder, bishop, teacher, deacon), Paul uses none of them here, choosing rather to describe such persons by the roles they fulfill. This</a:t>
            </a:r>
            <a:r>
              <a:rPr lang="en-US" baseline="0" dirty="0"/>
              <a:t> has the effect of being inclusive, covering anyone who so labors rather than restricting the recognition to one with a particular title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translated as “pastor” in the New Testament is literally “shepherd” (Gk. </a:t>
            </a:r>
            <a:r>
              <a:rPr lang="en-US" i="1" dirty="0" err="1"/>
              <a:t>poimēn</a:t>
            </a:r>
            <a:r>
              <a:rPr lang="en-US" dirty="0"/>
              <a:t>, </a:t>
            </a:r>
            <a:r>
              <a:rPr lang="el-GR" sz="1200" b="0" i="0" u="none" strike="noStrike" kern="1200" baseline="0" dirty="0" err="1">
                <a:solidFill>
                  <a:schemeClr val="tx1"/>
                </a:solidFill>
                <a:latin typeface="+mn-lt"/>
                <a:ea typeface="+mn-ea"/>
                <a:cs typeface="+mn-cs"/>
              </a:rPr>
              <a:t>ποιμήν</a:t>
            </a:r>
            <a:r>
              <a:rPr lang="en-US" dirty="0"/>
              <a:t>). This</a:t>
            </a:r>
            <a:r>
              <a:rPr lang="en-US" baseline="0" dirty="0"/>
              <a:t> word and the related verb “to shepherd” (Gk. </a:t>
            </a:r>
            <a:r>
              <a:rPr lang="en-US" i="1" baseline="0" dirty="0" err="1"/>
              <a:t>poimainō</a:t>
            </a:r>
            <a:r>
              <a:rPr lang="en-US" baseline="0" dirty="0"/>
              <a:t>, </a:t>
            </a:r>
            <a:r>
              <a:rPr lang="el-GR" sz="1200" b="0" i="0" u="none" strike="noStrike" kern="1200" baseline="0" dirty="0" err="1">
                <a:solidFill>
                  <a:schemeClr val="tx1"/>
                </a:solidFill>
                <a:latin typeface="+mn-lt"/>
                <a:ea typeface="+mn-ea"/>
                <a:cs typeface="+mn-cs"/>
              </a:rPr>
              <a:t>ποιμαίνω</a:t>
            </a:r>
            <a:r>
              <a:rPr lang="en-US" baseline="0" dirty="0"/>
              <a:t>) are used for elders and overseers generally (cf. Acts 20:28; </a:t>
            </a:r>
            <a:r>
              <a:rPr lang="en-US" baseline="0" dirty="0" err="1"/>
              <a:t>Eph</a:t>
            </a:r>
            <a:r>
              <a:rPr lang="en-US" baseline="0" dirty="0"/>
              <a:t> 4:11; 1 Pet 5:2). Both words are used figuratively to represent the one who watches over a local body of believers. This sculpture was photographed at the 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tb0512175648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1636260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mat01285h</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15236826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translated here as ”are over you” literally means “stand in front, at the head” (Gk. </a:t>
            </a:r>
            <a:r>
              <a:rPr lang="en-US" sz="1200" i="1" kern="1200" dirty="0" err="1">
                <a:solidFill>
                  <a:schemeClr val="tx1"/>
                </a:solidFill>
                <a:effectLst/>
                <a:latin typeface="+mn-lt"/>
                <a:ea typeface="+mn-ea"/>
                <a:cs typeface="+mn-cs"/>
              </a:rPr>
              <a:t>proistēmi</a:t>
            </a:r>
            <a:r>
              <a:rPr lang="en-US" sz="1200" i="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προΐστημι</a:t>
            </a:r>
            <a:r>
              <a:rPr lang="en-US" dirty="0"/>
              <a:t>). This intersects well with the designation of pastors as “shepherds.” Faithful </a:t>
            </a:r>
            <a:r>
              <a:rPr lang="en-US" dirty="0" err="1"/>
              <a:t>undershepherds</a:t>
            </a:r>
            <a:r>
              <a:rPr lang="en-US" dirty="0"/>
              <a:t> of the Lord’s sheep are to lovingly lead by walking before them and guiding the way. This American Colony photograph was taken between 1900 and 1920.</a:t>
            </a:r>
          </a:p>
          <a:p>
            <a:endParaRPr lang="en-US" dirty="0"/>
          </a:p>
          <a:p>
            <a:r>
              <a:rPr lang="nn-NO" dirty="0"/>
              <a:t>mat00962h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4218581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central function of pastors/overseers is teaching (1 Tim 3:2)</a:t>
            </a:r>
            <a:r>
              <a:rPr lang="en-US" baseline="0" dirty="0"/>
              <a:t>. This Latin inscription was a funerary plaque for a freedman who was a teacher (Lat. DOCTOR) near an oil warehouse. This inscription may originally have been located near the Forum </a:t>
            </a:r>
            <a:r>
              <a:rPr lang="en-US" baseline="0" dirty="0" err="1"/>
              <a:t>Boarium</a:t>
            </a:r>
            <a:r>
              <a:rPr lang="en-US" baseline="0" dirty="0"/>
              <a:t> in Rome. This slab was photographed at the National Museum at the Diocletian Baths in Rome.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tb0513178462h</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10209358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ecclesiastical office established in the New Testament was that of deacon (e.g., Phil 1:1; 1 Tim 3:8ff). This inscription mentions a deacon named Andrew from Thessalonica.</a:t>
            </a:r>
            <a:r>
              <a:rPr lang="en-US" baseline="0" dirty="0"/>
              <a:t> The title “deacon” (Gk. </a:t>
            </a:r>
            <a:r>
              <a:rPr lang="en-US" i="1" baseline="0" dirty="0" err="1"/>
              <a:t>diakonos</a:t>
            </a:r>
            <a:r>
              <a:rPr lang="en-US" baseline="0" dirty="0"/>
              <a:t>, </a:t>
            </a:r>
            <a:r>
              <a:rPr lang="el-GR" sz="1200" b="0" i="0" u="none" strike="noStrike" kern="1200" baseline="0" dirty="0">
                <a:solidFill>
                  <a:schemeClr val="tx1"/>
                </a:solidFill>
                <a:latin typeface="+mn-lt"/>
                <a:ea typeface="+mn-ea"/>
                <a:cs typeface="+mn-cs"/>
              </a:rPr>
              <a:t>διάκονος</a:t>
            </a:r>
            <a:r>
              <a:rPr lang="en-US" baseline="0" dirty="0"/>
              <a:t>) has been abbreviated in this inscription to </a:t>
            </a:r>
            <a:r>
              <a:rPr lang="el-GR" baseline="0" dirty="0"/>
              <a:t>ΔΙΑΚ</a:t>
            </a:r>
            <a:r>
              <a:rPr lang="el-GR" baseline="30000" dirty="0"/>
              <a:t>ο</a:t>
            </a:r>
            <a:r>
              <a:rPr lang="en-US" dirty="0"/>
              <a:t>. This</a:t>
            </a:r>
            <a:r>
              <a:rPr lang="en-US" baseline="0" dirty="0"/>
              <a:t> inscription</a:t>
            </a:r>
            <a:r>
              <a:rPr lang="en-US" dirty="0"/>
              <a:t> was photographed at the Museum of Byzantine Culture in Thessalonica.</a:t>
            </a:r>
          </a:p>
          <a:p>
            <a:endParaRPr lang="en-US" dirty="0"/>
          </a:p>
          <a:p>
            <a:r>
              <a:rPr lang="en-US" dirty="0"/>
              <a:t>tb031306287h</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42468260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exhortation here is uncommon and thus worth noting. The more common view of leadership in the New</a:t>
            </a:r>
            <a:r>
              <a:rPr lang="en-US" baseline="0" dirty="0"/>
              <a:t> Testament is that the leader is the servant (cf. Mark 9:35; John 13:12-15; 1 Pet 5:2-3). In this case, Paul calls on the Thessalonian believers to think “very highly” of their leaders. This word (Gk. </a:t>
            </a:r>
            <a:r>
              <a:rPr lang="en-US" i="1" baseline="0" dirty="0" err="1"/>
              <a:t>huperekperissou</a:t>
            </a:r>
            <a:r>
              <a:rPr lang="en-US" baseline="0" dirty="0"/>
              <a:t>, </a:t>
            </a:r>
            <a:r>
              <a:rPr lang="el-GR" sz="1200" b="0" i="0" u="none" strike="noStrike" kern="1200" baseline="0" dirty="0">
                <a:solidFill>
                  <a:schemeClr val="tx1"/>
                </a:solidFill>
                <a:latin typeface="+mn-lt"/>
                <a:ea typeface="+mn-ea"/>
                <a:cs typeface="+mn-cs"/>
              </a:rPr>
              <a:t>ὑπερεκπερισσοῦ</a:t>
            </a:r>
            <a:r>
              <a:rPr lang="en-US" baseline="0" dirty="0"/>
              <a:t>) indicates the highest form of comparison imaginable, an esteem that is so high as to be beyond measure. In the Roman world of the 1st century, such high regard was often expressed in honorary inscriptions like the one shown here. </a:t>
            </a:r>
            <a:r>
              <a:rPr lang="en-US" dirty="0"/>
              <a:t>The inscription reads: </a:t>
            </a:r>
            <a:r>
              <a:rPr lang="el-GR" dirty="0"/>
              <a:t>"</a:t>
            </a:r>
            <a:r>
              <a:rPr lang="en-US" dirty="0"/>
              <a:t>the people and the young [honor] </a:t>
            </a:r>
            <a:r>
              <a:rPr lang="en-US" dirty="0" err="1"/>
              <a:t>Aristoxenos</a:t>
            </a:r>
            <a:r>
              <a:rPr lang="en-US" dirty="0"/>
              <a:t>, son of </a:t>
            </a:r>
            <a:r>
              <a:rPr lang="en-US" dirty="0" err="1"/>
              <a:t>Demophon</a:t>
            </a:r>
            <a:r>
              <a:rPr lang="en-US" dirty="0"/>
              <a:t>“ (</a:t>
            </a:r>
            <a:r>
              <a:rPr lang="el-GR" dirty="0"/>
              <a:t>Ο ΔΗΜΟΣ ΟΙ ΝΕΟΙ ΑΡΙΣΤΟΞΕΝΟΝ ΔΗΜΟΦΩΝΤΟΣ</a:t>
            </a:r>
            <a:r>
              <a:rPr lang="en-US" dirty="0"/>
              <a:t>),</a:t>
            </a:r>
            <a:r>
              <a:rPr lang="en-US" baseline="0" dirty="0"/>
              <a:t> along with two laurel wreaths that also indicate public approbation</a:t>
            </a:r>
            <a:r>
              <a:rPr lang="en-US" dirty="0"/>
              <a:t>. This inscription</a:t>
            </a:r>
            <a:r>
              <a:rPr lang="en-US" baseline="0" dirty="0"/>
              <a:t> was photographed at the Louvre Museum. This image comes from </a:t>
            </a:r>
            <a:r>
              <a:rPr lang="en-US" dirty="0"/>
              <a:t>Jastrow and is in the public domain, via Wikimedia Commons: https://commons.wikimedia.org/wiki/File:Honorific_inscription_Athens_Louvre_Ma156.jpg.</a:t>
            </a:r>
          </a:p>
          <a:p>
            <a:endParaRPr lang="en-US" dirty="0"/>
          </a:p>
          <a:p>
            <a:r>
              <a:rPr lang="en-US" dirty="0"/>
              <a:t>wiki020220060904368h</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scene depicted on this grave stele is one of</a:t>
            </a:r>
            <a:r>
              <a:rPr lang="en-US" baseline="0" dirty="0"/>
              <a:t> peace and harmony, illustrated by the handshake between two women as a man and child look on. This stele was photographed at the </a:t>
            </a:r>
            <a:r>
              <a:rPr lang="en-US" dirty="0"/>
              <a:t>National Archaeological Museum of Athens.</a:t>
            </a:r>
          </a:p>
          <a:p>
            <a:endParaRPr lang="en-US" dirty="0"/>
          </a:p>
          <a:p>
            <a:r>
              <a:rPr lang="en-US" dirty="0"/>
              <a:t>tb011117601h2</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“disorderly” (Gk. </a:t>
            </a:r>
            <a:r>
              <a:rPr lang="en-US" i="1" dirty="0" err="1"/>
              <a:t>ataktos</a:t>
            </a:r>
            <a:r>
              <a:rPr lang="en-US" dirty="0"/>
              <a:t>, </a:t>
            </a:r>
            <a:r>
              <a:rPr lang="el-GR" sz="1200" b="0" i="0" u="none" strike="noStrike" kern="1200" baseline="0" dirty="0">
                <a:solidFill>
                  <a:schemeClr val="tx1"/>
                </a:solidFill>
                <a:latin typeface="+mn-lt"/>
                <a:ea typeface="+mn-ea"/>
                <a:cs typeface="+mn-cs"/>
              </a:rPr>
              <a:t>ἄτακτος</a:t>
            </a:r>
            <a:r>
              <a:rPr lang="en-US" dirty="0"/>
              <a:t>) refers generally to improper behavior, such as being irresponsible or undisciplined. This would certainly include more outwardly unruly activities, such the rioting depicted in the fresco shown here. Mobs and riots often found their beginnings in public places like a forum, theater, or amphitheater. In the fresco from</a:t>
            </a:r>
            <a:r>
              <a:rPr lang="en-US" baseline="0" dirty="0"/>
              <a:t> Pompeii shown here, fighting has broken out at the amphitheater and spilled into the surrounding streets. This fresco was photographed in the Naples Museum. See the next slide for labels.</a:t>
            </a:r>
            <a:endParaRPr lang="en-US" dirty="0"/>
          </a:p>
          <a:p>
            <a:endParaRPr lang="en-US" dirty="0"/>
          </a:p>
          <a:p>
            <a:r>
              <a:rPr lang="en-US" dirty="0"/>
              <a:t>tb0515170287</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4260065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“disorderly” (Gk. </a:t>
            </a:r>
            <a:r>
              <a:rPr lang="en-US" i="1" dirty="0" err="1"/>
              <a:t>ataktos</a:t>
            </a:r>
            <a:r>
              <a:rPr lang="en-US" dirty="0"/>
              <a:t>, </a:t>
            </a:r>
            <a:r>
              <a:rPr lang="el-GR" sz="1200" b="0" i="0" u="none" strike="noStrike" kern="1200" baseline="0" dirty="0">
                <a:solidFill>
                  <a:schemeClr val="tx1"/>
                </a:solidFill>
                <a:latin typeface="+mn-lt"/>
                <a:ea typeface="+mn-ea"/>
                <a:cs typeface="+mn-cs"/>
              </a:rPr>
              <a:t>ἄτακτος</a:t>
            </a:r>
            <a:r>
              <a:rPr lang="en-US" dirty="0"/>
              <a:t>) refers generally to improper behavior, such as being irresponsible or undisciplined. This would certainly include more outwardly unruly activities, such the rioting depicted in the fresco shown here. Mobs and riots often found their beginnings in public places like a forum, theater, or amphitheater. In the fresco from</a:t>
            </a:r>
            <a:r>
              <a:rPr lang="en-US" baseline="0" dirty="0"/>
              <a:t> Pompeii shown here, fighting has broken out at the amphitheater and spilled into the surrounding streets. This fresco was photographed in the Naples Museum.</a:t>
            </a:r>
            <a:endParaRPr lang="en-US" dirty="0"/>
          </a:p>
          <a:p>
            <a:endParaRPr lang="en-US" dirty="0"/>
          </a:p>
          <a:p>
            <a:r>
              <a:rPr lang="en-US" dirty="0"/>
              <a:t>tb0515170287</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2927352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loving shepherd takes up a weak and fainthearted sheep, so too must believers bear up one another when they are struggling. This figurine was photographed at the Michael C. Carlos Museum at Emory University.</a:t>
            </a:r>
          </a:p>
          <a:p>
            <a:endParaRPr lang="en-US" dirty="0"/>
          </a:p>
          <a:p>
            <a:r>
              <a:rPr lang="en-US" dirty="0"/>
              <a:t>adr1511188732</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3578916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replica was photographed in the </a:t>
            </a:r>
            <a:r>
              <a:rPr lang="en-US" sz="1200" dirty="0"/>
              <a:t>Thessaloniki Archaeological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jc0107151511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9363956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rendered “support” (Gk. </a:t>
            </a:r>
            <a:r>
              <a:rPr lang="en-US" i="1" dirty="0" err="1"/>
              <a:t>antechō</a:t>
            </a:r>
            <a:r>
              <a:rPr lang="en-US" dirty="0"/>
              <a:t>, </a:t>
            </a:r>
            <a:r>
              <a:rPr lang="el-GR" sz="1200" b="0" i="0" u="none" strike="noStrike" kern="1200" baseline="0" dirty="0">
                <a:solidFill>
                  <a:schemeClr val="tx1"/>
                </a:solidFill>
                <a:latin typeface="+mn-lt"/>
                <a:ea typeface="+mn-ea"/>
                <a:cs typeface="+mn-cs"/>
              </a:rPr>
              <a:t>ἀντέχω</a:t>
            </a:r>
            <a:r>
              <a:rPr lang="en-US" dirty="0"/>
              <a:t>) expresses</a:t>
            </a:r>
            <a:r>
              <a:rPr lang="en-US" baseline="0" dirty="0"/>
              <a:t> the idea of taking a strong interest in someone, and thus to help them. </a:t>
            </a:r>
            <a:r>
              <a:rPr lang="en-US" dirty="0"/>
              <a:t>This photo of</a:t>
            </a:r>
            <a:r>
              <a:rPr lang="en-US" baseline="0" dirty="0"/>
              <a:t> a young girl leading a blind man illustrates the idea of helping others. </a:t>
            </a:r>
            <a:r>
              <a:rPr lang="en-US" dirty="0"/>
              <a:t>This American Colony photo was taken between 1934 and 1939.</a:t>
            </a:r>
          </a:p>
          <a:p>
            <a:endParaRPr lang="en-US" dirty="0"/>
          </a:p>
          <a:p>
            <a:r>
              <a:rPr lang="en-US" dirty="0"/>
              <a:t>mat03622h</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5789161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idea of repaying evil for evil is illustrated here in the sport of boxing, where each contestant</a:t>
            </a:r>
            <a:r>
              <a:rPr lang="en-US" baseline="0" dirty="0"/>
              <a:t> trades blows in an attempt to injure and disable their opponent. </a:t>
            </a:r>
            <a:r>
              <a:rPr lang="en-US" dirty="0"/>
              <a:t>Boxing was a celebrated form of fighting in Paul’s day, depicted here on a Greek</a:t>
            </a:r>
            <a:r>
              <a:rPr lang="en-US" baseline="0" dirty="0"/>
              <a:t> vase of an earlier time. In Roman times, leather was wrapped around the hands and wrists, and it was not uncommon for boxers to fight to the death. Boxing was eventually abolished in AD 393 due to excessive brutality. </a:t>
            </a:r>
            <a:r>
              <a:rPr lang="en-US" dirty="0"/>
              <a:t>This vase was photographed at the Metropolitan Museum of Art in New York City. This image comes from Marie-Lan Nguyen and is licensed under CC BY 2.5, via Wikimedia Commons: https://commons.wikimedia.org/wiki/File:Boxers_Panathenaic_Met_06.1021.51.jpg. A removable graphic has been added to avoid causing surprise or offense.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wiki0217201107232067</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Jesus was asked, “Who is my neighbor,” He replied with the story of the Good Samaritan</a:t>
            </a:r>
            <a:r>
              <a:rPr lang="en-US" baseline="0" dirty="0"/>
              <a:t> (Luke 10:25-37).</a:t>
            </a:r>
            <a:r>
              <a:rPr lang="en-US" dirty="0"/>
              <a:t> The</a:t>
            </a:r>
            <a:r>
              <a:rPr lang="en-US" baseline="0" dirty="0"/>
              <a:t> story illustrated a man who sought the good of someone else, even one who was traditionally considered to be an enemy. </a:t>
            </a:r>
            <a:r>
              <a:rPr lang="en-US" dirty="0"/>
              <a:t>This painting was photographed at the </a:t>
            </a:r>
            <a:r>
              <a:rPr lang="en-US" dirty="0" err="1"/>
              <a:t>Frans</a:t>
            </a:r>
            <a:r>
              <a:rPr lang="en-US" dirty="0"/>
              <a:t> Hals Museum in Haarlem, the Netherlands. This image comes from </a:t>
            </a:r>
            <a:r>
              <a:rPr lang="en-US" dirty="0" err="1"/>
              <a:t>Geheugen</a:t>
            </a:r>
            <a:r>
              <a:rPr lang="en-US" dirty="0"/>
              <a:t> van Nederland and is in the public domain, via Wikimedia Commons: https://commons.wikimedia.org/wiki/File:Nicolaes_Roosendael_-_The_good_Samaritan_heals_the_traveller_1665_FHM01_OS-I-297.jpg.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wiki1019201211501325h</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“rejoice” (Gk.</a:t>
            </a:r>
            <a:r>
              <a:rPr lang="en-US" baseline="0" dirty="0"/>
              <a:t> </a:t>
            </a:r>
            <a:r>
              <a:rPr lang="en-US" sz="1200" i="1" kern="1200" dirty="0" err="1">
                <a:solidFill>
                  <a:schemeClr val="tx1"/>
                </a:solidFill>
                <a:effectLst/>
                <a:latin typeface="+mn-lt"/>
                <a:ea typeface="+mn-ea"/>
                <a:cs typeface="+mn-cs"/>
              </a:rPr>
              <a:t>chairō</a:t>
            </a:r>
            <a:r>
              <a:rPr lang="en-US" baseline="0" dirty="0"/>
              <a:t>,</a:t>
            </a:r>
            <a:r>
              <a:rPr lang="en-US" dirty="0"/>
              <a:t> </a:t>
            </a:r>
            <a:r>
              <a:rPr lang="el-GR" sz="1200" kern="1200" dirty="0">
                <a:solidFill>
                  <a:schemeClr val="tx1"/>
                </a:solidFill>
                <a:effectLst/>
                <a:latin typeface="+mn-lt"/>
                <a:ea typeface="+mn-ea"/>
                <a:cs typeface="+mn-cs"/>
              </a:rPr>
              <a:t>χαίρω</a:t>
            </a:r>
            <a:r>
              <a:rPr lang="en-US" sz="1200" kern="1200" dirty="0">
                <a:solidFill>
                  <a:schemeClr val="tx1"/>
                </a:solidFill>
                <a:effectLst/>
                <a:latin typeface="+mn-lt"/>
                <a:ea typeface="+mn-ea"/>
                <a:cs typeface="+mn-cs"/>
              </a:rPr>
              <a:t>) indicates a sense of happiness and well-being</a:t>
            </a:r>
            <a:r>
              <a:rPr lang="en-US" dirty="0"/>
              <a:t>. The inscription on this glass beaker bears</a:t>
            </a:r>
            <a:r>
              <a:rPr lang="en-US" baseline="0" dirty="0"/>
              <a:t> an imperative form from the same root “Rejoice!” (Gk. </a:t>
            </a:r>
            <a:r>
              <a:rPr lang="en-US" i="1" baseline="0" dirty="0" err="1"/>
              <a:t>katachaire</a:t>
            </a:r>
            <a:r>
              <a:rPr lang="en-US" baseline="0" dirty="0"/>
              <a:t>, </a:t>
            </a:r>
            <a:r>
              <a:rPr lang="el-GR" baseline="0" dirty="0"/>
              <a:t>ΚΑΤΑΧΑΙΡΕ</a:t>
            </a:r>
            <a:r>
              <a:rPr lang="en-US" baseline="0" dirty="0"/>
              <a:t>). The inscription on this glass continues on the reverse side; the full inscription reads “Rejoice and be glad!” (</a:t>
            </a:r>
            <a:r>
              <a:rPr lang="el-GR" baseline="0" dirty="0"/>
              <a:t>καταχαιρε και ευφραινου</a:t>
            </a:r>
            <a:r>
              <a:rPr lang="en-US" baseline="0" dirty="0"/>
              <a:t>). This glass wine cup was photographed at the Getty Villa in California.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tb082214467h</a:t>
            </a:r>
          </a:p>
        </p:txBody>
      </p:sp>
    </p:spTree>
    <p:extLst>
      <p:ext uri="{BB962C8B-B14F-4D97-AF65-F5344CB8AC3E}">
        <p14:creationId xmlns:p14="http://schemas.microsoft.com/office/powerpoint/2010/main" val="6359338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(left) and a reproduction of it (right) show the posture of prayer that was common in Paul’s day. This statue was discovered in 1754</a:t>
            </a:r>
            <a:r>
              <a:rPr lang="en-US" baseline="0" dirty="0"/>
              <a:t> in</a:t>
            </a:r>
            <a:r>
              <a:rPr lang="en-US" dirty="0"/>
              <a:t> the northwest corner of the garden of the Villa of the Papyri at Herculaneum. For more slides on this, see 1 Thessalonians 1:2. The image on the left comes from </a:t>
            </a:r>
            <a:r>
              <a:rPr lang="en-US" dirty="0" err="1"/>
              <a:t>Sailko</a:t>
            </a:r>
            <a:r>
              <a:rPr lang="en-US" dirty="0"/>
              <a:t> and is licensed under CC BY SA 3.0, via Wikimedia Commons: https://commons.wikimedia.org/wiki/File:Peplophoros,_da_villa_dei_papiri,_peristilio_rettangolare.JPG. The </a:t>
            </a:r>
            <a:r>
              <a:rPr lang="en-US" baseline="0" dirty="0"/>
              <a:t>replica on the right was photographed at the Getty Villa in Los Angeles. </a:t>
            </a:r>
            <a:endParaRPr lang="en-US" dirty="0"/>
          </a:p>
          <a:p>
            <a:endParaRPr lang="en-US" dirty="0"/>
          </a:p>
          <a:p>
            <a:r>
              <a:rPr lang="en-US" dirty="0"/>
              <a:t>Left: wiki11292013123211; right: tb082214110</a:t>
            </a:r>
          </a:p>
        </p:txBody>
      </p:sp>
      <p:sp>
        <p:nvSpPr>
          <p:cNvPr id="4" name="Slide Number Placeholder 3"/>
          <p:cNvSpPr>
            <a:spLocks noGrp="1"/>
          </p:cNvSpPr>
          <p:nvPr>
            <p:ph type="sldNum" sz="quarter" idx="5"/>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33907341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contrast to the fatalistic view of Greco-Roman philosophy, illustrated here by a statue one</a:t>
            </a:r>
            <a:r>
              <a:rPr lang="en-US" baseline="0" dirty="0"/>
              <a:t> of the three</a:t>
            </a:r>
            <a:r>
              <a:rPr lang="en-US" dirty="0"/>
              <a:t> Fates, Paul affirms the value of prayer to the powerful God who acts. The</a:t>
            </a:r>
            <a:r>
              <a:rPr lang="en-US" baseline="0" dirty="0"/>
              <a:t> exhortation to pray without ceasing implies that God listens to our prayers</a:t>
            </a:r>
            <a:r>
              <a:rPr lang="en-US" dirty="0"/>
              <a:t>. As James said, “The effective prayer of a righteous man can accomplish much” (5:16). This statue is thought to be a 2nd century AD copy of a 4th century BC original. It was photographed at the Vatican Museums.</a:t>
            </a:r>
          </a:p>
          <a:p>
            <a:endParaRPr lang="en-US" dirty="0"/>
          </a:p>
          <a:p>
            <a:r>
              <a:rPr lang="en-US" dirty="0"/>
              <a:t>tb0512176527</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6008268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Although there are various ways in which thankfulness</a:t>
            </a:r>
            <a:r>
              <a:rPr lang="en-US" baseline="0" dirty="0"/>
              <a:t> to God could be expressed, including in the ways mentioned above (helping others, rejoicing, praying always), perhaps the most common form of giving thanks to God is through prayer. The woman on this sarcophagus has her hands raised in the posture commonly associated with prayer in the Roman world. This depiction comes from the polychrome sarcophagus known as the “Great Pastoral Sarcophagus.” It was photographed in the Vatican Museums. </a:t>
            </a:r>
            <a:endParaRPr lang="en-US" dirty="0"/>
          </a:p>
          <a:p>
            <a:endParaRPr lang="en-US" dirty="0"/>
          </a:p>
          <a:p>
            <a:r>
              <a:rPr lang="en-US" dirty="0"/>
              <a:t>tb0512175842</a:t>
            </a:r>
          </a:p>
        </p:txBody>
      </p:sp>
    </p:spTree>
    <p:extLst>
      <p:ext uri="{BB962C8B-B14F-4D97-AF65-F5344CB8AC3E}">
        <p14:creationId xmlns:p14="http://schemas.microsoft.com/office/powerpoint/2010/main" val="25018505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word “quench” (Gk. </a:t>
            </a:r>
            <a:r>
              <a:rPr lang="en-US" i="1" baseline="0" dirty="0" err="1"/>
              <a:t>sbennumi</a:t>
            </a:r>
            <a:r>
              <a:rPr lang="en-US" baseline="0" dirty="0"/>
              <a:t>, </a:t>
            </a:r>
            <a:r>
              <a:rPr lang="el-GR" sz="1200" b="0" i="0" u="none" strike="noStrike" kern="1200" baseline="0" dirty="0">
                <a:solidFill>
                  <a:schemeClr val="tx1"/>
                </a:solidFill>
                <a:latin typeface="+mn-lt"/>
                <a:ea typeface="+mn-ea"/>
                <a:cs typeface="+mn-cs"/>
              </a:rPr>
              <a:t>σβέννυμι</a:t>
            </a:r>
            <a:r>
              <a:rPr lang="en-US" baseline="0" dirty="0"/>
              <a:t>) is used literally to refer to extinguishing a wick or fire (e.g., Matt 12:20; </a:t>
            </a:r>
            <a:r>
              <a:rPr lang="en-US" baseline="0" dirty="0" err="1"/>
              <a:t>Heb</a:t>
            </a:r>
            <a:r>
              <a:rPr lang="en-US" baseline="0" dirty="0"/>
              <a:t> 11:34). Paul uses the word figuratively to admonish the Thessalonian believers against stifling or suppressing the Spirit. It is uncertain if his reference is to the Holy Spirit or to the spirit of the believer (i.e., that part of man which is sensitive to God). Most English versions favor the former.</a:t>
            </a:r>
          </a:p>
          <a:p>
            <a:endParaRPr lang="en-US" dirty="0"/>
          </a:p>
          <a:p>
            <a:r>
              <a:rPr lang="en-US" dirty="0"/>
              <a:t>adr0807091941h</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1051049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krater depicts two women pouring large jars</a:t>
            </a:r>
            <a:r>
              <a:rPr lang="en-US" baseline="0" dirty="0"/>
              <a:t> of water on a funeral pyre in order to put out the fire, attempting to quench it. It is part a mythical scene in which Herakles threw himself on a burning pyre to die. He left </a:t>
            </a:r>
            <a:r>
              <a:rPr lang="en-US" dirty="0"/>
              <a:t>behind on the fire a corselet (visible in the center of the pyre), signifying the husk of his mortal self. This image comes from The Metropolitan Museum of Art, public domain, Purchase, Joseph Pulitzer Bequest, 1952, accession number 52.11.18, https://www.metmuseum.org/art/collection/search/254710.</a:t>
            </a:r>
          </a:p>
          <a:p>
            <a:endParaRPr lang="en-US" dirty="0"/>
          </a:p>
          <a:p>
            <a:r>
              <a:rPr lang="en-US" dirty="0"/>
              <a:t>met254710h</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1586487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 number of men and women of the New Testament are identified</a:t>
            </a:r>
            <a:r>
              <a:rPr lang="en-US" baseline="0" dirty="0"/>
              <a:t> as prophets. Acts 15:32 names Judas and Silas as prophets; this inscription bears the name Silas in Latin. </a:t>
            </a:r>
            <a:r>
              <a:rPr lang="en-US" dirty="0"/>
              <a:t>The name Silas (Gk. </a:t>
            </a:r>
            <a:r>
              <a:rPr lang="el-GR" dirty="0"/>
              <a:t>Σίλας/Σιλουανός</a:t>
            </a:r>
            <a:r>
              <a:rPr lang="en-US" dirty="0"/>
              <a:t>) was a Hellenized form of the Latin name Silvanus. Silvanus was the Roman god of the forest, thus the name is well-attested in inscriptions. The altar shown here was dedicated to Silvanus by a certain Tiberius</a:t>
            </a:r>
            <a:r>
              <a:rPr lang="en-US" baseline="0" dirty="0"/>
              <a:t> Claudius </a:t>
            </a:r>
            <a:r>
              <a:rPr lang="en-US" baseline="0" dirty="0" err="1"/>
              <a:t>Onesimus</a:t>
            </a:r>
            <a:r>
              <a:rPr lang="en-US" baseline="0" dirty="0"/>
              <a:t>. The name is given in the dative form, “to Silvanus” (SILVANO). This altar was photographed at the National Museum of Rome at the Diocletian Baths.</a:t>
            </a:r>
          </a:p>
          <a:p>
            <a:endParaRPr lang="en-US" dirty="0"/>
          </a:p>
          <a:p>
            <a:r>
              <a:rPr lang="en-US" dirty="0"/>
              <a:t>tb0513178619</a:t>
            </a:r>
          </a:p>
        </p:txBody>
      </p:sp>
    </p:spTree>
    <p:extLst>
      <p:ext uri="{BB962C8B-B14F-4D97-AF65-F5344CB8AC3E}">
        <p14:creationId xmlns:p14="http://schemas.microsoft.com/office/powerpoint/2010/main" val="229335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Antikythera Mechanism was an incredibly sophisticated analog computer that could calculate many different astronomical events. Detailed imaging of the mechanism suggests that it had 37 gear wheels, enabling it to calculate the movements of the moon and the sun through the zodiac, to predict eclipses, and even to model the irregular orbit of the moon. It was likely made by Hipparchus or </a:t>
            </a:r>
            <a:r>
              <a:rPr lang="en-US" sz="1200" kern="1200" dirty="0" err="1">
                <a:solidFill>
                  <a:schemeClr val="tx1"/>
                </a:solidFill>
                <a:effectLst/>
                <a:latin typeface="+mn-lt"/>
                <a:ea typeface="+mn-ea"/>
                <a:cs typeface="+mn-cs"/>
              </a:rPr>
              <a:t>Posidonius</a:t>
            </a:r>
            <a:r>
              <a:rPr lang="en-US" sz="1200" kern="1200" dirty="0">
                <a:solidFill>
                  <a:schemeClr val="tx1"/>
                </a:solidFill>
                <a:effectLst/>
                <a:latin typeface="+mn-lt"/>
                <a:ea typeface="+mn-ea"/>
                <a:cs typeface="+mn-cs"/>
              </a:rPr>
              <a:t> on the island of Rhodes. Its technology was later forgotten. </a:t>
            </a:r>
            <a:r>
              <a:rPr lang="en-US" dirty="0"/>
              <a:t>The Antikythera Mechanism is on display at the National Archaeological Museum in Athens. This image comes from </a:t>
            </a:r>
            <a:r>
              <a:rPr lang="en-US" dirty="0" err="1"/>
              <a:t>Marsyas</a:t>
            </a:r>
            <a:r>
              <a:rPr lang="en-US" dirty="0"/>
              <a:t> and is licensed under CC BY-SA 3.0, via Wikimedia Commons: https://commons.wikimedia.org/wiki/File:NAMA_Machine_d%27Anticyth%C3%A8re_1.jpg</a:t>
            </a:r>
          </a:p>
          <a:p>
            <a:endParaRPr lang="en-US" dirty="0"/>
          </a:p>
          <a:p>
            <a:r>
              <a:rPr lang="en-US" dirty="0"/>
              <a:t>wiki122020051048h</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4135569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cs typeface="Times New Roman" pitchFamily="18" charset="0"/>
              </a:rPr>
              <a:t>An example of this which would have been relatively fresh on Paul’s mind was his experience in Berea, just after his visit to Thessalonica. Acts 17:11-12 praises the Berean Jews because after examining Paul’s teaching in light of the Scriptures, many believed. The mosaics displayed at this monument to the Apostle Paul surround the traditional steps from the synagogue in which Paul preached. The monument was built in 1961. The only basis for connecting these steps to the ancient synagogue is tradition.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cs typeface="Times New Roman" pitchFamily="18" charset="0"/>
            </a:endParaRPr>
          </a:p>
          <a:p>
            <a:r>
              <a:rPr lang="en-US" dirty="0"/>
              <a:t>tb031406533h</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35437386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Paul praised the Bereans for checking his message against the Hebrew Scriptures. The Dead Sea Scrolls manuscript shown here is the Great Psalms Scroll. Scholars believe it was copied between</a:t>
            </a:r>
            <a:r>
              <a:rPr lang="en-US" baseline="0" dirty="0"/>
              <a:t> AD 30 and AD 50, making it a copy that would have been contemporary with Paul. In the epistle of Romans alone, Paul quotes from various Psalms about 17 times, an indication of his reliance on the Old Testament. This was also the kind of message that could be checked against the Hebrew Scriptures.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as110515049</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5437386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In Galatians 5:19-21, Paul lists a variety of “deeds</a:t>
            </a:r>
            <a:r>
              <a:rPr lang="en-US" baseline="0" dirty="0"/>
              <a:t> of the flesh” that he exhorts his audience to avoid. The list is extensive, but a major grouping is sin related to sexual immorality. </a:t>
            </a:r>
            <a:r>
              <a:rPr lang="en-US" dirty="0"/>
              <a:t>This cinnabar red fresco from the Villa Farnesina in Rome depicts lovers on a bed. Much more graphic frescoes and statuary have been recovered from the first</a:t>
            </a:r>
            <a:r>
              <a:rPr lang="en-US" baseline="0" dirty="0"/>
              <a:t>-century cities of Pompeii and Herculaneum, an indication of the depravity of Roman culture in Paul’s day. This fresco was photographed at the </a:t>
            </a:r>
            <a:r>
              <a:rPr lang="en-US" dirty="0"/>
              <a:t>National Museum of Rome. A</a:t>
            </a:r>
            <a:r>
              <a:rPr lang="en-US" baseline="0" dirty="0"/>
              <a:t> removable graphic</a:t>
            </a:r>
            <a:r>
              <a:rPr lang="en-US" dirty="0"/>
              <a:t> has been added to this painting to avoid causing offense or surprise. </a:t>
            </a:r>
          </a:p>
          <a:p>
            <a:endParaRPr lang="en-US" dirty="0"/>
          </a:p>
          <a:p>
            <a:r>
              <a:rPr lang="en-US" dirty="0"/>
              <a:t>tb0513177771h</a:t>
            </a:r>
          </a:p>
        </p:txBody>
      </p:sp>
      <p:sp>
        <p:nvSpPr>
          <p:cNvPr id="4" name="Slide Number Placeholder 3"/>
          <p:cNvSpPr>
            <a:spLocks noGrp="1"/>
          </p:cNvSpPr>
          <p:nvPr>
            <p:ph type="sldNum" sz="quarter" idx="5"/>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17802566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Various forms of evil that Paul warns against in Galatians 5 are those related to fighting (“enmities, strife, jealousy, outbursts of anger, disputes, dissensions, factions, </a:t>
            </a:r>
            <a:r>
              <a:rPr lang="en-US" dirty="0" err="1"/>
              <a:t>envyings</a:t>
            </a:r>
            <a:r>
              <a:rPr lang="en-US" dirty="0"/>
              <a:t>”). These are illustrated</a:t>
            </a:r>
            <a:r>
              <a:rPr lang="en-US" baseline="0" dirty="0"/>
              <a:t> here by a relief of two wrestlers struggling with each other. This marble relief was photographed at the </a:t>
            </a:r>
            <a:r>
              <a:rPr lang="en-US" dirty="0"/>
              <a:t>National Archaeological</a:t>
            </a:r>
            <a:r>
              <a:rPr lang="en-US" baseline="0" dirty="0"/>
              <a:t> Museum of Athens.</a:t>
            </a:r>
            <a:endParaRPr lang="en-US" dirty="0"/>
          </a:p>
          <a:p>
            <a:endParaRPr lang="en-US" dirty="0"/>
          </a:p>
          <a:p>
            <a:r>
              <a:rPr lang="en-US" dirty="0"/>
              <a:t>tb011117667h</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Paul also includes “drunkenness,</a:t>
            </a:r>
            <a:r>
              <a:rPr lang="en-US" baseline="0" dirty="0"/>
              <a:t> carousings, and things like these” in his list of fleshly deeds (Gal 5:21), illustrated here by a kylix (a wine drinking vessel) that depicts a drunk man vomiting. In this case, the drunken man’s head is held by a </a:t>
            </a:r>
            <a:r>
              <a:rPr lang="en-US" baseline="0" dirty="0" err="1"/>
              <a:t>hetaira</a:t>
            </a:r>
            <a:r>
              <a:rPr lang="en-US" baseline="0" dirty="0"/>
              <a:t>, a high-class prostitute. T</a:t>
            </a:r>
            <a:r>
              <a:rPr lang="en-US" dirty="0"/>
              <a:t>his kylix was photographed at the </a:t>
            </a:r>
            <a:r>
              <a:rPr lang="de-DE" dirty="0"/>
              <a:t>Martin von Wagner Museum,</a:t>
            </a:r>
            <a:r>
              <a:rPr lang="de-DE" baseline="0" dirty="0"/>
              <a:t> University of </a:t>
            </a:r>
            <a:r>
              <a:rPr lang="de-DE" dirty="0"/>
              <a:t>Würzburg, Germany. </a:t>
            </a:r>
            <a:r>
              <a:rPr lang="en-US" dirty="0"/>
              <a:t>This image comes from Marcus </a:t>
            </a:r>
            <a:r>
              <a:rPr lang="en-US" dirty="0" err="1"/>
              <a:t>Cyron</a:t>
            </a:r>
            <a:r>
              <a:rPr lang="en-US" dirty="0"/>
              <a:t> and is licensed under CC BY-SA 3.0, via Wikimedia Commons: https://commons.wikimedia.org/wiki/File:W%C3%BCrzburger_Brygosschale_1.jpg</a:t>
            </a:r>
          </a:p>
          <a:p>
            <a:endParaRPr lang="en-US" dirty="0"/>
          </a:p>
          <a:p>
            <a:r>
              <a:rPr lang="en-US" dirty="0"/>
              <a:t>wiki0115201500023698h</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39184178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Paul speaks elsewhere of believers as</a:t>
            </a:r>
            <a:r>
              <a:rPr lang="en-US" baseline="0" dirty="0"/>
              <a:t> those made by God as </a:t>
            </a:r>
            <a:r>
              <a:rPr lang="en-US" dirty="0"/>
              <a:t>“vessels for honorable</a:t>
            </a:r>
            <a:r>
              <a:rPr lang="en-US" baseline="0" dirty="0"/>
              <a:t> use” (Rom 9:21ff). Perhaps he has a similar metaphor in mind here when he speaks of the spirit, soul, and body being kept complete. In Romans 9, Paul speaks of ceramic vessels, but Roman artisans also mastered the glasswork. The four beautiful specimens shown here were certainly expensive vessels, and they have somehow survived the centuries unbroken. They illustrate figuratively Paul’s desire that they Thessalonians would be preserved intact, blameless, until the coming of Christ. This display was photographed at the </a:t>
            </a:r>
            <a:r>
              <a:rPr lang="en-US" dirty="0"/>
              <a:t>Eretz Israel Museum in Tel Aviv.</a:t>
            </a:r>
          </a:p>
          <a:p>
            <a:pPr rtl="0"/>
            <a:endParaRPr lang="en-US" dirty="0"/>
          </a:p>
          <a:p>
            <a:pPr rtl="0"/>
            <a:r>
              <a:rPr lang="en-US" dirty="0"/>
              <a:t>tb031114549h</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28969237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Paul concludes his letter with both greetings and with</a:t>
            </a:r>
            <a:r>
              <a:rPr lang="en-US" baseline="0" dirty="0"/>
              <a:t> wishes for well-being and peace on the recipients of the letter. This was not an unusual way to end a letter, as illustrated by the document shown here. </a:t>
            </a:r>
            <a:r>
              <a:rPr lang="en-US" dirty="0"/>
              <a:t>According to the University</a:t>
            </a:r>
            <a:r>
              <a:rPr lang="en-US" baseline="0" dirty="0"/>
              <a:t> website, the text of the letter may be translated as follows: “</a:t>
            </a:r>
            <a:r>
              <a:rPr lang="en-US" dirty="0" err="1"/>
              <a:t>Apollinarius</a:t>
            </a:r>
            <a:r>
              <a:rPr lang="en-US" dirty="0"/>
              <a:t> to </a:t>
            </a:r>
            <a:r>
              <a:rPr lang="en-US" dirty="0" err="1"/>
              <a:t>Taesis</a:t>
            </a:r>
            <a:r>
              <a:rPr lang="en-US" dirty="0"/>
              <a:t>, his mother and lady, </a:t>
            </a:r>
            <a:r>
              <a:rPr lang="en-US" b="1" dirty="0"/>
              <a:t>many greetings. Before all else I pray for your health. I myself am well, </a:t>
            </a:r>
            <a:r>
              <a:rPr lang="en-US" dirty="0"/>
              <a:t>and I make obeisance on your behalf before the gods of this place. I wish you to know, mother, that I arrived in Rome in good health on the 25th of the month </a:t>
            </a:r>
            <a:r>
              <a:rPr lang="en-US" dirty="0" err="1"/>
              <a:t>Pachon</a:t>
            </a:r>
            <a:r>
              <a:rPr lang="en-US" dirty="0"/>
              <a:t> and was assigned to </a:t>
            </a:r>
            <a:r>
              <a:rPr lang="en-US" dirty="0" err="1"/>
              <a:t>Misenum</a:t>
            </a:r>
            <a:r>
              <a:rPr lang="en-US" dirty="0"/>
              <a:t>. But I have not yet learned my century, for I had not gone to </a:t>
            </a:r>
            <a:r>
              <a:rPr lang="en-US" dirty="0" err="1"/>
              <a:t>Misenum</a:t>
            </a:r>
            <a:r>
              <a:rPr lang="en-US" dirty="0"/>
              <a:t> when I wrote you this letter. I beg you then, mother, take care of yourself, and do not worry about me, for I have come into a fine place. Please write to me about your welfare and that of my brothers and all your kinsfolk. And for my part, if I find someone &lt;to carry the letters&gt;, I will write to you; I will not delay to write to you. I salute my brothers often, and </a:t>
            </a:r>
            <a:r>
              <a:rPr lang="en-US" dirty="0" err="1"/>
              <a:t>Apollinarius</a:t>
            </a:r>
            <a:r>
              <a:rPr lang="en-US" dirty="0"/>
              <a:t> and his children, and </a:t>
            </a:r>
            <a:r>
              <a:rPr lang="en-US" dirty="0" err="1"/>
              <a:t>Karalas</a:t>
            </a:r>
            <a:r>
              <a:rPr lang="en-US" dirty="0"/>
              <a:t> and his children. </a:t>
            </a:r>
            <a:r>
              <a:rPr lang="en-US" b="1" dirty="0"/>
              <a:t>I salute </a:t>
            </a:r>
            <a:r>
              <a:rPr lang="en-US" b="1" dirty="0" err="1"/>
              <a:t>Ptolemaios</a:t>
            </a:r>
            <a:r>
              <a:rPr lang="en-US" b="1" dirty="0"/>
              <a:t>, and Ptolemais and her children, and </a:t>
            </a:r>
            <a:r>
              <a:rPr lang="en-US" b="1" dirty="0" err="1"/>
              <a:t>Heraklous</a:t>
            </a:r>
            <a:r>
              <a:rPr lang="en-US" b="1" dirty="0"/>
              <a:t> and her children. I salute all your friends, each by name. I pray for your health</a:t>
            </a:r>
            <a:r>
              <a:rPr lang="en-US" dirty="0"/>
              <a:t>.”</a:t>
            </a:r>
          </a:p>
          <a:p>
            <a:pPr rtl="0"/>
            <a:endParaRPr lang="en-US" dirty="0"/>
          </a:p>
          <a:p>
            <a:pPr rtl="0"/>
            <a:r>
              <a:rPr lang="en-US" sz="1800" dirty="0">
                <a:effectLst/>
                <a:latin typeface="Times New Roman" panose="02020603050405020304" pitchFamily="18" charset="0"/>
                <a:ea typeface="Calibri" panose="020F0502020204030204" pitchFamily="34" charset="0"/>
              </a:rPr>
              <a:t>This image comes from the University of Michigan, Advanced Papyrological Information System, and is in the public domain. Source:</a:t>
            </a:r>
            <a:r>
              <a:rPr lang="en-US" dirty="0"/>
              <a:t> http://quod.lib.umich.edu/a/apis/x-2221/4528r.tif-2</a:t>
            </a:r>
          </a:p>
          <a:p>
            <a:pPr rtl="0"/>
            <a:endParaRPr lang="en-US" dirty="0"/>
          </a:p>
          <a:p>
            <a:pPr rtl="0"/>
            <a:r>
              <a:rPr lang="en-US" dirty="0"/>
              <a:t>umapis452866844912</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28969237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According</a:t>
            </a:r>
            <a:r>
              <a:rPr lang="en-US" baseline="0" dirty="0"/>
              <a:t> to Zechariah 14:4, the Lord will return to the Mount of Olives (cf. Acts 1:11-12). The tall tower in the distance marks one of the traditional sites of Jesus’s ascension to heaven.</a:t>
            </a:r>
            <a:endParaRPr lang="en-US" dirty="0"/>
          </a:p>
          <a:p>
            <a:endParaRPr lang="en-US" dirty="0"/>
          </a:p>
          <a:p>
            <a:r>
              <a:rPr lang="en-US" dirty="0"/>
              <a:t>tb100906808h</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28969237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emphasis of Paul’s statement is that God will complete what he began. This</a:t>
            </a:r>
            <a:r>
              <a:rPr lang="en-US" baseline="0" dirty="0"/>
              <a:t> can be contrasted to many human projects that are never completed, illustrated here by an unfinished bust of the Greek philosopher Socrates. Progress on this bust was clearly interrupted and the work was never finished, unlike the promise Paul gives for the work of God in his people. This bust was photographed at the </a:t>
            </a:r>
            <a:r>
              <a:rPr lang="en-US" dirty="0"/>
              <a:t>National Archaeological</a:t>
            </a:r>
            <a:r>
              <a:rPr lang="en-US" baseline="0" dirty="0"/>
              <a:t> Museum of Athens.</a:t>
            </a:r>
            <a:endParaRPr lang="en-US" dirty="0"/>
          </a:p>
          <a:p>
            <a:endParaRPr lang="en-US" dirty="0"/>
          </a:p>
          <a:p>
            <a:r>
              <a:rPr lang="en-US" dirty="0"/>
              <a:t>tb011117370</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27746491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unfinished</a:t>
            </a:r>
            <a:r>
              <a:rPr lang="en-US" baseline="0" dirty="0"/>
              <a:t> arrowheads were cast in a mold that produced two arrowheads that needed to be cut apart. The final step was never taken with these, leaving them in an unfinished and useless state. They were photographed at the </a:t>
            </a:r>
            <a:r>
              <a:rPr lang="en-US" dirty="0" err="1"/>
              <a:t>Saruq</a:t>
            </a:r>
            <a:r>
              <a:rPr lang="en-US" dirty="0"/>
              <a:t> Al-</a:t>
            </a:r>
            <a:r>
              <a:rPr lang="en-US" dirty="0" err="1"/>
              <a:t>Hadid</a:t>
            </a:r>
            <a:r>
              <a:rPr lang="en-US" baseline="0" dirty="0"/>
              <a:t> Museum in Dubai.</a:t>
            </a:r>
            <a:endParaRPr lang="en-US" dirty="0"/>
          </a:p>
          <a:p>
            <a:endParaRPr lang="en-US" dirty="0"/>
          </a:p>
          <a:p>
            <a:r>
              <a:rPr lang="en-US" dirty="0"/>
              <a:t>tb051017171h</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277464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42039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54796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 id="2147483705" r:id="rId4"/>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C39D7-0FC7-3D7F-B982-2F1FD1A6B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12152"/>
            <a:ext cx="17983200" cy="877824"/>
          </a:xfrm>
        </p:spPr>
        <p:txBody>
          <a:bodyPr/>
          <a:lstStyle/>
          <a:p>
            <a:r>
              <a:rPr lang="en-US" dirty="0"/>
              <a:t>1 </a:t>
            </a:r>
            <a:r>
              <a:rPr lang="en-US"/>
              <a:t>Thessalonians 5</a:t>
            </a:r>
            <a:endParaRPr lang="en-US" dirty="0"/>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1566099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 motif, pattern, beige&#10;&#10;Description automatically generated">
            <a:extLst>
              <a:ext uri="{FF2B5EF4-FFF2-40B4-BE49-F238E27FC236}">
                <a16:creationId xmlns:a16="http://schemas.microsoft.com/office/drawing/2014/main" id="{09A23435-7F83-C449-C75D-1C2E4B1F2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Representation of the Four Seasons, Cyprus, 2nd century AD</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42075556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F7ABE-9E5F-AB21-3C16-B3D313618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95654"/>
            <a:ext cx="13716000" cy="9495692"/>
          </a:xfrm>
          <a:prstGeom prst="rect">
            <a:avLst/>
          </a:prstGeom>
        </p:spPr>
      </p:pic>
      <p:sp>
        <p:nvSpPr>
          <p:cNvPr id="2" name="Text Placeholder 1"/>
          <p:cNvSpPr>
            <a:spLocks noGrp="1"/>
          </p:cNvSpPr>
          <p:nvPr>
            <p:ph type="body" sz="quarter" idx="10"/>
          </p:nvPr>
        </p:nvSpPr>
        <p:spPr/>
        <p:txBody>
          <a:bodyPr/>
          <a:lstStyle/>
          <a:p>
            <a:r>
              <a:rPr lang="en-US" dirty="0"/>
              <a:t>Unfinished bust of Queen Nefertiti, from Amarna, 14th century BC</a:t>
            </a:r>
          </a:p>
        </p:txBody>
      </p:sp>
      <p:sp>
        <p:nvSpPr>
          <p:cNvPr id="3" name="Text Placeholder 2"/>
          <p:cNvSpPr>
            <a:spLocks noGrp="1"/>
          </p:cNvSpPr>
          <p:nvPr>
            <p:ph type="body" sz="quarter" idx="12"/>
          </p:nvPr>
        </p:nvSpPr>
        <p:spPr/>
        <p:txBody>
          <a:bodyPr/>
          <a:lstStyle/>
          <a:p>
            <a:r>
              <a:rPr lang="en-US" dirty="0"/>
              <a:t>5:24</a:t>
            </a:r>
          </a:p>
        </p:txBody>
      </p:sp>
      <p:sp>
        <p:nvSpPr>
          <p:cNvPr id="4" name="Title 3"/>
          <p:cNvSpPr>
            <a:spLocks noGrp="1"/>
          </p:cNvSpPr>
          <p:nvPr>
            <p:ph type="title"/>
          </p:nvPr>
        </p:nvSpPr>
        <p:spPr/>
        <p:txBody>
          <a:bodyPr/>
          <a:lstStyle/>
          <a:p>
            <a:r>
              <a:rPr lang="en-US" dirty="0"/>
              <a:t>Faithful is He who calls you, and He will surely bring it to pass</a:t>
            </a:r>
          </a:p>
        </p:txBody>
      </p:sp>
    </p:spTree>
    <p:extLst>
      <p:ext uri="{BB962C8B-B14F-4D97-AF65-F5344CB8AC3E}">
        <p14:creationId xmlns:p14="http://schemas.microsoft.com/office/powerpoint/2010/main" val="36437231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s head&#10;&#10;Description automatically generated with low confidence">
            <a:extLst>
              <a:ext uri="{FF2B5EF4-FFF2-40B4-BE49-F238E27FC236}">
                <a16:creationId xmlns:a16="http://schemas.microsoft.com/office/drawing/2014/main" id="{2E403CDE-83C1-B60A-4713-092C8C7C0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632" y="0"/>
            <a:ext cx="10460736" cy="10287000"/>
          </a:xfrm>
          <a:prstGeom prst="rect">
            <a:avLst/>
          </a:prstGeom>
        </p:spPr>
      </p:pic>
      <p:sp>
        <p:nvSpPr>
          <p:cNvPr id="2" name="Text Placeholder 1"/>
          <p:cNvSpPr>
            <a:spLocks noGrp="1"/>
          </p:cNvSpPr>
          <p:nvPr>
            <p:ph type="body" sz="quarter" idx="10"/>
          </p:nvPr>
        </p:nvSpPr>
        <p:spPr/>
        <p:txBody>
          <a:bodyPr/>
          <a:lstStyle/>
          <a:p>
            <a:r>
              <a:rPr lang="en-US" dirty="0"/>
              <a:t>Marble head of a man veiled for prayer, 1st century AD</a:t>
            </a:r>
          </a:p>
        </p:txBody>
      </p:sp>
      <p:sp>
        <p:nvSpPr>
          <p:cNvPr id="3" name="Text Placeholder 2"/>
          <p:cNvSpPr>
            <a:spLocks noGrp="1"/>
          </p:cNvSpPr>
          <p:nvPr>
            <p:ph type="body" sz="quarter" idx="12"/>
          </p:nvPr>
        </p:nvSpPr>
        <p:spPr/>
        <p:txBody>
          <a:bodyPr/>
          <a:lstStyle/>
          <a:p>
            <a:r>
              <a:rPr lang="en-US" dirty="0"/>
              <a:t>5:25</a:t>
            </a:r>
          </a:p>
        </p:txBody>
      </p:sp>
      <p:sp>
        <p:nvSpPr>
          <p:cNvPr id="4" name="Title 3"/>
          <p:cNvSpPr>
            <a:spLocks noGrp="1"/>
          </p:cNvSpPr>
          <p:nvPr>
            <p:ph type="title"/>
          </p:nvPr>
        </p:nvSpPr>
        <p:spPr/>
        <p:txBody>
          <a:bodyPr/>
          <a:lstStyle/>
          <a:p>
            <a:r>
              <a:rPr lang="en-US" dirty="0"/>
              <a:t>Brothers, pray for us</a:t>
            </a:r>
          </a:p>
        </p:txBody>
      </p:sp>
    </p:spTree>
    <p:extLst>
      <p:ext uri="{BB962C8B-B14F-4D97-AF65-F5344CB8AC3E}">
        <p14:creationId xmlns:p14="http://schemas.microsoft.com/office/powerpoint/2010/main" val="20415658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rick&#10;&#10;Description automatically generated">
            <a:extLst>
              <a:ext uri="{FF2B5EF4-FFF2-40B4-BE49-F238E27FC236}">
                <a16:creationId xmlns:a16="http://schemas.microsoft.com/office/drawing/2014/main" id="{936453E4-3B42-49D9-B845-B6301A3EA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40030"/>
            <a:ext cx="13716000" cy="9806940"/>
          </a:xfrm>
          <a:prstGeom prst="rect">
            <a:avLst/>
          </a:prstGeom>
        </p:spPr>
      </p:pic>
      <p:sp>
        <p:nvSpPr>
          <p:cNvPr id="2" name="Text Placeholder 1">
            <a:extLst>
              <a:ext uri="{FF2B5EF4-FFF2-40B4-BE49-F238E27FC236}">
                <a16:creationId xmlns:a16="http://schemas.microsoft.com/office/drawing/2014/main" id="{C30E9D33-CA19-3248-9875-3CED44630A87}"/>
              </a:ext>
            </a:extLst>
          </p:cNvPr>
          <p:cNvSpPr>
            <a:spLocks noGrp="1"/>
          </p:cNvSpPr>
          <p:nvPr>
            <p:ph type="body" sz="quarter" idx="10"/>
          </p:nvPr>
        </p:nvSpPr>
        <p:spPr/>
        <p:txBody>
          <a:bodyPr/>
          <a:lstStyle/>
          <a:p>
            <a:r>
              <a:rPr lang="en-US" dirty="0"/>
              <a:t>Letter from Diogenes to his mother, 1st century AD</a:t>
            </a:r>
          </a:p>
        </p:txBody>
      </p:sp>
      <p:sp>
        <p:nvSpPr>
          <p:cNvPr id="3" name="Text Placeholder 2">
            <a:extLst>
              <a:ext uri="{FF2B5EF4-FFF2-40B4-BE49-F238E27FC236}">
                <a16:creationId xmlns:a16="http://schemas.microsoft.com/office/drawing/2014/main" id="{396679A5-5C41-8446-A616-9721623E48C9}"/>
              </a:ext>
            </a:extLst>
          </p:cNvPr>
          <p:cNvSpPr>
            <a:spLocks noGrp="1"/>
          </p:cNvSpPr>
          <p:nvPr>
            <p:ph type="body" sz="quarter" idx="12"/>
          </p:nvPr>
        </p:nvSpPr>
        <p:spPr/>
        <p:txBody>
          <a:bodyPr/>
          <a:lstStyle/>
          <a:p>
            <a:r>
              <a:rPr lang="en-US" dirty="0"/>
              <a:t>5:26</a:t>
            </a:r>
          </a:p>
        </p:txBody>
      </p:sp>
      <p:sp>
        <p:nvSpPr>
          <p:cNvPr id="4" name="Title 3">
            <a:extLst>
              <a:ext uri="{FF2B5EF4-FFF2-40B4-BE49-F238E27FC236}">
                <a16:creationId xmlns:a16="http://schemas.microsoft.com/office/drawing/2014/main" id="{21B31830-7407-FE46-A2D6-C242037011AE}"/>
              </a:ext>
            </a:extLst>
          </p:cNvPr>
          <p:cNvSpPr>
            <a:spLocks noGrp="1"/>
          </p:cNvSpPr>
          <p:nvPr>
            <p:ph type="title"/>
          </p:nvPr>
        </p:nvSpPr>
        <p:spPr/>
        <p:txBody>
          <a:bodyPr/>
          <a:lstStyle/>
          <a:p>
            <a:r>
              <a:rPr lang="en-US" dirty="0"/>
              <a:t>Greet all the brothers</a:t>
            </a:r>
          </a:p>
        </p:txBody>
      </p:sp>
    </p:spTree>
    <p:extLst>
      <p:ext uri="{BB962C8B-B14F-4D97-AF65-F5344CB8AC3E}">
        <p14:creationId xmlns:p14="http://schemas.microsoft.com/office/powerpoint/2010/main" val="39132849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women kissing in a field of flowers&#10;&#10;Description automatically generated with low confidence">
            <a:extLst>
              <a:ext uri="{FF2B5EF4-FFF2-40B4-BE49-F238E27FC236}">
                <a16:creationId xmlns:a16="http://schemas.microsoft.com/office/drawing/2014/main" id="{FE21778A-350C-1148-D2A7-C1EEA86BC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540" y="0"/>
            <a:ext cx="9646920" cy="10287000"/>
          </a:xfrm>
          <a:prstGeom prst="rect">
            <a:avLst/>
          </a:prstGeom>
        </p:spPr>
      </p:pic>
      <p:sp>
        <p:nvSpPr>
          <p:cNvPr id="2" name="Text Placeholder 1">
            <a:extLst>
              <a:ext uri="{FF2B5EF4-FFF2-40B4-BE49-F238E27FC236}">
                <a16:creationId xmlns:a16="http://schemas.microsoft.com/office/drawing/2014/main" id="{C30E9D33-CA19-3248-9875-3CED44630A87}"/>
              </a:ext>
            </a:extLst>
          </p:cNvPr>
          <p:cNvSpPr>
            <a:spLocks noGrp="1"/>
          </p:cNvSpPr>
          <p:nvPr>
            <p:ph type="body" sz="quarter" idx="10"/>
          </p:nvPr>
        </p:nvSpPr>
        <p:spPr/>
        <p:txBody>
          <a:bodyPr/>
          <a:lstStyle/>
          <a:p>
            <a:r>
              <a:rPr lang="en-US" dirty="0"/>
              <a:t>Bedouins greeting each other with a kiss</a:t>
            </a:r>
          </a:p>
        </p:txBody>
      </p:sp>
      <p:sp>
        <p:nvSpPr>
          <p:cNvPr id="3" name="Text Placeholder 2">
            <a:extLst>
              <a:ext uri="{FF2B5EF4-FFF2-40B4-BE49-F238E27FC236}">
                <a16:creationId xmlns:a16="http://schemas.microsoft.com/office/drawing/2014/main" id="{396679A5-5C41-8446-A616-9721623E48C9}"/>
              </a:ext>
            </a:extLst>
          </p:cNvPr>
          <p:cNvSpPr>
            <a:spLocks noGrp="1"/>
          </p:cNvSpPr>
          <p:nvPr>
            <p:ph type="body" sz="quarter" idx="12"/>
          </p:nvPr>
        </p:nvSpPr>
        <p:spPr/>
        <p:txBody>
          <a:bodyPr/>
          <a:lstStyle/>
          <a:p>
            <a:r>
              <a:rPr lang="en-US" dirty="0"/>
              <a:t>5:26</a:t>
            </a:r>
          </a:p>
        </p:txBody>
      </p:sp>
      <p:sp>
        <p:nvSpPr>
          <p:cNvPr id="4" name="Title 3">
            <a:extLst>
              <a:ext uri="{FF2B5EF4-FFF2-40B4-BE49-F238E27FC236}">
                <a16:creationId xmlns:a16="http://schemas.microsoft.com/office/drawing/2014/main" id="{21B31830-7407-FE46-A2D6-C242037011AE}"/>
              </a:ext>
            </a:extLst>
          </p:cNvPr>
          <p:cNvSpPr>
            <a:spLocks noGrp="1"/>
          </p:cNvSpPr>
          <p:nvPr>
            <p:ph type="title"/>
          </p:nvPr>
        </p:nvSpPr>
        <p:spPr/>
        <p:txBody>
          <a:bodyPr/>
          <a:lstStyle/>
          <a:p>
            <a:r>
              <a:rPr lang="en-US" dirty="0"/>
              <a:t>Greet all the brothers with a holy kiss</a:t>
            </a:r>
          </a:p>
        </p:txBody>
      </p:sp>
    </p:spTree>
    <p:extLst>
      <p:ext uri="{BB962C8B-B14F-4D97-AF65-F5344CB8AC3E}">
        <p14:creationId xmlns:p14="http://schemas.microsoft.com/office/powerpoint/2010/main" val="3677289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tanding on a mountain&#10;&#10;Description automatically generated with low confidence">
            <a:extLst>
              <a:ext uri="{FF2B5EF4-FFF2-40B4-BE49-F238E27FC236}">
                <a16:creationId xmlns:a16="http://schemas.microsoft.com/office/drawing/2014/main" id="{3DD437F4-596F-DB24-91DC-60695AE98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188" y="0"/>
            <a:ext cx="12993624" cy="10287000"/>
          </a:xfrm>
          <a:prstGeom prst="rect">
            <a:avLst/>
          </a:prstGeom>
        </p:spPr>
      </p:pic>
      <p:sp>
        <p:nvSpPr>
          <p:cNvPr id="2" name="Text Placeholder 1"/>
          <p:cNvSpPr>
            <a:spLocks noGrp="1"/>
          </p:cNvSpPr>
          <p:nvPr>
            <p:ph type="body" sz="quarter" idx="10"/>
          </p:nvPr>
        </p:nvSpPr>
        <p:spPr/>
        <p:txBody>
          <a:bodyPr/>
          <a:lstStyle/>
          <a:p>
            <a:r>
              <a:rPr lang="en-US" dirty="0"/>
              <a:t>Samaritans greeting each other with a kiss on Mount Gerizim</a:t>
            </a:r>
          </a:p>
        </p:txBody>
      </p:sp>
      <p:sp>
        <p:nvSpPr>
          <p:cNvPr id="3" name="Text Placeholder 2"/>
          <p:cNvSpPr>
            <a:spLocks noGrp="1"/>
          </p:cNvSpPr>
          <p:nvPr>
            <p:ph type="body" sz="quarter" idx="12"/>
          </p:nvPr>
        </p:nvSpPr>
        <p:spPr/>
        <p:txBody>
          <a:bodyPr/>
          <a:lstStyle/>
          <a:p>
            <a:r>
              <a:rPr lang="en-US" dirty="0"/>
              <a:t>5:26</a:t>
            </a:r>
          </a:p>
        </p:txBody>
      </p:sp>
      <p:sp>
        <p:nvSpPr>
          <p:cNvPr id="4" name="Title 3"/>
          <p:cNvSpPr>
            <a:spLocks noGrp="1"/>
          </p:cNvSpPr>
          <p:nvPr>
            <p:ph type="title"/>
          </p:nvPr>
        </p:nvSpPr>
        <p:spPr/>
        <p:txBody>
          <a:bodyPr/>
          <a:lstStyle/>
          <a:p>
            <a:r>
              <a:rPr lang="en-US" dirty="0"/>
              <a:t>Greet all the brothers with a holy kiss</a:t>
            </a:r>
          </a:p>
        </p:txBody>
      </p:sp>
    </p:spTree>
    <p:extLst>
      <p:ext uri="{BB962C8B-B14F-4D97-AF65-F5344CB8AC3E}">
        <p14:creationId xmlns:p14="http://schemas.microsoft.com/office/powerpoint/2010/main" val="67646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kissing another person&#10;&#10;Description automatically generated with medium confidence">
            <a:extLst>
              <a:ext uri="{FF2B5EF4-FFF2-40B4-BE49-F238E27FC236}">
                <a16:creationId xmlns:a16="http://schemas.microsoft.com/office/drawing/2014/main" id="{48D34828-5AEE-A704-31F1-B4BC104E9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 y="0"/>
            <a:ext cx="18279687" cy="10287000"/>
          </a:xfrm>
          <a:prstGeom prst="rect">
            <a:avLst/>
          </a:prstGeom>
        </p:spPr>
      </p:pic>
      <p:sp>
        <p:nvSpPr>
          <p:cNvPr id="2" name="Text Placeholder 1"/>
          <p:cNvSpPr>
            <a:spLocks noGrp="1"/>
          </p:cNvSpPr>
          <p:nvPr>
            <p:ph type="body" sz="quarter" idx="10"/>
          </p:nvPr>
        </p:nvSpPr>
        <p:spPr/>
        <p:txBody>
          <a:bodyPr/>
          <a:lstStyle/>
          <a:p>
            <a:r>
              <a:rPr lang="en-US" dirty="0"/>
              <a:t>Two Samaritan men greeting with a kiss on Mount Gerizim</a:t>
            </a:r>
          </a:p>
        </p:txBody>
      </p:sp>
      <p:sp>
        <p:nvSpPr>
          <p:cNvPr id="3" name="Text Placeholder 2"/>
          <p:cNvSpPr>
            <a:spLocks noGrp="1"/>
          </p:cNvSpPr>
          <p:nvPr>
            <p:ph type="body" sz="quarter" idx="12"/>
          </p:nvPr>
        </p:nvSpPr>
        <p:spPr/>
        <p:txBody>
          <a:bodyPr/>
          <a:lstStyle/>
          <a:p>
            <a:r>
              <a:rPr lang="en-US" dirty="0"/>
              <a:t>5:26</a:t>
            </a:r>
          </a:p>
        </p:txBody>
      </p:sp>
      <p:sp>
        <p:nvSpPr>
          <p:cNvPr id="4" name="Title 3"/>
          <p:cNvSpPr>
            <a:spLocks noGrp="1"/>
          </p:cNvSpPr>
          <p:nvPr>
            <p:ph type="title"/>
          </p:nvPr>
        </p:nvSpPr>
        <p:spPr/>
        <p:txBody>
          <a:bodyPr/>
          <a:lstStyle/>
          <a:p>
            <a:r>
              <a:rPr lang="en-US" dirty="0"/>
              <a:t>Greet all the brothers with a holy kiss</a:t>
            </a:r>
          </a:p>
        </p:txBody>
      </p:sp>
    </p:spTree>
    <p:extLst>
      <p:ext uri="{BB962C8B-B14F-4D97-AF65-F5344CB8AC3E}">
        <p14:creationId xmlns:p14="http://schemas.microsoft.com/office/powerpoint/2010/main" val="31926025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culpture&#10;&#10;Description automatically generated with low confidence">
            <a:extLst>
              <a:ext uri="{FF2B5EF4-FFF2-40B4-BE49-F238E27FC236}">
                <a16:creationId xmlns:a16="http://schemas.microsoft.com/office/drawing/2014/main" id="{D0434EFA-9F3D-C2E7-155C-74F970DAA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12344400" cy="10287000"/>
          </a:xfrm>
          <a:prstGeom prst="rect">
            <a:avLst/>
          </a:prstGeom>
        </p:spPr>
      </p:pic>
      <p:sp>
        <p:nvSpPr>
          <p:cNvPr id="2" name="Text Placeholder 1"/>
          <p:cNvSpPr>
            <a:spLocks noGrp="1"/>
          </p:cNvSpPr>
          <p:nvPr>
            <p:ph type="body" sz="quarter" idx="10"/>
          </p:nvPr>
        </p:nvSpPr>
        <p:spPr/>
        <p:txBody>
          <a:bodyPr/>
          <a:lstStyle/>
          <a:p>
            <a:r>
              <a:rPr lang="en-US" dirty="0" err="1"/>
              <a:t>Oscillum</a:t>
            </a:r>
            <a:r>
              <a:rPr lang="en-US" dirty="0"/>
              <a:t> depicting a couple kissing, from Tarsus, Roman period</a:t>
            </a:r>
          </a:p>
        </p:txBody>
      </p:sp>
      <p:sp>
        <p:nvSpPr>
          <p:cNvPr id="3" name="Text Placeholder 2"/>
          <p:cNvSpPr>
            <a:spLocks noGrp="1"/>
          </p:cNvSpPr>
          <p:nvPr>
            <p:ph type="body" sz="quarter" idx="12"/>
          </p:nvPr>
        </p:nvSpPr>
        <p:spPr/>
        <p:txBody>
          <a:bodyPr/>
          <a:lstStyle/>
          <a:p>
            <a:r>
              <a:rPr lang="en-US" dirty="0"/>
              <a:t>5:26</a:t>
            </a:r>
          </a:p>
        </p:txBody>
      </p:sp>
      <p:sp>
        <p:nvSpPr>
          <p:cNvPr id="4" name="Title 3"/>
          <p:cNvSpPr>
            <a:spLocks noGrp="1"/>
          </p:cNvSpPr>
          <p:nvPr>
            <p:ph type="title"/>
          </p:nvPr>
        </p:nvSpPr>
        <p:spPr/>
        <p:txBody>
          <a:bodyPr/>
          <a:lstStyle/>
          <a:p>
            <a:r>
              <a:rPr lang="en-US" dirty="0"/>
              <a:t>Greet all the brothers with a holy kiss</a:t>
            </a:r>
          </a:p>
        </p:txBody>
      </p:sp>
    </p:spTree>
    <p:extLst>
      <p:ext uri="{BB962C8B-B14F-4D97-AF65-F5344CB8AC3E}">
        <p14:creationId xmlns:p14="http://schemas.microsoft.com/office/powerpoint/2010/main" val="29800156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460" y="553998"/>
            <a:ext cx="4231322" cy="922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Document with an oath by the emperor, from Philadelphia in Egypt, AD 47</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5:27</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I adjure you by the Lord</a:t>
            </a:r>
          </a:p>
        </p:txBody>
      </p:sp>
    </p:spTree>
    <p:extLst>
      <p:ext uri="{BB962C8B-B14F-4D97-AF65-F5344CB8AC3E}">
        <p14:creationId xmlns:p14="http://schemas.microsoft.com/office/powerpoint/2010/main" val="31016581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 art, sketch, child art&#10;&#10;Description automatically generated">
            <a:extLst>
              <a:ext uri="{FF2B5EF4-FFF2-40B4-BE49-F238E27FC236}">
                <a16:creationId xmlns:a16="http://schemas.microsoft.com/office/drawing/2014/main" id="{C5DE46DC-4099-39BA-0834-CCD283702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868" y="0"/>
            <a:ext cx="15828264"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Depiction of Christ teaching, with a disciple holding an unrolled scroll, 3rd–4th centuries AD</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5:27</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I adjure you by the Lord that this epistle be read to all the brothers</a:t>
            </a:r>
          </a:p>
        </p:txBody>
      </p:sp>
    </p:spTree>
    <p:extLst>
      <p:ext uri="{BB962C8B-B14F-4D97-AF65-F5344CB8AC3E}">
        <p14:creationId xmlns:p14="http://schemas.microsoft.com/office/powerpoint/2010/main" val="26390547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400C18-5CF0-1F5D-81F4-549E54695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080"/>
            <a:ext cx="18288000" cy="9957820"/>
          </a:xfrm>
          <a:prstGeom prst="rect">
            <a:avLst/>
          </a:prstGeom>
        </p:spPr>
      </p:pic>
      <p:sp>
        <p:nvSpPr>
          <p:cNvPr id="2" name="Text Placeholder 1"/>
          <p:cNvSpPr>
            <a:spLocks noGrp="1"/>
          </p:cNvSpPr>
          <p:nvPr>
            <p:ph type="body" sz="quarter" idx="10"/>
          </p:nvPr>
        </p:nvSpPr>
        <p:spPr/>
        <p:txBody>
          <a:bodyPr/>
          <a:lstStyle/>
          <a:p>
            <a:r>
              <a:rPr lang="en-US" dirty="0"/>
              <a:t>Boy reading from a scroll, painting on a kylix fragment, from Athens, 5th century BC</a:t>
            </a:r>
          </a:p>
        </p:txBody>
      </p:sp>
      <p:sp>
        <p:nvSpPr>
          <p:cNvPr id="3" name="Text Placeholder 2"/>
          <p:cNvSpPr>
            <a:spLocks noGrp="1"/>
          </p:cNvSpPr>
          <p:nvPr>
            <p:ph type="body" sz="quarter" idx="12"/>
          </p:nvPr>
        </p:nvSpPr>
        <p:spPr/>
        <p:txBody>
          <a:bodyPr/>
          <a:lstStyle/>
          <a:p>
            <a:r>
              <a:rPr lang="en-US" dirty="0"/>
              <a:t>5:27</a:t>
            </a:r>
          </a:p>
        </p:txBody>
      </p:sp>
      <p:sp>
        <p:nvSpPr>
          <p:cNvPr id="4" name="Title 3"/>
          <p:cNvSpPr>
            <a:spLocks noGrp="1"/>
          </p:cNvSpPr>
          <p:nvPr>
            <p:ph type="title"/>
          </p:nvPr>
        </p:nvSpPr>
        <p:spPr/>
        <p:txBody>
          <a:bodyPr/>
          <a:lstStyle/>
          <a:p>
            <a:r>
              <a:rPr lang="en-US" dirty="0"/>
              <a:t>I adjure you by the Lord that this epistle be read to all the brothers</a:t>
            </a:r>
          </a:p>
        </p:txBody>
      </p:sp>
    </p:spTree>
    <p:extLst>
      <p:ext uri="{BB962C8B-B14F-4D97-AF65-F5344CB8AC3E}">
        <p14:creationId xmlns:p14="http://schemas.microsoft.com/office/powerpoint/2010/main" val="204061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t, painting, visual arts, motif&#10;&#10;Description automatically generated">
            <a:extLst>
              <a:ext uri="{FF2B5EF4-FFF2-40B4-BE49-F238E27FC236}">
                <a16:creationId xmlns:a16="http://schemas.microsoft.com/office/drawing/2014/main" id="{440EFB18-ADC8-FF2F-368D-E44E08D9A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544" y="0"/>
            <a:ext cx="9582912" cy="10287000"/>
          </a:xfrm>
          <a:prstGeom prst="rect">
            <a:avLst/>
          </a:prstGeom>
        </p:spPr>
      </p:pic>
      <p:sp>
        <p:nvSpPr>
          <p:cNvPr id="2" name="Text Placeholder 1"/>
          <p:cNvSpPr>
            <a:spLocks noGrp="1"/>
          </p:cNvSpPr>
          <p:nvPr>
            <p:ph type="body" sz="quarter" idx="10"/>
          </p:nvPr>
        </p:nvSpPr>
        <p:spPr/>
        <p:txBody>
          <a:bodyPr/>
          <a:lstStyle/>
          <a:p>
            <a:r>
              <a:rPr lang="en-US" dirty="0"/>
              <a:t>Floor mosaic with representations of the four seasons, from Rome, 4th or 5th century AD</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11725665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carving of a person and a child&#10;&#10;Description automatically generated with low confidence">
            <a:extLst>
              <a:ext uri="{FF2B5EF4-FFF2-40B4-BE49-F238E27FC236}">
                <a16:creationId xmlns:a16="http://schemas.microsoft.com/office/drawing/2014/main" id="{2694C9A6-93A6-0D6B-ED3B-124320EBF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992" y="0"/>
            <a:ext cx="13844016" cy="10287000"/>
          </a:xfrm>
          <a:prstGeom prst="rect">
            <a:avLst/>
          </a:prstGeom>
        </p:spPr>
      </p:pic>
      <p:sp>
        <p:nvSpPr>
          <p:cNvPr id="2" name="Text Placeholder 1"/>
          <p:cNvSpPr>
            <a:spLocks noGrp="1"/>
          </p:cNvSpPr>
          <p:nvPr>
            <p:ph type="body" sz="quarter" idx="10"/>
          </p:nvPr>
        </p:nvSpPr>
        <p:spPr/>
        <p:txBody>
          <a:bodyPr/>
          <a:lstStyle/>
          <a:p>
            <a:r>
              <a:rPr lang="en-US" dirty="0"/>
              <a:t>Gravestone of </a:t>
            </a:r>
            <a:r>
              <a:rPr lang="en-US" dirty="0" err="1"/>
              <a:t>Menios</a:t>
            </a:r>
            <a:r>
              <a:rPr lang="en-US" dirty="0"/>
              <a:t>, shown reading from a scroll, from </a:t>
            </a:r>
            <a:r>
              <a:rPr lang="en-US" dirty="0" err="1"/>
              <a:t>Yeldegirmeni</a:t>
            </a:r>
            <a:r>
              <a:rPr lang="en-US" dirty="0"/>
              <a:t>, 3rd century BC</a:t>
            </a:r>
          </a:p>
        </p:txBody>
      </p:sp>
      <p:sp>
        <p:nvSpPr>
          <p:cNvPr id="3" name="Text Placeholder 2"/>
          <p:cNvSpPr>
            <a:spLocks noGrp="1"/>
          </p:cNvSpPr>
          <p:nvPr>
            <p:ph type="body" sz="quarter" idx="12"/>
          </p:nvPr>
        </p:nvSpPr>
        <p:spPr/>
        <p:txBody>
          <a:bodyPr/>
          <a:lstStyle/>
          <a:p>
            <a:r>
              <a:rPr lang="en-US" dirty="0"/>
              <a:t>5:27</a:t>
            </a:r>
          </a:p>
        </p:txBody>
      </p:sp>
      <p:sp>
        <p:nvSpPr>
          <p:cNvPr id="4" name="Title 3"/>
          <p:cNvSpPr>
            <a:spLocks noGrp="1"/>
          </p:cNvSpPr>
          <p:nvPr>
            <p:ph type="title"/>
          </p:nvPr>
        </p:nvSpPr>
        <p:spPr/>
        <p:txBody>
          <a:bodyPr/>
          <a:lstStyle/>
          <a:p>
            <a:r>
              <a:rPr lang="en-US" dirty="0"/>
              <a:t>I adjure you by the Lord that this epistle be read to all the brothers</a:t>
            </a:r>
          </a:p>
        </p:txBody>
      </p:sp>
    </p:spTree>
    <p:extLst>
      <p:ext uri="{BB962C8B-B14F-4D97-AF65-F5344CB8AC3E}">
        <p14:creationId xmlns:p14="http://schemas.microsoft.com/office/powerpoint/2010/main" val="3283032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tifact, carving, wall, art&#10;&#10;Description automatically generated">
            <a:extLst>
              <a:ext uri="{FF2B5EF4-FFF2-40B4-BE49-F238E27FC236}">
                <a16:creationId xmlns:a16="http://schemas.microsoft.com/office/drawing/2014/main" id="{DD29E323-7274-A046-15D2-F08FC9521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672" y="0"/>
            <a:ext cx="14392656" cy="10287000"/>
          </a:xfrm>
          <a:prstGeom prst="rect">
            <a:avLst/>
          </a:prstGeom>
        </p:spPr>
      </p:pic>
      <p:sp>
        <p:nvSpPr>
          <p:cNvPr id="2" name="Text Placeholder 1"/>
          <p:cNvSpPr>
            <a:spLocks noGrp="1"/>
          </p:cNvSpPr>
          <p:nvPr>
            <p:ph type="body" sz="quarter" idx="10"/>
          </p:nvPr>
        </p:nvSpPr>
        <p:spPr/>
        <p:txBody>
          <a:bodyPr/>
          <a:lstStyle/>
          <a:p>
            <a:r>
              <a:rPr lang="en-US" dirty="0"/>
              <a:t>Funerary slab of Cleopatra, “remembered for grace,” 1st century AD</a:t>
            </a:r>
          </a:p>
        </p:txBody>
      </p:sp>
      <p:sp>
        <p:nvSpPr>
          <p:cNvPr id="3" name="Text Placeholder 2"/>
          <p:cNvSpPr>
            <a:spLocks noGrp="1"/>
          </p:cNvSpPr>
          <p:nvPr>
            <p:ph type="body" sz="quarter" idx="12"/>
          </p:nvPr>
        </p:nvSpPr>
        <p:spPr/>
        <p:txBody>
          <a:bodyPr/>
          <a:lstStyle/>
          <a:p>
            <a:r>
              <a:rPr lang="en-US" dirty="0"/>
              <a:t>5:28</a:t>
            </a:r>
          </a:p>
        </p:txBody>
      </p:sp>
      <p:sp>
        <p:nvSpPr>
          <p:cNvPr id="4" name="Title 3"/>
          <p:cNvSpPr>
            <a:spLocks noGrp="1"/>
          </p:cNvSpPr>
          <p:nvPr>
            <p:ph type="title"/>
          </p:nvPr>
        </p:nvSpPr>
        <p:spPr/>
        <p:txBody>
          <a:bodyPr/>
          <a:lstStyle/>
          <a:p>
            <a:r>
              <a:rPr lang="en-US" dirty="0"/>
              <a:t>The grace of our Lord Jesus Christ be with you</a:t>
            </a:r>
          </a:p>
        </p:txBody>
      </p:sp>
    </p:spTree>
    <p:extLst>
      <p:ext uri="{BB962C8B-B14F-4D97-AF65-F5344CB8AC3E}">
        <p14:creationId xmlns:p14="http://schemas.microsoft.com/office/powerpoint/2010/main" val="19414028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tree, ground&#10;&#10;Description automatically generated">
            <a:extLst>
              <a:ext uri="{FF2B5EF4-FFF2-40B4-BE49-F238E27FC236}">
                <a16:creationId xmlns:a16="http://schemas.microsoft.com/office/drawing/2014/main" id="{799E1B7A-921A-0C81-A4CA-FD8776AE5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Eastern and southern </a:t>
            </a:r>
            <a:r>
              <a:rPr lang="en-US" dirty="0" err="1"/>
              <a:t>stoa</a:t>
            </a:r>
            <a:r>
              <a:rPr lang="en-US" dirty="0"/>
              <a:t> of the Thessalonica forum</a:t>
            </a:r>
          </a:p>
        </p:txBody>
      </p:sp>
      <p:sp>
        <p:nvSpPr>
          <p:cNvPr id="3" name="Text Placeholder 2"/>
          <p:cNvSpPr>
            <a:spLocks noGrp="1"/>
          </p:cNvSpPr>
          <p:nvPr>
            <p:ph type="body" sz="quarter" idx="12"/>
          </p:nvPr>
        </p:nvSpPr>
        <p:spPr/>
        <p:txBody>
          <a:bodyPr/>
          <a:lstStyle/>
          <a:p>
            <a:r>
              <a:rPr lang="en-US" dirty="0"/>
              <a:t>5:28</a:t>
            </a:r>
          </a:p>
        </p:txBody>
      </p:sp>
      <p:sp>
        <p:nvSpPr>
          <p:cNvPr id="4" name="Title 3"/>
          <p:cNvSpPr>
            <a:spLocks noGrp="1"/>
          </p:cNvSpPr>
          <p:nvPr>
            <p:ph type="title"/>
          </p:nvPr>
        </p:nvSpPr>
        <p:spPr/>
        <p:txBody>
          <a:bodyPr/>
          <a:lstStyle/>
          <a:p>
            <a:r>
              <a:rPr lang="en-US" dirty="0"/>
              <a:t>The grace of our Lord Jesus Christ be with you</a:t>
            </a:r>
          </a:p>
        </p:txBody>
      </p:sp>
    </p:spTree>
    <p:extLst>
      <p:ext uri="{BB962C8B-B14F-4D97-AF65-F5344CB8AC3E}">
        <p14:creationId xmlns:p14="http://schemas.microsoft.com/office/powerpoint/2010/main" val="2376744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DFAC1E0-066A-68CA-23F5-8C7E612FF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421" y="430821"/>
            <a:ext cx="9425357" cy="9425357"/>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650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all, art, museum, indoor&#10;&#10;Description automatically generated">
            <a:extLst>
              <a:ext uri="{FF2B5EF4-FFF2-40B4-BE49-F238E27FC236}">
                <a16:creationId xmlns:a16="http://schemas.microsoft.com/office/drawing/2014/main" id="{3F5F53DF-FB6A-5CDD-7252-5AE5A3B5B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3896"/>
            <a:ext cx="18288000" cy="7379208"/>
          </a:xfrm>
          <a:prstGeom prst="rect">
            <a:avLst/>
          </a:prstGeom>
        </p:spPr>
      </p:pic>
      <p:sp>
        <p:nvSpPr>
          <p:cNvPr id="2" name="Text Placeholder 1"/>
          <p:cNvSpPr>
            <a:spLocks noGrp="1"/>
          </p:cNvSpPr>
          <p:nvPr>
            <p:ph type="body" sz="quarter" idx="10"/>
          </p:nvPr>
        </p:nvSpPr>
        <p:spPr/>
        <p:txBody>
          <a:bodyPr/>
          <a:lstStyle/>
          <a:p>
            <a:r>
              <a:rPr lang="en-US" dirty="0"/>
              <a:t>Tomb lintel with a warning to thieves, from Jerusalem, 7th century BC</a:t>
            </a:r>
          </a:p>
        </p:txBody>
      </p:sp>
      <p:sp>
        <p:nvSpPr>
          <p:cNvPr id="3" name="Text Placeholder 2"/>
          <p:cNvSpPr>
            <a:spLocks noGrp="1"/>
          </p:cNvSpPr>
          <p:nvPr>
            <p:ph type="body" sz="quarter" idx="12"/>
          </p:nvPr>
        </p:nvSpPr>
        <p:spPr/>
        <p:txBody>
          <a:bodyPr/>
          <a:lstStyle/>
          <a:p>
            <a:r>
              <a:rPr lang="en-US" dirty="0"/>
              <a:t>5:2</a:t>
            </a:r>
          </a:p>
        </p:txBody>
      </p:sp>
      <p:sp>
        <p:nvSpPr>
          <p:cNvPr id="4" name="Title 3"/>
          <p:cNvSpPr>
            <a:spLocks noGrp="1"/>
          </p:cNvSpPr>
          <p:nvPr>
            <p:ph type="title"/>
          </p:nvPr>
        </p:nvSpPr>
        <p:spPr/>
        <p:txBody>
          <a:bodyPr/>
          <a:lstStyle/>
          <a:p>
            <a:r>
              <a:rPr lang="en-US" dirty="0"/>
              <a:t>For you yourselves well know that the day of the Lord is coming as a thief in the night</a:t>
            </a:r>
          </a:p>
        </p:txBody>
      </p:sp>
    </p:spTree>
    <p:extLst>
      <p:ext uri="{BB962C8B-B14F-4D97-AF65-F5344CB8AC3E}">
        <p14:creationId xmlns:p14="http://schemas.microsoft.com/office/powerpoint/2010/main" val="204875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ound, mammal&#10;&#10;Description automatically generated">
            <a:extLst>
              <a:ext uri="{FF2B5EF4-FFF2-40B4-BE49-F238E27FC236}">
                <a16:creationId xmlns:a16="http://schemas.microsoft.com/office/drawing/2014/main" id="{02C4843C-7091-2540-5CFE-5D1918C47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Wooden mallet used by ancient tomb robbers to open a sarcophagus, Meidum, circa 2500 BC</a:t>
            </a:r>
          </a:p>
        </p:txBody>
      </p:sp>
      <p:sp>
        <p:nvSpPr>
          <p:cNvPr id="3" name="Text Placeholder 2"/>
          <p:cNvSpPr>
            <a:spLocks noGrp="1"/>
          </p:cNvSpPr>
          <p:nvPr>
            <p:ph type="body" sz="quarter" idx="12"/>
          </p:nvPr>
        </p:nvSpPr>
        <p:spPr/>
        <p:txBody>
          <a:bodyPr/>
          <a:lstStyle/>
          <a:p>
            <a:r>
              <a:rPr lang="en-US" dirty="0"/>
              <a:t>5:2</a:t>
            </a:r>
          </a:p>
        </p:txBody>
      </p:sp>
      <p:sp>
        <p:nvSpPr>
          <p:cNvPr id="4" name="Title 3"/>
          <p:cNvSpPr>
            <a:spLocks noGrp="1"/>
          </p:cNvSpPr>
          <p:nvPr>
            <p:ph type="title"/>
          </p:nvPr>
        </p:nvSpPr>
        <p:spPr/>
        <p:txBody>
          <a:bodyPr/>
          <a:lstStyle/>
          <a:p>
            <a:r>
              <a:rPr lang="en-US" dirty="0"/>
              <a:t>For you yourselves well know that the day of the Lord is coming as a thief in the night</a:t>
            </a:r>
          </a:p>
        </p:txBody>
      </p:sp>
    </p:spTree>
    <p:extLst>
      <p:ext uri="{BB962C8B-B14F-4D97-AF65-F5344CB8AC3E}">
        <p14:creationId xmlns:p14="http://schemas.microsoft.com/office/powerpoint/2010/main" val="376683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orange plate with a picture on it&#10;&#10;Description automatically generated with low confidence">
            <a:extLst>
              <a:ext uri="{FF2B5EF4-FFF2-40B4-BE49-F238E27FC236}">
                <a16:creationId xmlns:a16="http://schemas.microsoft.com/office/drawing/2014/main" id="{ACCEB38E-3EE6-CCFD-948B-9F1689A22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C9C2DC32-C559-4C58-954C-4D560C88D8A9}"/>
              </a:ext>
            </a:extLst>
          </p:cNvPr>
          <p:cNvSpPr>
            <a:spLocks noGrp="1"/>
          </p:cNvSpPr>
          <p:nvPr>
            <p:ph type="body" sz="quarter" idx="10"/>
          </p:nvPr>
        </p:nvSpPr>
        <p:spPr/>
        <p:txBody>
          <a:bodyPr/>
          <a:lstStyle/>
          <a:p>
            <a:r>
              <a:rPr lang="en-US" dirty="0"/>
              <a:t>Greek cup with Diomedes stealing Palladium during Trojan War</a:t>
            </a:r>
          </a:p>
        </p:txBody>
      </p:sp>
      <p:sp>
        <p:nvSpPr>
          <p:cNvPr id="3" name="Text Placeholder 2">
            <a:extLst>
              <a:ext uri="{FF2B5EF4-FFF2-40B4-BE49-F238E27FC236}">
                <a16:creationId xmlns:a16="http://schemas.microsoft.com/office/drawing/2014/main" id="{7AABD0AA-7153-4263-8F69-185C4CFCC8CB}"/>
              </a:ext>
            </a:extLst>
          </p:cNvPr>
          <p:cNvSpPr>
            <a:spLocks noGrp="1"/>
          </p:cNvSpPr>
          <p:nvPr>
            <p:ph type="body" sz="quarter" idx="12"/>
          </p:nvPr>
        </p:nvSpPr>
        <p:spPr/>
        <p:txBody>
          <a:bodyPr/>
          <a:lstStyle/>
          <a:p>
            <a:r>
              <a:rPr lang="en-US" dirty="0"/>
              <a:t>5:2</a:t>
            </a:r>
          </a:p>
        </p:txBody>
      </p:sp>
      <p:sp>
        <p:nvSpPr>
          <p:cNvPr id="4" name="Title 3">
            <a:extLst>
              <a:ext uri="{FF2B5EF4-FFF2-40B4-BE49-F238E27FC236}">
                <a16:creationId xmlns:a16="http://schemas.microsoft.com/office/drawing/2014/main" id="{C95F135E-5C39-4BD7-823C-6ABB3FACB3FA}"/>
              </a:ext>
            </a:extLst>
          </p:cNvPr>
          <p:cNvSpPr>
            <a:spLocks noGrp="1"/>
          </p:cNvSpPr>
          <p:nvPr>
            <p:ph type="title"/>
          </p:nvPr>
        </p:nvSpPr>
        <p:spPr/>
        <p:txBody>
          <a:bodyPr/>
          <a:lstStyle/>
          <a:p>
            <a:r>
              <a:rPr lang="en-US" dirty="0"/>
              <a:t>For you yourselves well know that the day of the Lord is coming as a thief in the night</a:t>
            </a:r>
          </a:p>
        </p:txBody>
      </p:sp>
    </p:spTree>
    <p:extLst>
      <p:ext uri="{BB962C8B-B14F-4D97-AF65-F5344CB8AC3E}">
        <p14:creationId xmlns:p14="http://schemas.microsoft.com/office/powerpoint/2010/main" val="195732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oin&#10;&#10;Description automatically generated with low confidence">
            <a:extLst>
              <a:ext uri="{FF2B5EF4-FFF2-40B4-BE49-F238E27FC236}">
                <a16:creationId xmlns:a16="http://schemas.microsoft.com/office/drawing/2014/main" id="{D17975CA-6869-0ABA-D429-ADC967E62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220"/>
            <a:ext cx="18288000" cy="8798560"/>
          </a:xfrm>
          <a:prstGeom prst="rect">
            <a:avLst/>
          </a:prstGeom>
        </p:spPr>
      </p:pic>
      <p:sp>
        <p:nvSpPr>
          <p:cNvPr id="2" name="Text Placeholder 1"/>
          <p:cNvSpPr>
            <a:spLocks noGrp="1"/>
          </p:cNvSpPr>
          <p:nvPr>
            <p:ph type="body" sz="quarter" idx="10"/>
          </p:nvPr>
        </p:nvSpPr>
        <p:spPr/>
        <p:txBody>
          <a:bodyPr/>
          <a:lstStyle/>
          <a:p>
            <a:r>
              <a:rPr lang="en-US" dirty="0"/>
              <a:t>Silver denarius depicting the “Peace of Augustus,” Roman mint, AD 236</a:t>
            </a:r>
          </a:p>
        </p:txBody>
      </p:sp>
      <p:sp>
        <p:nvSpPr>
          <p:cNvPr id="3" name="Text Placeholder 2"/>
          <p:cNvSpPr>
            <a:spLocks noGrp="1"/>
          </p:cNvSpPr>
          <p:nvPr>
            <p:ph type="body" sz="quarter" idx="12"/>
          </p:nvPr>
        </p:nvSpPr>
        <p:spPr/>
        <p:txBody>
          <a:bodyPr/>
          <a:lstStyle/>
          <a:p>
            <a:r>
              <a:rPr lang="en-US" dirty="0"/>
              <a:t>5:3</a:t>
            </a:r>
          </a:p>
        </p:txBody>
      </p:sp>
      <p:sp>
        <p:nvSpPr>
          <p:cNvPr id="4" name="Title 3"/>
          <p:cNvSpPr>
            <a:spLocks noGrp="1"/>
          </p:cNvSpPr>
          <p:nvPr>
            <p:ph type="title"/>
          </p:nvPr>
        </p:nvSpPr>
        <p:spPr/>
        <p:txBody>
          <a:bodyPr/>
          <a:lstStyle/>
          <a:p>
            <a:r>
              <a:rPr lang="en-US" dirty="0"/>
              <a:t>When they are saying, “Peace and safety,” then sudden destruction will overtake them</a:t>
            </a:r>
          </a:p>
        </p:txBody>
      </p:sp>
    </p:spTree>
    <p:extLst>
      <p:ext uri="{BB962C8B-B14F-4D97-AF65-F5344CB8AC3E}">
        <p14:creationId xmlns:p14="http://schemas.microsoft.com/office/powerpoint/2010/main" val="179049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stairs, molding, wall&#10;&#10;Description automatically generated">
            <a:extLst>
              <a:ext uri="{FF2B5EF4-FFF2-40B4-BE49-F238E27FC236}">
                <a16:creationId xmlns:a16="http://schemas.microsoft.com/office/drawing/2014/main" id="{1AD4F70F-C424-A196-BB4A-5329DB85E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Western side of the Ara </a:t>
            </a:r>
            <a:r>
              <a:rPr lang="en-US" dirty="0" err="1"/>
              <a:t>Pacis</a:t>
            </a:r>
            <a:r>
              <a:rPr lang="en-US" dirty="0"/>
              <a:t> </a:t>
            </a:r>
            <a:r>
              <a:rPr lang="en-US" dirty="0" err="1"/>
              <a:t>Augustae</a:t>
            </a:r>
            <a:endParaRPr lang="en-US" dirty="0"/>
          </a:p>
        </p:txBody>
      </p:sp>
      <p:sp>
        <p:nvSpPr>
          <p:cNvPr id="3" name="Text Placeholder 2"/>
          <p:cNvSpPr>
            <a:spLocks noGrp="1"/>
          </p:cNvSpPr>
          <p:nvPr>
            <p:ph type="body" sz="quarter" idx="12"/>
          </p:nvPr>
        </p:nvSpPr>
        <p:spPr/>
        <p:txBody>
          <a:bodyPr/>
          <a:lstStyle/>
          <a:p>
            <a:r>
              <a:rPr lang="en-US" dirty="0"/>
              <a:t>5:3</a:t>
            </a:r>
          </a:p>
        </p:txBody>
      </p:sp>
      <p:sp>
        <p:nvSpPr>
          <p:cNvPr id="4" name="Title 3"/>
          <p:cNvSpPr>
            <a:spLocks noGrp="1"/>
          </p:cNvSpPr>
          <p:nvPr>
            <p:ph type="title"/>
          </p:nvPr>
        </p:nvSpPr>
        <p:spPr/>
        <p:txBody>
          <a:bodyPr/>
          <a:lstStyle/>
          <a:p>
            <a:r>
              <a:rPr lang="en-US" dirty="0"/>
              <a:t>When they are saying, “Peace and safety,” then sudden destruction will overtake them</a:t>
            </a:r>
          </a:p>
        </p:txBody>
      </p:sp>
    </p:spTree>
    <p:extLst>
      <p:ext uri="{BB962C8B-B14F-4D97-AF65-F5344CB8AC3E}">
        <p14:creationId xmlns:p14="http://schemas.microsoft.com/office/powerpoint/2010/main" val="1200390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culpture&#10;&#10;Description automatically generated with low confidence">
            <a:extLst>
              <a:ext uri="{FF2B5EF4-FFF2-40B4-BE49-F238E27FC236}">
                <a16:creationId xmlns:a16="http://schemas.microsoft.com/office/drawing/2014/main" id="{1B4A3E57-9692-FABE-B285-1434BE3B0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728" y="0"/>
            <a:ext cx="15782544" cy="10287000"/>
          </a:xfrm>
          <a:prstGeom prst="rect">
            <a:avLst/>
          </a:prstGeom>
        </p:spPr>
      </p:pic>
      <p:sp>
        <p:nvSpPr>
          <p:cNvPr id="2" name="Text Placeholder 1"/>
          <p:cNvSpPr>
            <a:spLocks noGrp="1"/>
          </p:cNvSpPr>
          <p:nvPr>
            <p:ph type="body" sz="quarter" idx="10"/>
          </p:nvPr>
        </p:nvSpPr>
        <p:spPr/>
        <p:txBody>
          <a:bodyPr/>
          <a:lstStyle/>
          <a:p>
            <a:r>
              <a:rPr lang="en-US" dirty="0"/>
              <a:t>Relief of the Birth of Apollon, decorative element from a theater, 2nd century AD</a:t>
            </a:r>
          </a:p>
        </p:txBody>
      </p:sp>
      <p:sp>
        <p:nvSpPr>
          <p:cNvPr id="3" name="Text Placeholder 2"/>
          <p:cNvSpPr>
            <a:spLocks noGrp="1"/>
          </p:cNvSpPr>
          <p:nvPr>
            <p:ph type="body" sz="quarter" idx="12"/>
          </p:nvPr>
        </p:nvSpPr>
        <p:spPr/>
        <p:txBody>
          <a:bodyPr/>
          <a:lstStyle/>
          <a:p>
            <a:r>
              <a:rPr lang="en-US" dirty="0"/>
              <a:t>5:3</a:t>
            </a:r>
          </a:p>
        </p:txBody>
      </p:sp>
      <p:sp>
        <p:nvSpPr>
          <p:cNvPr id="4" name="Title 3"/>
          <p:cNvSpPr>
            <a:spLocks noGrp="1"/>
          </p:cNvSpPr>
          <p:nvPr>
            <p:ph type="title"/>
          </p:nvPr>
        </p:nvSpPr>
        <p:spPr/>
        <p:txBody>
          <a:bodyPr/>
          <a:lstStyle/>
          <a:p>
            <a:r>
              <a:rPr lang="en-US" dirty="0"/>
              <a:t>As the birth pains of a woman with child, and they shall certainly not escape</a:t>
            </a:r>
          </a:p>
        </p:txBody>
      </p:sp>
    </p:spTree>
    <p:extLst>
      <p:ext uri="{BB962C8B-B14F-4D97-AF65-F5344CB8AC3E}">
        <p14:creationId xmlns:p14="http://schemas.microsoft.com/office/powerpoint/2010/main" val="1704982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group of people&#10;&#10;Description automatically generated with low confidence">
            <a:extLst>
              <a:ext uri="{FF2B5EF4-FFF2-40B4-BE49-F238E27FC236}">
                <a16:creationId xmlns:a16="http://schemas.microsoft.com/office/drawing/2014/main" id="{0E2AE14F-D58C-D4DC-52D4-1CA15622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Midwives with a woman giving birth, from off the Phoenician coast, 6th–5th centuries BC</a:t>
            </a:r>
          </a:p>
        </p:txBody>
      </p:sp>
      <p:sp>
        <p:nvSpPr>
          <p:cNvPr id="3" name="Text Placeholder 2"/>
          <p:cNvSpPr>
            <a:spLocks noGrp="1"/>
          </p:cNvSpPr>
          <p:nvPr>
            <p:ph type="body" sz="quarter" idx="12"/>
          </p:nvPr>
        </p:nvSpPr>
        <p:spPr/>
        <p:txBody>
          <a:bodyPr/>
          <a:lstStyle/>
          <a:p>
            <a:r>
              <a:rPr lang="en-US" dirty="0"/>
              <a:t>5:3</a:t>
            </a:r>
          </a:p>
        </p:txBody>
      </p:sp>
      <p:sp>
        <p:nvSpPr>
          <p:cNvPr id="4" name="Title 3"/>
          <p:cNvSpPr>
            <a:spLocks noGrp="1"/>
          </p:cNvSpPr>
          <p:nvPr>
            <p:ph type="title"/>
          </p:nvPr>
        </p:nvSpPr>
        <p:spPr/>
        <p:txBody>
          <a:bodyPr/>
          <a:lstStyle/>
          <a:p>
            <a:r>
              <a:rPr lang="en-US" dirty="0"/>
              <a:t>As the birth pains of a woman with child, and they shall certainly not escape</a:t>
            </a:r>
          </a:p>
        </p:txBody>
      </p:sp>
    </p:spTree>
    <p:extLst>
      <p:ext uri="{BB962C8B-B14F-4D97-AF65-F5344CB8AC3E}">
        <p14:creationId xmlns:p14="http://schemas.microsoft.com/office/powerpoint/2010/main" val="2094638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ncient history, history, egyptian temple, artifact&#10;&#10;Description automatically generated">
            <a:extLst>
              <a:ext uri="{FF2B5EF4-FFF2-40B4-BE49-F238E27FC236}">
                <a16:creationId xmlns:a16="http://schemas.microsoft.com/office/drawing/2014/main" id="{4A3AC988-22C7-15B3-CEAE-2AEFBF0A7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04" y="0"/>
            <a:ext cx="14337792" cy="10287000"/>
          </a:xfrm>
          <a:prstGeom prst="rect">
            <a:avLst/>
          </a:prstGeom>
        </p:spPr>
      </p:pic>
      <p:sp>
        <p:nvSpPr>
          <p:cNvPr id="2" name="Text Placeholder 1"/>
          <p:cNvSpPr>
            <a:spLocks noGrp="1"/>
          </p:cNvSpPr>
          <p:nvPr>
            <p:ph type="body" sz="quarter" idx="10"/>
          </p:nvPr>
        </p:nvSpPr>
        <p:spPr/>
        <p:txBody>
          <a:bodyPr/>
          <a:lstStyle/>
          <a:p>
            <a:r>
              <a:rPr lang="en-US" dirty="0"/>
              <a:t>Depiction of women on birthing stools, from </a:t>
            </a:r>
            <a:r>
              <a:rPr lang="en-US" dirty="0" err="1"/>
              <a:t>Kom</a:t>
            </a:r>
            <a:r>
              <a:rPr lang="en-US" dirty="0"/>
              <a:t> </a:t>
            </a:r>
            <a:r>
              <a:rPr lang="en-US" dirty="0" err="1"/>
              <a:t>Ombo</a:t>
            </a:r>
            <a:r>
              <a:rPr lang="en-US" dirty="0"/>
              <a:t>, circa 332–30 BC</a:t>
            </a:r>
          </a:p>
        </p:txBody>
      </p:sp>
      <p:sp>
        <p:nvSpPr>
          <p:cNvPr id="3" name="Text Placeholder 2"/>
          <p:cNvSpPr>
            <a:spLocks noGrp="1"/>
          </p:cNvSpPr>
          <p:nvPr>
            <p:ph type="body" sz="quarter" idx="12"/>
          </p:nvPr>
        </p:nvSpPr>
        <p:spPr/>
        <p:txBody>
          <a:bodyPr/>
          <a:lstStyle/>
          <a:p>
            <a:r>
              <a:rPr lang="en-US" dirty="0"/>
              <a:t>5:3</a:t>
            </a:r>
          </a:p>
        </p:txBody>
      </p:sp>
      <p:sp>
        <p:nvSpPr>
          <p:cNvPr id="4" name="Title 3"/>
          <p:cNvSpPr>
            <a:spLocks noGrp="1"/>
          </p:cNvSpPr>
          <p:nvPr>
            <p:ph type="title"/>
          </p:nvPr>
        </p:nvSpPr>
        <p:spPr/>
        <p:txBody>
          <a:bodyPr/>
          <a:lstStyle/>
          <a:p>
            <a:r>
              <a:rPr lang="en-US" dirty="0"/>
              <a:t>As the birth pains of a woman with child, and they shall certainly not escape</a:t>
            </a:r>
          </a:p>
        </p:txBody>
      </p:sp>
    </p:spTree>
    <p:extLst>
      <p:ext uri="{BB962C8B-B14F-4D97-AF65-F5344CB8AC3E}">
        <p14:creationId xmlns:p14="http://schemas.microsoft.com/office/powerpoint/2010/main" val="163831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68F9-8A2C-0987-D7E3-54CA132AC7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A70983-09E7-CD7C-A697-B69B8C87C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4F8E14BA-B333-2711-BADB-9F9B757D0301}"/>
              </a:ext>
            </a:extLst>
          </p:cNvPr>
          <p:cNvSpPr>
            <a:spLocks noGrp="1"/>
          </p:cNvSpPr>
          <p:nvPr>
            <p:ph type="title"/>
          </p:nvPr>
        </p:nvSpPr>
        <p:spPr>
          <a:xfrm>
            <a:off x="0" y="5412152"/>
            <a:ext cx="17983200" cy="877824"/>
          </a:xfrm>
        </p:spPr>
        <p:txBody>
          <a:bodyPr/>
          <a:lstStyle/>
          <a:p>
            <a:r>
              <a:rPr lang="en-US" dirty="0"/>
              <a:t>1 </a:t>
            </a:r>
            <a:r>
              <a:rPr lang="en-US"/>
              <a:t>Thessalonians 5</a:t>
            </a:r>
            <a:endParaRPr lang="en-US" dirty="0"/>
          </a:p>
        </p:txBody>
      </p:sp>
      <p:pic>
        <p:nvPicPr>
          <p:cNvPr id="10" name="Picture 9">
            <a:extLst>
              <a:ext uri="{FF2B5EF4-FFF2-40B4-BE49-F238E27FC236}">
                <a16:creationId xmlns:a16="http://schemas.microsoft.com/office/drawing/2014/main" id="{2B7E506F-CAC9-F300-6B3F-D7BF9C7D1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2" name="Title 4">
            <a:extLst>
              <a:ext uri="{FF2B5EF4-FFF2-40B4-BE49-F238E27FC236}">
                <a16:creationId xmlns:a16="http://schemas.microsoft.com/office/drawing/2014/main" id="{2C74ADAB-AF4D-8FF2-90D7-FF3682A99F6E}"/>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1 Thessalonians 5 presentation from the Photo Companion to the Bible. To purchase the full volume, visit https://www.bibleplaces.com/thessalonians/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6BC0E06D-747B-5CC5-10C4-B8DB00D42224}"/>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53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ll, limestone, rock, artifact&#10;&#10;Description automatically generated">
            <a:extLst>
              <a:ext uri="{FF2B5EF4-FFF2-40B4-BE49-F238E27FC236}">
                <a16:creationId xmlns:a16="http://schemas.microsoft.com/office/drawing/2014/main" id="{9DC54670-B02E-C942-FB86-EE79DC07E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2" y="0"/>
            <a:ext cx="15489936" cy="10287000"/>
          </a:xfrm>
          <a:prstGeom prst="rect">
            <a:avLst/>
          </a:prstGeom>
        </p:spPr>
      </p:pic>
      <p:sp>
        <p:nvSpPr>
          <p:cNvPr id="2" name="Text Placeholder 1"/>
          <p:cNvSpPr>
            <a:spLocks noGrp="1"/>
          </p:cNvSpPr>
          <p:nvPr>
            <p:ph type="body" sz="quarter" idx="10"/>
          </p:nvPr>
        </p:nvSpPr>
        <p:spPr/>
        <p:txBody>
          <a:bodyPr/>
          <a:lstStyle/>
          <a:p>
            <a:r>
              <a:rPr lang="en-US" dirty="0"/>
              <a:t>Gravestone with a birth scene, from </a:t>
            </a:r>
            <a:r>
              <a:rPr lang="en-US" dirty="0" err="1"/>
              <a:t>Yeldegirmeni</a:t>
            </a:r>
            <a:r>
              <a:rPr lang="en-US" dirty="0"/>
              <a:t>, 6th century BC</a:t>
            </a:r>
          </a:p>
        </p:txBody>
      </p:sp>
      <p:sp>
        <p:nvSpPr>
          <p:cNvPr id="3" name="Text Placeholder 2"/>
          <p:cNvSpPr>
            <a:spLocks noGrp="1"/>
          </p:cNvSpPr>
          <p:nvPr>
            <p:ph type="body" sz="quarter" idx="12"/>
          </p:nvPr>
        </p:nvSpPr>
        <p:spPr/>
        <p:txBody>
          <a:bodyPr/>
          <a:lstStyle/>
          <a:p>
            <a:r>
              <a:rPr lang="en-US" dirty="0"/>
              <a:t>5:3</a:t>
            </a:r>
          </a:p>
        </p:txBody>
      </p:sp>
      <p:sp>
        <p:nvSpPr>
          <p:cNvPr id="4" name="Title 3"/>
          <p:cNvSpPr>
            <a:spLocks noGrp="1"/>
          </p:cNvSpPr>
          <p:nvPr>
            <p:ph type="title"/>
          </p:nvPr>
        </p:nvSpPr>
        <p:spPr/>
        <p:txBody>
          <a:bodyPr/>
          <a:lstStyle/>
          <a:p>
            <a:r>
              <a:rPr lang="en-US" dirty="0"/>
              <a:t>As the birth pains of a woman with child, and they shall certainly not escape</a:t>
            </a:r>
          </a:p>
        </p:txBody>
      </p:sp>
    </p:spTree>
    <p:extLst>
      <p:ext uri="{BB962C8B-B14F-4D97-AF65-F5344CB8AC3E}">
        <p14:creationId xmlns:p14="http://schemas.microsoft.com/office/powerpoint/2010/main" val="1866674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tree, heat&#10;&#10;Description automatically generated">
            <a:extLst>
              <a:ext uri="{FF2B5EF4-FFF2-40B4-BE49-F238E27FC236}">
                <a16:creationId xmlns:a16="http://schemas.microsoft.com/office/drawing/2014/main" id="{525FC5B7-0F04-647A-58FB-0B45E41E1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Athens acropolis at night</a:t>
            </a:r>
          </a:p>
        </p:txBody>
      </p:sp>
      <p:sp>
        <p:nvSpPr>
          <p:cNvPr id="3" name="Text Placeholder 2"/>
          <p:cNvSpPr>
            <a:spLocks noGrp="1"/>
          </p:cNvSpPr>
          <p:nvPr>
            <p:ph type="body" sz="quarter" idx="12"/>
          </p:nvPr>
        </p:nvSpPr>
        <p:spPr/>
        <p:txBody>
          <a:bodyPr/>
          <a:lstStyle/>
          <a:p>
            <a:r>
              <a:rPr lang="en-US" dirty="0"/>
              <a:t>5:4</a:t>
            </a:r>
          </a:p>
        </p:txBody>
      </p:sp>
      <p:sp>
        <p:nvSpPr>
          <p:cNvPr id="4" name="Title 3"/>
          <p:cNvSpPr>
            <a:spLocks noGrp="1"/>
          </p:cNvSpPr>
          <p:nvPr>
            <p:ph type="title"/>
          </p:nvPr>
        </p:nvSpPr>
        <p:spPr/>
        <p:txBody>
          <a:bodyPr/>
          <a:lstStyle/>
          <a:p>
            <a:r>
              <a:rPr lang="en-US" dirty="0"/>
              <a:t>You, brothers, are not in darkness</a:t>
            </a:r>
          </a:p>
        </p:txBody>
      </p:sp>
    </p:spTree>
    <p:extLst>
      <p:ext uri="{BB962C8B-B14F-4D97-AF65-F5344CB8AC3E}">
        <p14:creationId xmlns:p14="http://schemas.microsoft.com/office/powerpoint/2010/main" val="425057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ass, tree, plant&#10;&#10;Description automatically generated">
            <a:extLst>
              <a:ext uri="{FF2B5EF4-FFF2-40B4-BE49-F238E27FC236}">
                <a16:creationId xmlns:a16="http://schemas.microsoft.com/office/drawing/2014/main" id="{D1593477-7541-5CD2-FE22-1D9D04DB4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Sunlight splitting shadows in the agora at Thessalonica</a:t>
            </a:r>
          </a:p>
        </p:txBody>
      </p:sp>
      <p:sp>
        <p:nvSpPr>
          <p:cNvPr id="3" name="Text Placeholder 2"/>
          <p:cNvSpPr>
            <a:spLocks noGrp="1"/>
          </p:cNvSpPr>
          <p:nvPr>
            <p:ph type="body" sz="quarter" idx="12"/>
          </p:nvPr>
        </p:nvSpPr>
        <p:spPr/>
        <p:txBody>
          <a:bodyPr/>
          <a:lstStyle/>
          <a:p>
            <a:r>
              <a:rPr lang="en-US" dirty="0"/>
              <a:t>5:4</a:t>
            </a:r>
          </a:p>
        </p:txBody>
      </p:sp>
      <p:sp>
        <p:nvSpPr>
          <p:cNvPr id="4" name="Title 3"/>
          <p:cNvSpPr>
            <a:spLocks noGrp="1"/>
          </p:cNvSpPr>
          <p:nvPr>
            <p:ph type="title"/>
          </p:nvPr>
        </p:nvSpPr>
        <p:spPr/>
        <p:txBody>
          <a:bodyPr/>
          <a:lstStyle/>
          <a:p>
            <a:r>
              <a:rPr lang="en-US" dirty="0"/>
              <a:t>You, brothers, are not in darkness, that the day should overtake you like a thief</a:t>
            </a:r>
          </a:p>
        </p:txBody>
      </p:sp>
    </p:spTree>
    <p:extLst>
      <p:ext uri="{BB962C8B-B14F-4D97-AF65-F5344CB8AC3E}">
        <p14:creationId xmlns:p14="http://schemas.microsoft.com/office/powerpoint/2010/main" val="823767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Greek drachma with a depiction of the thief Diomedes stealing the Palladium, circa 370–350 BC</a:t>
            </a:r>
          </a:p>
        </p:txBody>
      </p:sp>
      <p:sp>
        <p:nvSpPr>
          <p:cNvPr id="3" name="Text Placeholder 2"/>
          <p:cNvSpPr>
            <a:spLocks noGrp="1"/>
          </p:cNvSpPr>
          <p:nvPr>
            <p:ph type="body" sz="quarter" idx="12"/>
          </p:nvPr>
        </p:nvSpPr>
        <p:spPr/>
        <p:txBody>
          <a:bodyPr/>
          <a:lstStyle/>
          <a:p>
            <a:r>
              <a:rPr lang="en-US" dirty="0"/>
              <a:t>5:4</a:t>
            </a:r>
          </a:p>
        </p:txBody>
      </p:sp>
      <p:sp>
        <p:nvSpPr>
          <p:cNvPr id="4" name="Title 3"/>
          <p:cNvSpPr>
            <a:spLocks noGrp="1"/>
          </p:cNvSpPr>
          <p:nvPr>
            <p:ph type="title"/>
          </p:nvPr>
        </p:nvSpPr>
        <p:spPr/>
        <p:txBody>
          <a:bodyPr/>
          <a:lstStyle/>
          <a:p>
            <a:r>
              <a:rPr lang="en-US" dirty="0"/>
              <a:t>You, brothers, are not in darkness, that the day should overtake you like a thief</a:t>
            </a:r>
          </a:p>
        </p:txBody>
      </p:sp>
      <p:pic>
        <p:nvPicPr>
          <p:cNvPr id="5" name="Picture 2">
            <a:extLst>
              <a:ext uri="{FF2B5EF4-FFF2-40B4-BE49-F238E27FC236}">
                <a16:creationId xmlns:a16="http://schemas.microsoft.com/office/drawing/2014/main" id="{8DC5F6C6-17BA-D097-6A5D-6EBC587EC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31" y="1485900"/>
            <a:ext cx="15977938"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816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4510D74-6DC4-3147-A139-2576AF857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47675"/>
            <a:ext cx="13716000" cy="9391650"/>
          </a:xfrm>
          <a:prstGeom prst="rect">
            <a:avLst/>
          </a:prstGeom>
        </p:spPr>
      </p:pic>
      <p:sp>
        <p:nvSpPr>
          <p:cNvPr id="2" name="Text Placeholder 1"/>
          <p:cNvSpPr>
            <a:spLocks noGrp="1"/>
          </p:cNvSpPr>
          <p:nvPr>
            <p:ph type="body" sz="quarter" idx="10"/>
          </p:nvPr>
        </p:nvSpPr>
        <p:spPr/>
        <p:txBody>
          <a:bodyPr/>
          <a:lstStyle/>
          <a:p>
            <a:r>
              <a:rPr lang="en-US" dirty="0"/>
              <a:t>Dead Sea Scroll, War of the Sons of Light against the Sons of Darkness, 1st century BC or AD</a:t>
            </a:r>
          </a:p>
        </p:txBody>
      </p:sp>
      <p:sp>
        <p:nvSpPr>
          <p:cNvPr id="3" name="Text Placeholder 2"/>
          <p:cNvSpPr>
            <a:spLocks noGrp="1"/>
          </p:cNvSpPr>
          <p:nvPr>
            <p:ph type="body" sz="quarter" idx="12"/>
          </p:nvPr>
        </p:nvSpPr>
        <p:spPr/>
        <p:txBody>
          <a:bodyPr/>
          <a:lstStyle/>
          <a:p>
            <a:r>
              <a:rPr lang="en-US" dirty="0"/>
              <a:t>5:5</a:t>
            </a:r>
          </a:p>
        </p:txBody>
      </p:sp>
      <p:sp>
        <p:nvSpPr>
          <p:cNvPr id="4" name="Title 3"/>
          <p:cNvSpPr>
            <a:spLocks noGrp="1"/>
          </p:cNvSpPr>
          <p:nvPr>
            <p:ph type="title"/>
          </p:nvPr>
        </p:nvSpPr>
        <p:spPr/>
        <p:txBody>
          <a:bodyPr/>
          <a:lstStyle/>
          <a:p>
            <a:r>
              <a:rPr lang="en-US" dirty="0"/>
              <a:t>For you are all sons of light and sons of the day. We are neither of the night nor of darkness</a:t>
            </a:r>
          </a:p>
        </p:txBody>
      </p:sp>
    </p:spTree>
    <p:extLst>
      <p:ext uri="{BB962C8B-B14F-4D97-AF65-F5344CB8AC3E}">
        <p14:creationId xmlns:p14="http://schemas.microsoft.com/office/powerpoint/2010/main" val="1932305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4510D74-6DC4-3147-A139-2576AF857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47675"/>
            <a:ext cx="13716000" cy="9391650"/>
          </a:xfrm>
          <a:prstGeom prst="rect">
            <a:avLst/>
          </a:prstGeom>
        </p:spPr>
      </p:pic>
      <p:sp>
        <p:nvSpPr>
          <p:cNvPr id="2" name="Text Placeholder 1"/>
          <p:cNvSpPr>
            <a:spLocks noGrp="1"/>
          </p:cNvSpPr>
          <p:nvPr>
            <p:ph type="body" sz="quarter" idx="10"/>
          </p:nvPr>
        </p:nvSpPr>
        <p:spPr/>
        <p:txBody>
          <a:bodyPr/>
          <a:lstStyle/>
          <a:p>
            <a:r>
              <a:rPr lang="en-US" dirty="0"/>
              <a:t>Dead Sea Scroll, War of the Sons of Light against the Sons of Darkness, 1st century BC or AD</a:t>
            </a:r>
          </a:p>
        </p:txBody>
      </p:sp>
      <p:sp>
        <p:nvSpPr>
          <p:cNvPr id="3" name="Text Placeholder 2"/>
          <p:cNvSpPr>
            <a:spLocks noGrp="1"/>
          </p:cNvSpPr>
          <p:nvPr>
            <p:ph type="body" sz="quarter" idx="12"/>
          </p:nvPr>
        </p:nvSpPr>
        <p:spPr/>
        <p:txBody>
          <a:bodyPr/>
          <a:lstStyle/>
          <a:p>
            <a:r>
              <a:rPr lang="en-US" dirty="0"/>
              <a:t>5:5</a:t>
            </a:r>
          </a:p>
        </p:txBody>
      </p:sp>
      <p:sp>
        <p:nvSpPr>
          <p:cNvPr id="4" name="Title 3"/>
          <p:cNvSpPr>
            <a:spLocks noGrp="1"/>
          </p:cNvSpPr>
          <p:nvPr>
            <p:ph type="title"/>
          </p:nvPr>
        </p:nvSpPr>
        <p:spPr/>
        <p:txBody>
          <a:bodyPr/>
          <a:lstStyle/>
          <a:p>
            <a:r>
              <a:rPr lang="en-US" dirty="0"/>
              <a:t>For you are all sons of light and sons of the day. We are neither of the night nor of darkness</a:t>
            </a:r>
          </a:p>
        </p:txBody>
      </p:sp>
      <p:sp>
        <p:nvSpPr>
          <p:cNvPr id="5" name="Rounded Rectangle 4">
            <a:extLst>
              <a:ext uri="{FF2B5EF4-FFF2-40B4-BE49-F238E27FC236}">
                <a16:creationId xmlns:a16="http://schemas.microsoft.com/office/drawing/2014/main" id="{E808D1D2-F48E-C743-A3DE-18FA77FE73ED}"/>
              </a:ext>
            </a:extLst>
          </p:cNvPr>
          <p:cNvSpPr/>
          <p:nvPr/>
        </p:nvSpPr>
        <p:spPr>
          <a:xfrm>
            <a:off x="2379518" y="5764593"/>
            <a:ext cx="935183" cy="472314"/>
          </a:xfrm>
          <a:prstGeom prst="roundRect">
            <a:avLst/>
          </a:prstGeom>
          <a:solidFill>
            <a:srgbClr val="FE0000">
              <a:alpha val="29804"/>
            </a:srgbClr>
          </a:solidFill>
          <a:ln w="50800" cap="rnd">
            <a:solidFill>
              <a:srgbClr val="FE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775062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2E2EBFD3-4266-92CD-A5D9-CA752BC88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501" y="266700"/>
            <a:ext cx="4880999" cy="10020300"/>
          </a:xfrm>
          <a:prstGeom prst="rect">
            <a:avLst/>
          </a:prstGeom>
        </p:spPr>
      </p:pic>
      <p:sp>
        <p:nvSpPr>
          <p:cNvPr id="2" name="Text Placeholder 1"/>
          <p:cNvSpPr>
            <a:spLocks noGrp="1"/>
          </p:cNvSpPr>
          <p:nvPr>
            <p:ph type="body" sz="quarter" idx="10"/>
          </p:nvPr>
        </p:nvSpPr>
        <p:spPr/>
        <p:txBody>
          <a:bodyPr/>
          <a:lstStyle/>
          <a:p>
            <a:r>
              <a:rPr lang="en-US" dirty="0"/>
              <a:t>Statue of Thanatos, portrayed in eternal sleep, early 2nd century AD</a:t>
            </a:r>
          </a:p>
        </p:txBody>
      </p:sp>
      <p:sp>
        <p:nvSpPr>
          <p:cNvPr id="3" name="Text Placeholder 2"/>
          <p:cNvSpPr>
            <a:spLocks noGrp="1"/>
          </p:cNvSpPr>
          <p:nvPr>
            <p:ph type="body" sz="quarter" idx="12"/>
          </p:nvPr>
        </p:nvSpPr>
        <p:spPr/>
        <p:txBody>
          <a:bodyPr/>
          <a:lstStyle/>
          <a:p>
            <a:r>
              <a:rPr lang="en-US" dirty="0"/>
              <a:t>5:6</a:t>
            </a:r>
          </a:p>
        </p:txBody>
      </p:sp>
      <p:sp>
        <p:nvSpPr>
          <p:cNvPr id="4" name="Title 3"/>
          <p:cNvSpPr>
            <a:spLocks noGrp="1"/>
          </p:cNvSpPr>
          <p:nvPr>
            <p:ph type="title"/>
          </p:nvPr>
        </p:nvSpPr>
        <p:spPr/>
        <p:txBody>
          <a:bodyPr/>
          <a:lstStyle/>
          <a:p>
            <a:r>
              <a:rPr lang="en-US" dirty="0"/>
              <a:t>So then let us not sleep as do the rest</a:t>
            </a:r>
          </a:p>
        </p:txBody>
      </p:sp>
      <p:sp>
        <p:nvSpPr>
          <p:cNvPr id="5" name="Rectangle 4">
            <a:extLst>
              <a:ext uri="{FF2B5EF4-FFF2-40B4-BE49-F238E27FC236}">
                <a16:creationId xmlns:a16="http://schemas.microsoft.com/office/drawing/2014/main" id="{B4F00600-29E8-AFA3-E311-C94FEA94F993}"/>
              </a:ext>
            </a:extLst>
          </p:cNvPr>
          <p:cNvSpPr/>
          <p:nvPr/>
        </p:nvSpPr>
        <p:spPr>
          <a:xfrm>
            <a:off x="8534400" y="4610100"/>
            <a:ext cx="609600" cy="685800"/>
          </a:xfrm>
          <a:prstGeom prst="rect">
            <a:avLst/>
          </a:prstGeom>
          <a:solidFill>
            <a:srgbClr val="B4A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3948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ancient history, history, ruins&#10;&#10;Description automatically generated">
            <a:extLst>
              <a:ext uri="{FF2B5EF4-FFF2-40B4-BE49-F238E27FC236}">
                <a16:creationId xmlns:a16="http://schemas.microsoft.com/office/drawing/2014/main" id="{6B6FACEA-49FF-6960-5195-AB1DA91F3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watchmen on Jerusalem’s walls and an approaching Assyrian army</a:t>
            </a:r>
          </a:p>
        </p:txBody>
      </p:sp>
      <p:sp>
        <p:nvSpPr>
          <p:cNvPr id="3" name="Text Placeholder 2"/>
          <p:cNvSpPr>
            <a:spLocks noGrp="1"/>
          </p:cNvSpPr>
          <p:nvPr>
            <p:ph type="body" sz="quarter" idx="12"/>
          </p:nvPr>
        </p:nvSpPr>
        <p:spPr/>
        <p:txBody>
          <a:bodyPr/>
          <a:lstStyle/>
          <a:p>
            <a:r>
              <a:rPr lang="en-US" dirty="0"/>
              <a:t>5:6</a:t>
            </a:r>
          </a:p>
        </p:txBody>
      </p:sp>
      <p:sp>
        <p:nvSpPr>
          <p:cNvPr id="6" name="Title 5"/>
          <p:cNvSpPr>
            <a:spLocks noGrp="1"/>
          </p:cNvSpPr>
          <p:nvPr>
            <p:ph type="title"/>
          </p:nvPr>
        </p:nvSpPr>
        <p:spPr/>
        <p:txBody>
          <a:bodyPr/>
          <a:lstStyle/>
          <a:p>
            <a:r>
              <a:rPr lang="en-US" dirty="0"/>
              <a:t>So then let us not sleep as do the rest, but let us watch and be sober</a:t>
            </a:r>
          </a:p>
        </p:txBody>
      </p:sp>
    </p:spTree>
    <p:extLst>
      <p:ext uri="{BB962C8B-B14F-4D97-AF65-F5344CB8AC3E}">
        <p14:creationId xmlns:p14="http://schemas.microsoft.com/office/powerpoint/2010/main" val="3814393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rock, ruins&#10;&#10;Description automatically generated">
            <a:extLst>
              <a:ext uri="{FF2B5EF4-FFF2-40B4-BE49-F238E27FC236}">
                <a16:creationId xmlns:a16="http://schemas.microsoft.com/office/drawing/2014/main" id="{1C454BE3-4298-FF8D-6537-154C8E249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408" y="0"/>
            <a:ext cx="16331184" cy="10287000"/>
          </a:xfrm>
          <a:prstGeom prst="rect">
            <a:avLst/>
          </a:prstGeom>
        </p:spPr>
      </p:pic>
      <p:sp>
        <p:nvSpPr>
          <p:cNvPr id="2" name="Text Placeholder 1"/>
          <p:cNvSpPr>
            <a:spLocks noGrp="1"/>
          </p:cNvSpPr>
          <p:nvPr>
            <p:ph type="body" sz="quarter" idx="10"/>
          </p:nvPr>
        </p:nvSpPr>
        <p:spPr/>
        <p:txBody>
          <a:bodyPr/>
          <a:lstStyle/>
          <a:p>
            <a:r>
              <a:rPr lang="en-US" dirty="0"/>
              <a:t>Watchtower near Baal Hazor</a:t>
            </a:r>
          </a:p>
        </p:txBody>
      </p:sp>
      <p:sp>
        <p:nvSpPr>
          <p:cNvPr id="3" name="Text Placeholder 2"/>
          <p:cNvSpPr>
            <a:spLocks noGrp="1"/>
          </p:cNvSpPr>
          <p:nvPr>
            <p:ph type="body" sz="quarter" idx="12"/>
          </p:nvPr>
        </p:nvSpPr>
        <p:spPr/>
        <p:txBody>
          <a:bodyPr/>
          <a:lstStyle/>
          <a:p>
            <a:r>
              <a:rPr lang="en-US" dirty="0"/>
              <a:t>5:6</a:t>
            </a:r>
          </a:p>
        </p:txBody>
      </p:sp>
      <p:sp>
        <p:nvSpPr>
          <p:cNvPr id="5" name="Title 4"/>
          <p:cNvSpPr>
            <a:spLocks noGrp="1"/>
          </p:cNvSpPr>
          <p:nvPr>
            <p:ph type="title"/>
          </p:nvPr>
        </p:nvSpPr>
        <p:spPr/>
        <p:txBody>
          <a:bodyPr/>
          <a:lstStyle/>
          <a:p>
            <a:r>
              <a:rPr lang="en-US" dirty="0"/>
              <a:t>So then let us not sleep as do the rest, but let us watch and be sober</a:t>
            </a:r>
          </a:p>
        </p:txBody>
      </p:sp>
    </p:spTree>
    <p:extLst>
      <p:ext uri="{BB962C8B-B14F-4D97-AF65-F5344CB8AC3E}">
        <p14:creationId xmlns:p14="http://schemas.microsoft.com/office/powerpoint/2010/main" val="129491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lant, rock, tree&#10;&#10;Description automatically generated">
            <a:extLst>
              <a:ext uri="{FF2B5EF4-FFF2-40B4-BE49-F238E27FC236}">
                <a16:creationId xmlns:a16="http://schemas.microsoft.com/office/drawing/2014/main" id="{A6D8431D-F217-B228-271F-AC915481E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Shepherd on a watchtower at Nazareth Village</a:t>
            </a:r>
          </a:p>
        </p:txBody>
      </p:sp>
      <p:sp>
        <p:nvSpPr>
          <p:cNvPr id="3" name="Text Placeholder 2"/>
          <p:cNvSpPr>
            <a:spLocks noGrp="1"/>
          </p:cNvSpPr>
          <p:nvPr>
            <p:ph type="body" sz="quarter" idx="12"/>
          </p:nvPr>
        </p:nvSpPr>
        <p:spPr/>
        <p:txBody>
          <a:bodyPr/>
          <a:lstStyle/>
          <a:p>
            <a:r>
              <a:rPr lang="en-US" dirty="0"/>
              <a:t>5:6</a:t>
            </a:r>
          </a:p>
        </p:txBody>
      </p:sp>
      <p:sp>
        <p:nvSpPr>
          <p:cNvPr id="4" name="Title 3"/>
          <p:cNvSpPr>
            <a:spLocks noGrp="1"/>
          </p:cNvSpPr>
          <p:nvPr>
            <p:ph type="title"/>
          </p:nvPr>
        </p:nvSpPr>
        <p:spPr/>
        <p:txBody>
          <a:bodyPr/>
          <a:lstStyle/>
          <a:p>
            <a:r>
              <a:rPr lang="en-US" dirty="0"/>
              <a:t>So then let us not sleep as do the rest, but let us watch and be sober</a:t>
            </a:r>
          </a:p>
        </p:txBody>
      </p:sp>
    </p:spTree>
    <p:extLst>
      <p:ext uri="{BB962C8B-B14F-4D97-AF65-F5344CB8AC3E}">
        <p14:creationId xmlns:p14="http://schemas.microsoft.com/office/powerpoint/2010/main" val="1031843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uins, cloud&#10;&#10;Description automatically generated">
            <a:extLst>
              <a:ext uri="{FF2B5EF4-FFF2-40B4-BE49-F238E27FC236}">
                <a16:creationId xmlns:a16="http://schemas.microsoft.com/office/drawing/2014/main" id="{A9D7C5C7-3A8F-88E6-807C-A0B4FA4F9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Tower of the Winds in the Roman forum in Athens</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138013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lying on a bed&#10;&#10;Description automatically generated with low confidence">
            <a:extLst>
              <a:ext uri="{FF2B5EF4-FFF2-40B4-BE49-F238E27FC236}">
                <a16:creationId xmlns:a16="http://schemas.microsoft.com/office/drawing/2014/main" id="{7F1B8566-F6FB-67E6-1EEF-81F9D0F3B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Ariadne sleeping on seaweed, with Theseus sailing to Athens, 1st century AD</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For those who sleep sleep at night</a:t>
            </a:r>
          </a:p>
        </p:txBody>
      </p:sp>
    </p:spTree>
    <p:extLst>
      <p:ext uri="{BB962C8B-B14F-4D97-AF65-F5344CB8AC3E}">
        <p14:creationId xmlns:p14="http://schemas.microsoft.com/office/powerpoint/2010/main" val="615788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eramic ware, art, indoor&#10;&#10;Description automatically generated">
            <a:extLst>
              <a:ext uri="{FF2B5EF4-FFF2-40B4-BE49-F238E27FC236}">
                <a16:creationId xmlns:a16="http://schemas.microsoft.com/office/drawing/2014/main" id="{BCB0A04D-8213-25C4-3C5E-FC5F7BD0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hanging lamp with a sleeping comic actor, 2nd century AD</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For those who sleep sleep at night</a:t>
            </a:r>
          </a:p>
        </p:txBody>
      </p:sp>
    </p:spTree>
    <p:extLst>
      <p:ext uri="{BB962C8B-B14F-4D97-AF65-F5344CB8AC3E}">
        <p14:creationId xmlns:p14="http://schemas.microsoft.com/office/powerpoint/2010/main" val="2643575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culpture&#10;&#10;Description automatically generated with low confidence">
            <a:extLst>
              <a:ext uri="{FF2B5EF4-FFF2-40B4-BE49-F238E27FC236}">
                <a16:creationId xmlns:a16="http://schemas.microsoft.com/office/drawing/2014/main" id="{CE555545-AF63-F65F-1E0E-CC427D81D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004" y="0"/>
            <a:ext cx="15937992" cy="10287000"/>
          </a:xfrm>
          <a:prstGeom prst="rect">
            <a:avLst/>
          </a:prstGeom>
        </p:spPr>
      </p:pic>
      <p:sp>
        <p:nvSpPr>
          <p:cNvPr id="2" name="Text Placeholder 1"/>
          <p:cNvSpPr>
            <a:spLocks noGrp="1"/>
          </p:cNvSpPr>
          <p:nvPr>
            <p:ph type="body" sz="quarter" idx="10"/>
          </p:nvPr>
        </p:nvSpPr>
        <p:spPr/>
        <p:txBody>
          <a:bodyPr/>
          <a:lstStyle/>
          <a:p>
            <a:r>
              <a:rPr lang="en-US" dirty="0"/>
              <a:t>Greco-Roman figurine of a child sleeping with a dog, 1st century BC – 4th century AD</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For those who sleep sleep at night</a:t>
            </a:r>
          </a:p>
        </p:txBody>
      </p:sp>
    </p:spTree>
    <p:extLst>
      <p:ext uri="{BB962C8B-B14F-4D97-AF65-F5344CB8AC3E}">
        <p14:creationId xmlns:p14="http://schemas.microsoft.com/office/powerpoint/2010/main" val="2349595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ulpture, artifact, statue, art&#10;&#10;Description automatically generated">
            <a:extLst>
              <a:ext uri="{FF2B5EF4-FFF2-40B4-BE49-F238E27FC236}">
                <a16:creationId xmlns:a16="http://schemas.microsoft.com/office/drawing/2014/main" id="{51CE4339-7867-2F2A-1A6A-A3CE4C373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776" y="0"/>
            <a:ext cx="8156448" cy="10287000"/>
          </a:xfrm>
          <a:prstGeom prst="rect">
            <a:avLst/>
          </a:prstGeom>
        </p:spPr>
      </p:pic>
      <p:sp>
        <p:nvSpPr>
          <p:cNvPr id="2" name="Text Placeholder 1"/>
          <p:cNvSpPr>
            <a:spLocks noGrp="1"/>
          </p:cNvSpPr>
          <p:nvPr>
            <p:ph type="body" sz="quarter" idx="10"/>
          </p:nvPr>
        </p:nvSpPr>
        <p:spPr/>
        <p:txBody>
          <a:bodyPr/>
          <a:lstStyle/>
          <a:p>
            <a:r>
              <a:rPr lang="en-US" dirty="0"/>
              <a:t>Vase in the form of a sleeping African boy, possibly from Cyprus, circa 3rd–2nd centuries BC</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For those who sleep sleep at night</a:t>
            </a:r>
          </a:p>
        </p:txBody>
      </p:sp>
    </p:spTree>
    <p:extLst>
      <p:ext uri="{BB962C8B-B14F-4D97-AF65-F5344CB8AC3E}">
        <p14:creationId xmlns:p14="http://schemas.microsoft.com/office/powerpoint/2010/main" val="270295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artifact, statue, museum, carving&#10;&#10;Description automatically generated">
            <a:extLst>
              <a:ext uri="{FF2B5EF4-FFF2-40B4-BE49-F238E27FC236}">
                <a16:creationId xmlns:a16="http://schemas.microsoft.com/office/drawing/2014/main" id="{B4C29FD0-A0D7-A0E6-9CD9-D266DC0F0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248"/>
            <a:ext cx="18288000" cy="8604504"/>
          </a:xfrm>
          <a:prstGeom prst="rect">
            <a:avLst/>
          </a:prstGeom>
        </p:spPr>
      </p:pic>
      <p:sp>
        <p:nvSpPr>
          <p:cNvPr id="2" name="Text Placeholder 1"/>
          <p:cNvSpPr>
            <a:spLocks noGrp="1"/>
          </p:cNvSpPr>
          <p:nvPr>
            <p:ph type="body" sz="quarter" idx="10"/>
          </p:nvPr>
        </p:nvSpPr>
        <p:spPr/>
        <p:txBody>
          <a:bodyPr/>
          <a:lstStyle/>
          <a:p>
            <a:r>
              <a:rPr lang="en-US" dirty="0"/>
              <a:t>Sarcophagus depicting a drunken Hercules joining Dionysus in procession</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Those who get drunk are drunk at night</a:t>
            </a:r>
          </a:p>
        </p:txBody>
      </p:sp>
      <p:sp>
        <p:nvSpPr>
          <p:cNvPr id="5" name="Oval 4">
            <a:extLst>
              <a:ext uri="{FF2B5EF4-FFF2-40B4-BE49-F238E27FC236}">
                <a16:creationId xmlns:a16="http://schemas.microsoft.com/office/drawing/2014/main" id="{36BA50E0-F274-8AF5-CDE1-2098F37066AE}"/>
              </a:ext>
            </a:extLst>
          </p:cNvPr>
          <p:cNvSpPr/>
          <p:nvPr/>
        </p:nvSpPr>
        <p:spPr>
          <a:xfrm>
            <a:off x="10553700" y="5676900"/>
            <a:ext cx="381000" cy="381000"/>
          </a:xfrm>
          <a:prstGeom prst="ellipse">
            <a:avLst/>
          </a:prstGeom>
          <a:solidFill>
            <a:srgbClr val="9C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F147A8-F498-6C6F-DECC-95AE1F9A3D6D}"/>
              </a:ext>
            </a:extLst>
          </p:cNvPr>
          <p:cNvSpPr/>
          <p:nvPr/>
        </p:nvSpPr>
        <p:spPr>
          <a:xfrm>
            <a:off x="2286000" y="4953000"/>
            <a:ext cx="381000" cy="381000"/>
          </a:xfrm>
          <a:prstGeom prst="ellipse">
            <a:avLst/>
          </a:prstGeom>
          <a:solidFill>
            <a:srgbClr val="A8A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8347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 holding a bowl&#10;&#10;Description automatically generated with medium confidence">
            <a:extLst>
              <a:ext uri="{FF2B5EF4-FFF2-40B4-BE49-F238E27FC236}">
                <a16:creationId xmlns:a16="http://schemas.microsoft.com/office/drawing/2014/main" id="{EBA99245-B756-6366-4B86-E7527F03C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284" y="0"/>
            <a:ext cx="6885432" cy="10287000"/>
          </a:xfrm>
          <a:prstGeom prst="rect">
            <a:avLst/>
          </a:prstGeom>
        </p:spPr>
      </p:pic>
      <p:sp>
        <p:nvSpPr>
          <p:cNvPr id="2" name="Text Placeholder 1"/>
          <p:cNvSpPr>
            <a:spLocks noGrp="1"/>
          </p:cNvSpPr>
          <p:nvPr>
            <p:ph type="body" sz="quarter" idx="10"/>
          </p:nvPr>
        </p:nvSpPr>
        <p:spPr/>
        <p:txBody>
          <a:bodyPr/>
          <a:lstStyle/>
          <a:p>
            <a:r>
              <a:rPr lang="en-US" dirty="0"/>
              <a:t>Drunk satyr, Roman period</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Those who get drunk are drunk at night</a:t>
            </a:r>
          </a:p>
        </p:txBody>
      </p:sp>
      <p:sp>
        <p:nvSpPr>
          <p:cNvPr id="5" name="Oval 4"/>
          <p:cNvSpPr/>
          <p:nvPr/>
        </p:nvSpPr>
        <p:spPr>
          <a:xfrm>
            <a:off x="8963025" y="4919663"/>
            <a:ext cx="790575" cy="833437"/>
          </a:xfrm>
          <a:prstGeom prst="ellipse">
            <a:avLst/>
          </a:prstGeom>
          <a:gradFill flip="none" rotWithShape="1">
            <a:gsLst>
              <a:gs pos="53000">
                <a:srgbClr val="C1CBD2"/>
              </a:gs>
              <a:gs pos="69000">
                <a:srgbClr val="AAADA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2358236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EBCC69-0259-9E0D-7848-403AEA6AC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the drunken Hercules, from Sepphoris, Late Roman period</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Those who get drunk are drunk at night</a:t>
            </a:r>
          </a:p>
        </p:txBody>
      </p:sp>
    </p:spTree>
    <p:extLst>
      <p:ext uri="{BB962C8B-B14F-4D97-AF65-F5344CB8AC3E}">
        <p14:creationId xmlns:p14="http://schemas.microsoft.com/office/powerpoint/2010/main" val="61352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ottery, vase, artifact, jar&#10;&#10;Description automatically generated">
            <a:extLst>
              <a:ext uri="{FF2B5EF4-FFF2-40B4-BE49-F238E27FC236}">
                <a16:creationId xmlns:a16="http://schemas.microsoft.com/office/drawing/2014/main" id="{F5106D00-EDE4-8FB7-9D04-54AAF2710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Amphorae used in the oil and wine trade, 3rd–6th centuries AD</a:t>
            </a:r>
          </a:p>
        </p:txBody>
      </p:sp>
      <p:sp>
        <p:nvSpPr>
          <p:cNvPr id="3" name="Text Placeholder 2"/>
          <p:cNvSpPr>
            <a:spLocks noGrp="1"/>
          </p:cNvSpPr>
          <p:nvPr>
            <p:ph type="body" sz="quarter" idx="12"/>
          </p:nvPr>
        </p:nvSpPr>
        <p:spPr/>
        <p:txBody>
          <a:bodyPr/>
          <a:lstStyle/>
          <a:p>
            <a:r>
              <a:rPr lang="en-US" dirty="0"/>
              <a:t>5:7</a:t>
            </a:r>
          </a:p>
        </p:txBody>
      </p:sp>
      <p:sp>
        <p:nvSpPr>
          <p:cNvPr id="4" name="Title 3"/>
          <p:cNvSpPr>
            <a:spLocks noGrp="1"/>
          </p:cNvSpPr>
          <p:nvPr>
            <p:ph type="title"/>
          </p:nvPr>
        </p:nvSpPr>
        <p:spPr/>
        <p:txBody>
          <a:bodyPr/>
          <a:lstStyle/>
          <a:p>
            <a:r>
              <a:rPr lang="en-US" dirty="0"/>
              <a:t>Those who get drunk are drunk at night</a:t>
            </a:r>
          </a:p>
        </p:txBody>
      </p:sp>
    </p:spTree>
    <p:extLst>
      <p:ext uri="{BB962C8B-B14F-4D97-AF65-F5344CB8AC3E}">
        <p14:creationId xmlns:p14="http://schemas.microsoft.com/office/powerpoint/2010/main" val="1966269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B9F25C3B-38C3-E518-C601-F0F5A5D5C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Cuirassed bronze statue of Hadrian, from Beth </a:t>
            </a:r>
            <a:r>
              <a:rPr lang="en-US" dirty="0" err="1"/>
              <a:t>Shean</a:t>
            </a:r>
            <a:r>
              <a:rPr lang="en-US" dirty="0"/>
              <a:t> Valley, circa AD 130</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2657722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sculpture, stone carving, carving&#10;&#10;Description automatically generated">
            <a:extLst>
              <a:ext uri="{FF2B5EF4-FFF2-40B4-BE49-F238E27FC236}">
                <a16:creationId xmlns:a16="http://schemas.microsoft.com/office/drawing/2014/main" id="{83275E33-5697-2AE2-2851-6C1D7E1A3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Detail from the Column of Marcus Aurelius in Rome, 2nd century AD</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266918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outdoor, ground, building&#10;&#10;Description automatically generated">
            <a:extLst>
              <a:ext uri="{FF2B5EF4-FFF2-40B4-BE49-F238E27FC236}">
                <a16:creationId xmlns:a16="http://schemas.microsoft.com/office/drawing/2014/main" id="{76814A20-DE5E-B545-638E-E7DACDCD1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0"/>
            <a:ext cx="17263872" cy="10287000"/>
          </a:xfrm>
          <a:prstGeom prst="rect">
            <a:avLst/>
          </a:prstGeom>
        </p:spPr>
      </p:pic>
      <p:sp>
        <p:nvSpPr>
          <p:cNvPr id="2" name="Text Placeholder 1"/>
          <p:cNvSpPr>
            <a:spLocks noGrp="1"/>
          </p:cNvSpPr>
          <p:nvPr>
            <p:ph type="body" sz="quarter" idx="10"/>
          </p:nvPr>
        </p:nvSpPr>
        <p:spPr/>
        <p:txBody>
          <a:bodyPr/>
          <a:lstStyle/>
          <a:p>
            <a:r>
              <a:rPr lang="en-US" dirty="0"/>
              <a:t>Roman sundial at Cnidus</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3260366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tatue, sculpture, stone carving, carving&#10;&#10;Description automatically generated">
            <a:extLst>
              <a:ext uri="{FF2B5EF4-FFF2-40B4-BE49-F238E27FC236}">
                <a16:creationId xmlns:a16="http://schemas.microsoft.com/office/drawing/2014/main" id="{C5757B66-6F2F-8F28-5730-B3DA29AA5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Detail from the Column of Marcus Aurelius in Rome, 2nd century AD</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
        <p:nvSpPr>
          <p:cNvPr id="5" name="Rectangle 4">
            <a:extLst>
              <a:ext uri="{FF2B5EF4-FFF2-40B4-BE49-F238E27FC236}">
                <a16:creationId xmlns:a16="http://schemas.microsoft.com/office/drawing/2014/main" id="{2255C0F5-0121-DD94-5C38-41A5780D31D5}"/>
              </a:ext>
            </a:extLst>
          </p:cNvPr>
          <p:cNvSpPr/>
          <p:nvPr/>
        </p:nvSpPr>
        <p:spPr>
          <a:xfrm>
            <a:off x="8721816" y="542264"/>
            <a:ext cx="2915832" cy="1569660"/>
          </a:xfrm>
          <a:prstGeom prst="rect">
            <a:avLst/>
          </a:prstGeom>
        </p:spPr>
        <p:txBody>
          <a:bodyPr wrap="square">
            <a:spAutoFit/>
          </a:bodyPr>
          <a:lstStyle/>
          <a:p>
            <a:pPr algn="ctr"/>
            <a:r>
              <a:rPr lang="en-US" sz="3200" dirty="0">
                <a:solidFill>
                  <a:srgbClr val="FEFF00"/>
                </a:solidFill>
                <a:effectLst>
                  <a:glow rad="76200">
                    <a:srgbClr val="010000"/>
                  </a:glow>
                </a:effectLst>
              </a:rPr>
              <a:t>scale armor</a:t>
            </a:r>
          </a:p>
          <a:p>
            <a:pPr algn="ctr"/>
            <a:r>
              <a:rPr lang="en-US" sz="3200" i="1" dirty="0">
                <a:solidFill>
                  <a:srgbClr val="FEFF00"/>
                </a:solidFill>
                <a:effectLst>
                  <a:glow rad="76200">
                    <a:srgbClr val="010000"/>
                  </a:glow>
                </a:effectLst>
              </a:rPr>
              <a:t>(</a:t>
            </a:r>
            <a:r>
              <a:rPr lang="en-US" sz="3200" i="1" dirty="0" err="1">
                <a:solidFill>
                  <a:srgbClr val="FEFF00"/>
                </a:solidFill>
                <a:effectLst>
                  <a:glow rad="76200">
                    <a:srgbClr val="010000"/>
                  </a:glow>
                </a:effectLst>
              </a:rPr>
              <a:t>lorica</a:t>
            </a:r>
            <a:r>
              <a:rPr lang="en-US" sz="3200" i="1" dirty="0">
                <a:solidFill>
                  <a:srgbClr val="FEFF00"/>
                </a:solidFill>
                <a:effectLst>
                  <a:glow rad="76200">
                    <a:srgbClr val="010000"/>
                  </a:glow>
                </a:effectLst>
              </a:rPr>
              <a:t> </a:t>
            </a:r>
            <a:r>
              <a:rPr lang="en-US" sz="3200" i="1" dirty="0" err="1">
                <a:solidFill>
                  <a:srgbClr val="FEFF00"/>
                </a:solidFill>
                <a:effectLst>
                  <a:glow rad="76200">
                    <a:srgbClr val="010000"/>
                  </a:glow>
                </a:effectLst>
              </a:rPr>
              <a:t>squamata</a:t>
            </a:r>
            <a:r>
              <a:rPr lang="en-US" sz="3200" i="1" dirty="0">
                <a:solidFill>
                  <a:srgbClr val="FEFF00"/>
                </a:solidFill>
                <a:effectLst>
                  <a:glow rad="76200">
                    <a:srgbClr val="010000"/>
                  </a:glow>
                </a:effectLst>
              </a:rPr>
              <a:t>)</a:t>
            </a:r>
          </a:p>
        </p:txBody>
      </p:sp>
      <p:sp>
        <p:nvSpPr>
          <p:cNvPr id="8" name="Rectangle 7">
            <a:extLst>
              <a:ext uri="{FF2B5EF4-FFF2-40B4-BE49-F238E27FC236}">
                <a16:creationId xmlns:a16="http://schemas.microsoft.com/office/drawing/2014/main" id="{F76796F3-6272-A7C5-629D-B04ABA59D327}"/>
              </a:ext>
            </a:extLst>
          </p:cNvPr>
          <p:cNvSpPr/>
          <p:nvPr/>
        </p:nvSpPr>
        <p:spPr>
          <a:xfrm>
            <a:off x="10655165" y="8273960"/>
            <a:ext cx="3870237" cy="1569660"/>
          </a:xfrm>
          <a:prstGeom prst="rect">
            <a:avLst/>
          </a:prstGeom>
        </p:spPr>
        <p:txBody>
          <a:bodyPr wrap="square">
            <a:spAutoFit/>
          </a:bodyPr>
          <a:lstStyle/>
          <a:p>
            <a:pPr algn="ctr"/>
            <a:r>
              <a:rPr lang="en-US" sz="3200" dirty="0">
                <a:solidFill>
                  <a:srgbClr val="FEFF00"/>
                </a:solidFill>
                <a:effectLst>
                  <a:glow rad="76200">
                    <a:srgbClr val="010000"/>
                  </a:glow>
                </a:effectLst>
              </a:rPr>
              <a:t>segmented plate armor</a:t>
            </a:r>
          </a:p>
          <a:p>
            <a:pPr algn="ctr"/>
            <a:r>
              <a:rPr lang="en-US" sz="3200" i="1" dirty="0">
                <a:solidFill>
                  <a:srgbClr val="FEFF00"/>
                </a:solidFill>
                <a:effectLst>
                  <a:glow rad="76200">
                    <a:srgbClr val="010000"/>
                  </a:glow>
                </a:effectLst>
              </a:rPr>
              <a:t>(</a:t>
            </a:r>
            <a:r>
              <a:rPr lang="en-US" sz="3200" i="1" dirty="0" err="1">
                <a:solidFill>
                  <a:srgbClr val="FEFF00"/>
                </a:solidFill>
                <a:effectLst>
                  <a:glow rad="76200">
                    <a:srgbClr val="010000"/>
                  </a:glow>
                </a:effectLst>
              </a:rPr>
              <a:t>lorica</a:t>
            </a:r>
            <a:r>
              <a:rPr lang="en-US" sz="3200" i="1" dirty="0">
                <a:solidFill>
                  <a:srgbClr val="FEFF00"/>
                </a:solidFill>
                <a:effectLst>
                  <a:glow rad="76200">
                    <a:srgbClr val="010000"/>
                  </a:glow>
                </a:effectLst>
              </a:rPr>
              <a:t> </a:t>
            </a:r>
            <a:r>
              <a:rPr lang="en-US" sz="3200" i="1" dirty="0" err="1">
                <a:solidFill>
                  <a:srgbClr val="FEFF00"/>
                </a:solidFill>
                <a:effectLst>
                  <a:glow rad="76200">
                    <a:srgbClr val="010000"/>
                  </a:glow>
                </a:effectLst>
              </a:rPr>
              <a:t>segmentata</a:t>
            </a:r>
            <a:r>
              <a:rPr lang="en-US" sz="3200" i="1" dirty="0">
                <a:solidFill>
                  <a:srgbClr val="FEFF00"/>
                </a:solidFill>
                <a:effectLst>
                  <a:glow rad="76200">
                    <a:srgbClr val="010000"/>
                  </a:glow>
                </a:effectLst>
              </a:rPr>
              <a:t>)</a:t>
            </a:r>
          </a:p>
        </p:txBody>
      </p:sp>
      <p:sp>
        <p:nvSpPr>
          <p:cNvPr id="14" name="Rectangle 13">
            <a:extLst>
              <a:ext uri="{FF2B5EF4-FFF2-40B4-BE49-F238E27FC236}">
                <a16:creationId xmlns:a16="http://schemas.microsoft.com/office/drawing/2014/main" id="{21BC57F8-E96C-D054-126F-2E28E6090541}"/>
              </a:ext>
            </a:extLst>
          </p:cNvPr>
          <p:cNvSpPr/>
          <p:nvPr/>
        </p:nvSpPr>
        <p:spPr>
          <a:xfrm>
            <a:off x="3420487" y="910354"/>
            <a:ext cx="2513099" cy="1569660"/>
          </a:xfrm>
          <a:prstGeom prst="rect">
            <a:avLst/>
          </a:prstGeom>
        </p:spPr>
        <p:txBody>
          <a:bodyPr wrap="square">
            <a:spAutoFit/>
          </a:bodyPr>
          <a:lstStyle/>
          <a:p>
            <a:pPr algn="ctr"/>
            <a:r>
              <a:rPr lang="en-US" sz="3200" dirty="0">
                <a:solidFill>
                  <a:srgbClr val="FEFF00"/>
                </a:solidFill>
                <a:effectLst>
                  <a:glow rad="76200">
                    <a:srgbClr val="010000"/>
                  </a:glow>
                </a:effectLst>
              </a:rPr>
              <a:t>chain mail</a:t>
            </a:r>
          </a:p>
          <a:p>
            <a:pPr algn="ctr"/>
            <a:r>
              <a:rPr lang="en-US" sz="3200" i="1" dirty="0">
                <a:solidFill>
                  <a:srgbClr val="FEFF00"/>
                </a:solidFill>
                <a:effectLst>
                  <a:glow rad="76200">
                    <a:srgbClr val="010000"/>
                  </a:glow>
                </a:effectLst>
              </a:rPr>
              <a:t>(</a:t>
            </a:r>
            <a:r>
              <a:rPr lang="en-US" sz="3200" i="1" dirty="0" err="1">
                <a:solidFill>
                  <a:srgbClr val="FEFF00"/>
                </a:solidFill>
                <a:effectLst>
                  <a:glow rad="76200">
                    <a:srgbClr val="010000"/>
                  </a:glow>
                </a:effectLst>
              </a:rPr>
              <a:t>lorica</a:t>
            </a:r>
            <a:r>
              <a:rPr lang="en-US" sz="3200" i="1" dirty="0">
                <a:solidFill>
                  <a:srgbClr val="FEFF00"/>
                </a:solidFill>
                <a:effectLst>
                  <a:glow rad="76200">
                    <a:srgbClr val="010000"/>
                  </a:glow>
                </a:effectLst>
              </a:rPr>
              <a:t> </a:t>
            </a:r>
            <a:r>
              <a:rPr lang="en-US" sz="3200" i="1" dirty="0" err="1">
                <a:solidFill>
                  <a:srgbClr val="FEFF00"/>
                </a:solidFill>
                <a:effectLst>
                  <a:glow rad="76200">
                    <a:srgbClr val="010000"/>
                  </a:glow>
                </a:effectLst>
              </a:rPr>
              <a:t>hamata</a:t>
            </a:r>
            <a:r>
              <a:rPr lang="en-US" sz="3200" i="1" dirty="0">
                <a:solidFill>
                  <a:srgbClr val="FEFF00"/>
                </a:solidFill>
                <a:effectLst>
                  <a:glow rad="76200">
                    <a:srgbClr val="010000"/>
                  </a:glow>
                </a:effectLst>
              </a:rPr>
              <a:t>)</a:t>
            </a:r>
          </a:p>
        </p:txBody>
      </p:sp>
      <p:cxnSp>
        <p:nvCxnSpPr>
          <p:cNvPr id="15" name="Straight Connector 14">
            <a:extLst>
              <a:ext uri="{FF2B5EF4-FFF2-40B4-BE49-F238E27FC236}">
                <a16:creationId xmlns:a16="http://schemas.microsoft.com/office/drawing/2014/main" id="{40AD43B8-92ED-6FBD-38EA-D67F46969C3C}"/>
              </a:ext>
            </a:extLst>
          </p:cNvPr>
          <p:cNvCxnSpPr>
            <a:cxnSpLocks/>
          </p:cNvCxnSpPr>
          <p:nvPr/>
        </p:nvCxnSpPr>
        <p:spPr>
          <a:xfrm flipH="1">
            <a:off x="8917564" y="2225615"/>
            <a:ext cx="773330" cy="474422"/>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AC588D-5F6F-1C7B-64F4-642BA65EC096}"/>
              </a:ext>
            </a:extLst>
          </p:cNvPr>
          <p:cNvCxnSpPr>
            <a:cxnSpLocks/>
          </p:cNvCxnSpPr>
          <p:nvPr/>
        </p:nvCxnSpPr>
        <p:spPr>
          <a:xfrm>
            <a:off x="10245296" y="2225615"/>
            <a:ext cx="170016" cy="1320917"/>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B5371F-7A09-7A0E-3C99-124A4C630D49}"/>
              </a:ext>
            </a:extLst>
          </p:cNvPr>
          <p:cNvCxnSpPr/>
          <p:nvPr/>
        </p:nvCxnSpPr>
        <p:spPr>
          <a:xfrm flipH="1">
            <a:off x="14138798" y="5758116"/>
            <a:ext cx="1010108" cy="2721849"/>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95AC50-1844-5AF5-3FAC-198EE7BC5564}"/>
              </a:ext>
            </a:extLst>
          </p:cNvPr>
          <p:cNvCxnSpPr/>
          <p:nvPr/>
        </p:nvCxnSpPr>
        <p:spPr>
          <a:xfrm>
            <a:off x="9381288" y="5590219"/>
            <a:ext cx="2547753" cy="2674046"/>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7CAFD5-C322-ABDB-4A4F-9C45AB05E167}"/>
              </a:ext>
            </a:extLst>
          </p:cNvPr>
          <p:cNvCxnSpPr/>
          <p:nvPr/>
        </p:nvCxnSpPr>
        <p:spPr>
          <a:xfrm>
            <a:off x="12182074" y="5399711"/>
            <a:ext cx="747122" cy="2874249"/>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FBE2D2-ABA4-58AA-92F7-D8883CAF6483}"/>
              </a:ext>
            </a:extLst>
          </p:cNvPr>
          <p:cNvCxnSpPr/>
          <p:nvPr/>
        </p:nvCxnSpPr>
        <p:spPr>
          <a:xfrm flipH="1">
            <a:off x="4677036" y="2480015"/>
            <a:ext cx="57147" cy="2231381"/>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AA063BB-B375-EF57-E88C-56194D26BB38}"/>
              </a:ext>
            </a:extLst>
          </p:cNvPr>
          <p:cNvCxnSpPr>
            <a:cxnSpLocks/>
          </p:cNvCxnSpPr>
          <p:nvPr/>
        </p:nvCxnSpPr>
        <p:spPr>
          <a:xfrm>
            <a:off x="4962784" y="2480014"/>
            <a:ext cx="1088912" cy="1978559"/>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2E8B6-D99B-1BE5-B202-A7E683E9EDBA}"/>
              </a:ext>
            </a:extLst>
          </p:cNvPr>
          <p:cNvCxnSpPr>
            <a:cxnSpLocks/>
          </p:cNvCxnSpPr>
          <p:nvPr/>
        </p:nvCxnSpPr>
        <p:spPr>
          <a:xfrm>
            <a:off x="5269865" y="2480013"/>
            <a:ext cx="2357063" cy="1501701"/>
          </a:xfrm>
          <a:prstGeom prst="line">
            <a:avLst/>
          </a:prstGeom>
          <a:ln w="50800">
            <a:solidFill>
              <a:srgbClr val="FEFF00"/>
            </a:solidFill>
          </a:ln>
          <a:effectLst>
            <a:glow rad="50800">
              <a:srgbClr val="010000">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95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of made of wood&#10;&#10;Description automatically generated with low confidence">
            <a:extLst>
              <a:ext uri="{FF2B5EF4-FFF2-40B4-BE49-F238E27FC236}">
                <a16:creationId xmlns:a16="http://schemas.microsoft.com/office/drawing/2014/main" id="{80CCA550-8124-AAAE-CDB2-918F54995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Armor scales, from the northern palace at Masada, 1st century AD</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4111346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atue, indoor, art&#10;&#10;Description automatically generated">
            <a:extLst>
              <a:ext uri="{FF2B5EF4-FFF2-40B4-BE49-F238E27FC236}">
                <a16:creationId xmlns:a16="http://schemas.microsoft.com/office/drawing/2014/main" id="{2C30D897-04A8-A226-370B-F1F7F68CA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Mass of Roman chain mail</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3034477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one carving, art, carving, statue&#10;&#10;Description automatically generated">
            <a:extLst>
              <a:ext uri="{FF2B5EF4-FFF2-40B4-BE49-F238E27FC236}">
                <a16:creationId xmlns:a16="http://schemas.microsoft.com/office/drawing/2014/main" id="{1BD2368A-4A43-813C-415E-8A5BD67BF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068" y="0"/>
            <a:ext cx="14913864" cy="10287000"/>
          </a:xfrm>
          <a:prstGeom prst="rect">
            <a:avLst/>
          </a:prstGeom>
        </p:spPr>
      </p:pic>
      <p:sp>
        <p:nvSpPr>
          <p:cNvPr id="2" name="Text Placeholder 1"/>
          <p:cNvSpPr>
            <a:spLocks noGrp="1"/>
          </p:cNvSpPr>
          <p:nvPr>
            <p:ph type="body" sz="quarter" idx="10"/>
          </p:nvPr>
        </p:nvSpPr>
        <p:spPr/>
        <p:txBody>
          <a:bodyPr/>
          <a:lstStyle/>
          <a:p>
            <a:r>
              <a:rPr lang="en-US" dirty="0"/>
              <a:t>Soldier in chain mail, detail of the altar of </a:t>
            </a:r>
            <a:r>
              <a:rPr lang="en-US" dirty="0" err="1"/>
              <a:t>Domitius</a:t>
            </a:r>
            <a:r>
              <a:rPr lang="en-US" dirty="0"/>
              <a:t> </a:t>
            </a:r>
            <a:r>
              <a:rPr lang="en-US" dirty="0" err="1"/>
              <a:t>Ahenobarbus</a:t>
            </a:r>
            <a:r>
              <a:rPr lang="en-US" dirty="0"/>
              <a:t>, circa 100 BC</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2190249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useum, indoor, display case, weapon&#10;&#10;Description automatically generated">
            <a:extLst>
              <a:ext uri="{FF2B5EF4-FFF2-40B4-BE49-F238E27FC236}">
                <a16:creationId xmlns:a16="http://schemas.microsoft.com/office/drawing/2014/main" id="{41578BCF-DB9A-707B-9F30-6AA3FB6A3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Plate armor (</a:t>
            </a:r>
            <a:r>
              <a:rPr lang="en-US" dirty="0" err="1"/>
              <a:t>lorica</a:t>
            </a:r>
            <a:r>
              <a:rPr lang="en-US" dirty="0"/>
              <a:t> </a:t>
            </a:r>
            <a:r>
              <a:rPr lang="en-US" dirty="0" err="1"/>
              <a:t>segmentata</a:t>
            </a:r>
            <a:r>
              <a:rPr lang="en-US" dirty="0"/>
              <a:t>) from </a:t>
            </a:r>
            <a:r>
              <a:rPr lang="en-US" dirty="0" err="1"/>
              <a:t>Corbridge</a:t>
            </a:r>
            <a:r>
              <a:rPr lang="en-US" dirty="0"/>
              <a:t>, England, circa AD 125</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213545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armor holding shields&#10;&#10;Description automatically generated with low confidence">
            <a:extLst>
              <a:ext uri="{FF2B5EF4-FFF2-40B4-BE49-F238E27FC236}">
                <a16:creationId xmlns:a16="http://schemas.microsoft.com/office/drawing/2014/main" id="{F0FAFB77-30E1-905C-571E-2189F092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768" y="0"/>
            <a:ext cx="8284464" cy="10287000"/>
          </a:xfrm>
          <a:prstGeom prst="rect">
            <a:avLst/>
          </a:prstGeom>
        </p:spPr>
      </p:pic>
      <p:sp>
        <p:nvSpPr>
          <p:cNvPr id="2" name="Text Placeholder 1"/>
          <p:cNvSpPr>
            <a:spLocks noGrp="1"/>
          </p:cNvSpPr>
          <p:nvPr>
            <p:ph type="body" sz="quarter" idx="10"/>
          </p:nvPr>
        </p:nvSpPr>
        <p:spPr/>
        <p:txBody>
          <a:bodyPr/>
          <a:lstStyle/>
          <a:p>
            <a:r>
              <a:rPr lang="en-US" dirty="0"/>
              <a:t>“Roman soldiers” in the hippodrome at </a:t>
            </a:r>
            <a:r>
              <a:rPr lang="en-US" dirty="0" err="1"/>
              <a:t>Gerasa</a:t>
            </a:r>
            <a:endParaRPr lang="en-US" dirty="0"/>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3040499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in a dress&#10;&#10;Description automatically generated with low confidence">
            <a:extLst>
              <a:ext uri="{FF2B5EF4-FFF2-40B4-BE49-F238E27FC236}">
                <a16:creationId xmlns:a16="http://schemas.microsoft.com/office/drawing/2014/main" id="{76E1283E-F3C9-37C5-A19E-35E47E451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412" y="0"/>
            <a:ext cx="7123176" cy="10287000"/>
          </a:xfrm>
          <a:prstGeom prst="rect">
            <a:avLst/>
          </a:prstGeom>
        </p:spPr>
      </p:pic>
      <p:sp>
        <p:nvSpPr>
          <p:cNvPr id="2" name="Text Placeholder 1"/>
          <p:cNvSpPr>
            <a:spLocks noGrp="1"/>
          </p:cNvSpPr>
          <p:nvPr>
            <p:ph type="body" sz="quarter" idx="10"/>
          </p:nvPr>
        </p:nvSpPr>
        <p:spPr/>
        <p:txBody>
          <a:bodyPr/>
          <a:lstStyle/>
          <a:p>
            <a:r>
              <a:rPr lang="en-US" dirty="0"/>
              <a:t>Statue of Hadrian in armor, from </a:t>
            </a:r>
            <a:r>
              <a:rPr lang="en-US" dirty="0" err="1"/>
              <a:t>Perga</a:t>
            </a:r>
            <a:r>
              <a:rPr lang="en-US" dirty="0"/>
              <a:t>, 2nd century AD</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116737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useum, art, indoor&#10;&#10;Description automatically generated">
            <a:extLst>
              <a:ext uri="{FF2B5EF4-FFF2-40B4-BE49-F238E27FC236}">
                <a16:creationId xmlns:a16="http://schemas.microsoft.com/office/drawing/2014/main" id="{A010624E-F48C-1D31-F318-99542E84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312" y="0"/>
            <a:ext cx="13295376" cy="10287000"/>
          </a:xfrm>
          <a:prstGeom prst="rect">
            <a:avLst/>
          </a:prstGeom>
        </p:spPr>
      </p:pic>
      <p:sp>
        <p:nvSpPr>
          <p:cNvPr id="2" name="Text Placeholder 1"/>
          <p:cNvSpPr>
            <a:spLocks noGrp="1"/>
          </p:cNvSpPr>
          <p:nvPr>
            <p:ph type="body" sz="quarter" idx="10"/>
          </p:nvPr>
        </p:nvSpPr>
        <p:spPr/>
        <p:txBody>
          <a:bodyPr/>
          <a:lstStyle/>
          <a:p>
            <a:r>
              <a:rPr lang="en-US" dirty="0"/>
              <a:t>Etruscan breastplate and backplate, bronze, 5th–4th centuries BC</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3859593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 carving, carving, statue, sculpture&#10;&#10;Description automatically generated">
            <a:extLst>
              <a:ext uri="{FF2B5EF4-FFF2-40B4-BE49-F238E27FC236}">
                <a16:creationId xmlns:a16="http://schemas.microsoft.com/office/drawing/2014/main" id="{1A35C471-02E9-1FBE-CDB0-5BAE13B65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40" y="0"/>
            <a:ext cx="14447520" cy="10287000"/>
          </a:xfrm>
          <a:prstGeom prst="rect">
            <a:avLst/>
          </a:prstGeom>
        </p:spPr>
      </p:pic>
      <p:sp>
        <p:nvSpPr>
          <p:cNvPr id="2" name="Text Placeholder 1"/>
          <p:cNvSpPr>
            <a:spLocks noGrp="1"/>
          </p:cNvSpPr>
          <p:nvPr>
            <p:ph type="body" sz="quarter" idx="10"/>
          </p:nvPr>
        </p:nvSpPr>
        <p:spPr/>
        <p:txBody>
          <a:bodyPr/>
          <a:lstStyle/>
          <a:p>
            <a:r>
              <a:rPr lang="en-US" dirty="0"/>
              <a:t>Tribune in a muscle cuirass, detail of the altar of </a:t>
            </a:r>
            <a:r>
              <a:rPr lang="en-US" dirty="0" err="1"/>
              <a:t>Domitius</a:t>
            </a:r>
            <a:r>
              <a:rPr lang="en-US" dirty="0"/>
              <a:t> </a:t>
            </a:r>
            <a:r>
              <a:rPr lang="en-US" dirty="0" err="1"/>
              <a:t>Ahenobarbus</a:t>
            </a:r>
            <a:r>
              <a:rPr lang="en-US" dirty="0"/>
              <a:t>, late 2nd century BC</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a:t>
            </a:r>
          </a:p>
        </p:txBody>
      </p:sp>
    </p:spTree>
    <p:extLst>
      <p:ext uri="{BB962C8B-B14F-4D97-AF65-F5344CB8AC3E}">
        <p14:creationId xmlns:p14="http://schemas.microsoft.com/office/powerpoint/2010/main" val="727638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museum, sculpture, artifact&#10;&#10;Description automatically generated">
            <a:extLst>
              <a:ext uri="{FF2B5EF4-FFF2-40B4-BE49-F238E27FC236}">
                <a16:creationId xmlns:a16="http://schemas.microsoft.com/office/drawing/2014/main" id="{E93520FA-ACC5-C467-8B69-07407B0B1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936" y="0"/>
            <a:ext cx="10168128" cy="10287000"/>
          </a:xfrm>
          <a:prstGeom prst="rect">
            <a:avLst/>
          </a:prstGeom>
        </p:spPr>
      </p:pic>
      <p:sp>
        <p:nvSpPr>
          <p:cNvPr id="2" name="Text Placeholder 1"/>
          <p:cNvSpPr>
            <a:spLocks noGrp="1"/>
          </p:cNvSpPr>
          <p:nvPr>
            <p:ph type="body" sz="quarter" idx="10"/>
          </p:nvPr>
        </p:nvSpPr>
        <p:spPr/>
        <p:txBody>
          <a:bodyPr/>
          <a:lstStyle/>
          <a:p>
            <a:r>
              <a:rPr lang="en-US" dirty="0"/>
              <a:t>Praetorians Relief, from Rome, circa AD 51–52</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316261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 basin&#10;&#10;Description automatically generated with low confidence">
            <a:extLst>
              <a:ext uri="{FF2B5EF4-FFF2-40B4-BE49-F238E27FC236}">
                <a16:creationId xmlns:a16="http://schemas.microsoft.com/office/drawing/2014/main" id="{D933725E-9C53-1326-05CE-C876D47F7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48BA738-95B0-4258-991D-E1CC25B1A2A2}"/>
              </a:ext>
            </a:extLst>
          </p:cNvPr>
          <p:cNvSpPr>
            <a:spLocks noGrp="1"/>
          </p:cNvSpPr>
          <p:nvPr>
            <p:ph type="body" sz="quarter" idx="10"/>
          </p:nvPr>
        </p:nvSpPr>
        <p:spPr/>
        <p:txBody>
          <a:bodyPr/>
          <a:lstStyle/>
          <a:p>
            <a:r>
              <a:rPr lang="en-US" dirty="0"/>
              <a:t>Roman sundial at Cnidus</a:t>
            </a:r>
          </a:p>
        </p:txBody>
      </p:sp>
      <p:sp>
        <p:nvSpPr>
          <p:cNvPr id="3" name="Text Placeholder 2">
            <a:extLst>
              <a:ext uri="{FF2B5EF4-FFF2-40B4-BE49-F238E27FC236}">
                <a16:creationId xmlns:a16="http://schemas.microsoft.com/office/drawing/2014/main" id="{B1176975-38DA-4163-9D5C-B5C1C673D6B8}"/>
              </a:ext>
            </a:extLst>
          </p:cNvPr>
          <p:cNvSpPr>
            <a:spLocks noGrp="1"/>
          </p:cNvSpPr>
          <p:nvPr>
            <p:ph type="body" sz="quarter" idx="12"/>
          </p:nvPr>
        </p:nvSpPr>
        <p:spPr/>
        <p:txBody>
          <a:bodyPr/>
          <a:lstStyle/>
          <a:p>
            <a:r>
              <a:rPr lang="en-US" dirty="0"/>
              <a:t>5:1</a:t>
            </a:r>
          </a:p>
        </p:txBody>
      </p:sp>
      <p:sp>
        <p:nvSpPr>
          <p:cNvPr id="4" name="Title 3">
            <a:extLst>
              <a:ext uri="{FF2B5EF4-FFF2-40B4-BE49-F238E27FC236}">
                <a16:creationId xmlns:a16="http://schemas.microsoft.com/office/drawing/2014/main" id="{037C84DA-55CB-4388-9929-4EF35FC9251A}"/>
              </a:ext>
            </a:extLst>
          </p:cNvPr>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3305097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helmet, museum, statue&#10;&#10;Description automatically generated">
            <a:extLst>
              <a:ext uri="{FF2B5EF4-FFF2-40B4-BE49-F238E27FC236}">
                <a16:creationId xmlns:a16="http://schemas.microsoft.com/office/drawing/2014/main" id="{4B08B8D8-1A29-1B61-1277-E14E87D51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860" y="0"/>
            <a:ext cx="6812280" cy="10287000"/>
          </a:xfrm>
          <a:prstGeom prst="rect">
            <a:avLst/>
          </a:prstGeom>
        </p:spPr>
      </p:pic>
      <p:sp>
        <p:nvSpPr>
          <p:cNvPr id="2" name="Text Placeholder 1"/>
          <p:cNvSpPr>
            <a:spLocks noGrp="1"/>
          </p:cNvSpPr>
          <p:nvPr>
            <p:ph type="body" sz="quarter" idx="10"/>
          </p:nvPr>
        </p:nvSpPr>
        <p:spPr/>
        <p:txBody>
          <a:bodyPr/>
          <a:lstStyle/>
          <a:p>
            <a:r>
              <a:rPr lang="en-US" dirty="0"/>
              <a:t>Greek panoply of helmet and muscle cuirass, 4th century BC</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3385588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atue, sculpture, artifact, museum&#10;&#10;Description automatically generated">
            <a:extLst>
              <a:ext uri="{FF2B5EF4-FFF2-40B4-BE49-F238E27FC236}">
                <a16:creationId xmlns:a16="http://schemas.microsoft.com/office/drawing/2014/main" id="{1D9C4598-F88B-5399-BA1E-8A93831FB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824" y="0"/>
            <a:ext cx="5102352" cy="10287000"/>
          </a:xfrm>
          <a:prstGeom prst="rect">
            <a:avLst/>
          </a:prstGeom>
        </p:spPr>
      </p:pic>
      <p:sp>
        <p:nvSpPr>
          <p:cNvPr id="2" name="Text Placeholder 1"/>
          <p:cNvSpPr>
            <a:spLocks noGrp="1"/>
          </p:cNvSpPr>
          <p:nvPr>
            <p:ph type="body" sz="quarter" idx="10"/>
          </p:nvPr>
        </p:nvSpPr>
        <p:spPr/>
        <p:txBody>
          <a:bodyPr/>
          <a:lstStyle/>
          <a:p>
            <a:r>
              <a:rPr lang="en-US" dirty="0"/>
              <a:t>Bronze cuirass from Crete, 7th century BC, and Corinthian-type bronze helmet, 6th century BC</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1508798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thing, helmet, museum, indoor&#10;&#10;Description automatically generated">
            <a:extLst>
              <a:ext uri="{FF2B5EF4-FFF2-40B4-BE49-F238E27FC236}">
                <a16:creationId xmlns:a16="http://schemas.microsoft.com/office/drawing/2014/main" id="{19C20F27-0A48-CFDA-6E18-698A65EAE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780" y="0"/>
            <a:ext cx="10378440" cy="10287000"/>
          </a:xfrm>
          <a:prstGeom prst="rect">
            <a:avLst/>
          </a:prstGeom>
        </p:spPr>
      </p:pic>
      <p:sp>
        <p:nvSpPr>
          <p:cNvPr id="2" name="Text Placeholder 1"/>
          <p:cNvSpPr>
            <a:spLocks noGrp="1"/>
          </p:cNvSpPr>
          <p:nvPr>
            <p:ph type="body" sz="quarter" idx="10"/>
          </p:nvPr>
        </p:nvSpPr>
        <p:spPr/>
        <p:txBody>
          <a:bodyPr/>
          <a:lstStyle/>
          <a:p>
            <a:r>
              <a:rPr lang="en-US" dirty="0"/>
              <a:t>Roman helmet of iron and bronze, from Israel, early 2nd century AD</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2099747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thing, mask, helmet, indoor&#10;&#10;Description automatically generated">
            <a:extLst>
              <a:ext uri="{FF2B5EF4-FFF2-40B4-BE49-F238E27FC236}">
                <a16:creationId xmlns:a16="http://schemas.microsoft.com/office/drawing/2014/main" id="{6E29EA18-18C6-0390-8AE3-642FC5430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0"/>
            <a:ext cx="9601200" cy="10287000"/>
          </a:xfrm>
          <a:prstGeom prst="rect">
            <a:avLst/>
          </a:prstGeom>
        </p:spPr>
      </p:pic>
      <p:sp>
        <p:nvSpPr>
          <p:cNvPr id="2" name="Text Placeholder 1"/>
          <p:cNvSpPr>
            <a:spLocks noGrp="1"/>
          </p:cNvSpPr>
          <p:nvPr>
            <p:ph type="body" sz="quarter" idx="10"/>
          </p:nvPr>
        </p:nvSpPr>
        <p:spPr/>
        <p:txBody>
          <a:bodyPr/>
          <a:lstStyle/>
          <a:p>
            <a:r>
              <a:rPr lang="en-US" dirty="0"/>
              <a:t>Mask from a Roman cavalry helmet, AD 75–125</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724260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rtifact, museum, carving, art&#10;&#10;Description automatically generated">
            <a:extLst>
              <a:ext uri="{FF2B5EF4-FFF2-40B4-BE49-F238E27FC236}">
                <a16:creationId xmlns:a16="http://schemas.microsoft.com/office/drawing/2014/main" id="{A328939F-A5B9-7490-4C6C-F3CC4CDA5B81}"/>
              </a:ext>
            </a:extLst>
          </p:cNvPr>
          <p:cNvPicPr>
            <a:picLocks noChangeAspect="1"/>
          </p:cNvPicPr>
          <p:nvPr/>
        </p:nvPicPr>
        <p:blipFill rotWithShape="1">
          <a:blip r:embed="rId3">
            <a:extLst>
              <a:ext uri="{28A0092B-C50C-407E-A947-70E740481C1C}">
                <a14:useLocalDpi xmlns:a14="http://schemas.microsoft.com/office/drawing/2010/main" val="0"/>
              </a:ext>
            </a:extLst>
          </a:blip>
          <a:srcRect t="1112"/>
          <a:stretch/>
        </p:blipFill>
        <p:spPr>
          <a:xfrm>
            <a:off x="3735324" y="0"/>
            <a:ext cx="10817352" cy="10172700"/>
          </a:xfrm>
          <a:prstGeom prst="rect">
            <a:avLst/>
          </a:prstGeom>
        </p:spPr>
      </p:pic>
      <p:sp>
        <p:nvSpPr>
          <p:cNvPr id="2" name="Text Placeholder 1"/>
          <p:cNvSpPr>
            <a:spLocks noGrp="1"/>
          </p:cNvSpPr>
          <p:nvPr>
            <p:ph type="body" sz="quarter" idx="10"/>
          </p:nvPr>
        </p:nvSpPr>
        <p:spPr/>
        <p:txBody>
          <a:bodyPr/>
          <a:lstStyle/>
          <a:p>
            <a:r>
              <a:rPr lang="en-US" dirty="0"/>
              <a:t>Head of a helmeted Roman soldier, circa AD 69–79</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711202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atue of a person&#10;&#10;Description automatically generated with low confidence">
            <a:extLst>
              <a:ext uri="{FF2B5EF4-FFF2-40B4-BE49-F238E27FC236}">
                <a16:creationId xmlns:a16="http://schemas.microsoft.com/office/drawing/2014/main" id="{1E7207E1-CF52-5C25-2A73-A2336A16C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096" y="0"/>
            <a:ext cx="12179808" cy="10287000"/>
          </a:xfrm>
          <a:prstGeom prst="rect">
            <a:avLst/>
          </a:prstGeom>
        </p:spPr>
      </p:pic>
      <p:sp>
        <p:nvSpPr>
          <p:cNvPr id="2" name="Text Placeholder 1"/>
          <p:cNvSpPr>
            <a:spLocks noGrp="1"/>
          </p:cNvSpPr>
          <p:nvPr>
            <p:ph type="body" sz="quarter" idx="10"/>
          </p:nvPr>
        </p:nvSpPr>
        <p:spPr/>
        <p:txBody>
          <a:bodyPr/>
          <a:lstStyle/>
          <a:p>
            <a:r>
              <a:rPr lang="en-US" dirty="0"/>
              <a:t>Athena with a Corinthian helmet, 1st century AD</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1728518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tifact, stone carving, carving, art&#10;&#10;Description automatically generated">
            <a:extLst>
              <a:ext uri="{FF2B5EF4-FFF2-40B4-BE49-F238E27FC236}">
                <a16:creationId xmlns:a16="http://schemas.microsoft.com/office/drawing/2014/main" id="{21459C2D-442B-06F0-3C91-6FDFB8608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84" y="0"/>
            <a:ext cx="16943832" cy="10287000"/>
          </a:xfrm>
          <a:prstGeom prst="rect">
            <a:avLst/>
          </a:prstGeom>
        </p:spPr>
      </p:pic>
      <p:sp>
        <p:nvSpPr>
          <p:cNvPr id="2" name="Text Placeholder 1"/>
          <p:cNvSpPr>
            <a:spLocks noGrp="1"/>
          </p:cNvSpPr>
          <p:nvPr>
            <p:ph type="body" sz="quarter" idx="10"/>
          </p:nvPr>
        </p:nvSpPr>
        <p:spPr/>
        <p:txBody>
          <a:bodyPr/>
          <a:lstStyle/>
          <a:p>
            <a:r>
              <a:rPr lang="en-US" dirty="0"/>
              <a:t>Sarcophagus facade with helmet, 1st century BC</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2799427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Bronze coin of Herod the Great depicting a war helmet, from the Samaria mint, circa 37 BC</a:t>
            </a:r>
          </a:p>
        </p:txBody>
      </p:sp>
      <p:sp>
        <p:nvSpPr>
          <p:cNvPr id="8" name="Text Placeholder 2"/>
          <p:cNvSpPr>
            <a:spLocks noGrp="1"/>
          </p:cNvSpPr>
          <p:nvPr>
            <p:ph type="body" sz="quarter" idx="12"/>
          </p:nvPr>
        </p:nvSpPr>
        <p:spPr/>
        <p:txBody>
          <a:bodyPr/>
          <a:lstStyle/>
          <a:p>
            <a:r>
              <a:rPr lang="en-US" dirty="0"/>
              <a:t>5:8</a:t>
            </a:r>
          </a:p>
        </p:txBody>
      </p:sp>
      <p:sp>
        <p:nvSpPr>
          <p:cNvPr id="9" name="Title 3"/>
          <p:cNvSpPr>
            <a:spLocks noGrp="1"/>
          </p:cNvSpPr>
          <p:nvPr>
            <p:ph type="title"/>
          </p:nvPr>
        </p:nvSpPr>
        <p:spPr/>
        <p:txBody>
          <a:bodyPr/>
          <a:lstStyle/>
          <a:p>
            <a:r>
              <a:rPr lang="en-US" dirty="0"/>
              <a:t>Having put on the breastplate of faith and love, and for a helmet the hope of salvation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480" y="1485901"/>
            <a:ext cx="14096662"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514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in with a person's face&#10;&#10;Description automatically generated with low confidence">
            <a:extLst>
              <a:ext uri="{FF2B5EF4-FFF2-40B4-BE49-F238E27FC236}">
                <a16:creationId xmlns:a16="http://schemas.microsoft.com/office/drawing/2014/main" id="{5035A545-FDBD-4556-0FE7-8797D51E5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04" y="0"/>
            <a:ext cx="14337792" cy="10287000"/>
          </a:xfrm>
          <a:prstGeom prst="rect">
            <a:avLst/>
          </a:prstGeom>
        </p:spPr>
      </p:pic>
      <p:sp>
        <p:nvSpPr>
          <p:cNvPr id="2" name="Text Placeholder 1"/>
          <p:cNvSpPr>
            <a:spLocks noGrp="1"/>
          </p:cNvSpPr>
          <p:nvPr>
            <p:ph type="body" sz="quarter" idx="10"/>
          </p:nvPr>
        </p:nvSpPr>
        <p:spPr/>
        <p:txBody>
          <a:bodyPr/>
          <a:lstStyle/>
          <a:p>
            <a:r>
              <a:rPr lang="en-US" dirty="0"/>
              <a:t>Silver tetradrachm of </a:t>
            </a:r>
            <a:r>
              <a:rPr lang="en-US" dirty="0" err="1"/>
              <a:t>Eucratides</a:t>
            </a:r>
            <a:r>
              <a:rPr lang="en-US" dirty="0"/>
              <a:t> with helmeted bust of </a:t>
            </a:r>
            <a:r>
              <a:rPr lang="en-US" dirty="0" err="1"/>
              <a:t>Eucratides</a:t>
            </a:r>
            <a:r>
              <a:rPr lang="en-US" dirty="0"/>
              <a:t> I, from Bactria, 171–145 BC</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1100180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elmet on a stand&#10;&#10;Description automatically generated with low confidence">
            <a:extLst>
              <a:ext uri="{FF2B5EF4-FFF2-40B4-BE49-F238E27FC236}">
                <a16:creationId xmlns:a16="http://schemas.microsoft.com/office/drawing/2014/main" id="{36F47309-A36D-CB16-8380-D131329C1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764" y="0"/>
            <a:ext cx="10634472" cy="10287000"/>
          </a:xfrm>
          <a:prstGeom prst="rect">
            <a:avLst/>
          </a:prstGeom>
        </p:spPr>
      </p:pic>
      <p:sp>
        <p:nvSpPr>
          <p:cNvPr id="2" name="Text Placeholder 1"/>
          <p:cNvSpPr>
            <a:spLocks noGrp="1"/>
          </p:cNvSpPr>
          <p:nvPr>
            <p:ph type="body" sz="quarter" idx="10"/>
          </p:nvPr>
        </p:nvSpPr>
        <p:spPr/>
        <p:txBody>
          <a:bodyPr/>
          <a:lstStyle/>
          <a:p>
            <a:r>
              <a:rPr lang="en-US" dirty="0"/>
              <a:t>Corinthian bronze helmet with inscription of dedication, from Olympia, 5th century BC</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Tree>
    <p:extLst>
      <p:ext uri="{BB962C8B-B14F-4D97-AF65-F5344CB8AC3E}">
        <p14:creationId xmlns:p14="http://schemas.microsoft.com/office/powerpoint/2010/main" val="409963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737D8A-986A-4A5A-B89D-50ED9DB5F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376" b="10071"/>
          <a:stretch/>
        </p:blipFill>
        <p:spPr>
          <a:xfrm>
            <a:off x="4852712" y="553998"/>
            <a:ext cx="8582577" cy="9225510"/>
          </a:xfrm>
          <a:prstGeom prst="rect">
            <a:avLst/>
          </a:prstGeom>
        </p:spPr>
      </p:pic>
      <p:sp>
        <p:nvSpPr>
          <p:cNvPr id="2" name="Text Placeholder 1"/>
          <p:cNvSpPr>
            <a:spLocks noGrp="1"/>
          </p:cNvSpPr>
          <p:nvPr>
            <p:ph type="body" sz="quarter" idx="10"/>
          </p:nvPr>
        </p:nvSpPr>
        <p:spPr/>
        <p:txBody>
          <a:bodyPr/>
          <a:lstStyle/>
          <a:p>
            <a:r>
              <a:rPr lang="en-US" dirty="0"/>
              <a:t>Calendar from time of Claudius, from Rome, June of AD 54</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176466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aper&#10;&#10;Description automatically generated">
            <a:extLst>
              <a:ext uri="{FF2B5EF4-FFF2-40B4-BE49-F238E27FC236}">
                <a16:creationId xmlns:a16="http://schemas.microsoft.com/office/drawing/2014/main" id="{80EB7012-6440-DCB9-99EE-D971CD654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0"/>
            <a:ext cx="18288000" cy="5010912"/>
          </a:xfrm>
          <a:prstGeom prst="rect">
            <a:avLst/>
          </a:prstGeom>
        </p:spPr>
      </p:pic>
      <p:pic>
        <p:nvPicPr>
          <p:cNvPr id="14" name="Picture 13" descr="A close up of a paper&#10;&#10;Description automatically generated">
            <a:extLst>
              <a:ext uri="{FF2B5EF4-FFF2-40B4-BE49-F238E27FC236}">
                <a16:creationId xmlns:a16="http://schemas.microsoft.com/office/drawing/2014/main" id="{335BE7A2-667E-02AD-2695-41785E18B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76088"/>
            <a:ext cx="18288000" cy="5010912"/>
          </a:xfrm>
          <a:prstGeom prst="rect">
            <a:avLst/>
          </a:prstGeom>
        </p:spPr>
      </p:pic>
      <p:sp>
        <p:nvSpPr>
          <p:cNvPr id="2" name="Text Placeholder 1"/>
          <p:cNvSpPr>
            <a:spLocks noGrp="1"/>
          </p:cNvSpPr>
          <p:nvPr>
            <p:ph type="body" sz="quarter" idx="10"/>
          </p:nvPr>
        </p:nvSpPr>
        <p:spPr/>
        <p:txBody>
          <a:bodyPr/>
          <a:lstStyle/>
          <a:p>
            <a:r>
              <a:rPr lang="en-US" dirty="0"/>
              <a:t>Isaiah 59:17 on the Great Isaiah Scroll</a:t>
            </a:r>
          </a:p>
        </p:txBody>
      </p:sp>
      <p:sp>
        <p:nvSpPr>
          <p:cNvPr id="3" name="Text Placeholder 2"/>
          <p:cNvSpPr>
            <a:spLocks noGrp="1"/>
          </p:cNvSpPr>
          <p:nvPr>
            <p:ph type="body" sz="quarter" idx="12"/>
          </p:nvPr>
        </p:nvSpPr>
        <p:spPr/>
        <p:txBody>
          <a:bodyPr/>
          <a:lstStyle/>
          <a:p>
            <a:r>
              <a:rPr lang="en-US" dirty="0"/>
              <a:t>5:8</a:t>
            </a:r>
          </a:p>
        </p:txBody>
      </p:sp>
      <p:sp>
        <p:nvSpPr>
          <p:cNvPr id="4" name="Title 3"/>
          <p:cNvSpPr>
            <a:spLocks noGrp="1"/>
          </p:cNvSpPr>
          <p:nvPr>
            <p:ph type="title"/>
          </p:nvPr>
        </p:nvSpPr>
        <p:spPr/>
        <p:txBody>
          <a:bodyPr/>
          <a:lstStyle/>
          <a:p>
            <a:r>
              <a:rPr lang="en-US" dirty="0"/>
              <a:t>Having put on the breastplate of faith and love, and for a helmet the hope of salvation</a:t>
            </a:r>
          </a:p>
        </p:txBody>
      </p:sp>
      <p:sp>
        <p:nvSpPr>
          <p:cNvPr id="5" name="Rectangle 4"/>
          <p:cNvSpPr/>
          <p:nvPr/>
        </p:nvSpPr>
        <p:spPr>
          <a:xfrm>
            <a:off x="2715610" y="2629378"/>
            <a:ext cx="6542690" cy="685802"/>
          </a:xfrm>
          <a:prstGeom prst="rect">
            <a:avLst/>
          </a:prstGeom>
          <a:noFill/>
          <a:ln w="50800" cap="flat" cmpd="sng" algn="ctr">
            <a:solidFill>
              <a:srgbClr val="FEFFFF"/>
            </a:solidFill>
            <a:prstDash val="solid"/>
            <a:round/>
            <a:headEnd type="none" w="med" len="med"/>
            <a:tailEnd type="none" w="med" len="med"/>
          </a:ln>
          <a:effectLst>
            <a:glow rad="762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9" name="Rectangle 8"/>
          <p:cNvSpPr/>
          <p:nvPr/>
        </p:nvSpPr>
        <p:spPr>
          <a:xfrm>
            <a:off x="9677400" y="6258014"/>
            <a:ext cx="5486400" cy="800100"/>
          </a:xfrm>
          <a:prstGeom prst="rect">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10" name="Rectangle 9"/>
          <p:cNvSpPr/>
          <p:nvPr/>
        </p:nvSpPr>
        <p:spPr>
          <a:xfrm>
            <a:off x="2601310" y="3306242"/>
            <a:ext cx="6542690" cy="1569660"/>
          </a:xfrm>
          <a:prstGeom prst="rect">
            <a:avLst/>
          </a:prstGeom>
          <a:noFill/>
          <a:ln w="9525">
            <a:noFill/>
            <a:miter lim="800000"/>
            <a:headEnd/>
            <a:tailEnd/>
          </a:ln>
          <a:effectLst/>
        </p:spPr>
        <p:txBody>
          <a:bodyPr wrap="square">
            <a:spAutoFit/>
          </a:bodyPr>
          <a:lstStyle/>
          <a:p>
            <a:r>
              <a:rPr lang="en-US" sz="3200" kern="0" dirty="0">
                <a:solidFill>
                  <a:srgbClr val="FEFFFF"/>
                </a:solidFill>
                <a:effectLst>
                  <a:glow rad="76200">
                    <a:srgbClr val="010000">
                      <a:alpha val="60000"/>
                    </a:srgbClr>
                  </a:glow>
                </a:effectLst>
                <a:latin typeface="Calibri" pitchFamily="34" charset="0"/>
                <a:cs typeface="Calibri" pitchFamily="34" charset="0"/>
              </a:rPr>
              <a:t>“And he put on righteousness as a breastplate, and a helmet of salvation upon his head; ”</a:t>
            </a:r>
          </a:p>
        </p:txBody>
      </p:sp>
      <p:sp>
        <p:nvSpPr>
          <p:cNvPr id="11" name="Rectangle 10"/>
          <p:cNvSpPr/>
          <p:nvPr/>
        </p:nvSpPr>
        <p:spPr>
          <a:xfrm>
            <a:off x="8991600" y="7255210"/>
            <a:ext cx="7511144" cy="1569660"/>
          </a:xfrm>
          <a:prstGeom prst="rect">
            <a:avLst/>
          </a:prstGeom>
          <a:noFill/>
          <a:ln w="9525">
            <a:noFill/>
            <a:miter lim="800000"/>
            <a:headEnd/>
            <a:tailEnd/>
          </a:ln>
          <a:effectLst/>
        </p:spPr>
        <p:txBody>
          <a:bodyPr wrap="square">
            <a:spAutoFit/>
          </a:bodyPr>
          <a:lstStyle/>
          <a:p>
            <a:r>
              <a:rPr lang="en-US" sz="3200" kern="0" dirty="0">
                <a:solidFill>
                  <a:srgbClr val="FEFFFF"/>
                </a:solidFill>
                <a:effectLst>
                  <a:glow rad="76200">
                    <a:srgbClr val="010000">
                      <a:alpha val="60000"/>
                    </a:srgbClr>
                  </a:glow>
                </a:effectLst>
                <a:latin typeface="Calibri" pitchFamily="34" charset="0"/>
                <a:cs typeface="Calibri" pitchFamily="34" charset="0"/>
              </a:rPr>
              <a:t>“and he put on garments of vengeance for clothing, and was clad with zeal as with a mantle. ”</a:t>
            </a:r>
          </a:p>
        </p:txBody>
      </p:sp>
    </p:spTree>
    <p:extLst>
      <p:ext uri="{BB962C8B-B14F-4D97-AF65-F5344CB8AC3E}">
        <p14:creationId xmlns:p14="http://schemas.microsoft.com/office/powerpoint/2010/main" val="3917350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ainting, text, art, visual arts&#10;&#10;Description automatically generated">
            <a:extLst>
              <a:ext uri="{FF2B5EF4-FFF2-40B4-BE49-F238E27FC236}">
                <a16:creationId xmlns:a16="http://schemas.microsoft.com/office/drawing/2014/main" id="{D2194CDC-0181-B4DA-EBB9-62E599008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4088"/>
            <a:ext cx="18288000" cy="8878824"/>
          </a:xfrm>
          <a:prstGeom prst="rect">
            <a:avLst/>
          </a:prstGeom>
        </p:spPr>
      </p:pic>
      <p:sp>
        <p:nvSpPr>
          <p:cNvPr id="2" name="Text Placeholder 1"/>
          <p:cNvSpPr>
            <a:spLocks noGrp="1"/>
          </p:cNvSpPr>
          <p:nvPr>
            <p:ph type="body" sz="quarter" idx="10"/>
          </p:nvPr>
        </p:nvSpPr>
        <p:spPr/>
        <p:txBody>
          <a:bodyPr/>
          <a:lstStyle/>
          <a:p>
            <a:r>
              <a:rPr lang="en-US" dirty="0"/>
              <a:t>Fresco of a judgment scene, from triclinium C of the Villa Farnesina in Rome, 1st century BC</a:t>
            </a:r>
          </a:p>
        </p:txBody>
      </p:sp>
      <p:sp>
        <p:nvSpPr>
          <p:cNvPr id="3" name="Text Placeholder 2"/>
          <p:cNvSpPr>
            <a:spLocks noGrp="1"/>
          </p:cNvSpPr>
          <p:nvPr>
            <p:ph type="body" sz="quarter" idx="12"/>
          </p:nvPr>
        </p:nvSpPr>
        <p:spPr/>
        <p:txBody>
          <a:bodyPr/>
          <a:lstStyle/>
          <a:p>
            <a:r>
              <a:rPr lang="en-US" dirty="0"/>
              <a:t>5:9</a:t>
            </a:r>
          </a:p>
        </p:txBody>
      </p:sp>
      <p:sp>
        <p:nvSpPr>
          <p:cNvPr id="4" name="Title 3"/>
          <p:cNvSpPr>
            <a:spLocks noGrp="1"/>
          </p:cNvSpPr>
          <p:nvPr>
            <p:ph type="title"/>
          </p:nvPr>
        </p:nvSpPr>
        <p:spPr/>
        <p:txBody>
          <a:bodyPr/>
          <a:lstStyle/>
          <a:p>
            <a:r>
              <a:rPr lang="en-US" dirty="0"/>
              <a:t>For God has not destined us for wrath, but for obtaining salvation</a:t>
            </a:r>
          </a:p>
        </p:txBody>
      </p:sp>
    </p:spTree>
    <p:extLst>
      <p:ext uri="{BB962C8B-B14F-4D97-AF65-F5344CB8AC3E}">
        <p14:creationId xmlns:p14="http://schemas.microsoft.com/office/powerpoint/2010/main" val="2542525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ve, tree&#10;&#10;Description automatically generated">
            <a:extLst>
              <a:ext uri="{FF2B5EF4-FFF2-40B4-BE49-F238E27FC236}">
                <a16:creationId xmlns:a16="http://schemas.microsoft.com/office/drawing/2014/main" id="{E25CC6E9-5F63-7A99-2E5F-54F027C91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Three crosses at </a:t>
            </a:r>
            <a:r>
              <a:rPr lang="en-US" dirty="0" err="1"/>
              <a:t>Tantur</a:t>
            </a:r>
            <a:endParaRPr lang="en-US" dirty="0"/>
          </a:p>
        </p:txBody>
      </p:sp>
      <p:sp>
        <p:nvSpPr>
          <p:cNvPr id="3" name="Text Placeholder 2"/>
          <p:cNvSpPr>
            <a:spLocks noGrp="1"/>
          </p:cNvSpPr>
          <p:nvPr>
            <p:ph type="body" sz="quarter" idx="12"/>
          </p:nvPr>
        </p:nvSpPr>
        <p:spPr/>
        <p:txBody>
          <a:bodyPr/>
          <a:lstStyle/>
          <a:p>
            <a:r>
              <a:rPr lang="en-US" dirty="0"/>
              <a:t>5:10</a:t>
            </a:r>
          </a:p>
        </p:txBody>
      </p:sp>
      <p:sp>
        <p:nvSpPr>
          <p:cNvPr id="4" name="Title 3"/>
          <p:cNvSpPr>
            <a:spLocks noGrp="1"/>
          </p:cNvSpPr>
          <p:nvPr>
            <p:ph type="title"/>
          </p:nvPr>
        </p:nvSpPr>
        <p:spPr/>
        <p:txBody>
          <a:bodyPr/>
          <a:lstStyle/>
          <a:p>
            <a:r>
              <a:rPr lang="en-US" dirty="0"/>
              <a:t>He died for us, that whether we are awake or asleep we may live with Him</a:t>
            </a:r>
          </a:p>
        </p:txBody>
      </p:sp>
    </p:spTree>
    <p:extLst>
      <p:ext uri="{BB962C8B-B14F-4D97-AF65-F5344CB8AC3E}">
        <p14:creationId xmlns:p14="http://schemas.microsoft.com/office/powerpoint/2010/main" val="4114384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oor with a sign on it&#10;&#10;Description automatically generated with low confidence">
            <a:extLst>
              <a:ext uri="{FF2B5EF4-FFF2-40B4-BE49-F238E27FC236}">
                <a16:creationId xmlns:a16="http://schemas.microsoft.com/office/drawing/2014/main" id="{081DF3F1-47B3-C19F-6609-16DD9D36F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Sign at the Garden Tomb in Jerusalem</a:t>
            </a:r>
          </a:p>
        </p:txBody>
      </p:sp>
      <p:sp>
        <p:nvSpPr>
          <p:cNvPr id="3" name="Text Placeholder 2"/>
          <p:cNvSpPr>
            <a:spLocks noGrp="1"/>
          </p:cNvSpPr>
          <p:nvPr>
            <p:ph type="body" sz="quarter" idx="12"/>
          </p:nvPr>
        </p:nvSpPr>
        <p:spPr/>
        <p:txBody>
          <a:bodyPr/>
          <a:lstStyle/>
          <a:p>
            <a:r>
              <a:rPr lang="en-US" dirty="0"/>
              <a:t>5:10</a:t>
            </a:r>
          </a:p>
        </p:txBody>
      </p:sp>
      <p:sp>
        <p:nvSpPr>
          <p:cNvPr id="4" name="Title 3"/>
          <p:cNvSpPr>
            <a:spLocks noGrp="1"/>
          </p:cNvSpPr>
          <p:nvPr>
            <p:ph type="title"/>
          </p:nvPr>
        </p:nvSpPr>
        <p:spPr/>
        <p:txBody>
          <a:bodyPr/>
          <a:lstStyle/>
          <a:p>
            <a:r>
              <a:rPr lang="en-US" dirty="0"/>
              <a:t>He died for us, that whether we are awake or asleep we may live with Him</a:t>
            </a:r>
          </a:p>
        </p:txBody>
      </p:sp>
    </p:spTree>
    <p:extLst>
      <p:ext uri="{BB962C8B-B14F-4D97-AF65-F5344CB8AC3E}">
        <p14:creationId xmlns:p14="http://schemas.microsoft.com/office/powerpoint/2010/main" val="3914154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rock, stone&#10;&#10;Description automatically generated">
            <a:extLst>
              <a:ext uri="{FF2B5EF4-FFF2-40B4-BE49-F238E27FC236}">
                <a16:creationId xmlns:a16="http://schemas.microsoft.com/office/drawing/2014/main" id="{793050FC-D6BD-5E49-16A0-A00992139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Reconstruction of a wheel method for moving stones</a:t>
            </a:r>
          </a:p>
        </p:txBody>
      </p:sp>
      <p:sp>
        <p:nvSpPr>
          <p:cNvPr id="8" name="Text Placeholder 2"/>
          <p:cNvSpPr>
            <a:spLocks noGrp="1"/>
          </p:cNvSpPr>
          <p:nvPr>
            <p:ph type="body" sz="quarter" idx="12"/>
          </p:nvPr>
        </p:nvSpPr>
        <p:spPr/>
        <p:txBody>
          <a:bodyPr/>
          <a:lstStyle/>
          <a:p>
            <a:r>
              <a:rPr lang="en-US" dirty="0"/>
              <a:t>5:11</a:t>
            </a:r>
          </a:p>
        </p:txBody>
      </p:sp>
      <p:sp>
        <p:nvSpPr>
          <p:cNvPr id="9" name="Title 3"/>
          <p:cNvSpPr>
            <a:spLocks noGrp="1"/>
          </p:cNvSpPr>
          <p:nvPr>
            <p:ph type="title"/>
          </p:nvPr>
        </p:nvSpPr>
        <p:spPr/>
        <p:txBody>
          <a:bodyPr/>
          <a:lstStyle/>
          <a:p>
            <a:r>
              <a:rPr lang="en-US" dirty="0"/>
              <a:t>Therefore encourage one another and build each other up</a:t>
            </a:r>
          </a:p>
        </p:txBody>
      </p:sp>
    </p:spTree>
    <p:extLst>
      <p:ext uri="{BB962C8B-B14F-4D97-AF65-F5344CB8AC3E}">
        <p14:creationId xmlns:p14="http://schemas.microsoft.com/office/powerpoint/2010/main" val="1416516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building, ruins&#10;&#10;Description automatically generated">
            <a:extLst>
              <a:ext uri="{FF2B5EF4-FFF2-40B4-BE49-F238E27FC236}">
                <a16:creationId xmlns:a16="http://schemas.microsoft.com/office/drawing/2014/main" id="{4E22831F-6EAB-407A-8BC2-79334BB60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Reconstruction of a wheel method for moving stones</a:t>
            </a:r>
          </a:p>
        </p:txBody>
      </p:sp>
      <p:sp>
        <p:nvSpPr>
          <p:cNvPr id="8" name="Text Placeholder 2"/>
          <p:cNvSpPr>
            <a:spLocks noGrp="1"/>
          </p:cNvSpPr>
          <p:nvPr>
            <p:ph type="body" sz="quarter" idx="12"/>
          </p:nvPr>
        </p:nvSpPr>
        <p:spPr/>
        <p:txBody>
          <a:bodyPr/>
          <a:lstStyle/>
          <a:p>
            <a:r>
              <a:rPr lang="en-US" dirty="0"/>
              <a:t>5:11</a:t>
            </a:r>
          </a:p>
        </p:txBody>
      </p:sp>
      <p:sp>
        <p:nvSpPr>
          <p:cNvPr id="9" name="Title 3"/>
          <p:cNvSpPr>
            <a:spLocks noGrp="1"/>
          </p:cNvSpPr>
          <p:nvPr>
            <p:ph type="title"/>
          </p:nvPr>
        </p:nvSpPr>
        <p:spPr/>
        <p:txBody>
          <a:bodyPr/>
          <a:lstStyle/>
          <a:p>
            <a:r>
              <a:rPr lang="en-US" dirty="0"/>
              <a:t>Therefore encourage one another and build each other up</a:t>
            </a:r>
          </a:p>
        </p:txBody>
      </p:sp>
    </p:spTree>
    <p:extLst>
      <p:ext uri="{BB962C8B-B14F-4D97-AF65-F5344CB8AC3E}">
        <p14:creationId xmlns:p14="http://schemas.microsoft.com/office/powerpoint/2010/main" val="2420457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ifact, carving, ancient history, stone carving&#10;&#10;Description automatically generated">
            <a:extLst>
              <a:ext uri="{FF2B5EF4-FFF2-40B4-BE49-F238E27FC236}">
                <a16:creationId xmlns:a16="http://schemas.microsoft.com/office/drawing/2014/main" id="{9038F389-2C28-E1F1-A778-40ABD38A6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2808"/>
            <a:ext cx="18288000" cy="6501384"/>
          </a:xfrm>
          <a:prstGeom prst="rect">
            <a:avLst/>
          </a:prstGeom>
        </p:spPr>
      </p:pic>
      <p:sp>
        <p:nvSpPr>
          <p:cNvPr id="3" name="Text Placeholder 2"/>
          <p:cNvSpPr>
            <a:spLocks noGrp="1"/>
          </p:cNvSpPr>
          <p:nvPr>
            <p:ph type="body" sz="quarter" idx="10"/>
          </p:nvPr>
        </p:nvSpPr>
        <p:spPr/>
        <p:txBody>
          <a:bodyPr/>
          <a:lstStyle/>
          <a:p>
            <a:r>
              <a:rPr lang="en-US" dirty="0"/>
              <a:t>Terracotta relief of a general with trophies and machines, 1st century BC – 1st century AD </a:t>
            </a:r>
          </a:p>
        </p:txBody>
      </p:sp>
      <p:sp>
        <p:nvSpPr>
          <p:cNvPr id="4" name="Text Placeholder 3"/>
          <p:cNvSpPr>
            <a:spLocks noGrp="1"/>
          </p:cNvSpPr>
          <p:nvPr>
            <p:ph type="body" sz="quarter" idx="12"/>
          </p:nvPr>
        </p:nvSpPr>
        <p:spPr/>
        <p:txBody>
          <a:bodyPr/>
          <a:lstStyle/>
          <a:p>
            <a:r>
              <a:rPr lang="en-US" dirty="0"/>
              <a:t>5:11</a:t>
            </a:r>
          </a:p>
        </p:txBody>
      </p:sp>
      <p:sp>
        <p:nvSpPr>
          <p:cNvPr id="2" name="Title 1"/>
          <p:cNvSpPr>
            <a:spLocks noGrp="1"/>
          </p:cNvSpPr>
          <p:nvPr>
            <p:ph type="title"/>
          </p:nvPr>
        </p:nvSpPr>
        <p:spPr/>
        <p:txBody>
          <a:bodyPr/>
          <a:lstStyle/>
          <a:p>
            <a:r>
              <a:rPr lang="en-US" dirty="0"/>
              <a:t>Therefore encourage one another and build each other up</a:t>
            </a:r>
          </a:p>
        </p:txBody>
      </p:sp>
    </p:spTree>
    <p:extLst>
      <p:ext uri="{BB962C8B-B14F-4D97-AF65-F5344CB8AC3E}">
        <p14:creationId xmlns:p14="http://schemas.microsoft.com/office/powerpoint/2010/main" val="1000652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sky, plant&#10;&#10;Description automatically generated">
            <a:extLst>
              <a:ext uri="{FF2B5EF4-FFF2-40B4-BE49-F238E27FC236}">
                <a16:creationId xmlns:a16="http://schemas.microsoft.com/office/drawing/2014/main" id="{182EF5D9-0A47-2872-94CC-443BFA937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Reconstruction of a Roman heavy-duty crane</a:t>
            </a:r>
          </a:p>
        </p:txBody>
      </p:sp>
      <p:sp>
        <p:nvSpPr>
          <p:cNvPr id="8" name="Text Placeholder 2"/>
          <p:cNvSpPr>
            <a:spLocks noGrp="1"/>
          </p:cNvSpPr>
          <p:nvPr>
            <p:ph type="body" sz="quarter" idx="12"/>
          </p:nvPr>
        </p:nvSpPr>
        <p:spPr/>
        <p:txBody>
          <a:bodyPr/>
          <a:lstStyle/>
          <a:p>
            <a:r>
              <a:rPr lang="en-US" dirty="0"/>
              <a:t>5:11</a:t>
            </a:r>
          </a:p>
        </p:txBody>
      </p:sp>
      <p:sp>
        <p:nvSpPr>
          <p:cNvPr id="9" name="Title 3"/>
          <p:cNvSpPr>
            <a:spLocks noGrp="1"/>
          </p:cNvSpPr>
          <p:nvPr>
            <p:ph type="title"/>
          </p:nvPr>
        </p:nvSpPr>
        <p:spPr/>
        <p:txBody>
          <a:bodyPr/>
          <a:lstStyle/>
          <a:p>
            <a:r>
              <a:rPr lang="en-US" dirty="0"/>
              <a:t>Therefore encourage one another and build each other up</a:t>
            </a:r>
          </a:p>
        </p:txBody>
      </p:sp>
    </p:spTree>
    <p:extLst>
      <p:ext uri="{BB962C8B-B14F-4D97-AF65-F5344CB8AC3E}">
        <p14:creationId xmlns:p14="http://schemas.microsoft.com/office/powerpoint/2010/main" val="34002088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uins, outdoor, ruin, sky&#10;&#10;Description automatically generated">
            <a:extLst>
              <a:ext uri="{FF2B5EF4-FFF2-40B4-BE49-F238E27FC236}">
                <a16:creationId xmlns:a16="http://schemas.microsoft.com/office/drawing/2014/main" id="{91E81D49-31BC-8624-7CC1-129B0D8BC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fr-FR" dirty="0"/>
              <a:t>Construction site at </a:t>
            </a:r>
            <a:r>
              <a:rPr lang="fr-FR" dirty="0" err="1"/>
              <a:t>Qatzrin</a:t>
            </a:r>
            <a:endParaRPr lang="en-US" dirty="0"/>
          </a:p>
        </p:txBody>
      </p:sp>
      <p:sp>
        <p:nvSpPr>
          <p:cNvPr id="8" name="Text Placeholder 2"/>
          <p:cNvSpPr>
            <a:spLocks noGrp="1"/>
          </p:cNvSpPr>
          <p:nvPr>
            <p:ph type="body" sz="quarter" idx="12"/>
          </p:nvPr>
        </p:nvSpPr>
        <p:spPr/>
        <p:txBody>
          <a:bodyPr/>
          <a:lstStyle/>
          <a:p>
            <a:r>
              <a:rPr lang="en-US" dirty="0"/>
              <a:t>5:11</a:t>
            </a:r>
          </a:p>
        </p:txBody>
      </p:sp>
      <p:sp>
        <p:nvSpPr>
          <p:cNvPr id="9" name="Title 3"/>
          <p:cNvSpPr>
            <a:spLocks noGrp="1"/>
          </p:cNvSpPr>
          <p:nvPr>
            <p:ph type="title"/>
          </p:nvPr>
        </p:nvSpPr>
        <p:spPr/>
        <p:txBody>
          <a:bodyPr/>
          <a:lstStyle/>
          <a:p>
            <a:r>
              <a:rPr lang="en-US" dirty="0"/>
              <a:t>Therefore encourage one another and build each other up</a:t>
            </a:r>
          </a:p>
        </p:txBody>
      </p:sp>
    </p:spTree>
    <p:extLst>
      <p:ext uri="{BB962C8B-B14F-4D97-AF65-F5344CB8AC3E}">
        <p14:creationId xmlns:p14="http://schemas.microsoft.com/office/powerpoint/2010/main" val="488508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on a stone wall&#10;&#10;Description automatically generated with low confidence">
            <a:extLst>
              <a:ext uri="{FF2B5EF4-FFF2-40B4-BE49-F238E27FC236}">
                <a16:creationId xmlns:a16="http://schemas.microsoft.com/office/drawing/2014/main" id="{E1D53373-CDF6-97E3-95B2-1BC00D2E4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Stone house being built in a hill country village</a:t>
            </a:r>
          </a:p>
        </p:txBody>
      </p:sp>
      <p:sp>
        <p:nvSpPr>
          <p:cNvPr id="8" name="Text Placeholder 2"/>
          <p:cNvSpPr>
            <a:spLocks noGrp="1"/>
          </p:cNvSpPr>
          <p:nvPr>
            <p:ph type="body" sz="quarter" idx="12"/>
          </p:nvPr>
        </p:nvSpPr>
        <p:spPr/>
        <p:txBody>
          <a:bodyPr/>
          <a:lstStyle/>
          <a:p>
            <a:r>
              <a:rPr lang="en-US" dirty="0"/>
              <a:t>5:11</a:t>
            </a:r>
          </a:p>
        </p:txBody>
      </p:sp>
      <p:sp>
        <p:nvSpPr>
          <p:cNvPr id="9" name="Title 3"/>
          <p:cNvSpPr>
            <a:spLocks noGrp="1"/>
          </p:cNvSpPr>
          <p:nvPr>
            <p:ph type="title"/>
          </p:nvPr>
        </p:nvSpPr>
        <p:spPr/>
        <p:txBody>
          <a:bodyPr/>
          <a:lstStyle/>
          <a:p>
            <a:r>
              <a:rPr lang="en-US" dirty="0"/>
              <a:t>Therefore encourage one another and build each other up</a:t>
            </a:r>
          </a:p>
        </p:txBody>
      </p:sp>
    </p:spTree>
    <p:extLst>
      <p:ext uri="{BB962C8B-B14F-4D97-AF65-F5344CB8AC3E}">
        <p14:creationId xmlns:p14="http://schemas.microsoft.com/office/powerpoint/2010/main" val="371427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endulum&#10;&#10;Description automatically generated with low confidence">
            <a:extLst>
              <a:ext uri="{FF2B5EF4-FFF2-40B4-BE49-F238E27FC236}">
                <a16:creationId xmlns:a16="http://schemas.microsoft.com/office/drawing/2014/main" id="{EBECF847-9C85-4D9F-A9B5-8513ED3BE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Replica of the clock of Philippi (AD 250–350)</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947873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A0A104-46A4-84E7-B7BF-19A21104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892" y="507492"/>
            <a:ext cx="4302216" cy="9272016"/>
          </a:xfrm>
          <a:prstGeom prst="rect">
            <a:avLst/>
          </a:prstGeom>
        </p:spPr>
      </p:pic>
      <p:sp>
        <p:nvSpPr>
          <p:cNvPr id="2" name="Text Placeholder 1">
            <a:extLst>
              <a:ext uri="{FF2B5EF4-FFF2-40B4-BE49-F238E27FC236}">
                <a16:creationId xmlns:a16="http://schemas.microsoft.com/office/drawing/2014/main" id="{724C0F7F-9C0D-4B11-B8A3-50401E4759AF}"/>
              </a:ext>
            </a:extLst>
          </p:cNvPr>
          <p:cNvSpPr>
            <a:spLocks noGrp="1"/>
          </p:cNvSpPr>
          <p:nvPr>
            <p:ph type="body" sz="quarter" idx="10"/>
          </p:nvPr>
        </p:nvSpPr>
        <p:spPr/>
        <p:txBody>
          <a:bodyPr/>
          <a:lstStyle/>
          <a:p>
            <a:r>
              <a:rPr lang="en-US" dirty="0"/>
              <a:t>Statuette of a Good Shepherd, reworked fragment of a large sarcophagus, circa AD 300</a:t>
            </a:r>
          </a:p>
        </p:txBody>
      </p:sp>
      <p:sp>
        <p:nvSpPr>
          <p:cNvPr id="3" name="Text Placeholder 2">
            <a:extLst>
              <a:ext uri="{FF2B5EF4-FFF2-40B4-BE49-F238E27FC236}">
                <a16:creationId xmlns:a16="http://schemas.microsoft.com/office/drawing/2014/main" id="{A5BACEFE-607E-43E6-A6BB-48386BA06615}"/>
              </a:ext>
            </a:extLst>
          </p:cNvPr>
          <p:cNvSpPr>
            <a:spLocks noGrp="1"/>
          </p:cNvSpPr>
          <p:nvPr>
            <p:ph type="body" sz="quarter" idx="12"/>
          </p:nvPr>
        </p:nvSpPr>
        <p:spPr/>
        <p:txBody>
          <a:bodyPr/>
          <a:lstStyle/>
          <a:p>
            <a:r>
              <a:rPr lang="en-US" dirty="0"/>
              <a:t>5:12</a:t>
            </a:r>
          </a:p>
        </p:txBody>
      </p:sp>
      <p:sp>
        <p:nvSpPr>
          <p:cNvPr id="4" name="Title 3">
            <a:extLst>
              <a:ext uri="{FF2B5EF4-FFF2-40B4-BE49-F238E27FC236}">
                <a16:creationId xmlns:a16="http://schemas.microsoft.com/office/drawing/2014/main" id="{1534B152-03A3-45B0-9043-93152A82900F}"/>
              </a:ext>
            </a:extLst>
          </p:cNvPr>
          <p:cNvSpPr>
            <a:spLocks noGrp="1"/>
          </p:cNvSpPr>
          <p:nvPr>
            <p:ph type="title"/>
          </p:nvPr>
        </p:nvSpPr>
        <p:spPr/>
        <p:txBody>
          <a:bodyPr/>
          <a:lstStyle/>
          <a:p>
            <a:r>
              <a:rPr lang="en-US" dirty="0"/>
              <a:t>Recognize those who labor among you and are over you in the Lord and admonish you</a:t>
            </a:r>
          </a:p>
        </p:txBody>
      </p:sp>
    </p:spTree>
    <p:extLst>
      <p:ext uri="{BB962C8B-B14F-4D97-AF65-F5344CB8AC3E}">
        <p14:creationId xmlns:p14="http://schemas.microsoft.com/office/powerpoint/2010/main" val="2951820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sheep&#10;&#10;Description automatically generated with low confidence">
            <a:extLst>
              <a:ext uri="{FF2B5EF4-FFF2-40B4-BE49-F238E27FC236}">
                <a16:creationId xmlns:a16="http://schemas.microsoft.com/office/drawing/2014/main" id="{1B8D03F0-957B-817F-1FF6-2E0DA01A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Sheep with their shepherd</a:t>
            </a:r>
          </a:p>
        </p:txBody>
      </p:sp>
      <p:sp>
        <p:nvSpPr>
          <p:cNvPr id="3" name="Text Placeholder 2"/>
          <p:cNvSpPr>
            <a:spLocks noGrp="1"/>
          </p:cNvSpPr>
          <p:nvPr>
            <p:ph type="body" sz="quarter" idx="12"/>
          </p:nvPr>
        </p:nvSpPr>
        <p:spPr/>
        <p:txBody>
          <a:bodyPr/>
          <a:lstStyle/>
          <a:p>
            <a:r>
              <a:rPr lang="en-US" dirty="0"/>
              <a:t>5:12</a:t>
            </a:r>
          </a:p>
        </p:txBody>
      </p:sp>
      <p:sp>
        <p:nvSpPr>
          <p:cNvPr id="4" name="Title 3"/>
          <p:cNvSpPr>
            <a:spLocks noGrp="1"/>
          </p:cNvSpPr>
          <p:nvPr>
            <p:ph type="title"/>
          </p:nvPr>
        </p:nvSpPr>
        <p:spPr/>
        <p:txBody>
          <a:bodyPr/>
          <a:lstStyle/>
          <a:p>
            <a:r>
              <a:rPr lang="en-US" dirty="0"/>
              <a:t>Recognize those who labor among you and are over you in the Lord and admonish you</a:t>
            </a:r>
          </a:p>
        </p:txBody>
      </p:sp>
    </p:spTree>
    <p:extLst>
      <p:ext uri="{BB962C8B-B14F-4D97-AF65-F5344CB8AC3E}">
        <p14:creationId xmlns:p14="http://schemas.microsoft.com/office/powerpoint/2010/main" val="236827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mmal, outdoor, sheep, black and white&#10;&#10;Description automatically generated">
            <a:extLst>
              <a:ext uri="{FF2B5EF4-FFF2-40B4-BE49-F238E27FC236}">
                <a16:creationId xmlns:a16="http://schemas.microsoft.com/office/drawing/2014/main" id="{3222A1C1-1A86-ACE6-D44B-F498BAB57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CE60A551-9C55-4016-9F46-69C4C44E36FA}"/>
              </a:ext>
            </a:extLst>
          </p:cNvPr>
          <p:cNvSpPr>
            <a:spLocks noGrp="1"/>
          </p:cNvSpPr>
          <p:nvPr>
            <p:ph type="body" sz="quarter" idx="10"/>
          </p:nvPr>
        </p:nvSpPr>
        <p:spPr/>
        <p:txBody>
          <a:bodyPr/>
          <a:lstStyle/>
          <a:p>
            <a:r>
              <a:rPr lang="en-US" dirty="0"/>
              <a:t>Shepherd leading sheep near Ein Farah in the Judean wilderness</a:t>
            </a:r>
          </a:p>
        </p:txBody>
      </p:sp>
      <p:sp>
        <p:nvSpPr>
          <p:cNvPr id="3" name="Text Placeholder 2">
            <a:extLst>
              <a:ext uri="{FF2B5EF4-FFF2-40B4-BE49-F238E27FC236}">
                <a16:creationId xmlns:a16="http://schemas.microsoft.com/office/drawing/2014/main" id="{EA5885C0-FCCB-4C08-882E-4B76970DECBB}"/>
              </a:ext>
            </a:extLst>
          </p:cNvPr>
          <p:cNvSpPr>
            <a:spLocks noGrp="1"/>
          </p:cNvSpPr>
          <p:nvPr>
            <p:ph type="body" sz="quarter" idx="12"/>
          </p:nvPr>
        </p:nvSpPr>
        <p:spPr/>
        <p:txBody>
          <a:bodyPr/>
          <a:lstStyle/>
          <a:p>
            <a:r>
              <a:rPr lang="en-US" dirty="0"/>
              <a:t>5:12</a:t>
            </a:r>
          </a:p>
        </p:txBody>
      </p:sp>
      <p:sp>
        <p:nvSpPr>
          <p:cNvPr id="4" name="Title 3">
            <a:extLst>
              <a:ext uri="{FF2B5EF4-FFF2-40B4-BE49-F238E27FC236}">
                <a16:creationId xmlns:a16="http://schemas.microsoft.com/office/drawing/2014/main" id="{7A827D35-09F9-4872-B2A9-8ADA76EE34E1}"/>
              </a:ext>
            </a:extLst>
          </p:cNvPr>
          <p:cNvSpPr>
            <a:spLocks noGrp="1"/>
          </p:cNvSpPr>
          <p:nvPr>
            <p:ph type="title"/>
          </p:nvPr>
        </p:nvSpPr>
        <p:spPr/>
        <p:txBody>
          <a:bodyPr/>
          <a:lstStyle/>
          <a:p>
            <a:r>
              <a:rPr lang="en-US" dirty="0"/>
              <a:t>Recognize those who labor among you and are over you in the Lord and admonish you</a:t>
            </a:r>
          </a:p>
        </p:txBody>
      </p:sp>
    </p:spTree>
    <p:extLst>
      <p:ext uri="{BB962C8B-B14F-4D97-AF65-F5344CB8AC3E}">
        <p14:creationId xmlns:p14="http://schemas.microsoft.com/office/powerpoint/2010/main" val="2265009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handwriting, artifact, wall&#10;&#10;Description automatically generated">
            <a:extLst>
              <a:ext uri="{FF2B5EF4-FFF2-40B4-BE49-F238E27FC236}">
                <a16:creationId xmlns:a16="http://schemas.microsoft.com/office/drawing/2014/main" id="{3BD8DECC-971C-57CF-5629-BB736DFE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Sepulchral slab of P </a:t>
            </a:r>
            <a:r>
              <a:rPr lang="en-US" dirty="0" err="1"/>
              <a:t>Sulpicius</a:t>
            </a:r>
            <a:r>
              <a:rPr lang="en-US" dirty="0"/>
              <a:t> </a:t>
            </a:r>
            <a:r>
              <a:rPr lang="en-US" dirty="0" err="1"/>
              <a:t>Menophilus</a:t>
            </a:r>
            <a:r>
              <a:rPr lang="en-US" dirty="0"/>
              <a:t>, a teacher in Rome, early 1st century AD</a:t>
            </a:r>
          </a:p>
        </p:txBody>
      </p:sp>
      <p:sp>
        <p:nvSpPr>
          <p:cNvPr id="3" name="Text Placeholder 2"/>
          <p:cNvSpPr>
            <a:spLocks noGrp="1"/>
          </p:cNvSpPr>
          <p:nvPr>
            <p:ph type="body" sz="quarter" idx="12"/>
          </p:nvPr>
        </p:nvSpPr>
        <p:spPr/>
        <p:txBody>
          <a:bodyPr/>
          <a:lstStyle/>
          <a:p>
            <a:r>
              <a:rPr lang="en-US" dirty="0"/>
              <a:t>5:12</a:t>
            </a:r>
          </a:p>
        </p:txBody>
      </p:sp>
      <p:sp>
        <p:nvSpPr>
          <p:cNvPr id="4" name="Title 3"/>
          <p:cNvSpPr>
            <a:spLocks noGrp="1"/>
          </p:cNvSpPr>
          <p:nvPr>
            <p:ph type="title"/>
          </p:nvPr>
        </p:nvSpPr>
        <p:spPr/>
        <p:txBody>
          <a:bodyPr/>
          <a:lstStyle/>
          <a:p>
            <a:r>
              <a:rPr lang="en-US" dirty="0"/>
              <a:t>Recognize those who labor among you and are over you in the Lord and admonish you</a:t>
            </a:r>
          </a:p>
        </p:txBody>
      </p:sp>
      <p:sp>
        <p:nvSpPr>
          <p:cNvPr id="6" name="Rectangle 5">
            <a:extLst>
              <a:ext uri="{FF2B5EF4-FFF2-40B4-BE49-F238E27FC236}">
                <a16:creationId xmlns:a16="http://schemas.microsoft.com/office/drawing/2014/main" id="{10D63D08-C9E4-FA4C-968C-26B5B2BEDDD5}"/>
              </a:ext>
            </a:extLst>
          </p:cNvPr>
          <p:cNvSpPr/>
          <p:nvPr/>
        </p:nvSpPr>
        <p:spPr>
          <a:xfrm>
            <a:off x="3048000" y="2705100"/>
            <a:ext cx="4267200" cy="1219200"/>
          </a:xfrm>
          <a:prstGeom prst="rect">
            <a:avLst/>
          </a:prstGeom>
          <a:noFill/>
          <a:ln w="50800" cap="flat" cmpd="sng" algn="ctr">
            <a:solidFill>
              <a:srgbClr val="FEFFFF"/>
            </a:solidFill>
            <a:prstDash val="solid"/>
            <a:round/>
            <a:headEnd type="none" w="med" len="med"/>
            <a:tailEnd type="none" w="med" len="med"/>
          </a:ln>
          <a:effectLst>
            <a:glow rad="762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3590634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rtifact, wall, carving, limestone&#10;&#10;Description automatically generated">
            <a:extLst>
              <a:ext uri="{FF2B5EF4-FFF2-40B4-BE49-F238E27FC236}">
                <a16:creationId xmlns:a16="http://schemas.microsoft.com/office/drawing/2014/main" id="{E46227C4-6C83-DE74-9A9D-E988F9CB9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Inscription from the tomb of deacon Andrew, from Thessalonica, 6th century AD</a:t>
            </a:r>
          </a:p>
        </p:txBody>
      </p:sp>
      <p:sp>
        <p:nvSpPr>
          <p:cNvPr id="3" name="Text Placeholder 2"/>
          <p:cNvSpPr>
            <a:spLocks noGrp="1"/>
          </p:cNvSpPr>
          <p:nvPr>
            <p:ph type="body" sz="quarter" idx="12"/>
          </p:nvPr>
        </p:nvSpPr>
        <p:spPr/>
        <p:txBody>
          <a:bodyPr/>
          <a:lstStyle/>
          <a:p>
            <a:r>
              <a:rPr lang="en-US" dirty="0"/>
              <a:t>5:12</a:t>
            </a:r>
          </a:p>
        </p:txBody>
      </p:sp>
      <p:sp>
        <p:nvSpPr>
          <p:cNvPr id="4" name="Title 3"/>
          <p:cNvSpPr>
            <a:spLocks noGrp="1"/>
          </p:cNvSpPr>
          <p:nvPr>
            <p:ph type="title"/>
          </p:nvPr>
        </p:nvSpPr>
        <p:spPr/>
        <p:txBody>
          <a:bodyPr/>
          <a:lstStyle/>
          <a:p>
            <a:r>
              <a:rPr lang="en-US" dirty="0"/>
              <a:t>Recognize those who labor among you and are over you in the Lord and admonish you</a:t>
            </a:r>
          </a:p>
        </p:txBody>
      </p:sp>
      <p:sp>
        <p:nvSpPr>
          <p:cNvPr id="6" name="Rectangle 5">
            <a:extLst>
              <a:ext uri="{FF2B5EF4-FFF2-40B4-BE49-F238E27FC236}">
                <a16:creationId xmlns:a16="http://schemas.microsoft.com/office/drawing/2014/main" id="{3E8B6FB1-665D-B540-ABB2-B47DA67C8AFF}"/>
              </a:ext>
            </a:extLst>
          </p:cNvPr>
          <p:cNvSpPr/>
          <p:nvPr/>
        </p:nvSpPr>
        <p:spPr>
          <a:xfrm>
            <a:off x="10668000" y="2933700"/>
            <a:ext cx="2971800" cy="1447800"/>
          </a:xfrm>
          <a:prstGeom prst="rect">
            <a:avLst/>
          </a:prstGeom>
          <a:noFill/>
          <a:ln w="50800" cap="flat" cmpd="sng" algn="ctr">
            <a:solidFill>
              <a:srgbClr val="FEFFFF"/>
            </a:solidFill>
            <a:prstDash val="solid"/>
            <a:round/>
            <a:headEnd type="none" w="med" len="med"/>
            <a:tailEnd type="none" w="med" len="med"/>
          </a:ln>
          <a:effectLst>
            <a:glow rad="762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106522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que, stone carving, text, limestone&#10;&#10;Description automatically generated">
            <a:extLst>
              <a:ext uri="{FF2B5EF4-FFF2-40B4-BE49-F238E27FC236}">
                <a16:creationId xmlns:a16="http://schemas.microsoft.com/office/drawing/2014/main" id="{9F3C916D-8FD2-E63B-97F8-67F6E9314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284" y="0"/>
            <a:ext cx="13743432" cy="10287000"/>
          </a:xfrm>
          <a:prstGeom prst="rect">
            <a:avLst/>
          </a:prstGeom>
        </p:spPr>
      </p:pic>
      <p:sp>
        <p:nvSpPr>
          <p:cNvPr id="2" name="Text Placeholder 1"/>
          <p:cNvSpPr>
            <a:spLocks noGrp="1"/>
          </p:cNvSpPr>
          <p:nvPr>
            <p:ph type="body" sz="quarter" idx="10"/>
          </p:nvPr>
        </p:nvSpPr>
        <p:spPr/>
        <p:txBody>
          <a:bodyPr/>
          <a:lstStyle/>
          <a:p>
            <a:r>
              <a:rPr lang="en-US" dirty="0"/>
              <a:t>Inscription honoring </a:t>
            </a:r>
            <a:r>
              <a:rPr lang="en-US" dirty="0" err="1"/>
              <a:t>Aristoxenos</a:t>
            </a:r>
            <a:r>
              <a:rPr lang="en-US" dirty="0"/>
              <a:t>, from Athens, circa 200 BC</a:t>
            </a:r>
          </a:p>
        </p:txBody>
      </p:sp>
      <p:sp>
        <p:nvSpPr>
          <p:cNvPr id="3" name="Text Placeholder 2"/>
          <p:cNvSpPr>
            <a:spLocks noGrp="1"/>
          </p:cNvSpPr>
          <p:nvPr>
            <p:ph type="body" sz="quarter" idx="12"/>
          </p:nvPr>
        </p:nvSpPr>
        <p:spPr/>
        <p:txBody>
          <a:bodyPr/>
          <a:lstStyle/>
          <a:p>
            <a:r>
              <a:rPr lang="en-US" dirty="0"/>
              <a:t>5:13</a:t>
            </a:r>
          </a:p>
        </p:txBody>
      </p:sp>
      <p:sp>
        <p:nvSpPr>
          <p:cNvPr id="4" name="Title 3"/>
          <p:cNvSpPr>
            <a:spLocks noGrp="1"/>
          </p:cNvSpPr>
          <p:nvPr>
            <p:ph type="title"/>
          </p:nvPr>
        </p:nvSpPr>
        <p:spPr/>
        <p:txBody>
          <a:bodyPr/>
          <a:lstStyle/>
          <a:p>
            <a:r>
              <a:rPr lang="en-US" dirty="0"/>
              <a:t>You should esteem them very highly in love on account of their work</a:t>
            </a:r>
          </a:p>
        </p:txBody>
      </p:sp>
    </p:spTree>
    <p:extLst>
      <p:ext uri="{BB962C8B-B14F-4D97-AF65-F5344CB8AC3E}">
        <p14:creationId xmlns:p14="http://schemas.microsoft.com/office/powerpoint/2010/main" val="379101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tone sculpture of two people&#10;&#10;Description automatically generated with low confidence">
            <a:extLst>
              <a:ext uri="{FF2B5EF4-FFF2-40B4-BE49-F238E27FC236}">
                <a16:creationId xmlns:a16="http://schemas.microsoft.com/office/drawing/2014/main" id="{D90857D1-4390-FD0A-6432-E7E4D72F0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136" y="0"/>
            <a:ext cx="13825728" cy="10287000"/>
          </a:xfrm>
          <a:prstGeom prst="rect">
            <a:avLst/>
          </a:prstGeom>
        </p:spPr>
      </p:pic>
      <p:sp>
        <p:nvSpPr>
          <p:cNvPr id="2" name="Text Placeholder 1"/>
          <p:cNvSpPr>
            <a:spLocks noGrp="1"/>
          </p:cNvSpPr>
          <p:nvPr>
            <p:ph type="body" sz="quarter" idx="10"/>
          </p:nvPr>
        </p:nvSpPr>
        <p:spPr/>
        <p:txBody>
          <a:bodyPr/>
          <a:lstStyle/>
          <a:p>
            <a:r>
              <a:rPr lang="en-US" dirty="0"/>
              <a:t>Grave relief depicting a harmonious domestic scene, marble, circa 340 BC</a:t>
            </a:r>
          </a:p>
        </p:txBody>
      </p:sp>
      <p:sp>
        <p:nvSpPr>
          <p:cNvPr id="3" name="Text Placeholder 2"/>
          <p:cNvSpPr>
            <a:spLocks noGrp="1"/>
          </p:cNvSpPr>
          <p:nvPr>
            <p:ph type="body" sz="quarter" idx="12"/>
          </p:nvPr>
        </p:nvSpPr>
        <p:spPr/>
        <p:txBody>
          <a:bodyPr/>
          <a:lstStyle/>
          <a:p>
            <a:r>
              <a:rPr lang="en-US" dirty="0"/>
              <a:t>5:13</a:t>
            </a:r>
          </a:p>
        </p:txBody>
      </p:sp>
      <p:sp>
        <p:nvSpPr>
          <p:cNvPr id="4" name="Title 3"/>
          <p:cNvSpPr>
            <a:spLocks noGrp="1"/>
          </p:cNvSpPr>
          <p:nvPr>
            <p:ph type="title"/>
          </p:nvPr>
        </p:nvSpPr>
        <p:spPr/>
        <p:txBody>
          <a:bodyPr/>
          <a:lstStyle/>
          <a:p>
            <a:r>
              <a:rPr lang="en-US" dirty="0"/>
              <a:t>Live in peace with one another</a:t>
            </a:r>
          </a:p>
        </p:txBody>
      </p:sp>
    </p:spTree>
    <p:extLst>
      <p:ext uri="{BB962C8B-B14F-4D97-AF65-F5344CB8AC3E}">
        <p14:creationId xmlns:p14="http://schemas.microsoft.com/office/powerpoint/2010/main" val="2014222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BEB29-D418-16BD-7DEB-9CE69E6D2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Fresco of a riot in and around the amphitheater of Pompeii, AD 59</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5:14</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And we exhort you, brothers, admonish the disorderly</a:t>
            </a:r>
          </a:p>
        </p:txBody>
      </p:sp>
    </p:spTree>
    <p:extLst>
      <p:ext uri="{BB962C8B-B14F-4D97-AF65-F5344CB8AC3E}">
        <p14:creationId xmlns:p14="http://schemas.microsoft.com/office/powerpoint/2010/main" val="9299069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E6E947-2E49-54C6-F9FC-B02ACF1F2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Fresco of a riot in and around the amphitheater of Pompeii, AD 59</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5:14</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And we exhort you, brothers, admonish the disorderly</a:t>
            </a:r>
          </a:p>
        </p:txBody>
      </p:sp>
      <p:sp>
        <p:nvSpPr>
          <p:cNvPr id="5" name="TextBox 4">
            <a:extLst>
              <a:ext uri="{FF2B5EF4-FFF2-40B4-BE49-F238E27FC236}">
                <a16:creationId xmlns:a16="http://schemas.microsoft.com/office/drawing/2014/main" id="{8509B168-6D89-B385-866B-FB395A96C6C2}"/>
              </a:ext>
            </a:extLst>
          </p:cNvPr>
          <p:cNvSpPr txBox="1"/>
          <p:nvPr/>
        </p:nvSpPr>
        <p:spPr>
          <a:xfrm>
            <a:off x="228600" y="1608796"/>
            <a:ext cx="1818486" cy="954364"/>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sz="2801" dirty="0"/>
              <a:t>man being beaten</a:t>
            </a:r>
          </a:p>
        </p:txBody>
      </p:sp>
      <p:cxnSp>
        <p:nvCxnSpPr>
          <p:cNvPr id="8" name="Straight Arrow Connector 7">
            <a:extLst>
              <a:ext uri="{FF2B5EF4-FFF2-40B4-BE49-F238E27FC236}">
                <a16:creationId xmlns:a16="http://schemas.microsoft.com/office/drawing/2014/main" id="{143172CE-7D4E-2BF9-4697-B171282DCA42}"/>
              </a:ext>
            </a:extLst>
          </p:cNvPr>
          <p:cNvCxnSpPr/>
          <p:nvPr/>
        </p:nvCxnSpPr>
        <p:spPr>
          <a:xfrm>
            <a:off x="1190709" y="2503257"/>
            <a:ext cx="594321" cy="777008"/>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23" name="TextBox 22">
            <a:extLst>
              <a:ext uri="{FF2B5EF4-FFF2-40B4-BE49-F238E27FC236}">
                <a16:creationId xmlns:a16="http://schemas.microsoft.com/office/drawing/2014/main" id="{7F400396-BD6E-40A2-A7AE-0898897F6795}"/>
              </a:ext>
            </a:extLst>
          </p:cNvPr>
          <p:cNvSpPr txBox="1"/>
          <p:nvPr/>
        </p:nvSpPr>
        <p:spPr>
          <a:xfrm>
            <a:off x="2941042" y="592334"/>
            <a:ext cx="2573738" cy="954364"/>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sz="2801" dirty="0"/>
              <a:t>fighting in the upper seats</a:t>
            </a:r>
          </a:p>
        </p:txBody>
      </p:sp>
      <p:cxnSp>
        <p:nvCxnSpPr>
          <p:cNvPr id="24" name="Straight Arrow Connector 23">
            <a:extLst>
              <a:ext uri="{FF2B5EF4-FFF2-40B4-BE49-F238E27FC236}">
                <a16:creationId xmlns:a16="http://schemas.microsoft.com/office/drawing/2014/main" id="{403F5299-2068-08C1-2B5A-11392C2E9392}"/>
              </a:ext>
            </a:extLst>
          </p:cNvPr>
          <p:cNvCxnSpPr>
            <a:cxnSpLocks/>
          </p:cNvCxnSpPr>
          <p:nvPr/>
        </p:nvCxnSpPr>
        <p:spPr>
          <a:xfrm>
            <a:off x="5456177" y="905088"/>
            <a:ext cx="916010" cy="26577"/>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25" name="TextBox 24">
            <a:extLst>
              <a:ext uri="{FF2B5EF4-FFF2-40B4-BE49-F238E27FC236}">
                <a16:creationId xmlns:a16="http://schemas.microsoft.com/office/drawing/2014/main" id="{27756209-5BFE-83D7-95AE-5FFC7AB51EE5}"/>
              </a:ext>
            </a:extLst>
          </p:cNvPr>
          <p:cNvSpPr txBox="1"/>
          <p:nvPr/>
        </p:nvSpPr>
        <p:spPr>
          <a:xfrm>
            <a:off x="8584272" y="541541"/>
            <a:ext cx="2163747" cy="954364"/>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sz="2801" dirty="0"/>
              <a:t>elite section emptied</a:t>
            </a:r>
          </a:p>
        </p:txBody>
      </p:sp>
      <p:cxnSp>
        <p:nvCxnSpPr>
          <p:cNvPr id="26" name="Straight Arrow Connector 25">
            <a:extLst>
              <a:ext uri="{FF2B5EF4-FFF2-40B4-BE49-F238E27FC236}">
                <a16:creationId xmlns:a16="http://schemas.microsoft.com/office/drawing/2014/main" id="{4EF452F3-9333-2A5D-8E61-BEB8A76B6E3E}"/>
              </a:ext>
            </a:extLst>
          </p:cNvPr>
          <p:cNvCxnSpPr>
            <a:cxnSpLocks/>
          </p:cNvCxnSpPr>
          <p:nvPr/>
        </p:nvCxnSpPr>
        <p:spPr>
          <a:xfrm flipH="1">
            <a:off x="8003790" y="1401473"/>
            <a:ext cx="818715" cy="264835"/>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27" name="TextBox 26">
            <a:extLst>
              <a:ext uri="{FF2B5EF4-FFF2-40B4-BE49-F238E27FC236}">
                <a16:creationId xmlns:a16="http://schemas.microsoft.com/office/drawing/2014/main" id="{D0279ED3-ACA0-3271-C196-B7DE3F4D4E3D}"/>
              </a:ext>
            </a:extLst>
          </p:cNvPr>
          <p:cNvSpPr txBox="1"/>
          <p:nvPr/>
        </p:nvSpPr>
        <p:spPr>
          <a:xfrm>
            <a:off x="12225502" y="3358000"/>
            <a:ext cx="1925514" cy="954364"/>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sz="2801" dirty="0"/>
              <a:t>man being beaten</a:t>
            </a:r>
          </a:p>
        </p:txBody>
      </p:sp>
      <p:cxnSp>
        <p:nvCxnSpPr>
          <p:cNvPr id="28" name="Straight Arrow Connector 27">
            <a:extLst>
              <a:ext uri="{FF2B5EF4-FFF2-40B4-BE49-F238E27FC236}">
                <a16:creationId xmlns:a16="http://schemas.microsoft.com/office/drawing/2014/main" id="{A56A92C4-1235-050A-DC76-EE5250246AA0}"/>
              </a:ext>
            </a:extLst>
          </p:cNvPr>
          <p:cNvCxnSpPr>
            <a:cxnSpLocks/>
          </p:cNvCxnSpPr>
          <p:nvPr/>
        </p:nvCxnSpPr>
        <p:spPr>
          <a:xfrm flipH="1" flipV="1">
            <a:off x="11903708" y="2503257"/>
            <a:ext cx="715959" cy="878420"/>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29" name="TextBox 28">
            <a:extLst>
              <a:ext uri="{FF2B5EF4-FFF2-40B4-BE49-F238E27FC236}">
                <a16:creationId xmlns:a16="http://schemas.microsoft.com/office/drawing/2014/main" id="{CAD8EA39-3A0E-7587-ABB2-9E851CFC00E1}"/>
              </a:ext>
            </a:extLst>
          </p:cNvPr>
          <p:cNvSpPr txBox="1"/>
          <p:nvPr/>
        </p:nvSpPr>
        <p:spPr>
          <a:xfrm>
            <a:off x="5914182" y="6133501"/>
            <a:ext cx="1925514" cy="523348"/>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1600">
                <a:solidFill>
                  <a:srgbClr val="FFFF00"/>
                </a:solidFill>
                <a:effectLst>
                  <a:glow rad="76200">
                    <a:prstClr val="black">
                      <a:alpha val="60000"/>
                    </a:prstClr>
                  </a:glow>
                </a:effectLst>
                <a:cs typeface="Calibri" pitchFamily="34" charset="0"/>
              </a:defRPr>
            </a:lvl1pPr>
          </a:lstStyle>
          <a:p>
            <a:r>
              <a:rPr lang="en-US" sz="2801" dirty="0">
                <a:solidFill>
                  <a:srgbClr val="FEFF00"/>
                </a:solidFill>
              </a:rPr>
              <a:t>staircases</a:t>
            </a:r>
          </a:p>
        </p:txBody>
      </p:sp>
      <p:sp>
        <p:nvSpPr>
          <p:cNvPr id="33" name="TextBox 32">
            <a:extLst>
              <a:ext uri="{FF2B5EF4-FFF2-40B4-BE49-F238E27FC236}">
                <a16:creationId xmlns:a16="http://schemas.microsoft.com/office/drawing/2014/main" id="{D4D7C6CD-140B-7CDB-2AB1-80F6835E3F51}"/>
              </a:ext>
            </a:extLst>
          </p:cNvPr>
          <p:cNvSpPr txBox="1"/>
          <p:nvPr/>
        </p:nvSpPr>
        <p:spPr>
          <a:xfrm>
            <a:off x="3783414" y="4312364"/>
            <a:ext cx="1925514" cy="954364"/>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2800">
                <a:solidFill>
                  <a:srgbClr val="FEFF00"/>
                </a:solidFill>
                <a:effectLst>
                  <a:glow rad="76200">
                    <a:prstClr val="black">
                      <a:alpha val="60000"/>
                    </a:prstClr>
                  </a:glow>
                </a:effectLst>
                <a:cs typeface="Calibri" pitchFamily="34" charset="0"/>
              </a:defRPr>
            </a:lvl1pPr>
          </a:lstStyle>
          <a:p>
            <a:r>
              <a:rPr lang="en-US" sz="2801" dirty="0"/>
              <a:t>fighting in the arena</a:t>
            </a:r>
          </a:p>
        </p:txBody>
      </p:sp>
      <p:cxnSp>
        <p:nvCxnSpPr>
          <p:cNvPr id="34" name="Straight Arrow Connector 33">
            <a:extLst>
              <a:ext uri="{FF2B5EF4-FFF2-40B4-BE49-F238E27FC236}">
                <a16:creationId xmlns:a16="http://schemas.microsoft.com/office/drawing/2014/main" id="{CF65EB0A-942D-552B-D152-72C66145FFF0}"/>
              </a:ext>
            </a:extLst>
          </p:cNvPr>
          <p:cNvCxnSpPr/>
          <p:nvPr/>
        </p:nvCxnSpPr>
        <p:spPr>
          <a:xfrm flipV="1">
            <a:off x="5481903" y="3934697"/>
            <a:ext cx="454050" cy="427500"/>
          </a:xfrm>
          <a:prstGeom prst="straightConnector1">
            <a:avLst/>
          </a:prstGeom>
          <a:noFill/>
          <a:ln w="50800" cap="flat" cmpd="sng" algn="ctr">
            <a:solidFill>
              <a:srgbClr val="FEFF00"/>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1256675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artifact, sculpture, museum&#10;&#10;Description automatically generated">
            <a:extLst>
              <a:ext uri="{FF2B5EF4-FFF2-40B4-BE49-F238E27FC236}">
                <a16:creationId xmlns:a16="http://schemas.microsoft.com/office/drawing/2014/main" id="{86F077A1-E63B-D00B-8923-9248090EE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096" y="0"/>
            <a:ext cx="5321808" cy="10287000"/>
          </a:xfrm>
          <a:prstGeom prst="rect">
            <a:avLst/>
          </a:prstGeom>
        </p:spPr>
      </p:pic>
      <p:sp>
        <p:nvSpPr>
          <p:cNvPr id="2" name="Text Placeholder 1"/>
          <p:cNvSpPr>
            <a:spLocks noGrp="1"/>
          </p:cNvSpPr>
          <p:nvPr>
            <p:ph type="body" sz="quarter" idx="10"/>
          </p:nvPr>
        </p:nvSpPr>
        <p:spPr/>
        <p:txBody>
          <a:bodyPr/>
          <a:lstStyle/>
          <a:p>
            <a:r>
              <a:rPr lang="en-US" dirty="0"/>
              <a:t>Statue of a boy carrying a ram, from the Eastern Roman Empire, 1st–2nd centuries AD</a:t>
            </a:r>
          </a:p>
        </p:txBody>
      </p:sp>
      <p:sp>
        <p:nvSpPr>
          <p:cNvPr id="3" name="Text Placeholder 2"/>
          <p:cNvSpPr>
            <a:spLocks noGrp="1"/>
          </p:cNvSpPr>
          <p:nvPr>
            <p:ph type="body" sz="quarter" idx="12"/>
          </p:nvPr>
        </p:nvSpPr>
        <p:spPr/>
        <p:txBody>
          <a:bodyPr/>
          <a:lstStyle/>
          <a:p>
            <a:r>
              <a:rPr lang="en-US" dirty="0"/>
              <a:t>5:14</a:t>
            </a:r>
          </a:p>
        </p:txBody>
      </p:sp>
      <p:sp>
        <p:nvSpPr>
          <p:cNvPr id="4" name="Title 3"/>
          <p:cNvSpPr>
            <a:spLocks noGrp="1"/>
          </p:cNvSpPr>
          <p:nvPr>
            <p:ph type="title"/>
          </p:nvPr>
        </p:nvSpPr>
        <p:spPr/>
        <p:txBody>
          <a:bodyPr/>
          <a:lstStyle/>
          <a:p>
            <a:r>
              <a:rPr lang="en-US" dirty="0"/>
              <a:t>Encourage the fainthearted, support the weak</a:t>
            </a:r>
          </a:p>
        </p:txBody>
      </p:sp>
    </p:spTree>
    <p:extLst>
      <p:ext uri="{BB962C8B-B14F-4D97-AF65-F5344CB8AC3E}">
        <p14:creationId xmlns:p14="http://schemas.microsoft.com/office/powerpoint/2010/main" val="3254263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tal object&#10;&#10;Description automatically generated with low confidence">
            <a:extLst>
              <a:ext uri="{FF2B5EF4-FFF2-40B4-BE49-F238E27FC236}">
                <a16:creationId xmlns:a16="http://schemas.microsoft.com/office/drawing/2014/main" id="{28913605-4713-C157-7454-33513719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6858000" cy="10287000"/>
          </a:xfrm>
          <a:prstGeom prst="rect">
            <a:avLst/>
          </a:prstGeom>
        </p:spPr>
      </p:pic>
      <p:sp>
        <p:nvSpPr>
          <p:cNvPr id="2" name="Text Placeholder 1"/>
          <p:cNvSpPr>
            <a:spLocks noGrp="1"/>
          </p:cNvSpPr>
          <p:nvPr>
            <p:ph type="body" sz="quarter" idx="10"/>
          </p:nvPr>
        </p:nvSpPr>
        <p:spPr/>
        <p:txBody>
          <a:bodyPr/>
          <a:lstStyle/>
          <a:p>
            <a:r>
              <a:rPr lang="en-US" dirty="0"/>
              <a:t>Replica of the clock of Philippi (AD 250–350)</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30847588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a child holding a stick&#10;&#10;Description automatically generated with low confidence">
            <a:extLst>
              <a:ext uri="{FF2B5EF4-FFF2-40B4-BE49-F238E27FC236}">
                <a16:creationId xmlns:a16="http://schemas.microsoft.com/office/drawing/2014/main" id="{09E5D2FF-0025-9154-E6D4-724E9182E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554" y="175466"/>
            <a:ext cx="13846892" cy="9604041"/>
          </a:xfrm>
          <a:prstGeom prst="rect">
            <a:avLst/>
          </a:prstGeom>
        </p:spPr>
      </p:pic>
      <p:sp>
        <p:nvSpPr>
          <p:cNvPr id="2" name="Text Placeholder 1"/>
          <p:cNvSpPr>
            <a:spLocks noGrp="1"/>
          </p:cNvSpPr>
          <p:nvPr>
            <p:ph type="body" sz="quarter" idx="10"/>
          </p:nvPr>
        </p:nvSpPr>
        <p:spPr/>
        <p:txBody>
          <a:bodyPr/>
          <a:lstStyle/>
          <a:p>
            <a:r>
              <a:rPr lang="en-US" dirty="0"/>
              <a:t>Young girl leading a blind man at Scots Mission Hospital, Tiberias</a:t>
            </a:r>
          </a:p>
        </p:txBody>
      </p:sp>
      <p:sp>
        <p:nvSpPr>
          <p:cNvPr id="3" name="Text Placeholder 2"/>
          <p:cNvSpPr>
            <a:spLocks noGrp="1"/>
          </p:cNvSpPr>
          <p:nvPr>
            <p:ph type="body" sz="quarter" idx="12"/>
          </p:nvPr>
        </p:nvSpPr>
        <p:spPr/>
        <p:txBody>
          <a:bodyPr/>
          <a:lstStyle/>
          <a:p>
            <a:r>
              <a:rPr lang="en-US" dirty="0"/>
              <a:t>5:14</a:t>
            </a:r>
          </a:p>
        </p:txBody>
      </p:sp>
      <p:sp>
        <p:nvSpPr>
          <p:cNvPr id="4" name="Title 3"/>
          <p:cNvSpPr>
            <a:spLocks noGrp="1"/>
          </p:cNvSpPr>
          <p:nvPr>
            <p:ph type="title"/>
          </p:nvPr>
        </p:nvSpPr>
        <p:spPr/>
        <p:txBody>
          <a:bodyPr/>
          <a:lstStyle/>
          <a:p>
            <a:r>
              <a:rPr lang="en-US" dirty="0"/>
              <a:t>Encourage the fainthearted, support the weak</a:t>
            </a:r>
          </a:p>
        </p:txBody>
      </p:sp>
    </p:spTree>
    <p:extLst>
      <p:ext uri="{BB962C8B-B14F-4D97-AF65-F5344CB8AC3E}">
        <p14:creationId xmlns:p14="http://schemas.microsoft.com/office/powerpoint/2010/main" val="24395703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vase&#10;&#10;Description automatically generated with low confidence">
            <a:extLst>
              <a:ext uri="{FF2B5EF4-FFF2-40B4-BE49-F238E27FC236}">
                <a16:creationId xmlns:a16="http://schemas.microsoft.com/office/drawing/2014/main" id="{3551FFF6-84D9-42A3-657D-853E0563A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36" y="0"/>
            <a:ext cx="15425928"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Boxers depicted on an Attic black-figure </a:t>
            </a:r>
            <a:r>
              <a:rPr lang="en-US" dirty="0" err="1"/>
              <a:t>Panathenaic</a:t>
            </a:r>
            <a:r>
              <a:rPr lang="en-US" dirty="0"/>
              <a:t> amphora, circa 520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See to it that no one repays evil for evil</a:t>
            </a:r>
          </a:p>
        </p:txBody>
      </p:sp>
      <p:sp>
        <p:nvSpPr>
          <p:cNvPr id="5" name="Freeform 4"/>
          <p:cNvSpPr/>
          <p:nvPr/>
        </p:nvSpPr>
        <p:spPr>
          <a:xfrm>
            <a:off x="5943600" y="5372100"/>
            <a:ext cx="609600" cy="553998"/>
          </a:xfrm>
          <a:custGeom>
            <a:avLst/>
            <a:gdLst>
              <a:gd name="connsiteX0" fmla="*/ 127000 w 292100"/>
              <a:gd name="connsiteY0" fmla="*/ 6350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27000 w 292100"/>
              <a:gd name="connsiteY5" fmla="*/ 6350 h 317500"/>
              <a:gd name="connsiteX0" fmla="*/ 100806 w 292100"/>
              <a:gd name="connsiteY0" fmla="*/ 49212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00806 w 292100"/>
              <a:gd name="connsiteY5" fmla="*/ 49212 h 317500"/>
              <a:gd name="connsiteX0" fmla="*/ 100806 w 292100"/>
              <a:gd name="connsiteY0" fmla="*/ 13493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00806 w 292100"/>
              <a:gd name="connsiteY5" fmla="*/ 13493 h 317500"/>
              <a:gd name="connsiteX0" fmla="*/ 100806 w 292100"/>
              <a:gd name="connsiteY0" fmla="*/ 13493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00806 w 292100"/>
              <a:gd name="connsiteY5" fmla="*/ 13493 h 317500"/>
              <a:gd name="connsiteX0" fmla="*/ 100806 w 292100"/>
              <a:gd name="connsiteY0" fmla="*/ 13493 h 322619"/>
              <a:gd name="connsiteX1" fmla="*/ 0 w 292100"/>
              <a:gd name="connsiteY1" fmla="*/ 266700 h 322619"/>
              <a:gd name="connsiteX2" fmla="*/ 120650 w 292100"/>
              <a:gd name="connsiteY2" fmla="*/ 317500 h 322619"/>
              <a:gd name="connsiteX3" fmla="*/ 292100 w 292100"/>
              <a:gd name="connsiteY3" fmla="*/ 247650 h 322619"/>
              <a:gd name="connsiteX4" fmla="*/ 222250 w 292100"/>
              <a:gd name="connsiteY4" fmla="*/ 0 h 322619"/>
              <a:gd name="connsiteX5" fmla="*/ 100806 w 292100"/>
              <a:gd name="connsiteY5" fmla="*/ 13493 h 322619"/>
              <a:gd name="connsiteX0" fmla="*/ 100806 w 292100"/>
              <a:gd name="connsiteY0" fmla="*/ 42553 h 351679"/>
              <a:gd name="connsiteX1" fmla="*/ 0 w 292100"/>
              <a:gd name="connsiteY1" fmla="*/ 295760 h 351679"/>
              <a:gd name="connsiteX2" fmla="*/ 120650 w 292100"/>
              <a:gd name="connsiteY2" fmla="*/ 346560 h 351679"/>
              <a:gd name="connsiteX3" fmla="*/ 292100 w 292100"/>
              <a:gd name="connsiteY3" fmla="*/ 276710 h 351679"/>
              <a:gd name="connsiteX4" fmla="*/ 222250 w 292100"/>
              <a:gd name="connsiteY4" fmla="*/ 29060 h 351679"/>
              <a:gd name="connsiteX5" fmla="*/ 100806 w 292100"/>
              <a:gd name="connsiteY5" fmla="*/ 42553 h 351679"/>
              <a:gd name="connsiteX0" fmla="*/ 100806 w 292100"/>
              <a:gd name="connsiteY0" fmla="*/ 36581 h 345707"/>
              <a:gd name="connsiteX1" fmla="*/ 0 w 292100"/>
              <a:gd name="connsiteY1" fmla="*/ 289788 h 345707"/>
              <a:gd name="connsiteX2" fmla="*/ 120650 w 292100"/>
              <a:gd name="connsiteY2" fmla="*/ 340588 h 345707"/>
              <a:gd name="connsiteX3" fmla="*/ 292100 w 292100"/>
              <a:gd name="connsiteY3" fmla="*/ 270738 h 345707"/>
              <a:gd name="connsiteX4" fmla="*/ 222250 w 292100"/>
              <a:gd name="connsiteY4" fmla="*/ 23088 h 345707"/>
              <a:gd name="connsiteX5" fmla="*/ 100806 w 292100"/>
              <a:gd name="connsiteY5" fmla="*/ 36581 h 345707"/>
              <a:gd name="connsiteX0" fmla="*/ 100806 w 227528"/>
              <a:gd name="connsiteY0" fmla="*/ 34026 h 340646"/>
              <a:gd name="connsiteX1" fmla="*/ 0 w 227528"/>
              <a:gd name="connsiteY1" fmla="*/ 287233 h 340646"/>
              <a:gd name="connsiteX2" fmla="*/ 120650 w 227528"/>
              <a:gd name="connsiteY2" fmla="*/ 338033 h 340646"/>
              <a:gd name="connsiteX3" fmla="*/ 220662 w 227528"/>
              <a:gd name="connsiteY3" fmla="*/ 201508 h 340646"/>
              <a:gd name="connsiteX4" fmla="*/ 222250 w 227528"/>
              <a:gd name="connsiteY4" fmla="*/ 20533 h 340646"/>
              <a:gd name="connsiteX5" fmla="*/ 100806 w 227528"/>
              <a:gd name="connsiteY5" fmla="*/ 34026 h 340646"/>
              <a:gd name="connsiteX0" fmla="*/ 100806 w 287337"/>
              <a:gd name="connsiteY0" fmla="*/ 36763 h 341678"/>
              <a:gd name="connsiteX1" fmla="*/ 0 w 287337"/>
              <a:gd name="connsiteY1" fmla="*/ 289970 h 341678"/>
              <a:gd name="connsiteX2" fmla="*/ 120650 w 287337"/>
              <a:gd name="connsiteY2" fmla="*/ 340770 h 341678"/>
              <a:gd name="connsiteX3" fmla="*/ 287337 w 287337"/>
              <a:gd name="connsiteY3" fmla="*/ 244727 h 341678"/>
              <a:gd name="connsiteX4" fmla="*/ 222250 w 287337"/>
              <a:gd name="connsiteY4" fmla="*/ 23270 h 341678"/>
              <a:gd name="connsiteX5" fmla="*/ 100806 w 287337"/>
              <a:gd name="connsiteY5" fmla="*/ 36763 h 34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37" h="341678">
                <a:moveTo>
                  <a:pt x="100806" y="36763"/>
                </a:moveTo>
                <a:cubicBezTo>
                  <a:pt x="67204" y="149740"/>
                  <a:pt x="33602" y="205568"/>
                  <a:pt x="0" y="289970"/>
                </a:cubicBezTo>
                <a:cubicBezTo>
                  <a:pt x="40217" y="306903"/>
                  <a:pt x="72760" y="348311"/>
                  <a:pt x="120650" y="340770"/>
                </a:cubicBezTo>
                <a:cubicBezTo>
                  <a:pt x="168540" y="333229"/>
                  <a:pt x="270404" y="297644"/>
                  <a:pt x="287337" y="244727"/>
                </a:cubicBezTo>
                <a:cubicBezTo>
                  <a:pt x="264054" y="162177"/>
                  <a:pt x="253338" y="57931"/>
                  <a:pt x="222250" y="23270"/>
                </a:cubicBezTo>
                <a:cubicBezTo>
                  <a:pt x="191162" y="-11391"/>
                  <a:pt x="137848" y="-7687"/>
                  <a:pt x="100806" y="36763"/>
                </a:cubicBezTo>
                <a:close/>
              </a:path>
            </a:pathLst>
          </a:custGeom>
          <a:solidFill>
            <a:srgbClr val="150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3555095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lying on the ground&#10;&#10;Description automatically generated with low confidence">
            <a:extLst>
              <a:ext uri="{FF2B5EF4-FFF2-40B4-BE49-F238E27FC236}">
                <a16:creationId xmlns:a16="http://schemas.microsoft.com/office/drawing/2014/main" id="{63FCBD55-CFD9-B1CB-24A0-85E3037F8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012" y="0"/>
            <a:ext cx="8951976" cy="10287000"/>
          </a:xfrm>
          <a:prstGeom prst="rect">
            <a:avLst/>
          </a:prstGeom>
        </p:spPr>
      </p:pic>
      <p:sp>
        <p:nvSpPr>
          <p:cNvPr id="2" name="Text Placeholder 1"/>
          <p:cNvSpPr>
            <a:spLocks noGrp="1"/>
          </p:cNvSpPr>
          <p:nvPr>
            <p:ph type="body" sz="quarter" idx="10"/>
          </p:nvPr>
        </p:nvSpPr>
        <p:spPr/>
        <p:txBody>
          <a:bodyPr/>
          <a:lstStyle/>
          <a:p>
            <a:r>
              <a:rPr lang="en-US" i="1" dirty="0"/>
              <a:t>The Good Samaritan Heals the </a:t>
            </a:r>
            <a:r>
              <a:rPr lang="en-US" i="1" dirty="0" err="1"/>
              <a:t>Traveller</a:t>
            </a:r>
            <a:r>
              <a:rPr lang="en-US" dirty="0"/>
              <a:t>, by </a:t>
            </a:r>
            <a:r>
              <a:rPr lang="en-US" dirty="0" err="1"/>
              <a:t>Nicolaes</a:t>
            </a:r>
            <a:r>
              <a:rPr lang="en-US" dirty="0"/>
              <a:t> </a:t>
            </a:r>
            <a:r>
              <a:rPr lang="en-US" dirty="0" err="1"/>
              <a:t>Roosendael</a:t>
            </a:r>
            <a:r>
              <a:rPr lang="en-US" dirty="0"/>
              <a:t>, 1665</a:t>
            </a:r>
          </a:p>
        </p:txBody>
      </p:sp>
      <p:sp>
        <p:nvSpPr>
          <p:cNvPr id="3" name="Text Placeholder 2"/>
          <p:cNvSpPr>
            <a:spLocks noGrp="1"/>
          </p:cNvSpPr>
          <p:nvPr>
            <p:ph type="body" sz="quarter" idx="12"/>
          </p:nvPr>
        </p:nvSpPr>
        <p:spPr/>
        <p:txBody>
          <a:bodyPr/>
          <a:lstStyle/>
          <a:p>
            <a:r>
              <a:rPr lang="en-US" dirty="0"/>
              <a:t>5:15</a:t>
            </a:r>
          </a:p>
        </p:txBody>
      </p:sp>
      <p:sp>
        <p:nvSpPr>
          <p:cNvPr id="4" name="Title 3"/>
          <p:cNvSpPr>
            <a:spLocks noGrp="1"/>
          </p:cNvSpPr>
          <p:nvPr>
            <p:ph type="title"/>
          </p:nvPr>
        </p:nvSpPr>
        <p:spPr/>
        <p:txBody>
          <a:bodyPr/>
          <a:lstStyle/>
          <a:p>
            <a:r>
              <a:rPr lang="en-US" dirty="0"/>
              <a:t>But seek what is good for one another and for all men</a:t>
            </a:r>
          </a:p>
        </p:txBody>
      </p:sp>
    </p:spTree>
    <p:extLst>
      <p:ext uri="{BB962C8B-B14F-4D97-AF65-F5344CB8AC3E}">
        <p14:creationId xmlns:p14="http://schemas.microsoft.com/office/powerpoint/2010/main" val="15710840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glass container on a white surface&#10;&#10;Description automatically generated with low confidence">
            <a:extLst>
              <a:ext uri="{FF2B5EF4-FFF2-40B4-BE49-F238E27FC236}">
                <a16:creationId xmlns:a16="http://schemas.microsoft.com/office/drawing/2014/main" id="{C61952FD-ACFC-DFA9-DE10-3BF27827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3" name="Text Placeholder 2"/>
          <p:cNvSpPr>
            <a:spLocks noGrp="1"/>
          </p:cNvSpPr>
          <p:nvPr>
            <p:ph type="body" sz="quarter" idx="10"/>
          </p:nvPr>
        </p:nvSpPr>
        <p:spPr/>
        <p:txBody>
          <a:bodyPr/>
          <a:lstStyle/>
          <a:p>
            <a:r>
              <a:rPr lang="en-US" dirty="0"/>
              <a:t>Mold-blown glass beaker with Greek inscription, “Rejoice!,” 1st–2nd centuries AD</a:t>
            </a:r>
          </a:p>
        </p:txBody>
      </p:sp>
      <p:sp>
        <p:nvSpPr>
          <p:cNvPr id="4" name="Text Placeholder 3"/>
          <p:cNvSpPr>
            <a:spLocks noGrp="1"/>
          </p:cNvSpPr>
          <p:nvPr>
            <p:ph type="body" sz="quarter" idx="12"/>
          </p:nvPr>
        </p:nvSpPr>
        <p:spPr/>
        <p:txBody>
          <a:bodyPr/>
          <a:lstStyle/>
          <a:p>
            <a:r>
              <a:rPr lang="en-US" dirty="0"/>
              <a:t>5:16</a:t>
            </a:r>
          </a:p>
        </p:txBody>
      </p:sp>
      <p:sp>
        <p:nvSpPr>
          <p:cNvPr id="2" name="Title 1"/>
          <p:cNvSpPr>
            <a:spLocks noGrp="1"/>
          </p:cNvSpPr>
          <p:nvPr>
            <p:ph type="title"/>
          </p:nvPr>
        </p:nvSpPr>
        <p:spPr/>
        <p:txBody>
          <a:bodyPr/>
          <a:lstStyle/>
          <a:p>
            <a:r>
              <a:rPr lang="en-US" dirty="0"/>
              <a:t>Rejoice always</a:t>
            </a:r>
          </a:p>
        </p:txBody>
      </p:sp>
    </p:spTree>
    <p:extLst>
      <p:ext uri="{BB962C8B-B14F-4D97-AF65-F5344CB8AC3E}">
        <p14:creationId xmlns:p14="http://schemas.microsoft.com/office/powerpoint/2010/main" val="21985366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atue of a person in a garden&#10;&#10;Description automatically generated">
            <a:extLst>
              <a:ext uri="{FF2B5EF4-FFF2-40B4-BE49-F238E27FC236}">
                <a16:creationId xmlns:a16="http://schemas.microsoft.com/office/drawing/2014/main" id="{88816240-83DC-4B58-A99D-7C4E47E6C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52" y="0"/>
            <a:ext cx="7827264" cy="10287000"/>
          </a:xfrm>
          <a:prstGeom prst="rect">
            <a:avLst/>
          </a:prstGeom>
        </p:spPr>
      </p:pic>
      <p:pic>
        <p:nvPicPr>
          <p:cNvPr id="8" name="Picture 7" descr="A statue of a person with her arms out&#10;&#10;Description automatically generated with low confidence">
            <a:extLst>
              <a:ext uri="{FF2B5EF4-FFF2-40B4-BE49-F238E27FC236}">
                <a16:creationId xmlns:a16="http://schemas.microsoft.com/office/drawing/2014/main" id="{2C0400D7-7FBA-543E-6154-B0469D9B2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584" y="342901"/>
            <a:ext cx="5038344" cy="9944099"/>
          </a:xfrm>
          <a:prstGeom prst="rect">
            <a:avLst/>
          </a:prstGeom>
        </p:spPr>
      </p:pic>
      <p:sp>
        <p:nvSpPr>
          <p:cNvPr id="2" name="Text Placeholder 1">
            <a:extLst>
              <a:ext uri="{FF2B5EF4-FFF2-40B4-BE49-F238E27FC236}">
                <a16:creationId xmlns:a16="http://schemas.microsoft.com/office/drawing/2014/main" id="{3671B1D1-F59C-47C8-9A13-E3D0BA51D1E0}"/>
              </a:ext>
            </a:extLst>
          </p:cNvPr>
          <p:cNvSpPr>
            <a:spLocks noGrp="1"/>
          </p:cNvSpPr>
          <p:nvPr>
            <p:ph type="body" sz="quarter" idx="10"/>
          </p:nvPr>
        </p:nvSpPr>
        <p:spPr/>
        <p:txBody>
          <a:bodyPr/>
          <a:lstStyle/>
          <a:p>
            <a:r>
              <a:rPr lang="en-US" dirty="0"/>
              <a:t>Statue of a woman in prayer, from Herculaneum, 1st century AD</a:t>
            </a:r>
          </a:p>
        </p:txBody>
      </p:sp>
      <p:sp>
        <p:nvSpPr>
          <p:cNvPr id="3" name="Text Placeholder 2">
            <a:extLst>
              <a:ext uri="{FF2B5EF4-FFF2-40B4-BE49-F238E27FC236}">
                <a16:creationId xmlns:a16="http://schemas.microsoft.com/office/drawing/2014/main" id="{22D0F448-6E73-4021-B5C7-5A56C76C7924}"/>
              </a:ext>
            </a:extLst>
          </p:cNvPr>
          <p:cNvSpPr>
            <a:spLocks noGrp="1"/>
          </p:cNvSpPr>
          <p:nvPr>
            <p:ph type="body" sz="quarter" idx="12"/>
          </p:nvPr>
        </p:nvSpPr>
        <p:spPr/>
        <p:txBody>
          <a:bodyPr/>
          <a:lstStyle/>
          <a:p>
            <a:r>
              <a:rPr lang="en-US" dirty="0"/>
              <a:t>5:17</a:t>
            </a:r>
          </a:p>
        </p:txBody>
      </p:sp>
      <p:sp>
        <p:nvSpPr>
          <p:cNvPr id="4" name="Title 3">
            <a:extLst>
              <a:ext uri="{FF2B5EF4-FFF2-40B4-BE49-F238E27FC236}">
                <a16:creationId xmlns:a16="http://schemas.microsoft.com/office/drawing/2014/main" id="{DCE1F5EC-A6E0-4E6C-9835-C06EBB0225BB}"/>
              </a:ext>
            </a:extLst>
          </p:cNvPr>
          <p:cNvSpPr>
            <a:spLocks noGrp="1"/>
          </p:cNvSpPr>
          <p:nvPr>
            <p:ph type="title"/>
          </p:nvPr>
        </p:nvSpPr>
        <p:spPr/>
        <p:txBody>
          <a:bodyPr/>
          <a:lstStyle/>
          <a:p>
            <a:r>
              <a:rPr lang="en-US" dirty="0"/>
              <a:t>Pray without ceasing</a:t>
            </a:r>
          </a:p>
        </p:txBody>
      </p:sp>
    </p:spTree>
    <p:extLst>
      <p:ext uri="{BB962C8B-B14F-4D97-AF65-F5344CB8AC3E}">
        <p14:creationId xmlns:p14="http://schemas.microsoft.com/office/powerpoint/2010/main" val="3571712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BD953F8F-CC21-538F-27D4-13C0FE1FC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808" y="0"/>
            <a:ext cx="5358384" cy="10287000"/>
          </a:xfrm>
          <a:prstGeom prst="rect">
            <a:avLst/>
          </a:prstGeom>
        </p:spPr>
      </p:pic>
      <p:sp>
        <p:nvSpPr>
          <p:cNvPr id="2" name="Text Placeholder 1"/>
          <p:cNvSpPr>
            <a:spLocks noGrp="1"/>
          </p:cNvSpPr>
          <p:nvPr>
            <p:ph type="body" sz="quarter" idx="10"/>
          </p:nvPr>
        </p:nvSpPr>
        <p:spPr/>
        <p:txBody>
          <a:bodyPr/>
          <a:lstStyle/>
          <a:p>
            <a:r>
              <a:rPr lang="en-US" dirty="0"/>
              <a:t>Statue of a Fate, from Tivoli, early 2nd century AD</a:t>
            </a:r>
          </a:p>
        </p:txBody>
      </p:sp>
      <p:sp>
        <p:nvSpPr>
          <p:cNvPr id="3" name="Text Placeholder 2"/>
          <p:cNvSpPr>
            <a:spLocks noGrp="1"/>
          </p:cNvSpPr>
          <p:nvPr>
            <p:ph type="body" sz="quarter" idx="12"/>
          </p:nvPr>
        </p:nvSpPr>
        <p:spPr/>
        <p:txBody>
          <a:bodyPr/>
          <a:lstStyle/>
          <a:p>
            <a:r>
              <a:rPr lang="en-US" dirty="0"/>
              <a:t>5:17</a:t>
            </a:r>
          </a:p>
        </p:txBody>
      </p:sp>
      <p:sp>
        <p:nvSpPr>
          <p:cNvPr id="4" name="Title 3"/>
          <p:cNvSpPr>
            <a:spLocks noGrp="1"/>
          </p:cNvSpPr>
          <p:nvPr>
            <p:ph type="title"/>
          </p:nvPr>
        </p:nvSpPr>
        <p:spPr/>
        <p:txBody>
          <a:bodyPr/>
          <a:lstStyle/>
          <a:p>
            <a:r>
              <a:rPr lang="en-US" dirty="0"/>
              <a:t>Pray without ceasing</a:t>
            </a:r>
          </a:p>
        </p:txBody>
      </p:sp>
    </p:spTree>
    <p:extLst>
      <p:ext uri="{BB962C8B-B14F-4D97-AF65-F5344CB8AC3E}">
        <p14:creationId xmlns:p14="http://schemas.microsoft.com/office/powerpoint/2010/main" val="300946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rving, artifact, stone carving, sculpture&#10;&#10;Description automatically generated">
            <a:extLst>
              <a:ext uri="{FF2B5EF4-FFF2-40B4-BE49-F238E27FC236}">
                <a16:creationId xmlns:a16="http://schemas.microsoft.com/office/drawing/2014/main" id="{05C939B5-292A-3A08-E9DA-1F9213421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324" y="0"/>
            <a:ext cx="8531352" cy="10287000"/>
          </a:xfrm>
          <a:prstGeom prst="rect">
            <a:avLst/>
          </a:prstGeom>
        </p:spPr>
      </p:pic>
      <p:sp>
        <p:nvSpPr>
          <p:cNvPr id="3" name="Text Placeholder 2"/>
          <p:cNvSpPr>
            <a:spLocks noGrp="1"/>
          </p:cNvSpPr>
          <p:nvPr>
            <p:ph type="body" sz="quarter" idx="10"/>
          </p:nvPr>
        </p:nvSpPr>
        <p:spPr/>
        <p:txBody>
          <a:bodyPr/>
          <a:lstStyle/>
          <a:p>
            <a:r>
              <a:rPr lang="en-US" dirty="0"/>
              <a:t>Sarcophagus depicting a woman in prayer, circa AD 300</a:t>
            </a:r>
          </a:p>
        </p:txBody>
      </p:sp>
      <p:sp>
        <p:nvSpPr>
          <p:cNvPr id="4" name="Text Placeholder 3"/>
          <p:cNvSpPr>
            <a:spLocks noGrp="1"/>
          </p:cNvSpPr>
          <p:nvPr>
            <p:ph type="body" sz="quarter" idx="12"/>
          </p:nvPr>
        </p:nvSpPr>
        <p:spPr/>
        <p:txBody>
          <a:bodyPr/>
          <a:lstStyle/>
          <a:p>
            <a:r>
              <a:rPr lang="en-US" dirty="0"/>
              <a:t>5:18</a:t>
            </a:r>
          </a:p>
        </p:txBody>
      </p:sp>
      <p:sp>
        <p:nvSpPr>
          <p:cNvPr id="2" name="Title 1"/>
          <p:cNvSpPr>
            <a:spLocks noGrp="1"/>
          </p:cNvSpPr>
          <p:nvPr>
            <p:ph type="title"/>
          </p:nvPr>
        </p:nvSpPr>
        <p:spPr/>
        <p:txBody>
          <a:bodyPr/>
          <a:lstStyle/>
          <a:p>
            <a:r>
              <a:rPr lang="en-US" dirty="0"/>
              <a:t>Give thanks in everything, since this is God’s will for you</a:t>
            </a:r>
          </a:p>
        </p:txBody>
      </p:sp>
    </p:spTree>
    <p:extLst>
      <p:ext uri="{BB962C8B-B14F-4D97-AF65-F5344CB8AC3E}">
        <p14:creationId xmlns:p14="http://schemas.microsoft.com/office/powerpoint/2010/main" val="33128322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ire, candle, heat, flame&#10;&#10;Description automatically generated">
            <a:extLst>
              <a:ext uri="{FF2B5EF4-FFF2-40B4-BE49-F238E27FC236}">
                <a16:creationId xmlns:a16="http://schemas.microsoft.com/office/drawing/2014/main" id="{C678CFB0-75C6-C18F-692A-470D8587E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Burning oil lamp at Nazareth Village</a:t>
            </a:r>
          </a:p>
        </p:txBody>
      </p:sp>
      <p:sp>
        <p:nvSpPr>
          <p:cNvPr id="3" name="Text Placeholder 2"/>
          <p:cNvSpPr>
            <a:spLocks noGrp="1"/>
          </p:cNvSpPr>
          <p:nvPr>
            <p:ph type="body" sz="quarter" idx="12"/>
          </p:nvPr>
        </p:nvSpPr>
        <p:spPr/>
        <p:txBody>
          <a:bodyPr/>
          <a:lstStyle/>
          <a:p>
            <a:r>
              <a:rPr lang="en-US" dirty="0"/>
              <a:t>5:19</a:t>
            </a:r>
          </a:p>
        </p:txBody>
      </p:sp>
      <p:sp>
        <p:nvSpPr>
          <p:cNvPr id="4" name="Title 3"/>
          <p:cNvSpPr>
            <a:spLocks noGrp="1"/>
          </p:cNvSpPr>
          <p:nvPr>
            <p:ph type="title"/>
          </p:nvPr>
        </p:nvSpPr>
        <p:spPr/>
        <p:txBody>
          <a:bodyPr/>
          <a:lstStyle/>
          <a:p>
            <a:r>
              <a:rPr lang="en-US" dirty="0"/>
              <a:t>Do not quench the Spirit</a:t>
            </a:r>
          </a:p>
        </p:txBody>
      </p:sp>
    </p:spTree>
    <p:extLst>
      <p:ext uri="{BB962C8B-B14F-4D97-AF65-F5344CB8AC3E}">
        <p14:creationId xmlns:p14="http://schemas.microsoft.com/office/powerpoint/2010/main" val="2478549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lack and white pottery&#10;&#10;Description automatically generated with low confidence">
            <a:extLst>
              <a:ext uri="{FF2B5EF4-FFF2-40B4-BE49-F238E27FC236}">
                <a16:creationId xmlns:a16="http://schemas.microsoft.com/office/drawing/2014/main" id="{7418F80F-5A89-CA02-489A-83F118244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 y="-534"/>
            <a:ext cx="18286101" cy="10288068"/>
          </a:xfrm>
          <a:prstGeom prst="rect">
            <a:avLst/>
          </a:prstGeom>
        </p:spPr>
      </p:pic>
      <p:sp>
        <p:nvSpPr>
          <p:cNvPr id="2" name="Text Placeholder 1"/>
          <p:cNvSpPr>
            <a:spLocks noGrp="1"/>
          </p:cNvSpPr>
          <p:nvPr>
            <p:ph type="body" sz="quarter" idx="10"/>
          </p:nvPr>
        </p:nvSpPr>
        <p:spPr/>
        <p:txBody>
          <a:bodyPr/>
          <a:lstStyle/>
          <a:p>
            <a:r>
              <a:rPr lang="en-US" dirty="0"/>
              <a:t>Krater depicting two women working to quench a funeral pyre, 4th century BC</a:t>
            </a:r>
          </a:p>
        </p:txBody>
      </p:sp>
      <p:sp>
        <p:nvSpPr>
          <p:cNvPr id="3" name="Text Placeholder 2"/>
          <p:cNvSpPr>
            <a:spLocks noGrp="1"/>
          </p:cNvSpPr>
          <p:nvPr>
            <p:ph type="body" sz="quarter" idx="12"/>
          </p:nvPr>
        </p:nvSpPr>
        <p:spPr/>
        <p:txBody>
          <a:bodyPr/>
          <a:lstStyle/>
          <a:p>
            <a:r>
              <a:rPr lang="en-US" dirty="0"/>
              <a:t>5:19</a:t>
            </a:r>
          </a:p>
        </p:txBody>
      </p:sp>
      <p:sp>
        <p:nvSpPr>
          <p:cNvPr id="4" name="Title 3"/>
          <p:cNvSpPr>
            <a:spLocks noGrp="1"/>
          </p:cNvSpPr>
          <p:nvPr>
            <p:ph type="title"/>
          </p:nvPr>
        </p:nvSpPr>
        <p:spPr/>
        <p:txBody>
          <a:bodyPr/>
          <a:lstStyle/>
          <a:p>
            <a:r>
              <a:rPr lang="en-US" dirty="0"/>
              <a:t>Do not quench the Spirit</a:t>
            </a:r>
          </a:p>
        </p:txBody>
      </p:sp>
    </p:spTree>
    <p:extLst>
      <p:ext uri="{BB962C8B-B14F-4D97-AF65-F5344CB8AC3E}">
        <p14:creationId xmlns:p14="http://schemas.microsoft.com/office/powerpoint/2010/main" val="3248310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 carving, carving, marble, artifact&#10;&#10;Description automatically generated">
            <a:extLst>
              <a:ext uri="{FF2B5EF4-FFF2-40B4-BE49-F238E27FC236}">
                <a16:creationId xmlns:a16="http://schemas.microsoft.com/office/drawing/2014/main" id="{1544B8BF-4998-090A-BD40-0C2505326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996" y="0"/>
            <a:ext cx="13780008" cy="10287000"/>
          </a:xfrm>
          <a:prstGeom prst="rect">
            <a:avLst/>
          </a:prstGeom>
        </p:spPr>
      </p:pic>
      <p:sp>
        <p:nvSpPr>
          <p:cNvPr id="3" name="Text Placeholder 2"/>
          <p:cNvSpPr>
            <a:spLocks noGrp="1"/>
          </p:cNvSpPr>
          <p:nvPr>
            <p:ph type="body" sz="quarter" idx="10"/>
          </p:nvPr>
        </p:nvSpPr>
        <p:spPr/>
        <p:txBody>
          <a:bodyPr/>
          <a:lstStyle/>
          <a:p>
            <a:r>
              <a:rPr lang="en-US" dirty="0"/>
              <a:t>Altar dedicated to Silvanus by Tiberius Claudius </a:t>
            </a:r>
            <a:r>
              <a:rPr lang="en-US" dirty="0" err="1"/>
              <a:t>Onesimus</a:t>
            </a:r>
            <a:r>
              <a:rPr lang="en-US" dirty="0"/>
              <a:t>, from Rome, 1st century AD</a:t>
            </a:r>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Do not despise prophecies</a:t>
            </a:r>
          </a:p>
        </p:txBody>
      </p:sp>
    </p:spTree>
    <p:extLst>
      <p:ext uri="{BB962C8B-B14F-4D97-AF65-F5344CB8AC3E}">
        <p14:creationId xmlns:p14="http://schemas.microsoft.com/office/powerpoint/2010/main" val="354575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iece of metal&#10;&#10;Description automatically generated with low confidence">
            <a:extLst>
              <a:ext uri="{FF2B5EF4-FFF2-40B4-BE49-F238E27FC236}">
                <a16:creationId xmlns:a16="http://schemas.microsoft.com/office/drawing/2014/main" id="{F2FFA749-7678-EAFD-8529-FCA52F3ED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044" y="-1"/>
            <a:ext cx="11533912" cy="10287002"/>
          </a:xfrm>
          <a:prstGeom prst="rect">
            <a:avLst/>
          </a:prstGeom>
        </p:spPr>
      </p:pic>
      <p:sp>
        <p:nvSpPr>
          <p:cNvPr id="2" name="Text Placeholder 1"/>
          <p:cNvSpPr>
            <a:spLocks noGrp="1"/>
          </p:cNvSpPr>
          <p:nvPr>
            <p:ph type="body" sz="quarter" idx="10"/>
          </p:nvPr>
        </p:nvSpPr>
        <p:spPr/>
        <p:txBody>
          <a:bodyPr/>
          <a:lstStyle/>
          <a:p>
            <a:r>
              <a:rPr lang="en-US" dirty="0"/>
              <a:t>Antikythera Mechanism, Fragment A, circa 130–70 BC</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But concerning the times and the seasons, brothers . . .</a:t>
            </a:r>
          </a:p>
        </p:txBody>
      </p:sp>
    </p:spTree>
    <p:extLst>
      <p:ext uri="{BB962C8B-B14F-4D97-AF65-F5344CB8AC3E}">
        <p14:creationId xmlns:p14="http://schemas.microsoft.com/office/powerpoint/2010/main" val="3318803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art, sky, tree&#10;&#10;Description automatically generated">
            <a:extLst>
              <a:ext uri="{FF2B5EF4-FFF2-40B4-BE49-F238E27FC236}">
                <a16:creationId xmlns:a16="http://schemas.microsoft.com/office/drawing/2014/main" id="{30C6633B-DF3B-1A51-F561-65A80F8D0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Traditional synagogue steps and shrine at Berea</a:t>
            </a:r>
          </a:p>
        </p:txBody>
      </p:sp>
      <p:sp>
        <p:nvSpPr>
          <p:cNvPr id="3" name="Text Placeholder 2"/>
          <p:cNvSpPr>
            <a:spLocks noGrp="1"/>
          </p:cNvSpPr>
          <p:nvPr>
            <p:ph type="body" sz="quarter" idx="12"/>
          </p:nvPr>
        </p:nvSpPr>
        <p:spPr/>
        <p:txBody>
          <a:bodyPr/>
          <a:lstStyle/>
          <a:p>
            <a:r>
              <a:rPr lang="en-US" dirty="0"/>
              <a:t>5:21</a:t>
            </a:r>
          </a:p>
        </p:txBody>
      </p:sp>
      <p:sp>
        <p:nvSpPr>
          <p:cNvPr id="4" name="Title 3"/>
          <p:cNvSpPr>
            <a:spLocks noGrp="1"/>
          </p:cNvSpPr>
          <p:nvPr>
            <p:ph type="title"/>
          </p:nvPr>
        </p:nvSpPr>
        <p:spPr/>
        <p:txBody>
          <a:bodyPr/>
          <a:lstStyle/>
          <a:p>
            <a:r>
              <a:rPr lang="en-US" dirty="0"/>
              <a:t>Test all things, hold fast what is good</a:t>
            </a:r>
          </a:p>
        </p:txBody>
      </p:sp>
    </p:spTree>
    <p:extLst>
      <p:ext uri="{BB962C8B-B14F-4D97-AF65-F5344CB8AC3E}">
        <p14:creationId xmlns:p14="http://schemas.microsoft.com/office/powerpoint/2010/main" val="9712124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iece of paper&#10;&#10;Description automatically generated with low confidence">
            <a:extLst>
              <a:ext uri="{FF2B5EF4-FFF2-40B4-BE49-F238E27FC236}">
                <a16:creationId xmlns:a16="http://schemas.microsoft.com/office/drawing/2014/main" id="{DCEA8971-038B-3D18-14CA-DF0D52BC7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0"/>
            <a:ext cx="15435072" cy="10287000"/>
          </a:xfrm>
          <a:prstGeom prst="rect">
            <a:avLst/>
          </a:prstGeom>
        </p:spPr>
      </p:pic>
      <p:sp>
        <p:nvSpPr>
          <p:cNvPr id="2" name="Text Placeholder 1"/>
          <p:cNvSpPr>
            <a:spLocks noGrp="1"/>
          </p:cNvSpPr>
          <p:nvPr>
            <p:ph type="body" sz="quarter" idx="10"/>
          </p:nvPr>
        </p:nvSpPr>
        <p:spPr/>
        <p:txBody>
          <a:bodyPr/>
          <a:lstStyle/>
          <a:p>
            <a:r>
              <a:rPr lang="en-US" dirty="0"/>
              <a:t>Dead Sea Psalms Scroll 11Q5, circa AD 30–50</a:t>
            </a:r>
          </a:p>
        </p:txBody>
      </p:sp>
      <p:sp>
        <p:nvSpPr>
          <p:cNvPr id="3" name="Text Placeholder 2"/>
          <p:cNvSpPr>
            <a:spLocks noGrp="1"/>
          </p:cNvSpPr>
          <p:nvPr>
            <p:ph type="body" sz="quarter" idx="12"/>
          </p:nvPr>
        </p:nvSpPr>
        <p:spPr/>
        <p:txBody>
          <a:bodyPr/>
          <a:lstStyle/>
          <a:p>
            <a:r>
              <a:rPr lang="en-US" dirty="0"/>
              <a:t>5:21</a:t>
            </a:r>
          </a:p>
        </p:txBody>
      </p:sp>
      <p:sp>
        <p:nvSpPr>
          <p:cNvPr id="4" name="Title 3"/>
          <p:cNvSpPr>
            <a:spLocks noGrp="1"/>
          </p:cNvSpPr>
          <p:nvPr>
            <p:ph type="title"/>
          </p:nvPr>
        </p:nvSpPr>
        <p:spPr/>
        <p:txBody>
          <a:bodyPr/>
          <a:lstStyle/>
          <a:p>
            <a:r>
              <a:rPr lang="en-US" dirty="0"/>
              <a:t>Test all things, hold fast what is good</a:t>
            </a:r>
          </a:p>
        </p:txBody>
      </p:sp>
    </p:spTree>
    <p:extLst>
      <p:ext uri="{BB962C8B-B14F-4D97-AF65-F5344CB8AC3E}">
        <p14:creationId xmlns:p14="http://schemas.microsoft.com/office/powerpoint/2010/main" val="259591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and a child&#10;&#10;Description automatically generated with low confidence">
            <a:extLst>
              <a:ext uri="{FF2B5EF4-FFF2-40B4-BE49-F238E27FC236}">
                <a16:creationId xmlns:a16="http://schemas.microsoft.com/office/drawing/2014/main" id="{52B6673C-35DF-6AC0-6FAE-0ADD3D53D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4BF686CE-AD79-624F-B37B-6C66C4A1CAC4}"/>
              </a:ext>
            </a:extLst>
          </p:cNvPr>
          <p:cNvSpPr>
            <a:spLocks noGrp="1"/>
          </p:cNvSpPr>
          <p:nvPr>
            <p:ph type="body" sz="quarter" idx="10"/>
          </p:nvPr>
        </p:nvSpPr>
        <p:spPr/>
        <p:txBody>
          <a:bodyPr/>
          <a:lstStyle/>
          <a:p>
            <a:r>
              <a:rPr lang="en-US" dirty="0"/>
              <a:t>Painting of lovers, from bedroom D of Villa </a:t>
            </a:r>
            <a:r>
              <a:rPr lang="en-US" dirty="0" err="1"/>
              <a:t>Farnesina</a:t>
            </a:r>
            <a:r>
              <a:rPr lang="en-US" dirty="0"/>
              <a:t> in Rome, 1st century AD</a:t>
            </a:r>
          </a:p>
        </p:txBody>
      </p:sp>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5:22</a:t>
            </a:r>
          </a:p>
        </p:txBody>
      </p:sp>
      <p:sp>
        <p:nvSpPr>
          <p:cNvPr id="4" name="Title 3">
            <a:extLst>
              <a:ext uri="{FF2B5EF4-FFF2-40B4-BE49-F238E27FC236}">
                <a16:creationId xmlns:a16="http://schemas.microsoft.com/office/drawing/2014/main" id="{DF653107-EE35-684C-A1CB-84676FD6A75F}"/>
              </a:ext>
            </a:extLst>
          </p:cNvPr>
          <p:cNvSpPr>
            <a:spLocks noGrp="1"/>
          </p:cNvSpPr>
          <p:nvPr>
            <p:ph type="title"/>
          </p:nvPr>
        </p:nvSpPr>
        <p:spPr/>
        <p:txBody>
          <a:bodyPr/>
          <a:lstStyle/>
          <a:p>
            <a:r>
              <a:rPr lang="en-US" dirty="0"/>
              <a:t>Avoid every form of evil</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848100"/>
            <a:ext cx="133470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575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ifact, carving, stone carving, relief&#10;&#10;Description automatically generated">
            <a:extLst>
              <a:ext uri="{FF2B5EF4-FFF2-40B4-BE49-F238E27FC236}">
                <a16:creationId xmlns:a16="http://schemas.microsoft.com/office/drawing/2014/main" id="{932E2C52-E2D9-B16A-1BB6-5DA3C9B96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Marble depiction of wrestlers, from Athens, 6th century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5:22</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Avoid every form of evil</a:t>
            </a:r>
          </a:p>
        </p:txBody>
      </p:sp>
    </p:spTree>
    <p:extLst>
      <p:ext uri="{BB962C8B-B14F-4D97-AF65-F5344CB8AC3E}">
        <p14:creationId xmlns:p14="http://schemas.microsoft.com/office/powerpoint/2010/main" val="3230761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kylix, cup, tableware, indoor&#10;&#10;Description automatically generated">
            <a:extLst>
              <a:ext uri="{FF2B5EF4-FFF2-40B4-BE49-F238E27FC236}">
                <a16:creationId xmlns:a16="http://schemas.microsoft.com/office/drawing/2014/main" id="{01F51F80-A55E-FAB9-B4DA-5C46516D5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Text Placeholder 9">
            <a:extLst>
              <a:ext uri="{FF2B5EF4-FFF2-40B4-BE49-F238E27FC236}">
                <a16:creationId xmlns:a16="http://schemas.microsoft.com/office/drawing/2014/main" id="{99366703-F9F3-4DDB-964C-857357DB09D9}"/>
              </a:ext>
            </a:extLst>
          </p:cNvPr>
          <p:cNvSpPr>
            <a:spLocks noGrp="1"/>
          </p:cNvSpPr>
          <p:nvPr>
            <p:ph type="body" sz="quarter" idx="10"/>
          </p:nvPr>
        </p:nvSpPr>
        <p:spPr/>
        <p:txBody>
          <a:bodyPr/>
          <a:lstStyle/>
          <a:p>
            <a:r>
              <a:rPr lang="en-US" dirty="0"/>
              <a:t>Vomiting young man at a symposium, head held by a blonde </a:t>
            </a:r>
            <a:r>
              <a:rPr lang="en-US" dirty="0" err="1"/>
              <a:t>hetaira</a:t>
            </a:r>
            <a:r>
              <a:rPr lang="en-US" dirty="0"/>
              <a:t>, circa 4th century BC</a:t>
            </a:r>
          </a:p>
        </p:txBody>
      </p:sp>
      <p:sp>
        <p:nvSpPr>
          <p:cNvPr id="3" name="Text Placeholder 2"/>
          <p:cNvSpPr>
            <a:spLocks noGrp="1"/>
          </p:cNvSpPr>
          <p:nvPr>
            <p:ph type="body" sz="quarter" idx="12"/>
          </p:nvPr>
        </p:nvSpPr>
        <p:spPr/>
        <p:txBody>
          <a:bodyPr/>
          <a:lstStyle/>
          <a:p>
            <a:r>
              <a:rPr lang="en-US" dirty="0"/>
              <a:t>5:22</a:t>
            </a:r>
          </a:p>
        </p:txBody>
      </p:sp>
      <p:sp>
        <p:nvSpPr>
          <p:cNvPr id="4" name="Title 3"/>
          <p:cNvSpPr>
            <a:spLocks noGrp="1"/>
          </p:cNvSpPr>
          <p:nvPr>
            <p:ph type="title"/>
          </p:nvPr>
        </p:nvSpPr>
        <p:spPr/>
        <p:txBody>
          <a:bodyPr/>
          <a:lstStyle/>
          <a:p>
            <a:r>
              <a:rPr lang="en-US" dirty="0"/>
              <a:t>Avoid every form of evil</a:t>
            </a:r>
          </a:p>
        </p:txBody>
      </p:sp>
    </p:spTree>
    <p:extLst>
      <p:ext uri="{BB962C8B-B14F-4D97-AF65-F5344CB8AC3E}">
        <p14:creationId xmlns:p14="http://schemas.microsoft.com/office/powerpoint/2010/main" val="2766825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blue vases on a white stand&#10;&#10;Description automatically generated with low confidence">
            <a:extLst>
              <a:ext uri="{FF2B5EF4-FFF2-40B4-BE49-F238E27FC236}">
                <a16:creationId xmlns:a16="http://schemas.microsoft.com/office/drawing/2014/main" id="{E6DC1047-6EE4-D707-8284-5C9D93E84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956" y="0"/>
            <a:ext cx="12134088" cy="10287000"/>
          </a:xfrm>
          <a:prstGeom prst="rect">
            <a:avLst/>
          </a:prstGeom>
        </p:spPr>
      </p:pic>
      <p:sp>
        <p:nvSpPr>
          <p:cNvPr id="2" name="Text Placeholder 1"/>
          <p:cNvSpPr>
            <a:spLocks noGrp="1"/>
          </p:cNvSpPr>
          <p:nvPr>
            <p:ph type="body" sz="quarter" idx="10"/>
          </p:nvPr>
        </p:nvSpPr>
        <p:spPr/>
        <p:txBody>
          <a:bodyPr/>
          <a:lstStyle/>
          <a:p>
            <a:r>
              <a:rPr lang="en-US" dirty="0"/>
              <a:t>Free-blown glass perfume vessels, 1st century AD</a:t>
            </a:r>
          </a:p>
        </p:txBody>
      </p:sp>
      <p:sp>
        <p:nvSpPr>
          <p:cNvPr id="3" name="Text Placeholder 2"/>
          <p:cNvSpPr>
            <a:spLocks noGrp="1"/>
          </p:cNvSpPr>
          <p:nvPr>
            <p:ph type="body" sz="quarter" idx="12"/>
          </p:nvPr>
        </p:nvSpPr>
        <p:spPr/>
        <p:txBody>
          <a:bodyPr/>
          <a:lstStyle/>
          <a:p>
            <a:r>
              <a:rPr lang="en-US" dirty="0"/>
              <a:t>5:23</a:t>
            </a:r>
          </a:p>
        </p:txBody>
      </p:sp>
      <p:sp>
        <p:nvSpPr>
          <p:cNvPr id="4" name="Title 3"/>
          <p:cNvSpPr>
            <a:spLocks noGrp="1"/>
          </p:cNvSpPr>
          <p:nvPr>
            <p:ph type="title"/>
          </p:nvPr>
        </p:nvSpPr>
        <p:spPr/>
        <p:txBody>
          <a:bodyPr/>
          <a:lstStyle/>
          <a:p>
            <a:r>
              <a:rPr lang="en-US" dirty="0"/>
              <a:t>May your spirit and soul and body be kept complete</a:t>
            </a:r>
          </a:p>
        </p:txBody>
      </p:sp>
    </p:spTree>
    <p:extLst>
      <p:ext uri="{BB962C8B-B14F-4D97-AF65-F5344CB8AC3E}">
        <p14:creationId xmlns:p14="http://schemas.microsoft.com/office/powerpoint/2010/main" val="30026033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apis_4528r_full_1199_1671__0_nat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39" y="555794"/>
            <a:ext cx="8086722" cy="9338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Letter from a man to his mother regarding his journey, from Egypt, 2nd century AD</a:t>
            </a:r>
          </a:p>
        </p:txBody>
      </p:sp>
      <p:sp>
        <p:nvSpPr>
          <p:cNvPr id="3" name="Text Placeholder 2"/>
          <p:cNvSpPr>
            <a:spLocks noGrp="1"/>
          </p:cNvSpPr>
          <p:nvPr>
            <p:ph type="body" sz="quarter" idx="12"/>
          </p:nvPr>
        </p:nvSpPr>
        <p:spPr/>
        <p:txBody>
          <a:bodyPr/>
          <a:lstStyle/>
          <a:p>
            <a:r>
              <a:rPr lang="en-US" dirty="0"/>
              <a:t>5:23</a:t>
            </a:r>
          </a:p>
        </p:txBody>
      </p:sp>
      <p:sp>
        <p:nvSpPr>
          <p:cNvPr id="4" name="Title 3"/>
          <p:cNvSpPr>
            <a:spLocks noGrp="1"/>
          </p:cNvSpPr>
          <p:nvPr>
            <p:ph type="title"/>
          </p:nvPr>
        </p:nvSpPr>
        <p:spPr/>
        <p:txBody>
          <a:bodyPr/>
          <a:lstStyle/>
          <a:p>
            <a:r>
              <a:rPr lang="en-US" dirty="0"/>
              <a:t>May your spirit and soul and body be kept complete</a:t>
            </a:r>
          </a:p>
        </p:txBody>
      </p:sp>
    </p:spTree>
    <p:extLst>
      <p:ext uri="{BB962C8B-B14F-4D97-AF65-F5344CB8AC3E}">
        <p14:creationId xmlns:p14="http://schemas.microsoft.com/office/powerpoint/2010/main" val="33841497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unset over a city&#10;&#10;Description automatically generated with low confidence">
            <a:extLst>
              <a:ext uri="{FF2B5EF4-FFF2-40B4-BE49-F238E27FC236}">
                <a16:creationId xmlns:a16="http://schemas.microsoft.com/office/drawing/2014/main" id="{24E5033D-CAEA-34B4-10F9-E0D5178E3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Sunrise over the Mount of Olives</a:t>
            </a:r>
          </a:p>
        </p:txBody>
      </p:sp>
      <p:sp>
        <p:nvSpPr>
          <p:cNvPr id="3" name="Text Placeholder 2"/>
          <p:cNvSpPr>
            <a:spLocks noGrp="1"/>
          </p:cNvSpPr>
          <p:nvPr>
            <p:ph type="body" sz="quarter" idx="12"/>
          </p:nvPr>
        </p:nvSpPr>
        <p:spPr/>
        <p:txBody>
          <a:bodyPr/>
          <a:lstStyle/>
          <a:p>
            <a:r>
              <a:rPr lang="en-US" dirty="0"/>
              <a:t>5:23</a:t>
            </a:r>
          </a:p>
        </p:txBody>
      </p:sp>
      <p:sp>
        <p:nvSpPr>
          <p:cNvPr id="4" name="Title 3"/>
          <p:cNvSpPr>
            <a:spLocks noGrp="1"/>
          </p:cNvSpPr>
          <p:nvPr>
            <p:ph type="title"/>
          </p:nvPr>
        </p:nvSpPr>
        <p:spPr/>
        <p:txBody>
          <a:bodyPr/>
          <a:lstStyle/>
          <a:p>
            <a:r>
              <a:rPr lang="en-US" dirty="0"/>
              <a:t>May you be without blame at the coming of our Lord Jesus Christ</a:t>
            </a:r>
          </a:p>
        </p:txBody>
      </p:sp>
    </p:spTree>
    <p:extLst>
      <p:ext uri="{BB962C8B-B14F-4D97-AF65-F5344CB8AC3E}">
        <p14:creationId xmlns:p14="http://schemas.microsoft.com/office/powerpoint/2010/main" val="6847678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ulpture of a person's face&#10;&#10;Description automatically generated with low confidence">
            <a:extLst>
              <a:ext uri="{FF2B5EF4-FFF2-40B4-BE49-F238E27FC236}">
                <a16:creationId xmlns:a16="http://schemas.microsoft.com/office/drawing/2014/main" id="{86D5C924-2664-23A0-6DEA-18547144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124" y="0"/>
            <a:ext cx="9445752" cy="10287000"/>
          </a:xfrm>
          <a:prstGeom prst="rect">
            <a:avLst/>
          </a:prstGeom>
        </p:spPr>
      </p:pic>
      <p:sp>
        <p:nvSpPr>
          <p:cNvPr id="2" name="Text Placeholder 1"/>
          <p:cNvSpPr>
            <a:spLocks noGrp="1"/>
          </p:cNvSpPr>
          <p:nvPr>
            <p:ph type="body" sz="quarter" idx="10"/>
          </p:nvPr>
        </p:nvSpPr>
        <p:spPr/>
        <p:txBody>
          <a:bodyPr/>
          <a:lstStyle/>
          <a:p>
            <a:r>
              <a:rPr lang="en-US" dirty="0"/>
              <a:t>Unfinished bust of Socrates, Roman period</a:t>
            </a:r>
          </a:p>
        </p:txBody>
      </p:sp>
      <p:sp>
        <p:nvSpPr>
          <p:cNvPr id="3" name="Text Placeholder 2"/>
          <p:cNvSpPr>
            <a:spLocks noGrp="1"/>
          </p:cNvSpPr>
          <p:nvPr>
            <p:ph type="body" sz="quarter" idx="12"/>
          </p:nvPr>
        </p:nvSpPr>
        <p:spPr/>
        <p:txBody>
          <a:bodyPr/>
          <a:lstStyle/>
          <a:p>
            <a:r>
              <a:rPr lang="en-US" dirty="0"/>
              <a:t>5:24</a:t>
            </a:r>
          </a:p>
        </p:txBody>
      </p:sp>
      <p:sp>
        <p:nvSpPr>
          <p:cNvPr id="4" name="Title 3"/>
          <p:cNvSpPr>
            <a:spLocks noGrp="1"/>
          </p:cNvSpPr>
          <p:nvPr>
            <p:ph type="title"/>
          </p:nvPr>
        </p:nvSpPr>
        <p:spPr/>
        <p:txBody>
          <a:bodyPr/>
          <a:lstStyle/>
          <a:p>
            <a:r>
              <a:rPr lang="en-US" dirty="0"/>
              <a:t>Faithful is He who calls you, and He will surely bring it to pass</a:t>
            </a:r>
          </a:p>
        </p:txBody>
      </p:sp>
    </p:spTree>
    <p:extLst>
      <p:ext uri="{BB962C8B-B14F-4D97-AF65-F5344CB8AC3E}">
        <p14:creationId xmlns:p14="http://schemas.microsoft.com/office/powerpoint/2010/main" val="17623944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10;&#10;Description automatically generated">
            <a:extLst>
              <a:ext uri="{FF2B5EF4-FFF2-40B4-BE49-F238E27FC236}">
                <a16:creationId xmlns:a16="http://schemas.microsoft.com/office/drawing/2014/main" id="{AE1298E1-472A-BB05-475E-9CDAEE43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Unfinished bronze arrowheads, from </a:t>
            </a:r>
            <a:r>
              <a:rPr lang="en-US" dirty="0" err="1"/>
              <a:t>Saruq</a:t>
            </a:r>
            <a:r>
              <a:rPr lang="en-US" dirty="0"/>
              <a:t> Al-</a:t>
            </a:r>
            <a:r>
              <a:rPr lang="en-US" dirty="0" err="1"/>
              <a:t>Hadid</a:t>
            </a:r>
            <a:r>
              <a:rPr lang="en-US" dirty="0"/>
              <a:t>, Iron Age</a:t>
            </a:r>
          </a:p>
        </p:txBody>
      </p:sp>
      <p:sp>
        <p:nvSpPr>
          <p:cNvPr id="3" name="Text Placeholder 2"/>
          <p:cNvSpPr>
            <a:spLocks noGrp="1"/>
          </p:cNvSpPr>
          <p:nvPr>
            <p:ph type="body" sz="quarter" idx="12"/>
          </p:nvPr>
        </p:nvSpPr>
        <p:spPr/>
        <p:txBody>
          <a:bodyPr/>
          <a:lstStyle/>
          <a:p>
            <a:r>
              <a:rPr lang="en-US" dirty="0"/>
              <a:t>5:24</a:t>
            </a:r>
          </a:p>
        </p:txBody>
      </p:sp>
      <p:sp>
        <p:nvSpPr>
          <p:cNvPr id="4" name="Title 3"/>
          <p:cNvSpPr>
            <a:spLocks noGrp="1"/>
          </p:cNvSpPr>
          <p:nvPr>
            <p:ph type="title"/>
          </p:nvPr>
        </p:nvSpPr>
        <p:spPr/>
        <p:txBody>
          <a:bodyPr/>
          <a:lstStyle/>
          <a:p>
            <a:r>
              <a:rPr lang="en-US" dirty="0"/>
              <a:t>Faithful is He who calls you, and He will surely bring it to pass</a:t>
            </a:r>
          </a:p>
        </p:txBody>
      </p:sp>
    </p:spTree>
    <p:extLst>
      <p:ext uri="{BB962C8B-B14F-4D97-AF65-F5344CB8AC3E}">
        <p14:creationId xmlns:p14="http://schemas.microsoft.com/office/powerpoint/2010/main" val="2959893840"/>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159</TotalTime>
  <Words>13694</Words>
  <Application>Microsoft Office PowerPoint</Application>
  <PresentationFormat>Custom</PresentationFormat>
  <Paragraphs>854</Paragraphs>
  <Slides>113</Slides>
  <Notes>113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ＭＳ Ｐゴシック</vt:lpstr>
      <vt:lpstr>Arial</vt:lpstr>
      <vt:lpstr>Calibri</vt:lpstr>
      <vt:lpstr>Times New Roman</vt:lpstr>
      <vt:lpstr>PhotoCompanion</vt:lpstr>
      <vt:lpstr>1 Thessalonians 5</vt:lpstr>
      <vt:lpstr>1 Thessalonians 5</vt:lpstr>
      <vt:lpstr>But concerning the times and the seasons, brothers . . .</vt:lpstr>
      <vt:lpstr>But concerning the times and the seasons, brothers . . .</vt:lpstr>
      <vt:lpstr>But concerning the times and the seasons, brothers . . .</vt:lpstr>
      <vt:lpstr>But concerning the times and the seasons, brothers . . .</vt:lpstr>
      <vt:lpstr>But concerning the times and the seasons, brothers . . .</vt:lpstr>
      <vt:lpstr>But concerning the times and the seasons, brothers . . .</vt:lpstr>
      <vt:lpstr>But concerning the times and the seasons, brothers . . .</vt:lpstr>
      <vt:lpstr>But concerning the times and the seasons, brothers . . .</vt:lpstr>
      <vt:lpstr>But concerning the times and the seasons, brothers . . .</vt:lpstr>
      <vt:lpstr>For you yourselves well know that the day of the Lord is coming as a thief in the night</vt:lpstr>
      <vt:lpstr>For you yourselves well know that the day of the Lord is coming as a thief in the night</vt:lpstr>
      <vt:lpstr>For you yourselves well know that the day of the Lord is coming as a thief in the night</vt:lpstr>
      <vt:lpstr>When they are saying, “Peace and safety,” then sudden destruction will overtake them</vt:lpstr>
      <vt:lpstr>When they are saying, “Peace and safety,” then sudden destruction will overtake them</vt:lpstr>
      <vt:lpstr>As the birth pains of a woman with child, and they shall certainly not escape</vt:lpstr>
      <vt:lpstr>As the birth pains of a woman with child, and they shall certainly not escape</vt:lpstr>
      <vt:lpstr>As the birth pains of a woman with child, and they shall certainly not escape</vt:lpstr>
      <vt:lpstr>As the birth pains of a woman with child, and they shall certainly not escape</vt:lpstr>
      <vt:lpstr>You, brothers, are not in darkness</vt:lpstr>
      <vt:lpstr>You, brothers, are not in darkness, that the day should overtake you like a thief</vt:lpstr>
      <vt:lpstr>You, brothers, are not in darkness, that the day should overtake you like a thief</vt:lpstr>
      <vt:lpstr>For you are all sons of light and sons of the day. We are neither of the night nor of darkness</vt:lpstr>
      <vt:lpstr>For you are all sons of light and sons of the day. We are neither of the night nor of darkness</vt:lpstr>
      <vt:lpstr>So then let us not sleep as do the rest</vt:lpstr>
      <vt:lpstr>So then let us not sleep as do the rest, but let us watch and be sober</vt:lpstr>
      <vt:lpstr>So then let us not sleep as do the rest, but let us watch and be sober</vt:lpstr>
      <vt:lpstr>So then let us not sleep as do the rest, but let us watch and be sober</vt:lpstr>
      <vt:lpstr>For those who sleep sleep at night</vt:lpstr>
      <vt:lpstr>For those who sleep sleep at night</vt:lpstr>
      <vt:lpstr>For those who sleep sleep at night</vt:lpstr>
      <vt:lpstr>For those who sleep sleep at night</vt:lpstr>
      <vt:lpstr>Those who get drunk are drunk at night</vt:lpstr>
      <vt:lpstr>Those who get drunk are drunk at night</vt:lpstr>
      <vt:lpstr>Those who get drunk are drunk at night</vt:lpstr>
      <vt:lpstr>Those who get drunk are drunk at night</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Having put on the breastplate of faith and love, and for a helmet the hope of salvation</vt:lpstr>
      <vt:lpstr>For God has not destined us for wrath, but for obtaining salvation</vt:lpstr>
      <vt:lpstr>He died for us, that whether we are awake or asleep we may live with Him</vt:lpstr>
      <vt:lpstr>He died for us, that whether we are awake or asleep we may live with Him</vt:lpstr>
      <vt:lpstr>Therefore encourage one another and build each other up</vt:lpstr>
      <vt:lpstr>Therefore encourage one another and build each other up</vt:lpstr>
      <vt:lpstr>Therefore encourage one another and build each other up</vt:lpstr>
      <vt:lpstr>Therefore encourage one another and build each other up</vt:lpstr>
      <vt:lpstr>Therefore encourage one another and build each other up</vt:lpstr>
      <vt:lpstr>Therefore encourage one another and build each other up</vt:lpstr>
      <vt:lpstr>Recognize those who labor among you and are over you in the Lord and admonish you</vt:lpstr>
      <vt:lpstr>Recognize those who labor among you and are over you in the Lord and admonish you</vt:lpstr>
      <vt:lpstr>Recognize those who labor among you and are over you in the Lord and admonish you</vt:lpstr>
      <vt:lpstr>Recognize those who labor among you and are over you in the Lord and admonish you</vt:lpstr>
      <vt:lpstr>Recognize those who labor among you and are over you in the Lord and admonish you</vt:lpstr>
      <vt:lpstr>You should esteem them very highly in love on account of their work</vt:lpstr>
      <vt:lpstr>Live in peace with one another</vt:lpstr>
      <vt:lpstr>And we exhort you, brothers, admonish the disorderly</vt:lpstr>
      <vt:lpstr>And we exhort you, brothers, admonish the disorderly</vt:lpstr>
      <vt:lpstr>Encourage the fainthearted, support the weak</vt:lpstr>
      <vt:lpstr>Encourage the fainthearted, support the weak</vt:lpstr>
      <vt:lpstr>See to it that no one repays evil for evil</vt:lpstr>
      <vt:lpstr>But seek what is good for one another and for all men</vt:lpstr>
      <vt:lpstr>Rejoice always</vt:lpstr>
      <vt:lpstr>Pray without ceasing</vt:lpstr>
      <vt:lpstr>Pray without ceasing</vt:lpstr>
      <vt:lpstr>Give thanks in everything, since this is God’s will for you</vt:lpstr>
      <vt:lpstr>Do not quench the Spirit</vt:lpstr>
      <vt:lpstr>Do not quench the Spirit</vt:lpstr>
      <vt:lpstr>Do not despise prophecies</vt:lpstr>
      <vt:lpstr>Test all things, hold fast what is good</vt:lpstr>
      <vt:lpstr>Test all things, hold fast what is good</vt:lpstr>
      <vt:lpstr>Avoid every form of evil</vt:lpstr>
      <vt:lpstr>Avoid every form of evil</vt:lpstr>
      <vt:lpstr>Avoid every form of evil</vt:lpstr>
      <vt:lpstr>May your spirit and soul and body be kept complete</vt:lpstr>
      <vt:lpstr>May your spirit and soul and body be kept complete</vt:lpstr>
      <vt:lpstr>May you be without blame at the coming of our Lord Jesus Christ</vt:lpstr>
      <vt:lpstr>Faithful is He who calls you, and He will surely bring it to pass</vt:lpstr>
      <vt:lpstr>Faithful is He who calls you, and He will surely bring it to pass</vt:lpstr>
      <vt:lpstr>Faithful is He who calls you, and He will surely bring it to pass</vt:lpstr>
      <vt:lpstr>Brothers, pray for us</vt:lpstr>
      <vt:lpstr>Greet all the brothers</vt:lpstr>
      <vt:lpstr>Greet all the brothers with a holy kiss</vt:lpstr>
      <vt:lpstr>Greet all the brothers with a holy kiss</vt:lpstr>
      <vt:lpstr>Greet all the brothers with a holy kiss</vt:lpstr>
      <vt:lpstr>Greet all the brothers with a holy kiss</vt:lpstr>
      <vt:lpstr>I adjure you by the Lord</vt:lpstr>
      <vt:lpstr>I adjure you by the Lord that this epistle be read to all the brothers</vt:lpstr>
      <vt:lpstr>I adjure you by the Lord that this epistle be read to all the brothers</vt:lpstr>
      <vt:lpstr>I adjure you by the Lord that this epistle be read to all the brothers</vt:lpstr>
      <vt:lpstr>The grace of our Lord Jesus Christ be with you</vt:lpstr>
      <vt:lpstr>The grace of our Lord Jesus Christ be with you</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5, Photo Companion to the Bible</dc:title>
  <dc:subject>Photo Companion to the Bible</dc:subject>
  <dc:creator>BiblePlaces.com</dc:creator>
  <cp:lastModifiedBy>Todd Bolen</cp:lastModifiedBy>
  <cp:revision>17</cp:revision>
  <dcterms:created xsi:type="dcterms:W3CDTF">2020-03-21T22:43:51Z</dcterms:created>
  <dcterms:modified xsi:type="dcterms:W3CDTF">2024-02-16T05:20:35Z</dcterms:modified>
</cp:coreProperties>
</file>