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9"/>
  </p:notesMasterIdLst>
  <p:sldIdLst>
    <p:sldId id="877" r:id="rId2"/>
    <p:sldId id="954" r:id="rId3"/>
    <p:sldId id="922" r:id="rId4"/>
    <p:sldId id="916" r:id="rId5"/>
    <p:sldId id="390" r:id="rId6"/>
    <p:sldId id="668" r:id="rId7"/>
    <p:sldId id="669" r:id="rId8"/>
    <p:sldId id="929" r:id="rId9"/>
    <p:sldId id="952" r:id="rId10"/>
    <p:sldId id="926" r:id="rId11"/>
    <p:sldId id="416" r:id="rId12"/>
    <p:sldId id="417" r:id="rId13"/>
    <p:sldId id="373" r:id="rId14"/>
    <p:sldId id="927" r:id="rId15"/>
    <p:sldId id="928" r:id="rId16"/>
    <p:sldId id="389" r:id="rId17"/>
    <p:sldId id="364" r:id="rId18"/>
    <p:sldId id="418" r:id="rId19"/>
    <p:sldId id="391" r:id="rId20"/>
    <p:sldId id="365" r:id="rId21"/>
    <p:sldId id="923" r:id="rId22"/>
    <p:sldId id="366" r:id="rId23"/>
    <p:sldId id="367" r:id="rId24"/>
    <p:sldId id="368" r:id="rId25"/>
    <p:sldId id="360" r:id="rId26"/>
    <p:sldId id="395" r:id="rId27"/>
    <p:sldId id="924" r:id="rId28"/>
    <p:sldId id="393" r:id="rId29"/>
    <p:sldId id="376" r:id="rId30"/>
    <p:sldId id="375" r:id="rId31"/>
    <p:sldId id="919" r:id="rId32"/>
    <p:sldId id="379" r:id="rId33"/>
    <p:sldId id="396" r:id="rId34"/>
    <p:sldId id="377" r:id="rId35"/>
    <p:sldId id="398" r:id="rId36"/>
    <p:sldId id="399" r:id="rId37"/>
    <p:sldId id="397" r:id="rId38"/>
    <p:sldId id="400" r:id="rId39"/>
    <p:sldId id="380" r:id="rId40"/>
    <p:sldId id="401" r:id="rId41"/>
    <p:sldId id="403" r:id="rId42"/>
    <p:sldId id="371" r:id="rId43"/>
    <p:sldId id="415" r:id="rId44"/>
    <p:sldId id="953" r:id="rId45"/>
    <p:sldId id="921" r:id="rId46"/>
    <p:sldId id="406" r:id="rId47"/>
    <p:sldId id="915" r:id="rId48"/>
    <p:sldId id="381" r:id="rId49"/>
    <p:sldId id="382" r:id="rId50"/>
    <p:sldId id="383" r:id="rId51"/>
    <p:sldId id="410" r:id="rId52"/>
    <p:sldId id="407" r:id="rId53"/>
    <p:sldId id="409" r:id="rId54"/>
    <p:sldId id="408" r:id="rId55"/>
    <p:sldId id="384" r:id="rId56"/>
    <p:sldId id="411" r:id="rId57"/>
    <p:sldId id="369" r:id="rId58"/>
    <p:sldId id="920" r:id="rId59"/>
    <p:sldId id="347" r:id="rId60"/>
    <p:sldId id="412" r:id="rId61"/>
    <p:sldId id="370" r:id="rId62"/>
    <p:sldId id="385" r:id="rId63"/>
    <p:sldId id="386" r:id="rId64"/>
    <p:sldId id="413" r:id="rId65"/>
    <p:sldId id="387" r:id="rId66"/>
    <p:sldId id="925" r:id="rId67"/>
    <p:sldId id="505" r:id="rId68"/>
  </p:sldIdLst>
  <p:sldSz cx="18288000" cy="10287000"/>
  <p:notesSz cx="6858000" cy="9144000"/>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FEFFFF"/>
    <a:srgbClr val="FEFF00"/>
    <a:srgbClr val="01EE6C"/>
    <a:srgbClr val="0688FF"/>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2" autoAdjust="0"/>
    <p:restoredTop sz="76028" autoAdjust="0"/>
  </p:normalViewPr>
  <p:slideViewPr>
    <p:cSldViewPr snapToGrid="0" snapToObjects="1">
      <p:cViewPr varScale="1">
        <p:scale>
          <a:sx n="56" d="100"/>
          <a:sy n="56" d="100"/>
        </p:scale>
        <p:origin x="1452" y="72"/>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p:scale>
          <a:sx n="100" d="100"/>
          <a:sy n="100" d="100"/>
        </p:scale>
        <p:origin x="3468" y="-4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Bolen" userId="a511567d1bf03c50" providerId="LiveId" clId="{2F5EFAAC-2F58-49E2-A4DA-37E7389E6572}"/>
    <pc:docChg chg="custSel modSld">
      <pc:chgData name="Todd Bolen" userId="a511567d1bf03c50" providerId="LiveId" clId="{2F5EFAAC-2F58-49E2-A4DA-37E7389E6572}" dt="2023-09-26T20:57:00.593" v="0" actId="478"/>
      <pc:docMkLst>
        <pc:docMk/>
      </pc:docMkLst>
      <pc:sldChg chg="delSp mod">
        <pc:chgData name="Todd Bolen" userId="a511567d1bf03c50" providerId="LiveId" clId="{2F5EFAAC-2F58-49E2-A4DA-37E7389E6572}" dt="2023-09-26T20:57:00.593" v="0" actId="478"/>
        <pc:sldMkLst>
          <pc:docMk/>
          <pc:sldMk cId="3828956429" sldId="366"/>
        </pc:sldMkLst>
        <pc:spChg chg="del">
          <ac:chgData name="Todd Bolen" userId="a511567d1bf03c50" providerId="LiveId" clId="{2F5EFAAC-2F58-49E2-A4DA-37E7389E6572}" dt="2023-09-26T20:57:00.593" v="0" actId="478"/>
          <ac:spMkLst>
            <pc:docMk/>
            <pc:sldMk cId="3828956429" sldId="366"/>
            <ac:spMk id="6" creationId="{E33C3CD7-1185-4350-8DCF-D6F1A8E9DE87}"/>
          </ac:spMkLst>
        </pc:spChg>
      </pc:sldChg>
    </pc:docChg>
  </pc:docChgLst>
  <pc:docChgLst>
    <pc:chgData name="Katie Bolen" userId="aa78ffc0c2b120ec" providerId="LiveId" clId="{8A6C52FE-D575-4E5B-B13A-323856294593}"/>
    <pc:docChg chg="custSel addSld delSld modSld">
      <pc:chgData name="Katie Bolen" userId="aa78ffc0c2b120ec" providerId="LiveId" clId="{8A6C52FE-D575-4E5B-B13A-323856294593}" dt="2023-05-24T00:03:58.360" v="7" actId="478"/>
      <pc:docMkLst>
        <pc:docMk/>
      </pc:docMkLst>
      <pc:sldChg chg="del">
        <pc:chgData name="Katie Bolen" userId="aa78ffc0c2b120ec" providerId="LiveId" clId="{8A6C52FE-D575-4E5B-B13A-323856294593}" dt="2023-05-10T16:57:09.242" v="2" actId="47"/>
        <pc:sldMkLst>
          <pc:docMk/>
          <pc:sldMk cId="4103044077" sldId="289"/>
        </pc:sldMkLst>
      </pc:sldChg>
      <pc:sldChg chg="addSp delSp modSp mod">
        <pc:chgData name="Katie Bolen" userId="aa78ffc0c2b120ec" providerId="LiveId" clId="{8A6C52FE-D575-4E5B-B13A-323856294593}" dt="2023-05-24T00:03:58.360" v="7" actId="478"/>
        <pc:sldMkLst>
          <pc:docMk/>
          <pc:sldMk cId="866738963" sldId="365"/>
        </pc:sldMkLst>
        <pc:picChg chg="del mod">
          <ac:chgData name="Katie Bolen" userId="aa78ffc0c2b120ec" providerId="LiveId" clId="{8A6C52FE-D575-4E5B-B13A-323856294593}" dt="2023-05-24T00:03:58.360" v="7" actId="478"/>
          <ac:picMkLst>
            <pc:docMk/>
            <pc:sldMk cId="866738963" sldId="365"/>
            <ac:picMk id="6" creationId="{09D747E1-2842-CE9D-1EF0-C492F175120A}"/>
          </ac:picMkLst>
        </pc:picChg>
        <pc:picChg chg="add mod ord">
          <ac:chgData name="Katie Bolen" userId="aa78ffc0c2b120ec" providerId="LiveId" clId="{8A6C52FE-D575-4E5B-B13A-323856294593}" dt="2023-05-24T00:03:57.930" v="5" actId="27614"/>
          <ac:picMkLst>
            <pc:docMk/>
            <pc:sldMk cId="866738963" sldId="365"/>
            <ac:picMk id="7" creationId="{63770916-6314-2DA9-70AF-3F9BBF1E18DB}"/>
          </ac:picMkLst>
        </pc:picChg>
      </pc:sldChg>
      <pc:sldChg chg="modSp add mod">
        <pc:chgData name="Katie Bolen" userId="aa78ffc0c2b120ec" providerId="LiveId" clId="{8A6C52FE-D575-4E5B-B13A-323856294593}" dt="2023-05-10T16:57:05.180" v="1" actId="20577"/>
        <pc:sldMkLst>
          <pc:docMk/>
          <pc:sldMk cId="137250162" sldId="877"/>
        </pc:sldMkLst>
        <pc:spChg chg="mod">
          <ac:chgData name="Katie Bolen" userId="aa78ffc0c2b120ec" providerId="LiveId" clId="{8A6C52FE-D575-4E5B-B13A-323856294593}" dt="2023-05-10T16:57:05.180" v="1" actId="20577"/>
          <ac:spMkLst>
            <pc:docMk/>
            <pc:sldMk cId="137250162" sldId="877"/>
            <ac:spMk id="5" creationId="{00000000-0000-0000-0000-000000000000}"/>
          </ac:spMkLst>
        </pc:spChg>
      </pc:sldChg>
    </pc:docChg>
  </pc:docChgLst>
  <pc:docChgLst>
    <pc:chgData name="Katie Bolen" userId="aa78ffc0c2b120ec" providerId="LiveId" clId="{561CE358-F5C0-492F-A28F-D4D3CCFA63FF}"/>
    <pc:docChg chg="custSel modSld">
      <pc:chgData name="Katie Bolen" userId="aa78ffc0c2b120ec" providerId="LiveId" clId="{561CE358-F5C0-492F-A28F-D4D3CCFA63FF}" dt="2023-03-29T22:48:29.454" v="10" actId="478"/>
      <pc:docMkLst>
        <pc:docMk/>
      </pc:docMkLst>
      <pc:sldChg chg="addSp delSp modSp mod">
        <pc:chgData name="Katie Bolen" userId="aa78ffc0c2b120ec" providerId="LiveId" clId="{561CE358-F5C0-492F-A28F-D4D3CCFA63FF}" dt="2023-03-27T05:43:07.867" v="4" actId="478"/>
        <pc:sldMkLst>
          <pc:docMk/>
          <pc:sldMk cId="2320096343" sldId="373"/>
        </pc:sldMkLst>
        <pc:picChg chg="del">
          <ac:chgData name="Katie Bolen" userId="aa78ffc0c2b120ec" providerId="LiveId" clId="{561CE358-F5C0-492F-A28F-D4D3CCFA63FF}" dt="2023-03-27T05:43:07.867" v="4" actId="478"/>
          <ac:picMkLst>
            <pc:docMk/>
            <pc:sldMk cId="2320096343" sldId="373"/>
            <ac:picMk id="6" creationId="{121BCBC0-0B58-1D98-C9A8-76FC5E7DFC39}"/>
          </ac:picMkLst>
        </pc:picChg>
        <pc:picChg chg="add mod ord">
          <ac:chgData name="Katie Bolen" userId="aa78ffc0c2b120ec" providerId="LiveId" clId="{561CE358-F5C0-492F-A28F-D4D3CCFA63FF}" dt="2023-03-27T05:43:07.142" v="3" actId="962"/>
          <ac:picMkLst>
            <pc:docMk/>
            <pc:sldMk cId="2320096343" sldId="373"/>
            <ac:picMk id="7" creationId="{EFC0852E-61EA-4B90-0AD6-05B60F7B7DF4}"/>
          </ac:picMkLst>
        </pc:picChg>
      </pc:sldChg>
      <pc:sldChg chg="addSp delSp modSp mod">
        <pc:chgData name="Katie Bolen" userId="aa78ffc0c2b120ec" providerId="LiveId" clId="{561CE358-F5C0-492F-A28F-D4D3CCFA63FF}" dt="2023-03-29T22:48:29.454" v="10" actId="478"/>
        <pc:sldMkLst>
          <pc:docMk/>
          <pc:sldMk cId="1770005231" sldId="395"/>
        </pc:sldMkLst>
        <pc:spChg chg="del">
          <ac:chgData name="Katie Bolen" userId="aa78ffc0c2b120ec" providerId="LiveId" clId="{561CE358-F5C0-492F-A28F-D4D3CCFA63FF}" dt="2023-03-29T22:48:29.454" v="10" actId="478"/>
          <ac:spMkLst>
            <pc:docMk/>
            <pc:sldMk cId="1770005231" sldId="395"/>
            <ac:spMk id="7" creationId="{2860281D-2DA3-44CF-A4EB-B1B6CC24C515}"/>
          </ac:spMkLst>
        </pc:spChg>
        <pc:picChg chg="del mod">
          <ac:chgData name="Katie Bolen" userId="aa78ffc0c2b120ec" providerId="LiveId" clId="{561CE358-F5C0-492F-A28F-D4D3CCFA63FF}" dt="2023-03-29T22:48:25.581" v="9" actId="478"/>
          <ac:picMkLst>
            <pc:docMk/>
            <pc:sldMk cId="1770005231" sldId="395"/>
            <ac:picMk id="6" creationId="{ECDDD388-529B-469F-9388-EC8F997A84CE}"/>
          </ac:picMkLst>
        </pc:picChg>
        <pc:picChg chg="add mod ord">
          <ac:chgData name="Katie Bolen" userId="aa78ffc0c2b120ec" providerId="LiveId" clId="{561CE358-F5C0-492F-A28F-D4D3CCFA63FF}" dt="2023-03-29T22:48:25.133" v="7" actId="27614"/>
          <ac:picMkLst>
            <pc:docMk/>
            <pc:sldMk cId="1770005231" sldId="395"/>
            <ac:picMk id="8" creationId="{9B382B64-F24D-F04A-93FD-D8A8D6505A0A}"/>
          </ac:picMkLst>
        </pc:picChg>
      </pc:sldChg>
    </pc:docChg>
  </pc:docChgLst>
  <pc:docChgLst>
    <pc:chgData name="Katie Bolen" userId="aa78ffc0c2b120ec" providerId="LiveId" clId="{E2460DBF-E7C6-44E3-96A6-0C417B5D9955}"/>
    <pc:docChg chg="undo custSel modSld">
      <pc:chgData name="Katie Bolen" userId="aa78ffc0c2b120ec" providerId="LiveId" clId="{E2460DBF-E7C6-44E3-96A6-0C417B5D9955}" dt="2022-12-16T20:56:38.966" v="18" actId="27614"/>
      <pc:docMkLst>
        <pc:docMk/>
      </pc:docMkLst>
      <pc:sldChg chg="addSp delSp modSp mod">
        <pc:chgData name="Katie Bolen" userId="aa78ffc0c2b120ec" providerId="LiveId" clId="{E2460DBF-E7C6-44E3-96A6-0C417B5D9955}" dt="2022-12-09T23:22:23.373" v="14" actId="478"/>
        <pc:sldMkLst>
          <pc:docMk/>
          <pc:sldMk cId="678065497" sldId="396"/>
        </pc:sldMkLst>
        <pc:picChg chg="del">
          <ac:chgData name="Katie Bolen" userId="aa78ffc0c2b120ec" providerId="LiveId" clId="{E2460DBF-E7C6-44E3-96A6-0C417B5D9955}" dt="2022-12-09T23:22:23.373" v="14" actId="478"/>
          <ac:picMkLst>
            <pc:docMk/>
            <pc:sldMk cId="678065497" sldId="396"/>
            <ac:picMk id="6" creationId="{FFAF0D8D-38F4-4E53-8002-28EAE6343DDF}"/>
          </ac:picMkLst>
        </pc:picChg>
        <pc:picChg chg="add mod ord">
          <ac:chgData name="Katie Bolen" userId="aa78ffc0c2b120ec" providerId="LiveId" clId="{E2460DBF-E7C6-44E3-96A6-0C417B5D9955}" dt="2022-12-09T23:22:22.248" v="13" actId="962"/>
          <ac:picMkLst>
            <pc:docMk/>
            <pc:sldMk cId="678065497" sldId="396"/>
            <ac:picMk id="7" creationId="{AF1E6A99-B0CA-26FF-D0E9-7EB93389C20B}"/>
          </ac:picMkLst>
        </pc:picChg>
      </pc:sldChg>
      <pc:sldChg chg="addSp delSp modSp mod">
        <pc:chgData name="Katie Bolen" userId="aa78ffc0c2b120ec" providerId="LiveId" clId="{E2460DBF-E7C6-44E3-96A6-0C417B5D9955}" dt="2022-12-16T20:56:38.966" v="18" actId="27614"/>
        <pc:sldMkLst>
          <pc:docMk/>
          <pc:sldMk cId="2582165914" sldId="407"/>
        </pc:sldMkLst>
        <pc:picChg chg="add mod ord">
          <ac:chgData name="Katie Bolen" userId="aa78ffc0c2b120ec" providerId="LiveId" clId="{E2460DBF-E7C6-44E3-96A6-0C417B5D9955}" dt="2022-12-16T20:56:38.966" v="18" actId="27614"/>
          <ac:picMkLst>
            <pc:docMk/>
            <pc:sldMk cId="2582165914" sldId="407"/>
            <ac:picMk id="6" creationId="{95BDC6CF-CE24-37F4-B689-C796BAF0F5CD}"/>
          </ac:picMkLst>
        </pc:picChg>
        <pc:picChg chg="del">
          <ac:chgData name="Katie Bolen" userId="aa78ffc0c2b120ec" providerId="LiveId" clId="{E2460DBF-E7C6-44E3-96A6-0C417B5D9955}" dt="2022-12-16T20:56:38.594" v="17" actId="478"/>
          <ac:picMkLst>
            <pc:docMk/>
            <pc:sldMk cId="2582165914" sldId="407"/>
            <ac:picMk id="7" creationId="{F992C182-9FD9-4588-B651-24B715B839F7}"/>
          </ac:picMkLst>
        </pc:picChg>
      </pc:sldChg>
      <pc:sldChg chg="addSp delSp modSp mod">
        <pc:chgData name="Katie Bolen" userId="aa78ffc0c2b120ec" providerId="LiveId" clId="{E2460DBF-E7C6-44E3-96A6-0C417B5D9955}" dt="2022-11-17T22:19:34.631" v="4" actId="478"/>
        <pc:sldMkLst>
          <pc:docMk/>
          <pc:sldMk cId="1661480053" sldId="410"/>
        </pc:sldMkLst>
        <pc:picChg chg="add mod ord">
          <ac:chgData name="Katie Bolen" userId="aa78ffc0c2b120ec" providerId="LiveId" clId="{E2460DBF-E7C6-44E3-96A6-0C417B5D9955}" dt="2022-11-17T22:19:34.086" v="2" actId="27614"/>
          <ac:picMkLst>
            <pc:docMk/>
            <pc:sldMk cId="1661480053" sldId="410"/>
            <ac:picMk id="6" creationId="{09CB1143-0EFD-EDB3-70D8-EFF68C3C9351}"/>
          </ac:picMkLst>
        </pc:picChg>
        <pc:picChg chg="del mod">
          <ac:chgData name="Katie Bolen" userId="aa78ffc0c2b120ec" providerId="LiveId" clId="{E2460DBF-E7C6-44E3-96A6-0C417B5D9955}" dt="2022-11-17T22:19:34.631" v="4" actId="478"/>
          <ac:picMkLst>
            <pc:docMk/>
            <pc:sldMk cId="1661480053" sldId="410"/>
            <ac:picMk id="11" creationId="{DAEA8DE5-FE34-75CE-08AB-C0042A146E9A}"/>
          </ac:picMkLst>
        </pc:picChg>
      </pc:sldChg>
      <pc:sldChg chg="addSp delSp modSp mod">
        <pc:chgData name="Katie Bolen" userId="aa78ffc0c2b120ec" providerId="LiveId" clId="{E2460DBF-E7C6-44E3-96A6-0C417B5D9955}" dt="2022-11-28T04:04:42.544" v="9" actId="478"/>
        <pc:sldMkLst>
          <pc:docMk/>
          <pc:sldMk cId="3401881813" sldId="915"/>
        </pc:sldMkLst>
        <pc:picChg chg="del">
          <ac:chgData name="Katie Bolen" userId="aa78ffc0c2b120ec" providerId="LiveId" clId="{E2460DBF-E7C6-44E3-96A6-0C417B5D9955}" dt="2022-11-28T04:04:42.544" v="9" actId="478"/>
          <ac:picMkLst>
            <pc:docMk/>
            <pc:sldMk cId="3401881813" sldId="915"/>
            <ac:picMk id="6" creationId="{8B499497-1BB6-4CE6-B8D4-EC17B0890588}"/>
          </ac:picMkLst>
        </pc:picChg>
        <pc:picChg chg="add del mod ord">
          <ac:chgData name="Katie Bolen" userId="aa78ffc0c2b120ec" providerId="LiveId" clId="{E2460DBF-E7C6-44E3-96A6-0C417B5D9955}" dt="2022-11-28T04:04:41.266" v="8" actId="478"/>
          <ac:picMkLst>
            <pc:docMk/>
            <pc:sldMk cId="3401881813" sldId="915"/>
            <ac:picMk id="7" creationId="{B35B49E0-E66E-3A66-8078-D6FDA660DE0C}"/>
          </ac:picMkLst>
        </pc:picChg>
      </pc:sldChg>
    </pc:docChg>
  </pc:docChgLst>
  <pc:docChgLst>
    <pc:chgData name="Kris Udd" userId="1177e061ad7f1e06" providerId="LiveId" clId="{D9F50655-A39D-427A-B018-C442AFEE7D00}"/>
    <pc:docChg chg="undo custSel addSld delSld modSld">
      <pc:chgData name="Kris Udd" userId="1177e061ad7f1e06" providerId="LiveId" clId="{D9F50655-A39D-427A-B018-C442AFEE7D00}" dt="2023-10-19T19:52:59.861" v="35" actId="1035"/>
      <pc:docMkLst>
        <pc:docMk/>
      </pc:docMkLst>
      <pc:sldChg chg="modSp mod">
        <pc:chgData name="Kris Udd" userId="1177e061ad7f1e06" providerId="LiveId" clId="{D9F50655-A39D-427A-B018-C442AFEE7D00}" dt="2023-10-19T19:46:04.317" v="14" actId="732"/>
        <pc:sldMkLst>
          <pc:docMk/>
          <pc:sldMk cId="2031448946" sldId="401"/>
        </pc:sldMkLst>
        <pc:picChg chg="mod modCrop">
          <ac:chgData name="Kris Udd" userId="1177e061ad7f1e06" providerId="LiveId" clId="{D9F50655-A39D-427A-B018-C442AFEE7D00}" dt="2023-10-19T19:46:04.317" v="14" actId="732"/>
          <ac:picMkLst>
            <pc:docMk/>
            <pc:sldMk cId="2031448946" sldId="401"/>
            <ac:picMk id="7" creationId="{2F6AA094-1288-ACDA-7DE1-D5D8069636D3}"/>
          </ac:picMkLst>
        </pc:picChg>
      </pc:sldChg>
      <pc:sldChg chg="addSp delSp modSp mod">
        <pc:chgData name="Kris Udd" userId="1177e061ad7f1e06" providerId="LiveId" clId="{D9F50655-A39D-427A-B018-C442AFEE7D00}" dt="2023-10-19T19:52:59.861" v="35" actId="1035"/>
        <pc:sldMkLst>
          <pc:docMk/>
          <pc:sldMk cId="422482381" sldId="412"/>
        </pc:sldMkLst>
        <pc:picChg chg="del">
          <ac:chgData name="Kris Udd" userId="1177e061ad7f1e06" providerId="LiveId" clId="{D9F50655-A39D-427A-B018-C442AFEE7D00}" dt="2023-10-19T19:52:52.134" v="31" actId="478"/>
          <ac:picMkLst>
            <pc:docMk/>
            <pc:sldMk cId="422482381" sldId="412"/>
            <ac:picMk id="6" creationId="{90FA8E6D-B18C-4636-AE51-FE00DAB8D6D0}"/>
          </ac:picMkLst>
        </pc:picChg>
        <pc:picChg chg="add mod ord">
          <ac:chgData name="Kris Udd" userId="1177e061ad7f1e06" providerId="LiveId" clId="{D9F50655-A39D-427A-B018-C442AFEE7D00}" dt="2023-10-19T19:52:59.861" v="35" actId="1035"/>
          <ac:picMkLst>
            <pc:docMk/>
            <pc:sldMk cId="422482381" sldId="412"/>
            <ac:picMk id="7" creationId="{7F08515A-E89E-F23A-85D6-5753FFE30ECD}"/>
          </ac:picMkLst>
        </pc:picChg>
      </pc:sldChg>
      <pc:sldChg chg="del">
        <pc:chgData name="Kris Udd" userId="1177e061ad7f1e06" providerId="LiveId" clId="{D9F50655-A39D-427A-B018-C442AFEE7D00}" dt="2023-10-19T19:39:58.394" v="8" actId="47"/>
        <pc:sldMkLst>
          <pc:docMk/>
          <pc:sldMk cId="2068570330" sldId="850"/>
        </pc:sldMkLst>
      </pc:sldChg>
      <pc:sldChg chg="del">
        <pc:chgData name="Kris Udd" userId="1177e061ad7f1e06" providerId="LiveId" clId="{D9F50655-A39D-427A-B018-C442AFEE7D00}" dt="2023-10-19T19:39:56.873" v="7" actId="47"/>
        <pc:sldMkLst>
          <pc:docMk/>
          <pc:sldMk cId="2057162301" sldId="914"/>
        </pc:sldMkLst>
      </pc:sldChg>
      <pc:sldChg chg="addSp delSp modSp del mod">
        <pc:chgData name="Kris Udd" userId="1177e061ad7f1e06" providerId="LiveId" clId="{D9F50655-A39D-427A-B018-C442AFEE7D00}" dt="2023-10-19T19:50:11.008" v="28" actId="47"/>
        <pc:sldMkLst>
          <pc:docMk/>
          <pc:sldMk cId="1196846293" sldId="917"/>
        </pc:sldMkLst>
        <pc:picChg chg="add del mod ord">
          <ac:chgData name="Kris Udd" userId="1177e061ad7f1e06" providerId="LiveId" clId="{D9F50655-A39D-427A-B018-C442AFEE7D00}" dt="2023-10-19T19:49:49.438" v="27" actId="478"/>
          <ac:picMkLst>
            <pc:docMk/>
            <pc:sldMk cId="1196846293" sldId="917"/>
            <ac:picMk id="6" creationId="{9D7CF3D7-A0F6-7C74-9778-37CCA1EB5975}"/>
          </ac:picMkLst>
        </pc:picChg>
      </pc:sldChg>
      <pc:sldChg chg="addSp delSp modSp mod">
        <pc:chgData name="Kris Udd" userId="1177e061ad7f1e06" providerId="LiveId" clId="{D9F50655-A39D-427A-B018-C442AFEE7D00}" dt="2023-10-19T19:41:55.222" v="11" actId="478"/>
        <pc:sldMkLst>
          <pc:docMk/>
          <pc:sldMk cId="3659004661" sldId="926"/>
        </pc:sldMkLst>
        <pc:picChg chg="add mod ord">
          <ac:chgData name="Kris Udd" userId="1177e061ad7f1e06" providerId="LiveId" clId="{D9F50655-A39D-427A-B018-C442AFEE7D00}" dt="2023-10-19T19:41:53.356" v="10" actId="167"/>
          <ac:picMkLst>
            <pc:docMk/>
            <pc:sldMk cId="3659004661" sldId="926"/>
            <ac:picMk id="6" creationId="{7A18C555-1453-FE92-24B3-E594558764D1}"/>
          </ac:picMkLst>
        </pc:picChg>
        <pc:picChg chg="del">
          <ac:chgData name="Kris Udd" userId="1177e061ad7f1e06" providerId="LiveId" clId="{D9F50655-A39D-427A-B018-C442AFEE7D00}" dt="2023-10-19T19:41:55.222" v="11" actId="478"/>
          <ac:picMkLst>
            <pc:docMk/>
            <pc:sldMk cId="3659004661" sldId="926"/>
            <ac:picMk id="10" creationId="{D72F85C4-F879-D6C3-0B73-C00BA256227B}"/>
          </ac:picMkLst>
        </pc:picChg>
      </pc:sldChg>
      <pc:sldChg chg="modSp add mod modNotesTx">
        <pc:chgData name="Kris Udd" userId="1177e061ad7f1e06" providerId="LiveId" clId="{D9F50655-A39D-427A-B018-C442AFEE7D00}" dt="2023-10-19T19:39:43.928" v="5"/>
        <pc:sldMkLst>
          <pc:docMk/>
          <pc:sldMk cId="3334578898" sldId="929"/>
        </pc:sldMkLst>
        <pc:spChg chg="mod">
          <ac:chgData name="Kris Udd" userId="1177e061ad7f1e06" providerId="LiveId" clId="{D9F50655-A39D-427A-B018-C442AFEE7D00}" dt="2023-10-19T19:39:26.541" v="3"/>
          <ac:spMkLst>
            <pc:docMk/>
            <pc:sldMk cId="3334578898" sldId="929"/>
            <ac:spMk id="3" creationId="{BB09DAC6-0348-421B-860D-3636332C5471}"/>
          </ac:spMkLst>
        </pc:spChg>
        <pc:spChg chg="mod">
          <ac:chgData name="Kris Udd" userId="1177e061ad7f1e06" providerId="LiveId" clId="{D9F50655-A39D-427A-B018-C442AFEE7D00}" dt="2023-10-19T19:39:16.746" v="1"/>
          <ac:spMkLst>
            <pc:docMk/>
            <pc:sldMk cId="3334578898" sldId="929"/>
            <ac:spMk id="4" creationId="{722FECB2-1048-47CC-A603-2D5F59252AC2}"/>
          </ac:spMkLst>
        </pc:spChg>
      </pc:sldChg>
      <pc:sldChg chg="modSp add mod modNotesTx">
        <pc:chgData name="Kris Udd" userId="1177e061ad7f1e06" providerId="LiveId" clId="{D9F50655-A39D-427A-B018-C442AFEE7D00}" dt="2023-10-19T19:39:54.419" v="6"/>
        <pc:sldMkLst>
          <pc:docMk/>
          <pc:sldMk cId="213450571" sldId="952"/>
        </pc:sldMkLst>
        <pc:spChg chg="mod">
          <ac:chgData name="Kris Udd" userId="1177e061ad7f1e06" providerId="LiveId" clId="{D9F50655-A39D-427A-B018-C442AFEE7D00}" dt="2023-10-19T19:39:30.002" v="4"/>
          <ac:spMkLst>
            <pc:docMk/>
            <pc:sldMk cId="213450571" sldId="952"/>
            <ac:spMk id="3" creationId="{BB09DAC6-0348-421B-860D-3636332C5471}"/>
          </ac:spMkLst>
        </pc:spChg>
        <pc:spChg chg="mod">
          <ac:chgData name="Kris Udd" userId="1177e061ad7f1e06" providerId="LiveId" clId="{D9F50655-A39D-427A-B018-C442AFEE7D00}" dt="2023-10-19T19:39:19.917" v="2"/>
          <ac:spMkLst>
            <pc:docMk/>
            <pc:sldMk cId="213450571" sldId="952"/>
            <ac:spMk id="4" creationId="{722FECB2-1048-47CC-A603-2D5F59252AC2}"/>
          </ac:spMkLst>
        </pc:spChg>
      </pc:sldChg>
      <pc:sldChg chg="delSp modSp add mod">
        <pc:chgData name="Kris Udd" userId="1177e061ad7f1e06" providerId="LiveId" clId="{D9F50655-A39D-427A-B018-C442AFEE7D00}" dt="2023-10-19T19:49:47.147" v="26" actId="478"/>
        <pc:sldMkLst>
          <pc:docMk/>
          <pc:sldMk cId="4235980784" sldId="953"/>
        </pc:sldMkLst>
        <pc:spChg chg="del">
          <ac:chgData name="Kris Udd" userId="1177e061ad7f1e06" providerId="LiveId" clId="{D9F50655-A39D-427A-B018-C442AFEE7D00}" dt="2023-10-19T19:49:47.147" v="26" actId="478"/>
          <ac:spMkLst>
            <pc:docMk/>
            <pc:sldMk cId="4235980784" sldId="953"/>
            <ac:spMk id="8" creationId="{624CD2EA-BF8B-44E2-9B65-C541BC3EBD95}"/>
          </ac:spMkLst>
        </pc:spChg>
        <pc:picChg chg="mod ord">
          <ac:chgData name="Kris Udd" userId="1177e061ad7f1e06" providerId="LiveId" clId="{D9F50655-A39D-427A-B018-C442AFEE7D00}" dt="2023-10-19T19:49:42.698" v="25" actId="12788"/>
          <ac:picMkLst>
            <pc:docMk/>
            <pc:sldMk cId="4235980784" sldId="953"/>
            <ac:picMk id="6" creationId="{9D7CF3D7-A0F6-7C74-9778-37CCA1EB5975}"/>
          </ac:picMkLst>
        </pc:picChg>
        <pc:picChg chg="del">
          <ac:chgData name="Kris Udd" userId="1177e061ad7f1e06" providerId="LiveId" clId="{D9F50655-A39D-427A-B018-C442AFEE7D00}" dt="2023-10-19T19:49:32.445" v="22" actId="478"/>
          <ac:picMkLst>
            <pc:docMk/>
            <pc:sldMk cId="4235980784" sldId="953"/>
            <ac:picMk id="7170" creationId="{00000000-0000-0000-0000-000000000000}"/>
          </ac:picMkLst>
        </pc:picChg>
      </pc:sldChg>
    </pc:docChg>
  </pc:docChgLst>
  <pc:docChgLst>
    <pc:chgData name="Bethany Bolen" userId="8e338a04f9f07398" providerId="LiveId" clId="{C034175F-4D29-4A4E-8E5D-06172792FCCE}"/>
    <pc:docChg chg="undo custSel addSld delSld modSld">
      <pc:chgData name="Bethany Bolen" userId="8e338a04f9f07398" providerId="LiveId" clId="{C034175F-4D29-4A4E-8E5D-06172792FCCE}" dt="2023-08-09T23:39:06.310" v="171"/>
      <pc:docMkLst>
        <pc:docMk/>
      </pc:docMkLst>
      <pc:sldChg chg="del">
        <pc:chgData name="Bethany Bolen" userId="8e338a04f9f07398" providerId="LiveId" clId="{C034175F-4D29-4A4E-8E5D-06172792FCCE}" dt="2023-06-05T18:37:03.395" v="66" actId="47"/>
        <pc:sldMkLst>
          <pc:docMk/>
          <pc:sldMk cId="2361496170" sldId="305"/>
        </pc:sldMkLst>
      </pc:sldChg>
      <pc:sldChg chg="del">
        <pc:chgData name="Bethany Bolen" userId="8e338a04f9f07398" providerId="LiveId" clId="{C034175F-4D29-4A4E-8E5D-06172792FCCE}" dt="2023-06-05T18:43:44.579" v="120" actId="47"/>
        <pc:sldMkLst>
          <pc:docMk/>
          <pc:sldMk cId="615756767" sldId="334"/>
        </pc:sldMkLst>
      </pc:sldChg>
      <pc:sldChg chg="addSp delSp modSp mod">
        <pc:chgData name="Bethany Bolen" userId="8e338a04f9f07398" providerId="LiveId" clId="{C034175F-4D29-4A4E-8E5D-06172792FCCE}" dt="2023-06-05T18:37:29.805" v="69" actId="478"/>
        <pc:sldMkLst>
          <pc:docMk/>
          <pc:sldMk cId="2625518945" sldId="360"/>
        </pc:sldMkLst>
        <pc:spChg chg="del">
          <ac:chgData name="Bethany Bolen" userId="8e338a04f9f07398" providerId="LiveId" clId="{C034175F-4D29-4A4E-8E5D-06172792FCCE}" dt="2023-06-05T18:37:29.805" v="69" actId="478"/>
          <ac:spMkLst>
            <pc:docMk/>
            <pc:sldMk cId="2625518945" sldId="360"/>
            <ac:spMk id="8" creationId="{C7C87A13-C83F-4F25-9E08-CDC7F8335853}"/>
          </ac:spMkLst>
        </pc:spChg>
        <pc:picChg chg="add del mod">
          <ac:chgData name="Bethany Bolen" userId="8e338a04f9f07398" providerId="LiveId" clId="{C034175F-4D29-4A4E-8E5D-06172792FCCE}" dt="2023-06-05T18:37:24.138" v="68" actId="478"/>
          <ac:picMkLst>
            <pc:docMk/>
            <pc:sldMk cId="2625518945" sldId="360"/>
            <ac:picMk id="7" creationId="{50497D4A-3E44-C453-A523-6AF80661236E}"/>
          </ac:picMkLst>
        </pc:picChg>
      </pc:sldChg>
      <pc:sldChg chg="addSp delSp modSp mod modNotesTx">
        <pc:chgData name="Bethany Bolen" userId="8e338a04f9f07398" providerId="LiveId" clId="{C034175F-4D29-4A4E-8E5D-06172792FCCE}" dt="2023-06-05T18:38:20.102" v="78" actId="20577"/>
        <pc:sldMkLst>
          <pc:docMk/>
          <pc:sldMk cId="687363096" sldId="376"/>
        </pc:sldMkLst>
        <pc:spChg chg="del">
          <ac:chgData name="Bethany Bolen" userId="8e338a04f9f07398" providerId="LiveId" clId="{C034175F-4D29-4A4E-8E5D-06172792FCCE}" dt="2023-06-05T18:38:05.738" v="73" actId="478"/>
          <ac:spMkLst>
            <pc:docMk/>
            <pc:sldMk cId="687363096" sldId="376"/>
            <ac:spMk id="8" creationId="{6B940181-6E91-4ABA-9472-CE45F33285A8}"/>
          </ac:spMkLst>
        </pc:spChg>
        <pc:picChg chg="del">
          <ac:chgData name="Bethany Bolen" userId="8e338a04f9f07398" providerId="LiveId" clId="{C034175F-4D29-4A4E-8E5D-06172792FCCE}" dt="2023-06-05T18:38:04.062" v="72" actId="478"/>
          <ac:picMkLst>
            <pc:docMk/>
            <pc:sldMk cId="687363096" sldId="376"/>
            <ac:picMk id="6" creationId="{54C5DB6A-B303-8345-B5E6-F5409D79E2DD}"/>
          </ac:picMkLst>
        </pc:picChg>
        <pc:picChg chg="add mod ord">
          <ac:chgData name="Bethany Bolen" userId="8e338a04f9f07398" providerId="LiveId" clId="{C034175F-4D29-4A4E-8E5D-06172792FCCE}" dt="2023-06-05T18:38:09.180" v="77" actId="12788"/>
          <ac:picMkLst>
            <pc:docMk/>
            <pc:sldMk cId="687363096" sldId="376"/>
            <ac:picMk id="7" creationId="{8223C5F0-E25B-DDC8-33E1-B11C603427C6}"/>
          </ac:picMkLst>
        </pc:picChg>
      </pc:sldChg>
      <pc:sldChg chg="del">
        <pc:chgData name="Bethany Bolen" userId="8e338a04f9f07398" providerId="LiveId" clId="{C034175F-4D29-4A4E-8E5D-06172792FCCE}" dt="2023-06-05T18:40:57.927" v="87" actId="47"/>
        <pc:sldMkLst>
          <pc:docMk/>
          <pc:sldMk cId="1563673994" sldId="378"/>
        </pc:sldMkLst>
      </pc:sldChg>
      <pc:sldChg chg="del">
        <pc:chgData name="Bethany Bolen" userId="8e338a04f9f07398" providerId="LiveId" clId="{C034175F-4D29-4A4E-8E5D-06172792FCCE}" dt="2023-06-05T18:33:57.143" v="41" actId="47"/>
        <pc:sldMkLst>
          <pc:docMk/>
          <pc:sldMk cId="372360985" sldId="392"/>
        </pc:sldMkLst>
      </pc:sldChg>
      <pc:sldChg chg="addSp delSp modSp mod modNotesTx">
        <pc:chgData name="Bethany Bolen" userId="8e338a04f9f07398" providerId="LiveId" clId="{C034175F-4D29-4A4E-8E5D-06172792FCCE}" dt="2023-06-05T18:41:21.301" v="95" actId="20577"/>
        <pc:sldMkLst>
          <pc:docMk/>
          <pc:sldMk cId="1089540726" sldId="399"/>
        </pc:sldMkLst>
        <pc:spChg chg="del">
          <ac:chgData name="Bethany Bolen" userId="8e338a04f9f07398" providerId="LiveId" clId="{C034175F-4D29-4A4E-8E5D-06172792FCCE}" dt="2023-06-05T18:41:19.847" v="93" actId="478"/>
          <ac:spMkLst>
            <pc:docMk/>
            <pc:sldMk cId="1089540726" sldId="399"/>
            <ac:spMk id="11" creationId="{0DF52670-D3DF-4BBA-BED0-66FA2E4464D0}"/>
          </ac:spMkLst>
        </pc:spChg>
        <pc:picChg chg="add mod ord">
          <ac:chgData name="Bethany Bolen" userId="8e338a04f9f07398" providerId="LiveId" clId="{C034175F-4D29-4A4E-8E5D-06172792FCCE}" dt="2023-06-05T18:41:20.979" v="94" actId="27614"/>
          <ac:picMkLst>
            <pc:docMk/>
            <pc:sldMk cId="1089540726" sldId="399"/>
            <ac:picMk id="6" creationId="{4F8A6DEE-9701-C5B8-907D-8D2261073332}"/>
          </ac:picMkLst>
        </pc:picChg>
        <pc:picChg chg="del">
          <ac:chgData name="Bethany Bolen" userId="8e338a04f9f07398" providerId="LiveId" clId="{C034175F-4D29-4A4E-8E5D-06172792FCCE}" dt="2023-06-05T18:41:18.110" v="92" actId="478"/>
          <ac:picMkLst>
            <pc:docMk/>
            <pc:sldMk cId="1089540726" sldId="399"/>
            <ac:picMk id="8" creationId="{A2A6232D-B207-439D-BC11-2D878B4CB320}"/>
          </ac:picMkLst>
        </pc:picChg>
      </pc:sldChg>
      <pc:sldChg chg="del">
        <pc:chgData name="Bethany Bolen" userId="8e338a04f9f07398" providerId="LiveId" clId="{C034175F-4D29-4A4E-8E5D-06172792FCCE}" dt="2023-06-05T18:42:18.452" v="101" actId="47"/>
        <pc:sldMkLst>
          <pc:docMk/>
          <pc:sldMk cId="346802843" sldId="405"/>
        </pc:sldMkLst>
      </pc:sldChg>
      <pc:sldChg chg="addSp delSp modSp mod">
        <pc:chgData name="Bethany Bolen" userId="8e338a04f9f07398" providerId="LiveId" clId="{C034175F-4D29-4A4E-8E5D-06172792FCCE}" dt="2023-06-05T18:42:30.097" v="105" actId="27614"/>
        <pc:sldMkLst>
          <pc:docMk/>
          <pc:sldMk cId="3606345462" sldId="406"/>
        </pc:sldMkLst>
        <pc:picChg chg="add mod ord">
          <ac:chgData name="Bethany Bolen" userId="8e338a04f9f07398" providerId="LiveId" clId="{C034175F-4D29-4A4E-8E5D-06172792FCCE}" dt="2023-06-05T18:42:30.097" v="105" actId="27614"/>
          <ac:picMkLst>
            <pc:docMk/>
            <pc:sldMk cId="3606345462" sldId="406"/>
            <ac:picMk id="6" creationId="{FE3638E2-2DF1-B14A-7CD4-4D52A2229FEC}"/>
          </ac:picMkLst>
        </pc:picChg>
        <pc:picChg chg="del">
          <ac:chgData name="Bethany Bolen" userId="8e338a04f9f07398" providerId="LiveId" clId="{C034175F-4D29-4A4E-8E5D-06172792FCCE}" dt="2023-06-05T18:42:29.155" v="104" actId="478"/>
          <ac:picMkLst>
            <pc:docMk/>
            <pc:sldMk cId="3606345462" sldId="406"/>
            <ac:picMk id="8" creationId="{91976D28-5AAC-7D45-7942-FCBCC4864CC7}"/>
          </ac:picMkLst>
        </pc:picChg>
      </pc:sldChg>
      <pc:sldChg chg="addSp delSp modSp mod modNotesTx">
        <pc:chgData name="Bethany Bolen" userId="8e338a04f9f07398" providerId="LiveId" clId="{C034175F-4D29-4A4E-8E5D-06172792FCCE}" dt="2023-08-09T23:39:06.310" v="171"/>
        <pc:sldMkLst>
          <pc:docMk/>
          <pc:sldMk cId="3273215617" sldId="409"/>
        </pc:sldMkLst>
        <pc:spChg chg="add mod">
          <ac:chgData name="Bethany Bolen" userId="8e338a04f9f07398" providerId="LiveId" clId="{C034175F-4D29-4A4E-8E5D-06172792FCCE}" dt="2023-08-09T23:39:06.310" v="171"/>
          <ac:spMkLst>
            <pc:docMk/>
            <pc:sldMk cId="3273215617" sldId="409"/>
            <ac:spMk id="5" creationId="{304517A5-1D69-DC3B-8B2A-61B53D71977A}"/>
          </ac:spMkLst>
        </pc:spChg>
        <pc:spChg chg="add mod">
          <ac:chgData name="Bethany Bolen" userId="8e338a04f9f07398" providerId="LiveId" clId="{C034175F-4D29-4A4E-8E5D-06172792FCCE}" dt="2023-08-09T23:39:06.310" v="171"/>
          <ac:spMkLst>
            <pc:docMk/>
            <pc:sldMk cId="3273215617" sldId="409"/>
            <ac:spMk id="7" creationId="{87D2237B-871D-13F2-9198-C3B558BF2BD3}"/>
          </ac:spMkLst>
        </pc:spChg>
        <pc:spChg chg="del">
          <ac:chgData name="Bethany Bolen" userId="8e338a04f9f07398" providerId="LiveId" clId="{C034175F-4D29-4A4E-8E5D-06172792FCCE}" dt="2023-06-05T18:42:52.249" v="113" actId="478"/>
          <ac:spMkLst>
            <pc:docMk/>
            <pc:sldMk cId="3273215617" sldId="409"/>
            <ac:spMk id="8" creationId="{BA25E3B8-466E-4CF2-9109-85135087CEAC}"/>
          </ac:spMkLst>
        </pc:spChg>
        <pc:picChg chg="add mod ord">
          <ac:chgData name="Bethany Bolen" userId="8e338a04f9f07398" providerId="LiveId" clId="{C034175F-4D29-4A4E-8E5D-06172792FCCE}" dt="2023-06-05T18:42:49.625" v="111" actId="167"/>
          <ac:picMkLst>
            <pc:docMk/>
            <pc:sldMk cId="3273215617" sldId="409"/>
            <ac:picMk id="6" creationId="{38D4764C-EE76-DE34-1080-0549715FF2E9}"/>
          </ac:picMkLst>
        </pc:picChg>
        <pc:picChg chg="add del mod">
          <ac:chgData name="Bethany Bolen" userId="8e338a04f9f07398" providerId="LiveId" clId="{C034175F-4D29-4A4E-8E5D-06172792FCCE}" dt="2023-06-05T18:42:48.339" v="108" actId="478"/>
          <ac:picMkLst>
            <pc:docMk/>
            <pc:sldMk cId="3273215617" sldId="409"/>
            <ac:picMk id="9" creationId="{61936CA1-82AF-D947-6A4D-699FD0656724}"/>
          </ac:picMkLst>
        </pc:picChg>
        <pc:picChg chg="del">
          <ac:chgData name="Bethany Bolen" userId="8e338a04f9f07398" providerId="LiveId" clId="{C034175F-4D29-4A4E-8E5D-06172792FCCE}" dt="2023-06-05T18:42:50.413" v="112" actId="478"/>
          <ac:picMkLst>
            <pc:docMk/>
            <pc:sldMk cId="3273215617" sldId="409"/>
            <ac:picMk id="6146" creationId="{00000000-0000-0000-0000-000000000000}"/>
          </ac:picMkLst>
        </pc:picChg>
      </pc:sldChg>
      <pc:sldChg chg="del">
        <pc:chgData name="Bethany Bolen" userId="8e338a04f9f07398" providerId="LiveId" clId="{C034175F-4D29-4A4E-8E5D-06172792FCCE}" dt="2023-06-05T18:47:01.305" v="140" actId="47"/>
        <pc:sldMkLst>
          <pc:docMk/>
          <pc:sldMk cId="3909607665" sldId="414"/>
        </pc:sldMkLst>
      </pc:sldChg>
      <pc:sldChg chg="addSp delSp modSp mod modNotesTx">
        <pc:chgData name="Bethany Bolen" userId="8e338a04f9f07398" providerId="LiveId" clId="{C034175F-4D29-4A4E-8E5D-06172792FCCE}" dt="2023-06-05T18:27:05.744" v="21" actId="20577"/>
        <pc:sldMkLst>
          <pc:docMk/>
          <pc:sldMk cId="2355432256" sldId="417"/>
        </pc:sldMkLst>
        <pc:spChg chg="del mod">
          <ac:chgData name="Bethany Bolen" userId="8e338a04f9f07398" providerId="LiveId" clId="{C034175F-4D29-4A4E-8E5D-06172792FCCE}" dt="2023-06-05T18:27:04.145" v="20" actId="478"/>
          <ac:spMkLst>
            <pc:docMk/>
            <pc:sldMk cId="2355432256" sldId="417"/>
            <ac:spMk id="10" creationId="{56FCE671-5CE2-4D7D-AB3F-AA2B65F5436A}"/>
          </ac:spMkLst>
        </pc:spChg>
        <pc:picChg chg="add mod ord">
          <ac:chgData name="Bethany Bolen" userId="8e338a04f9f07398" providerId="LiveId" clId="{C034175F-4D29-4A4E-8E5D-06172792FCCE}" dt="2023-06-05T18:27:04.103" v="18" actId="27614"/>
          <ac:picMkLst>
            <pc:docMk/>
            <pc:sldMk cId="2355432256" sldId="417"/>
            <ac:picMk id="4" creationId="{A01ADA6F-3191-683D-2D39-E9BEA1221752}"/>
          </ac:picMkLst>
        </pc:picChg>
        <pc:picChg chg="del">
          <ac:chgData name="Bethany Bolen" userId="8e338a04f9f07398" providerId="LiveId" clId="{C034175F-4D29-4A4E-8E5D-06172792FCCE}" dt="2023-06-05T18:27:01.316" v="17" actId="478"/>
          <ac:picMkLst>
            <pc:docMk/>
            <pc:sldMk cId="2355432256" sldId="417"/>
            <ac:picMk id="16386" creationId="{00000000-0000-0000-0000-000000000000}"/>
          </ac:picMkLst>
        </pc:picChg>
      </pc:sldChg>
      <pc:sldChg chg="del">
        <pc:chgData name="Bethany Bolen" userId="8e338a04f9f07398" providerId="LiveId" clId="{C034175F-4D29-4A4E-8E5D-06172792FCCE}" dt="2023-06-05T18:26:44.403" v="13" actId="47"/>
        <pc:sldMkLst>
          <pc:docMk/>
          <pc:sldMk cId="2327383187" sldId="419"/>
        </pc:sldMkLst>
      </pc:sldChg>
      <pc:sldChg chg="modSp mod">
        <pc:chgData name="Bethany Bolen" userId="8e338a04f9f07398" providerId="LiveId" clId="{C034175F-4D29-4A4E-8E5D-06172792FCCE}" dt="2023-08-09T23:36:55.695" v="158" actId="692"/>
        <pc:sldMkLst>
          <pc:docMk/>
          <pc:sldMk cId="3849706285" sldId="669"/>
        </pc:sldMkLst>
        <pc:spChg chg="mod">
          <ac:chgData name="Bethany Bolen" userId="8e338a04f9f07398" providerId="LiveId" clId="{C034175F-4D29-4A4E-8E5D-06172792FCCE}" dt="2023-08-09T23:36:55.695" v="158" actId="692"/>
          <ac:spMkLst>
            <pc:docMk/>
            <pc:sldMk cId="3849706285" sldId="669"/>
            <ac:spMk id="26" creationId="{61418584-C920-4388-B86E-8588843DE0A9}"/>
          </ac:spMkLst>
        </pc:spChg>
      </pc:sldChg>
      <pc:sldChg chg="modSp mod">
        <pc:chgData name="Bethany Bolen" userId="8e338a04f9f07398" providerId="LiveId" clId="{C034175F-4D29-4A4E-8E5D-06172792FCCE}" dt="2023-08-09T23:37:15.746" v="162" actId="207"/>
        <pc:sldMkLst>
          <pc:docMk/>
          <pc:sldMk cId="2057162301" sldId="914"/>
        </pc:sldMkLst>
        <pc:spChg chg="mod">
          <ac:chgData name="Bethany Bolen" userId="8e338a04f9f07398" providerId="LiveId" clId="{C034175F-4D29-4A4E-8E5D-06172792FCCE}" dt="2023-08-09T23:37:04.799" v="159" actId="207"/>
          <ac:spMkLst>
            <pc:docMk/>
            <pc:sldMk cId="2057162301" sldId="914"/>
            <ac:spMk id="7" creationId="{52BF6F75-C359-BB47-952E-CB2B1A12D36B}"/>
          </ac:spMkLst>
        </pc:spChg>
        <pc:spChg chg="mod">
          <ac:chgData name="Bethany Bolen" userId="8e338a04f9f07398" providerId="LiveId" clId="{C034175F-4D29-4A4E-8E5D-06172792FCCE}" dt="2023-08-09T23:37:15.746" v="162" actId="207"/>
          <ac:spMkLst>
            <pc:docMk/>
            <pc:sldMk cId="2057162301" sldId="914"/>
            <ac:spMk id="9" creationId="{60C63E27-7CFA-2D45-B3C0-B679D8A095BB}"/>
          </ac:spMkLst>
        </pc:spChg>
        <pc:spChg chg="mod">
          <ac:chgData name="Bethany Bolen" userId="8e338a04f9f07398" providerId="LiveId" clId="{C034175F-4D29-4A4E-8E5D-06172792FCCE}" dt="2023-08-09T23:37:07.139" v="160" actId="207"/>
          <ac:spMkLst>
            <pc:docMk/>
            <pc:sldMk cId="2057162301" sldId="914"/>
            <ac:spMk id="10" creationId="{85693376-1963-4D46-B94F-F2F6B9833126}"/>
          </ac:spMkLst>
        </pc:spChg>
        <pc:spChg chg="mod">
          <ac:chgData name="Bethany Bolen" userId="8e338a04f9f07398" providerId="LiveId" clId="{C034175F-4D29-4A4E-8E5D-06172792FCCE}" dt="2023-08-09T23:37:12.147" v="161" actId="207"/>
          <ac:spMkLst>
            <pc:docMk/>
            <pc:sldMk cId="2057162301" sldId="914"/>
            <ac:spMk id="11" creationId="{82A38DDA-1943-AD49-8A5D-A54FE84202C1}"/>
          </ac:spMkLst>
        </pc:spChg>
      </pc:sldChg>
      <pc:sldChg chg="addSp delSp modSp mod modNotesTx">
        <pc:chgData name="Bethany Bolen" userId="8e338a04f9f07398" providerId="LiveId" clId="{C034175F-4D29-4A4E-8E5D-06172792FCCE}" dt="2023-06-05T18:41:02.395" v="89" actId="27614"/>
        <pc:sldMkLst>
          <pc:docMk/>
          <pc:sldMk cId="4068018173" sldId="919"/>
        </pc:sldMkLst>
        <pc:spChg chg="del">
          <ac:chgData name="Bethany Bolen" userId="8e338a04f9f07398" providerId="LiveId" clId="{C034175F-4D29-4A4E-8E5D-06172792FCCE}" dt="2023-06-05T18:40:03.726" v="82" actId="478"/>
          <ac:spMkLst>
            <pc:docMk/>
            <pc:sldMk cId="4068018173" sldId="919"/>
            <ac:spMk id="8" creationId="{337D01E7-9520-499B-B128-C8FBF9D7E0ED}"/>
          </ac:spMkLst>
        </pc:spChg>
        <pc:picChg chg="del">
          <ac:chgData name="Bethany Bolen" userId="8e338a04f9f07398" providerId="LiveId" clId="{C034175F-4D29-4A4E-8E5D-06172792FCCE}" dt="2023-06-05T18:40:03.116" v="81" actId="478"/>
          <ac:picMkLst>
            <pc:docMk/>
            <pc:sldMk cId="4068018173" sldId="919"/>
            <ac:picMk id="6" creationId="{E001493D-BB1E-4F14-88A5-F09B9B4C7B71}"/>
          </ac:picMkLst>
        </pc:picChg>
        <pc:picChg chg="add del mod ord">
          <ac:chgData name="Bethany Bolen" userId="8e338a04f9f07398" providerId="LiveId" clId="{C034175F-4D29-4A4E-8E5D-06172792FCCE}" dt="2023-06-05T18:40:55.462" v="86" actId="478"/>
          <ac:picMkLst>
            <pc:docMk/>
            <pc:sldMk cId="4068018173" sldId="919"/>
            <ac:picMk id="7" creationId="{B1996A50-BA7C-AB4E-9499-685C6B80523F}"/>
          </ac:picMkLst>
        </pc:picChg>
        <pc:picChg chg="add mod ord">
          <ac:chgData name="Bethany Bolen" userId="8e338a04f9f07398" providerId="LiveId" clId="{C034175F-4D29-4A4E-8E5D-06172792FCCE}" dt="2023-06-05T18:41:02.395" v="89" actId="27614"/>
          <ac:picMkLst>
            <pc:docMk/>
            <pc:sldMk cId="4068018173" sldId="919"/>
            <ac:picMk id="10" creationId="{5CAF14DB-6CCB-012E-C586-B2F58616B1F5}"/>
          </ac:picMkLst>
        </pc:picChg>
      </pc:sldChg>
      <pc:sldChg chg="addSp delSp modSp mod modNotesTx">
        <pc:chgData name="Bethany Bolen" userId="8e338a04f9f07398" providerId="LiveId" clId="{C034175F-4D29-4A4E-8E5D-06172792FCCE}" dt="2023-06-05T18:43:46.199" v="121" actId="20577"/>
        <pc:sldMkLst>
          <pc:docMk/>
          <pc:sldMk cId="1480141973" sldId="920"/>
        </pc:sldMkLst>
        <pc:spChg chg="del">
          <ac:chgData name="Bethany Bolen" userId="8e338a04f9f07398" providerId="LiveId" clId="{C034175F-4D29-4A4E-8E5D-06172792FCCE}" dt="2023-06-05T18:43:40.237" v="118" actId="478"/>
          <ac:spMkLst>
            <pc:docMk/>
            <pc:sldMk cId="1480141973" sldId="920"/>
            <ac:spMk id="8" creationId="{0EBFA533-894F-4D5F-AD92-6271C85D66AD}"/>
          </ac:spMkLst>
        </pc:spChg>
        <pc:picChg chg="del">
          <ac:chgData name="Bethany Bolen" userId="8e338a04f9f07398" providerId="LiveId" clId="{C034175F-4D29-4A4E-8E5D-06172792FCCE}" dt="2023-06-05T18:43:38.968" v="117" actId="478"/>
          <ac:picMkLst>
            <pc:docMk/>
            <pc:sldMk cId="1480141973" sldId="920"/>
            <ac:picMk id="6" creationId="{0A0119F2-EEA5-4AEE-A892-BF9206BCFF91}"/>
          </ac:picMkLst>
        </pc:picChg>
        <pc:picChg chg="add mod ord">
          <ac:chgData name="Bethany Bolen" userId="8e338a04f9f07398" providerId="LiveId" clId="{C034175F-4D29-4A4E-8E5D-06172792FCCE}" dt="2023-06-05T18:43:40.327" v="119" actId="27614"/>
          <ac:picMkLst>
            <pc:docMk/>
            <pc:sldMk cId="1480141973" sldId="920"/>
            <ac:picMk id="7" creationId="{B9A1923A-D02B-20A7-89AF-D4F6120DBDE8}"/>
          </ac:picMkLst>
        </pc:picChg>
      </pc:sldChg>
      <pc:sldChg chg="addSp delSp modSp mod modNotesTx">
        <pc:chgData name="Bethany Bolen" userId="8e338a04f9f07398" providerId="LiveId" clId="{C034175F-4D29-4A4E-8E5D-06172792FCCE}" dt="2023-06-05T18:42:17.559" v="100" actId="27614"/>
        <pc:sldMkLst>
          <pc:docMk/>
          <pc:sldMk cId="3179285890" sldId="921"/>
        </pc:sldMkLst>
        <pc:picChg chg="add mod ord">
          <ac:chgData name="Bethany Bolen" userId="8e338a04f9f07398" providerId="LiveId" clId="{C034175F-4D29-4A4E-8E5D-06172792FCCE}" dt="2023-06-05T18:42:17.559" v="100" actId="27614"/>
          <ac:picMkLst>
            <pc:docMk/>
            <pc:sldMk cId="3179285890" sldId="921"/>
            <ac:picMk id="6" creationId="{3F477ECD-7DB1-4D56-3E61-8FBEFAF56091}"/>
          </ac:picMkLst>
        </pc:picChg>
        <pc:picChg chg="del">
          <ac:chgData name="Bethany Bolen" userId="8e338a04f9f07398" providerId="LiveId" clId="{C034175F-4D29-4A4E-8E5D-06172792FCCE}" dt="2023-06-05T18:42:15.284" v="98" actId="478"/>
          <ac:picMkLst>
            <pc:docMk/>
            <pc:sldMk cId="3179285890" sldId="921"/>
            <ac:picMk id="7" creationId="{CDAE90CD-9E8A-7F3F-650B-88C3C434AC19}"/>
          </ac:picMkLst>
        </pc:picChg>
      </pc:sldChg>
      <pc:sldChg chg="modSp mod">
        <pc:chgData name="Bethany Bolen" userId="8e338a04f9f07398" providerId="LiveId" clId="{C034175F-4D29-4A4E-8E5D-06172792FCCE}" dt="2023-08-09T23:36:38.690" v="154" actId="122"/>
        <pc:sldMkLst>
          <pc:docMk/>
          <pc:sldMk cId="625272303" sldId="922"/>
        </pc:sldMkLst>
        <pc:spChg chg="mod">
          <ac:chgData name="Bethany Bolen" userId="8e338a04f9f07398" providerId="LiveId" clId="{C034175F-4D29-4A4E-8E5D-06172792FCCE}" dt="2023-08-09T23:36:17.831" v="146"/>
          <ac:spMkLst>
            <pc:docMk/>
            <pc:sldMk cId="625272303" sldId="922"/>
            <ac:spMk id="7" creationId="{4496095A-F959-8340-A14F-48BEAAEC02BC}"/>
          </ac:spMkLst>
        </pc:spChg>
        <pc:spChg chg="mod">
          <ac:chgData name="Bethany Bolen" userId="8e338a04f9f07398" providerId="LiveId" clId="{C034175F-4D29-4A4E-8E5D-06172792FCCE}" dt="2023-08-09T23:36:38.690" v="154" actId="122"/>
          <ac:spMkLst>
            <pc:docMk/>
            <pc:sldMk cId="625272303" sldId="922"/>
            <ac:spMk id="10" creationId="{82FFCD34-0206-4DA9-941A-BBEB45B0F595}"/>
          </ac:spMkLst>
        </pc:spChg>
        <pc:spChg chg="mod">
          <ac:chgData name="Bethany Bolen" userId="8e338a04f9f07398" providerId="LiveId" clId="{C034175F-4D29-4A4E-8E5D-06172792FCCE}" dt="2023-08-09T23:36:30.384" v="148" actId="14838"/>
          <ac:spMkLst>
            <pc:docMk/>
            <pc:sldMk cId="625272303" sldId="922"/>
            <ac:spMk id="11" creationId="{57EFDBBF-DB65-4BA0-BAC3-204B31C7D38E}"/>
          </ac:spMkLst>
        </pc:spChg>
        <pc:spChg chg="mod">
          <ac:chgData name="Bethany Bolen" userId="8e338a04f9f07398" providerId="LiveId" clId="{C034175F-4D29-4A4E-8E5D-06172792FCCE}" dt="2023-08-09T23:36:15.596" v="144" actId="207"/>
          <ac:spMkLst>
            <pc:docMk/>
            <pc:sldMk cId="625272303" sldId="922"/>
            <ac:spMk id="13" creationId="{4496095A-F959-8340-A14F-48BEAAEC02BC}"/>
          </ac:spMkLst>
        </pc:spChg>
      </pc:sldChg>
      <pc:sldChg chg="addSp delSp modSp add mod modNotesTx">
        <pc:chgData name="Bethany Bolen" userId="8e338a04f9f07398" providerId="LiveId" clId="{C034175F-4D29-4A4E-8E5D-06172792FCCE}" dt="2023-06-05T18:26:47.519" v="14" actId="20577"/>
        <pc:sldMkLst>
          <pc:docMk/>
          <pc:sldMk cId="3659004661" sldId="922"/>
        </pc:sldMkLst>
        <pc:spChg chg="del">
          <ac:chgData name="Bethany Bolen" userId="8e338a04f9f07398" providerId="LiveId" clId="{C034175F-4D29-4A4E-8E5D-06172792FCCE}" dt="2023-06-05T18:26:28.074" v="11" actId="478"/>
          <ac:spMkLst>
            <pc:docMk/>
            <pc:sldMk cId="3659004661" sldId="922"/>
            <ac:spMk id="9" creationId="{3A094C24-EE41-4BC3-A2C7-D8D25DA9F84B}"/>
          </ac:spMkLst>
        </pc:spChg>
        <pc:picChg chg="add del mod ord">
          <ac:chgData name="Bethany Bolen" userId="8e338a04f9f07398" providerId="LiveId" clId="{C034175F-4D29-4A4E-8E5D-06172792FCCE}" dt="2023-06-05T18:26:26.519" v="10" actId="478"/>
          <ac:picMkLst>
            <pc:docMk/>
            <pc:sldMk cId="3659004661" sldId="922"/>
            <ac:picMk id="6" creationId="{9EE9770E-C26F-852B-74D2-BE5BF81A0C7D}"/>
          </ac:picMkLst>
        </pc:picChg>
        <pc:picChg chg="add del mod">
          <ac:chgData name="Bethany Bolen" userId="8e338a04f9f07398" providerId="LiveId" clId="{C034175F-4D29-4A4E-8E5D-06172792FCCE}" dt="2023-06-05T18:26:25.922" v="9" actId="478"/>
          <ac:picMkLst>
            <pc:docMk/>
            <pc:sldMk cId="3659004661" sldId="922"/>
            <ac:picMk id="8" creationId="{5D644532-B720-4AB2-AEC4-58F5F99FFFF0}"/>
          </ac:picMkLst>
        </pc:picChg>
        <pc:picChg chg="add mod ord">
          <ac:chgData name="Bethany Bolen" userId="8e338a04f9f07398" providerId="LiveId" clId="{C034175F-4D29-4A4E-8E5D-06172792FCCE}" dt="2023-06-05T18:26:31.104" v="12" actId="27614"/>
          <ac:picMkLst>
            <pc:docMk/>
            <pc:sldMk cId="3659004661" sldId="922"/>
            <ac:picMk id="10" creationId="{D72F85C4-F879-D6C3-0B73-C00BA256227B}"/>
          </ac:picMkLst>
        </pc:picChg>
      </pc:sldChg>
      <pc:sldChg chg="modSp mod">
        <pc:chgData name="Bethany Bolen" userId="8e338a04f9f07398" providerId="LiveId" clId="{C034175F-4D29-4A4E-8E5D-06172792FCCE}" dt="2023-08-09T23:37:42.949" v="168" actId="692"/>
        <pc:sldMkLst>
          <pc:docMk/>
          <pc:sldMk cId="931082445" sldId="923"/>
        </pc:sldMkLst>
        <pc:spChg chg="mod">
          <ac:chgData name="Bethany Bolen" userId="8e338a04f9f07398" providerId="LiveId" clId="{C034175F-4D29-4A4E-8E5D-06172792FCCE}" dt="2023-08-09T23:37:42.949" v="168" actId="692"/>
          <ac:spMkLst>
            <pc:docMk/>
            <pc:sldMk cId="931082445" sldId="923"/>
            <ac:spMk id="7" creationId="{00000000-0000-0000-0000-000000000000}"/>
          </ac:spMkLst>
        </pc:spChg>
        <pc:spChg chg="mod">
          <ac:chgData name="Bethany Bolen" userId="8e338a04f9f07398" providerId="LiveId" clId="{C034175F-4D29-4A4E-8E5D-06172792FCCE}" dt="2023-08-09T23:37:36.594" v="167" actId="14838"/>
          <ac:spMkLst>
            <pc:docMk/>
            <pc:sldMk cId="931082445" sldId="923"/>
            <ac:spMk id="8" creationId="{00000000-0000-0000-0000-000000000000}"/>
          </ac:spMkLst>
        </pc:spChg>
      </pc:sldChg>
      <pc:sldChg chg="addSp delSp modSp add mod modNotesTx">
        <pc:chgData name="Bethany Bolen" userId="8e338a04f9f07398" providerId="LiveId" clId="{C034175F-4D29-4A4E-8E5D-06172792FCCE}" dt="2023-06-05T18:33:52.498" v="40" actId="27614"/>
        <pc:sldMkLst>
          <pc:docMk/>
          <pc:sldMk cId="3706010608" sldId="923"/>
        </pc:sldMkLst>
        <pc:spChg chg="del">
          <ac:chgData name="Bethany Bolen" userId="8e338a04f9f07398" providerId="LiveId" clId="{C034175F-4D29-4A4E-8E5D-06172792FCCE}" dt="2023-06-05T18:32:54.918" v="26" actId="478"/>
          <ac:spMkLst>
            <pc:docMk/>
            <pc:sldMk cId="3706010608" sldId="923"/>
            <ac:spMk id="8" creationId="{0F167BC9-99D7-42CF-9F75-1772D4E1AC98}"/>
          </ac:spMkLst>
        </pc:spChg>
        <pc:picChg chg="del">
          <ac:chgData name="Bethany Bolen" userId="8e338a04f9f07398" providerId="LiveId" clId="{C034175F-4D29-4A4E-8E5D-06172792FCCE}" dt="2023-06-05T18:32:53.709" v="25" actId="478"/>
          <ac:picMkLst>
            <pc:docMk/>
            <pc:sldMk cId="3706010608" sldId="923"/>
            <ac:picMk id="6" creationId="{73C98FF4-737C-4167-B0E5-F1B1B64B3E11}"/>
          </ac:picMkLst>
        </pc:picChg>
        <pc:picChg chg="add del mod ord">
          <ac:chgData name="Bethany Bolen" userId="8e338a04f9f07398" providerId="LiveId" clId="{C034175F-4D29-4A4E-8E5D-06172792FCCE}" dt="2023-06-05T18:33:12.059" v="31" actId="478"/>
          <ac:picMkLst>
            <pc:docMk/>
            <pc:sldMk cId="3706010608" sldId="923"/>
            <ac:picMk id="7" creationId="{FEE7C507-29CF-BCD7-B2D6-D36B1E64A147}"/>
          </ac:picMkLst>
        </pc:picChg>
        <pc:picChg chg="add del mod ord">
          <ac:chgData name="Bethany Bolen" userId="8e338a04f9f07398" providerId="LiveId" clId="{C034175F-4D29-4A4E-8E5D-06172792FCCE}" dt="2023-06-05T18:33:31.213" v="35" actId="478"/>
          <ac:picMkLst>
            <pc:docMk/>
            <pc:sldMk cId="3706010608" sldId="923"/>
            <ac:picMk id="10" creationId="{572DD239-E22E-2C87-FE65-20FAE643C920}"/>
          </ac:picMkLst>
        </pc:picChg>
        <pc:picChg chg="add del mod ord">
          <ac:chgData name="Bethany Bolen" userId="8e338a04f9f07398" providerId="LiveId" clId="{C034175F-4D29-4A4E-8E5D-06172792FCCE}" dt="2023-06-05T18:33:48.812" v="39" actId="478"/>
          <ac:picMkLst>
            <pc:docMk/>
            <pc:sldMk cId="3706010608" sldId="923"/>
            <ac:picMk id="12" creationId="{2964CB83-2938-B002-C6A4-5CA0CB8EEC1E}"/>
          </ac:picMkLst>
        </pc:picChg>
        <pc:picChg chg="add mod ord">
          <ac:chgData name="Bethany Bolen" userId="8e338a04f9f07398" providerId="LiveId" clId="{C034175F-4D29-4A4E-8E5D-06172792FCCE}" dt="2023-06-05T18:33:52.498" v="40" actId="27614"/>
          <ac:picMkLst>
            <pc:docMk/>
            <pc:sldMk cId="3706010608" sldId="923"/>
            <ac:picMk id="14" creationId="{A8777605-F252-5631-3005-B22765F87486}"/>
          </ac:picMkLst>
        </pc:picChg>
      </pc:sldChg>
      <pc:sldChg chg="modSp mod">
        <pc:chgData name="Bethany Bolen" userId="8e338a04f9f07398" providerId="LiveId" clId="{C034175F-4D29-4A4E-8E5D-06172792FCCE}" dt="2023-08-09T23:37:59.835" v="170"/>
        <pc:sldMkLst>
          <pc:docMk/>
          <pc:sldMk cId="1232731628" sldId="924"/>
        </pc:sldMkLst>
        <pc:spChg chg="mod">
          <ac:chgData name="Bethany Bolen" userId="8e338a04f9f07398" providerId="LiveId" clId="{C034175F-4D29-4A4E-8E5D-06172792FCCE}" dt="2023-08-09T23:37:59.835" v="170"/>
          <ac:spMkLst>
            <pc:docMk/>
            <pc:sldMk cId="1232731628" sldId="924"/>
            <ac:spMk id="7" creationId="{00000000-0000-0000-0000-000000000000}"/>
          </ac:spMkLst>
        </pc:spChg>
      </pc:sldChg>
      <pc:sldChg chg="addSp delSp modSp add mod modNotesTx">
        <pc:chgData name="Bethany Bolen" userId="8e338a04f9f07398" providerId="LiveId" clId="{C034175F-4D29-4A4E-8E5D-06172792FCCE}" dt="2023-06-05T18:37:01.127" v="65" actId="27614"/>
        <pc:sldMkLst>
          <pc:docMk/>
          <pc:sldMk cId="2544363043" sldId="924"/>
        </pc:sldMkLst>
        <pc:spChg chg="del">
          <ac:chgData name="Bethany Bolen" userId="8e338a04f9f07398" providerId="LiveId" clId="{C034175F-4D29-4A4E-8E5D-06172792FCCE}" dt="2023-06-05T18:35:43.471" v="46" actId="478"/>
          <ac:spMkLst>
            <pc:docMk/>
            <pc:sldMk cId="2544363043" sldId="924"/>
            <ac:spMk id="8" creationId="{D70DC60B-9C50-4BEA-BAA4-A676E8E66BCF}"/>
          </ac:spMkLst>
        </pc:spChg>
        <pc:picChg chg="del">
          <ac:chgData name="Bethany Bolen" userId="8e338a04f9f07398" providerId="LiveId" clId="{C034175F-4D29-4A4E-8E5D-06172792FCCE}" dt="2023-06-05T18:35:41.844" v="45" actId="478"/>
          <ac:picMkLst>
            <pc:docMk/>
            <pc:sldMk cId="2544363043" sldId="924"/>
            <ac:picMk id="6" creationId="{04D00C8F-74C8-4F84-B79F-4D9D47D8E911}"/>
          </ac:picMkLst>
        </pc:picChg>
        <pc:picChg chg="add del mod ord">
          <ac:chgData name="Bethany Bolen" userId="8e338a04f9f07398" providerId="LiveId" clId="{C034175F-4D29-4A4E-8E5D-06172792FCCE}" dt="2023-06-05T18:36:11.234" v="51" actId="478"/>
          <ac:picMkLst>
            <pc:docMk/>
            <pc:sldMk cId="2544363043" sldId="924"/>
            <ac:picMk id="7" creationId="{45895CCE-C809-2FAA-65DF-44995DDA79DB}"/>
          </ac:picMkLst>
        </pc:picChg>
        <pc:picChg chg="add del mod ord">
          <ac:chgData name="Bethany Bolen" userId="8e338a04f9f07398" providerId="LiveId" clId="{C034175F-4D29-4A4E-8E5D-06172792FCCE}" dt="2023-06-05T18:36:28.384" v="56" actId="478"/>
          <ac:picMkLst>
            <pc:docMk/>
            <pc:sldMk cId="2544363043" sldId="924"/>
            <ac:picMk id="10" creationId="{40177C87-C9F7-6453-A670-E620D2231D88}"/>
          </ac:picMkLst>
        </pc:picChg>
        <pc:picChg chg="add del mod ord">
          <ac:chgData name="Bethany Bolen" userId="8e338a04f9f07398" providerId="LiveId" clId="{C034175F-4D29-4A4E-8E5D-06172792FCCE}" dt="2023-06-05T18:36:45.232" v="60" actId="478"/>
          <ac:picMkLst>
            <pc:docMk/>
            <pc:sldMk cId="2544363043" sldId="924"/>
            <ac:picMk id="12" creationId="{F6C6536A-0353-883A-6C2A-A53A16451619}"/>
          </ac:picMkLst>
        </pc:picChg>
        <pc:picChg chg="add del mod ord">
          <ac:chgData name="Bethany Bolen" userId="8e338a04f9f07398" providerId="LiveId" clId="{C034175F-4D29-4A4E-8E5D-06172792FCCE}" dt="2023-06-05T18:37:00.671" v="64" actId="478"/>
          <ac:picMkLst>
            <pc:docMk/>
            <pc:sldMk cId="2544363043" sldId="924"/>
            <ac:picMk id="14" creationId="{62BCBF23-31E8-B9F7-FF6A-99592565A2C3}"/>
          </ac:picMkLst>
        </pc:picChg>
        <pc:picChg chg="add mod ord">
          <ac:chgData name="Bethany Bolen" userId="8e338a04f9f07398" providerId="LiveId" clId="{C034175F-4D29-4A4E-8E5D-06172792FCCE}" dt="2023-06-05T18:37:01.127" v="65" actId="27614"/>
          <ac:picMkLst>
            <pc:docMk/>
            <pc:sldMk cId="2544363043" sldId="924"/>
            <ac:picMk id="16" creationId="{D9CA4858-FDEB-FA6A-F461-EE433B793127}"/>
          </ac:picMkLst>
        </pc:picChg>
      </pc:sldChg>
      <pc:sldChg chg="addSp delSp modSp add mod modNotesTx">
        <pc:chgData name="Bethany Bolen" userId="8e338a04f9f07398" providerId="LiveId" clId="{C034175F-4D29-4A4E-8E5D-06172792FCCE}" dt="2023-06-05T18:47:08.683" v="143" actId="20577"/>
        <pc:sldMkLst>
          <pc:docMk/>
          <pc:sldMk cId="1059144586" sldId="925"/>
        </pc:sldMkLst>
        <pc:spChg chg="del">
          <ac:chgData name="Bethany Bolen" userId="8e338a04f9f07398" providerId="LiveId" clId="{C034175F-4D29-4A4E-8E5D-06172792FCCE}" dt="2023-06-05T18:45:26.451" v="125" actId="478"/>
          <ac:spMkLst>
            <pc:docMk/>
            <pc:sldMk cId="1059144586" sldId="925"/>
            <ac:spMk id="10" creationId="{3612FCBB-FB01-4070-908C-F717D25AB115}"/>
          </ac:spMkLst>
        </pc:spChg>
        <pc:picChg chg="del">
          <ac:chgData name="Bethany Bolen" userId="8e338a04f9f07398" providerId="LiveId" clId="{C034175F-4D29-4A4E-8E5D-06172792FCCE}" dt="2023-06-05T18:45:26.931" v="126" actId="478"/>
          <ac:picMkLst>
            <pc:docMk/>
            <pc:sldMk cId="1059144586" sldId="925"/>
            <ac:picMk id="6" creationId="{DD60B99F-BFB4-4853-A90D-B5C31A2F1364}"/>
          </ac:picMkLst>
        </pc:picChg>
        <pc:picChg chg="add del mod ord">
          <ac:chgData name="Bethany Bolen" userId="8e338a04f9f07398" providerId="LiveId" clId="{C034175F-4D29-4A4E-8E5D-06172792FCCE}" dt="2023-06-05T18:46:08.635" v="130" actId="478"/>
          <ac:picMkLst>
            <pc:docMk/>
            <pc:sldMk cId="1059144586" sldId="925"/>
            <ac:picMk id="7" creationId="{4430857C-10E0-A6AE-3838-30A4961C758C}"/>
          </ac:picMkLst>
        </pc:picChg>
        <pc:picChg chg="add del mod ord">
          <ac:chgData name="Bethany Bolen" userId="8e338a04f9f07398" providerId="LiveId" clId="{C034175F-4D29-4A4E-8E5D-06172792FCCE}" dt="2023-06-05T18:46:34.315" v="134" actId="478"/>
          <ac:picMkLst>
            <pc:docMk/>
            <pc:sldMk cId="1059144586" sldId="925"/>
            <ac:picMk id="9" creationId="{4494DA40-283A-8827-A28D-4E8B34679572}"/>
          </ac:picMkLst>
        </pc:picChg>
        <pc:picChg chg="add del mod ord">
          <ac:chgData name="Bethany Bolen" userId="8e338a04f9f07398" providerId="LiveId" clId="{C034175F-4D29-4A4E-8E5D-06172792FCCE}" dt="2023-06-05T18:46:56.180" v="138" actId="478"/>
          <ac:picMkLst>
            <pc:docMk/>
            <pc:sldMk cId="1059144586" sldId="925"/>
            <ac:picMk id="12" creationId="{2E6A71BB-D784-4E47-D0E3-DA66C2E53061}"/>
          </ac:picMkLst>
        </pc:picChg>
        <pc:picChg chg="add mod ord">
          <ac:chgData name="Bethany Bolen" userId="8e338a04f9f07398" providerId="LiveId" clId="{C034175F-4D29-4A4E-8E5D-06172792FCCE}" dt="2023-06-05T18:46:58.554" v="139" actId="27614"/>
          <ac:picMkLst>
            <pc:docMk/>
            <pc:sldMk cId="1059144586" sldId="925"/>
            <ac:picMk id="14" creationId="{8D7A6876-F2D1-3E7A-CEA7-E6DC48A250FE}"/>
          </ac:picMkLst>
        </pc:picChg>
      </pc:sldChg>
    </pc:docChg>
  </pc:docChgLst>
  <pc:docChgLst>
    <pc:chgData name="Natalie Heather" userId="9c83e61746fa06bd" providerId="LiveId" clId="{DBBBAD21-E33F-436B-A840-35F0FF93635B}"/>
    <pc:docChg chg="undo custSel addSld delSld modSld">
      <pc:chgData name="Natalie Heather" userId="9c83e61746fa06bd" providerId="LiveId" clId="{DBBBAD21-E33F-436B-A840-35F0FF93635B}" dt="2023-06-05T16:32:08.029" v="54" actId="47"/>
      <pc:docMkLst>
        <pc:docMk/>
      </pc:docMkLst>
      <pc:sldChg chg="del">
        <pc:chgData name="Natalie Heather" userId="9c83e61746fa06bd" providerId="LiveId" clId="{DBBBAD21-E33F-436B-A840-35F0FF93635B}" dt="2023-06-05T16:26:35.699" v="35" actId="47"/>
        <pc:sldMkLst>
          <pc:docMk/>
          <pc:sldMk cId="3876695838" sldId="363"/>
        </pc:sldMkLst>
      </pc:sldChg>
      <pc:sldChg chg="del">
        <pc:chgData name="Natalie Heather" userId="9c83e61746fa06bd" providerId="LiveId" clId="{DBBBAD21-E33F-436B-A840-35F0FF93635B}" dt="2023-06-05T16:32:08.029" v="54" actId="47"/>
        <pc:sldMkLst>
          <pc:docMk/>
          <pc:sldMk cId="2257443184" sldId="394"/>
        </pc:sldMkLst>
      </pc:sldChg>
      <pc:sldChg chg="del">
        <pc:chgData name="Natalie Heather" userId="9c83e61746fa06bd" providerId="LiveId" clId="{DBBBAD21-E33F-436B-A840-35F0FF93635B}" dt="2023-06-05T16:25:16.123" v="23" actId="47"/>
        <pc:sldMkLst>
          <pc:docMk/>
          <pc:sldMk cId="9208720" sldId="918"/>
        </pc:sldMkLst>
      </pc:sldChg>
      <pc:sldChg chg="addSp delSp modSp add mod">
        <pc:chgData name="Natalie Heather" userId="9c83e61746fa06bd" providerId="LiveId" clId="{DBBBAD21-E33F-436B-A840-35F0FF93635B}" dt="2023-06-05T16:25:12.542" v="22" actId="1076"/>
        <pc:sldMkLst>
          <pc:docMk/>
          <pc:sldMk cId="625272303" sldId="922"/>
        </pc:sldMkLst>
        <pc:spChg chg="mod">
          <ac:chgData name="Natalie Heather" userId="9c83e61746fa06bd" providerId="LiveId" clId="{DBBBAD21-E33F-436B-A840-35F0FF93635B}" dt="2023-06-05T16:25:00.362" v="21" actId="14100"/>
          <ac:spMkLst>
            <pc:docMk/>
            <pc:sldMk cId="625272303" sldId="922"/>
            <ac:spMk id="7" creationId="{4496095A-F959-8340-A14F-48BEAAEC02BC}"/>
          </ac:spMkLst>
        </pc:spChg>
        <pc:spChg chg="mod">
          <ac:chgData name="Natalie Heather" userId="9c83e61746fa06bd" providerId="LiveId" clId="{DBBBAD21-E33F-436B-A840-35F0FF93635B}" dt="2023-06-05T16:24:33.014" v="17" actId="1076"/>
          <ac:spMkLst>
            <pc:docMk/>
            <pc:sldMk cId="625272303" sldId="922"/>
            <ac:spMk id="10" creationId="{82FFCD34-0206-4DA9-941A-BBEB45B0F595}"/>
          </ac:spMkLst>
        </pc:spChg>
        <pc:spChg chg="mod">
          <ac:chgData name="Natalie Heather" userId="9c83e61746fa06bd" providerId="LiveId" clId="{DBBBAD21-E33F-436B-A840-35F0FF93635B}" dt="2023-06-05T16:25:12.542" v="22" actId="1076"/>
          <ac:spMkLst>
            <pc:docMk/>
            <pc:sldMk cId="625272303" sldId="922"/>
            <ac:spMk id="11" creationId="{57EFDBBF-DB65-4BA0-BAC3-204B31C7D38E}"/>
          </ac:spMkLst>
        </pc:spChg>
        <pc:spChg chg="mod">
          <ac:chgData name="Natalie Heather" userId="9c83e61746fa06bd" providerId="LiveId" clId="{DBBBAD21-E33F-436B-A840-35F0FF93635B}" dt="2023-06-05T16:24:25.532" v="16" actId="14100"/>
          <ac:spMkLst>
            <pc:docMk/>
            <pc:sldMk cId="625272303" sldId="922"/>
            <ac:spMk id="13" creationId="{4496095A-F959-8340-A14F-48BEAAEC02BC}"/>
          </ac:spMkLst>
        </pc:spChg>
        <pc:picChg chg="add mod ord">
          <ac:chgData name="Natalie Heather" userId="9c83e61746fa06bd" providerId="LiveId" clId="{DBBBAD21-E33F-436B-A840-35F0FF93635B}" dt="2023-06-05T16:24:42.662" v="19" actId="1076"/>
          <ac:picMkLst>
            <pc:docMk/>
            <pc:sldMk cId="625272303" sldId="922"/>
            <ac:picMk id="6" creationId="{C17C6A11-5B56-1E48-D390-693FC401A277}"/>
          </ac:picMkLst>
        </pc:picChg>
        <pc:picChg chg="del">
          <ac:chgData name="Natalie Heather" userId="9c83e61746fa06bd" providerId="LiveId" clId="{DBBBAD21-E33F-436B-A840-35F0FF93635B}" dt="2023-06-05T16:23:27.738" v="1" actId="478"/>
          <ac:picMkLst>
            <pc:docMk/>
            <pc:sldMk cId="625272303" sldId="922"/>
            <ac:picMk id="8" creationId="{1857CD59-518D-4C4D-A021-1A598340D8D2}"/>
          </ac:picMkLst>
        </pc:picChg>
      </pc:sldChg>
      <pc:sldChg chg="addSp delSp modSp add mod">
        <pc:chgData name="Natalie Heather" userId="9c83e61746fa06bd" providerId="LiveId" clId="{DBBBAD21-E33F-436B-A840-35F0FF93635B}" dt="2023-06-05T16:26:28.420" v="34" actId="14100"/>
        <pc:sldMkLst>
          <pc:docMk/>
          <pc:sldMk cId="931082445" sldId="923"/>
        </pc:sldMkLst>
        <pc:spChg chg="mod">
          <ac:chgData name="Natalie Heather" userId="9c83e61746fa06bd" providerId="LiveId" clId="{DBBBAD21-E33F-436B-A840-35F0FF93635B}" dt="2023-06-05T16:26:28.420" v="34" actId="14100"/>
          <ac:spMkLst>
            <pc:docMk/>
            <pc:sldMk cId="931082445" sldId="923"/>
            <ac:spMk id="7" creationId="{00000000-0000-0000-0000-000000000000}"/>
          </ac:spMkLst>
        </pc:spChg>
        <pc:picChg chg="del">
          <ac:chgData name="Natalie Heather" userId="9c83e61746fa06bd" providerId="LiveId" clId="{DBBBAD21-E33F-436B-A840-35F0FF93635B}" dt="2023-06-05T16:25:59.498" v="25" actId="478"/>
          <ac:picMkLst>
            <pc:docMk/>
            <pc:sldMk cId="931082445" sldId="923"/>
            <ac:picMk id="6" creationId="{14254A8B-8EF0-4FD8-A833-B0F767E311E0}"/>
          </ac:picMkLst>
        </pc:picChg>
        <pc:picChg chg="add mod ord">
          <ac:chgData name="Natalie Heather" userId="9c83e61746fa06bd" providerId="LiveId" clId="{DBBBAD21-E33F-436B-A840-35F0FF93635B}" dt="2023-06-05T16:26:10.587" v="31" actId="167"/>
          <ac:picMkLst>
            <pc:docMk/>
            <pc:sldMk cId="931082445" sldId="923"/>
            <ac:picMk id="9" creationId="{A5172B89-0044-469E-BB8D-9CE78123997A}"/>
          </ac:picMkLst>
        </pc:picChg>
      </pc:sldChg>
      <pc:sldChg chg="addSp delSp modSp add mod">
        <pc:chgData name="Natalie Heather" userId="9c83e61746fa06bd" providerId="LiveId" clId="{DBBBAD21-E33F-436B-A840-35F0FF93635B}" dt="2023-06-05T16:32:04.695" v="53" actId="1038"/>
        <pc:sldMkLst>
          <pc:docMk/>
          <pc:sldMk cId="1232731628" sldId="924"/>
        </pc:sldMkLst>
        <pc:spChg chg="mod">
          <ac:chgData name="Natalie Heather" userId="9c83e61746fa06bd" providerId="LiveId" clId="{DBBBAD21-E33F-436B-A840-35F0FF93635B}" dt="2023-06-05T16:32:04.695" v="53" actId="1038"/>
          <ac:spMkLst>
            <pc:docMk/>
            <pc:sldMk cId="1232731628" sldId="924"/>
            <ac:spMk id="7" creationId="{00000000-0000-0000-0000-000000000000}"/>
          </ac:spMkLst>
        </pc:spChg>
        <pc:picChg chg="del">
          <ac:chgData name="Natalie Heather" userId="9c83e61746fa06bd" providerId="LiveId" clId="{DBBBAD21-E33F-436B-A840-35F0FF93635B}" dt="2023-06-05T16:31:21.772" v="37" actId="478"/>
          <ac:picMkLst>
            <pc:docMk/>
            <pc:sldMk cId="1232731628" sldId="924"/>
            <ac:picMk id="6" creationId="{CAA14468-5ABD-45AD-A5EE-9AC2F621C29B}"/>
          </ac:picMkLst>
        </pc:picChg>
        <pc:picChg chg="add mod ord">
          <ac:chgData name="Natalie Heather" userId="9c83e61746fa06bd" providerId="LiveId" clId="{DBBBAD21-E33F-436B-A840-35F0FF93635B}" dt="2023-06-05T16:31:31.040" v="43" actId="167"/>
          <ac:picMkLst>
            <pc:docMk/>
            <pc:sldMk cId="1232731628" sldId="924"/>
            <ac:picMk id="8" creationId="{BDA0F2AD-E000-2318-71FA-19A88A666836}"/>
          </ac:picMkLst>
        </pc:picChg>
      </pc:sldChg>
    </pc:docChg>
  </pc:docChgLst>
  <pc:docChgLst>
    <pc:chgData name="Todd Bolen" userId="a511567d1bf03c50" providerId="LiveId" clId="{5A49600E-D1A7-4EA9-9A0C-7AFB8E7DF340}"/>
    <pc:docChg chg="custSel modSld">
      <pc:chgData name="Todd Bolen" userId="a511567d1bf03c50" providerId="LiveId" clId="{5A49600E-D1A7-4EA9-9A0C-7AFB8E7DF340}" dt="2023-07-05T04:09:39.094" v="7" actId="478"/>
      <pc:docMkLst>
        <pc:docMk/>
      </pc:docMkLst>
      <pc:sldChg chg="addSp delSp modSp mod">
        <pc:chgData name="Todd Bolen" userId="a511567d1bf03c50" providerId="LiveId" clId="{5A49600E-D1A7-4EA9-9A0C-7AFB8E7DF340}" dt="2023-07-05T04:09:39.094" v="7" actId="478"/>
        <pc:sldMkLst>
          <pc:docMk/>
          <pc:sldMk cId="2031448946" sldId="401"/>
        </pc:sldMkLst>
        <pc:spChg chg="del">
          <ac:chgData name="Todd Bolen" userId="a511567d1bf03c50" providerId="LiveId" clId="{5A49600E-D1A7-4EA9-9A0C-7AFB8E7DF340}" dt="2023-07-05T04:09:39.094" v="7" actId="478"/>
          <ac:spMkLst>
            <pc:docMk/>
            <pc:sldMk cId="2031448946" sldId="401"/>
            <ac:spMk id="6" creationId="{CB5E207C-B5C5-4A41-99DA-66446818F359}"/>
          </ac:spMkLst>
        </pc:spChg>
        <pc:picChg chg="add mod ord">
          <ac:chgData name="Todd Bolen" userId="a511567d1bf03c50" providerId="LiveId" clId="{5A49600E-D1A7-4EA9-9A0C-7AFB8E7DF340}" dt="2023-07-05T04:09:34.489" v="5" actId="167"/>
          <ac:picMkLst>
            <pc:docMk/>
            <pc:sldMk cId="2031448946" sldId="401"/>
            <ac:picMk id="7" creationId="{2F6AA094-1288-ACDA-7DE1-D5D8069636D3}"/>
          </ac:picMkLst>
        </pc:picChg>
        <pc:picChg chg="del">
          <ac:chgData name="Todd Bolen" userId="a511567d1bf03c50" providerId="LiveId" clId="{5A49600E-D1A7-4EA9-9A0C-7AFB8E7DF340}" dt="2023-07-05T04:09:35.958" v="6" actId="478"/>
          <ac:picMkLst>
            <pc:docMk/>
            <pc:sldMk cId="2031448946" sldId="401"/>
            <ac:picMk id="6146" creationId="{00000000-0000-0000-0000-000000000000}"/>
          </ac:picMkLst>
        </pc:picChg>
      </pc:sldChg>
      <pc:sldChg chg="addSp delSp modSp mod">
        <pc:chgData name="Todd Bolen" userId="a511567d1bf03c50" providerId="LiveId" clId="{5A49600E-D1A7-4EA9-9A0C-7AFB8E7DF340}" dt="2023-07-05T03:49:11.038" v="3" actId="478"/>
        <pc:sldMkLst>
          <pc:docMk/>
          <pc:sldMk cId="3757344933" sldId="416"/>
        </pc:sldMkLst>
        <pc:spChg chg="del">
          <ac:chgData name="Todd Bolen" userId="a511567d1bf03c50" providerId="LiveId" clId="{5A49600E-D1A7-4EA9-9A0C-7AFB8E7DF340}" dt="2023-07-05T03:49:11.038" v="3" actId="478"/>
          <ac:spMkLst>
            <pc:docMk/>
            <pc:sldMk cId="3757344933" sldId="416"/>
            <ac:spMk id="6" creationId="{1B4A3200-8A66-4551-8B8F-AFF263F80ED4}"/>
          </ac:spMkLst>
        </pc:spChg>
        <pc:picChg chg="add mod ord">
          <ac:chgData name="Todd Bolen" userId="a511567d1bf03c50" providerId="LiveId" clId="{5A49600E-D1A7-4EA9-9A0C-7AFB8E7DF340}" dt="2023-07-05T03:49:07.597" v="1" actId="167"/>
          <ac:picMkLst>
            <pc:docMk/>
            <pc:sldMk cId="3757344933" sldId="416"/>
            <ac:picMk id="3" creationId="{EABC596F-83F0-C776-CAFF-DE48A13D43AE}"/>
          </ac:picMkLst>
        </pc:picChg>
        <pc:picChg chg="del">
          <ac:chgData name="Todd Bolen" userId="a511567d1bf03c50" providerId="LiveId" clId="{5A49600E-D1A7-4EA9-9A0C-7AFB8E7DF340}" dt="2023-07-05T03:49:08.798" v="2" actId="478"/>
          <ac:picMkLst>
            <pc:docMk/>
            <pc:sldMk cId="3757344933" sldId="416"/>
            <ac:picMk id="4" creationId="{2CFB9FC8-A22E-4E35-B07B-5F7E8B9497E7}"/>
          </ac:picMkLst>
        </pc:picChg>
      </pc:sldChg>
    </pc:docChg>
  </pc:docChgLst>
  <pc:docChgLst>
    <pc:chgData name="Todd Bolen" userId="a511567d1bf03c50" providerId="LiveId" clId="{AEA18EF1-E796-443E-849C-87D5B947D5C2}"/>
    <pc:docChg chg="custSel addSld modSld">
      <pc:chgData name="Todd Bolen" userId="a511567d1bf03c50" providerId="LiveId" clId="{AEA18EF1-E796-443E-849C-87D5B947D5C2}" dt="2024-02-16T05:22:05.341" v="37"/>
      <pc:docMkLst>
        <pc:docMk/>
      </pc:docMkLst>
      <pc:sldChg chg="addSp delSp modSp add mod modNotesTx">
        <pc:chgData name="Todd Bolen" userId="a511567d1bf03c50" providerId="LiveId" clId="{AEA18EF1-E796-443E-849C-87D5B947D5C2}" dt="2024-02-16T05:22:05.341" v="37"/>
        <pc:sldMkLst>
          <pc:docMk/>
          <pc:sldMk cId="2688519787" sldId="505"/>
        </pc:sldMkLst>
        <pc:spChg chg="mod">
          <ac:chgData name="Todd Bolen" userId="a511567d1bf03c50" providerId="LiveId" clId="{AEA18EF1-E796-443E-849C-87D5B947D5C2}" dt="2024-02-16T05:21:54.877" v="35" actId="20577"/>
          <ac:spMkLst>
            <pc:docMk/>
            <pc:sldMk cId="2688519787" sldId="505"/>
            <ac:spMk id="8" creationId="{FA31ADFE-D774-3A48-688F-BCAB11E94786}"/>
          </ac:spMkLst>
        </pc:spChg>
        <pc:picChg chg="add mod ord">
          <ac:chgData name="Todd Bolen" userId="a511567d1bf03c50" providerId="LiveId" clId="{AEA18EF1-E796-443E-849C-87D5B947D5C2}" dt="2024-02-16T05:21:50.658" v="29" actId="167"/>
          <ac:picMkLst>
            <pc:docMk/>
            <pc:sldMk cId="2688519787" sldId="505"/>
            <ac:picMk id="2" creationId="{E1470791-CCA9-7F12-56E3-45349A21C790}"/>
          </ac:picMkLst>
        </pc:picChg>
        <pc:picChg chg="del">
          <ac:chgData name="Todd Bolen" userId="a511567d1bf03c50" providerId="LiveId" clId="{AEA18EF1-E796-443E-849C-87D5B947D5C2}" dt="2024-02-16T05:21:57.160" v="36" actId="478"/>
          <ac:picMkLst>
            <pc:docMk/>
            <pc:sldMk cId="2688519787" sldId="505"/>
            <ac:picMk id="9" creationId="{6323F38D-D648-263C-20B4-959A14646F56}"/>
          </ac:picMkLst>
        </pc:picChg>
      </pc:sldChg>
      <pc:sldChg chg="modNotesTx">
        <pc:chgData name="Todd Bolen" userId="a511567d1bf03c50" providerId="LiveId" clId="{AEA18EF1-E796-443E-849C-87D5B947D5C2}" dt="2024-02-16T05:20:57.614" v="0"/>
        <pc:sldMkLst>
          <pc:docMk/>
          <pc:sldMk cId="137250162" sldId="877"/>
        </pc:sldMkLst>
      </pc:sldChg>
      <pc:sldChg chg="addSp modSp add mod">
        <pc:chgData name="Todd Bolen" userId="a511567d1bf03c50" providerId="LiveId" clId="{AEA18EF1-E796-443E-849C-87D5B947D5C2}" dt="2024-02-16T05:21:25.949" v="24" actId="20577"/>
        <pc:sldMkLst>
          <pc:docMk/>
          <pc:sldMk cId="3632178617" sldId="954"/>
        </pc:sldMkLst>
        <pc:spChg chg="add mod">
          <ac:chgData name="Todd Bolen" userId="a511567d1bf03c50" providerId="LiveId" clId="{AEA18EF1-E796-443E-849C-87D5B947D5C2}" dt="2024-02-16T05:21:25.949" v="24" actId="20577"/>
          <ac:spMkLst>
            <pc:docMk/>
            <pc:sldMk cId="3632178617" sldId="954"/>
            <ac:spMk id="2" creationId="{3D59FBCE-2DD1-7F91-84BA-11C4C4BE3851}"/>
          </ac:spMkLst>
        </pc:spChg>
        <pc:spChg chg="add mod">
          <ac:chgData name="Todd Bolen" userId="a511567d1bf03c50" providerId="LiveId" clId="{AEA18EF1-E796-443E-849C-87D5B947D5C2}" dt="2024-02-16T05:21:17.228" v="2"/>
          <ac:spMkLst>
            <pc:docMk/>
            <pc:sldMk cId="3632178617" sldId="954"/>
            <ac:spMk id="4" creationId="{2A1EBEE8-3B1B-ED51-FB23-92E0164746A1}"/>
          </ac:spMkLst>
        </pc:spChg>
      </pc:sldChg>
    </pc:docChg>
  </pc:docChgLst>
  <pc:docChgLst>
    <pc:chgData name="Todd Bolen" userId="a511567d1bf03c50" providerId="LiveId" clId="{A7E95200-BE5A-4D8A-91CA-131939C4291C}"/>
    <pc:docChg chg="modNotesMaster">
      <pc:chgData name="Todd Bolen" userId="a511567d1bf03c50" providerId="LiveId" clId="{A7E95200-BE5A-4D8A-91CA-131939C4291C}" dt="2023-10-15T23:07:19.285" v="2" actId="404"/>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371600" rtl="0" eaLnBrk="1" latinLnBrk="0" hangingPunct="1">
      <a:defRPr sz="1200" kern="1200">
        <a:solidFill>
          <a:schemeClr val="tx1"/>
        </a:solidFill>
        <a:latin typeface="+mn-lt"/>
        <a:ea typeface="+mn-ea"/>
        <a:cs typeface="+mn-cs"/>
      </a:defRPr>
    </a:lvl1pPr>
    <a:lvl2pPr marL="685800" algn="l" defTabSz="1371600" rtl="0" eaLnBrk="1" latinLnBrk="0" hangingPunct="1">
      <a:defRPr sz="1200" kern="1200">
        <a:solidFill>
          <a:schemeClr val="tx1"/>
        </a:solidFill>
        <a:latin typeface="+mn-lt"/>
        <a:ea typeface="+mn-ea"/>
        <a:cs typeface="+mn-cs"/>
      </a:defRPr>
    </a:lvl2pPr>
    <a:lvl3pPr marL="1371600" algn="l" defTabSz="1371600" rtl="0" eaLnBrk="1" latinLnBrk="0" hangingPunct="1">
      <a:defRPr sz="1200" kern="1200">
        <a:solidFill>
          <a:schemeClr val="tx1"/>
        </a:solidFill>
        <a:latin typeface="+mn-lt"/>
        <a:ea typeface="+mn-ea"/>
        <a:cs typeface="+mn-cs"/>
      </a:defRPr>
    </a:lvl3pPr>
    <a:lvl4pPr marL="2057400" algn="l" defTabSz="1371600" rtl="0" eaLnBrk="1" latinLnBrk="0" hangingPunct="1">
      <a:defRPr sz="1200" kern="1200">
        <a:solidFill>
          <a:schemeClr val="tx1"/>
        </a:solidFill>
        <a:latin typeface="+mn-lt"/>
        <a:ea typeface="+mn-ea"/>
        <a:cs typeface="+mn-cs"/>
      </a:defRPr>
    </a:lvl4pPr>
    <a:lvl5pPr marL="2743200" algn="l" defTabSz="1371600" rtl="0" eaLnBrk="1" latinLnBrk="0" hangingPunct="1">
      <a:defRPr sz="12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cdl.libraries.claremont.edu/cdm/ref/collection/nha/id/213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cdl.libraries.claremont.edu/cdm/ref/collection/nha/id/213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1 Timothy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https://www.bibleplaces.com/timothy-titus/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Kris Udd, Steven D. Anderson, Christian Locatell,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&amp; 2 Timothy, Titus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2394172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Codex </a:t>
            </a:r>
            <a:r>
              <a:rPr lang="en-US" dirty="0" err="1"/>
              <a:t>Gigas</a:t>
            </a:r>
            <a:r>
              <a:rPr lang="en-US" dirty="0"/>
              <a:t> is the largest extant medieval manuscript in the world. It is also known as the Devil’s Bible because of a large illustration of the devil on folio 290 (recto). It is thought to have been created in the early 13th century in the Benedictine monastery of </a:t>
            </a:r>
            <a:r>
              <a:rPr lang="en-US" dirty="0" err="1"/>
              <a:t>Podlažice</a:t>
            </a:r>
            <a:r>
              <a:rPr lang="en-US" dirty="0"/>
              <a:t> in Bohemia (modern Czech Republic). It contains the Vulgate Bible as well as other historical works written in Latin. During the Thirty Years' War in 1648, the entire collection was taken by the Swedish army as plunder, and it is now preserved at the National Library of Sweden in Stockholm, though it is not normally on display. This image comes from Michal </a:t>
            </a:r>
            <a:r>
              <a:rPr lang="en-US" dirty="0" err="1"/>
              <a:t>Maňas</a:t>
            </a:r>
            <a:r>
              <a:rPr lang="en-US" dirty="0"/>
              <a:t> and is licensed under</a:t>
            </a:r>
            <a:r>
              <a:rPr lang="en-US" baseline="0" dirty="0"/>
              <a:t> </a:t>
            </a:r>
            <a:r>
              <a:rPr lang="en-US" dirty="0"/>
              <a:t>CC BY 2.5, via Wikimedia Commons</a:t>
            </a:r>
            <a:r>
              <a:rPr lang="en-US" baseline="0" dirty="0"/>
              <a:t>: https://commons.wikimedia.org/wiki/File:Codex_Gigas_facsimile.jpg.</a:t>
            </a:r>
          </a:p>
          <a:p>
            <a:endParaRPr lang="en-US" baseline="0" dirty="0"/>
          </a:p>
          <a:p>
            <a:r>
              <a:rPr lang="en-US" baseline="0" dirty="0"/>
              <a:t>wiki1123200723041728h</a:t>
            </a:r>
            <a:endParaRPr lang="en-US" dirty="0"/>
          </a:p>
        </p:txBody>
      </p:sp>
    </p:spTree>
    <p:extLst>
      <p:ext uri="{BB962C8B-B14F-4D97-AF65-F5344CB8AC3E}">
        <p14:creationId xmlns:p14="http://schemas.microsoft.com/office/powerpoint/2010/main" val="2342296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mythological creature shown on this vase, sometimes referred to as a harpy, was an agent of punishment who abducted people and tortured them on their way to Tartarus. These creatures are mentioned in the poems of Homer, many centuries before the time of Paul, and they remained a fixture in popular thought long after the time of Paul, even appearing in works like Dante’s </a:t>
            </a:r>
            <a:r>
              <a:rPr lang="en-US" i="1" baseline="0" dirty="0"/>
              <a:t>Inferno</a:t>
            </a:r>
            <a:r>
              <a:rPr lang="en-US" baseline="0" dirty="0"/>
              <a:t>. This image is depicted on a </a:t>
            </a:r>
            <a:r>
              <a:rPr lang="en-US" dirty="0"/>
              <a:t>hydria,</a:t>
            </a:r>
            <a:r>
              <a:rPr lang="en-US" baseline="0" dirty="0"/>
              <a:t> a water-carrying vessel with three handles. This hydria comes</a:t>
            </a:r>
            <a:r>
              <a:rPr lang="en-US" dirty="0"/>
              <a:t> from </a:t>
            </a:r>
            <a:r>
              <a:rPr lang="en-US" dirty="0" err="1"/>
              <a:t>Vulci</a:t>
            </a:r>
            <a:r>
              <a:rPr lang="en-US" dirty="0"/>
              <a:t>, Italy, and was photographed at the </a:t>
            </a:r>
            <a:r>
              <a:rPr lang="en-US" dirty="0" err="1"/>
              <a:t>Altes</a:t>
            </a:r>
            <a:r>
              <a:rPr lang="en-US" dirty="0"/>
              <a:t> Museum</a:t>
            </a:r>
            <a:r>
              <a:rPr lang="en-US" baseline="0" dirty="0"/>
              <a:t> in</a:t>
            </a:r>
            <a:r>
              <a:rPr lang="en-US" dirty="0"/>
              <a:t> Berlin</a:t>
            </a:r>
            <a:r>
              <a:rPr lang="en-US" baseline="0" dirty="0"/>
              <a:t>. </a:t>
            </a:r>
            <a:r>
              <a:rPr lang="en-US" dirty="0"/>
              <a:t>This image comes from </a:t>
            </a:r>
            <a:r>
              <a:rPr lang="en-US" dirty="0" err="1"/>
              <a:t>Anagoria</a:t>
            </a:r>
            <a:r>
              <a:rPr lang="en-US" dirty="0"/>
              <a:t> and is licensed under CC BY 3.0, via Wikimedia Commons:</a:t>
            </a:r>
            <a:r>
              <a:rPr lang="en-US" baseline="0" dirty="0"/>
              <a:t> https://commons.wikimedia.org/wiki/File:-0515_Hydria_with_Demon_of_Death_Altes_Museum_anagoria.JPG.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wiki012620140515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2645568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Etruscan</a:t>
            </a:r>
            <a:r>
              <a:rPr lang="en-US" baseline="0" dirty="0"/>
              <a:t> </a:t>
            </a:r>
            <a:r>
              <a:rPr lang="en-US" dirty="0"/>
              <a:t>krater </a:t>
            </a:r>
            <a:r>
              <a:rPr lang="en-US" baseline="0" dirty="0"/>
              <a:t>comes</a:t>
            </a:r>
            <a:r>
              <a:rPr lang="en-US" dirty="0"/>
              <a:t> from </a:t>
            </a:r>
            <a:r>
              <a:rPr lang="en-US" dirty="0" err="1"/>
              <a:t>Vulci</a:t>
            </a:r>
            <a:r>
              <a:rPr lang="en-US" dirty="0"/>
              <a:t>, Italy, and was photographed at the </a:t>
            </a:r>
            <a:r>
              <a:rPr lang="en-US" dirty="0" err="1"/>
              <a:t>Altes</a:t>
            </a:r>
            <a:r>
              <a:rPr lang="en-US" dirty="0"/>
              <a:t> Museum</a:t>
            </a:r>
            <a:r>
              <a:rPr lang="en-US" baseline="0" dirty="0"/>
              <a:t> in</a:t>
            </a:r>
            <a:r>
              <a:rPr lang="en-US" dirty="0"/>
              <a:t> Berlin</a:t>
            </a:r>
            <a:r>
              <a:rPr lang="en-US" baseline="0" dirty="0"/>
              <a:t>. This image comes from </a:t>
            </a:r>
            <a:r>
              <a:rPr lang="en-US" dirty="0"/>
              <a:t>Carole </a:t>
            </a:r>
            <a:r>
              <a:rPr lang="en-US" dirty="0" err="1"/>
              <a:t>Raddato</a:t>
            </a:r>
            <a:r>
              <a:rPr lang="en-US" dirty="0"/>
              <a:t> and is licensed under CC BY-SA 2.0, via Wikimedia Commons:</a:t>
            </a:r>
            <a:r>
              <a:rPr lang="en-US" baseline="0" dirty="0"/>
              <a:t> https://commons.wikimedia.org/wiki/File:Etruscan_red-figured_krater_with_Charon,_the_Etruscan_death_demon,_from_Vulci_(Italy),_around_300_BC,_Altes_Museum,_Berlin_(16246984190).jpg.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wiki16246984190h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2645568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term “hypocrisy” (Gk. </a:t>
            </a:r>
            <a:r>
              <a:rPr lang="en-US" i="1" dirty="0" err="1"/>
              <a:t>hupokrisis</a:t>
            </a:r>
            <a:r>
              <a:rPr lang="en-US" dirty="0"/>
              <a:t>, </a:t>
            </a:r>
            <a:r>
              <a:rPr lang="el-GR" sz="1200" b="0" i="0" u="none" strike="noStrike" kern="1200" baseline="0" dirty="0">
                <a:solidFill>
                  <a:schemeClr val="tx1"/>
                </a:solidFill>
                <a:latin typeface="+mn-lt"/>
                <a:ea typeface="+mn-ea"/>
                <a:cs typeface="+mn-cs"/>
              </a:rPr>
              <a:t>ὑπόκρισις</a:t>
            </a:r>
            <a:r>
              <a:rPr lang="en-US" dirty="0"/>
              <a:t>) refers to play-acting, putting on a face that is not genuine. The term originated in Attic Greek as a description of one who plays a stage role, but by the time of the New Testament, it is used only in a negative sense. This</a:t>
            </a:r>
            <a:r>
              <a:rPr lang="en-US" baseline="0" dirty="0"/>
              <a:t> statue is thought to be a 2nd century AD copy of a 5th century BC original. It was photographed at the </a:t>
            </a:r>
            <a:r>
              <a:rPr lang="en-US" dirty="0"/>
              <a:t>Naples Archaeological Museum.</a:t>
            </a:r>
          </a:p>
          <a:p>
            <a:endParaRPr lang="en-US" dirty="0"/>
          </a:p>
          <a:p>
            <a:r>
              <a:rPr lang="en-US" dirty="0"/>
              <a:t>tb0515171184h</a:t>
            </a:r>
          </a:p>
        </p:txBody>
      </p:sp>
    </p:spTree>
    <p:extLst>
      <p:ext uri="{BB962C8B-B14F-4D97-AF65-F5344CB8AC3E}">
        <p14:creationId xmlns:p14="http://schemas.microsoft.com/office/powerpoint/2010/main" val="3627202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The phrase “seared . . . as with a branding iron” represents the participial</a:t>
            </a:r>
            <a:r>
              <a:rPr lang="en-US" sz="1200" baseline="0" dirty="0"/>
              <a:t> form of the</a:t>
            </a:r>
            <a:r>
              <a:rPr lang="en-US" sz="1200" dirty="0"/>
              <a:t> Greek word </a:t>
            </a:r>
            <a:r>
              <a:rPr lang="en-US" sz="1200" i="1" dirty="0" err="1"/>
              <a:t>kaustēriazw</a:t>
            </a:r>
            <a:r>
              <a:rPr lang="en-US" sz="1200" dirty="0"/>
              <a:t> (Gk. </a:t>
            </a:r>
            <a:r>
              <a:rPr lang="el-GR" sz="1200" b="0" i="0" u="none" strike="noStrike" kern="1200" baseline="0" dirty="0">
                <a:solidFill>
                  <a:schemeClr val="tx1"/>
                </a:solidFill>
                <a:latin typeface="+mn-lt"/>
                <a:ea typeface="+mn-ea"/>
                <a:cs typeface="+mn-cs"/>
              </a:rPr>
              <a:t>καυστηριάζω</a:t>
            </a:r>
            <a:r>
              <a:rPr lang="en-US" sz="1200" b="0" i="0" u="none" strike="noStrike" kern="1200" baseline="0" dirty="0">
                <a:solidFill>
                  <a:schemeClr val="tx1"/>
                </a:solidFill>
                <a:latin typeface="+mn-lt"/>
                <a:ea typeface="+mn-ea"/>
                <a:cs typeface="+mn-cs"/>
              </a:rPr>
              <a:t>). The Greek historian Strabo used this same word in his description of a man who branded his horses with the figure of a wolf (Strabo, </a:t>
            </a:r>
            <a:r>
              <a:rPr lang="en-US" sz="1200" b="0" i="1" u="none" strike="noStrike" kern="1200" baseline="0" dirty="0" err="1">
                <a:solidFill>
                  <a:schemeClr val="tx1"/>
                </a:solidFill>
                <a:latin typeface="+mn-lt"/>
                <a:ea typeface="+mn-ea"/>
                <a:cs typeface="+mn-cs"/>
              </a:rPr>
              <a:t>Geog</a:t>
            </a:r>
            <a:r>
              <a:rPr lang="en-US" sz="1200" b="0" i="0" u="none" strike="noStrike" kern="1200" baseline="0" dirty="0">
                <a:solidFill>
                  <a:schemeClr val="tx1"/>
                </a:solidFill>
                <a:latin typeface="+mn-lt"/>
                <a:ea typeface="+mn-ea"/>
                <a:cs typeface="+mn-cs"/>
              </a:rPr>
              <a:t> 5.1.9). </a:t>
            </a:r>
            <a:r>
              <a:rPr lang="en-US" sz="1200" dirty="0"/>
              <a:t>This ancient bronze cattle brand was photographed at the Johns Hopkins Archaeological Museum.</a:t>
            </a:r>
          </a:p>
          <a:p>
            <a:endParaRPr lang="en-US" sz="1200" dirty="0"/>
          </a:p>
          <a:p>
            <a:r>
              <a:rPr lang="en-US" sz="1200" dirty="0"/>
              <a:t>adr1311224030h</a:t>
            </a:r>
            <a:endParaRPr lang="en-US" dirty="0"/>
          </a:p>
        </p:txBody>
      </p:sp>
    </p:spTree>
    <p:extLst>
      <p:ext uri="{BB962C8B-B14F-4D97-AF65-F5344CB8AC3E}">
        <p14:creationId xmlns:p14="http://schemas.microsoft.com/office/powerpoint/2010/main" val="737492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ancient bronze cattle brand was photographed at the Johns Hopkins Archaeological Museum.</a:t>
            </a:r>
          </a:p>
          <a:p>
            <a:endParaRPr lang="en-US" sz="1200" dirty="0"/>
          </a:p>
          <a:p>
            <a:r>
              <a:rPr lang="en-US" sz="1200" dirty="0"/>
              <a:t>adr1311224029h</a:t>
            </a:r>
            <a:endParaRPr lang="en-US" dirty="0"/>
          </a:p>
        </p:txBody>
      </p:sp>
    </p:spTree>
    <p:extLst>
      <p:ext uri="{BB962C8B-B14F-4D97-AF65-F5344CB8AC3E}">
        <p14:creationId xmlns:p14="http://schemas.microsoft.com/office/powerpoint/2010/main" val="2200034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Roman</a:t>
            </a:r>
            <a:r>
              <a:rPr lang="en-US" baseline="0" dirty="0"/>
              <a:t> </a:t>
            </a:r>
            <a:r>
              <a:rPr lang="en-US" dirty="0"/>
              <a:t>brand used three Latin letters (Lat. MVT) which are of unknown significance. This artifact was photographed at the Archaeological</a:t>
            </a:r>
            <a:r>
              <a:rPr lang="en-US" baseline="0" dirty="0"/>
              <a:t> Museum in Split, Croatia. </a:t>
            </a:r>
            <a:r>
              <a:rPr lang="en-US" dirty="0"/>
              <a:t>This image comes from Gaius Cornelius and is licensed under CC BY-SA 4.0, via Wikimedia Commons: https://commons.wikimedia.org/wiki/File:Roman_cattle_brand,_iron.jpg.</a:t>
            </a:r>
          </a:p>
          <a:p>
            <a:endParaRPr lang="en-US" dirty="0"/>
          </a:p>
          <a:p>
            <a:r>
              <a:rPr lang="en-US" dirty="0"/>
              <a:t>wiki040920181137063240</a:t>
            </a:r>
          </a:p>
        </p:txBody>
      </p:sp>
      <p:sp>
        <p:nvSpPr>
          <p:cNvPr id="4" name="Slide Number Placeholder 3"/>
          <p:cNvSpPr>
            <a:spLocks noGrp="1"/>
          </p:cNvSpPr>
          <p:nvPr>
            <p:ph type="sldNum" sz="quarter" idx="5"/>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1912529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Branding cauterizes skin where it is touched by the branding iron, killing nerve endings and creating an area that is no longer sensitive to touch. The cattle in this photo have been branded with very large brands.</a:t>
            </a:r>
          </a:p>
          <a:p>
            <a:endParaRPr lang="en-US" dirty="0"/>
          </a:p>
          <a:p>
            <a:r>
              <a:rPr lang="en-US" dirty="0"/>
              <a:t>tb111700201</a:t>
            </a:r>
          </a:p>
        </p:txBody>
      </p:sp>
    </p:spTree>
    <p:extLst>
      <p:ext uri="{BB962C8B-B14F-4D97-AF65-F5344CB8AC3E}">
        <p14:creationId xmlns:p14="http://schemas.microsoft.com/office/powerpoint/2010/main" val="692416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wooden writing tablet was marked as government property by being stamped with a branding iron. It was photographed at the British Museum.</a:t>
            </a:r>
          </a:p>
          <a:p>
            <a:endParaRPr lang="en-US" dirty="0"/>
          </a:p>
          <a:p>
            <a:r>
              <a:rPr lang="en-US" dirty="0"/>
              <a:t>tb1001199721</a:t>
            </a:r>
          </a:p>
        </p:txBody>
      </p:sp>
      <p:sp>
        <p:nvSpPr>
          <p:cNvPr id="4" name="Slide Number Placeholder 3"/>
          <p:cNvSpPr>
            <a:spLocks noGrp="1"/>
          </p:cNvSpPr>
          <p:nvPr>
            <p:ph type="sldNum" sz="quarter" idx="5"/>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1912529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Celibacy</a:t>
            </a:r>
            <a:r>
              <a:rPr lang="en-US" baseline="0" dirty="0"/>
              <a:t> was considered a virtue by a variety of early believers seeking a godly lifestyle. The practice has become a requirement of numerous religious orders, including the Franciscans shown here. This American Colony photo was taken </a:t>
            </a:r>
            <a:r>
              <a:rPr lang="en-US" dirty="0"/>
              <a:t>between 1898 and 1914.</a:t>
            </a:r>
          </a:p>
          <a:p>
            <a:endParaRPr lang="en-US" dirty="0"/>
          </a:p>
          <a:p>
            <a:r>
              <a:rPr lang="en-US" dirty="0"/>
              <a:t>mat06806h</a:t>
            </a:r>
          </a:p>
        </p:txBody>
      </p:sp>
      <p:sp>
        <p:nvSpPr>
          <p:cNvPr id="4" name="Slide Number Placeholder 3"/>
          <p:cNvSpPr>
            <a:spLocks noGrp="1"/>
          </p:cNvSpPr>
          <p:nvPr>
            <p:ph type="sldNum" sz="quarter" idx="5"/>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2130166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C45FC-F439-CE00-1EE3-526D57A7E8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EF8CF-E5B3-B55E-6E5B-E93FA4A2E8C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E4DF674-B05B-0A77-0EC7-C66684E2EE9C}"/>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1 Timothy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https://www.bibleplaces.com/timothy-titus/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Kris Udd, Steven D. Anderson, Christian Locatell,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&amp; 2 Timothy, Titus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735DE445-A480-9978-B11D-C8B84EAB2321}"/>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1895851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elsewhere</a:t>
            </a:r>
            <a:r>
              <a:rPr lang="en-US" baseline="0" dirty="0"/>
              <a:t> upholds marriage as a good and proper part of life for believers (e.g., 1 </a:t>
            </a:r>
            <a:r>
              <a:rPr lang="en-US" baseline="0" dirty="0" err="1"/>
              <a:t>Cor</a:t>
            </a:r>
            <a:r>
              <a:rPr lang="en-US" baseline="0" dirty="0"/>
              <a:t> 7:1-9).</a:t>
            </a:r>
          </a:p>
          <a:p>
            <a:endParaRPr lang="en-US" dirty="0"/>
          </a:p>
          <a:p>
            <a:r>
              <a:rPr lang="en-US" dirty="0"/>
              <a:t>cd091227601</a:t>
            </a:r>
          </a:p>
        </p:txBody>
      </p:sp>
      <p:sp>
        <p:nvSpPr>
          <p:cNvPr id="4" name="Slide Number Placeholder 3"/>
          <p:cNvSpPr>
            <a:spLocks noGrp="1"/>
          </p:cNvSpPr>
          <p:nvPr>
            <p:ph type="sldNum" sz="quarter" idx="5"/>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2130166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Food was given to mankind as a gift from</a:t>
            </a:r>
            <a:r>
              <a:rPr lang="en-US" baseline="0" dirty="0"/>
              <a:t> God. Although man was initially given only grains and fruit to eat (Gen 1:29), following the Flood, God gave man permission to eat meat as well (Gen 9:3). The Mosaic law restricted what meat could be eaten by the Israelites (e.g., Lev 11), but this restriction was removed shortly after the start of the church age (Acts 10:10-15; Rom 14:6, 14; 1 Cor 10:30-31; Col 2:16-22). </a:t>
            </a:r>
            <a:r>
              <a:rPr lang="en-US" dirty="0"/>
              <a:t>This Yemenite Torah scroll</a:t>
            </a:r>
            <a:r>
              <a:rPr lang="en-US" baseline="0" dirty="0"/>
              <a:t> was photographed at The Master’s Seminary in California.</a:t>
            </a:r>
          </a:p>
          <a:p>
            <a:endParaRPr lang="en-US" baseline="0" dirty="0"/>
          </a:p>
          <a:p>
            <a:r>
              <a:rPr lang="en-US" sz="1200" kern="1200" dirty="0">
                <a:solidFill>
                  <a:schemeClr val="tx1"/>
                </a:solidFill>
                <a:effectLst/>
                <a:latin typeface="+mn-lt"/>
                <a:ea typeface="+mn-ea"/>
                <a:cs typeface="+mn-cs"/>
              </a:rPr>
              <a:t>tb031416360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2982480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Paul’s day, those who commanded others to abstain from certain foods were usually Judaizers who taught adherence to the dietary restrictions in the Mosaic Law. Today, people in Western societies are more likely to insist on dietary restrictions such as eating vegan.</a:t>
            </a:r>
          </a:p>
          <a:p>
            <a:endParaRPr lang="en-US" dirty="0"/>
          </a:p>
          <a:p>
            <a:r>
              <a:rPr lang="en-US" dirty="0"/>
              <a:t>mf090302903</a:t>
            </a:r>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1556744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fresco which shows two Roman slaves preparing a meal was photographed at the Getty Villa in southern California.</a:t>
            </a:r>
          </a:p>
          <a:p>
            <a:endParaRPr lang="en-US" dirty="0"/>
          </a:p>
          <a:p>
            <a:r>
              <a:rPr lang="en-US" dirty="0"/>
              <a:t>tb100919649</a:t>
            </a:r>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2636569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 was taken in 1943.</a:t>
            </a:r>
          </a:p>
          <a:p>
            <a:endParaRPr lang="en-US" dirty="0"/>
          </a:p>
          <a:p>
            <a:r>
              <a:rPr lang="en-US" dirty="0"/>
              <a:t>mat21720</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3113485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The mosaic shown here illustrates some of the good foods available about the time of Paul, including poultry, fresh fish, shrimp, dates, and fresh asparagus. This mosaic comes from the Vill</a:t>
            </a:r>
            <a:r>
              <a:rPr lang="en-US" noProof="0" dirty="0"/>
              <a:t>a of </a:t>
            </a:r>
            <a:r>
              <a:rPr lang="en-US" noProof="0" dirty="0" err="1"/>
              <a:t>Numisia</a:t>
            </a:r>
            <a:r>
              <a:rPr lang="en-US" noProof="0" dirty="0"/>
              <a:t> </a:t>
            </a:r>
            <a:r>
              <a:rPr lang="en-US" noProof="0" dirty="0" err="1"/>
              <a:t>Procula</a:t>
            </a:r>
            <a:r>
              <a:rPr lang="en-US" noProof="0" dirty="0"/>
              <a:t> on Via </a:t>
            </a:r>
            <a:r>
              <a:rPr lang="en-US" noProof="0" dirty="0" err="1"/>
              <a:t>Ardeatina</a:t>
            </a:r>
            <a:r>
              <a:rPr lang="en-US" noProof="0" dirty="0"/>
              <a:t>, and it was photographed at the Vatican Museums.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tb0512176976</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532716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f</a:t>
            </a:r>
            <a:r>
              <a:rPr lang="en-US" dirty="0"/>
              <a:t>resco from the House of Julia Felix in Pompeii shows</a:t>
            </a:r>
            <a:r>
              <a:rPr lang="en-US" baseline="0" dirty="0"/>
              <a:t> fresh</a:t>
            </a:r>
            <a:r>
              <a:rPr lang="en-US" dirty="0"/>
              <a:t> fruit in a large glass bowl, a jar of wine, and a jar of raisins.</a:t>
            </a:r>
            <a:r>
              <a:rPr lang="en-US" baseline="0" dirty="0"/>
              <a:t> It was photographed at the</a:t>
            </a:r>
            <a:r>
              <a:rPr lang="en-US" dirty="0"/>
              <a:t> Naples National Archaeological Museum. This image comes from Carole </a:t>
            </a:r>
            <a:r>
              <a:rPr lang="en-US" dirty="0" err="1"/>
              <a:t>Raddato</a:t>
            </a:r>
            <a:r>
              <a:rPr lang="en-US" dirty="0"/>
              <a:t> and is licensed under</a:t>
            </a:r>
            <a:r>
              <a:rPr lang="en-US" baseline="0" dirty="0"/>
              <a:t> </a:t>
            </a:r>
            <a:r>
              <a:rPr lang="en-US" dirty="0"/>
              <a:t>CC BY-SA 2.0, via Wikimedia Commons: https://commons.wikimedia.org/wiki/File:Fresco_showing_fruit_bowl,_jar_of_wine,_jar_of_raisins,_from_the_House_of_Julia_Felix_in_Pompeii,_Naples_National_Archaeological_Museum_(14843192524).jpg.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wiki070420141337968c</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532716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rPr>
              <a:t>“Then God said, “I give you every seed-bearing plant on the face of the whole earth and every tree that has fruit with seed in it. They will be yours for food. And to all the beasts of the earth and all the birds of the air and all the creatures that move on the ground—everything that has the breath of life in it—I give every green plant for food.” And it was so. God saw all that he had made, and it was very good. And there was evening, and there was morning—the sixth day” (Gen 1:29-31).  </a:t>
            </a:r>
            <a:r>
              <a:rPr lang="en-US" dirty="0"/>
              <a:t>This Yemenite Torah scroll</a:t>
            </a:r>
            <a:r>
              <a:rPr lang="en-US" baseline="0" dirty="0"/>
              <a:t> was photographed at The Master’s Seminary in California.</a:t>
            </a:r>
          </a:p>
          <a:p>
            <a:endParaRPr lang="en-US" baseline="0" dirty="0"/>
          </a:p>
          <a:p>
            <a:r>
              <a:rPr lang="en-US" kern="1200" dirty="0">
                <a:solidFill>
                  <a:schemeClr val="tx1"/>
                </a:solidFill>
                <a:effectLst/>
                <a:latin typeface="+mn-lt"/>
                <a:ea typeface="+mn-ea"/>
                <a:cs typeface="+mn-cs"/>
              </a:rPr>
              <a:t>tb031416331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855162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Statements like this</a:t>
            </a:r>
            <a:r>
              <a:rPr lang="en-US" baseline="0" dirty="0"/>
              <a:t> one by Paul have developed into the common practice of praying before a meal, typically in thanksgiving for what is about to be eaten. This photo was taken by Eric Enstrom in 1918 and has become an American icon. It depicts the </a:t>
            </a:r>
            <a:r>
              <a:rPr lang="en-US" dirty="0"/>
              <a:t>travelling salesman Charles Wilden praying before a meal. This image comes from Eric Enstrom and is in the public domain, via Wikimedia Commons: https://commons.wikimedia.org/wiki/File:Eric_Enstrom_-_Grace_-_bw.jpg.</a:t>
            </a:r>
            <a:endParaRPr lang="en-US" u="sng" dirty="0"/>
          </a:p>
          <a:p>
            <a:endParaRPr lang="en-US" dirty="0"/>
          </a:p>
          <a:p>
            <a:r>
              <a:rPr lang="en-US" dirty="0"/>
              <a:t>wiki0120201509171918</a:t>
            </a:r>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3113485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Timothy</a:t>
            </a:r>
            <a:r>
              <a:rPr lang="en-US" baseline="0" dirty="0"/>
              <a:t> was to “point out” (Gk. </a:t>
            </a:r>
            <a:r>
              <a:rPr lang="en-US" i="1" baseline="0" dirty="0" err="1"/>
              <a:t>hupotithēmi</a:t>
            </a:r>
            <a:r>
              <a:rPr lang="en-US" baseline="0" dirty="0"/>
              <a:t>, </a:t>
            </a:r>
            <a:r>
              <a:rPr lang="el-GR" sz="1200" b="0" i="0" u="none" strike="noStrike" kern="1200" baseline="0" dirty="0">
                <a:solidFill>
                  <a:schemeClr val="tx1"/>
                </a:solidFill>
                <a:latin typeface="+mn-lt"/>
                <a:ea typeface="+mn-ea"/>
                <a:cs typeface="+mn-cs"/>
              </a:rPr>
              <a:t>ὑποτίθημι</a:t>
            </a:r>
            <a:r>
              <a:rPr lang="en-US" baseline="0" dirty="0"/>
              <a:t>) these things to other believers, a term that suggests instruction of others as a service to them</a:t>
            </a:r>
            <a:r>
              <a:rPr lang="en-US" dirty="0"/>
              <a:t>. This relief depicting a teacher with a disciple was found in </a:t>
            </a:r>
            <a:r>
              <a:rPr lang="en-US" dirty="0" err="1"/>
              <a:t>Neumagen</a:t>
            </a:r>
            <a:r>
              <a:rPr lang="en-US" dirty="0"/>
              <a:t> near the Roman city of Trier and is housed at the </a:t>
            </a:r>
            <a:r>
              <a:rPr lang="en-US" dirty="0" err="1"/>
              <a:t>Rheinisches</a:t>
            </a:r>
            <a:r>
              <a:rPr lang="en-US" dirty="0"/>
              <a:t> </a:t>
            </a:r>
            <a:r>
              <a:rPr lang="en-US" dirty="0" err="1"/>
              <a:t>Landesmuseum</a:t>
            </a:r>
            <a:r>
              <a:rPr lang="en-US" dirty="0"/>
              <a:t> in Trier, Germany. This image comes from Carole </a:t>
            </a:r>
            <a:r>
              <a:rPr lang="en-US" dirty="0" err="1"/>
              <a:t>Raddato</a:t>
            </a:r>
            <a:r>
              <a:rPr lang="en-US" dirty="0"/>
              <a:t> and is licensed under CC BY-SA 2.0, via Flickr: https://www.flickr.com/photos/carolemage/29029881804.</a:t>
            </a:r>
          </a:p>
          <a:p>
            <a:endParaRPr lang="en-US" dirty="0"/>
          </a:p>
          <a:p>
            <a:r>
              <a:rPr lang="en-US" dirty="0"/>
              <a:t>flkr29029881804h</a:t>
            </a:r>
          </a:p>
        </p:txBody>
      </p:sp>
    </p:spTree>
    <p:extLst>
      <p:ext uri="{BB962C8B-B14F-4D97-AF65-F5344CB8AC3E}">
        <p14:creationId xmlns:p14="http://schemas.microsoft.com/office/powerpoint/2010/main" val="2463348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phrase “The Spirit says” highlights the divine authority of Paul’s words. It is equivalent to the phrase in the Old Testament, ”Thus says Yahweh,” which prophets would use to preface their words from God, as can be seen in the highlighted text above from Exodus 7:17. A similar phrase is “just as Yahweh has said” in Exodus 8:19 [Heb 8:15]. This Yemenite Torah scroll</a:t>
            </a:r>
            <a:r>
              <a:rPr lang="en-US" baseline="0" dirty="0"/>
              <a:t> was photographed at The Master’s Seminary in California.</a:t>
            </a:r>
            <a:endParaRPr lang="en-US" dirty="0"/>
          </a:p>
          <a:p>
            <a:endParaRPr lang="en-US" dirty="0"/>
          </a:p>
          <a:p>
            <a:r>
              <a:rPr lang="en-US" dirty="0"/>
              <a:t>tb031416384</a:t>
            </a:r>
          </a:p>
        </p:txBody>
      </p:sp>
    </p:spTree>
    <p:extLst>
      <p:ext uri="{BB962C8B-B14F-4D97-AF65-F5344CB8AC3E}">
        <p14:creationId xmlns:p14="http://schemas.microsoft.com/office/powerpoint/2010/main" val="1676962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a:t>This</a:t>
            </a:r>
            <a:r>
              <a:rPr lang="en-US" i="0" baseline="0" dirty="0"/>
              <a:t> Latin inscription memorializes a woman who, among other things, is referred to on the second line as a “servant of Christ” (Lat. </a:t>
            </a:r>
            <a:r>
              <a:rPr lang="en-US" i="1" baseline="0" dirty="0" err="1"/>
              <a:t>ancilla</a:t>
            </a:r>
            <a:r>
              <a:rPr lang="en-US" i="1" baseline="0" dirty="0"/>
              <a:t> </a:t>
            </a:r>
            <a:r>
              <a:rPr lang="en-US" i="1" baseline="0" dirty="0" err="1"/>
              <a:t>Cristi</a:t>
            </a:r>
            <a:r>
              <a:rPr lang="en-US" i="0" baseline="0" dirty="0"/>
              <a:t>). </a:t>
            </a:r>
            <a:r>
              <a:rPr lang="en-US" dirty="0"/>
              <a:t>Note also the cross</a:t>
            </a:r>
            <a:r>
              <a:rPr lang="en-US" baseline="0" dirty="0"/>
              <a:t> and </a:t>
            </a:r>
            <a:r>
              <a:rPr lang="en-US" dirty="0"/>
              <a:t>the (now common) phrase </a:t>
            </a:r>
            <a:r>
              <a:rPr lang="en-US" i="1" dirty="0"/>
              <a:t>hic </a:t>
            </a:r>
            <a:r>
              <a:rPr lang="en-US" i="1" dirty="0" err="1"/>
              <a:t>requiescit</a:t>
            </a:r>
            <a:r>
              <a:rPr lang="en-US" i="1" dirty="0"/>
              <a:t> in pace</a:t>
            </a:r>
            <a:r>
              <a:rPr lang="en-US" dirty="0"/>
              <a:t> (here rests in peace), both Christian elements. The entire inscription reads: </a:t>
            </a:r>
            <a:r>
              <a:rPr lang="en-US" i="0" dirty="0"/>
              <a:t>"Here rests in peace, Maxima a servant of Christ who lived about 25 years and (was) laid (to rest) 9 days before the Kalends of July of the year when the senator Flavius </a:t>
            </a:r>
            <a:r>
              <a:rPr lang="en-US" i="0" dirty="0" err="1"/>
              <a:t>Probus</a:t>
            </a:r>
            <a:r>
              <a:rPr lang="en-US" i="0" dirty="0"/>
              <a:t> the younger was consul [modern: June 23, 525]. She lived with her husband (for) seven years and six months. (She was) most friendly, loyal in everything, good and prudent.“ </a:t>
            </a:r>
            <a:r>
              <a:rPr lang="en-US" dirty="0"/>
              <a:t>This image comes from </a:t>
            </a:r>
            <a:r>
              <a:rPr lang="en-US" dirty="0" err="1"/>
              <a:t>Kleuske</a:t>
            </a:r>
            <a:r>
              <a:rPr lang="en-US" dirty="0"/>
              <a:t> and is licensed under CC BY 3.0, via Wikimedia Commons: https://commons.wikimedia.org/wiki/File:Early_Christian_Funerary_inscription.jpg.</a:t>
            </a:r>
          </a:p>
          <a:p>
            <a:endParaRPr lang="en-US" dirty="0"/>
          </a:p>
          <a:p>
            <a:r>
              <a:rPr lang="en-US" dirty="0"/>
              <a:t>wiki06235251561h</a:t>
            </a:r>
          </a:p>
        </p:txBody>
      </p:sp>
    </p:spTree>
    <p:extLst>
      <p:ext uri="{BB962C8B-B14F-4D97-AF65-F5344CB8AC3E}">
        <p14:creationId xmlns:p14="http://schemas.microsoft.com/office/powerpoint/2010/main" val="2349891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word “nourished” (Gk. </a:t>
            </a:r>
            <a:r>
              <a:rPr lang="en-US" i="1" dirty="0" err="1"/>
              <a:t>entrephō</a:t>
            </a:r>
            <a:r>
              <a:rPr lang="en-US" dirty="0"/>
              <a:t>, </a:t>
            </a:r>
            <a:r>
              <a:rPr lang="el-GR" sz="1200" b="0" i="0" u="none" strike="noStrike" kern="1200" baseline="0" dirty="0">
                <a:solidFill>
                  <a:schemeClr val="tx1"/>
                </a:solidFill>
                <a:latin typeface="+mn-lt"/>
                <a:ea typeface="+mn-ea"/>
                <a:cs typeface="+mn-cs"/>
              </a:rPr>
              <a:t>ἐντρέφω</a:t>
            </a:r>
            <a:r>
              <a:rPr lang="en-US" dirty="0"/>
              <a:t>) is used only here in the New Testament. It is related to the word </a:t>
            </a:r>
            <a:r>
              <a:rPr lang="en-US" i="1" dirty="0" err="1"/>
              <a:t>trephō</a:t>
            </a:r>
            <a:r>
              <a:rPr lang="en-US" dirty="0"/>
              <a:t> (Gk. </a:t>
            </a:r>
            <a:r>
              <a:rPr lang="el-GR" sz="1200" b="0" i="0" u="none" strike="noStrike" kern="1200" baseline="0" dirty="0">
                <a:solidFill>
                  <a:schemeClr val="tx1"/>
                </a:solidFill>
                <a:latin typeface="+mn-lt"/>
                <a:ea typeface="+mn-ea"/>
                <a:cs typeface="+mn-cs"/>
              </a:rPr>
              <a:t>τρέφω</a:t>
            </a:r>
            <a:r>
              <a:rPr lang="en-US" dirty="0"/>
              <a:t>),</a:t>
            </a:r>
            <a:r>
              <a:rPr lang="en-US" baseline="0" dirty="0"/>
              <a:t> which means to feed or nourish (cf. Matt 6:26; Jas 5:5; Rev 12:6). Paul uses the term</a:t>
            </a:r>
            <a:r>
              <a:rPr lang="en-US" dirty="0"/>
              <a:t> metaphorically to describe taking in words of faith and good doctrine in a way that enriches</a:t>
            </a:r>
            <a:r>
              <a:rPr lang="en-US" baseline="0" dirty="0"/>
              <a:t> the soul. </a:t>
            </a:r>
            <a:r>
              <a:rPr lang="en-US" dirty="0"/>
              <a:t>This photo was taken by Christine </a:t>
            </a:r>
            <a:r>
              <a:rPr lang="en-US" dirty="0" err="1"/>
              <a:t>VandeKerk</a:t>
            </a:r>
            <a:r>
              <a:rPr lang="en-US" dirty="0"/>
              <a:t>, possibly in the 1970s.</a:t>
            </a:r>
          </a:p>
          <a:p>
            <a:endParaRPr lang="en-US" dirty="0"/>
          </a:p>
          <a:p>
            <a:r>
              <a:rPr lang="en-US" dirty="0"/>
              <a:t>cvv018h</a:t>
            </a:r>
          </a:p>
        </p:txBody>
      </p:sp>
    </p:spTree>
    <p:extLst>
      <p:ext uri="{BB962C8B-B14F-4D97-AF65-F5344CB8AC3E}">
        <p14:creationId xmlns:p14="http://schemas.microsoft.com/office/powerpoint/2010/main" val="3138821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American Colony photograph was taken between 1920 and 1933.</a:t>
            </a:r>
          </a:p>
          <a:p>
            <a:endParaRPr lang="en-US" dirty="0"/>
          </a:p>
          <a:p>
            <a:r>
              <a:rPr lang="en-US" dirty="0"/>
              <a:t>mat02984</a:t>
            </a:r>
          </a:p>
        </p:txBody>
      </p:sp>
    </p:spTree>
    <p:extLst>
      <p:ext uri="{BB962C8B-B14F-4D97-AF65-F5344CB8AC3E}">
        <p14:creationId xmlns:p14="http://schemas.microsoft.com/office/powerpoint/2010/main" val="1432140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scene from a fresco found at Rome depicts a small group of people eating and drinking together, illustrating the way we naturally “nourish” our own bodies with food</a:t>
            </a:r>
            <a:r>
              <a:rPr lang="en-US" baseline="0" dirty="0"/>
              <a:t>. This fresco was photographed at the National Museum of Rome.</a:t>
            </a:r>
          </a:p>
          <a:p>
            <a:endParaRPr lang="en-US" baseline="0" dirty="0"/>
          </a:p>
          <a:p>
            <a:r>
              <a:rPr lang="en-US" b="0" dirty="0"/>
              <a:t>tb0513177686</a:t>
            </a:r>
            <a:endParaRPr lang="en-US" b="0" baseline="0" dirty="0"/>
          </a:p>
        </p:txBody>
      </p:sp>
    </p:spTree>
    <p:extLst>
      <p:ext uri="{BB962C8B-B14F-4D97-AF65-F5344CB8AC3E}">
        <p14:creationId xmlns:p14="http://schemas.microsoft.com/office/powerpoint/2010/main" val="1432140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Greek god Dionysus, known to the Romans as Bacchus,</a:t>
            </a:r>
            <a:r>
              <a:rPr lang="en-US" baseline="0" dirty="0"/>
              <a:t> was the god of wine. He also functioned as one who communicated between the living and the dead. This mosaic, which depicts Dionysus bringing wine to mankind, also depicts other mythological elements like a fawn and child riding a leopard. Paul would have regarded all such myths as “worldly fables” to which no attention should be paid. </a:t>
            </a:r>
            <a:r>
              <a:rPr lang="en-US" dirty="0"/>
              <a:t>This mosaic was photographed at the </a:t>
            </a:r>
            <a:r>
              <a:rPr lang="en-US" dirty="0" err="1"/>
              <a:t>Astigi</a:t>
            </a:r>
            <a:r>
              <a:rPr lang="en-US" dirty="0"/>
              <a:t> Museum in Spain.</a:t>
            </a:r>
          </a:p>
          <a:p>
            <a:endParaRPr lang="en-US" dirty="0"/>
          </a:p>
          <a:p>
            <a:r>
              <a:rPr lang="en-US" dirty="0"/>
              <a:t>tb092619897h</a:t>
            </a:r>
          </a:p>
        </p:txBody>
      </p:sp>
    </p:spTree>
    <p:extLst>
      <p:ext uri="{BB962C8B-B14F-4D97-AF65-F5344CB8AC3E}">
        <p14:creationId xmlns:p14="http://schemas.microsoft.com/office/powerpoint/2010/main" val="522446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a:t>
            </a:r>
            <a:r>
              <a:rPr lang="en-US" baseline="0" dirty="0"/>
              <a:t> mosaic from Pompeii is one of a genre known as </a:t>
            </a:r>
            <a:r>
              <a:rPr lang="en-US" i="1" baseline="0" dirty="0"/>
              <a:t>memento </a:t>
            </a:r>
            <a:r>
              <a:rPr lang="en-US" i="1" baseline="0" dirty="0" err="1"/>
              <a:t>mori</a:t>
            </a:r>
            <a:r>
              <a:rPr lang="en-US" baseline="0" dirty="0"/>
              <a:t>, “reminders of death.” They often included a depiction of a skull; the intent was to curb pleasure by the reminder of mortality. While Paul spoke often and freely of death, it was from a completely different perspective than that of the Greco-Roman culture at large. </a:t>
            </a:r>
            <a:r>
              <a:rPr lang="en-US" dirty="0"/>
              <a:t>This mosaic was photographed at the Naples Archaeological Museum.</a:t>
            </a:r>
          </a:p>
          <a:p>
            <a:endParaRPr lang="en-US" dirty="0"/>
          </a:p>
          <a:p>
            <a:r>
              <a:rPr lang="en-US" dirty="0"/>
              <a:t>tb0515170809h</a:t>
            </a:r>
          </a:p>
        </p:txBody>
      </p:sp>
    </p:spTree>
    <p:extLst>
      <p:ext uri="{BB962C8B-B14F-4D97-AF65-F5344CB8AC3E}">
        <p14:creationId xmlns:p14="http://schemas.microsoft.com/office/powerpoint/2010/main" val="2210405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a:t>
            </a:r>
            <a:r>
              <a:rPr lang="en-US" baseline="0" dirty="0"/>
              <a:t> f</a:t>
            </a:r>
            <a:r>
              <a:rPr lang="en-US" dirty="0"/>
              <a:t>resco comes from a corridor leading to a latrine in </a:t>
            </a:r>
            <a:r>
              <a:rPr lang="en-US" dirty="0" err="1"/>
              <a:t>Regio</a:t>
            </a:r>
            <a:r>
              <a:rPr lang="en-US" dirty="0"/>
              <a:t> IX</a:t>
            </a:r>
            <a:r>
              <a:rPr lang="en-US" baseline="0" dirty="0"/>
              <a:t> at Pompeii. It depicts</a:t>
            </a:r>
            <a:r>
              <a:rPr lang="en-US" dirty="0"/>
              <a:t> Isis protecting a man relieving himself, accompanied by the Latin inscription </a:t>
            </a:r>
            <a:r>
              <a:rPr lang="en-US" i="1" dirty="0"/>
              <a:t>CACATOR CAVE MALU(M) </a:t>
            </a:r>
            <a:r>
              <a:rPr lang="en-US" dirty="0"/>
              <a:t>(“Let the one relieving himself beware the evil eye”). It illustrates both the needless fear of the Evil Eye</a:t>
            </a:r>
            <a:r>
              <a:rPr lang="en-US" baseline="0" dirty="0"/>
              <a:t> and the futile belief that a man-made deity like Isis could offer protective powers. This fresco was photographed at the</a:t>
            </a:r>
            <a:r>
              <a:rPr lang="en-US" dirty="0"/>
              <a:t> Naples Archaeological Museum. This image comes from Carole </a:t>
            </a:r>
            <a:r>
              <a:rPr lang="en-US" dirty="0" err="1"/>
              <a:t>Raddato</a:t>
            </a:r>
            <a:r>
              <a:rPr lang="en-US" dirty="0"/>
              <a:t> and is licensed under CC BY-SA 2.0, via Wikimedia Commons: https://commons.wikimedia.org/wiki/File:Fresco_from_a_corridor_leading_to_a_latrine_with_Isis_protecting_a_man_relieving_himself_and_the_words_Cacator_cave_malu(m)_(Shitter_beware_the_evil_eye),_Naples_Archaeological_Museum_(14673176079).jpg.</a:t>
            </a:r>
          </a:p>
          <a:p>
            <a:endParaRPr lang="en-US" dirty="0"/>
          </a:p>
          <a:p>
            <a:r>
              <a:rPr lang="en-US" dirty="0"/>
              <a:t>wiki14673176079h</a:t>
            </a:r>
          </a:p>
        </p:txBody>
      </p:sp>
    </p:spTree>
    <p:extLst>
      <p:ext uri="{BB962C8B-B14F-4D97-AF65-F5344CB8AC3E}">
        <p14:creationId xmlns:p14="http://schemas.microsoft.com/office/powerpoint/2010/main" val="3352484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a:t>
            </a:r>
            <a:r>
              <a:rPr lang="en-US" baseline="0" dirty="0"/>
              <a:t> phrase “old wives’ tales” represents the Greek word </a:t>
            </a:r>
            <a:r>
              <a:rPr lang="en-US" i="1" baseline="0" dirty="0" err="1"/>
              <a:t>graōdēs</a:t>
            </a:r>
            <a:r>
              <a:rPr lang="en-US" baseline="0" dirty="0"/>
              <a:t> </a:t>
            </a:r>
            <a:r>
              <a:rPr lang="en-US" dirty="0"/>
              <a:t>(Gk. </a:t>
            </a:r>
            <a:r>
              <a:rPr lang="el-GR" sz="1200" b="0" i="0" u="none" strike="noStrike" kern="1200" baseline="0" dirty="0">
                <a:solidFill>
                  <a:schemeClr val="tx1"/>
                </a:solidFill>
                <a:latin typeface="+mn-lt"/>
                <a:ea typeface="+mn-ea"/>
                <a:cs typeface="+mn-cs"/>
              </a:rPr>
              <a:t>γραώδης</a:t>
            </a:r>
            <a:r>
              <a:rPr lang="en-US" dirty="0"/>
              <a:t>), which</a:t>
            </a:r>
            <a:r>
              <a:rPr lang="en-US" baseline="0" dirty="0"/>
              <a:t> refers to something characteristic of elderly women. Like the modern phrase “old wives’ tales,” it seems to suggest things that are superstitious or simply gossip. </a:t>
            </a:r>
            <a:r>
              <a:rPr lang="en-US" dirty="0"/>
              <a:t>This bust is thought</a:t>
            </a:r>
            <a:r>
              <a:rPr lang="en-US" baseline="0" dirty="0"/>
              <a:t> to be a Roman copy of a Greek original of about 200 BC. It </a:t>
            </a:r>
            <a:r>
              <a:rPr lang="en-US" dirty="0"/>
              <a:t>was photographed at the British Museum.</a:t>
            </a:r>
          </a:p>
          <a:p>
            <a:endParaRPr lang="en-US" dirty="0"/>
          </a:p>
          <a:p>
            <a:r>
              <a:rPr lang="en-US" dirty="0"/>
              <a:t>tb1001199802h</a:t>
            </a:r>
          </a:p>
        </p:txBody>
      </p:sp>
    </p:spTree>
    <p:extLst>
      <p:ext uri="{BB962C8B-B14F-4D97-AF65-F5344CB8AC3E}">
        <p14:creationId xmlns:p14="http://schemas.microsoft.com/office/powerpoint/2010/main" val="4021857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statue is thought to be a copy of a Greek original of the 2nd century BC. This image comes from The Metropolitan Museum of Art and is in the public domain. Source: https://www.metmuseum.org/art/collection/search/248132</a:t>
            </a:r>
          </a:p>
          <a:p>
            <a:endParaRPr lang="en-US" dirty="0"/>
          </a:p>
          <a:p>
            <a:r>
              <a:rPr lang="en-US" dirty="0"/>
              <a:t>met248132h</a:t>
            </a:r>
          </a:p>
        </p:txBody>
      </p:sp>
    </p:spTree>
    <p:extLst>
      <p:ext uri="{BB962C8B-B14F-4D97-AF65-F5344CB8AC3E}">
        <p14:creationId xmlns:p14="http://schemas.microsoft.com/office/powerpoint/2010/main" val="3615404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word “discipline” (Gk. </a:t>
            </a:r>
            <a:r>
              <a:rPr lang="en-US" i="1" dirty="0" err="1"/>
              <a:t>gumnazō</a:t>
            </a:r>
            <a:r>
              <a:rPr lang="en-US" dirty="0"/>
              <a:t>, </a:t>
            </a:r>
            <a:r>
              <a:rPr lang="el-GR" sz="1200" b="0" i="0" u="none" strike="noStrike" kern="1200" baseline="0" dirty="0">
                <a:solidFill>
                  <a:schemeClr val="tx1"/>
                </a:solidFill>
                <a:latin typeface="+mn-lt"/>
                <a:ea typeface="+mn-ea"/>
                <a:cs typeface="+mn-cs"/>
              </a:rPr>
              <a:t>γυμνάζω</a:t>
            </a:r>
            <a:r>
              <a:rPr lang="en-US" dirty="0"/>
              <a:t>) is a term that was commonly used in Paul’s day to refer to gymnastic exercises in the nude. The</a:t>
            </a:r>
            <a:r>
              <a:rPr lang="en-US" baseline="0" dirty="0"/>
              <a:t> word actually derives from the word “naked” (Gk. </a:t>
            </a:r>
            <a:r>
              <a:rPr lang="en-US" i="1" baseline="0" dirty="0" err="1"/>
              <a:t>gumnos</a:t>
            </a:r>
            <a:r>
              <a:rPr lang="en-US" baseline="0" dirty="0"/>
              <a:t>, </a:t>
            </a:r>
            <a:r>
              <a:rPr lang="el-GR" sz="1200" b="0" i="0" u="none" strike="noStrike" kern="1200" baseline="0" dirty="0">
                <a:solidFill>
                  <a:schemeClr val="tx1"/>
                </a:solidFill>
                <a:latin typeface="+mn-lt"/>
                <a:ea typeface="+mn-ea"/>
                <a:cs typeface="+mn-cs"/>
              </a:rPr>
              <a:t>γυμνός</a:t>
            </a:r>
            <a:r>
              <a:rPr lang="en-US" sz="1200" b="0" i="0" u="none" strike="noStrike" kern="1200" baseline="0" dirty="0">
                <a:solidFill>
                  <a:schemeClr val="tx1"/>
                </a:solidFill>
                <a:latin typeface="+mn-lt"/>
                <a:ea typeface="+mn-ea"/>
                <a:cs typeface="+mn-cs"/>
              </a:rPr>
              <a:t>; cf. 2 </a:t>
            </a:r>
            <a:r>
              <a:rPr lang="en-US" sz="1200" b="0" i="0" u="none" strike="noStrike" kern="1200" baseline="0" dirty="0" err="1">
                <a:solidFill>
                  <a:schemeClr val="tx1"/>
                </a:solidFill>
                <a:latin typeface="+mn-lt"/>
                <a:ea typeface="+mn-ea"/>
                <a:cs typeface="+mn-cs"/>
              </a:rPr>
              <a:t>Cor</a:t>
            </a:r>
            <a:r>
              <a:rPr lang="en-US" sz="1200" b="0" i="0" u="none" strike="noStrike" kern="1200" baseline="0" dirty="0">
                <a:solidFill>
                  <a:schemeClr val="tx1"/>
                </a:solidFill>
                <a:latin typeface="+mn-lt"/>
                <a:ea typeface="+mn-ea"/>
                <a:cs typeface="+mn-cs"/>
              </a:rPr>
              <a:t> 5:3). This mosaic from Ostia, near Rome, depicts unclothed men undertaking a variety of exercises. Paul uses the term as a metaphor for exercise in the spiritual disciplines.</a:t>
            </a:r>
            <a:endParaRPr lang="en-US" dirty="0"/>
          </a:p>
          <a:p>
            <a:endParaRPr lang="en-US" dirty="0"/>
          </a:p>
          <a:p>
            <a:r>
              <a:rPr lang="en-US" dirty="0"/>
              <a:t>tb011701684</a:t>
            </a:r>
          </a:p>
        </p:txBody>
      </p:sp>
    </p:spTree>
    <p:extLst>
      <p:ext uri="{BB962C8B-B14F-4D97-AF65-F5344CB8AC3E}">
        <p14:creationId xmlns:p14="http://schemas.microsoft.com/office/powerpoint/2010/main" val="4185081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a:t>
            </a:r>
            <a:r>
              <a:rPr lang="en-US" baseline="0" dirty="0"/>
              <a:t> word “fall away” (Gk. </a:t>
            </a:r>
            <a:r>
              <a:rPr lang="en-US" i="1" baseline="0" dirty="0" err="1"/>
              <a:t>aphistēmi</a:t>
            </a:r>
            <a:r>
              <a:rPr lang="en-US" baseline="0" dirty="0"/>
              <a:t>, </a:t>
            </a:r>
            <a:r>
              <a:rPr lang="el-GR" sz="1200" b="0" i="0" u="none" strike="noStrike" kern="1200" baseline="0" dirty="0">
                <a:solidFill>
                  <a:schemeClr val="tx1"/>
                </a:solidFill>
                <a:latin typeface="+mn-lt"/>
                <a:ea typeface="+mn-ea"/>
                <a:cs typeface="+mn-cs"/>
              </a:rPr>
              <a:t>ἀφίστημι</a:t>
            </a:r>
            <a:r>
              <a:rPr lang="en-US" baseline="0" dirty="0"/>
              <a:t>) means to withdraw or depart. It is used in a non-pejorative way to describe Jesus’s ascension (Luke 24:51). It is illustrated here by a photo of a man walking away from the camera. On the other hand, it is used in a very negative sense by Paul to describe John Mark who “deserted” the missionary team (Acts 15:38). </a:t>
            </a:r>
            <a:r>
              <a:rPr lang="en-US" dirty="0"/>
              <a:t>This American Colony</a:t>
            </a:r>
            <a:r>
              <a:rPr lang="en-US" baseline="0" dirty="0"/>
              <a:t> photo was taken </a:t>
            </a:r>
            <a:r>
              <a:rPr lang="en-US" dirty="0"/>
              <a:t>between 1934 and 1939.</a:t>
            </a:r>
          </a:p>
          <a:p>
            <a:endParaRPr lang="en-US" dirty="0"/>
          </a:p>
          <a:p>
            <a:r>
              <a:rPr lang="en-US" dirty="0"/>
              <a:t>mat16343h</a:t>
            </a:r>
          </a:p>
        </p:txBody>
      </p:sp>
    </p:spTree>
    <p:extLst>
      <p:ext uri="{BB962C8B-B14F-4D97-AF65-F5344CB8AC3E}">
        <p14:creationId xmlns:p14="http://schemas.microsoft.com/office/powerpoint/2010/main" val="14999287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gymnasium scene depicts</a:t>
            </a:r>
            <a:r>
              <a:rPr lang="en-US" baseline="0" dirty="0"/>
              <a:t> s</a:t>
            </a:r>
            <a:r>
              <a:rPr lang="en-US" dirty="0"/>
              <a:t>everal female athletes competing in sports that include weight-lifting, discus throwing, running, and ball-games. This image comes from José Luiz </a:t>
            </a:r>
            <a:r>
              <a:rPr lang="en-US" dirty="0" err="1"/>
              <a:t>Bernardes</a:t>
            </a:r>
            <a:r>
              <a:rPr lang="en-US" dirty="0"/>
              <a:t> Ribeiro and is licensed under CC BY-SA 4.0, via Wikimedia Commons: https://commons.wikimedia.org/wiki/File:Bikini_girls_room_-_Villa_Romana_del_Casale_-_Italy_2015.JPG.</a:t>
            </a:r>
          </a:p>
          <a:p>
            <a:endParaRPr lang="en-US" dirty="0"/>
          </a:p>
          <a:p>
            <a:r>
              <a:rPr lang="en-US" dirty="0"/>
              <a:t>wiki01302015110021</a:t>
            </a:r>
          </a:p>
        </p:txBody>
      </p:sp>
    </p:spTree>
    <p:extLst>
      <p:ext uri="{BB962C8B-B14F-4D97-AF65-F5344CB8AC3E}">
        <p14:creationId xmlns:p14="http://schemas.microsoft.com/office/powerpoint/2010/main" val="3145279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Timothy</a:t>
            </a:r>
            <a:r>
              <a:rPr lang="en-US" baseline="0" dirty="0"/>
              <a:t> was living at Ephesus when Paul wrote this letter. The ruins of the gymnasium are in the foreground of this picture, and the theater looms in the background. This particular gymnasium was built at the beginning of the 2nd century AD, a generation after the time of Timothy and Paul, but similar structures would have been well-known to them.</a:t>
            </a:r>
            <a:endParaRPr lang="en-US" dirty="0"/>
          </a:p>
          <a:p>
            <a:endParaRPr lang="en-US" dirty="0"/>
          </a:p>
          <a:p>
            <a:r>
              <a:rPr lang="en-US" dirty="0"/>
              <a:t>shs031315599</a:t>
            </a:r>
          </a:p>
        </p:txBody>
      </p:sp>
    </p:spTree>
    <p:extLst>
      <p:ext uri="{BB962C8B-B14F-4D97-AF65-F5344CB8AC3E}">
        <p14:creationId xmlns:p14="http://schemas.microsoft.com/office/powerpoint/2010/main" val="3045010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mc:AlternateContent xmlns:mc="http://schemas.openxmlformats.org/markup-compatibility/2006" xmlns:a14="http://schemas.microsoft.com/office/drawing/2010/main">
        <mc:Choice Requires="a14">
          <p:sp>
            <p:nvSpPr>
              <p:cNvPr id="106499" name="Rectangle 3"/>
              <p:cNvSpPr>
                <a:spLocks noGrp="1" noChangeArrowheads="1"/>
              </p:cNvSpPr>
              <p:nvPr>
                <p:ph type="body" idx="1"/>
              </p:nvPr>
            </p:nvSpPr>
            <p:spPr/>
            <p:txBody>
              <a:bodyPr/>
              <a:lstStyle/>
              <a:p>
                <a:r>
                  <a:rPr lang="en-US" dirty="0"/>
                  <a:t>Paul characterized physical exercise as</a:t>
                </a:r>
                <a:r>
                  <a:rPr lang="en-US" baseline="0" dirty="0"/>
                  <a:t> being of little “benefit” (Gk. </a:t>
                </a:r>
                <a:r>
                  <a:rPr lang="en-US" i="1" baseline="0" dirty="0" err="1"/>
                  <a:t>ōphelimos</a:t>
                </a:r>
                <a:r>
                  <a:rPr lang="en-US" baseline="0" dirty="0"/>
                  <a:t>, </a:t>
                </a:r>
                <a:r>
                  <a:rPr lang="el-GR" sz="1200" b="0" i="0" u="none" strike="noStrike" kern="1200" baseline="0" dirty="0">
                    <a:solidFill>
                      <a:schemeClr val="tx1"/>
                    </a:solidFill>
                    <a:latin typeface="+mn-lt"/>
                    <a:ea typeface="+mn-ea"/>
                    <a:cs typeface="+mn-cs"/>
                  </a:rPr>
                  <a:t>ὠφέλιμος</a:t>
                </a:r>
                <a:r>
                  <a:rPr lang="en-US" baseline="0" dirty="0"/>
                  <a:t>), a word that can refer to usefulness, benefit, or value. </a:t>
                </a:r>
                <a:r>
                  <a:rPr lang="en-US" dirty="0"/>
                  <a:t>The smallest and least valuable coin of Paul’s day was the prutah, the equivalent</a:t>
                </a:r>
                <a:r>
                  <a:rPr lang="en-US" baseline="0" dirty="0"/>
                  <a:t> of the Greek lepton. </a:t>
                </a:r>
                <a:r>
                  <a:rPr lang="en-US" sz="1200" dirty="0"/>
                  <a:t>These coins were minted in great numbers by Alexander Jannaeus and were still the most common coins </a:t>
                </a:r>
                <a:r>
                  <a:rPr lang="en-US" i="0" baseline="0" dirty="0"/>
                  <a:t>during the time of Jesus’s ministry by a ratio of 1,000 to 1 (</a:t>
                </a:r>
                <a:r>
                  <a:rPr lang="en-US" i="0" baseline="0" dirty="0" err="1"/>
                  <a:t>Hendin</a:t>
                </a:r>
                <a:r>
                  <a:rPr lang="en-US" i="0" baseline="0" dirty="0"/>
                  <a:t> 2010: 475)</a:t>
                </a:r>
                <a:r>
                  <a:rPr lang="en-US" sz="1200" dirty="0"/>
                  <a:t>. This coin was worth </a:t>
                </a:r>
                <a14:m>
                  <m:oMath xmlns:m="http://schemas.openxmlformats.org/officeDocument/2006/math">
                    <m:f>
                      <m:fPr>
                        <m:type m:val="skw"/>
                        <m:ctrlPr>
                          <a:rPr lang="en-US" sz="1200" i="1" smtClean="0">
                            <a:latin typeface="Cambria Math" panose="02040503050406030204" pitchFamily="18" charset="0"/>
                          </a:rPr>
                        </m:ctrlPr>
                      </m:fPr>
                      <m:num>
                        <m:r>
                          <a:rPr lang="en-US" sz="1200" b="0" i="1" smtClean="0">
                            <a:latin typeface="Cambria Math" panose="02040503050406030204" pitchFamily="18" charset="0"/>
                          </a:rPr>
                          <m:t>1</m:t>
                        </m:r>
                      </m:num>
                      <m:den>
                        <m:r>
                          <a:rPr lang="en-US" sz="1200" b="0" i="1" smtClean="0">
                            <a:latin typeface="Cambria Math" panose="02040503050406030204" pitchFamily="18" charset="0"/>
                          </a:rPr>
                          <m:t>64</m:t>
                        </m:r>
                      </m:den>
                    </m:f>
                  </m:oMath>
                </a14:m>
                <a:r>
                  <a:rPr lang="en-US" sz="1200" dirty="0"/>
                  <a:t> of a day’s wage (</a:t>
                </a:r>
                <a14:m>
                  <m:oMath xmlns:m="http://schemas.openxmlformats.org/officeDocument/2006/math">
                    <m:f>
                      <m:fPr>
                        <m:type m:val="skw"/>
                        <m:ctrlPr>
                          <a:rPr lang="en-US" sz="1200" i="1" smtClean="0">
                            <a:latin typeface="Cambria Math" panose="02040503050406030204" pitchFamily="18" charset="0"/>
                          </a:rPr>
                        </m:ctrlPr>
                      </m:fPr>
                      <m:num>
                        <m:r>
                          <a:rPr lang="en-US" sz="1200" b="0" i="1" smtClean="0">
                            <a:latin typeface="Cambria Math" panose="02040503050406030204" pitchFamily="18" charset="0"/>
                          </a:rPr>
                          <m:t>1</m:t>
                        </m:r>
                      </m:num>
                      <m:den>
                        <m:r>
                          <a:rPr lang="en-US" sz="1200" b="0" i="1" smtClean="0">
                            <a:latin typeface="Cambria Math" panose="02040503050406030204" pitchFamily="18" charset="0"/>
                          </a:rPr>
                          <m:t>64</m:t>
                        </m:r>
                      </m:den>
                    </m:f>
                  </m:oMath>
                </a14:m>
                <a:r>
                  <a:rPr lang="en-US" sz="1200" dirty="0"/>
                  <a:t> of a denarius). </a:t>
                </a:r>
                <a:r>
                  <a:rPr lang="en-US" baseline="0" dirty="0"/>
                  <a:t>Many of these coins weighed about 2.5 grams (0.09 </a:t>
                </a:r>
                <a:r>
                  <a:rPr lang="en-US" baseline="0" dirty="0" err="1"/>
                  <a:t>oz</a:t>
                </a:r>
                <a:r>
                  <a:rPr lang="en-US" baseline="0" dirty="0"/>
                  <a:t>), although some weighed as little as 1 gram (0.03 </a:t>
                </a:r>
                <a:r>
                  <a:rPr lang="en-US" baseline="0" dirty="0" err="1"/>
                  <a:t>oz</a:t>
                </a:r>
                <a:r>
                  <a:rPr lang="en-US" baseline="0" dirty="0"/>
                  <a:t>). The smallest US coin, the dime, weights 2.268 grams (0.08 oz), a rough equivalent to the prutah except that the prutah was made of less valuable bronze. </a:t>
                </a:r>
                <a:r>
                  <a:rPr lang="en-US" sz="1200" dirty="0"/>
                  <a:t>The coins shown in this photograph are</a:t>
                </a:r>
                <a:r>
                  <a:rPr lang="en-US" sz="1200" baseline="0" dirty="0"/>
                  <a:t> of the most common variety of “widow’s mites,” a crudely minted design which depicts an inverted anchor within a circle on one side (shown here) and an eight-rayed star on the other side.</a:t>
                </a:r>
                <a:endParaRPr lang="en-US" sz="1200" dirty="0"/>
              </a:p>
              <a:p>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Hendin</a:t>
                </a:r>
                <a:r>
                  <a:rPr lang="en-US" sz="1200" kern="1200" dirty="0">
                    <a:solidFill>
                      <a:schemeClr val="tx1"/>
                    </a:solidFill>
                    <a:latin typeface="+mn-lt"/>
                    <a:ea typeface="+mn-ea"/>
                    <a:cs typeface="+mn-cs"/>
                  </a:rPr>
                  <a:t>, David and </a:t>
                </a:r>
                <a:r>
                  <a:rPr lang="en-US" sz="1200" kern="1200" dirty="0" err="1">
                    <a:solidFill>
                      <a:schemeClr val="tx1"/>
                    </a:solidFill>
                    <a:latin typeface="+mn-lt"/>
                    <a:ea typeface="+mn-ea"/>
                    <a:cs typeface="+mn-cs"/>
                  </a:rPr>
                  <a:t>Kreindler</a:t>
                </a:r>
                <a:r>
                  <a:rPr lang="en-US" sz="1200" kern="1200" dirty="0">
                    <a:solidFill>
                      <a:schemeClr val="tx1"/>
                    </a:solidFill>
                    <a:latin typeface="+mn-lt"/>
                    <a:ea typeface="+mn-ea"/>
                    <a:cs typeface="+mn-cs"/>
                  </a:rPr>
                  <a:t>, Herbert. </a:t>
                </a:r>
                <a:endParaRPr lang="en-US" dirty="0"/>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2010	</a:t>
                </a:r>
                <a:r>
                  <a:rPr lang="en-US" sz="1200" i="1" kern="1200" dirty="0">
                    <a:solidFill>
                      <a:schemeClr val="tx1"/>
                    </a:solidFill>
                    <a:latin typeface="+mn-lt"/>
                    <a:ea typeface="+mn-ea"/>
                    <a:cs typeface="+mn-cs"/>
                  </a:rPr>
                  <a:t>Guide to Biblical Coins.</a:t>
                </a:r>
                <a:r>
                  <a:rPr lang="en-US" sz="1200" i="0" kern="1200" dirty="0">
                    <a:solidFill>
                      <a:schemeClr val="tx1"/>
                    </a:solidFill>
                    <a:latin typeface="+mn-lt"/>
                    <a:ea typeface="+mn-ea"/>
                    <a:cs typeface="+mn-cs"/>
                  </a:rPr>
                  <a:t> 5th ed. New York: Amphora Books.</a:t>
                </a:r>
                <a:endParaRPr lang="en-US" sz="1200" dirty="0"/>
              </a:p>
              <a:p>
                <a:endParaRPr lang="en-US" dirty="0"/>
              </a:p>
              <a:p>
                <a:r>
                  <a:rPr lang="en-US" dirty="0"/>
                  <a:t>tb090516167</a:t>
                </a:r>
              </a:p>
            </p:txBody>
          </p:sp>
        </mc:Choice>
        <mc:Fallback xmlns="">
          <p:sp>
            <p:nvSpPr>
              <p:cNvPr id="106499" name="Rectangle 3"/>
              <p:cNvSpPr>
                <a:spLocks noGrp="1" noChangeArrowheads="1"/>
              </p:cNvSpPr>
              <p:nvPr>
                <p:ph type="body" idx="1"/>
              </p:nvPr>
            </p:nvSpPr>
            <p:spPr/>
            <p:txBody>
              <a:bodyPr/>
              <a:lstStyle/>
              <a:p>
                <a:r>
                  <a:rPr lang="en-US" dirty="0" smtClean="0"/>
                  <a:t>Paul characterized physical exercise as</a:t>
                </a:r>
                <a:r>
                  <a:rPr lang="en-US" baseline="0" dirty="0" smtClean="0"/>
                  <a:t> being of little “benefit” (Gk. </a:t>
                </a:r>
                <a:r>
                  <a:rPr lang="en-US" i="1" baseline="0" dirty="0" err="1" smtClean="0"/>
                  <a:t>ōphelimos</a:t>
                </a:r>
                <a:r>
                  <a:rPr lang="en-US" baseline="0" dirty="0" smtClean="0"/>
                  <a:t>, </a:t>
                </a:r>
                <a:r>
                  <a:rPr lang="el-GR" sz="1200" b="0" i="0" u="none" strike="noStrike" kern="1200" baseline="0" dirty="0" smtClean="0">
                    <a:solidFill>
                      <a:schemeClr val="tx1"/>
                    </a:solidFill>
                    <a:latin typeface="+mn-lt"/>
                    <a:ea typeface="+mn-ea"/>
                    <a:cs typeface="+mn-cs"/>
                  </a:rPr>
                  <a:t>ὠφέλιμος</a:t>
                </a:r>
                <a:r>
                  <a:rPr lang="en-US" baseline="0" dirty="0" smtClean="0"/>
                  <a:t>), a word that can refer to usefulness, benefit, or value. </a:t>
                </a:r>
                <a:r>
                  <a:rPr lang="en-US" dirty="0" smtClean="0"/>
                  <a:t>The smallest and least valuable coin of Paul’s day was the prutah, the equivalent</a:t>
                </a:r>
                <a:r>
                  <a:rPr lang="en-US" baseline="0" dirty="0" smtClean="0"/>
                  <a:t> of the Greek lepton. </a:t>
                </a:r>
                <a:r>
                  <a:rPr lang="en-US" sz="1200" dirty="0" smtClean="0"/>
                  <a:t>These coins </a:t>
                </a:r>
                <a:r>
                  <a:rPr lang="en-US" sz="1200" dirty="0"/>
                  <a:t>were minted in great numbers by Alexander Jannaeus and were still the most common coins </a:t>
                </a:r>
                <a:r>
                  <a:rPr lang="en-US" i="0" baseline="0" dirty="0"/>
                  <a:t>during the time of Jesus’s ministry by a ratio of 1,000 to 1 (</a:t>
                </a:r>
                <a:r>
                  <a:rPr lang="en-US" i="0" baseline="0" dirty="0" err="1"/>
                  <a:t>Hendin</a:t>
                </a:r>
                <a:r>
                  <a:rPr lang="en-US" i="0" baseline="0" dirty="0"/>
                  <a:t> 2010: 475)</a:t>
                </a:r>
                <a:r>
                  <a:rPr lang="en-US" sz="1200" dirty="0"/>
                  <a:t>. This coin was worth </a:t>
                </a:r>
                <a:r>
                  <a:rPr lang="en-US" sz="1200" b="0" i="0" smtClean="0">
                    <a:latin typeface="Cambria Math" panose="02040503050406030204" pitchFamily="18" charset="0"/>
                  </a:rPr>
                  <a:t>1⁄64</a:t>
                </a:r>
                <a:r>
                  <a:rPr lang="en-US" sz="1200" dirty="0"/>
                  <a:t> of a day’s wage (</a:t>
                </a:r>
                <a:r>
                  <a:rPr lang="en-US" sz="1200" b="0" i="0" smtClean="0">
                    <a:latin typeface="Cambria Math" panose="02040503050406030204" pitchFamily="18" charset="0"/>
                  </a:rPr>
                  <a:t>1⁄64</a:t>
                </a:r>
                <a:r>
                  <a:rPr lang="en-US" sz="1200" dirty="0"/>
                  <a:t> of a denarius). </a:t>
                </a:r>
                <a:r>
                  <a:rPr lang="en-US" baseline="0" dirty="0" smtClean="0"/>
                  <a:t>Many of these coins weighed about 2.5 grams (0.09 </a:t>
                </a:r>
                <a:r>
                  <a:rPr lang="en-US" baseline="0" dirty="0" err="1" smtClean="0"/>
                  <a:t>oz</a:t>
                </a:r>
                <a:r>
                  <a:rPr lang="en-US" baseline="0" dirty="0" smtClean="0"/>
                  <a:t>), although some weighed as little as 1 gram (0.03 </a:t>
                </a:r>
                <a:r>
                  <a:rPr lang="en-US" baseline="0" dirty="0" err="1" smtClean="0"/>
                  <a:t>oz</a:t>
                </a:r>
                <a:r>
                  <a:rPr lang="en-US" baseline="0" dirty="0" smtClean="0"/>
                  <a:t>). The smallest US coin, the dime, weights 2.268 grams (0.08 </a:t>
                </a:r>
                <a:r>
                  <a:rPr lang="en-US" baseline="0" dirty="0" err="1" smtClean="0"/>
                  <a:t>oz</a:t>
                </a:r>
                <a:r>
                  <a:rPr lang="en-US" baseline="0" dirty="0" smtClean="0"/>
                  <a:t>), a rough equivalent to the prutah except that the prutah was made of less valuable bronze, not silver. </a:t>
                </a:r>
                <a:r>
                  <a:rPr lang="en-US" sz="1200" dirty="0" smtClean="0"/>
                  <a:t>The </a:t>
                </a:r>
                <a:r>
                  <a:rPr lang="en-US" sz="1200" dirty="0"/>
                  <a:t>coins shown in this photograph are</a:t>
                </a:r>
                <a:r>
                  <a:rPr lang="en-US" sz="1200" baseline="0" dirty="0"/>
                  <a:t> of the most common variety of “widow’s mites,” a crudely minted design which depicts an inverted anchor within a circle on one side (shown here) and an eight-rayed star on the other side.</a:t>
                </a:r>
                <a:endParaRPr lang="en-US" sz="1200" dirty="0"/>
              </a:p>
              <a:p>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Hendin</a:t>
                </a:r>
                <a:r>
                  <a:rPr lang="en-US" sz="1200" kern="1200" dirty="0" smtClean="0">
                    <a:solidFill>
                      <a:schemeClr val="tx1"/>
                    </a:solidFill>
                    <a:latin typeface="+mn-lt"/>
                    <a:ea typeface="+mn-ea"/>
                    <a:cs typeface="+mn-cs"/>
                  </a:rPr>
                  <a:t>, David </a:t>
                </a:r>
                <a:r>
                  <a:rPr lang="en-US" sz="1200" kern="1200" dirty="0">
                    <a:solidFill>
                      <a:schemeClr val="tx1"/>
                    </a:solidFill>
                    <a:latin typeface="+mn-lt"/>
                    <a:ea typeface="+mn-ea"/>
                    <a:cs typeface="+mn-cs"/>
                  </a:rPr>
                  <a:t>and </a:t>
                </a:r>
                <a:r>
                  <a:rPr lang="en-US" sz="1200" kern="1200" dirty="0" err="1" smtClean="0">
                    <a:solidFill>
                      <a:schemeClr val="tx1"/>
                    </a:solidFill>
                    <a:latin typeface="+mn-lt"/>
                    <a:ea typeface="+mn-ea"/>
                    <a:cs typeface="+mn-cs"/>
                  </a:rPr>
                  <a:t>Kreindler</a:t>
                </a:r>
                <a:r>
                  <a:rPr lang="en-US" sz="1200" kern="1200" dirty="0" smtClean="0">
                    <a:solidFill>
                      <a:schemeClr val="tx1"/>
                    </a:solidFill>
                    <a:latin typeface="+mn-lt"/>
                    <a:ea typeface="+mn-ea"/>
                    <a:cs typeface="+mn-cs"/>
                  </a:rPr>
                  <a:t>, Herbert. </a:t>
                </a:r>
                <a:endParaRPr lang="en-US" dirty="0" smtClean="0"/>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smtClean="0"/>
                  <a:t>2010	</a:t>
                </a:r>
                <a:r>
                  <a:rPr lang="en-US" sz="1200" i="1" kern="1200" dirty="0" smtClean="0">
                    <a:solidFill>
                      <a:schemeClr val="tx1"/>
                    </a:solidFill>
                    <a:latin typeface="+mn-lt"/>
                    <a:ea typeface="+mn-ea"/>
                    <a:cs typeface="+mn-cs"/>
                  </a:rPr>
                  <a:t>Guide </a:t>
                </a:r>
                <a:r>
                  <a:rPr lang="en-US" sz="1200" i="1" kern="1200" dirty="0">
                    <a:solidFill>
                      <a:schemeClr val="tx1"/>
                    </a:solidFill>
                    <a:latin typeface="+mn-lt"/>
                    <a:ea typeface="+mn-ea"/>
                    <a:cs typeface="+mn-cs"/>
                  </a:rPr>
                  <a:t>to Biblical Coins.</a:t>
                </a:r>
                <a:r>
                  <a:rPr lang="en-US" sz="1200" i="0" kern="1200" dirty="0">
                    <a:solidFill>
                      <a:schemeClr val="tx1"/>
                    </a:solidFill>
                    <a:latin typeface="+mn-lt"/>
                    <a:ea typeface="+mn-ea"/>
                    <a:cs typeface="+mn-cs"/>
                  </a:rPr>
                  <a:t> 5th ed. New York: Amphora </a:t>
                </a:r>
                <a:r>
                  <a:rPr lang="en-US" sz="1200" i="0" kern="1200" dirty="0" smtClean="0">
                    <a:solidFill>
                      <a:schemeClr val="tx1"/>
                    </a:solidFill>
                    <a:latin typeface="+mn-lt"/>
                    <a:ea typeface="+mn-ea"/>
                    <a:cs typeface="+mn-cs"/>
                  </a:rPr>
                  <a:t>Books.</a:t>
                </a:r>
                <a:endParaRPr lang="en-US" sz="1200" dirty="0"/>
              </a:p>
              <a:p>
                <a:endParaRPr lang="en-US" dirty="0" smtClean="0"/>
              </a:p>
              <a:p>
                <a:r>
                  <a:rPr lang="en-US" dirty="0" smtClean="0"/>
                  <a:t>tb090516167</a:t>
                </a:r>
                <a:endParaRPr lang="en-US" dirty="0"/>
              </a:p>
            </p:txBody>
          </p:sp>
        </mc:Fallback>
      </mc:AlternateContent>
    </p:spTree>
    <p:extLst>
      <p:ext uri="{BB962C8B-B14F-4D97-AF65-F5344CB8AC3E}">
        <p14:creationId xmlns:p14="http://schemas.microsoft.com/office/powerpoint/2010/main" val="2446371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Exercise and physical fitness was highly valued in the Greco-Roman society of Paul’s day, as seen in the many depictions of athletes from this time. This depiction shows a member of a wrestling school. While certainly of value psychosomatic creatures like us, the importance of physical exercise must be tempered relative to the far greater value of godliness. This was photographed at the British Museum.</a:t>
            </a:r>
          </a:p>
          <a:p>
            <a:endParaRPr lang="en-US" dirty="0"/>
          </a:p>
          <a:p>
            <a:r>
              <a:rPr lang="en-US" dirty="0"/>
              <a:t>tb0929197894</a:t>
            </a:r>
          </a:p>
        </p:txBody>
      </p:sp>
    </p:spTree>
    <p:extLst>
      <p:ext uri="{BB962C8B-B14F-4D97-AF65-F5344CB8AC3E}">
        <p14:creationId xmlns:p14="http://schemas.microsoft.com/office/powerpoint/2010/main" val="16946770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detail of the mosaic at the Villa Romana del </a:t>
            </a:r>
            <a:r>
              <a:rPr lang="en-US" dirty="0" err="1"/>
              <a:t>Casale</a:t>
            </a:r>
            <a:r>
              <a:rPr lang="en-US" dirty="0"/>
              <a:t> depicts a woman training with weights, one with a discus, and a third running. This image comes from Yann Forget and is in the public domain, via Wikimedia Commons: https://commons.wikimedia.org/wiki/File:Mosa%C3%AFque_des_bikinis,_Piazza_Armerina.jpg.</a:t>
            </a:r>
          </a:p>
          <a:p>
            <a:endParaRPr lang="en-US" dirty="0"/>
          </a:p>
          <a:p>
            <a:r>
              <a:rPr lang="en-US" dirty="0"/>
              <a:t>wiki0115201511201897</a:t>
            </a:r>
          </a:p>
        </p:txBody>
      </p:sp>
    </p:spTree>
    <p:extLst>
      <p:ext uri="{BB962C8B-B14F-4D97-AF65-F5344CB8AC3E}">
        <p14:creationId xmlns:p14="http://schemas.microsoft.com/office/powerpoint/2010/main" val="7585771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An enjoyable way to get bodily exercise is by hiking on the marked trails throughout the land of Israel. This photograph shows a signpost identifying two trails in the Judean wilderness. The red trail is particularly beneficial for physical exercise because of the rugged nature of the climb, with various ascents, some up to 2,000 feet (600 m) in elevation. But all of this, Paul would say, is of less value than training in godliness.</a:t>
            </a:r>
          </a:p>
          <a:p>
            <a:endParaRPr lang="en-US" sz="1200" dirty="0"/>
          </a:p>
          <a:p>
            <a:r>
              <a:rPr lang="en-US" sz="1200" dirty="0"/>
              <a:t>tb031504940h</a:t>
            </a:r>
            <a:endParaRPr lang="en-US" dirty="0"/>
          </a:p>
        </p:txBody>
      </p:sp>
    </p:spTree>
    <p:extLst>
      <p:ext uri="{BB962C8B-B14F-4D97-AF65-F5344CB8AC3E}">
        <p14:creationId xmlns:p14="http://schemas.microsoft.com/office/powerpoint/2010/main" val="13580319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If physical exercise can be compared to a coin</a:t>
            </a:r>
            <a:r>
              <a:rPr lang="en-US" baseline="0" dirty="0"/>
              <a:t> of very little value, godliness (Gk. </a:t>
            </a:r>
            <a:r>
              <a:rPr lang="en-US" i="1" baseline="0" dirty="0" err="1"/>
              <a:t>eusebeia</a:t>
            </a:r>
            <a:r>
              <a:rPr lang="en-US" baseline="0" dirty="0"/>
              <a:t>, </a:t>
            </a:r>
            <a:r>
              <a:rPr lang="el-GR" sz="1200" b="0" i="0" u="none" strike="noStrike" kern="1200" baseline="0" dirty="0">
                <a:solidFill>
                  <a:schemeClr val="tx1"/>
                </a:solidFill>
                <a:latin typeface="+mn-lt"/>
                <a:ea typeface="+mn-ea"/>
                <a:cs typeface="+mn-cs"/>
              </a:rPr>
              <a:t>εὐσέβεια</a:t>
            </a:r>
            <a:r>
              <a:rPr lang="en-US" baseline="0" dirty="0"/>
              <a:t>) might be compared in value to a hoard of gold coins. </a:t>
            </a:r>
            <a:r>
              <a:rPr lang="en-US" sz="1200" dirty="0"/>
              <a:t>This hoard of Roman gold coins was discovered in </a:t>
            </a:r>
            <a:r>
              <a:rPr lang="en-US" sz="1200" dirty="0" err="1"/>
              <a:t>Didcot</a:t>
            </a:r>
            <a:r>
              <a:rPr lang="en-US" sz="1200" dirty="0"/>
              <a:t>, England. It is now on display in the Ashmolean Museum at</a:t>
            </a:r>
            <a:r>
              <a:rPr lang="en-US" sz="1200" baseline="0" dirty="0"/>
              <a:t> the </a:t>
            </a:r>
            <a:r>
              <a:rPr lang="en-US" sz="1200" dirty="0"/>
              <a:t>University of Oxford. A gold aureus was equivalent in</a:t>
            </a:r>
            <a:r>
              <a:rPr lang="en-US" sz="1200" baseline="0" dirty="0"/>
              <a:t> value to 25 silver denarii, so the hoard of coins shown in this photograph was worth thousands of denarii.</a:t>
            </a:r>
            <a:endParaRPr lang="en-US" sz="1200" dirty="0"/>
          </a:p>
          <a:p>
            <a:endParaRPr lang="en-US" sz="1200" dirty="0"/>
          </a:p>
          <a:p>
            <a:r>
              <a:rPr lang="en-US" sz="1200" dirty="0"/>
              <a:t>adr1305249723h</a:t>
            </a:r>
            <a:endParaRPr lang="en-US" dirty="0"/>
          </a:p>
        </p:txBody>
      </p:sp>
    </p:spTree>
    <p:extLst>
      <p:ext uri="{BB962C8B-B14F-4D97-AF65-F5344CB8AC3E}">
        <p14:creationId xmlns:p14="http://schemas.microsoft.com/office/powerpoint/2010/main" val="10815395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If physical exercise has any benefit,</a:t>
            </a:r>
            <a:r>
              <a:rPr lang="en-US" baseline="0" dirty="0"/>
              <a:t> it is limited to the duration of life on earth. Godliness, by contrast, has value both here and beyond the grave. </a:t>
            </a:r>
            <a:r>
              <a:rPr lang="en-US" dirty="0"/>
              <a:t>This champlevé enamel on copper plaque captures the joy of resurrection as believers are raised from their tombs into</a:t>
            </a:r>
            <a:r>
              <a:rPr lang="en-US" baseline="0" dirty="0"/>
              <a:t> glory. This plaque </a:t>
            </a:r>
            <a:r>
              <a:rPr lang="en-US" dirty="0"/>
              <a:t>was photographed at the Victoria and Albert Museum in</a:t>
            </a:r>
            <a:r>
              <a:rPr lang="en-US" baseline="0" dirty="0"/>
              <a:t> London. </a:t>
            </a:r>
            <a:r>
              <a:rPr lang="en-US" dirty="0"/>
              <a:t>This image comes from Marie-Lan Nguyen and is licensed under CC BY 2.5, via Wikimedia Commons: https://commons.wikimedia.org/wiki/File:Plaque_resurrection_dead_VandA_M.104-1945.jpg.</a:t>
            </a:r>
          </a:p>
          <a:p>
            <a:endParaRPr lang="en-US" dirty="0"/>
          </a:p>
          <a:p>
            <a:r>
              <a:rPr lang="en-US" dirty="0"/>
              <a:t>wiki03032012181734881994</a:t>
            </a:r>
          </a:p>
        </p:txBody>
      </p:sp>
    </p:spTree>
    <p:extLst>
      <p:ext uri="{BB962C8B-B14F-4D97-AF65-F5344CB8AC3E}">
        <p14:creationId xmlns:p14="http://schemas.microsoft.com/office/powerpoint/2010/main" val="11199632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In contrast to the biblical view that the material goods of this life are not taken to the next, the practice of interring the dead with burial goods may indicate the opposite perspective in the prevailing culture of Paul’s day and the ancient world more broadly. This Roman burial was photographed at the Merida Archaeological Museum in Spain.</a:t>
            </a:r>
          </a:p>
          <a:p>
            <a:endParaRPr lang="en-US" dirty="0"/>
          </a:p>
          <a:p>
            <a:r>
              <a:rPr lang="en-US" dirty="0"/>
              <a:t>tb092519154</a:t>
            </a:r>
          </a:p>
        </p:txBody>
      </p:sp>
    </p:spTree>
    <p:extLst>
      <p:ext uri="{BB962C8B-B14F-4D97-AF65-F5344CB8AC3E}">
        <p14:creationId xmlns:p14="http://schemas.microsoft.com/office/powerpoint/2010/main" val="37794324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Paul was confident enough in his statement to provide</a:t>
            </a:r>
            <a:r>
              <a:rPr lang="en-US" baseline="0" dirty="0"/>
              <a:t> it to Timothy in written form. He certainly expected it to be accepted and may even have had in mind that it should be committed to memory. </a:t>
            </a:r>
            <a:r>
              <a:rPr lang="en-US" dirty="0"/>
              <a:t>This fresco was photographed at the Naples Archaeological Museum.</a:t>
            </a:r>
          </a:p>
          <a:p>
            <a:endParaRPr lang="en-US" dirty="0"/>
          </a:p>
          <a:p>
            <a:r>
              <a:rPr lang="en-US" dirty="0"/>
              <a:t>tb0515170294</a:t>
            </a:r>
          </a:p>
        </p:txBody>
      </p:sp>
    </p:spTree>
    <p:extLst>
      <p:ext uri="{BB962C8B-B14F-4D97-AF65-F5344CB8AC3E}">
        <p14:creationId xmlns:p14="http://schemas.microsoft.com/office/powerpoint/2010/main" val="257437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baseline="0" dirty="0"/>
              <a:t>In His parable of the soils, Jesus used this same word (Gk. </a:t>
            </a:r>
            <a:r>
              <a:rPr lang="en-US" i="1" baseline="0" dirty="0" err="1"/>
              <a:t>aphistēmi</a:t>
            </a:r>
            <a:r>
              <a:rPr lang="en-US" baseline="0" dirty="0"/>
              <a:t>, </a:t>
            </a:r>
            <a:r>
              <a:rPr lang="el-GR" sz="1200" b="0" i="0" u="none" strike="noStrike" kern="1200" baseline="0" dirty="0">
                <a:solidFill>
                  <a:schemeClr val="tx1"/>
                </a:solidFill>
                <a:latin typeface="+mn-lt"/>
                <a:ea typeface="+mn-ea"/>
                <a:cs typeface="+mn-cs"/>
              </a:rPr>
              <a:t>ἀφίστημι</a:t>
            </a:r>
            <a:r>
              <a:rPr lang="en-US" baseline="0" dirty="0"/>
              <a:t>) in the example of seeds that fell on rocky soil, sprang up, and withered away; these represented ones who believed for a while, but then fell away (Luke 8:13). This photo shows dried-up plants on rocky soil, none of which are fruitful or useful.</a:t>
            </a:r>
          </a:p>
          <a:p>
            <a:endParaRPr lang="en-US" dirty="0"/>
          </a:p>
          <a:p>
            <a:r>
              <a:rPr lang="en-US" dirty="0"/>
              <a:t>adr08072470311</a:t>
            </a:r>
          </a:p>
        </p:txBody>
      </p:sp>
    </p:spTree>
    <p:extLst>
      <p:ext uri="{BB962C8B-B14F-4D97-AF65-F5344CB8AC3E}">
        <p14:creationId xmlns:p14="http://schemas.microsoft.com/office/powerpoint/2010/main" val="40880498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a:t>
            </a:r>
            <a:r>
              <a:rPr lang="en-US" baseline="0" dirty="0"/>
              <a:t>he word “labor” (Gk. </a:t>
            </a:r>
            <a:r>
              <a:rPr lang="en-US" i="1" baseline="0" dirty="0" err="1"/>
              <a:t>kopiaō</a:t>
            </a:r>
            <a:r>
              <a:rPr lang="en-US" baseline="0" dirty="0"/>
              <a:t>, </a:t>
            </a:r>
            <a:r>
              <a:rPr lang="el-GR" sz="1200" b="0" i="0" u="none" strike="noStrike" kern="1200" baseline="0" dirty="0">
                <a:solidFill>
                  <a:schemeClr val="tx1"/>
                </a:solidFill>
                <a:latin typeface="+mn-lt"/>
                <a:ea typeface="+mn-ea"/>
                <a:cs typeface="+mn-cs"/>
              </a:rPr>
              <a:t>κοπιάω</a:t>
            </a:r>
            <a:r>
              <a:rPr lang="en-US" baseline="0" dirty="0"/>
              <a:t>) carries the idea of working hard to the point of growing weary. It is illustrated here by a photo of a farmer turning over the soil between the rows of plants in his vineyard, a measure necessary to prevent weeds from overtaking the vineyard.</a:t>
            </a:r>
            <a:endParaRPr lang="en-US" dirty="0"/>
          </a:p>
          <a:p>
            <a:endParaRPr lang="en-US" dirty="0"/>
          </a:p>
          <a:p>
            <a:r>
              <a:rPr lang="en-US" dirty="0"/>
              <a:t>nf050906002</a:t>
            </a:r>
          </a:p>
        </p:txBody>
      </p:sp>
    </p:spTree>
    <p:extLst>
      <p:ext uri="{BB962C8B-B14F-4D97-AF65-F5344CB8AC3E}">
        <p14:creationId xmlns:p14="http://schemas.microsoft.com/office/powerpoint/2010/main" val="2879744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Plowing</a:t>
            </a:r>
            <a:r>
              <a:rPr lang="en-US" baseline="0" dirty="0"/>
              <a:t> in Paul’s day was nearly identical to what was pictured on this previous slide. </a:t>
            </a:r>
            <a:r>
              <a:rPr lang="en-US" dirty="0"/>
              <a:t>This relief was photographed at the Nimes Museum.</a:t>
            </a:r>
          </a:p>
          <a:p>
            <a:endParaRPr lang="en-US" dirty="0"/>
          </a:p>
          <a:p>
            <a:r>
              <a:rPr lang="en-US" dirty="0"/>
              <a:t>tb092019434h</a:t>
            </a:r>
          </a:p>
        </p:txBody>
      </p:sp>
    </p:spTree>
    <p:extLst>
      <p:ext uri="{BB962C8B-B14F-4D97-AF65-F5344CB8AC3E}">
        <p14:creationId xmlns:p14="http://schemas.microsoft.com/office/powerpoint/2010/main" val="37125942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word used here by Paul, “strive” (Gk.</a:t>
            </a:r>
            <a:r>
              <a:rPr lang="en-US" baseline="0" dirty="0"/>
              <a:t> </a:t>
            </a:r>
            <a:r>
              <a:rPr lang="en-US" i="1" baseline="0" dirty="0" err="1"/>
              <a:t>agōnizomai</a:t>
            </a:r>
            <a:r>
              <a:rPr lang="en-US" baseline="0" dirty="0"/>
              <a:t>, </a:t>
            </a:r>
            <a:r>
              <a:rPr lang="el-GR" sz="1200" b="0" i="0" u="none" strike="noStrike" kern="1200" baseline="0" dirty="0">
                <a:solidFill>
                  <a:schemeClr val="tx1"/>
                </a:solidFill>
                <a:latin typeface="+mn-lt"/>
                <a:ea typeface="+mn-ea"/>
                <a:cs typeface="+mn-cs"/>
              </a:rPr>
              <a:t>ἀγωνίζομαι</a:t>
            </a:r>
            <a:r>
              <a:rPr lang="en-US" baseline="0" dirty="0"/>
              <a:t>), is suggestive of an athletic contest or struggle (e.g., 1 </a:t>
            </a:r>
            <a:r>
              <a:rPr lang="en-US" baseline="0" dirty="0" err="1"/>
              <a:t>Cor</a:t>
            </a:r>
            <a:r>
              <a:rPr lang="en-US" baseline="0" dirty="0"/>
              <a:t> 9:25). </a:t>
            </a:r>
            <a:r>
              <a:rPr lang="en-US" sz="1200" kern="1200" dirty="0">
                <a:solidFill>
                  <a:schemeClr val="tx1"/>
                </a:solidFill>
                <a:effectLst/>
                <a:latin typeface="+mn-lt"/>
                <a:ea typeface="+mn-ea"/>
                <a:cs typeface="+mn-cs"/>
              </a:rPr>
              <a:t>This bronze basin was photographed at the Boston Museum of Fine Arts.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adr1711203023</a:t>
            </a:r>
          </a:p>
        </p:txBody>
      </p:sp>
    </p:spTree>
    <p:extLst>
      <p:ext uri="{BB962C8B-B14F-4D97-AF65-F5344CB8AC3E}">
        <p14:creationId xmlns:p14="http://schemas.microsoft.com/office/powerpoint/2010/main" val="11417069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Every four years in Athens, the Panathenaic games would be held in honor of Athena. One of the most ancient competitions was the foot race, held at the Panathenaic Stadium. The</a:t>
            </a:r>
            <a:r>
              <a:rPr lang="en-US" baseline="0" noProof="0" dirty="0"/>
              <a:t> vessel pictured here </a:t>
            </a:r>
            <a:r>
              <a:rPr lang="en-US" noProof="0" dirty="0"/>
              <a:t>is a Panathenaic prize amphora, which would be filled with 42 quarts (40 l) of olive oil from the sacred groves of Athena. On one side was pictured the event for which the prize was awarded;</a:t>
            </a:r>
            <a:r>
              <a:rPr lang="en-US" baseline="0" noProof="0" dirty="0"/>
              <a:t> t</a:t>
            </a:r>
            <a:r>
              <a:rPr lang="en-US" noProof="0" dirty="0"/>
              <a:t>he other side typically depicted Athena. </a:t>
            </a:r>
            <a:r>
              <a:rPr lang="en-US" dirty="0"/>
              <a:t>This amphora</a:t>
            </a:r>
            <a:r>
              <a:rPr lang="en-US" baseline="0" dirty="0"/>
              <a:t> </a:t>
            </a:r>
            <a:r>
              <a:rPr lang="en-US" dirty="0"/>
              <a:t>was photographed at </a:t>
            </a:r>
            <a:r>
              <a:rPr lang="en-US" b="0" dirty="0"/>
              <a:t>the State Collections</a:t>
            </a:r>
            <a:r>
              <a:rPr lang="en-US" b="0" baseline="0" dirty="0"/>
              <a:t> of Antiquities in Munich.</a:t>
            </a:r>
            <a:r>
              <a:rPr lang="en-US" b="0" dirty="0"/>
              <a:t> </a:t>
            </a:r>
            <a:r>
              <a:rPr lang="en-US" dirty="0"/>
              <a:t>This image comes from </a:t>
            </a:r>
            <a:r>
              <a:rPr lang="en-US" dirty="0" err="1"/>
              <a:t>MatthiasKabel</a:t>
            </a:r>
            <a:r>
              <a:rPr lang="en-US" dirty="0"/>
              <a:t> and is licensed under CC BY 2.5, via Wikimedia Commons: https://commons.wikimedia.org/wiki/File:Greek_vase_with_runners_at_the_panathenaic_games_530_bC.jpg.</a:t>
            </a:r>
          </a:p>
          <a:p>
            <a:endParaRPr lang="en-US" dirty="0"/>
          </a:p>
          <a:p>
            <a:r>
              <a:rPr lang="en-US" dirty="0"/>
              <a:t>wiki01282006530h</a:t>
            </a:r>
          </a:p>
        </p:txBody>
      </p:sp>
    </p:spTree>
    <p:extLst>
      <p:ext uri="{BB962C8B-B14F-4D97-AF65-F5344CB8AC3E}">
        <p14:creationId xmlns:p14="http://schemas.microsoft.com/office/powerpoint/2010/main" val="40231904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“strive” (Gk.</a:t>
            </a:r>
            <a:r>
              <a:rPr lang="en-US" baseline="0" dirty="0"/>
              <a:t> </a:t>
            </a:r>
            <a:r>
              <a:rPr lang="en-US" i="1" baseline="0" dirty="0" err="1"/>
              <a:t>agōnizomai</a:t>
            </a:r>
            <a:r>
              <a:rPr lang="en-US" baseline="0" dirty="0"/>
              <a:t>, </a:t>
            </a:r>
            <a:r>
              <a:rPr lang="el-GR" sz="1200" b="0" i="0" u="none" strike="noStrike" kern="1200" baseline="0" dirty="0">
                <a:solidFill>
                  <a:schemeClr val="tx1"/>
                </a:solidFill>
                <a:latin typeface="+mn-lt"/>
                <a:ea typeface="+mn-ea"/>
                <a:cs typeface="+mn-cs"/>
              </a:rPr>
              <a:t>ἀγωνίζομαι</a:t>
            </a:r>
            <a:r>
              <a:rPr lang="en-US" baseline="0" dirty="0"/>
              <a:t>) is also used more literally with reference to a fight with weapons (cf. John 18:36). This photo captures a demonstration of some Roman military hand-to-hand combat by re-enactors at Gerasa. </a:t>
            </a:r>
            <a:r>
              <a:rPr lang="en-US" sz="1200" kern="1200" dirty="0">
                <a:solidFill>
                  <a:schemeClr val="tx1"/>
                </a:solidFill>
                <a:effectLst/>
                <a:latin typeface="+mn-lt"/>
                <a:ea typeface="+mn-ea"/>
                <a:cs typeface="+mn-cs"/>
              </a:rPr>
              <a:t>The Roman Army and Chariot Experience, pictured here, takes place daily during most of the year at Jerash (Gerasa). </a:t>
            </a:r>
            <a:endParaRPr lang="en-US" dirty="0">
              <a:effectLst/>
            </a:endParaRPr>
          </a:p>
          <a:p>
            <a:endParaRPr lang="en-US" baseline="0" dirty="0"/>
          </a:p>
          <a:p>
            <a:r>
              <a:rPr lang="en-US" dirty="0"/>
              <a:t>dp041108650h</a:t>
            </a:r>
          </a:p>
        </p:txBody>
      </p:sp>
    </p:spTree>
    <p:extLst>
      <p:ext uri="{BB962C8B-B14F-4D97-AF65-F5344CB8AC3E}">
        <p14:creationId xmlns:p14="http://schemas.microsoft.com/office/powerpoint/2010/main" val="32194360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symbol shown here, which resembles an eight-spoked wheel, symbolized the word ICHTHUS (Gk.</a:t>
            </a:r>
            <a:r>
              <a:rPr lang="en-US" baseline="0" dirty="0"/>
              <a:t> </a:t>
            </a:r>
            <a:r>
              <a:rPr lang="el-GR" baseline="0" dirty="0"/>
              <a:t>ΙΧΘΥΣ</a:t>
            </a:r>
            <a:r>
              <a:rPr lang="en-US" baseline="0" dirty="0"/>
              <a:t>) because all of the letters in that word can be drawn over this symbol, so it “contains” them all</a:t>
            </a:r>
            <a:r>
              <a:rPr lang="en-US" dirty="0"/>
              <a:t>. The word </a:t>
            </a:r>
            <a:r>
              <a:rPr lang="en-US" baseline="0" dirty="0"/>
              <a:t>means “fish” (Gk. </a:t>
            </a:r>
            <a:r>
              <a:rPr lang="en-US" i="1" baseline="0" dirty="0" err="1"/>
              <a:t>ichthus</a:t>
            </a:r>
            <a:r>
              <a:rPr lang="en-US" baseline="0" dirty="0"/>
              <a:t>, </a:t>
            </a:r>
            <a:r>
              <a:rPr lang="el-GR" baseline="0" dirty="0"/>
              <a:t>ΙΧΘΥΣ</a:t>
            </a:r>
            <a:r>
              <a:rPr lang="en-US" baseline="0" dirty="0"/>
              <a:t>), and was used as an acronym. The five letters that make up the word are also the first letters of the words </a:t>
            </a:r>
            <a:r>
              <a:rPr lang="en-US" dirty="0"/>
              <a:t>“Jesus Christ, God’s Son, Savior” (</a:t>
            </a:r>
            <a:r>
              <a:rPr lang="el-GR" u="sng" dirty="0"/>
              <a:t>Ι</a:t>
            </a:r>
            <a:r>
              <a:rPr lang="el-GR" dirty="0"/>
              <a:t>ΗΣΟΥΣ </a:t>
            </a:r>
            <a:r>
              <a:rPr lang="el-GR" u="sng" dirty="0"/>
              <a:t>Χ</a:t>
            </a:r>
            <a:r>
              <a:rPr lang="el-GR" dirty="0"/>
              <a:t>ΡΙΣΤΟΣ </a:t>
            </a:r>
            <a:r>
              <a:rPr lang="el-GR" u="sng" dirty="0"/>
              <a:t>Θ</a:t>
            </a:r>
            <a:r>
              <a:rPr lang="el-GR" dirty="0"/>
              <a:t>ΕΟΥ </a:t>
            </a:r>
            <a:r>
              <a:rPr lang="el-GR" u="sng" dirty="0"/>
              <a:t>Υ</a:t>
            </a:r>
            <a:r>
              <a:rPr lang="el-GR" dirty="0"/>
              <a:t>ΙΟΣ </a:t>
            </a:r>
            <a:r>
              <a:rPr lang="el-GR" u="sng" dirty="0"/>
              <a:t>Σ</a:t>
            </a:r>
            <a:r>
              <a:rPr lang="el-GR" dirty="0"/>
              <a:t>ΩΤΗΡ</a:t>
            </a:r>
            <a:r>
              <a:rPr lang="en-US" dirty="0"/>
              <a:t>). The word “Savior” is the same as that to which Paul refers in this verse.</a:t>
            </a:r>
          </a:p>
          <a:p>
            <a:endParaRPr lang="en-US" dirty="0"/>
          </a:p>
          <a:p>
            <a:r>
              <a:rPr lang="en-US" dirty="0"/>
              <a:t>tb061516603</a:t>
            </a:r>
          </a:p>
        </p:txBody>
      </p:sp>
    </p:spTree>
    <p:extLst>
      <p:ext uri="{BB962C8B-B14F-4D97-AF65-F5344CB8AC3E}">
        <p14:creationId xmlns:p14="http://schemas.microsoft.com/office/powerpoint/2010/main" val="950794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a:t>
            </a:r>
            <a:r>
              <a:rPr lang="en-US" baseline="0" dirty="0"/>
              <a:t> inscription comes from the </a:t>
            </a:r>
            <a:r>
              <a:rPr lang="en-US" dirty="0"/>
              <a:t>sarcophagus of a certain Livia </a:t>
            </a:r>
            <a:r>
              <a:rPr lang="en-US" dirty="0" err="1"/>
              <a:t>Primitiva</a:t>
            </a:r>
            <a:r>
              <a:rPr lang="en-US" dirty="0"/>
              <a:t>. The text reads, “</a:t>
            </a:r>
            <a:r>
              <a:rPr lang="en-US" i="0" dirty="0"/>
              <a:t>Livia </a:t>
            </a:r>
            <a:r>
              <a:rPr lang="en-US" i="0" dirty="0" err="1"/>
              <a:t>Primitiva</a:t>
            </a:r>
            <a:r>
              <a:rPr lang="en-US" i="0" dirty="0"/>
              <a:t>, dead at 24 years and 9 months old, regretted by her sister Livia </a:t>
            </a:r>
            <a:r>
              <a:rPr lang="en-US" i="0" dirty="0" err="1"/>
              <a:t>Nicarus</a:t>
            </a:r>
            <a:r>
              <a:rPr lang="en-US" i="0" dirty="0"/>
              <a:t>.”</a:t>
            </a:r>
            <a:r>
              <a:rPr lang="en-US" dirty="0"/>
              <a:t> A number of Christian symbols appear below the inscription:</a:t>
            </a:r>
            <a:r>
              <a:rPr lang="en-US" baseline="0" dirty="0"/>
              <a:t> t</a:t>
            </a:r>
            <a:r>
              <a:rPr lang="en-US" dirty="0"/>
              <a:t>he image of the Good Shepherd surrounded by His sheep, a fish, and an anchor. This inscription was photographed at the</a:t>
            </a:r>
            <a:r>
              <a:rPr lang="en-US" baseline="0" dirty="0"/>
              <a:t> Louvre Museum. This image comes from </a:t>
            </a:r>
            <a:r>
              <a:rPr lang="en-US" dirty="0" err="1"/>
              <a:t>Tangopaso</a:t>
            </a:r>
            <a:r>
              <a:rPr lang="en-US" dirty="0"/>
              <a:t> and is in the public domain, via Wikimedia Commons: https://commons.wikimedia.org/wiki/File:Plaque_du_sarcophage_de_Livia_Primitiva.jpg.</a:t>
            </a:r>
          </a:p>
          <a:p>
            <a:endParaRPr lang="en-US" dirty="0"/>
          </a:p>
          <a:p>
            <a:r>
              <a:rPr lang="en-US" dirty="0"/>
              <a:t>wiki030320162816</a:t>
            </a:r>
          </a:p>
        </p:txBody>
      </p:sp>
    </p:spTree>
    <p:extLst>
      <p:ext uri="{BB962C8B-B14F-4D97-AF65-F5344CB8AC3E}">
        <p14:creationId xmlns:p14="http://schemas.microsoft.com/office/powerpoint/2010/main" val="10994342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had received his gospel from Jesus (Gal 1:11-12) and felt compelled</a:t>
            </a:r>
            <a:r>
              <a:rPr lang="en-US" baseline="0" dirty="0"/>
              <a:t> to proclaim it. He here passes along that same responsibility to Timothy. In emulating Paul and passing along his teachings, he was really an imitator of Christ. </a:t>
            </a:r>
            <a:r>
              <a:rPr lang="en-US" dirty="0"/>
              <a:t>This relief was photographed at the Vatican Museums.</a:t>
            </a:r>
          </a:p>
          <a:p>
            <a:endParaRPr lang="en-US" dirty="0"/>
          </a:p>
          <a:p>
            <a:r>
              <a:rPr lang="en-US" dirty="0"/>
              <a:t>tb0512175692</a:t>
            </a:r>
          </a:p>
        </p:txBody>
      </p:sp>
      <p:sp>
        <p:nvSpPr>
          <p:cNvPr id="4" name="Slide Number Placeholder 3"/>
          <p:cNvSpPr>
            <a:spLocks noGrp="1"/>
          </p:cNvSpPr>
          <p:nvPr>
            <p:ph type="sldNum" sz="quarter" idx="5"/>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4379685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thought</a:t>
            </a:r>
            <a:r>
              <a:rPr lang="en-US" baseline="0" dirty="0"/>
              <a:t> that the young man portrayed in this bust died around the age of 18–20 years. Timothy was probably not this young, as he had been accompanying Paul for about 15 years by the time this letter was written. </a:t>
            </a:r>
            <a:r>
              <a:rPr lang="en-US" dirty="0"/>
              <a:t>This marble portrait of a young man was photographed at the San Antonio Museum of Art.</a:t>
            </a:r>
          </a:p>
          <a:p>
            <a:endParaRPr lang="en-US" dirty="0"/>
          </a:p>
          <a:p>
            <a:r>
              <a:rPr lang="en-US" dirty="0"/>
              <a:t>tb111716722h</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13934797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reference here to Timothy “reading” (Gk. </a:t>
            </a:r>
            <a:r>
              <a:rPr lang="en-US" i="1" dirty="0" err="1"/>
              <a:t>anagnōsis</a:t>
            </a:r>
            <a:r>
              <a:rPr lang="en-US" dirty="0"/>
              <a:t>, </a:t>
            </a:r>
            <a:r>
              <a:rPr lang="el-GR" sz="1200" b="0" i="0" u="none" strike="noStrike" kern="1200" baseline="0" dirty="0">
                <a:solidFill>
                  <a:schemeClr val="tx1"/>
                </a:solidFill>
                <a:latin typeface="+mn-lt"/>
                <a:ea typeface="+mn-ea"/>
                <a:cs typeface="+mn-cs"/>
              </a:rPr>
              <a:t>ἀνάγνωσις</a:t>
            </a:r>
            <a:r>
              <a:rPr lang="en-US" dirty="0"/>
              <a:t>)</a:t>
            </a:r>
            <a:r>
              <a:rPr lang="en-US" baseline="0" dirty="0"/>
              <a:t> is almost certainly a reference to the public reading of scripture, not to private reading (cf. Acts 13:15). Gamble observes that virtually all reading in antiquity was done aloud, and that given the general illiteracy of the period, reading in public was the only way that most in the church were able to access Scripture (Gamble 1995: 203–4). Justin Martyr described church gatherings in the mid-second century, stating that “the memoirs of the apostles or the writings of the prophets are read for as long as time permits” (Gamble 1995: 205). This was followed by exhortation to follow the examples heard in the reading, by prayer, and by sharing in bread and wine. The relief shown in this slide was almost certainly intended, then, to depict a man reading aloud. </a:t>
            </a:r>
            <a:r>
              <a:rPr lang="en-US" dirty="0"/>
              <a:t>This marble gravestone was photographed at the Istanbul Archaeological Museum.</a:t>
            </a:r>
          </a:p>
          <a:p>
            <a:endParaRPr lang="en-US" dirty="0"/>
          </a:p>
          <a:p>
            <a:r>
              <a:rPr lang="en-US" b="1" dirty="0"/>
              <a:t>Reference:</a:t>
            </a:r>
          </a:p>
          <a:p>
            <a:r>
              <a:rPr lang="en-US" dirty="0"/>
              <a:t>Gamble, Harry.</a:t>
            </a:r>
          </a:p>
          <a:p>
            <a:pPr marL="685800" indent="-457200">
              <a:tabLst>
                <a:tab pos="685800" algn="l"/>
              </a:tabLst>
            </a:pPr>
            <a:r>
              <a:rPr lang="en-US" dirty="0"/>
              <a:t>1995	</a:t>
            </a:r>
            <a:r>
              <a:rPr lang="en-US" i="1" dirty="0"/>
              <a:t>Books and Readers in the Early Church</a:t>
            </a:r>
            <a:r>
              <a:rPr lang="en-US" dirty="0"/>
              <a:t>. London: Yale.</a:t>
            </a:r>
          </a:p>
          <a:p>
            <a:endParaRPr lang="en-US" dirty="0"/>
          </a:p>
          <a:p>
            <a:r>
              <a:rPr lang="en-US" dirty="0"/>
              <a:t>tb122916539h</a:t>
            </a:r>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1532971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most nefarious and disastrous examples of the sort of deceitful doctrine that would later arise was the Gnostic movement, which produced many works claiming to be written by an apostle or someone close to Jesus. The manuscript shown here is a fragment of a Gnostic text (originally written in Greek but only preserved in a Coptic translation) that claims to be from the Apostle Paul. This is seen in the title at the end of the text which reads in Greek “Prayer of Paul the Apostle” (Gk. </a:t>
            </a:r>
            <a:r>
              <a:rPr lang="el-GR" dirty="0"/>
              <a:t>προσευχη πα[ουλου] </a:t>
            </a:r>
            <a:r>
              <a:rPr lang="el-GR" i="0" dirty="0"/>
              <a:t>αποστολου</a:t>
            </a:r>
            <a:r>
              <a:rPr lang="en-US" i="0" dirty="0"/>
              <a:t>)</a:t>
            </a:r>
            <a:r>
              <a:rPr lang="en-US" dirty="0"/>
              <a:t>. However, it is clearly a later forgery infused with Gnostic concepts and likely dating from the mid-second to third centuries AD. </a:t>
            </a:r>
            <a:r>
              <a:rPr lang="en-US" sz="1200" kern="1200" dirty="0">
                <a:effectLst/>
                <a:latin typeface="+mn-lt"/>
                <a:ea typeface="+mn-ea"/>
                <a:cs typeface="+mn-cs"/>
              </a:rPr>
              <a:t>This image comes from the Nag Hammadi Archive in The Claremont Colleges Digital Library (CCDL) where it is made available under the "Fair Use" portion of the US Copyright Act at </a:t>
            </a:r>
            <a:r>
              <a:rPr lang="en-US" dirty="0">
                <a:hlinkClick r:id="rId3">
                  <a:extLst>
                    <a:ext uri="{A12FA001-AC4F-418D-AE19-62706E023703}">
                      <ahyp:hlinkClr xmlns:ahyp="http://schemas.microsoft.com/office/drawing/2018/hyperlinkcolor" val="tx"/>
                    </a:ext>
                  </a:extLst>
                </a:hlinkClick>
              </a:rPr>
              <a:t>http://ccdl.libraries.claremont.edu/cdm/ref/collection/nha/id/2136</a:t>
            </a:r>
            <a:r>
              <a:rPr lang="en-US" dirty="0"/>
              <a:t>. See the next slide for a close-up</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ccdl2136</a:t>
            </a:r>
          </a:p>
        </p:txBody>
      </p:sp>
      <p:sp>
        <p:nvSpPr>
          <p:cNvPr id="4" name="Slide Number Placeholder 3"/>
          <p:cNvSpPr>
            <a:spLocks noGrp="1"/>
          </p:cNvSpPr>
          <p:nvPr>
            <p:ph type="sldNum" sz="quarter" idx="5"/>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31204930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documents that Timothy was</a:t>
            </a:r>
            <a:r>
              <a:rPr lang="en-US" baseline="0" dirty="0"/>
              <a:t> to read present another interesting question. It is possible that he was expected to read from the Hebrew Scriptures, particularly if they had access to them. It is commonly thought that some of the four Gospels may also have been in circulation by this date, and Timothy might have had access to one or more of them. In fact, only a little further on in this letter, in 1 Tim 5:18, Paul quotes Luke 10:7 exactly (cf. Matt 10:10) and calls it Scripture. Finally, </a:t>
            </a:r>
            <a:r>
              <a:rPr lang="en-US" baseline="0" dirty="0" err="1"/>
              <a:t>Trobisch</a:t>
            </a:r>
            <a:r>
              <a:rPr lang="en-US" baseline="0" dirty="0"/>
              <a:t> has argued, based on broader literary practices at the time of Paul, that he likely collected and edited his own letters for publication, and may have even put together an edition especially for the church at Ephesus (</a:t>
            </a:r>
            <a:r>
              <a:rPr lang="en-US" baseline="0" dirty="0" err="1"/>
              <a:t>Trobisch</a:t>
            </a:r>
            <a:r>
              <a:rPr lang="en-US" baseline="0" dirty="0"/>
              <a:t> 1994: 94). The codex leaf shown in this photo comes from the papyrus P46, a collection of Paul’s letters from about AD 200. The codex preserves portions of Romans, Hebrews, 1 &amp; 2 Corinthians, Ephesians, Galatians, Philippians, Colossians, and 1 Thessalonians. It is estimated that the missing final sheets could have also included 2 Thessalonians, 1 &amp; 2 Timothy, and Titus, although they have been lost. </a:t>
            </a:r>
            <a:r>
              <a:rPr lang="en-US" sz="1200" kern="1200" dirty="0">
                <a:solidFill>
                  <a:schemeClr val="tx1"/>
                </a:solidFill>
                <a:effectLst/>
                <a:latin typeface="+mn-lt"/>
                <a:ea typeface="+mn-ea"/>
                <a:cs typeface="+mn-cs"/>
              </a:rPr>
              <a:t>This image comes from the University of Michigan, Advanced Papyrological Information System, and is in the public domain. Source: </a:t>
            </a:r>
            <a:r>
              <a:rPr lang="en-US" dirty="0"/>
              <a:t>http://quod.lib.umich.edu/a/apis/x-3555/6238_32.tif.</a:t>
            </a:r>
          </a:p>
          <a:p>
            <a:endParaRPr lang="en-US" baseline="0" dirty="0"/>
          </a:p>
          <a:p>
            <a:r>
              <a:rPr lang="en-US" b="1" baseline="0" dirty="0"/>
              <a:t>Reference:</a:t>
            </a:r>
          </a:p>
          <a:p>
            <a:r>
              <a:rPr lang="en-US" baseline="0" dirty="0" err="1"/>
              <a:t>Trobisch</a:t>
            </a:r>
            <a:r>
              <a:rPr lang="en-US" baseline="0" dirty="0"/>
              <a:t>, David.</a:t>
            </a:r>
          </a:p>
          <a:p>
            <a:pPr marL="685800" indent="-457200">
              <a:tabLst>
                <a:tab pos="685800" algn="l"/>
              </a:tabLst>
            </a:pPr>
            <a:r>
              <a:rPr lang="en-US" baseline="0" dirty="0"/>
              <a:t>1994	</a:t>
            </a:r>
            <a:r>
              <a:rPr lang="en-US" i="1" baseline="0" dirty="0"/>
              <a:t>Paul’s Letter Collection: Tracing the Origins</a:t>
            </a:r>
            <a:r>
              <a:rPr lang="en-US" dirty="0"/>
              <a:t>.</a:t>
            </a:r>
            <a:r>
              <a:rPr lang="en-US" baseline="0" dirty="0"/>
              <a:t> Minneapolis: Fortress Press.</a:t>
            </a:r>
            <a:endParaRPr lang="en-US" dirty="0"/>
          </a:p>
          <a:p>
            <a:endParaRPr lang="en-US" dirty="0"/>
          </a:p>
          <a:p>
            <a:r>
              <a:rPr lang="en-US" dirty="0"/>
              <a:t>umapis6238355532</a:t>
            </a: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15329716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a:t>
            </a:r>
            <a:r>
              <a:rPr lang="en-US" baseline="0" dirty="0"/>
              <a:t> indicates that Timothy had been called to his leadership position in the church, referred to here as a “gift” (Gk. </a:t>
            </a:r>
            <a:r>
              <a:rPr lang="en-US" b="0" i="1" baseline="0" dirty="0"/>
              <a:t>charisma</a:t>
            </a:r>
            <a:r>
              <a:rPr lang="en-US" baseline="0" dirty="0"/>
              <a:t>, </a:t>
            </a:r>
            <a:r>
              <a:rPr lang="el-GR" sz="1200" b="0" i="0" u="none" strike="noStrike" kern="1200" baseline="0" dirty="0">
                <a:solidFill>
                  <a:schemeClr val="tx1"/>
                </a:solidFill>
                <a:latin typeface="+mn-lt"/>
                <a:ea typeface="+mn-ea"/>
                <a:cs typeface="+mn-cs"/>
              </a:rPr>
              <a:t>χάρισμα</a:t>
            </a:r>
            <a:r>
              <a:rPr lang="en-US" baseline="0" dirty="0"/>
              <a:t>), through a prophetic event which was confirmed outwardly and publicly by the laying on of hands.</a:t>
            </a:r>
          </a:p>
          <a:p>
            <a:endParaRPr lang="en-US" dirty="0"/>
          </a:p>
          <a:p>
            <a:r>
              <a:rPr lang="en-US" dirty="0"/>
              <a:t>tb042605525</a:t>
            </a:r>
          </a:p>
        </p:txBody>
      </p:sp>
      <p:sp>
        <p:nvSpPr>
          <p:cNvPr id="4" name="Slide Number Placeholder 3"/>
          <p:cNvSpPr>
            <a:spLocks noGrp="1"/>
          </p:cNvSpPr>
          <p:nvPr>
            <p:ph type="sldNum" sz="quarter" idx="5"/>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39019703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dirty="0"/>
              <a:t>The admonition to “work carefully” (Gk. </a:t>
            </a:r>
            <a:r>
              <a:rPr lang="en-US" i="1" dirty="0" err="1"/>
              <a:t>meletaō</a:t>
            </a:r>
            <a:r>
              <a:rPr lang="en-US" dirty="0"/>
              <a:t>, </a:t>
            </a:r>
            <a:r>
              <a:rPr lang="el-GR" sz="1200" b="0" i="0" u="none" strike="noStrike" kern="1200" baseline="0" dirty="0">
                <a:solidFill>
                  <a:schemeClr val="tx1"/>
                </a:solidFill>
                <a:latin typeface="+mn-lt"/>
                <a:ea typeface="+mn-ea"/>
                <a:cs typeface="+mn-cs"/>
              </a:rPr>
              <a:t>μελετάω</a:t>
            </a:r>
            <a:r>
              <a:rPr lang="en-US" dirty="0"/>
              <a:t>) suggests improvement through care and study. </a:t>
            </a:r>
            <a:r>
              <a:rPr lang="en-US" sz="1200" b="0" i="0" u="none" strike="noStrike" kern="1200" baseline="0" dirty="0">
                <a:solidFill>
                  <a:schemeClr val="tx1"/>
                </a:solidFill>
                <a:latin typeface="+mn-lt"/>
                <a:ea typeface="+mn-ea"/>
                <a:cs typeface="+mn-cs"/>
              </a:rPr>
              <a:t>This idea is ill</a:t>
            </a:r>
            <a:r>
              <a:rPr lang="en-US" baseline="0" dirty="0"/>
              <a:t>ustrated here by a worker carefully laying brick. This American Colony photo was taken </a:t>
            </a:r>
            <a:r>
              <a:rPr lang="en-US" dirty="0"/>
              <a:t>between</a:t>
            </a:r>
            <a:r>
              <a:rPr lang="en-US" baseline="0" dirty="0"/>
              <a:t> </a:t>
            </a:r>
            <a:r>
              <a:rPr lang="en-US" dirty="0"/>
              <a:t>1920 and 1930. </a:t>
            </a:r>
            <a:endParaRPr lang="en-US" baseline="0" dirty="0"/>
          </a:p>
          <a:p>
            <a:endParaRPr lang="en-US" baseline="0" dirty="0"/>
          </a:p>
          <a:p>
            <a:r>
              <a:rPr lang="en-US" dirty="0"/>
              <a:t>mat05829</a:t>
            </a:r>
          </a:p>
        </p:txBody>
      </p:sp>
      <p:sp>
        <p:nvSpPr>
          <p:cNvPr id="4" name="Slide Number Placeholder 3"/>
          <p:cNvSpPr>
            <a:spLocks noGrp="1"/>
          </p:cNvSpPr>
          <p:nvPr>
            <p:ph type="sldNum" sz="quarter" idx="5"/>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39019703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“Pay close attention” (Gk. </a:t>
            </a:r>
            <a:r>
              <a:rPr lang="en-US" dirty="0" err="1"/>
              <a:t>epechō</a:t>
            </a:r>
            <a:r>
              <a:rPr lang="en-US" dirty="0"/>
              <a:t>, </a:t>
            </a:r>
            <a:r>
              <a:rPr lang="el-GR" sz="1200" b="0" i="0" u="none" strike="noStrike" kern="1200" baseline="0" dirty="0">
                <a:solidFill>
                  <a:schemeClr val="tx1"/>
                </a:solidFill>
                <a:latin typeface="+mn-lt"/>
                <a:ea typeface="+mn-ea"/>
                <a:cs typeface="+mn-cs"/>
              </a:rPr>
              <a:t>ἐπέχω</a:t>
            </a:r>
            <a:r>
              <a:rPr lang="en-US" dirty="0"/>
              <a:t>) means to be especially mindful or observant,</a:t>
            </a:r>
            <a:r>
              <a:rPr lang="en-US" baseline="0" dirty="0"/>
              <a:t> suggesting that the work is to be done carefully and not in a slip-shod fashion. The idea of careful work is illustrated here by an artisan in Bethlehem who carefully inspects his work. </a:t>
            </a:r>
            <a:r>
              <a:rPr lang="en-US" dirty="0"/>
              <a:t>This image comes from Antoine </a:t>
            </a:r>
            <a:r>
              <a:rPr lang="en-US" dirty="0" err="1"/>
              <a:t>Taveneaux</a:t>
            </a:r>
            <a:r>
              <a:rPr lang="en-US" dirty="0"/>
              <a:t> and is licensed under CC BY-SA 3.0, via Wikimedia Commons: https://commons.wikimedia.org/wiki/File:Wood_sculptor_Bethlehem.jpg.</a:t>
            </a:r>
          </a:p>
          <a:p>
            <a:endParaRPr lang="en-US" dirty="0"/>
          </a:p>
          <a:p>
            <a:r>
              <a:rPr lang="en-US" dirty="0"/>
              <a:t>wiki092010011620110116</a:t>
            </a:r>
          </a:p>
        </p:txBody>
      </p:sp>
      <p:sp>
        <p:nvSpPr>
          <p:cNvPr id="4" name="Slide Number Placeholder 3"/>
          <p:cNvSpPr>
            <a:spLocks noGrp="1"/>
          </p:cNvSpPr>
          <p:nvPr>
            <p:ph type="sldNum" sz="quarter" idx="5"/>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39019703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of misshapen lamps</a:t>
            </a:r>
            <a:r>
              <a:rPr lang="en-US" baseline="0" dirty="0"/>
              <a:t> ruined in the process of firing illustrates the danger of not paying careful attention to one’s work. This display was photographed at the British Museum.</a:t>
            </a:r>
            <a:endParaRPr lang="en-US" dirty="0"/>
          </a:p>
          <a:p>
            <a:endParaRPr lang="en-US" dirty="0"/>
          </a:p>
          <a:p>
            <a:r>
              <a:rPr lang="en-US" dirty="0"/>
              <a:t>tb0929198031h</a:t>
            </a:r>
          </a:p>
        </p:txBody>
      </p:sp>
      <p:sp>
        <p:nvSpPr>
          <p:cNvPr id="4" name="Slide Number Placeholder 3"/>
          <p:cNvSpPr>
            <a:spLocks noGrp="1"/>
          </p:cNvSpPr>
          <p:nvPr>
            <p:ph type="sldNum" sz="quarter" idx="5"/>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39019703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Jesus spoke of the need for perseverance using the metaphor</a:t>
            </a:r>
            <a:r>
              <a:rPr lang="en-US" baseline="0" dirty="0"/>
              <a:t> of a plowman. </a:t>
            </a:r>
            <a:r>
              <a:rPr lang="en-US" dirty="0"/>
              <a:t>He said, </a:t>
            </a:r>
            <a:r>
              <a:rPr lang="en-US" sz="1200" b="0" i="0" u="none" strike="noStrike" kern="1200" baseline="0" dirty="0">
                <a:solidFill>
                  <a:schemeClr val="tx1"/>
                </a:solidFill>
                <a:latin typeface="+mn-lt"/>
                <a:ea typeface="+mn-ea"/>
                <a:cs typeface="+mn-cs"/>
              </a:rPr>
              <a:t>"No one, after putting his hand to the plow and looking back, is fit for the kingdom of God" (Luke 9:62, NASB), reaffirming the need to continue on in faith. This is illustrated here by a man plowing with a pair of cattle; his work does not have an immediate reward but is a necessary step in gaining the harvest. </a:t>
            </a:r>
            <a:r>
              <a:rPr lang="is-IS" dirty="0"/>
              <a:t>This American Colony</a:t>
            </a:r>
            <a:r>
              <a:rPr lang="is-IS" baseline="0" dirty="0"/>
              <a:t> photo was taken </a:t>
            </a:r>
            <a:r>
              <a:rPr lang="en-US" dirty="0"/>
              <a:t>between 1898 and 1946.</a:t>
            </a:r>
            <a:endParaRPr lang="en-US" baseline="0" dirty="0"/>
          </a:p>
          <a:p>
            <a:endParaRPr lang="en-US" baseline="0" dirty="0"/>
          </a:p>
          <a:p>
            <a:r>
              <a:rPr lang="en-US" dirty="0"/>
              <a:t>mat06027</a:t>
            </a:r>
          </a:p>
        </p:txBody>
      </p:sp>
      <p:sp>
        <p:nvSpPr>
          <p:cNvPr id="4" name="Slide Number Placeholder 3"/>
          <p:cNvSpPr>
            <a:spLocks noGrp="1"/>
          </p:cNvSpPr>
          <p:nvPr>
            <p:ph type="sldNum" sz="quarter" idx="5"/>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39019703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Paul views salvation as a future event, something in which to hope,</a:t>
            </a:r>
            <a:r>
              <a:rPr lang="en-US" baseline="0" dirty="0"/>
              <a:t> something not yet attained (cf. Rom 8:24; Col 1:5). Such a view should spur on Timothy to persevere in his work and in the faith. This contrasts with those in the first verse of the chapter whom Paul warns will fall away (1 Tim 4:1). This carved sandstone capital illustrates the happy state of those who follow the Savior and meet Him in paradise. </a:t>
            </a:r>
            <a:r>
              <a:rPr lang="en-US" dirty="0"/>
              <a:t>This artifact was photographed in the </a:t>
            </a:r>
            <a:r>
              <a:rPr lang="en-US" dirty="0" err="1"/>
              <a:t>Unterlinden</a:t>
            </a:r>
            <a:r>
              <a:rPr lang="en-US" dirty="0"/>
              <a:t> Museum in Colmar, France. This image comes from Wikimedia user </a:t>
            </a:r>
            <a:r>
              <a:rPr lang="en-US" dirty="0" err="1"/>
              <a:t>Joergens.mi</a:t>
            </a:r>
            <a:r>
              <a:rPr lang="en-US" dirty="0"/>
              <a:t> and is licensed under </a:t>
            </a:r>
            <a:r>
              <a:rPr lang="en-US" b="0" dirty="0"/>
              <a:t>CC-BY-SA-3.0, via Wikimedia Commons: https://commons.wikimedia.org/wiki/File:Kapitell,Die_Gerechten_in_Abrahams_Scho%C3%9F_(Unterlindenmuseum_Colmar)_jm01423.jpg.</a:t>
            </a:r>
          </a:p>
          <a:p>
            <a:endParaRPr lang="en-US" b="0" dirty="0"/>
          </a:p>
          <a:p>
            <a:r>
              <a:rPr lang="en-US" b="0" dirty="0"/>
              <a:t>wiki05062016132704h</a:t>
            </a:r>
          </a:p>
        </p:txBody>
      </p:sp>
    </p:spTree>
    <p:extLst>
      <p:ext uri="{BB962C8B-B14F-4D97-AF65-F5344CB8AC3E}">
        <p14:creationId xmlns:p14="http://schemas.microsoft.com/office/powerpoint/2010/main" val="31546898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1 Timothy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https://www.bibleplaces.com/timothy-titus/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Kris Udd, Steven D. Anderson, Christian Locatell,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&amp; 2 Timothy, Titus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2029951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most nefarious and disastrous examples of the sort of deceitful doctrine that would later arise was the Gnostic movement, which produced many works claiming to be written by an apostle or someone close to Jesus. The manuscript shown here is a fragment of a Gnostic text (originally written in Greek but only preserved in a Coptic translation) that claims to be from the Apostle Paul. This is seen in the title at the end of the text which reads in Greek “Prayer of Paul the Apostle” (Gk. </a:t>
            </a:r>
            <a:r>
              <a:rPr lang="el-GR" dirty="0"/>
              <a:t>προσευχη πα[ουλου] </a:t>
            </a:r>
            <a:r>
              <a:rPr lang="el-GR" i="0" dirty="0"/>
              <a:t>αποστολου</a:t>
            </a:r>
            <a:r>
              <a:rPr lang="en-US" i="0" dirty="0"/>
              <a:t>)</a:t>
            </a:r>
            <a:r>
              <a:rPr lang="en-US" dirty="0"/>
              <a:t>. However, it is clearly a later forgery infused with Gnostic concepts and likely dating from the mid-second to third centuries AD. </a:t>
            </a:r>
            <a:r>
              <a:rPr lang="en-US" sz="1200" kern="1200" dirty="0">
                <a:effectLst/>
                <a:latin typeface="+mn-lt"/>
                <a:ea typeface="+mn-ea"/>
                <a:cs typeface="+mn-cs"/>
              </a:rPr>
              <a:t>This image comes from the Nag Hammadi Archive in The Claremont Colleges Digital Library (CCDL) where it is made available under the "Fair Use" portion of the US Copyright Act at </a:t>
            </a:r>
            <a:r>
              <a:rPr lang="en-US" dirty="0">
                <a:hlinkClick r:id="rId3">
                  <a:extLst>
                    <a:ext uri="{A12FA001-AC4F-418D-AE19-62706E023703}">
                      <ahyp:hlinkClr xmlns:ahyp="http://schemas.microsoft.com/office/drawing/2018/hyperlinkcolor" val="tx"/>
                    </a:ext>
                  </a:extLst>
                </a:hlinkClick>
              </a:rPr>
              <a:t>http://ccdl.libraries.claremont.edu/cdm/ref/collection/nha/id/2136</a:t>
            </a:r>
            <a:r>
              <a:rPr lang="en-US" dirty="0"/>
              <a:t>. </a:t>
            </a:r>
            <a:endParaRPr lang="en-US" sz="1200" i="0" kern="1200" baseline="0" dirty="0">
              <a:effectLst/>
              <a:latin typeface="+mn-lt"/>
              <a:ea typeface="+mn-ea"/>
              <a:cs typeface="+mn-cs"/>
            </a:endParaRPr>
          </a:p>
          <a:p>
            <a:endParaRPr lang="en-US" sz="1200" i="0" kern="1200" baseline="0" dirty="0">
              <a:effectLst/>
              <a:latin typeface="+mn-lt"/>
              <a:ea typeface="+mn-ea"/>
              <a:cs typeface="+mn-cs"/>
            </a:endParaRPr>
          </a:p>
          <a:p>
            <a:r>
              <a:rPr lang="en-US" baseline="0" dirty="0"/>
              <a:t>ccdl2136 </a:t>
            </a:r>
            <a:endParaRPr lang="en-US" sz="1200" i="0" kern="1200" baseline="0" dirty="0">
              <a:effectLst/>
              <a:latin typeface="+mn-lt"/>
              <a:ea typeface="+mn-ea"/>
              <a:cs typeface="+mn-cs"/>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2717326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warning could apply to Jewish syncretism that mixed biblical concepts with pagan mysticism. Such Jewish syncretism can be seen in magic texts on papyri from Egypt during the Greco-Roman period. The example shown here dates to the late-second or early-third century AD, but it is essentially the same as Jewish syncretistic texts dating around Paul’s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word in the text is “phylactery” (Gk. </a:t>
            </a:r>
            <a:r>
              <a:rPr lang="en-US" sz="1200" i="1" kern="1200" dirty="0" err="1">
                <a:solidFill>
                  <a:schemeClr val="tx1"/>
                </a:solidFill>
                <a:effectLst/>
                <a:latin typeface="+mn-lt"/>
                <a:ea typeface="+mn-ea"/>
                <a:cs typeface="+mn-cs"/>
              </a:rPr>
              <a:t>phulaktērion</a:t>
            </a:r>
            <a:r>
              <a:rPr lang="en-US" sz="1200" i="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φυλακτήριον</a:t>
            </a:r>
            <a:r>
              <a:rPr lang="en-US" dirty="0"/>
              <a:t>), a common implement used by Jews in religious activities (cf. Matt 23:4). The text goes on to invoke Iao, a syncretistic name of a super deity derived from the name of God from the Hebrew Bible, Yahweh. The name is also used to refer to lesser deities and spiritual beings. The Advanced Papyrological Information System on the University of Michigan website gives the following translation: “</a:t>
            </a:r>
            <a:r>
              <a:rPr lang="en-US" sz="1200" b="0" i="0" kern="1200" dirty="0">
                <a:solidFill>
                  <a:schemeClr val="tx1"/>
                </a:solidFill>
                <a:effectLst/>
                <a:latin typeface="+mn-lt"/>
                <a:ea typeface="+mn-ea"/>
                <a:cs typeface="+mn-cs"/>
              </a:rPr>
              <a:t>A phylactery: ‘Great [god] in heaven revolving the world, the true god, IAO! Lord, ruler of all, ABLANATHANALBA, grant, grant me this favor, let me have the name of the great god in this phylactery, and protect, from every evil thing, me whom NN bore, (NN) begot.’”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word “</a:t>
            </a:r>
            <a:r>
              <a:rPr lang="en-US" dirty="0"/>
              <a:t>ABLANATHANALBA”</a:t>
            </a:r>
            <a:r>
              <a:rPr lang="en-US" sz="1200" b="0" i="0" kern="1200" dirty="0">
                <a:solidFill>
                  <a:schemeClr val="tx1"/>
                </a:solidFill>
                <a:effectLst/>
                <a:latin typeface="+mn-lt"/>
                <a:ea typeface="+mn-ea"/>
                <a:cs typeface="+mn-cs"/>
              </a:rPr>
              <a:t> functioned in these types of texts as a magical palindrome. Some suggest it derives from the Aramaic phrase “You are our father” (Aram. </a:t>
            </a:r>
            <a:r>
              <a:rPr lang="he-IL" sz="1200" b="0" i="0" kern="1200" dirty="0">
                <a:solidFill>
                  <a:schemeClr val="tx1"/>
                </a:solidFill>
                <a:effectLst/>
                <a:latin typeface="+mn-lt"/>
                <a:ea typeface="+mn-ea"/>
                <a:cs typeface="+mn-cs"/>
              </a:rPr>
              <a:t>אב לנא את</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av </a:t>
            </a:r>
            <a:r>
              <a:rPr lang="en-US" sz="1200" b="0" i="1" kern="1200" dirty="0" err="1">
                <a:solidFill>
                  <a:schemeClr val="tx1"/>
                </a:solidFill>
                <a:effectLst/>
                <a:latin typeface="+mn-lt"/>
                <a:ea typeface="+mn-ea"/>
                <a:cs typeface="+mn-cs"/>
              </a:rPr>
              <a:t>lana</a:t>
            </a:r>
            <a:r>
              <a:rPr lang="en-US" sz="1200" b="0" i="1" kern="1200" dirty="0">
                <a:solidFill>
                  <a:schemeClr val="tx1"/>
                </a:solidFill>
                <a:effectLst/>
                <a:latin typeface="+mn-lt"/>
                <a:ea typeface="+mn-ea"/>
                <a:cs typeface="+mn-cs"/>
              </a:rPr>
              <a:t> at</a:t>
            </a:r>
            <a:r>
              <a:rPr lang="en-US" sz="1200" b="0" i="0" kern="1200" dirty="0">
                <a:solidFill>
                  <a:schemeClr val="tx1"/>
                </a:solidFill>
                <a:effectLst/>
                <a:latin typeface="+mn-lt"/>
                <a:ea typeface="+mn-ea"/>
                <a:cs typeface="+mn-cs"/>
              </a:rPr>
              <a:t>). </a:t>
            </a:r>
            <a:r>
              <a:rPr lang="en-US" dirty="0"/>
              <a:t>For more on such texts, see the slides on Colossians 2:18.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comes from the University of Michigan, Advanced Papyrological Information System, and is in the public domain. Source: http://quod.lib.umich.edu/a/apis/x-1546/193_a.tif. University of Michigan Library Digital Collections. Accessed: Oct 15, 2019. The next slide highlights the words “phylactery,” “Iao,” and “ABLANATHANALBA.”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umapis1931546207</a:t>
            </a:r>
          </a:p>
        </p:txBody>
      </p:sp>
      <p:sp>
        <p:nvSpPr>
          <p:cNvPr id="4" name="Slide Number Placeholder 3"/>
          <p:cNvSpPr>
            <a:spLocks noGrp="1"/>
          </p:cNvSpPr>
          <p:nvPr>
            <p:ph type="sldNum" sz="quarter" idx="5"/>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4015319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warning could apply to Jewish syncretism that mixed biblical concepts with pagan mysticism. Such Jewish syncretism can be seen in magic texts on papyri from Egypt during the Greco-Roman period. The example shown here dates to the late-second or early-third century AD, but it is essentially the same as Jewish syncretistic texts dating around Paul’s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word in the text is “phylactery” (Gk. </a:t>
            </a:r>
            <a:r>
              <a:rPr lang="en-US" sz="1200" i="1" kern="1200" dirty="0" err="1">
                <a:solidFill>
                  <a:schemeClr val="tx1"/>
                </a:solidFill>
                <a:effectLst/>
                <a:latin typeface="+mn-lt"/>
                <a:ea typeface="+mn-ea"/>
                <a:cs typeface="+mn-cs"/>
              </a:rPr>
              <a:t>phulaktērion</a:t>
            </a:r>
            <a:r>
              <a:rPr lang="en-US" sz="1200" i="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φυλακτήριον</a:t>
            </a:r>
            <a:r>
              <a:rPr lang="en-US" dirty="0"/>
              <a:t>), a common implement used by Jews in religious activities (cf. Matt 23:4). The text goes on to invoke Iao, a syncretistic name of a super deity derived from the name of God from the Hebrew Bible, Yahweh. The name is also used to refer to lesser deities and spiritual beings. The Advanced Papyrological Information System on the University of Michigan website gives the following translation: “</a:t>
            </a:r>
            <a:r>
              <a:rPr lang="en-US" sz="1200" b="0" i="0" kern="1200" dirty="0">
                <a:solidFill>
                  <a:schemeClr val="tx1"/>
                </a:solidFill>
                <a:effectLst/>
                <a:latin typeface="+mn-lt"/>
                <a:ea typeface="+mn-ea"/>
                <a:cs typeface="+mn-cs"/>
              </a:rPr>
              <a:t>A phylactery: ‘Great [god] in heaven revolving the world, the true god, IAO! Lord, ruler of all, ABLANATHANALBA, grant, grant me this favor, let me have the name of the great god in this phylactery, and protect, from every evil thing, me whom NN bore, (NN) begot.’”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word “</a:t>
            </a:r>
            <a:r>
              <a:rPr lang="en-US" dirty="0"/>
              <a:t>ABLANATHANALBA”</a:t>
            </a:r>
            <a:r>
              <a:rPr lang="en-US" sz="1200" b="0" i="0" kern="1200" dirty="0">
                <a:solidFill>
                  <a:schemeClr val="tx1"/>
                </a:solidFill>
                <a:effectLst/>
                <a:latin typeface="+mn-lt"/>
                <a:ea typeface="+mn-ea"/>
                <a:cs typeface="+mn-cs"/>
              </a:rPr>
              <a:t> functioned in these types of texts as a magical palindrome. Some suggest it derives from the Aramaic phrase “You are our father” (Aram. </a:t>
            </a:r>
            <a:r>
              <a:rPr lang="he-IL" sz="1200" b="0" i="0" kern="1200" dirty="0">
                <a:solidFill>
                  <a:schemeClr val="tx1"/>
                </a:solidFill>
                <a:effectLst/>
                <a:latin typeface="+mn-lt"/>
                <a:ea typeface="+mn-ea"/>
                <a:cs typeface="+mn-cs"/>
              </a:rPr>
              <a:t>אב לנא את</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av </a:t>
            </a:r>
            <a:r>
              <a:rPr lang="en-US" sz="1200" b="0" i="1" kern="1200" dirty="0" err="1">
                <a:solidFill>
                  <a:schemeClr val="tx1"/>
                </a:solidFill>
                <a:effectLst/>
                <a:latin typeface="+mn-lt"/>
                <a:ea typeface="+mn-ea"/>
                <a:cs typeface="+mn-cs"/>
              </a:rPr>
              <a:t>lana</a:t>
            </a:r>
            <a:r>
              <a:rPr lang="en-US" sz="1200" b="0" i="1" kern="1200" dirty="0">
                <a:solidFill>
                  <a:schemeClr val="tx1"/>
                </a:solidFill>
                <a:effectLst/>
                <a:latin typeface="+mn-lt"/>
                <a:ea typeface="+mn-ea"/>
                <a:cs typeface="+mn-cs"/>
              </a:rPr>
              <a:t> at</a:t>
            </a:r>
            <a:r>
              <a:rPr lang="en-US" sz="1200" b="0" i="0" kern="1200" dirty="0">
                <a:solidFill>
                  <a:schemeClr val="tx1"/>
                </a:solidFill>
                <a:effectLst/>
                <a:latin typeface="+mn-lt"/>
                <a:ea typeface="+mn-ea"/>
                <a:cs typeface="+mn-cs"/>
              </a:rPr>
              <a:t>). </a:t>
            </a:r>
            <a:r>
              <a:rPr lang="en-US" dirty="0"/>
              <a:t>For more on such texts, see the slides on Colossians 2:18. The two occurrences of the word “phylactery” (Gk. </a:t>
            </a:r>
            <a:r>
              <a:rPr lang="el-GR" sz="1200" kern="1200" dirty="0">
                <a:solidFill>
                  <a:schemeClr val="tx1"/>
                </a:solidFill>
                <a:effectLst/>
                <a:latin typeface="+mn-lt"/>
                <a:ea typeface="+mn-ea"/>
                <a:cs typeface="+mn-cs"/>
              </a:rPr>
              <a:t>φυλακτήριον</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phulaktērion</a:t>
            </a:r>
            <a:r>
              <a:rPr lang="en-US" dirty="0"/>
              <a:t>) are highlighted in blue, “Iao” (Gk. </a:t>
            </a:r>
            <a:r>
              <a:rPr lang="el-GR" dirty="0"/>
              <a:t>Ιαω</a:t>
            </a:r>
            <a:r>
              <a:rPr lang="en-US" dirty="0"/>
              <a:t>) is highlighted in yellow, and “ABLANATHANALBA” (Gk. </a:t>
            </a:r>
            <a:r>
              <a:rPr lang="el-GR" dirty="0"/>
              <a:t>Αβλαναθαλβα</a:t>
            </a:r>
            <a:r>
              <a:rPr lang="en-US" dirty="0"/>
              <a:t>, misspelled here) is highlighted in green.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comes from the University of Michigan, Advanced Papyrological Information System, and is in the public domain. Source: http://quod.lib.umich.edu/a/apis/x-1546/193_a.tif. University of Michigan Library Digital Collections. Accessed: Oct 15,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umapis1931546207</a:t>
            </a:r>
          </a:p>
        </p:txBody>
      </p:sp>
      <p:sp>
        <p:nvSpPr>
          <p:cNvPr id="4" name="Slide Number Placeholder 3"/>
          <p:cNvSpPr>
            <a:spLocks noGrp="1"/>
          </p:cNvSpPr>
          <p:nvPr>
            <p:ph type="sldNum" sz="quarter" idx="5"/>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2457480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a:solidFill>
                  <a:srgbClr val="FEFFFF"/>
                </a:solidFill>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9779508"/>
            <a:ext cx="16148304" cy="461665"/>
          </a:xfrm>
          <a:solidFill>
            <a:schemeClr val="bg1"/>
          </a:solidFill>
        </p:spPr>
        <p:txBody>
          <a:bodyPr>
            <a:spAutoFit/>
          </a:bodyPr>
          <a:lstStyle>
            <a:lvl1pPr marL="0" indent="0">
              <a:spcBef>
                <a:spcPts val="0"/>
              </a:spcBef>
              <a:buNone/>
              <a:defRPr sz="2400"/>
            </a:lvl1pPr>
          </a:lstStyle>
          <a:p>
            <a:pPr lvl="0"/>
            <a:r>
              <a:rPr lang="en-US" dirty="0"/>
              <a:t>Description</a:t>
            </a:r>
          </a:p>
        </p:txBody>
      </p:sp>
      <p:sp>
        <p:nvSpPr>
          <p:cNvPr id="15" name="Text Placeholder 14"/>
          <p:cNvSpPr>
            <a:spLocks noGrp="1"/>
          </p:cNvSpPr>
          <p:nvPr>
            <p:ph type="body" sz="quarter" idx="12" hasCustomPrompt="1"/>
          </p:nvPr>
        </p:nvSpPr>
        <p:spPr>
          <a:xfrm>
            <a:off x="16148304" y="9779509"/>
            <a:ext cx="2139696" cy="461665"/>
          </a:xfrm>
          <a:solidFill>
            <a:schemeClr val="bg1"/>
          </a:solidFill>
        </p:spPr>
        <p:txBody>
          <a:bodyPr>
            <a:spAutoFit/>
          </a:bodyPr>
          <a:lstStyle>
            <a:lvl1pPr marL="514350" indent="-514350" algn="r">
              <a:spcBef>
                <a:spcPts val="0"/>
              </a:spcBef>
              <a:buFont typeface="+mj-lt"/>
              <a:buNone/>
              <a:defRPr lang="en-US" sz="2400" kern="1200" dirty="0">
                <a:solidFill>
                  <a:schemeClr val="tx1"/>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07831"/>
          </a:xfrm>
          <a:solidFill>
            <a:schemeClr val="bg1"/>
          </a:solidFill>
        </p:spPr>
        <p:txBody>
          <a:bodyPr anchor="t" anchorCtr="0">
            <a:spAutoFit/>
          </a:bodyPr>
          <a:lstStyle>
            <a:lvl1pPr marL="0" algn="l" defTabSz="1371600" rtl="0" eaLnBrk="1" fontAlgn="base" latinLnBrk="0" hangingPunct="1">
              <a:spcBef>
                <a:spcPct val="0"/>
              </a:spcBef>
              <a:spcAft>
                <a:spcPct val="0"/>
              </a:spcAft>
              <a:defRPr lang="en-US" sz="27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072080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43362-5D96-F267-3DE5-41B32B0E5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p:cNvSpPr>
            <a:spLocks noGrp="1"/>
          </p:cNvSpPr>
          <p:nvPr>
            <p:ph type="title"/>
          </p:nvPr>
        </p:nvSpPr>
        <p:spPr>
          <a:xfrm>
            <a:off x="0" y="5422048"/>
            <a:ext cx="18288000" cy="877824"/>
          </a:xfrm>
        </p:spPr>
        <p:txBody>
          <a:bodyPr/>
          <a:lstStyle/>
          <a:p>
            <a:r>
              <a:rPr lang="en-US" dirty="0"/>
              <a:t>1 Timothy 4</a:t>
            </a:r>
          </a:p>
        </p:txBody>
      </p:sp>
      <p:pic>
        <p:nvPicPr>
          <p:cNvPr id="10" name="Picture 9">
            <a:extLst>
              <a:ext uri="{FF2B5EF4-FFF2-40B4-BE49-F238E27FC236}">
                <a16:creationId xmlns:a16="http://schemas.microsoft.com/office/drawing/2014/main" id="{F69A44B0-5219-4DFF-8D5A-60F4C4545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14469"/>
            <a:ext cx="7269480" cy="408758"/>
          </a:xfrm>
          <a:prstGeom prst="rect">
            <a:avLst/>
          </a:prstGeom>
        </p:spPr>
      </p:pic>
    </p:spTree>
    <p:extLst>
      <p:ext uri="{BB962C8B-B14F-4D97-AF65-F5344CB8AC3E}">
        <p14:creationId xmlns:p14="http://schemas.microsoft.com/office/powerpoint/2010/main" val="137250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18C555-1453-FE92-24B3-E59455876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Depiction of the devil in a facsimile of Codex </a:t>
            </a:r>
            <a:r>
              <a:rPr lang="en-US" dirty="0" err="1"/>
              <a:t>Gigas</a:t>
            </a:r>
            <a:r>
              <a:rPr lang="en-US" dirty="0"/>
              <a:t>, circa AD 1225</a:t>
            </a:r>
          </a:p>
        </p:txBody>
      </p:sp>
      <p:sp>
        <p:nvSpPr>
          <p:cNvPr id="4" name="Text Placeholder 3"/>
          <p:cNvSpPr>
            <a:spLocks noGrp="1"/>
          </p:cNvSpPr>
          <p:nvPr>
            <p:ph type="body" sz="quarter" idx="12"/>
          </p:nvPr>
        </p:nvSpPr>
        <p:spPr/>
        <p:txBody>
          <a:bodyPr/>
          <a:lstStyle/>
          <a:p>
            <a:r>
              <a:rPr lang="en-US" dirty="0"/>
              <a:t>4:1</a:t>
            </a:r>
          </a:p>
        </p:txBody>
      </p:sp>
      <p:sp>
        <p:nvSpPr>
          <p:cNvPr id="2" name="Title 1"/>
          <p:cNvSpPr>
            <a:spLocks noGrp="1"/>
          </p:cNvSpPr>
          <p:nvPr>
            <p:ph type="title"/>
          </p:nvPr>
        </p:nvSpPr>
        <p:spPr/>
        <p:txBody>
          <a:bodyPr/>
          <a:lstStyle/>
          <a:p>
            <a:r>
              <a:rPr lang="en-US" dirty="0"/>
              <a:t>Paying attention to deceitful spirits and doctrines of demons</a:t>
            </a:r>
          </a:p>
        </p:txBody>
      </p:sp>
    </p:spTree>
    <p:extLst>
      <p:ext uri="{BB962C8B-B14F-4D97-AF65-F5344CB8AC3E}">
        <p14:creationId xmlns:p14="http://schemas.microsoft.com/office/powerpoint/2010/main" val="3659004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C596F-83F0-C776-CAFF-DE48A13D4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Hydria depicting the Demon of Death, from Italy, 530–500 BC</a:t>
            </a:r>
          </a:p>
        </p:txBody>
      </p:sp>
      <p:sp>
        <p:nvSpPr>
          <p:cNvPr id="8" name="Text Placeholder 2"/>
          <p:cNvSpPr>
            <a:spLocks noGrp="1"/>
          </p:cNvSpPr>
          <p:nvPr>
            <p:ph type="body" sz="quarter" idx="12"/>
          </p:nvPr>
        </p:nvSpPr>
        <p:spPr/>
        <p:txBody>
          <a:bodyPr/>
          <a:lstStyle/>
          <a:p>
            <a:r>
              <a:rPr lang="en-US" dirty="0"/>
              <a:t>4:1</a:t>
            </a:r>
          </a:p>
        </p:txBody>
      </p:sp>
      <p:sp>
        <p:nvSpPr>
          <p:cNvPr id="9" name="Title 3"/>
          <p:cNvSpPr>
            <a:spLocks noGrp="1"/>
          </p:cNvSpPr>
          <p:nvPr>
            <p:ph type="title"/>
          </p:nvPr>
        </p:nvSpPr>
        <p:spPr/>
        <p:txBody>
          <a:bodyPr/>
          <a:lstStyle/>
          <a:p>
            <a:r>
              <a:rPr lang="en-US" dirty="0"/>
              <a:t>Paying attention to deceitful spirits and doctrines of demons</a:t>
            </a:r>
          </a:p>
        </p:txBody>
      </p:sp>
    </p:spTree>
    <p:extLst>
      <p:ext uri="{BB962C8B-B14F-4D97-AF65-F5344CB8AC3E}">
        <p14:creationId xmlns:p14="http://schemas.microsoft.com/office/powerpoint/2010/main" val="3757344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vase&#10;&#10;Description automatically generated with low confidence">
            <a:extLst>
              <a:ext uri="{FF2B5EF4-FFF2-40B4-BE49-F238E27FC236}">
                <a16:creationId xmlns:a16="http://schemas.microsoft.com/office/drawing/2014/main" id="{A01ADA6F-3191-683D-2D39-E9BEA1221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416" y="0"/>
            <a:ext cx="7059168" cy="10287000"/>
          </a:xfrm>
          <a:prstGeom prst="rect">
            <a:avLst/>
          </a:prstGeom>
        </p:spPr>
      </p:pic>
      <p:sp>
        <p:nvSpPr>
          <p:cNvPr id="2" name="Text Placeholder 1"/>
          <p:cNvSpPr>
            <a:spLocks noGrp="1"/>
          </p:cNvSpPr>
          <p:nvPr>
            <p:ph type="body" sz="quarter" idx="10"/>
          </p:nvPr>
        </p:nvSpPr>
        <p:spPr/>
        <p:txBody>
          <a:bodyPr/>
          <a:lstStyle/>
          <a:p>
            <a:r>
              <a:rPr lang="en-US" dirty="0"/>
              <a:t>Red-figured krater with Charon, the Etruscan death demon, circa 300 BC</a:t>
            </a:r>
          </a:p>
        </p:txBody>
      </p:sp>
      <p:sp>
        <p:nvSpPr>
          <p:cNvPr id="8" name="Text Placeholder 2"/>
          <p:cNvSpPr>
            <a:spLocks noGrp="1"/>
          </p:cNvSpPr>
          <p:nvPr>
            <p:ph type="body" sz="quarter" idx="12"/>
          </p:nvPr>
        </p:nvSpPr>
        <p:spPr/>
        <p:txBody>
          <a:bodyPr/>
          <a:lstStyle/>
          <a:p>
            <a:r>
              <a:rPr lang="en-US" dirty="0"/>
              <a:t>4:1</a:t>
            </a:r>
          </a:p>
        </p:txBody>
      </p:sp>
      <p:sp>
        <p:nvSpPr>
          <p:cNvPr id="9" name="Title 3"/>
          <p:cNvSpPr>
            <a:spLocks noGrp="1"/>
          </p:cNvSpPr>
          <p:nvPr>
            <p:ph type="title"/>
          </p:nvPr>
        </p:nvSpPr>
        <p:spPr/>
        <p:txBody>
          <a:bodyPr/>
          <a:lstStyle/>
          <a:p>
            <a:r>
              <a:rPr lang="en-US" dirty="0"/>
              <a:t>Paying attention to deceitful spirits and doctrines of demons</a:t>
            </a:r>
          </a:p>
        </p:txBody>
      </p:sp>
    </p:spTree>
    <p:extLst>
      <p:ext uri="{BB962C8B-B14F-4D97-AF65-F5344CB8AC3E}">
        <p14:creationId xmlns:p14="http://schemas.microsoft.com/office/powerpoint/2010/main" val="2355432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EFC0852E-61EA-4B90-0AD6-05B60F7B7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Female holding a bearded mask, late 2nd century AD</a:t>
            </a:r>
          </a:p>
        </p:txBody>
      </p:sp>
      <p:sp>
        <p:nvSpPr>
          <p:cNvPr id="4" name="Text Placeholder 3"/>
          <p:cNvSpPr>
            <a:spLocks noGrp="1"/>
          </p:cNvSpPr>
          <p:nvPr>
            <p:ph type="body" sz="quarter" idx="12"/>
          </p:nvPr>
        </p:nvSpPr>
        <p:spPr/>
        <p:txBody>
          <a:bodyPr/>
          <a:lstStyle/>
          <a:p>
            <a:r>
              <a:rPr lang="en-US"/>
              <a:t>4:2</a:t>
            </a:r>
            <a:endParaRPr lang="en-US" dirty="0"/>
          </a:p>
        </p:txBody>
      </p:sp>
      <p:sp>
        <p:nvSpPr>
          <p:cNvPr id="2" name="Title 1"/>
          <p:cNvSpPr>
            <a:spLocks noGrp="1"/>
          </p:cNvSpPr>
          <p:nvPr>
            <p:ph type="title"/>
          </p:nvPr>
        </p:nvSpPr>
        <p:spPr/>
        <p:txBody>
          <a:bodyPr/>
          <a:lstStyle/>
          <a:p>
            <a:r>
              <a:rPr lang="en-US" dirty="0"/>
              <a:t>Through the hypocrisy of men that speak lies</a:t>
            </a:r>
          </a:p>
        </p:txBody>
      </p:sp>
    </p:spTree>
    <p:extLst>
      <p:ext uri="{BB962C8B-B14F-4D97-AF65-F5344CB8AC3E}">
        <p14:creationId xmlns:p14="http://schemas.microsoft.com/office/powerpoint/2010/main" val="2320096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metal object&#10;&#10;Description automatically generated with low confidence">
            <a:extLst>
              <a:ext uri="{FF2B5EF4-FFF2-40B4-BE49-F238E27FC236}">
                <a16:creationId xmlns:a16="http://schemas.microsoft.com/office/drawing/2014/main" id="{A8777605-F252-5631-3005-B22765F87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28" y="0"/>
            <a:ext cx="17382744" cy="10287000"/>
          </a:xfrm>
          <a:prstGeom prst="rect">
            <a:avLst/>
          </a:prstGeom>
        </p:spPr>
      </p:pic>
      <p:sp>
        <p:nvSpPr>
          <p:cNvPr id="3" name="Text Placeholder 2"/>
          <p:cNvSpPr>
            <a:spLocks noGrp="1"/>
          </p:cNvSpPr>
          <p:nvPr>
            <p:ph type="body" sz="quarter" idx="10"/>
          </p:nvPr>
        </p:nvSpPr>
        <p:spPr/>
        <p:txBody>
          <a:bodyPr/>
          <a:lstStyle/>
          <a:p>
            <a:r>
              <a:rPr lang="en-US" dirty="0"/>
              <a:t>Egyptian cattle brand with hieroglyphs, from the reign of Akhenaten, 14th century BC</a:t>
            </a:r>
          </a:p>
        </p:txBody>
      </p:sp>
      <p:sp>
        <p:nvSpPr>
          <p:cNvPr id="4" name="Text Placeholder 3"/>
          <p:cNvSpPr>
            <a:spLocks noGrp="1"/>
          </p:cNvSpPr>
          <p:nvPr>
            <p:ph type="body" sz="quarter" idx="12"/>
          </p:nvPr>
        </p:nvSpPr>
        <p:spPr/>
        <p:txBody>
          <a:bodyPr/>
          <a:lstStyle/>
          <a:p>
            <a:r>
              <a:rPr lang="en-US"/>
              <a:t>4:2</a:t>
            </a:r>
            <a:endParaRPr lang="en-US" dirty="0"/>
          </a:p>
        </p:txBody>
      </p:sp>
      <p:sp>
        <p:nvSpPr>
          <p:cNvPr id="2" name="Title 1"/>
          <p:cNvSpPr>
            <a:spLocks noGrp="1"/>
          </p:cNvSpPr>
          <p:nvPr>
            <p:ph type="title"/>
          </p:nvPr>
        </p:nvSpPr>
        <p:spPr/>
        <p:txBody>
          <a:bodyPr/>
          <a:lstStyle/>
          <a:p>
            <a:r>
              <a:rPr lang="en-US"/>
              <a:t>Seared in their own conscience as with a branding iron</a:t>
            </a:r>
            <a:endParaRPr lang="en-US" dirty="0"/>
          </a:p>
        </p:txBody>
      </p:sp>
    </p:spTree>
    <p:extLst>
      <p:ext uri="{BB962C8B-B14F-4D97-AF65-F5344CB8AC3E}">
        <p14:creationId xmlns:p14="http://schemas.microsoft.com/office/powerpoint/2010/main" val="3706010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metalware, hook, metal, building&#10;&#10;Description automatically generated">
            <a:extLst>
              <a:ext uri="{FF2B5EF4-FFF2-40B4-BE49-F238E27FC236}">
                <a16:creationId xmlns:a16="http://schemas.microsoft.com/office/drawing/2014/main" id="{D9CA4858-FDEB-FA6A-F461-EE433B793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Egyptian cattle brand with hieroglyphs, from the reign of Akhenaten, 14th century BC</a:t>
            </a:r>
          </a:p>
        </p:txBody>
      </p:sp>
      <p:sp>
        <p:nvSpPr>
          <p:cNvPr id="4" name="Text Placeholder 3"/>
          <p:cNvSpPr>
            <a:spLocks noGrp="1"/>
          </p:cNvSpPr>
          <p:nvPr>
            <p:ph type="body" sz="quarter" idx="12"/>
          </p:nvPr>
        </p:nvSpPr>
        <p:spPr/>
        <p:txBody>
          <a:bodyPr/>
          <a:lstStyle/>
          <a:p>
            <a:r>
              <a:rPr lang="en-US" dirty="0"/>
              <a:t>4:2</a:t>
            </a:r>
          </a:p>
        </p:txBody>
      </p:sp>
      <p:sp>
        <p:nvSpPr>
          <p:cNvPr id="2" name="Title 1"/>
          <p:cNvSpPr>
            <a:spLocks noGrp="1"/>
          </p:cNvSpPr>
          <p:nvPr>
            <p:ph type="title"/>
          </p:nvPr>
        </p:nvSpPr>
        <p:spPr/>
        <p:txBody>
          <a:bodyPr/>
          <a:lstStyle/>
          <a:p>
            <a:r>
              <a:rPr lang="en-US" dirty="0"/>
              <a:t>Seared in their own conscience as with a branding iron</a:t>
            </a:r>
          </a:p>
        </p:txBody>
      </p:sp>
    </p:spTree>
    <p:extLst>
      <p:ext uri="{BB962C8B-B14F-4D97-AF65-F5344CB8AC3E}">
        <p14:creationId xmlns:p14="http://schemas.microsoft.com/office/powerpoint/2010/main" val="2544363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E51E6C-59BE-DAA5-56A3-42A0393CC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C1ED400-A4BC-4B08-8BEC-7EB076408EE6}"/>
              </a:ext>
            </a:extLst>
          </p:cNvPr>
          <p:cNvSpPr>
            <a:spLocks noGrp="1"/>
          </p:cNvSpPr>
          <p:nvPr>
            <p:ph type="body" sz="quarter" idx="10"/>
          </p:nvPr>
        </p:nvSpPr>
        <p:spPr/>
        <p:txBody>
          <a:bodyPr/>
          <a:lstStyle/>
          <a:p>
            <a:r>
              <a:rPr lang="en-US" dirty="0"/>
              <a:t>Roman cattle brand, from Croatia</a:t>
            </a:r>
          </a:p>
        </p:txBody>
      </p:sp>
      <p:sp>
        <p:nvSpPr>
          <p:cNvPr id="3" name="Text Placeholder 2">
            <a:extLst>
              <a:ext uri="{FF2B5EF4-FFF2-40B4-BE49-F238E27FC236}">
                <a16:creationId xmlns:a16="http://schemas.microsoft.com/office/drawing/2014/main" id="{AE30B02B-CC9D-4029-8814-BB2467B7D5C9}"/>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6C43E714-8CB9-409C-8EF0-B3836FF48475}"/>
              </a:ext>
            </a:extLst>
          </p:cNvPr>
          <p:cNvSpPr>
            <a:spLocks noGrp="1"/>
          </p:cNvSpPr>
          <p:nvPr>
            <p:ph type="title"/>
          </p:nvPr>
        </p:nvSpPr>
        <p:spPr/>
        <p:txBody>
          <a:bodyPr/>
          <a:lstStyle/>
          <a:p>
            <a:r>
              <a:rPr lang="en-US" dirty="0"/>
              <a:t>Seared in their own conscience as with a branding iron</a:t>
            </a:r>
          </a:p>
        </p:txBody>
      </p:sp>
    </p:spTree>
    <p:extLst>
      <p:ext uri="{BB962C8B-B14F-4D97-AF65-F5344CB8AC3E}">
        <p14:creationId xmlns:p14="http://schemas.microsoft.com/office/powerpoint/2010/main" val="4219121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2BF642-4883-7209-A798-9335DD77C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Branded cattle in Bashan</a:t>
            </a:r>
          </a:p>
        </p:txBody>
      </p:sp>
      <p:sp>
        <p:nvSpPr>
          <p:cNvPr id="4" name="Text Placeholder 3"/>
          <p:cNvSpPr>
            <a:spLocks noGrp="1"/>
          </p:cNvSpPr>
          <p:nvPr>
            <p:ph type="body" sz="quarter" idx="12"/>
          </p:nvPr>
        </p:nvSpPr>
        <p:spPr/>
        <p:txBody>
          <a:bodyPr/>
          <a:lstStyle/>
          <a:p>
            <a:r>
              <a:rPr lang="en-US" dirty="0"/>
              <a:t>4:2</a:t>
            </a:r>
          </a:p>
        </p:txBody>
      </p:sp>
      <p:sp>
        <p:nvSpPr>
          <p:cNvPr id="2" name="Title 1"/>
          <p:cNvSpPr>
            <a:spLocks noGrp="1"/>
          </p:cNvSpPr>
          <p:nvPr>
            <p:ph type="title"/>
          </p:nvPr>
        </p:nvSpPr>
        <p:spPr/>
        <p:txBody>
          <a:bodyPr/>
          <a:lstStyle/>
          <a:p>
            <a:r>
              <a:rPr lang="en-US" dirty="0"/>
              <a:t>Seared in their own conscience as with a branding iron</a:t>
            </a:r>
          </a:p>
        </p:txBody>
      </p:sp>
    </p:spTree>
    <p:extLst>
      <p:ext uri="{BB962C8B-B14F-4D97-AF65-F5344CB8AC3E}">
        <p14:creationId xmlns:p14="http://schemas.microsoft.com/office/powerpoint/2010/main" val="484856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4D82BE-2215-A691-81BC-4B5869FC0075}"/>
              </a:ext>
            </a:extLst>
          </p:cNvPr>
          <p:cNvPicPr>
            <a:picLocks noChangeAspect="1"/>
          </p:cNvPicPr>
          <p:nvPr/>
        </p:nvPicPr>
        <p:blipFill rotWithShape="1">
          <a:blip r:embed="rId3">
            <a:extLst>
              <a:ext uri="{28A0092B-C50C-407E-A947-70E740481C1C}">
                <a14:useLocalDpi xmlns:a14="http://schemas.microsoft.com/office/drawing/2010/main" val="0"/>
              </a:ext>
            </a:extLst>
          </a:blip>
          <a:srcRect b="2455"/>
          <a:stretch/>
        </p:blipFill>
        <p:spPr>
          <a:xfrm>
            <a:off x="0" y="33866"/>
            <a:ext cx="18288000" cy="10092267"/>
          </a:xfrm>
          <a:prstGeom prst="rect">
            <a:avLst/>
          </a:prstGeom>
        </p:spPr>
      </p:pic>
      <p:sp>
        <p:nvSpPr>
          <p:cNvPr id="2" name="Text Placeholder 1">
            <a:extLst>
              <a:ext uri="{FF2B5EF4-FFF2-40B4-BE49-F238E27FC236}">
                <a16:creationId xmlns:a16="http://schemas.microsoft.com/office/drawing/2014/main" id="{FC1ED400-A4BC-4B08-8BEC-7EB076408EE6}"/>
              </a:ext>
            </a:extLst>
          </p:cNvPr>
          <p:cNvSpPr>
            <a:spLocks noGrp="1"/>
          </p:cNvSpPr>
          <p:nvPr>
            <p:ph type="body" sz="quarter" idx="10"/>
          </p:nvPr>
        </p:nvSpPr>
        <p:spPr/>
        <p:txBody>
          <a:bodyPr/>
          <a:lstStyle/>
          <a:p>
            <a:r>
              <a:rPr lang="en-US" dirty="0"/>
              <a:t>Wood writing tablet, government issue, from </a:t>
            </a:r>
            <a:r>
              <a:rPr lang="en-US" dirty="0" err="1"/>
              <a:t>Walbrook</a:t>
            </a:r>
            <a:r>
              <a:rPr lang="en-US" dirty="0"/>
              <a:t>, London, 1st–2nd centuries AD</a:t>
            </a:r>
          </a:p>
        </p:txBody>
      </p:sp>
      <p:sp>
        <p:nvSpPr>
          <p:cNvPr id="3" name="Text Placeholder 2">
            <a:extLst>
              <a:ext uri="{FF2B5EF4-FFF2-40B4-BE49-F238E27FC236}">
                <a16:creationId xmlns:a16="http://schemas.microsoft.com/office/drawing/2014/main" id="{AE30B02B-CC9D-4029-8814-BB2467B7D5C9}"/>
              </a:ext>
            </a:extLst>
          </p:cNvPr>
          <p:cNvSpPr>
            <a:spLocks noGrp="1"/>
          </p:cNvSpPr>
          <p:nvPr>
            <p:ph type="body" sz="quarter" idx="12"/>
          </p:nvPr>
        </p:nvSpPr>
        <p:spPr/>
        <p:txBody>
          <a:bodyPr/>
          <a:lstStyle/>
          <a:p>
            <a:r>
              <a:rPr lang="en-US"/>
              <a:t>4:2</a:t>
            </a:r>
            <a:endParaRPr lang="en-US" dirty="0"/>
          </a:p>
        </p:txBody>
      </p:sp>
      <p:sp>
        <p:nvSpPr>
          <p:cNvPr id="4" name="Title 3">
            <a:extLst>
              <a:ext uri="{FF2B5EF4-FFF2-40B4-BE49-F238E27FC236}">
                <a16:creationId xmlns:a16="http://schemas.microsoft.com/office/drawing/2014/main" id="{6C43E714-8CB9-409C-8EF0-B3836FF48475}"/>
              </a:ext>
            </a:extLst>
          </p:cNvPr>
          <p:cNvSpPr>
            <a:spLocks noGrp="1"/>
          </p:cNvSpPr>
          <p:nvPr>
            <p:ph type="title"/>
          </p:nvPr>
        </p:nvSpPr>
        <p:spPr/>
        <p:txBody>
          <a:bodyPr/>
          <a:lstStyle/>
          <a:p>
            <a:r>
              <a:rPr lang="en-US" dirty="0"/>
              <a:t>Seared in their own conscience as with a branding iron</a:t>
            </a:r>
          </a:p>
        </p:txBody>
      </p:sp>
    </p:spTree>
    <p:extLst>
      <p:ext uri="{BB962C8B-B14F-4D97-AF65-F5344CB8AC3E}">
        <p14:creationId xmlns:p14="http://schemas.microsoft.com/office/powerpoint/2010/main" val="3096484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robes&#10;&#10;Description automatically generated with low confidence">
            <a:extLst>
              <a:ext uri="{FF2B5EF4-FFF2-40B4-BE49-F238E27FC236}">
                <a16:creationId xmlns:a16="http://schemas.microsoft.com/office/drawing/2014/main" id="{313117AC-8A6E-848D-6D93-146349BCF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CD72CECA-88F8-4D92-AC0D-FCB345102976}"/>
              </a:ext>
            </a:extLst>
          </p:cNvPr>
          <p:cNvSpPr>
            <a:spLocks noGrp="1"/>
          </p:cNvSpPr>
          <p:nvPr>
            <p:ph type="body" sz="quarter" idx="10"/>
          </p:nvPr>
        </p:nvSpPr>
        <p:spPr/>
        <p:txBody>
          <a:bodyPr/>
          <a:lstStyle/>
          <a:p>
            <a:r>
              <a:rPr lang="en-US" dirty="0"/>
              <a:t>Franciscan monks in front of the Church of the Virgin in Jerusalem</a:t>
            </a:r>
          </a:p>
        </p:txBody>
      </p:sp>
      <p:sp>
        <p:nvSpPr>
          <p:cNvPr id="3" name="Text Placeholder 2">
            <a:extLst>
              <a:ext uri="{FF2B5EF4-FFF2-40B4-BE49-F238E27FC236}">
                <a16:creationId xmlns:a16="http://schemas.microsoft.com/office/drawing/2014/main" id="{908C607C-0DCB-4F3E-909A-9881B705B94E}"/>
              </a:ext>
            </a:extLst>
          </p:cNvPr>
          <p:cNvSpPr>
            <a:spLocks noGrp="1"/>
          </p:cNvSpPr>
          <p:nvPr>
            <p:ph type="body" sz="quarter" idx="12"/>
          </p:nvPr>
        </p:nvSpPr>
        <p:spPr/>
        <p:txBody>
          <a:bodyPr/>
          <a:lstStyle/>
          <a:p>
            <a:r>
              <a:rPr lang="en-US" dirty="0"/>
              <a:t>4:3</a:t>
            </a:r>
          </a:p>
        </p:txBody>
      </p:sp>
      <p:sp>
        <p:nvSpPr>
          <p:cNvPr id="4" name="Title 3">
            <a:extLst>
              <a:ext uri="{FF2B5EF4-FFF2-40B4-BE49-F238E27FC236}">
                <a16:creationId xmlns:a16="http://schemas.microsoft.com/office/drawing/2014/main" id="{9B6FD66E-6A5B-42ED-996D-B6AAC2B4051C}"/>
              </a:ext>
            </a:extLst>
          </p:cNvPr>
          <p:cNvSpPr>
            <a:spLocks noGrp="1"/>
          </p:cNvSpPr>
          <p:nvPr>
            <p:ph type="title"/>
          </p:nvPr>
        </p:nvSpPr>
        <p:spPr/>
        <p:txBody>
          <a:bodyPr/>
          <a:lstStyle/>
          <a:p>
            <a:r>
              <a:rPr lang="en-US" dirty="0"/>
              <a:t>Forbidding marriage</a:t>
            </a:r>
          </a:p>
        </p:txBody>
      </p:sp>
    </p:spTree>
    <p:extLst>
      <p:ext uri="{BB962C8B-B14F-4D97-AF65-F5344CB8AC3E}">
        <p14:creationId xmlns:p14="http://schemas.microsoft.com/office/powerpoint/2010/main" val="4084653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D6326-ED25-490E-1B87-5A2E7DC5156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D54623-1ED2-F482-80E4-41ED0D21F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7EFA4129-0CB5-1A60-9435-89B41219B3DD}"/>
              </a:ext>
            </a:extLst>
          </p:cNvPr>
          <p:cNvSpPr>
            <a:spLocks noGrp="1"/>
          </p:cNvSpPr>
          <p:nvPr>
            <p:ph type="title"/>
          </p:nvPr>
        </p:nvSpPr>
        <p:spPr>
          <a:xfrm>
            <a:off x="0" y="5422048"/>
            <a:ext cx="18288000" cy="877824"/>
          </a:xfrm>
        </p:spPr>
        <p:txBody>
          <a:bodyPr/>
          <a:lstStyle/>
          <a:p>
            <a:r>
              <a:rPr lang="en-US" dirty="0"/>
              <a:t>1 Timothy 4</a:t>
            </a:r>
          </a:p>
        </p:txBody>
      </p:sp>
      <p:pic>
        <p:nvPicPr>
          <p:cNvPr id="10" name="Picture 9">
            <a:extLst>
              <a:ext uri="{FF2B5EF4-FFF2-40B4-BE49-F238E27FC236}">
                <a16:creationId xmlns:a16="http://schemas.microsoft.com/office/drawing/2014/main" id="{03FA80A3-01E4-B409-B78E-C70D909C0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14469"/>
            <a:ext cx="7269480" cy="408758"/>
          </a:xfrm>
          <a:prstGeom prst="rect">
            <a:avLst/>
          </a:prstGeom>
        </p:spPr>
      </p:pic>
      <p:sp>
        <p:nvSpPr>
          <p:cNvPr id="2" name="Title 4">
            <a:extLst>
              <a:ext uri="{FF2B5EF4-FFF2-40B4-BE49-F238E27FC236}">
                <a16:creationId xmlns:a16="http://schemas.microsoft.com/office/drawing/2014/main" id="{3D59FBCE-2DD1-7F91-84BA-11C4C4BE3851}"/>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1 Timothy 4 presentation from the Photo Companion to the Bible. To purchase the full volume, visit https://www.bibleplaces.com/timothy-titus/</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4" name="Arrow: Right 3">
            <a:extLst>
              <a:ext uri="{FF2B5EF4-FFF2-40B4-BE49-F238E27FC236}">
                <a16:creationId xmlns:a16="http://schemas.microsoft.com/office/drawing/2014/main" id="{2A1EBEE8-3B1B-ED51-FB23-92E0164746A1}"/>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178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uneral, outdoor, crowd, person&#10;&#10;Description automatically generated">
            <a:extLst>
              <a:ext uri="{FF2B5EF4-FFF2-40B4-BE49-F238E27FC236}">
                <a16:creationId xmlns:a16="http://schemas.microsoft.com/office/drawing/2014/main" id="{63770916-6314-2DA9-70AF-3F9BBF1E1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CD72CECA-88F8-4D92-AC0D-FCB345102976}"/>
              </a:ext>
            </a:extLst>
          </p:cNvPr>
          <p:cNvSpPr>
            <a:spLocks noGrp="1"/>
          </p:cNvSpPr>
          <p:nvPr>
            <p:ph type="body" sz="quarter" idx="10"/>
          </p:nvPr>
        </p:nvSpPr>
        <p:spPr/>
        <p:txBody>
          <a:bodyPr/>
          <a:lstStyle/>
          <a:p>
            <a:r>
              <a:rPr lang="en-US" dirty="0"/>
              <a:t>Jewish wedding under a chuppah, in Jerusalem</a:t>
            </a:r>
          </a:p>
        </p:txBody>
      </p:sp>
      <p:sp>
        <p:nvSpPr>
          <p:cNvPr id="3" name="Text Placeholder 2">
            <a:extLst>
              <a:ext uri="{FF2B5EF4-FFF2-40B4-BE49-F238E27FC236}">
                <a16:creationId xmlns:a16="http://schemas.microsoft.com/office/drawing/2014/main" id="{908C607C-0DCB-4F3E-909A-9881B705B94E}"/>
              </a:ext>
            </a:extLst>
          </p:cNvPr>
          <p:cNvSpPr>
            <a:spLocks noGrp="1"/>
          </p:cNvSpPr>
          <p:nvPr>
            <p:ph type="body" sz="quarter" idx="12"/>
          </p:nvPr>
        </p:nvSpPr>
        <p:spPr/>
        <p:txBody>
          <a:bodyPr/>
          <a:lstStyle/>
          <a:p>
            <a:r>
              <a:rPr lang="en-US" dirty="0"/>
              <a:t>4:3</a:t>
            </a:r>
          </a:p>
        </p:txBody>
      </p:sp>
      <p:sp>
        <p:nvSpPr>
          <p:cNvPr id="4" name="Title 3">
            <a:extLst>
              <a:ext uri="{FF2B5EF4-FFF2-40B4-BE49-F238E27FC236}">
                <a16:creationId xmlns:a16="http://schemas.microsoft.com/office/drawing/2014/main" id="{9B6FD66E-6A5B-42ED-996D-B6AAC2B4051C}"/>
              </a:ext>
            </a:extLst>
          </p:cNvPr>
          <p:cNvSpPr>
            <a:spLocks noGrp="1"/>
          </p:cNvSpPr>
          <p:nvPr>
            <p:ph type="title"/>
          </p:nvPr>
        </p:nvSpPr>
        <p:spPr/>
        <p:txBody>
          <a:bodyPr/>
          <a:lstStyle/>
          <a:p>
            <a:r>
              <a:rPr lang="en-US" dirty="0"/>
              <a:t>Forbidding marriage</a:t>
            </a:r>
          </a:p>
        </p:txBody>
      </p:sp>
    </p:spTree>
    <p:extLst>
      <p:ext uri="{BB962C8B-B14F-4D97-AF65-F5344CB8AC3E}">
        <p14:creationId xmlns:p14="http://schemas.microsoft.com/office/powerpoint/2010/main" val="866738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book, brown&#10;&#10;Description automatically generated">
            <a:extLst>
              <a:ext uri="{FF2B5EF4-FFF2-40B4-BE49-F238E27FC236}">
                <a16:creationId xmlns:a16="http://schemas.microsoft.com/office/drawing/2014/main" id="{A5172B89-0044-469E-BB8D-9CE781239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Genesis 9:3</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Commanding to abstain from foods which God created to be received with thanksgiving</a:t>
            </a:r>
          </a:p>
        </p:txBody>
      </p:sp>
      <p:sp>
        <p:nvSpPr>
          <p:cNvPr id="7" name="Rectangle 6"/>
          <p:cNvSpPr/>
          <p:nvPr/>
        </p:nvSpPr>
        <p:spPr>
          <a:xfrm>
            <a:off x="5486704" y="2930397"/>
            <a:ext cx="7213296" cy="1810935"/>
          </a:xfrm>
          <a:prstGeom prst="rect">
            <a:avLst/>
          </a:prstGeom>
          <a:noFill/>
          <a:ln w="50800">
            <a:solidFill>
              <a:srgbClr val="FEFFFF"/>
            </a:solidFill>
          </a:ln>
          <a:effectLst>
            <a:glow rad="50800">
              <a:srgbClr val="010000">
                <a:alpha val="6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50"/>
          </a:p>
        </p:txBody>
      </p:sp>
      <p:sp>
        <p:nvSpPr>
          <p:cNvPr id="8" name="Text Box 13"/>
          <p:cNvSpPr txBox="1">
            <a:spLocks noChangeArrowheads="1"/>
          </p:cNvSpPr>
          <p:nvPr/>
        </p:nvSpPr>
        <p:spPr bwMode="auto">
          <a:xfrm>
            <a:off x="5976077" y="4972052"/>
            <a:ext cx="6432332" cy="1477328"/>
          </a:xfrm>
          <a:prstGeom prst="rect">
            <a:avLst/>
          </a:prstGeom>
          <a:noFill/>
          <a:ln w="9525">
            <a:noFill/>
            <a:miter lim="800000"/>
            <a:headEnd/>
            <a:tailEnd/>
          </a:ln>
          <a:effectLst/>
        </p:spPr>
        <p:txBody>
          <a:bodyPr wrap="square">
            <a:spAutoFit/>
          </a:bodyPr>
          <a:lstStyle/>
          <a:p>
            <a:pPr>
              <a:defRPr/>
            </a:pPr>
            <a:r>
              <a:rPr lang="en-US" sz="3000" dirty="0">
                <a:solidFill>
                  <a:srgbClr val="FEFFFF"/>
                </a:solidFill>
                <a:effectLst>
                  <a:glow rad="76200">
                    <a:srgbClr val="010000">
                      <a:alpha val="60000"/>
                    </a:srgbClr>
                  </a:glow>
                </a:effectLst>
                <a:latin typeface="Calibri" pitchFamily="34" charset="0"/>
                <a:cs typeface="Calibri" pitchFamily="34" charset="0"/>
              </a:rPr>
              <a:t>“Every moving thing that lives shall be food for you; I give all to you, as I gave the green plant.”</a:t>
            </a:r>
          </a:p>
        </p:txBody>
      </p:sp>
    </p:spTree>
    <p:extLst>
      <p:ext uri="{BB962C8B-B14F-4D97-AF65-F5344CB8AC3E}">
        <p14:creationId xmlns:p14="http://schemas.microsoft.com/office/powerpoint/2010/main" val="931082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C81BB7-9AC6-49A6-99E7-1FF32BBB2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Kosher McDonald’s in Jerusalem</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Commanding to abstain from foods which God created to be received with thanksgiving</a:t>
            </a:r>
          </a:p>
        </p:txBody>
      </p:sp>
    </p:spTree>
    <p:extLst>
      <p:ext uri="{BB962C8B-B14F-4D97-AF65-F5344CB8AC3E}">
        <p14:creationId xmlns:p14="http://schemas.microsoft.com/office/powerpoint/2010/main" val="3828956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57AC1B-B900-12EF-F56D-7B122696B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Roman wall fresco of a meal being prepared, AD 50–75</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Commanding to abstain from foods which God created to be received with thanksgiving</a:t>
            </a:r>
          </a:p>
        </p:txBody>
      </p:sp>
    </p:spTree>
    <p:extLst>
      <p:ext uri="{BB962C8B-B14F-4D97-AF65-F5344CB8AC3E}">
        <p14:creationId xmlns:p14="http://schemas.microsoft.com/office/powerpoint/2010/main" val="491181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B70263-0837-17DA-26A9-FA294056D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Platters of food for a great feast near Ashkelon</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Commanding to abstain from foods which God created to be received with thanksgiving</a:t>
            </a:r>
          </a:p>
        </p:txBody>
      </p:sp>
    </p:spTree>
    <p:extLst>
      <p:ext uri="{BB962C8B-B14F-4D97-AF65-F5344CB8AC3E}">
        <p14:creationId xmlns:p14="http://schemas.microsoft.com/office/powerpoint/2010/main" val="4053179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F0ACE2-DCEF-0B9B-0A23-4C8E7BF6B466}"/>
              </a:ext>
            </a:extLst>
          </p:cNvPr>
          <p:cNvPicPr>
            <a:picLocks noChangeAspect="1"/>
          </p:cNvPicPr>
          <p:nvPr/>
        </p:nvPicPr>
        <p:blipFill rotWithShape="1">
          <a:blip r:embed="rId3">
            <a:extLst>
              <a:ext uri="{28A0092B-C50C-407E-A947-70E740481C1C}">
                <a14:useLocalDpi xmlns:a14="http://schemas.microsoft.com/office/drawing/2010/main" val="0"/>
              </a:ext>
            </a:extLst>
          </a:blip>
          <a:srcRect t="-1" b="334"/>
          <a:stretch/>
        </p:blipFill>
        <p:spPr>
          <a:xfrm>
            <a:off x="2875788" y="169330"/>
            <a:ext cx="12536424" cy="10117670"/>
          </a:xfrm>
          <a:prstGeom prst="rect">
            <a:avLst/>
          </a:prstGeom>
        </p:spPr>
      </p:pic>
      <p:sp>
        <p:nvSpPr>
          <p:cNvPr id="2" name="Text Placeholder 1"/>
          <p:cNvSpPr>
            <a:spLocks noGrp="1"/>
          </p:cNvSpPr>
          <p:nvPr>
            <p:ph type="body" sz="quarter" idx="10"/>
          </p:nvPr>
        </p:nvSpPr>
        <p:spPr/>
        <p:txBody>
          <a:bodyPr/>
          <a:lstStyle/>
          <a:p>
            <a:r>
              <a:rPr lang="en-US" dirty="0"/>
              <a:t>Mosaic with still life, gifts of food, mid-2nd century AD</a:t>
            </a:r>
          </a:p>
        </p:txBody>
      </p:sp>
      <p:sp>
        <p:nvSpPr>
          <p:cNvPr id="3" name="Text Placeholder 2"/>
          <p:cNvSpPr>
            <a:spLocks noGrp="1"/>
          </p:cNvSpPr>
          <p:nvPr>
            <p:ph type="body" sz="quarter" idx="12"/>
          </p:nvPr>
        </p:nvSpPr>
        <p:spPr/>
        <p:txBody>
          <a:bodyPr/>
          <a:lstStyle/>
          <a:p>
            <a:r>
              <a:rPr lang="en-US" dirty="0"/>
              <a:t>4:4</a:t>
            </a:r>
          </a:p>
        </p:txBody>
      </p:sp>
      <p:sp>
        <p:nvSpPr>
          <p:cNvPr id="4" name="Title 3"/>
          <p:cNvSpPr>
            <a:spLocks noGrp="1"/>
          </p:cNvSpPr>
          <p:nvPr>
            <p:ph type="title"/>
          </p:nvPr>
        </p:nvSpPr>
        <p:spPr/>
        <p:txBody>
          <a:bodyPr/>
          <a:lstStyle/>
          <a:p>
            <a:r>
              <a:rPr lang="en-US" dirty="0"/>
              <a:t>For everything created by God is good, and nothing is to be rejected</a:t>
            </a:r>
          </a:p>
        </p:txBody>
      </p:sp>
    </p:spTree>
    <p:extLst>
      <p:ext uri="{BB962C8B-B14F-4D97-AF65-F5344CB8AC3E}">
        <p14:creationId xmlns:p14="http://schemas.microsoft.com/office/powerpoint/2010/main" val="2625518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old&#10;&#10;Description automatically generated">
            <a:extLst>
              <a:ext uri="{FF2B5EF4-FFF2-40B4-BE49-F238E27FC236}">
                <a16:creationId xmlns:a16="http://schemas.microsoft.com/office/drawing/2014/main" id="{9B382B64-F24D-F04A-93FD-D8A8D6505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Fresco of fruit, wine, and raisins, from Pompeii, 1st century AD</a:t>
            </a:r>
          </a:p>
        </p:txBody>
      </p:sp>
      <p:sp>
        <p:nvSpPr>
          <p:cNvPr id="3" name="Text Placeholder 2"/>
          <p:cNvSpPr>
            <a:spLocks noGrp="1"/>
          </p:cNvSpPr>
          <p:nvPr>
            <p:ph type="body" sz="quarter" idx="12"/>
          </p:nvPr>
        </p:nvSpPr>
        <p:spPr/>
        <p:txBody>
          <a:bodyPr/>
          <a:lstStyle/>
          <a:p>
            <a:r>
              <a:rPr lang="en-US" dirty="0"/>
              <a:t>4:4</a:t>
            </a:r>
          </a:p>
        </p:txBody>
      </p:sp>
      <p:sp>
        <p:nvSpPr>
          <p:cNvPr id="4" name="Title 3"/>
          <p:cNvSpPr>
            <a:spLocks noGrp="1"/>
          </p:cNvSpPr>
          <p:nvPr>
            <p:ph type="title"/>
          </p:nvPr>
        </p:nvSpPr>
        <p:spPr/>
        <p:txBody>
          <a:bodyPr/>
          <a:lstStyle/>
          <a:p>
            <a:r>
              <a:rPr lang="en-US" dirty="0"/>
              <a:t>For everything created by God is good, and nothing is to </a:t>
            </a:r>
            <a:r>
              <a:rPr lang="en-US"/>
              <a:t>be rejected</a:t>
            </a:r>
          </a:p>
        </p:txBody>
      </p:sp>
    </p:spTree>
    <p:extLst>
      <p:ext uri="{BB962C8B-B14F-4D97-AF65-F5344CB8AC3E}">
        <p14:creationId xmlns:p14="http://schemas.microsoft.com/office/powerpoint/2010/main" val="1770005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croll&#10;&#10;Description automatically generated with low confidence">
            <a:extLst>
              <a:ext uri="{FF2B5EF4-FFF2-40B4-BE49-F238E27FC236}">
                <a16:creationId xmlns:a16="http://schemas.microsoft.com/office/drawing/2014/main" id="{BDA0F2AD-E000-2318-71FA-19A88A666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Genesis 1:29-31</a:t>
            </a:r>
          </a:p>
        </p:txBody>
      </p:sp>
      <p:sp>
        <p:nvSpPr>
          <p:cNvPr id="3" name="Text Placeholder 2"/>
          <p:cNvSpPr>
            <a:spLocks noGrp="1"/>
          </p:cNvSpPr>
          <p:nvPr>
            <p:ph type="body" sz="quarter" idx="12"/>
          </p:nvPr>
        </p:nvSpPr>
        <p:spPr/>
        <p:txBody>
          <a:bodyPr/>
          <a:lstStyle/>
          <a:p>
            <a:r>
              <a:rPr lang="en-US" dirty="0"/>
              <a:t>4:4</a:t>
            </a:r>
          </a:p>
        </p:txBody>
      </p:sp>
      <p:sp>
        <p:nvSpPr>
          <p:cNvPr id="4" name="Title 3"/>
          <p:cNvSpPr>
            <a:spLocks noGrp="1"/>
          </p:cNvSpPr>
          <p:nvPr>
            <p:ph type="title"/>
          </p:nvPr>
        </p:nvSpPr>
        <p:spPr/>
        <p:txBody>
          <a:bodyPr/>
          <a:lstStyle/>
          <a:p>
            <a:r>
              <a:rPr lang="en-US" dirty="0"/>
              <a:t>For everything created by God is good, and nothing is to </a:t>
            </a:r>
            <a:r>
              <a:rPr lang="en-US"/>
              <a:t>be rejected</a:t>
            </a:r>
          </a:p>
        </p:txBody>
      </p:sp>
      <p:sp>
        <p:nvSpPr>
          <p:cNvPr id="7" name="Rectangle 6"/>
          <p:cNvSpPr/>
          <p:nvPr/>
        </p:nvSpPr>
        <p:spPr>
          <a:xfrm>
            <a:off x="5490633" y="3962400"/>
            <a:ext cx="7107766" cy="4910669"/>
          </a:xfrm>
          <a:prstGeom prst="rect">
            <a:avLst/>
          </a:prstGeom>
          <a:noFill/>
          <a:ln w="50800">
            <a:solidFill>
              <a:srgbClr val="FEFFFF"/>
            </a:solidFill>
          </a:ln>
          <a:effectLst>
            <a:glow rad="50800">
              <a:srgbClr val="010000">
                <a:alpha val="6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1232731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at a table&#10;&#10;Description automatically generated with low confidence">
            <a:extLst>
              <a:ext uri="{FF2B5EF4-FFF2-40B4-BE49-F238E27FC236}">
                <a16:creationId xmlns:a16="http://schemas.microsoft.com/office/drawing/2014/main" id="{AB7B84B3-5495-417A-AE5A-76BBDEE02057}"/>
              </a:ext>
            </a:extLst>
          </p:cNvPr>
          <p:cNvPicPr>
            <a:picLocks noChangeAspect="1"/>
          </p:cNvPicPr>
          <p:nvPr/>
        </p:nvPicPr>
        <p:blipFill rotWithShape="1">
          <a:blip r:embed="rId3">
            <a:extLst>
              <a:ext uri="{28A0092B-C50C-407E-A947-70E740481C1C}">
                <a14:useLocalDpi xmlns:a14="http://schemas.microsoft.com/office/drawing/2010/main" val="0"/>
              </a:ext>
            </a:extLst>
          </a:blip>
          <a:srcRect t="5582"/>
          <a:stretch/>
        </p:blipFill>
        <p:spPr>
          <a:xfrm>
            <a:off x="2526030" y="169332"/>
            <a:ext cx="13235940" cy="9709429"/>
          </a:xfrm>
          <a:prstGeom prst="rect">
            <a:avLst/>
          </a:prstGeom>
        </p:spPr>
      </p:pic>
      <p:sp>
        <p:nvSpPr>
          <p:cNvPr id="2" name="Text Placeholder 1"/>
          <p:cNvSpPr>
            <a:spLocks noGrp="1"/>
          </p:cNvSpPr>
          <p:nvPr>
            <p:ph type="body" sz="quarter" idx="10"/>
          </p:nvPr>
        </p:nvSpPr>
        <p:spPr/>
        <p:txBody>
          <a:bodyPr/>
          <a:lstStyle/>
          <a:p>
            <a:r>
              <a:rPr lang="en-US" i="1" dirty="0"/>
              <a:t>Grace</a:t>
            </a:r>
            <a:r>
              <a:rPr lang="en-US" dirty="0"/>
              <a:t>, by Eric Enstrom, 1918</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It is sanctified by the word of God and by prayer</a:t>
            </a:r>
          </a:p>
        </p:txBody>
      </p:sp>
    </p:spTree>
    <p:extLst>
      <p:ext uri="{BB962C8B-B14F-4D97-AF65-F5344CB8AC3E}">
        <p14:creationId xmlns:p14="http://schemas.microsoft.com/office/powerpoint/2010/main" val="4234194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carving of a person and a child&#10;&#10;Description automatically generated with medium confidence">
            <a:extLst>
              <a:ext uri="{FF2B5EF4-FFF2-40B4-BE49-F238E27FC236}">
                <a16:creationId xmlns:a16="http://schemas.microsoft.com/office/drawing/2014/main" id="{8223C5F0-E25B-DDC8-33E1-B11C60342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142" y="321732"/>
            <a:ext cx="11621716" cy="9965267"/>
          </a:xfrm>
          <a:prstGeom prst="rect">
            <a:avLst/>
          </a:prstGeom>
        </p:spPr>
      </p:pic>
      <p:sp>
        <p:nvSpPr>
          <p:cNvPr id="3" name="Text Placeholder 2"/>
          <p:cNvSpPr>
            <a:spLocks noGrp="1"/>
          </p:cNvSpPr>
          <p:nvPr>
            <p:ph type="body" sz="quarter" idx="10"/>
          </p:nvPr>
        </p:nvSpPr>
        <p:spPr/>
        <p:txBody>
          <a:bodyPr/>
          <a:lstStyle/>
          <a:p>
            <a:r>
              <a:rPr lang="en-US" dirty="0"/>
              <a:t>Funerary relief of a teacher with a disciple, 2nd century AD</a:t>
            </a:r>
          </a:p>
        </p:txBody>
      </p:sp>
      <p:sp>
        <p:nvSpPr>
          <p:cNvPr id="4" name="Text Placeholder 3"/>
          <p:cNvSpPr>
            <a:spLocks noGrp="1"/>
          </p:cNvSpPr>
          <p:nvPr>
            <p:ph type="body" sz="quarter" idx="12"/>
          </p:nvPr>
        </p:nvSpPr>
        <p:spPr/>
        <p:txBody>
          <a:bodyPr/>
          <a:lstStyle/>
          <a:p>
            <a:r>
              <a:rPr lang="en-US" dirty="0"/>
              <a:t>4:6</a:t>
            </a:r>
          </a:p>
        </p:txBody>
      </p:sp>
      <p:sp>
        <p:nvSpPr>
          <p:cNvPr id="2" name="Title 1"/>
          <p:cNvSpPr>
            <a:spLocks noGrp="1"/>
          </p:cNvSpPr>
          <p:nvPr>
            <p:ph type="title"/>
          </p:nvPr>
        </p:nvSpPr>
        <p:spPr/>
        <p:txBody>
          <a:bodyPr/>
          <a:lstStyle/>
          <a:p>
            <a:r>
              <a:rPr lang="en-US" dirty="0"/>
              <a:t>As you point out these things to the brothers, you will be a good servant of Christ Jesus</a:t>
            </a:r>
          </a:p>
        </p:txBody>
      </p:sp>
    </p:spTree>
    <p:extLst>
      <p:ext uri="{BB962C8B-B14F-4D97-AF65-F5344CB8AC3E}">
        <p14:creationId xmlns:p14="http://schemas.microsoft.com/office/powerpoint/2010/main" val="687363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book&#10;&#10;Description automatically generated with low confidence">
            <a:extLst>
              <a:ext uri="{FF2B5EF4-FFF2-40B4-BE49-F238E27FC236}">
                <a16:creationId xmlns:a16="http://schemas.microsoft.com/office/drawing/2014/main" id="{C17C6A11-5B56-1E48-D390-693FC401A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Portion of Torah Scroll showing Exodus 7 and 8</a:t>
            </a:r>
          </a:p>
        </p:txBody>
      </p:sp>
      <p:sp>
        <p:nvSpPr>
          <p:cNvPr id="4" name="Text Placeholder 3"/>
          <p:cNvSpPr>
            <a:spLocks noGrp="1"/>
          </p:cNvSpPr>
          <p:nvPr>
            <p:ph type="body" sz="quarter" idx="12"/>
          </p:nvPr>
        </p:nvSpPr>
        <p:spPr/>
        <p:txBody>
          <a:bodyPr/>
          <a:lstStyle/>
          <a:p>
            <a:r>
              <a:rPr lang="en-US" dirty="0"/>
              <a:t>4:1</a:t>
            </a:r>
          </a:p>
        </p:txBody>
      </p:sp>
      <p:sp>
        <p:nvSpPr>
          <p:cNvPr id="2" name="Title 1"/>
          <p:cNvSpPr>
            <a:spLocks noGrp="1"/>
          </p:cNvSpPr>
          <p:nvPr>
            <p:ph type="title"/>
          </p:nvPr>
        </p:nvSpPr>
        <p:spPr/>
        <p:txBody>
          <a:bodyPr/>
          <a:lstStyle/>
          <a:p>
            <a:r>
              <a:rPr lang="en-US" dirty="0"/>
              <a:t>The Spirit expressly says that in the latter times some will fall away from the truth</a:t>
            </a:r>
          </a:p>
        </p:txBody>
      </p:sp>
      <p:sp>
        <p:nvSpPr>
          <p:cNvPr id="7" name="Freeform 6">
            <a:extLst>
              <a:ext uri="{FF2B5EF4-FFF2-40B4-BE49-F238E27FC236}">
                <a16:creationId xmlns:a16="http://schemas.microsoft.com/office/drawing/2014/main" id="{4496095A-F959-8340-A14F-48BEAAEC02BC}"/>
              </a:ext>
            </a:extLst>
          </p:cNvPr>
          <p:cNvSpPr/>
          <p:nvPr/>
        </p:nvSpPr>
        <p:spPr>
          <a:xfrm>
            <a:off x="10054803" y="790706"/>
            <a:ext cx="6929330" cy="1071961"/>
          </a:xfrm>
          <a:custGeom>
            <a:avLst/>
            <a:gdLst>
              <a:gd name="connsiteX0" fmla="*/ 325821 w 2813269"/>
              <a:gd name="connsiteY0" fmla="*/ 3503 h 455448"/>
              <a:gd name="connsiteX1" fmla="*/ 0 w 2813269"/>
              <a:gd name="connsiteY1" fmla="*/ 0 h 455448"/>
              <a:gd name="connsiteX2" fmla="*/ 3504 w 2813269"/>
              <a:gd name="connsiteY2" fmla="*/ 224220 h 455448"/>
              <a:gd name="connsiteX3" fmla="*/ 2091559 w 2813269"/>
              <a:gd name="connsiteY3" fmla="*/ 227724 h 455448"/>
              <a:gd name="connsiteX4" fmla="*/ 2084552 w 2813269"/>
              <a:gd name="connsiteY4" fmla="*/ 455448 h 455448"/>
              <a:gd name="connsiteX5" fmla="*/ 2813269 w 2813269"/>
              <a:gd name="connsiteY5" fmla="*/ 430924 h 455448"/>
              <a:gd name="connsiteX6" fmla="*/ 2799256 w 2813269"/>
              <a:gd name="connsiteY6" fmla="*/ 150648 h 455448"/>
              <a:gd name="connsiteX7" fmla="*/ 311807 w 2813269"/>
              <a:gd name="connsiteY7" fmla="*/ 185683 h 455448"/>
              <a:gd name="connsiteX8" fmla="*/ 325821 w 2813269"/>
              <a:gd name="connsiteY8" fmla="*/ 3503 h 45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3269" h="455448">
                <a:moveTo>
                  <a:pt x="325821" y="3503"/>
                </a:moveTo>
                <a:lnTo>
                  <a:pt x="0" y="0"/>
                </a:lnTo>
                <a:lnTo>
                  <a:pt x="3504" y="224220"/>
                </a:lnTo>
                <a:lnTo>
                  <a:pt x="2091559" y="227724"/>
                </a:lnTo>
                <a:lnTo>
                  <a:pt x="2084552" y="455448"/>
                </a:lnTo>
                <a:lnTo>
                  <a:pt x="2813269" y="430924"/>
                </a:lnTo>
                <a:lnTo>
                  <a:pt x="2799256" y="150648"/>
                </a:lnTo>
                <a:lnTo>
                  <a:pt x="311807" y="185683"/>
                </a:lnTo>
                <a:lnTo>
                  <a:pt x="325821" y="3503"/>
                </a:lnTo>
                <a:close/>
              </a:path>
            </a:pathLst>
          </a:custGeom>
          <a:solidFill>
            <a:srgbClr val="FEFF0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0" name="Text Box 13">
            <a:extLst>
              <a:ext uri="{FF2B5EF4-FFF2-40B4-BE49-F238E27FC236}">
                <a16:creationId xmlns:a16="http://schemas.microsoft.com/office/drawing/2014/main" id="{82FFCD34-0206-4DA9-941A-BBEB45B0F595}"/>
              </a:ext>
            </a:extLst>
          </p:cNvPr>
          <p:cNvSpPr txBox="1">
            <a:spLocks noChangeArrowheads="1"/>
          </p:cNvSpPr>
          <p:nvPr/>
        </p:nvSpPr>
        <p:spPr bwMode="auto">
          <a:xfrm>
            <a:off x="3079802" y="3158814"/>
            <a:ext cx="4415883" cy="553998"/>
          </a:xfrm>
          <a:prstGeom prst="rect">
            <a:avLst/>
          </a:prstGeom>
          <a:noFill/>
          <a:ln w="9525">
            <a:noFill/>
            <a:miter lim="800000"/>
            <a:headEnd/>
            <a:tailEnd/>
          </a:ln>
          <a:effectLst/>
        </p:spPr>
        <p:txBody>
          <a:bodyPr wrap="square">
            <a:spAutoFit/>
          </a:bodyPr>
          <a:lstStyle>
            <a:defPPr>
              <a:defRPr lang="en-US"/>
            </a:defPPr>
            <a:lvl1pPr>
              <a:defRPr sz="3000">
                <a:solidFill>
                  <a:srgbClr val="FEFFFF"/>
                </a:solidFill>
                <a:effectLst>
                  <a:glow rad="76200">
                    <a:srgbClr val="010000">
                      <a:alpha val="60000"/>
                    </a:srgbClr>
                  </a:glow>
                </a:effectLst>
                <a:latin typeface="Calibri" pitchFamily="34" charset="0"/>
                <a:cs typeface="Calibri" pitchFamily="34" charset="0"/>
              </a:defRPr>
            </a:lvl1pPr>
          </a:lstStyle>
          <a:p>
            <a:pPr algn="ctr"/>
            <a:r>
              <a:rPr lang="en-US" dirty="0"/>
              <a:t>“just as Yahweh has said”</a:t>
            </a:r>
          </a:p>
        </p:txBody>
      </p:sp>
      <p:sp>
        <p:nvSpPr>
          <p:cNvPr id="11" name="Text Box 13">
            <a:extLst>
              <a:ext uri="{FF2B5EF4-FFF2-40B4-BE49-F238E27FC236}">
                <a16:creationId xmlns:a16="http://schemas.microsoft.com/office/drawing/2014/main" id="{57EFDBBF-DB65-4BA0-BAC3-204B31C7D38E}"/>
              </a:ext>
            </a:extLst>
          </p:cNvPr>
          <p:cNvSpPr txBox="1">
            <a:spLocks noChangeArrowheads="1"/>
          </p:cNvSpPr>
          <p:nvPr/>
        </p:nvSpPr>
        <p:spPr bwMode="auto">
          <a:xfrm>
            <a:off x="11969753" y="2586367"/>
            <a:ext cx="3627912" cy="553998"/>
          </a:xfrm>
          <a:prstGeom prst="rect">
            <a:avLst/>
          </a:prstGeom>
          <a:noFill/>
          <a:ln w="9525">
            <a:noFill/>
            <a:miter lim="800000"/>
            <a:headEnd/>
            <a:tailEnd/>
          </a:ln>
          <a:effectLst/>
        </p:spPr>
        <p:txBody>
          <a:bodyPr wrap="square">
            <a:spAutoFit/>
          </a:bodyPr>
          <a:lstStyle/>
          <a:p>
            <a:pPr>
              <a:defRPr/>
            </a:pPr>
            <a:r>
              <a:rPr lang="en-US" sz="3000" dirty="0">
                <a:solidFill>
                  <a:srgbClr val="FEFFFF"/>
                </a:solidFill>
                <a:effectLst>
                  <a:glow rad="76200">
                    <a:srgbClr val="010000">
                      <a:alpha val="60000"/>
                    </a:srgbClr>
                  </a:glow>
                </a:effectLst>
                <a:latin typeface="Calibri" pitchFamily="34" charset="0"/>
                <a:cs typeface="Calibri" pitchFamily="34" charset="0"/>
              </a:rPr>
              <a:t>“Thus says Yahweh”</a:t>
            </a:r>
          </a:p>
        </p:txBody>
      </p:sp>
      <p:sp>
        <p:nvSpPr>
          <p:cNvPr id="13" name="Freeform 12">
            <a:extLst>
              <a:ext uri="{FF2B5EF4-FFF2-40B4-BE49-F238E27FC236}">
                <a16:creationId xmlns:a16="http://schemas.microsoft.com/office/drawing/2014/main" id="{4496095A-F959-8340-A14F-48BEAAEC02BC}"/>
              </a:ext>
            </a:extLst>
          </p:cNvPr>
          <p:cNvSpPr/>
          <p:nvPr/>
        </p:nvSpPr>
        <p:spPr>
          <a:xfrm>
            <a:off x="1608666" y="1383593"/>
            <a:ext cx="7095067" cy="1222625"/>
          </a:xfrm>
          <a:custGeom>
            <a:avLst/>
            <a:gdLst>
              <a:gd name="connsiteX0" fmla="*/ 325821 w 2813269"/>
              <a:gd name="connsiteY0" fmla="*/ 3503 h 455448"/>
              <a:gd name="connsiteX1" fmla="*/ 0 w 2813269"/>
              <a:gd name="connsiteY1" fmla="*/ 0 h 455448"/>
              <a:gd name="connsiteX2" fmla="*/ 3504 w 2813269"/>
              <a:gd name="connsiteY2" fmla="*/ 224220 h 455448"/>
              <a:gd name="connsiteX3" fmla="*/ 2091559 w 2813269"/>
              <a:gd name="connsiteY3" fmla="*/ 227724 h 455448"/>
              <a:gd name="connsiteX4" fmla="*/ 2084552 w 2813269"/>
              <a:gd name="connsiteY4" fmla="*/ 455448 h 455448"/>
              <a:gd name="connsiteX5" fmla="*/ 2813269 w 2813269"/>
              <a:gd name="connsiteY5" fmla="*/ 430924 h 455448"/>
              <a:gd name="connsiteX6" fmla="*/ 2799256 w 2813269"/>
              <a:gd name="connsiteY6" fmla="*/ 150648 h 455448"/>
              <a:gd name="connsiteX7" fmla="*/ 311807 w 2813269"/>
              <a:gd name="connsiteY7" fmla="*/ 185683 h 455448"/>
              <a:gd name="connsiteX8" fmla="*/ 325821 w 2813269"/>
              <a:gd name="connsiteY8" fmla="*/ 3503 h 455448"/>
              <a:gd name="connsiteX0" fmla="*/ 325821 w 2813269"/>
              <a:gd name="connsiteY0" fmla="*/ 3503 h 455448"/>
              <a:gd name="connsiteX1" fmla="*/ 0 w 2813269"/>
              <a:gd name="connsiteY1" fmla="*/ 0 h 455448"/>
              <a:gd name="connsiteX2" fmla="*/ 3504 w 2813269"/>
              <a:gd name="connsiteY2" fmla="*/ 224220 h 455448"/>
              <a:gd name="connsiteX3" fmla="*/ 2091559 w 2813269"/>
              <a:gd name="connsiteY3" fmla="*/ 227724 h 455448"/>
              <a:gd name="connsiteX4" fmla="*/ 2084552 w 2813269"/>
              <a:gd name="connsiteY4" fmla="*/ 455448 h 455448"/>
              <a:gd name="connsiteX5" fmla="*/ 2813269 w 2813269"/>
              <a:gd name="connsiteY5" fmla="*/ 430924 h 455448"/>
              <a:gd name="connsiteX6" fmla="*/ 2799256 w 2813269"/>
              <a:gd name="connsiteY6" fmla="*/ 150648 h 455448"/>
              <a:gd name="connsiteX7" fmla="*/ 667407 w 2813269"/>
              <a:gd name="connsiteY7" fmla="*/ 195208 h 455448"/>
              <a:gd name="connsiteX8" fmla="*/ 325821 w 2813269"/>
              <a:gd name="connsiteY8" fmla="*/ 3503 h 455448"/>
              <a:gd name="connsiteX0" fmla="*/ 659196 w 2813269"/>
              <a:gd name="connsiteY0" fmla="*/ 0 h 461470"/>
              <a:gd name="connsiteX1" fmla="*/ 0 w 2813269"/>
              <a:gd name="connsiteY1" fmla="*/ 6022 h 461470"/>
              <a:gd name="connsiteX2" fmla="*/ 3504 w 2813269"/>
              <a:gd name="connsiteY2" fmla="*/ 230242 h 461470"/>
              <a:gd name="connsiteX3" fmla="*/ 2091559 w 2813269"/>
              <a:gd name="connsiteY3" fmla="*/ 233746 h 461470"/>
              <a:gd name="connsiteX4" fmla="*/ 2084552 w 2813269"/>
              <a:gd name="connsiteY4" fmla="*/ 461470 h 461470"/>
              <a:gd name="connsiteX5" fmla="*/ 2813269 w 2813269"/>
              <a:gd name="connsiteY5" fmla="*/ 436946 h 461470"/>
              <a:gd name="connsiteX6" fmla="*/ 2799256 w 2813269"/>
              <a:gd name="connsiteY6" fmla="*/ 156670 h 461470"/>
              <a:gd name="connsiteX7" fmla="*/ 667407 w 2813269"/>
              <a:gd name="connsiteY7" fmla="*/ 201230 h 461470"/>
              <a:gd name="connsiteX8" fmla="*/ 659196 w 2813269"/>
              <a:gd name="connsiteY8" fmla="*/ 0 h 461470"/>
              <a:gd name="connsiteX0" fmla="*/ 741746 w 2895819"/>
              <a:gd name="connsiteY0" fmla="*/ 0 h 461470"/>
              <a:gd name="connsiteX1" fmla="*/ 0 w 2895819"/>
              <a:gd name="connsiteY1" fmla="*/ 6022 h 461470"/>
              <a:gd name="connsiteX2" fmla="*/ 86054 w 2895819"/>
              <a:gd name="connsiteY2" fmla="*/ 230242 h 461470"/>
              <a:gd name="connsiteX3" fmla="*/ 2174109 w 2895819"/>
              <a:gd name="connsiteY3" fmla="*/ 233746 h 461470"/>
              <a:gd name="connsiteX4" fmla="*/ 2167102 w 2895819"/>
              <a:gd name="connsiteY4" fmla="*/ 461470 h 461470"/>
              <a:gd name="connsiteX5" fmla="*/ 2895819 w 2895819"/>
              <a:gd name="connsiteY5" fmla="*/ 436946 h 461470"/>
              <a:gd name="connsiteX6" fmla="*/ 2881806 w 2895819"/>
              <a:gd name="connsiteY6" fmla="*/ 156670 h 461470"/>
              <a:gd name="connsiteX7" fmla="*/ 749957 w 2895819"/>
              <a:gd name="connsiteY7" fmla="*/ 201230 h 461470"/>
              <a:gd name="connsiteX8" fmla="*/ 741746 w 2895819"/>
              <a:gd name="connsiteY8" fmla="*/ 0 h 461470"/>
              <a:gd name="connsiteX0" fmla="*/ 741746 w 2895819"/>
              <a:gd name="connsiteY0" fmla="*/ 0 h 461470"/>
              <a:gd name="connsiteX1" fmla="*/ 0 w 2895819"/>
              <a:gd name="connsiteY1" fmla="*/ 6022 h 461470"/>
              <a:gd name="connsiteX2" fmla="*/ 3504 w 2895819"/>
              <a:gd name="connsiteY2" fmla="*/ 214367 h 461470"/>
              <a:gd name="connsiteX3" fmla="*/ 2174109 w 2895819"/>
              <a:gd name="connsiteY3" fmla="*/ 233746 h 461470"/>
              <a:gd name="connsiteX4" fmla="*/ 2167102 w 2895819"/>
              <a:gd name="connsiteY4" fmla="*/ 461470 h 461470"/>
              <a:gd name="connsiteX5" fmla="*/ 2895819 w 2895819"/>
              <a:gd name="connsiteY5" fmla="*/ 436946 h 461470"/>
              <a:gd name="connsiteX6" fmla="*/ 2881806 w 2895819"/>
              <a:gd name="connsiteY6" fmla="*/ 156670 h 461470"/>
              <a:gd name="connsiteX7" fmla="*/ 749957 w 2895819"/>
              <a:gd name="connsiteY7" fmla="*/ 201230 h 461470"/>
              <a:gd name="connsiteX8" fmla="*/ 741746 w 2895819"/>
              <a:gd name="connsiteY8" fmla="*/ 0 h 461470"/>
              <a:gd name="connsiteX0" fmla="*/ 741746 w 2895819"/>
              <a:gd name="connsiteY0" fmla="*/ 0 h 448770"/>
              <a:gd name="connsiteX1" fmla="*/ 0 w 2895819"/>
              <a:gd name="connsiteY1" fmla="*/ 6022 h 448770"/>
              <a:gd name="connsiteX2" fmla="*/ 3504 w 2895819"/>
              <a:gd name="connsiteY2" fmla="*/ 214367 h 448770"/>
              <a:gd name="connsiteX3" fmla="*/ 2174109 w 2895819"/>
              <a:gd name="connsiteY3" fmla="*/ 233746 h 448770"/>
              <a:gd name="connsiteX4" fmla="*/ 2522702 w 2895819"/>
              <a:gd name="connsiteY4" fmla="*/ 448770 h 448770"/>
              <a:gd name="connsiteX5" fmla="*/ 2895819 w 2895819"/>
              <a:gd name="connsiteY5" fmla="*/ 436946 h 448770"/>
              <a:gd name="connsiteX6" fmla="*/ 2881806 w 2895819"/>
              <a:gd name="connsiteY6" fmla="*/ 156670 h 448770"/>
              <a:gd name="connsiteX7" fmla="*/ 749957 w 2895819"/>
              <a:gd name="connsiteY7" fmla="*/ 201230 h 448770"/>
              <a:gd name="connsiteX8" fmla="*/ 741746 w 2895819"/>
              <a:gd name="connsiteY8" fmla="*/ 0 h 448770"/>
              <a:gd name="connsiteX0" fmla="*/ 741746 w 2895819"/>
              <a:gd name="connsiteY0" fmla="*/ 0 h 448770"/>
              <a:gd name="connsiteX1" fmla="*/ 0 w 2895819"/>
              <a:gd name="connsiteY1" fmla="*/ 6022 h 448770"/>
              <a:gd name="connsiteX2" fmla="*/ 3504 w 2895819"/>
              <a:gd name="connsiteY2" fmla="*/ 214367 h 448770"/>
              <a:gd name="connsiteX3" fmla="*/ 2504309 w 2895819"/>
              <a:gd name="connsiteY3" fmla="*/ 252796 h 448770"/>
              <a:gd name="connsiteX4" fmla="*/ 2522702 w 2895819"/>
              <a:gd name="connsiteY4" fmla="*/ 448770 h 448770"/>
              <a:gd name="connsiteX5" fmla="*/ 2895819 w 2895819"/>
              <a:gd name="connsiteY5" fmla="*/ 436946 h 448770"/>
              <a:gd name="connsiteX6" fmla="*/ 2881806 w 2895819"/>
              <a:gd name="connsiteY6" fmla="*/ 156670 h 448770"/>
              <a:gd name="connsiteX7" fmla="*/ 749957 w 2895819"/>
              <a:gd name="connsiteY7" fmla="*/ 201230 h 448770"/>
              <a:gd name="connsiteX8" fmla="*/ 741746 w 2895819"/>
              <a:gd name="connsiteY8" fmla="*/ 0 h 448770"/>
              <a:gd name="connsiteX0" fmla="*/ 741746 w 2900856"/>
              <a:gd name="connsiteY0" fmla="*/ 0 h 448770"/>
              <a:gd name="connsiteX1" fmla="*/ 0 w 2900856"/>
              <a:gd name="connsiteY1" fmla="*/ 6022 h 448770"/>
              <a:gd name="connsiteX2" fmla="*/ 3504 w 2900856"/>
              <a:gd name="connsiteY2" fmla="*/ 214367 h 448770"/>
              <a:gd name="connsiteX3" fmla="*/ 2504309 w 2900856"/>
              <a:gd name="connsiteY3" fmla="*/ 252796 h 448770"/>
              <a:gd name="connsiteX4" fmla="*/ 2522702 w 2900856"/>
              <a:gd name="connsiteY4" fmla="*/ 448770 h 448770"/>
              <a:gd name="connsiteX5" fmla="*/ 2895819 w 2900856"/>
              <a:gd name="connsiteY5" fmla="*/ 436946 h 448770"/>
              <a:gd name="connsiteX6" fmla="*/ 2900856 w 2900856"/>
              <a:gd name="connsiteY6" fmla="*/ 216995 h 448770"/>
              <a:gd name="connsiteX7" fmla="*/ 749957 w 2900856"/>
              <a:gd name="connsiteY7" fmla="*/ 201230 h 448770"/>
              <a:gd name="connsiteX8" fmla="*/ 741746 w 2900856"/>
              <a:gd name="connsiteY8" fmla="*/ 0 h 448770"/>
              <a:gd name="connsiteX0" fmla="*/ 741746 w 2900856"/>
              <a:gd name="connsiteY0" fmla="*/ 0 h 448770"/>
              <a:gd name="connsiteX1" fmla="*/ 0 w 2900856"/>
              <a:gd name="connsiteY1" fmla="*/ 6022 h 448770"/>
              <a:gd name="connsiteX2" fmla="*/ 3504 w 2900856"/>
              <a:gd name="connsiteY2" fmla="*/ 214367 h 448770"/>
              <a:gd name="connsiteX3" fmla="*/ 2504309 w 2900856"/>
              <a:gd name="connsiteY3" fmla="*/ 252796 h 448770"/>
              <a:gd name="connsiteX4" fmla="*/ 2510002 w 2900856"/>
              <a:gd name="connsiteY4" fmla="*/ 448770 h 448770"/>
              <a:gd name="connsiteX5" fmla="*/ 2895819 w 2900856"/>
              <a:gd name="connsiteY5" fmla="*/ 436946 h 448770"/>
              <a:gd name="connsiteX6" fmla="*/ 2900856 w 2900856"/>
              <a:gd name="connsiteY6" fmla="*/ 216995 h 448770"/>
              <a:gd name="connsiteX7" fmla="*/ 749957 w 2900856"/>
              <a:gd name="connsiteY7" fmla="*/ 201230 h 448770"/>
              <a:gd name="connsiteX8" fmla="*/ 741746 w 2900856"/>
              <a:gd name="connsiteY8" fmla="*/ 0 h 448770"/>
              <a:gd name="connsiteX0" fmla="*/ 741746 w 2895819"/>
              <a:gd name="connsiteY0" fmla="*/ 0 h 448770"/>
              <a:gd name="connsiteX1" fmla="*/ 0 w 2895819"/>
              <a:gd name="connsiteY1" fmla="*/ 6022 h 448770"/>
              <a:gd name="connsiteX2" fmla="*/ 3504 w 2895819"/>
              <a:gd name="connsiteY2" fmla="*/ 214367 h 448770"/>
              <a:gd name="connsiteX3" fmla="*/ 2504309 w 2895819"/>
              <a:gd name="connsiteY3" fmla="*/ 252796 h 448770"/>
              <a:gd name="connsiteX4" fmla="*/ 2510002 w 2895819"/>
              <a:gd name="connsiteY4" fmla="*/ 448770 h 448770"/>
              <a:gd name="connsiteX5" fmla="*/ 2895819 w 2895819"/>
              <a:gd name="connsiteY5" fmla="*/ 436946 h 448770"/>
              <a:gd name="connsiteX6" fmla="*/ 2884981 w 2895819"/>
              <a:gd name="connsiteY6" fmla="*/ 213820 h 448770"/>
              <a:gd name="connsiteX7" fmla="*/ 749957 w 2895819"/>
              <a:gd name="connsiteY7" fmla="*/ 201230 h 448770"/>
              <a:gd name="connsiteX8" fmla="*/ 741746 w 2895819"/>
              <a:gd name="connsiteY8" fmla="*/ 0 h 448770"/>
              <a:gd name="connsiteX0" fmla="*/ 741746 w 2884981"/>
              <a:gd name="connsiteY0" fmla="*/ 0 h 455996"/>
              <a:gd name="connsiteX1" fmla="*/ 0 w 2884981"/>
              <a:gd name="connsiteY1" fmla="*/ 6022 h 455996"/>
              <a:gd name="connsiteX2" fmla="*/ 3504 w 2884981"/>
              <a:gd name="connsiteY2" fmla="*/ 214367 h 455996"/>
              <a:gd name="connsiteX3" fmla="*/ 2504309 w 2884981"/>
              <a:gd name="connsiteY3" fmla="*/ 252796 h 455996"/>
              <a:gd name="connsiteX4" fmla="*/ 2510002 w 2884981"/>
              <a:gd name="connsiteY4" fmla="*/ 448770 h 455996"/>
              <a:gd name="connsiteX5" fmla="*/ 2879944 w 2884981"/>
              <a:gd name="connsiteY5" fmla="*/ 455996 h 455996"/>
              <a:gd name="connsiteX6" fmla="*/ 2884981 w 2884981"/>
              <a:gd name="connsiteY6" fmla="*/ 213820 h 455996"/>
              <a:gd name="connsiteX7" fmla="*/ 749957 w 2884981"/>
              <a:gd name="connsiteY7" fmla="*/ 201230 h 455996"/>
              <a:gd name="connsiteX8" fmla="*/ 741746 w 2884981"/>
              <a:gd name="connsiteY8" fmla="*/ 0 h 455996"/>
              <a:gd name="connsiteX0" fmla="*/ 744592 w 2887827"/>
              <a:gd name="connsiteY0" fmla="*/ 0 h 455996"/>
              <a:gd name="connsiteX1" fmla="*/ 2846 w 2887827"/>
              <a:gd name="connsiteY1" fmla="*/ 6022 h 455996"/>
              <a:gd name="connsiteX2" fmla="*/ 0 w 2887827"/>
              <a:gd name="connsiteY2" fmla="*/ 223892 h 455996"/>
              <a:gd name="connsiteX3" fmla="*/ 2507155 w 2887827"/>
              <a:gd name="connsiteY3" fmla="*/ 252796 h 455996"/>
              <a:gd name="connsiteX4" fmla="*/ 2512848 w 2887827"/>
              <a:gd name="connsiteY4" fmla="*/ 448770 h 455996"/>
              <a:gd name="connsiteX5" fmla="*/ 2882790 w 2887827"/>
              <a:gd name="connsiteY5" fmla="*/ 455996 h 455996"/>
              <a:gd name="connsiteX6" fmla="*/ 2887827 w 2887827"/>
              <a:gd name="connsiteY6" fmla="*/ 213820 h 455996"/>
              <a:gd name="connsiteX7" fmla="*/ 752803 w 2887827"/>
              <a:gd name="connsiteY7" fmla="*/ 201230 h 455996"/>
              <a:gd name="connsiteX8" fmla="*/ 744592 w 2887827"/>
              <a:gd name="connsiteY8" fmla="*/ 0 h 455996"/>
              <a:gd name="connsiteX0" fmla="*/ 744592 w 2887827"/>
              <a:gd name="connsiteY0" fmla="*/ 13028 h 469024"/>
              <a:gd name="connsiteX1" fmla="*/ 2846 w 2887827"/>
              <a:gd name="connsiteY1" fmla="*/ 0 h 469024"/>
              <a:gd name="connsiteX2" fmla="*/ 0 w 2887827"/>
              <a:gd name="connsiteY2" fmla="*/ 236920 h 469024"/>
              <a:gd name="connsiteX3" fmla="*/ 2507155 w 2887827"/>
              <a:gd name="connsiteY3" fmla="*/ 265824 h 469024"/>
              <a:gd name="connsiteX4" fmla="*/ 2512848 w 2887827"/>
              <a:gd name="connsiteY4" fmla="*/ 461798 h 469024"/>
              <a:gd name="connsiteX5" fmla="*/ 2882790 w 2887827"/>
              <a:gd name="connsiteY5" fmla="*/ 469024 h 469024"/>
              <a:gd name="connsiteX6" fmla="*/ 2887827 w 2887827"/>
              <a:gd name="connsiteY6" fmla="*/ 226848 h 469024"/>
              <a:gd name="connsiteX7" fmla="*/ 752803 w 2887827"/>
              <a:gd name="connsiteY7" fmla="*/ 214258 h 469024"/>
              <a:gd name="connsiteX8" fmla="*/ 744592 w 2887827"/>
              <a:gd name="connsiteY8" fmla="*/ 13028 h 469024"/>
              <a:gd name="connsiteX0" fmla="*/ 754117 w 2887827"/>
              <a:gd name="connsiteY0" fmla="*/ 13028 h 469024"/>
              <a:gd name="connsiteX1" fmla="*/ 2846 w 2887827"/>
              <a:gd name="connsiteY1" fmla="*/ 0 h 469024"/>
              <a:gd name="connsiteX2" fmla="*/ 0 w 2887827"/>
              <a:gd name="connsiteY2" fmla="*/ 236920 h 469024"/>
              <a:gd name="connsiteX3" fmla="*/ 2507155 w 2887827"/>
              <a:gd name="connsiteY3" fmla="*/ 265824 h 469024"/>
              <a:gd name="connsiteX4" fmla="*/ 2512848 w 2887827"/>
              <a:gd name="connsiteY4" fmla="*/ 461798 h 469024"/>
              <a:gd name="connsiteX5" fmla="*/ 2882790 w 2887827"/>
              <a:gd name="connsiteY5" fmla="*/ 469024 h 469024"/>
              <a:gd name="connsiteX6" fmla="*/ 2887827 w 2887827"/>
              <a:gd name="connsiteY6" fmla="*/ 226848 h 469024"/>
              <a:gd name="connsiteX7" fmla="*/ 752803 w 2887827"/>
              <a:gd name="connsiteY7" fmla="*/ 214258 h 469024"/>
              <a:gd name="connsiteX8" fmla="*/ 754117 w 2887827"/>
              <a:gd name="connsiteY8" fmla="*/ 13028 h 469024"/>
              <a:gd name="connsiteX0" fmla="*/ 754117 w 2887827"/>
              <a:gd name="connsiteY0" fmla="*/ 13028 h 469024"/>
              <a:gd name="connsiteX1" fmla="*/ 2846 w 2887827"/>
              <a:gd name="connsiteY1" fmla="*/ 0 h 469024"/>
              <a:gd name="connsiteX2" fmla="*/ 0 w 2887827"/>
              <a:gd name="connsiteY2" fmla="*/ 236920 h 469024"/>
              <a:gd name="connsiteX3" fmla="*/ 2491280 w 2887827"/>
              <a:gd name="connsiteY3" fmla="*/ 265824 h 469024"/>
              <a:gd name="connsiteX4" fmla="*/ 2512848 w 2887827"/>
              <a:gd name="connsiteY4" fmla="*/ 461798 h 469024"/>
              <a:gd name="connsiteX5" fmla="*/ 2882790 w 2887827"/>
              <a:gd name="connsiteY5" fmla="*/ 469024 h 469024"/>
              <a:gd name="connsiteX6" fmla="*/ 2887827 w 2887827"/>
              <a:gd name="connsiteY6" fmla="*/ 226848 h 469024"/>
              <a:gd name="connsiteX7" fmla="*/ 752803 w 2887827"/>
              <a:gd name="connsiteY7" fmla="*/ 214258 h 469024"/>
              <a:gd name="connsiteX8" fmla="*/ 754117 w 2887827"/>
              <a:gd name="connsiteY8" fmla="*/ 13028 h 469024"/>
              <a:gd name="connsiteX0" fmla="*/ 754117 w 2887827"/>
              <a:gd name="connsiteY0" fmla="*/ 13028 h 469024"/>
              <a:gd name="connsiteX1" fmla="*/ 2846 w 2887827"/>
              <a:gd name="connsiteY1" fmla="*/ 0 h 469024"/>
              <a:gd name="connsiteX2" fmla="*/ 0 w 2887827"/>
              <a:gd name="connsiteY2" fmla="*/ 236920 h 469024"/>
              <a:gd name="connsiteX3" fmla="*/ 2491280 w 2887827"/>
              <a:gd name="connsiteY3" fmla="*/ 265824 h 469024"/>
              <a:gd name="connsiteX4" fmla="*/ 2496973 w 2887827"/>
              <a:gd name="connsiteY4" fmla="*/ 458623 h 469024"/>
              <a:gd name="connsiteX5" fmla="*/ 2882790 w 2887827"/>
              <a:gd name="connsiteY5" fmla="*/ 469024 h 469024"/>
              <a:gd name="connsiteX6" fmla="*/ 2887827 w 2887827"/>
              <a:gd name="connsiteY6" fmla="*/ 226848 h 469024"/>
              <a:gd name="connsiteX7" fmla="*/ 752803 w 2887827"/>
              <a:gd name="connsiteY7" fmla="*/ 214258 h 469024"/>
              <a:gd name="connsiteX8" fmla="*/ 754117 w 2887827"/>
              <a:gd name="connsiteY8" fmla="*/ 13028 h 469024"/>
              <a:gd name="connsiteX0" fmla="*/ 754117 w 2882790"/>
              <a:gd name="connsiteY0" fmla="*/ 13028 h 469024"/>
              <a:gd name="connsiteX1" fmla="*/ 2846 w 2882790"/>
              <a:gd name="connsiteY1" fmla="*/ 0 h 469024"/>
              <a:gd name="connsiteX2" fmla="*/ 0 w 2882790"/>
              <a:gd name="connsiteY2" fmla="*/ 236920 h 469024"/>
              <a:gd name="connsiteX3" fmla="*/ 2491280 w 2882790"/>
              <a:gd name="connsiteY3" fmla="*/ 265824 h 469024"/>
              <a:gd name="connsiteX4" fmla="*/ 2496973 w 2882790"/>
              <a:gd name="connsiteY4" fmla="*/ 458623 h 469024"/>
              <a:gd name="connsiteX5" fmla="*/ 2882790 w 2882790"/>
              <a:gd name="connsiteY5" fmla="*/ 469024 h 469024"/>
              <a:gd name="connsiteX6" fmla="*/ 2868777 w 2882790"/>
              <a:gd name="connsiteY6" fmla="*/ 239548 h 469024"/>
              <a:gd name="connsiteX7" fmla="*/ 752803 w 2882790"/>
              <a:gd name="connsiteY7" fmla="*/ 214258 h 469024"/>
              <a:gd name="connsiteX8" fmla="*/ 754117 w 2882790"/>
              <a:gd name="connsiteY8" fmla="*/ 13028 h 469024"/>
              <a:gd name="connsiteX0" fmla="*/ 754117 w 2868777"/>
              <a:gd name="connsiteY0" fmla="*/ 13028 h 469024"/>
              <a:gd name="connsiteX1" fmla="*/ 2846 w 2868777"/>
              <a:gd name="connsiteY1" fmla="*/ 0 h 469024"/>
              <a:gd name="connsiteX2" fmla="*/ 0 w 2868777"/>
              <a:gd name="connsiteY2" fmla="*/ 236920 h 469024"/>
              <a:gd name="connsiteX3" fmla="*/ 2491280 w 2868777"/>
              <a:gd name="connsiteY3" fmla="*/ 265824 h 469024"/>
              <a:gd name="connsiteX4" fmla="*/ 2496973 w 2868777"/>
              <a:gd name="connsiteY4" fmla="*/ 458623 h 469024"/>
              <a:gd name="connsiteX5" fmla="*/ 2866915 w 2868777"/>
              <a:gd name="connsiteY5" fmla="*/ 469024 h 469024"/>
              <a:gd name="connsiteX6" fmla="*/ 2868777 w 2868777"/>
              <a:gd name="connsiteY6" fmla="*/ 239548 h 469024"/>
              <a:gd name="connsiteX7" fmla="*/ 752803 w 2868777"/>
              <a:gd name="connsiteY7" fmla="*/ 214258 h 469024"/>
              <a:gd name="connsiteX8" fmla="*/ 754117 w 2868777"/>
              <a:gd name="connsiteY8" fmla="*/ 13028 h 469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8777" h="469024">
                <a:moveTo>
                  <a:pt x="754117" y="13028"/>
                </a:moveTo>
                <a:lnTo>
                  <a:pt x="2846" y="0"/>
                </a:lnTo>
                <a:cubicBezTo>
                  <a:pt x="1897" y="72623"/>
                  <a:pt x="949" y="164297"/>
                  <a:pt x="0" y="236920"/>
                </a:cubicBezTo>
                <a:lnTo>
                  <a:pt x="2491280" y="265824"/>
                </a:lnTo>
                <a:lnTo>
                  <a:pt x="2496973" y="458623"/>
                </a:lnTo>
                <a:lnTo>
                  <a:pt x="2866915" y="469024"/>
                </a:lnTo>
                <a:cubicBezTo>
                  <a:pt x="2867536" y="392532"/>
                  <a:pt x="2868156" y="316040"/>
                  <a:pt x="2868777" y="239548"/>
                </a:cubicBezTo>
                <a:lnTo>
                  <a:pt x="752803" y="214258"/>
                </a:lnTo>
                <a:lnTo>
                  <a:pt x="754117" y="13028"/>
                </a:lnTo>
                <a:close/>
              </a:path>
            </a:pathLst>
          </a:custGeom>
          <a:solidFill>
            <a:srgbClr val="FEFF0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Tree>
    <p:extLst>
      <p:ext uri="{BB962C8B-B14F-4D97-AF65-F5344CB8AC3E}">
        <p14:creationId xmlns:p14="http://schemas.microsoft.com/office/powerpoint/2010/main" val="625272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whiteboard&#10;&#10;Description automatically generated">
            <a:extLst>
              <a:ext uri="{FF2B5EF4-FFF2-40B4-BE49-F238E27FC236}">
                <a16:creationId xmlns:a16="http://schemas.microsoft.com/office/drawing/2014/main" id="{265EB953-3F68-57A6-C233-7D3E974AF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4243" y="321732"/>
            <a:ext cx="9519515" cy="9753601"/>
          </a:xfrm>
          <a:prstGeom prst="rect">
            <a:avLst/>
          </a:prstGeom>
        </p:spPr>
      </p:pic>
      <p:sp>
        <p:nvSpPr>
          <p:cNvPr id="3" name="Text Placeholder 2"/>
          <p:cNvSpPr>
            <a:spLocks noGrp="1"/>
          </p:cNvSpPr>
          <p:nvPr>
            <p:ph type="body" sz="quarter" idx="10"/>
          </p:nvPr>
        </p:nvSpPr>
        <p:spPr/>
        <p:txBody>
          <a:bodyPr/>
          <a:lstStyle/>
          <a:p>
            <a:r>
              <a:rPr lang="en-US" dirty="0"/>
              <a:t>Funerary inscription of Maxima, “a servant of Christ,” AD 525</a:t>
            </a:r>
          </a:p>
        </p:txBody>
      </p:sp>
      <p:sp>
        <p:nvSpPr>
          <p:cNvPr id="4" name="Text Placeholder 3"/>
          <p:cNvSpPr>
            <a:spLocks noGrp="1"/>
          </p:cNvSpPr>
          <p:nvPr>
            <p:ph type="body" sz="quarter" idx="12"/>
          </p:nvPr>
        </p:nvSpPr>
        <p:spPr/>
        <p:txBody>
          <a:bodyPr/>
          <a:lstStyle/>
          <a:p>
            <a:r>
              <a:rPr lang="en-US" dirty="0"/>
              <a:t>4:6</a:t>
            </a:r>
          </a:p>
        </p:txBody>
      </p:sp>
      <p:sp>
        <p:nvSpPr>
          <p:cNvPr id="2" name="Title 1"/>
          <p:cNvSpPr>
            <a:spLocks noGrp="1"/>
          </p:cNvSpPr>
          <p:nvPr>
            <p:ph type="title"/>
          </p:nvPr>
        </p:nvSpPr>
        <p:spPr/>
        <p:txBody>
          <a:bodyPr/>
          <a:lstStyle/>
          <a:p>
            <a:r>
              <a:rPr lang="en-US" dirty="0"/>
              <a:t>As you point out these things to the brothers, you will be a good servant of Christ Jesus</a:t>
            </a:r>
          </a:p>
        </p:txBody>
      </p:sp>
    </p:spTree>
    <p:extLst>
      <p:ext uri="{BB962C8B-B14F-4D97-AF65-F5344CB8AC3E}">
        <p14:creationId xmlns:p14="http://schemas.microsoft.com/office/powerpoint/2010/main" val="3750686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men sitting around a table&#10;&#10;Description automatically generated with medium confidence">
            <a:extLst>
              <a:ext uri="{FF2B5EF4-FFF2-40B4-BE49-F238E27FC236}">
                <a16:creationId xmlns:a16="http://schemas.microsoft.com/office/drawing/2014/main" id="{5CAF14DB-6CCB-012E-C586-B2F58616B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 y="0"/>
            <a:ext cx="16184880" cy="10287000"/>
          </a:xfrm>
          <a:prstGeom prst="rect">
            <a:avLst/>
          </a:prstGeom>
        </p:spPr>
      </p:pic>
      <p:sp>
        <p:nvSpPr>
          <p:cNvPr id="3" name="Text Placeholder 2"/>
          <p:cNvSpPr>
            <a:spLocks noGrp="1"/>
          </p:cNvSpPr>
          <p:nvPr>
            <p:ph type="body" sz="quarter" idx="10"/>
          </p:nvPr>
        </p:nvSpPr>
        <p:spPr/>
        <p:txBody>
          <a:bodyPr/>
          <a:lstStyle/>
          <a:p>
            <a:r>
              <a:rPr lang="en-US" dirty="0"/>
              <a:t>Kuwait workers sharing a midday meal of dates and </a:t>
            </a:r>
            <a:r>
              <a:rPr lang="en-US" dirty="0" err="1"/>
              <a:t>khubz</a:t>
            </a:r>
            <a:r>
              <a:rPr lang="en-US" dirty="0"/>
              <a:t> (flat bread)</a:t>
            </a:r>
          </a:p>
        </p:txBody>
      </p:sp>
      <p:sp>
        <p:nvSpPr>
          <p:cNvPr id="4" name="Text Placeholder 3"/>
          <p:cNvSpPr>
            <a:spLocks noGrp="1"/>
          </p:cNvSpPr>
          <p:nvPr>
            <p:ph type="body" sz="quarter" idx="12"/>
          </p:nvPr>
        </p:nvSpPr>
        <p:spPr/>
        <p:txBody>
          <a:bodyPr/>
          <a:lstStyle/>
          <a:p>
            <a:r>
              <a:rPr lang="en-US" dirty="0"/>
              <a:t>4:6</a:t>
            </a:r>
          </a:p>
        </p:txBody>
      </p:sp>
      <p:sp>
        <p:nvSpPr>
          <p:cNvPr id="2" name="Title 1"/>
          <p:cNvSpPr>
            <a:spLocks noGrp="1"/>
          </p:cNvSpPr>
          <p:nvPr>
            <p:ph type="title"/>
          </p:nvPr>
        </p:nvSpPr>
        <p:spPr/>
        <p:txBody>
          <a:bodyPr/>
          <a:lstStyle/>
          <a:p>
            <a:r>
              <a:rPr lang="en-US" dirty="0"/>
              <a:t>Being nourished on the words of the faith and sound doctrine</a:t>
            </a:r>
          </a:p>
        </p:txBody>
      </p:sp>
    </p:spTree>
    <p:extLst>
      <p:ext uri="{BB962C8B-B14F-4D97-AF65-F5344CB8AC3E}">
        <p14:creationId xmlns:p14="http://schemas.microsoft.com/office/powerpoint/2010/main" val="4068018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person, field&#10;&#10;Description automatically generated">
            <a:extLst>
              <a:ext uri="{FF2B5EF4-FFF2-40B4-BE49-F238E27FC236}">
                <a16:creationId xmlns:a16="http://schemas.microsoft.com/office/drawing/2014/main" id="{47D6CF81-9959-42C0-9013-5E10361B3CA4}"/>
              </a:ext>
            </a:extLst>
          </p:cNvPr>
          <p:cNvPicPr>
            <a:picLocks noChangeAspect="1"/>
          </p:cNvPicPr>
          <p:nvPr/>
        </p:nvPicPr>
        <p:blipFill rotWithShape="1">
          <a:blip r:embed="rId3">
            <a:extLst>
              <a:ext uri="{28A0092B-C50C-407E-A947-70E740481C1C}">
                <a14:useLocalDpi xmlns:a14="http://schemas.microsoft.com/office/drawing/2010/main" val="0"/>
              </a:ext>
            </a:extLst>
          </a:blip>
          <a:srcRect b="3950"/>
          <a:stretch/>
        </p:blipFill>
        <p:spPr>
          <a:xfrm>
            <a:off x="2290572" y="406392"/>
            <a:ext cx="13706856" cy="9880608"/>
          </a:xfrm>
          <a:prstGeom prst="rect">
            <a:avLst/>
          </a:prstGeom>
        </p:spPr>
      </p:pic>
      <p:sp>
        <p:nvSpPr>
          <p:cNvPr id="3" name="Text Placeholder 2"/>
          <p:cNvSpPr>
            <a:spLocks noGrp="1"/>
          </p:cNvSpPr>
          <p:nvPr>
            <p:ph type="body" sz="quarter" idx="10"/>
          </p:nvPr>
        </p:nvSpPr>
        <p:spPr/>
        <p:txBody>
          <a:bodyPr/>
          <a:lstStyle/>
          <a:p>
            <a:r>
              <a:rPr lang="en-US" dirty="0"/>
              <a:t>Shepherds sharing their noonday meal</a:t>
            </a:r>
          </a:p>
        </p:txBody>
      </p:sp>
      <p:sp>
        <p:nvSpPr>
          <p:cNvPr id="4" name="Text Placeholder 3"/>
          <p:cNvSpPr>
            <a:spLocks noGrp="1"/>
          </p:cNvSpPr>
          <p:nvPr>
            <p:ph type="body" sz="quarter" idx="12"/>
          </p:nvPr>
        </p:nvSpPr>
        <p:spPr/>
        <p:txBody>
          <a:bodyPr/>
          <a:lstStyle/>
          <a:p>
            <a:r>
              <a:rPr lang="en-US" dirty="0"/>
              <a:t>4:6</a:t>
            </a:r>
          </a:p>
        </p:txBody>
      </p:sp>
      <p:sp>
        <p:nvSpPr>
          <p:cNvPr id="2" name="Title 1"/>
          <p:cNvSpPr>
            <a:spLocks noGrp="1"/>
          </p:cNvSpPr>
          <p:nvPr>
            <p:ph type="title"/>
          </p:nvPr>
        </p:nvSpPr>
        <p:spPr/>
        <p:txBody>
          <a:bodyPr/>
          <a:lstStyle/>
          <a:p>
            <a:r>
              <a:rPr lang="en-US" dirty="0"/>
              <a:t>Being nourished on the words of the faith and sound doctrine</a:t>
            </a:r>
          </a:p>
        </p:txBody>
      </p:sp>
    </p:spTree>
    <p:extLst>
      <p:ext uri="{BB962C8B-B14F-4D97-AF65-F5344CB8AC3E}">
        <p14:creationId xmlns:p14="http://schemas.microsoft.com/office/powerpoint/2010/main" val="178900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uilding, cement, stone&#10;&#10;Description automatically generated">
            <a:extLst>
              <a:ext uri="{FF2B5EF4-FFF2-40B4-BE49-F238E27FC236}">
                <a16:creationId xmlns:a16="http://schemas.microsoft.com/office/drawing/2014/main" id="{AF1E6A99-B0CA-26FF-D0E9-7EB93389C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Fresco with a banquet scene, from Villa </a:t>
            </a:r>
            <a:r>
              <a:rPr lang="en-US" dirty="0" err="1"/>
              <a:t>Doria</a:t>
            </a:r>
            <a:r>
              <a:rPr lang="en-US" dirty="0"/>
              <a:t> </a:t>
            </a:r>
            <a:r>
              <a:rPr lang="en-US" dirty="0" err="1"/>
              <a:t>Pamphili</a:t>
            </a:r>
            <a:r>
              <a:rPr lang="en-US" dirty="0"/>
              <a:t> in Rome, circa 30–20 BC</a:t>
            </a:r>
          </a:p>
        </p:txBody>
      </p:sp>
      <p:sp>
        <p:nvSpPr>
          <p:cNvPr id="4" name="Text Placeholder 3"/>
          <p:cNvSpPr>
            <a:spLocks noGrp="1"/>
          </p:cNvSpPr>
          <p:nvPr>
            <p:ph type="body" sz="quarter" idx="12"/>
          </p:nvPr>
        </p:nvSpPr>
        <p:spPr/>
        <p:txBody>
          <a:bodyPr/>
          <a:lstStyle/>
          <a:p>
            <a:r>
              <a:rPr lang="en-US" dirty="0"/>
              <a:t>4:6</a:t>
            </a:r>
          </a:p>
        </p:txBody>
      </p:sp>
      <p:sp>
        <p:nvSpPr>
          <p:cNvPr id="2" name="Title 1"/>
          <p:cNvSpPr>
            <a:spLocks noGrp="1"/>
          </p:cNvSpPr>
          <p:nvPr>
            <p:ph type="title"/>
          </p:nvPr>
        </p:nvSpPr>
        <p:spPr/>
        <p:txBody>
          <a:bodyPr/>
          <a:lstStyle/>
          <a:p>
            <a:r>
              <a:rPr lang="en-US" dirty="0"/>
              <a:t>Being nourished on the words of the faith and sound doctrine</a:t>
            </a:r>
          </a:p>
        </p:txBody>
      </p:sp>
    </p:spTree>
    <p:extLst>
      <p:ext uri="{BB962C8B-B14F-4D97-AF65-F5344CB8AC3E}">
        <p14:creationId xmlns:p14="http://schemas.microsoft.com/office/powerpoint/2010/main" val="678065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tone, fabric&#10;&#10;Description automatically generated">
            <a:extLst>
              <a:ext uri="{FF2B5EF4-FFF2-40B4-BE49-F238E27FC236}">
                <a16:creationId xmlns:a16="http://schemas.microsoft.com/office/drawing/2014/main" id="{521EC709-D234-85E3-C8FE-5FA5D27F5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Mosaic of Bacchus bringing wine to mankind, from </a:t>
            </a:r>
            <a:r>
              <a:rPr lang="en-US" dirty="0" err="1"/>
              <a:t>Ecija</a:t>
            </a:r>
            <a:r>
              <a:rPr lang="en-US" dirty="0"/>
              <a:t>, Spain, circa AD 200</a:t>
            </a:r>
          </a:p>
        </p:txBody>
      </p:sp>
      <p:sp>
        <p:nvSpPr>
          <p:cNvPr id="4" name="Text Placeholder 3"/>
          <p:cNvSpPr>
            <a:spLocks noGrp="1"/>
          </p:cNvSpPr>
          <p:nvPr>
            <p:ph type="body" sz="quarter" idx="12"/>
          </p:nvPr>
        </p:nvSpPr>
        <p:spPr/>
        <p:txBody>
          <a:bodyPr/>
          <a:lstStyle/>
          <a:p>
            <a:r>
              <a:rPr lang="en-US" dirty="0"/>
              <a:t>4:7</a:t>
            </a:r>
          </a:p>
        </p:txBody>
      </p:sp>
      <p:sp>
        <p:nvSpPr>
          <p:cNvPr id="2" name="Title 1"/>
          <p:cNvSpPr>
            <a:spLocks noGrp="1"/>
          </p:cNvSpPr>
          <p:nvPr>
            <p:ph type="title"/>
          </p:nvPr>
        </p:nvSpPr>
        <p:spPr/>
        <p:txBody>
          <a:bodyPr/>
          <a:lstStyle/>
          <a:p>
            <a:r>
              <a:rPr lang="en-US" dirty="0"/>
              <a:t>Have nothing to do with worldly fables</a:t>
            </a:r>
          </a:p>
        </p:txBody>
      </p:sp>
    </p:spTree>
    <p:extLst>
      <p:ext uri="{BB962C8B-B14F-4D97-AF65-F5344CB8AC3E}">
        <p14:creationId xmlns:p14="http://schemas.microsoft.com/office/powerpoint/2010/main" val="4273266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picture frame&#10;&#10;Description automatically generated">
            <a:extLst>
              <a:ext uri="{FF2B5EF4-FFF2-40B4-BE49-F238E27FC236}">
                <a16:creationId xmlns:a16="http://schemas.microsoft.com/office/drawing/2014/main" id="{E1DCBFE7-5DE5-9578-0CFA-4A5D8B260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032" y="0"/>
            <a:ext cx="8631936" cy="10287000"/>
          </a:xfrm>
          <a:prstGeom prst="rect">
            <a:avLst/>
          </a:prstGeom>
        </p:spPr>
      </p:pic>
      <p:sp>
        <p:nvSpPr>
          <p:cNvPr id="3" name="Text Placeholder 2"/>
          <p:cNvSpPr>
            <a:spLocks noGrp="1"/>
          </p:cNvSpPr>
          <p:nvPr>
            <p:ph type="body" sz="quarter" idx="10"/>
          </p:nvPr>
        </p:nvSpPr>
        <p:spPr/>
        <p:txBody>
          <a:bodyPr/>
          <a:lstStyle/>
          <a:p>
            <a:r>
              <a:rPr lang="en-US" dirty="0"/>
              <a:t>Mosaic </a:t>
            </a:r>
            <a:r>
              <a:rPr lang="en-US" i="1" dirty="0"/>
              <a:t>memento </a:t>
            </a:r>
            <a:r>
              <a:rPr lang="en-US" i="1" dirty="0" err="1"/>
              <a:t>mori</a:t>
            </a:r>
            <a:r>
              <a:rPr lang="en-US" dirty="0"/>
              <a:t> with a skull and level, from Pompeii, 1st century AD</a:t>
            </a:r>
          </a:p>
        </p:txBody>
      </p:sp>
      <p:sp>
        <p:nvSpPr>
          <p:cNvPr id="4" name="Text Placeholder 3"/>
          <p:cNvSpPr>
            <a:spLocks noGrp="1"/>
          </p:cNvSpPr>
          <p:nvPr>
            <p:ph type="body" sz="quarter" idx="12"/>
          </p:nvPr>
        </p:nvSpPr>
        <p:spPr/>
        <p:txBody>
          <a:bodyPr/>
          <a:lstStyle/>
          <a:p>
            <a:r>
              <a:rPr lang="en-US" dirty="0"/>
              <a:t>4:7</a:t>
            </a:r>
          </a:p>
        </p:txBody>
      </p:sp>
      <p:sp>
        <p:nvSpPr>
          <p:cNvPr id="2" name="Title 1"/>
          <p:cNvSpPr>
            <a:spLocks noGrp="1"/>
          </p:cNvSpPr>
          <p:nvPr>
            <p:ph type="title"/>
          </p:nvPr>
        </p:nvSpPr>
        <p:spPr/>
        <p:txBody>
          <a:bodyPr/>
          <a:lstStyle/>
          <a:p>
            <a:r>
              <a:rPr lang="en-US" dirty="0"/>
              <a:t>Have nothing to do with worldly fables</a:t>
            </a:r>
          </a:p>
        </p:txBody>
      </p:sp>
    </p:spTree>
    <p:extLst>
      <p:ext uri="{BB962C8B-B14F-4D97-AF65-F5344CB8AC3E}">
        <p14:creationId xmlns:p14="http://schemas.microsoft.com/office/powerpoint/2010/main" val="3254925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nting of a person holding a pipe and a snake&#10;&#10;Description automatically generated with low confidence">
            <a:extLst>
              <a:ext uri="{FF2B5EF4-FFF2-40B4-BE49-F238E27FC236}">
                <a16:creationId xmlns:a16="http://schemas.microsoft.com/office/drawing/2014/main" id="{4F8A6DEE-9701-C5B8-907D-8D2261073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244" y="0"/>
            <a:ext cx="12097512" cy="10287000"/>
          </a:xfrm>
          <a:prstGeom prst="rect">
            <a:avLst/>
          </a:prstGeom>
        </p:spPr>
      </p:pic>
      <p:sp>
        <p:nvSpPr>
          <p:cNvPr id="3" name="Text Placeholder 2"/>
          <p:cNvSpPr>
            <a:spLocks noGrp="1"/>
          </p:cNvSpPr>
          <p:nvPr>
            <p:ph type="body" sz="quarter" idx="10"/>
          </p:nvPr>
        </p:nvSpPr>
        <p:spPr/>
        <p:txBody>
          <a:bodyPr/>
          <a:lstStyle/>
          <a:p>
            <a:r>
              <a:rPr lang="en-US" dirty="0"/>
              <a:t>Fresco of Isis protecting a man from the Evil Eye, from Pompeii, 1st century AD</a:t>
            </a:r>
          </a:p>
        </p:txBody>
      </p:sp>
      <p:sp>
        <p:nvSpPr>
          <p:cNvPr id="4" name="Text Placeholder 3"/>
          <p:cNvSpPr>
            <a:spLocks noGrp="1"/>
          </p:cNvSpPr>
          <p:nvPr>
            <p:ph type="body" sz="quarter" idx="12"/>
          </p:nvPr>
        </p:nvSpPr>
        <p:spPr/>
        <p:txBody>
          <a:bodyPr/>
          <a:lstStyle/>
          <a:p>
            <a:r>
              <a:rPr lang="en-US" dirty="0"/>
              <a:t>4:7</a:t>
            </a:r>
          </a:p>
        </p:txBody>
      </p:sp>
      <p:sp>
        <p:nvSpPr>
          <p:cNvPr id="2" name="Title 1"/>
          <p:cNvSpPr>
            <a:spLocks noGrp="1"/>
          </p:cNvSpPr>
          <p:nvPr>
            <p:ph type="title"/>
          </p:nvPr>
        </p:nvSpPr>
        <p:spPr/>
        <p:txBody>
          <a:bodyPr/>
          <a:lstStyle/>
          <a:p>
            <a:r>
              <a:rPr lang="en-US" dirty="0"/>
              <a:t>Have nothing to do with worldly fables</a:t>
            </a:r>
          </a:p>
        </p:txBody>
      </p:sp>
    </p:spTree>
    <p:extLst>
      <p:ext uri="{BB962C8B-B14F-4D97-AF65-F5344CB8AC3E}">
        <p14:creationId xmlns:p14="http://schemas.microsoft.com/office/powerpoint/2010/main" val="1089540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C4D69D-DC7F-BBA2-AE94-04A80316B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392" y="0"/>
            <a:ext cx="12015216" cy="10287000"/>
          </a:xfrm>
          <a:prstGeom prst="rect">
            <a:avLst/>
          </a:prstGeom>
        </p:spPr>
      </p:pic>
      <p:sp>
        <p:nvSpPr>
          <p:cNvPr id="3" name="Text Placeholder 2"/>
          <p:cNvSpPr>
            <a:spLocks noGrp="1"/>
          </p:cNvSpPr>
          <p:nvPr>
            <p:ph type="body" sz="quarter" idx="10"/>
          </p:nvPr>
        </p:nvSpPr>
        <p:spPr/>
        <p:txBody>
          <a:bodyPr/>
          <a:lstStyle/>
          <a:p>
            <a:r>
              <a:rPr lang="en-US" dirty="0"/>
              <a:t>Marble head of an old woman, Roman era</a:t>
            </a:r>
          </a:p>
        </p:txBody>
      </p:sp>
      <p:sp>
        <p:nvSpPr>
          <p:cNvPr id="4" name="Text Placeholder 3"/>
          <p:cNvSpPr>
            <a:spLocks noGrp="1"/>
          </p:cNvSpPr>
          <p:nvPr>
            <p:ph type="body" sz="quarter" idx="12"/>
          </p:nvPr>
        </p:nvSpPr>
        <p:spPr/>
        <p:txBody>
          <a:bodyPr/>
          <a:lstStyle/>
          <a:p>
            <a:r>
              <a:rPr lang="en-US" dirty="0"/>
              <a:t>4:7</a:t>
            </a:r>
          </a:p>
        </p:txBody>
      </p:sp>
      <p:sp>
        <p:nvSpPr>
          <p:cNvPr id="2" name="Title 1"/>
          <p:cNvSpPr>
            <a:spLocks noGrp="1"/>
          </p:cNvSpPr>
          <p:nvPr>
            <p:ph type="title"/>
          </p:nvPr>
        </p:nvSpPr>
        <p:spPr/>
        <p:txBody>
          <a:bodyPr/>
          <a:lstStyle/>
          <a:p>
            <a:r>
              <a:rPr lang="en-US" dirty="0"/>
              <a:t>Have nothing to do with worldly fables and old wives’ tales</a:t>
            </a:r>
          </a:p>
        </p:txBody>
      </p:sp>
    </p:spTree>
    <p:extLst>
      <p:ext uri="{BB962C8B-B14F-4D97-AF65-F5344CB8AC3E}">
        <p14:creationId xmlns:p14="http://schemas.microsoft.com/office/powerpoint/2010/main" val="2830300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F43438-2C76-9BE5-26D6-14AD4960C076}"/>
              </a:ext>
            </a:extLst>
          </p:cNvPr>
          <p:cNvPicPr>
            <a:picLocks noChangeAspect="1"/>
          </p:cNvPicPr>
          <p:nvPr/>
        </p:nvPicPr>
        <p:blipFill rotWithShape="1">
          <a:blip r:embed="rId3">
            <a:extLst>
              <a:ext uri="{28A0092B-C50C-407E-A947-70E740481C1C}">
                <a14:useLocalDpi xmlns:a14="http://schemas.microsoft.com/office/drawing/2010/main" val="0"/>
              </a:ext>
            </a:extLst>
          </a:blip>
          <a:srcRect b="494"/>
          <a:stretch/>
        </p:blipFill>
        <p:spPr>
          <a:xfrm>
            <a:off x="0" y="50799"/>
            <a:ext cx="18288000" cy="10236201"/>
          </a:xfrm>
          <a:prstGeom prst="rect">
            <a:avLst/>
          </a:prstGeom>
        </p:spPr>
      </p:pic>
      <p:sp>
        <p:nvSpPr>
          <p:cNvPr id="3" name="Text Placeholder 2"/>
          <p:cNvSpPr>
            <a:spLocks noGrp="1"/>
          </p:cNvSpPr>
          <p:nvPr>
            <p:ph type="body" sz="quarter" idx="10"/>
          </p:nvPr>
        </p:nvSpPr>
        <p:spPr/>
        <p:txBody>
          <a:bodyPr/>
          <a:lstStyle/>
          <a:p>
            <a:r>
              <a:rPr lang="en-US" dirty="0"/>
              <a:t>Statue of an old woman, 1st century AD</a:t>
            </a:r>
          </a:p>
        </p:txBody>
      </p:sp>
      <p:sp>
        <p:nvSpPr>
          <p:cNvPr id="4" name="Text Placeholder 3"/>
          <p:cNvSpPr>
            <a:spLocks noGrp="1"/>
          </p:cNvSpPr>
          <p:nvPr>
            <p:ph type="body" sz="quarter" idx="12"/>
          </p:nvPr>
        </p:nvSpPr>
        <p:spPr/>
        <p:txBody>
          <a:bodyPr/>
          <a:lstStyle/>
          <a:p>
            <a:r>
              <a:rPr lang="en-US" dirty="0"/>
              <a:t>4:7</a:t>
            </a:r>
          </a:p>
        </p:txBody>
      </p:sp>
      <p:sp>
        <p:nvSpPr>
          <p:cNvPr id="2" name="Title 1"/>
          <p:cNvSpPr>
            <a:spLocks noGrp="1"/>
          </p:cNvSpPr>
          <p:nvPr>
            <p:ph type="title"/>
          </p:nvPr>
        </p:nvSpPr>
        <p:spPr/>
        <p:txBody>
          <a:bodyPr/>
          <a:lstStyle/>
          <a:p>
            <a:r>
              <a:rPr lang="en-US" dirty="0"/>
              <a:t>Have nothing to do with worldly fables and old wives’ tales</a:t>
            </a:r>
          </a:p>
        </p:txBody>
      </p:sp>
    </p:spTree>
    <p:extLst>
      <p:ext uri="{BB962C8B-B14F-4D97-AF65-F5344CB8AC3E}">
        <p14:creationId xmlns:p14="http://schemas.microsoft.com/office/powerpoint/2010/main" val="1381311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53F2D8-F708-E57D-5395-093749886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Mosaic depicting men exercising, from a gymnasium at Ostia, Roman period</a:t>
            </a:r>
          </a:p>
        </p:txBody>
      </p:sp>
      <p:sp>
        <p:nvSpPr>
          <p:cNvPr id="4" name="Text Placeholder 3"/>
          <p:cNvSpPr>
            <a:spLocks noGrp="1"/>
          </p:cNvSpPr>
          <p:nvPr>
            <p:ph type="body" sz="quarter" idx="12"/>
          </p:nvPr>
        </p:nvSpPr>
        <p:spPr/>
        <p:txBody>
          <a:bodyPr/>
          <a:lstStyle/>
          <a:p>
            <a:r>
              <a:rPr lang="en-US" dirty="0"/>
              <a:t>4:7</a:t>
            </a:r>
          </a:p>
        </p:txBody>
      </p:sp>
      <p:sp>
        <p:nvSpPr>
          <p:cNvPr id="2" name="Title 1"/>
          <p:cNvSpPr>
            <a:spLocks noGrp="1"/>
          </p:cNvSpPr>
          <p:nvPr>
            <p:ph type="title"/>
          </p:nvPr>
        </p:nvSpPr>
        <p:spPr/>
        <p:txBody>
          <a:bodyPr/>
          <a:lstStyle/>
          <a:p>
            <a:r>
              <a:rPr lang="en-US" dirty="0"/>
              <a:t>But discipline yourself for the purpose of godliness</a:t>
            </a:r>
          </a:p>
        </p:txBody>
      </p:sp>
    </p:spTree>
    <p:extLst>
      <p:ext uri="{BB962C8B-B14F-4D97-AF65-F5344CB8AC3E}">
        <p14:creationId xmlns:p14="http://schemas.microsoft.com/office/powerpoint/2010/main" val="2383161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sky, mountain&#10;&#10;Description automatically generated">
            <a:extLst>
              <a:ext uri="{FF2B5EF4-FFF2-40B4-BE49-F238E27FC236}">
                <a16:creationId xmlns:a16="http://schemas.microsoft.com/office/drawing/2014/main" id="{9BFB5053-93B7-4D91-6E3B-FD72A6C26D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Man walking down a path between Bethany and the Mount of Olives</a:t>
            </a:r>
          </a:p>
        </p:txBody>
      </p:sp>
      <p:sp>
        <p:nvSpPr>
          <p:cNvPr id="4" name="Text Placeholder 3"/>
          <p:cNvSpPr>
            <a:spLocks noGrp="1"/>
          </p:cNvSpPr>
          <p:nvPr>
            <p:ph type="body" sz="quarter" idx="12"/>
          </p:nvPr>
        </p:nvSpPr>
        <p:spPr/>
        <p:txBody>
          <a:bodyPr/>
          <a:lstStyle/>
          <a:p>
            <a:r>
              <a:rPr lang="en-US" dirty="0"/>
              <a:t>4:1</a:t>
            </a:r>
          </a:p>
        </p:txBody>
      </p:sp>
      <p:sp>
        <p:nvSpPr>
          <p:cNvPr id="2" name="Title 1"/>
          <p:cNvSpPr>
            <a:spLocks noGrp="1"/>
          </p:cNvSpPr>
          <p:nvPr>
            <p:ph type="title"/>
          </p:nvPr>
        </p:nvSpPr>
        <p:spPr/>
        <p:txBody>
          <a:bodyPr/>
          <a:lstStyle/>
          <a:p>
            <a:r>
              <a:rPr lang="en-US" dirty="0"/>
              <a:t>The Spirit expressly says that in the latter times some will fall away from the truth</a:t>
            </a:r>
          </a:p>
        </p:txBody>
      </p:sp>
    </p:spTree>
    <p:extLst>
      <p:ext uri="{BB962C8B-B14F-4D97-AF65-F5344CB8AC3E}">
        <p14:creationId xmlns:p14="http://schemas.microsoft.com/office/powerpoint/2010/main" val="706701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6AA094-1288-ACDA-7DE1-D5D8069636D3}"/>
              </a:ext>
            </a:extLst>
          </p:cNvPr>
          <p:cNvPicPr>
            <a:picLocks noChangeAspect="1"/>
          </p:cNvPicPr>
          <p:nvPr/>
        </p:nvPicPr>
        <p:blipFill rotWithShape="1">
          <a:blip r:embed="rId3">
            <a:extLst>
              <a:ext uri="{28A0092B-C50C-407E-A947-70E740481C1C}">
                <a14:useLocalDpi xmlns:a14="http://schemas.microsoft.com/office/drawing/2010/main" val="0"/>
              </a:ext>
            </a:extLst>
          </a:blip>
          <a:srcRect t="18210"/>
          <a:stretch/>
        </p:blipFill>
        <p:spPr>
          <a:xfrm>
            <a:off x="0" y="318052"/>
            <a:ext cx="18288000" cy="9968948"/>
          </a:xfrm>
          <a:prstGeom prst="rect">
            <a:avLst/>
          </a:prstGeom>
        </p:spPr>
      </p:pic>
      <p:sp>
        <p:nvSpPr>
          <p:cNvPr id="3" name="Text Placeholder 2"/>
          <p:cNvSpPr>
            <a:spLocks noGrp="1"/>
          </p:cNvSpPr>
          <p:nvPr>
            <p:ph type="body" sz="quarter" idx="10"/>
          </p:nvPr>
        </p:nvSpPr>
        <p:spPr/>
        <p:txBody>
          <a:bodyPr/>
          <a:lstStyle/>
          <a:p>
            <a:r>
              <a:rPr lang="en-US" dirty="0"/>
              <a:t>Mosaic depicting women exercising, from the Villa </a:t>
            </a:r>
            <a:r>
              <a:rPr lang="en-US" dirty="0" err="1"/>
              <a:t>Romana</a:t>
            </a:r>
            <a:r>
              <a:rPr lang="en-US" dirty="0"/>
              <a:t> del </a:t>
            </a:r>
            <a:r>
              <a:rPr lang="en-US" dirty="0" err="1"/>
              <a:t>Casale</a:t>
            </a:r>
            <a:r>
              <a:rPr lang="en-US" dirty="0"/>
              <a:t>, 4th century AD</a:t>
            </a:r>
          </a:p>
        </p:txBody>
      </p:sp>
      <p:sp>
        <p:nvSpPr>
          <p:cNvPr id="4" name="Text Placeholder 3"/>
          <p:cNvSpPr>
            <a:spLocks noGrp="1"/>
          </p:cNvSpPr>
          <p:nvPr>
            <p:ph type="body" sz="quarter" idx="12"/>
          </p:nvPr>
        </p:nvSpPr>
        <p:spPr/>
        <p:txBody>
          <a:bodyPr/>
          <a:lstStyle/>
          <a:p>
            <a:r>
              <a:rPr lang="en-US" dirty="0"/>
              <a:t>4:7</a:t>
            </a:r>
          </a:p>
        </p:txBody>
      </p:sp>
      <p:sp>
        <p:nvSpPr>
          <p:cNvPr id="2" name="Title 1"/>
          <p:cNvSpPr>
            <a:spLocks noGrp="1"/>
          </p:cNvSpPr>
          <p:nvPr>
            <p:ph type="title"/>
          </p:nvPr>
        </p:nvSpPr>
        <p:spPr/>
        <p:txBody>
          <a:bodyPr/>
          <a:lstStyle/>
          <a:p>
            <a:r>
              <a:rPr lang="en-US" dirty="0"/>
              <a:t>But discipline yourself for the purpose of godliness</a:t>
            </a:r>
          </a:p>
        </p:txBody>
      </p:sp>
    </p:spTree>
    <p:extLst>
      <p:ext uri="{BB962C8B-B14F-4D97-AF65-F5344CB8AC3E}">
        <p14:creationId xmlns:p14="http://schemas.microsoft.com/office/powerpoint/2010/main" val="2031448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4343EF-5201-621A-5633-6A2F95BD3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Gymnasium at Ephesus</a:t>
            </a:r>
          </a:p>
        </p:txBody>
      </p:sp>
      <p:sp>
        <p:nvSpPr>
          <p:cNvPr id="4" name="Text Placeholder 3"/>
          <p:cNvSpPr>
            <a:spLocks noGrp="1"/>
          </p:cNvSpPr>
          <p:nvPr>
            <p:ph type="body" sz="quarter" idx="12"/>
          </p:nvPr>
        </p:nvSpPr>
        <p:spPr/>
        <p:txBody>
          <a:bodyPr/>
          <a:lstStyle/>
          <a:p>
            <a:r>
              <a:rPr lang="en-US" dirty="0"/>
              <a:t>4:7</a:t>
            </a:r>
          </a:p>
        </p:txBody>
      </p:sp>
      <p:sp>
        <p:nvSpPr>
          <p:cNvPr id="2" name="Title 1"/>
          <p:cNvSpPr>
            <a:spLocks noGrp="1"/>
          </p:cNvSpPr>
          <p:nvPr>
            <p:ph type="title"/>
          </p:nvPr>
        </p:nvSpPr>
        <p:spPr/>
        <p:txBody>
          <a:bodyPr/>
          <a:lstStyle/>
          <a:p>
            <a:r>
              <a:rPr lang="en-US" dirty="0"/>
              <a:t>But discipline yourself for the purpose of godliness</a:t>
            </a:r>
          </a:p>
        </p:txBody>
      </p:sp>
    </p:spTree>
    <p:extLst>
      <p:ext uri="{BB962C8B-B14F-4D97-AF65-F5344CB8AC3E}">
        <p14:creationId xmlns:p14="http://schemas.microsoft.com/office/powerpoint/2010/main" val="567443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1FA78E-40FC-CF10-45CE-B629C8EA4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Two “widow’s mites”</a:t>
            </a:r>
          </a:p>
        </p:txBody>
      </p:sp>
      <p:sp>
        <p:nvSpPr>
          <p:cNvPr id="4" name="Text Placeholder 3"/>
          <p:cNvSpPr>
            <a:spLocks noGrp="1"/>
          </p:cNvSpPr>
          <p:nvPr>
            <p:ph type="body" sz="quarter" idx="12"/>
          </p:nvPr>
        </p:nvSpPr>
        <p:spPr/>
        <p:txBody>
          <a:bodyPr/>
          <a:lstStyle/>
          <a:p>
            <a:r>
              <a:rPr lang="en-US"/>
              <a:t>4:8</a:t>
            </a:r>
            <a:endParaRPr lang="en-US" dirty="0"/>
          </a:p>
        </p:txBody>
      </p:sp>
      <p:sp>
        <p:nvSpPr>
          <p:cNvPr id="2" name="Title 1"/>
          <p:cNvSpPr>
            <a:spLocks noGrp="1"/>
          </p:cNvSpPr>
          <p:nvPr>
            <p:ph type="title"/>
          </p:nvPr>
        </p:nvSpPr>
        <p:spPr/>
        <p:txBody>
          <a:bodyPr/>
          <a:lstStyle/>
          <a:p>
            <a:r>
              <a:rPr lang="en-US" dirty="0"/>
              <a:t>Bodily exercise is of little benefit</a:t>
            </a:r>
          </a:p>
        </p:txBody>
      </p:sp>
    </p:spTree>
    <p:extLst>
      <p:ext uri="{BB962C8B-B14F-4D97-AF65-F5344CB8AC3E}">
        <p14:creationId xmlns:p14="http://schemas.microsoft.com/office/powerpoint/2010/main" val="2164376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D49A2F-2770-F698-668D-B7CECF525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180" y="0"/>
            <a:ext cx="13121640" cy="10287000"/>
          </a:xfrm>
          <a:prstGeom prst="rect">
            <a:avLst/>
          </a:prstGeom>
        </p:spPr>
      </p:pic>
      <p:sp>
        <p:nvSpPr>
          <p:cNvPr id="3" name="Text Placeholder 2"/>
          <p:cNvSpPr>
            <a:spLocks noGrp="1"/>
          </p:cNvSpPr>
          <p:nvPr>
            <p:ph type="body" sz="quarter" idx="10"/>
          </p:nvPr>
        </p:nvSpPr>
        <p:spPr/>
        <p:txBody>
          <a:bodyPr/>
          <a:lstStyle/>
          <a:p>
            <a:r>
              <a:rPr lang="en-US" dirty="0"/>
              <a:t>Terracotta scene in wrestling school, Roman, from Italy, 1st c AD</a:t>
            </a:r>
          </a:p>
        </p:txBody>
      </p:sp>
      <p:sp>
        <p:nvSpPr>
          <p:cNvPr id="4" name="Text Placeholder 3"/>
          <p:cNvSpPr>
            <a:spLocks noGrp="1"/>
          </p:cNvSpPr>
          <p:nvPr>
            <p:ph type="body" sz="quarter" idx="12"/>
          </p:nvPr>
        </p:nvSpPr>
        <p:spPr/>
        <p:txBody>
          <a:bodyPr/>
          <a:lstStyle/>
          <a:p>
            <a:r>
              <a:rPr lang="en-US" dirty="0"/>
              <a:t>4:8</a:t>
            </a:r>
          </a:p>
        </p:txBody>
      </p:sp>
      <p:sp>
        <p:nvSpPr>
          <p:cNvPr id="2" name="Title 1"/>
          <p:cNvSpPr>
            <a:spLocks noGrp="1"/>
          </p:cNvSpPr>
          <p:nvPr>
            <p:ph type="title"/>
          </p:nvPr>
        </p:nvSpPr>
        <p:spPr/>
        <p:txBody>
          <a:bodyPr/>
          <a:lstStyle/>
          <a:p>
            <a:r>
              <a:rPr lang="en-US" dirty="0"/>
              <a:t>Bodily exercise is of little benefit</a:t>
            </a:r>
          </a:p>
        </p:txBody>
      </p:sp>
    </p:spTree>
    <p:extLst>
      <p:ext uri="{BB962C8B-B14F-4D97-AF65-F5344CB8AC3E}">
        <p14:creationId xmlns:p14="http://schemas.microsoft.com/office/powerpoint/2010/main" val="7754516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7CF3D7-A0F6-7C74-9778-37CCA1EB5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720" y="259318"/>
            <a:ext cx="14864561" cy="9739448"/>
          </a:xfrm>
          <a:prstGeom prst="rect">
            <a:avLst/>
          </a:prstGeom>
        </p:spPr>
      </p:pic>
      <p:sp>
        <p:nvSpPr>
          <p:cNvPr id="3" name="Text Placeholder 2"/>
          <p:cNvSpPr>
            <a:spLocks noGrp="1"/>
          </p:cNvSpPr>
          <p:nvPr>
            <p:ph type="body" sz="quarter" idx="10"/>
          </p:nvPr>
        </p:nvSpPr>
        <p:spPr/>
        <p:txBody>
          <a:bodyPr/>
          <a:lstStyle/>
          <a:p>
            <a:r>
              <a:rPr lang="en-US" dirty="0"/>
              <a:t>Mosaic depicting women exercising, from the Villa </a:t>
            </a:r>
            <a:r>
              <a:rPr lang="en-US" dirty="0" err="1"/>
              <a:t>Romana</a:t>
            </a:r>
            <a:r>
              <a:rPr lang="en-US" dirty="0"/>
              <a:t> del </a:t>
            </a:r>
            <a:r>
              <a:rPr lang="en-US" dirty="0" err="1"/>
              <a:t>Casale</a:t>
            </a:r>
            <a:r>
              <a:rPr lang="en-US" dirty="0"/>
              <a:t>, 4th century AD</a:t>
            </a:r>
          </a:p>
        </p:txBody>
      </p:sp>
      <p:sp>
        <p:nvSpPr>
          <p:cNvPr id="4" name="Text Placeholder 3"/>
          <p:cNvSpPr>
            <a:spLocks noGrp="1"/>
          </p:cNvSpPr>
          <p:nvPr>
            <p:ph type="body" sz="quarter" idx="12"/>
          </p:nvPr>
        </p:nvSpPr>
        <p:spPr/>
        <p:txBody>
          <a:bodyPr/>
          <a:lstStyle/>
          <a:p>
            <a:r>
              <a:rPr lang="en-US" dirty="0"/>
              <a:t>4:8</a:t>
            </a:r>
          </a:p>
        </p:txBody>
      </p:sp>
      <p:sp>
        <p:nvSpPr>
          <p:cNvPr id="2" name="Title 1"/>
          <p:cNvSpPr>
            <a:spLocks noGrp="1"/>
          </p:cNvSpPr>
          <p:nvPr>
            <p:ph type="title"/>
          </p:nvPr>
        </p:nvSpPr>
        <p:spPr/>
        <p:txBody>
          <a:bodyPr/>
          <a:lstStyle/>
          <a:p>
            <a:r>
              <a:rPr lang="en-US" dirty="0"/>
              <a:t>Bodily exercise is of little benefit</a:t>
            </a:r>
          </a:p>
        </p:txBody>
      </p:sp>
    </p:spTree>
    <p:extLst>
      <p:ext uri="{BB962C8B-B14F-4D97-AF65-F5344CB8AC3E}">
        <p14:creationId xmlns:p14="http://schemas.microsoft.com/office/powerpoint/2010/main" val="4235980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text, sky, sign&#10;&#10;Description automatically generated">
            <a:extLst>
              <a:ext uri="{FF2B5EF4-FFF2-40B4-BE49-F238E27FC236}">
                <a16:creationId xmlns:a16="http://schemas.microsoft.com/office/drawing/2014/main" id="{3F477ECD-7DB1-4D56-3E61-8FBEFAF56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a:t>Hiking trail signs in Nahal Tseelim</a:t>
            </a:r>
            <a:endParaRPr lang="en-US" dirty="0"/>
          </a:p>
        </p:txBody>
      </p:sp>
      <p:sp>
        <p:nvSpPr>
          <p:cNvPr id="4" name="Text Placeholder 3"/>
          <p:cNvSpPr>
            <a:spLocks noGrp="1"/>
          </p:cNvSpPr>
          <p:nvPr>
            <p:ph type="body" sz="quarter" idx="12"/>
          </p:nvPr>
        </p:nvSpPr>
        <p:spPr/>
        <p:txBody>
          <a:bodyPr/>
          <a:lstStyle/>
          <a:p>
            <a:r>
              <a:rPr lang="en-US"/>
              <a:t>4:8</a:t>
            </a:r>
            <a:endParaRPr lang="en-US" dirty="0"/>
          </a:p>
        </p:txBody>
      </p:sp>
      <p:sp>
        <p:nvSpPr>
          <p:cNvPr id="2" name="Title 1"/>
          <p:cNvSpPr>
            <a:spLocks noGrp="1"/>
          </p:cNvSpPr>
          <p:nvPr>
            <p:ph type="title"/>
          </p:nvPr>
        </p:nvSpPr>
        <p:spPr/>
        <p:txBody>
          <a:bodyPr/>
          <a:lstStyle/>
          <a:p>
            <a:r>
              <a:rPr lang="en-US" dirty="0"/>
              <a:t>Bodily exercise is of little benefit</a:t>
            </a:r>
          </a:p>
        </p:txBody>
      </p:sp>
    </p:spTree>
    <p:extLst>
      <p:ext uri="{BB962C8B-B14F-4D97-AF65-F5344CB8AC3E}">
        <p14:creationId xmlns:p14="http://schemas.microsoft.com/office/powerpoint/2010/main" val="3179285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le of gold coins&#10;&#10;Description automatically generated">
            <a:extLst>
              <a:ext uri="{FF2B5EF4-FFF2-40B4-BE49-F238E27FC236}">
                <a16:creationId xmlns:a16="http://schemas.microsoft.com/office/drawing/2014/main" id="{FE3638E2-2DF1-B14A-7CD4-4D52A2229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Hoard of Roman gold coins, AD 54–160</a:t>
            </a:r>
          </a:p>
        </p:txBody>
      </p:sp>
      <p:sp>
        <p:nvSpPr>
          <p:cNvPr id="4" name="Text Placeholder 3"/>
          <p:cNvSpPr>
            <a:spLocks noGrp="1"/>
          </p:cNvSpPr>
          <p:nvPr>
            <p:ph type="body" sz="quarter" idx="12"/>
          </p:nvPr>
        </p:nvSpPr>
        <p:spPr/>
        <p:txBody>
          <a:bodyPr/>
          <a:lstStyle/>
          <a:p>
            <a:r>
              <a:rPr lang="en-US"/>
              <a:t>4:8</a:t>
            </a:r>
            <a:endParaRPr lang="en-US" dirty="0"/>
          </a:p>
        </p:txBody>
      </p:sp>
      <p:sp>
        <p:nvSpPr>
          <p:cNvPr id="2" name="Title 1"/>
          <p:cNvSpPr>
            <a:spLocks noGrp="1"/>
          </p:cNvSpPr>
          <p:nvPr>
            <p:ph type="title"/>
          </p:nvPr>
        </p:nvSpPr>
        <p:spPr/>
        <p:txBody>
          <a:bodyPr/>
          <a:lstStyle/>
          <a:p>
            <a:r>
              <a:rPr lang="en-US" dirty="0"/>
              <a:t>Bodily exercise is of little benefit, but godliness is profitable for all things</a:t>
            </a:r>
          </a:p>
        </p:txBody>
      </p:sp>
    </p:spTree>
    <p:extLst>
      <p:ext uri="{BB962C8B-B14F-4D97-AF65-F5344CB8AC3E}">
        <p14:creationId xmlns:p14="http://schemas.microsoft.com/office/powerpoint/2010/main" val="36063454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78E4B-4678-561E-0A8A-E7CA79FE1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Limoges artwork plaque depicting three saints rising from the dead, circa AD 1250</a:t>
            </a:r>
          </a:p>
        </p:txBody>
      </p:sp>
      <p:sp>
        <p:nvSpPr>
          <p:cNvPr id="4" name="Text Placeholder 3"/>
          <p:cNvSpPr>
            <a:spLocks noGrp="1"/>
          </p:cNvSpPr>
          <p:nvPr>
            <p:ph type="body" sz="quarter" idx="12"/>
          </p:nvPr>
        </p:nvSpPr>
        <p:spPr/>
        <p:txBody>
          <a:bodyPr/>
          <a:lstStyle/>
          <a:p>
            <a:r>
              <a:rPr lang="en-US"/>
              <a:t>4:8</a:t>
            </a:r>
            <a:endParaRPr lang="en-US" dirty="0"/>
          </a:p>
        </p:txBody>
      </p:sp>
      <p:sp>
        <p:nvSpPr>
          <p:cNvPr id="2" name="Title 1"/>
          <p:cNvSpPr>
            <a:spLocks noGrp="1"/>
          </p:cNvSpPr>
          <p:nvPr>
            <p:ph type="title"/>
          </p:nvPr>
        </p:nvSpPr>
        <p:spPr/>
        <p:txBody>
          <a:bodyPr/>
          <a:lstStyle/>
          <a:p>
            <a:r>
              <a:rPr lang="en-US" dirty="0"/>
              <a:t>Godliness holds promise for the present life and for the life to come</a:t>
            </a:r>
          </a:p>
        </p:txBody>
      </p:sp>
    </p:spTree>
    <p:extLst>
      <p:ext uri="{BB962C8B-B14F-4D97-AF65-F5344CB8AC3E}">
        <p14:creationId xmlns:p14="http://schemas.microsoft.com/office/powerpoint/2010/main" val="3401881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89DA2-E350-6672-F2CF-159B25470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4256" y="0"/>
            <a:ext cx="9619488" cy="10287000"/>
          </a:xfrm>
          <a:prstGeom prst="rect">
            <a:avLst/>
          </a:prstGeom>
        </p:spPr>
      </p:pic>
      <p:sp>
        <p:nvSpPr>
          <p:cNvPr id="3" name="Text Placeholder 2"/>
          <p:cNvSpPr>
            <a:spLocks noGrp="1"/>
          </p:cNvSpPr>
          <p:nvPr>
            <p:ph type="body" sz="quarter" idx="10"/>
          </p:nvPr>
        </p:nvSpPr>
        <p:spPr/>
        <p:txBody>
          <a:bodyPr/>
          <a:lstStyle/>
          <a:p>
            <a:r>
              <a:rPr lang="en-US" dirty="0"/>
              <a:t>Reconstruction of Roman burial, deceased with grave goods, from Merida</a:t>
            </a:r>
          </a:p>
        </p:txBody>
      </p:sp>
      <p:sp>
        <p:nvSpPr>
          <p:cNvPr id="4" name="Text Placeholder 3"/>
          <p:cNvSpPr>
            <a:spLocks noGrp="1"/>
          </p:cNvSpPr>
          <p:nvPr>
            <p:ph type="body" sz="quarter" idx="12"/>
          </p:nvPr>
        </p:nvSpPr>
        <p:spPr/>
        <p:txBody>
          <a:bodyPr/>
          <a:lstStyle/>
          <a:p>
            <a:r>
              <a:rPr lang="en-US"/>
              <a:t>4:8</a:t>
            </a:r>
            <a:endParaRPr lang="en-US" dirty="0"/>
          </a:p>
        </p:txBody>
      </p:sp>
      <p:sp>
        <p:nvSpPr>
          <p:cNvPr id="2" name="Title 1"/>
          <p:cNvSpPr>
            <a:spLocks noGrp="1"/>
          </p:cNvSpPr>
          <p:nvPr>
            <p:ph type="title"/>
          </p:nvPr>
        </p:nvSpPr>
        <p:spPr/>
        <p:txBody>
          <a:bodyPr/>
          <a:lstStyle/>
          <a:p>
            <a:r>
              <a:rPr lang="en-US" dirty="0"/>
              <a:t>Godliness holds promise for the present life and for the life to come</a:t>
            </a:r>
          </a:p>
        </p:txBody>
      </p:sp>
    </p:spTree>
    <p:extLst>
      <p:ext uri="{BB962C8B-B14F-4D97-AF65-F5344CB8AC3E}">
        <p14:creationId xmlns:p14="http://schemas.microsoft.com/office/powerpoint/2010/main" val="3166965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A02D42BA-A80E-4196-B333-0AB56E202BDD}"/>
              </a:ext>
            </a:extLst>
          </p:cNvPr>
          <p:cNvPicPr>
            <a:picLocks noChangeAspect="1"/>
          </p:cNvPicPr>
          <p:nvPr/>
        </p:nvPicPr>
        <p:blipFill rotWithShape="1">
          <a:blip r:embed="rId3">
            <a:extLst>
              <a:ext uri="{28A0092B-C50C-407E-A947-70E740481C1C}">
                <a14:useLocalDpi xmlns:a14="http://schemas.microsoft.com/office/drawing/2010/main" val="0"/>
              </a:ext>
            </a:extLst>
          </a:blip>
          <a:srcRect t="10320" b="-4934"/>
          <a:stretch/>
        </p:blipFill>
        <p:spPr>
          <a:xfrm>
            <a:off x="1426562" y="553998"/>
            <a:ext cx="15434877" cy="9733002"/>
          </a:xfrm>
          <a:prstGeom prst="rect">
            <a:avLst/>
          </a:prstGeom>
        </p:spPr>
      </p:pic>
      <p:sp>
        <p:nvSpPr>
          <p:cNvPr id="3" name="Text Placeholder 2"/>
          <p:cNvSpPr>
            <a:spLocks noGrp="1"/>
          </p:cNvSpPr>
          <p:nvPr>
            <p:ph type="body" sz="quarter" idx="10"/>
          </p:nvPr>
        </p:nvSpPr>
        <p:spPr/>
        <p:txBody>
          <a:bodyPr/>
          <a:lstStyle/>
          <a:p>
            <a:r>
              <a:rPr lang="en-US" dirty="0"/>
              <a:t>Fresco of a young man holding a parchment roll, from Herculaneum, 1st century AD</a:t>
            </a:r>
          </a:p>
        </p:txBody>
      </p:sp>
      <p:sp>
        <p:nvSpPr>
          <p:cNvPr id="4" name="Text Placeholder 3"/>
          <p:cNvSpPr>
            <a:spLocks noGrp="1"/>
          </p:cNvSpPr>
          <p:nvPr>
            <p:ph type="body" sz="quarter" idx="12"/>
          </p:nvPr>
        </p:nvSpPr>
        <p:spPr/>
        <p:txBody>
          <a:bodyPr/>
          <a:lstStyle/>
          <a:p>
            <a:r>
              <a:rPr lang="en-US" dirty="0"/>
              <a:t>4:9</a:t>
            </a:r>
          </a:p>
        </p:txBody>
      </p:sp>
      <p:sp>
        <p:nvSpPr>
          <p:cNvPr id="2" name="Title 1"/>
          <p:cNvSpPr>
            <a:spLocks noGrp="1"/>
          </p:cNvSpPr>
          <p:nvPr>
            <p:ph type="title"/>
          </p:nvPr>
        </p:nvSpPr>
        <p:spPr/>
        <p:txBody>
          <a:bodyPr/>
          <a:lstStyle/>
          <a:p>
            <a:r>
              <a:rPr lang="en-US" dirty="0"/>
              <a:t>It is a trustworthy statement and worthy of complete acceptance</a:t>
            </a:r>
          </a:p>
        </p:txBody>
      </p:sp>
    </p:spTree>
    <p:extLst>
      <p:ext uri="{BB962C8B-B14F-4D97-AF65-F5344CB8AC3E}">
        <p14:creationId xmlns:p14="http://schemas.microsoft.com/office/powerpoint/2010/main" val="1213414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992C6E-9426-38E4-39A4-A7CFDD5BA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Rocky ground near the ancient Philistine city of Gath</a:t>
            </a:r>
          </a:p>
        </p:txBody>
      </p:sp>
      <p:sp>
        <p:nvSpPr>
          <p:cNvPr id="4" name="Text Placeholder 3"/>
          <p:cNvSpPr>
            <a:spLocks noGrp="1"/>
          </p:cNvSpPr>
          <p:nvPr>
            <p:ph type="body" sz="quarter" idx="12"/>
          </p:nvPr>
        </p:nvSpPr>
        <p:spPr/>
        <p:txBody>
          <a:bodyPr/>
          <a:lstStyle/>
          <a:p>
            <a:r>
              <a:rPr lang="en-US" dirty="0"/>
              <a:t>4:1</a:t>
            </a:r>
          </a:p>
        </p:txBody>
      </p:sp>
      <p:sp>
        <p:nvSpPr>
          <p:cNvPr id="2" name="Title 1"/>
          <p:cNvSpPr>
            <a:spLocks noGrp="1"/>
          </p:cNvSpPr>
          <p:nvPr>
            <p:ph type="title"/>
          </p:nvPr>
        </p:nvSpPr>
        <p:spPr/>
        <p:txBody>
          <a:bodyPr/>
          <a:lstStyle/>
          <a:p>
            <a:r>
              <a:rPr lang="en-US" dirty="0"/>
              <a:t>The Spirit expressly says that in the latter times some will fall away from the truth</a:t>
            </a:r>
          </a:p>
        </p:txBody>
      </p:sp>
    </p:spTree>
    <p:extLst>
      <p:ext uri="{BB962C8B-B14F-4D97-AF65-F5344CB8AC3E}">
        <p14:creationId xmlns:p14="http://schemas.microsoft.com/office/powerpoint/2010/main" val="41039732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F1335B-AA80-7EA0-2543-3B9A148D8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Man plowing </a:t>
            </a:r>
            <a:r>
              <a:rPr lang="en-US"/>
              <a:t>his vineyard with </a:t>
            </a:r>
            <a:r>
              <a:rPr lang="en-US" dirty="0"/>
              <a:t>a horse, near Mizpah</a:t>
            </a:r>
          </a:p>
        </p:txBody>
      </p:sp>
      <p:sp>
        <p:nvSpPr>
          <p:cNvPr id="4" name="Text Placeholder 3"/>
          <p:cNvSpPr>
            <a:spLocks noGrp="1"/>
          </p:cNvSpPr>
          <p:nvPr>
            <p:ph type="body" sz="quarter" idx="12"/>
          </p:nvPr>
        </p:nvSpPr>
        <p:spPr/>
        <p:txBody>
          <a:bodyPr/>
          <a:lstStyle/>
          <a:p>
            <a:r>
              <a:rPr lang="en-US" dirty="0"/>
              <a:t>4:10</a:t>
            </a:r>
          </a:p>
        </p:txBody>
      </p:sp>
      <p:sp>
        <p:nvSpPr>
          <p:cNvPr id="2" name="Title 1"/>
          <p:cNvSpPr>
            <a:spLocks noGrp="1"/>
          </p:cNvSpPr>
          <p:nvPr>
            <p:ph type="title"/>
          </p:nvPr>
        </p:nvSpPr>
        <p:spPr/>
        <p:txBody>
          <a:bodyPr/>
          <a:lstStyle/>
          <a:p>
            <a:r>
              <a:rPr lang="en-US" dirty="0"/>
              <a:t>This is what we labor and strive for, having fixed our hope on the living God</a:t>
            </a:r>
          </a:p>
        </p:txBody>
      </p:sp>
    </p:spTree>
    <p:extLst>
      <p:ext uri="{BB962C8B-B14F-4D97-AF65-F5344CB8AC3E}">
        <p14:creationId xmlns:p14="http://schemas.microsoft.com/office/powerpoint/2010/main" val="4169627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rhinoceros&#10;&#10;Description automatically generated with low confidence">
            <a:extLst>
              <a:ext uri="{FF2B5EF4-FFF2-40B4-BE49-F238E27FC236}">
                <a16:creationId xmlns:a16="http://schemas.microsoft.com/office/drawing/2014/main" id="{09CB1143-0EFD-EDB3-70D8-EFF68C3C9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Plowing scene on a Roman funerary stela, 1st century AD</a:t>
            </a:r>
          </a:p>
        </p:txBody>
      </p:sp>
      <p:sp>
        <p:nvSpPr>
          <p:cNvPr id="4" name="Text Placeholder 3"/>
          <p:cNvSpPr>
            <a:spLocks noGrp="1"/>
          </p:cNvSpPr>
          <p:nvPr>
            <p:ph type="body" sz="quarter" idx="12"/>
          </p:nvPr>
        </p:nvSpPr>
        <p:spPr/>
        <p:txBody>
          <a:bodyPr/>
          <a:lstStyle/>
          <a:p>
            <a:r>
              <a:rPr lang="en-US" dirty="0"/>
              <a:t>4:10</a:t>
            </a:r>
          </a:p>
        </p:txBody>
      </p:sp>
      <p:sp>
        <p:nvSpPr>
          <p:cNvPr id="2" name="Title 1"/>
          <p:cNvSpPr>
            <a:spLocks noGrp="1"/>
          </p:cNvSpPr>
          <p:nvPr>
            <p:ph type="title"/>
          </p:nvPr>
        </p:nvSpPr>
        <p:spPr/>
        <p:txBody>
          <a:bodyPr/>
          <a:lstStyle/>
          <a:p>
            <a:r>
              <a:rPr lang="en-US" dirty="0"/>
              <a:t>This is what we labor and strive for, having fixed our hope on the living God</a:t>
            </a:r>
          </a:p>
        </p:txBody>
      </p:sp>
    </p:spTree>
    <p:extLst>
      <p:ext uri="{BB962C8B-B14F-4D97-AF65-F5344CB8AC3E}">
        <p14:creationId xmlns:p14="http://schemas.microsoft.com/office/powerpoint/2010/main" val="1661480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lizards on a rock&#10;&#10;Description automatically generated with low confidence">
            <a:extLst>
              <a:ext uri="{FF2B5EF4-FFF2-40B4-BE49-F238E27FC236}">
                <a16:creationId xmlns:a16="http://schemas.microsoft.com/office/drawing/2014/main" id="{95BDC6CF-CE24-37F4-B689-C796BAF0F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Bronze Greek basin with wrestlers on the rim, Late Archaic period, circa 500 BC</a:t>
            </a:r>
          </a:p>
        </p:txBody>
      </p:sp>
      <p:sp>
        <p:nvSpPr>
          <p:cNvPr id="4" name="Text Placeholder 3"/>
          <p:cNvSpPr>
            <a:spLocks noGrp="1"/>
          </p:cNvSpPr>
          <p:nvPr>
            <p:ph type="body" sz="quarter" idx="12"/>
          </p:nvPr>
        </p:nvSpPr>
        <p:spPr/>
        <p:txBody>
          <a:bodyPr/>
          <a:lstStyle/>
          <a:p>
            <a:r>
              <a:rPr lang="en-US" dirty="0"/>
              <a:t>4:10</a:t>
            </a:r>
          </a:p>
        </p:txBody>
      </p:sp>
      <p:sp>
        <p:nvSpPr>
          <p:cNvPr id="2" name="Title 1"/>
          <p:cNvSpPr>
            <a:spLocks noGrp="1"/>
          </p:cNvSpPr>
          <p:nvPr>
            <p:ph type="title"/>
          </p:nvPr>
        </p:nvSpPr>
        <p:spPr/>
        <p:txBody>
          <a:bodyPr/>
          <a:lstStyle/>
          <a:p>
            <a:r>
              <a:rPr lang="en-US" dirty="0"/>
              <a:t>This is what we labor and strive for, having fixed our hope on the living God</a:t>
            </a:r>
          </a:p>
        </p:txBody>
      </p:sp>
    </p:spTree>
    <p:extLst>
      <p:ext uri="{BB962C8B-B14F-4D97-AF65-F5344CB8AC3E}">
        <p14:creationId xmlns:p14="http://schemas.microsoft.com/office/powerpoint/2010/main" val="2582165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art, museum, jar&#10;&#10;Description automatically generated">
            <a:extLst>
              <a:ext uri="{FF2B5EF4-FFF2-40B4-BE49-F238E27FC236}">
                <a16:creationId xmlns:a16="http://schemas.microsoft.com/office/drawing/2014/main" id="{38D4764C-EE76-DE34-1080-0549715FF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Attic Greek black-figure Panathenaic prize amphora with runners, circa 530 BC</a:t>
            </a:r>
          </a:p>
        </p:txBody>
      </p:sp>
      <p:sp>
        <p:nvSpPr>
          <p:cNvPr id="4" name="Text Placeholder 3"/>
          <p:cNvSpPr>
            <a:spLocks noGrp="1"/>
          </p:cNvSpPr>
          <p:nvPr>
            <p:ph type="body" sz="quarter" idx="12"/>
          </p:nvPr>
        </p:nvSpPr>
        <p:spPr/>
        <p:txBody>
          <a:bodyPr/>
          <a:lstStyle/>
          <a:p>
            <a:r>
              <a:rPr lang="en-US" dirty="0"/>
              <a:t>4:10</a:t>
            </a:r>
          </a:p>
        </p:txBody>
      </p:sp>
      <p:sp>
        <p:nvSpPr>
          <p:cNvPr id="2" name="Title 1"/>
          <p:cNvSpPr>
            <a:spLocks noGrp="1"/>
          </p:cNvSpPr>
          <p:nvPr>
            <p:ph type="title"/>
          </p:nvPr>
        </p:nvSpPr>
        <p:spPr/>
        <p:txBody>
          <a:bodyPr/>
          <a:lstStyle/>
          <a:p>
            <a:r>
              <a:rPr lang="en-US" dirty="0"/>
              <a:t>This is what we labor and strive for, having fixed our hope on the living God</a:t>
            </a:r>
          </a:p>
        </p:txBody>
      </p:sp>
      <p:sp>
        <p:nvSpPr>
          <p:cNvPr id="5" name="Rectangle: Rounded Corners 4">
            <a:extLst>
              <a:ext uri="{FF2B5EF4-FFF2-40B4-BE49-F238E27FC236}">
                <a16:creationId xmlns:a16="http://schemas.microsoft.com/office/drawing/2014/main" id="{304517A5-1D69-DC3B-8B2A-61B53D71977A}"/>
              </a:ext>
            </a:extLst>
          </p:cNvPr>
          <p:cNvSpPr/>
          <p:nvPr/>
        </p:nvSpPr>
        <p:spPr>
          <a:xfrm rot="578780">
            <a:off x="12022667" y="4588933"/>
            <a:ext cx="338666" cy="507492"/>
          </a:xfrm>
          <a:prstGeom prst="roundRect">
            <a:avLst/>
          </a:prstGeom>
          <a:solidFill>
            <a:srgbClr val="7463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7D2237B-871D-13F2-9198-C3B558BF2BD3}"/>
              </a:ext>
            </a:extLst>
          </p:cNvPr>
          <p:cNvSpPr/>
          <p:nvPr/>
        </p:nvSpPr>
        <p:spPr>
          <a:xfrm rot="2547362" flipH="1">
            <a:off x="3608116" y="3692550"/>
            <a:ext cx="239145" cy="469051"/>
          </a:xfrm>
          <a:prstGeom prst="roundRect">
            <a:avLst/>
          </a:prstGeom>
          <a:solidFill>
            <a:srgbClr val="5451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215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everal&#10;&#10;Description automatically generated">
            <a:extLst>
              <a:ext uri="{FF2B5EF4-FFF2-40B4-BE49-F238E27FC236}">
                <a16:creationId xmlns:a16="http://schemas.microsoft.com/office/drawing/2014/main" id="{100FD4F7-12D1-EC96-4E92-0AB24A4A1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Roman soldiers fighting in Gerasa hippodrome</a:t>
            </a:r>
          </a:p>
        </p:txBody>
      </p:sp>
      <p:sp>
        <p:nvSpPr>
          <p:cNvPr id="4" name="Text Placeholder 3"/>
          <p:cNvSpPr>
            <a:spLocks noGrp="1"/>
          </p:cNvSpPr>
          <p:nvPr>
            <p:ph type="body" sz="quarter" idx="12"/>
          </p:nvPr>
        </p:nvSpPr>
        <p:spPr/>
        <p:txBody>
          <a:bodyPr/>
          <a:lstStyle/>
          <a:p>
            <a:r>
              <a:rPr lang="en-US" dirty="0"/>
              <a:t>4:10</a:t>
            </a:r>
          </a:p>
        </p:txBody>
      </p:sp>
      <p:sp>
        <p:nvSpPr>
          <p:cNvPr id="2" name="Title 1"/>
          <p:cNvSpPr>
            <a:spLocks noGrp="1"/>
          </p:cNvSpPr>
          <p:nvPr>
            <p:ph type="title"/>
          </p:nvPr>
        </p:nvSpPr>
        <p:spPr/>
        <p:txBody>
          <a:bodyPr/>
          <a:lstStyle/>
          <a:p>
            <a:r>
              <a:rPr lang="en-US" dirty="0"/>
              <a:t>This is what we labor and strive for, having fixed our hope on the living God</a:t>
            </a:r>
          </a:p>
        </p:txBody>
      </p:sp>
    </p:spTree>
    <p:extLst>
      <p:ext uri="{BB962C8B-B14F-4D97-AF65-F5344CB8AC3E}">
        <p14:creationId xmlns:p14="http://schemas.microsoft.com/office/powerpoint/2010/main" val="12189187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BDF186-4D9D-870D-57B7-600B46183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Mosaic with the “</a:t>
            </a:r>
            <a:r>
              <a:rPr lang="en-US" dirty="0" err="1"/>
              <a:t>Ichthus</a:t>
            </a:r>
            <a:r>
              <a:rPr lang="en-US" dirty="0"/>
              <a:t>” symbol, from Beth </a:t>
            </a:r>
            <a:r>
              <a:rPr lang="en-US" dirty="0" err="1"/>
              <a:t>Shean</a:t>
            </a:r>
            <a:r>
              <a:rPr lang="en-US" dirty="0"/>
              <a:t> </a:t>
            </a:r>
          </a:p>
        </p:txBody>
      </p:sp>
      <p:sp>
        <p:nvSpPr>
          <p:cNvPr id="4" name="Text Placeholder 3"/>
          <p:cNvSpPr>
            <a:spLocks noGrp="1"/>
          </p:cNvSpPr>
          <p:nvPr>
            <p:ph type="body" sz="quarter" idx="12"/>
          </p:nvPr>
        </p:nvSpPr>
        <p:spPr/>
        <p:txBody>
          <a:bodyPr/>
          <a:lstStyle/>
          <a:p>
            <a:r>
              <a:rPr lang="en-US" dirty="0"/>
              <a:t>4:10</a:t>
            </a:r>
          </a:p>
        </p:txBody>
      </p:sp>
      <p:sp>
        <p:nvSpPr>
          <p:cNvPr id="2" name="Title 1"/>
          <p:cNvSpPr>
            <a:spLocks noGrp="1"/>
          </p:cNvSpPr>
          <p:nvPr>
            <p:ph type="title"/>
          </p:nvPr>
        </p:nvSpPr>
        <p:spPr/>
        <p:txBody>
          <a:bodyPr/>
          <a:lstStyle/>
          <a:p>
            <a:r>
              <a:rPr lang="en-US" dirty="0"/>
              <a:t>He is the Savior of all men, especially of those who believe</a:t>
            </a:r>
          </a:p>
        </p:txBody>
      </p:sp>
    </p:spTree>
    <p:extLst>
      <p:ext uri="{BB962C8B-B14F-4D97-AF65-F5344CB8AC3E}">
        <p14:creationId xmlns:p14="http://schemas.microsoft.com/office/powerpoint/2010/main" val="22293143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tombstone&#10;&#10;Description automatically generated with medium confidence">
            <a:extLst>
              <a:ext uri="{FF2B5EF4-FFF2-40B4-BE49-F238E27FC236}">
                <a16:creationId xmlns:a16="http://schemas.microsoft.com/office/drawing/2014/main" id="{F7F83239-666D-4F6F-A7ED-B84722A449CE}"/>
              </a:ext>
            </a:extLst>
          </p:cNvPr>
          <p:cNvPicPr>
            <a:picLocks noChangeAspect="1"/>
          </p:cNvPicPr>
          <p:nvPr/>
        </p:nvPicPr>
        <p:blipFill rotWithShape="1">
          <a:blip r:embed="rId3">
            <a:extLst>
              <a:ext uri="{28A0092B-C50C-407E-A947-70E740481C1C}">
                <a14:useLocalDpi xmlns:a14="http://schemas.microsoft.com/office/drawing/2010/main" val="0"/>
              </a:ext>
            </a:extLst>
          </a:blip>
          <a:srcRect b="2167"/>
          <a:stretch/>
        </p:blipFill>
        <p:spPr>
          <a:xfrm>
            <a:off x="2286000" y="222885"/>
            <a:ext cx="13716000" cy="10064115"/>
          </a:xfrm>
          <a:prstGeom prst="rect">
            <a:avLst/>
          </a:prstGeom>
        </p:spPr>
      </p:pic>
      <p:sp>
        <p:nvSpPr>
          <p:cNvPr id="3" name="Text Placeholder 2"/>
          <p:cNvSpPr>
            <a:spLocks noGrp="1"/>
          </p:cNvSpPr>
          <p:nvPr>
            <p:ph type="body" sz="quarter" idx="10"/>
          </p:nvPr>
        </p:nvSpPr>
        <p:spPr/>
        <p:txBody>
          <a:bodyPr/>
          <a:lstStyle/>
          <a:p>
            <a:r>
              <a:rPr lang="en-US" dirty="0"/>
              <a:t>Christian inscription for a young woman</a:t>
            </a:r>
          </a:p>
        </p:txBody>
      </p:sp>
      <p:sp>
        <p:nvSpPr>
          <p:cNvPr id="4" name="Text Placeholder 3"/>
          <p:cNvSpPr>
            <a:spLocks noGrp="1"/>
          </p:cNvSpPr>
          <p:nvPr>
            <p:ph type="body" sz="quarter" idx="12"/>
          </p:nvPr>
        </p:nvSpPr>
        <p:spPr/>
        <p:txBody>
          <a:bodyPr/>
          <a:lstStyle/>
          <a:p>
            <a:r>
              <a:rPr lang="en-US" dirty="0"/>
              <a:t>4:10</a:t>
            </a:r>
          </a:p>
        </p:txBody>
      </p:sp>
      <p:sp>
        <p:nvSpPr>
          <p:cNvPr id="2" name="Title 1"/>
          <p:cNvSpPr>
            <a:spLocks noGrp="1"/>
          </p:cNvSpPr>
          <p:nvPr>
            <p:ph type="title"/>
          </p:nvPr>
        </p:nvSpPr>
        <p:spPr/>
        <p:txBody>
          <a:bodyPr/>
          <a:lstStyle/>
          <a:p>
            <a:r>
              <a:rPr lang="en-US" dirty="0"/>
              <a:t>He is the Savior of all men, especially of those who believe</a:t>
            </a:r>
          </a:p>
        </p:txBody>
      </p:sp>
    </p:spTree>
    <p:extLst>
      <p:ext uri="{BB962C8B-B14F-4D97-AF65-F5344CB8AC3E}">
        <p14:creationId xmlns:p14="http://schemas.microsoft.com/office/powerpoint/2010/main" val="11968155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building material, stone, old&#10;&#10;Description automatically generated">
            <a:extLst>
              <a:ext uri="{FF2B5EF4-FFF2-40B4-BE49-F238E27FC236}">
                <a16:creationId xmlns:a16="http://schemas.microsoft.com/office/drawing/2014/main" id="{3D080054-85BF-477C-BB39-C2D0B622F7F2}"/>
              </a:ext>
            </a:extLst>
          </p:cNvPr>
          <p:cNvPicPr>
            <a:picLocks noChangeAspect="1"/>
          </p:cNvPicPr>
          <p:nvPr/>
        </p:nvPicPr>
        <p:blipFill rotWithShape="1">
          <a:blip r:embed="rId3">
            <a:extLst>
              <a:ext uri="{28A0092B-C50C-407E-A947-70E740481C1C}">
                <a14:useLocalDpi xmlns:a14="http://schemas.microsoft.com/office/drawing/2010/main" val="0"/>
              </a:ext>
            </a:extLst>
          </a:blip>
          <a:srcRect t="2633" b="-1152"/>
          <a:stretch/>
        </p:blipFill>
        <p:spPr>
          <a:xfrm>
            <a:off x="5186789" y="152400"/>
            <a:ext cx="7914425" cy="10134600"/>
          </a:xfrm>
          <a:prstGeom prst="rect">
            <a:avLst/>
          </a:prstGeom>
        </p:spPr>
      </p:pic>
      <p:sp>
        <p:nvSpPr>
          <p:cNvPr id="2" name="Text Placeholder 1">
            <a:extLst>
              <a:ext uri="{FF2B5EF4-FFF2-40B4-BE49-F238E27FC236}">
                <a16:creationId xmlns:a16="http://schemas.microsoft.com/office/drawing/2014/main" id="{4B9988FE-4C65-46F9-B394-A370E972B55C}"/>
              </a:ext>
            </a:extLst>
          </p:cNvPr>
          <p:cNvSpPr>
            <a:spLocks noGrp="1"/>
          </p:cNvSpPr>
          <p:nvPr>
            <p:ph type="body" sz="quarter" idx="10"/>
          </p:nvPr>
        </p:nvSpPr>
        <p:spPr/>
        <p:txBody>
          <a:bodyPr/>
          <a:lstStyle/>
          <a:p>
            <a:r>
              <a:rPr lang="en-US" dirty="0"/>
              <a:t>Sarcophagus with a depiction of Christ as a teacher, late 4th century AD</a:t>
            </a:r>
          </a:p>
        </p:txBody>
      </p:sp>
      <p:sp>
        <p:nvSpPr>
          <p:cNvPr id="3" name="Text Placeholder 2">
            <a:extLst>
              <a:ext uri="{FF2B5EF4-FFF2-40B4-BE49-F238E27FC236}">
                <a16:creationId xmlns:a16="http://schemas.microsoft.com/office/drawing/2014/main" id="{742681FC-5B14-45F5-A473-5850D46C7337}"/>
              </a:ext>
            </a:extLst>
          </p:cNvPr>
          <p:cNvSpPr>
            <a:spLocks noGrp="1"/>
          </p:cNvSpPr>
          <p:nvPr>
            <p:ph type="body" sz="quarter" idx="12"/>
          </p:nvPr>
        </p:nvSpPr>
        <p:spPr/>
        <p:txBody>
          <a:bodyPr/>
          <a:lstStyle/>
          <a:p>
            <a:r>
              <a:rPr lang="en-US" dirty="0"/>
              <a:t>4:11</a:t>
            </a:r>
          </a:p>
        </p:txBody>
      </p:sp>
      <p:sp>
        <p:nvSpPr>
          <p:cNvPr id="4" name="Title 3">
            <a:extLst>
              <a:ext uri="{FF2B5EF4-FFF2-40B4-BE49-F238E27FC236}">
                <a16:creationId xmlns:a16="http://schemas.microsoft.com/office/drawing/2014/main" id="{966BF37A-D29C-421C-87F5-ACB2171FC3FD}"/>
              </a:ext>
            </a:extLst>
          </p:cNvPr>
          <p:cNvSpPr>
            <a:spLocks noGrp="1"/>
          </p:cNvSpPr>
          <p:nvPr>
            <p:ph type="title"/>
          </p:nvPr>
        </p:nvSpPr>
        <p:spPr/>
        <p:txBody>
          <a:bodyPr/>
          <a:lstStyle/>
          <a:p>
            <a:r>
              <a:rPr lang="en-US" dirty="0"/>
              <a:t>These things command and teach</a:t>
            </a:r>
          </a:p>
        </p:txBody>
      </p:sp>
    </p:spTree>
    <p:extLst>
      <p:ext uri="{BB962C8B-B14F-4D97-AF65-F5344CB8AC3E}">
        <p14:creationId xmlns:p14="http://schemas.microsoft.com/office/powerpoint/2010/main" val="42101940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s head&#10;&#10;Description automatically generated with medium confidence">
            <a:extLst>
              <a:ext uri="{FF2B5EF4-FFF2-40B4-BE49-F238E27FC236}">
                <a16:creationId xmlns:a16="http://schemas.microsoft.com/office/drawing/2014/main" id="{B9A1923A-D02B-20A7-89AF-D4F6120DB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340" y="0"/>
            <a:ext cx="10561320" cy="10287000"/>
          </a:xfrm>
          <a:prstGeom prst="rect">
            <a:avLst/>
          </a:prstGeom>
        </p:spPr>
      </p:pic>
      <p:sp>
        <p:nvSpPr>
          <p:cNvPr id="2" name="Text Placeholder 1"/>
          <p:cNvSpPr>
            <a:spLocks noGrp="1"/>
          </p:cNvSpPr>
          <p:nvPr>
            <p:ph type="body" sz="quarter" idx="10"/>
          </p:nvPr>
        </p:nvSpPr>
        <p:spPr/>
        <p:txBody>
          <a:bodyPr/>
          <a:lstStyle/>
          <a:p>
            <a:r>
              <a:rPr lang="en-US" dirty="0"/>
              <a:t>Portrait of Antinous, a companion of Emperor Hadrian, AD 130–138</a:t>
            </a:r>
          </a:p>
        </p:txBody>
      </p:sp>
      <p:sp>
        <p:nvSpPr>
          <p:cNvPr id="3" name="Text Placeholder 2"/>
          <p:cNvSpPr>
            <a:spLocks noGrp="1"/>
          </p:cNvSpPr>
          <p:nvPr>
            <p:ph type="body" sz="quarter" idx="12"/>
          </p:nvPr>
        </p:nvSpPr>
        <p:spPr/>
        <p:txBody>
          <a:bodyPr/>
          <a:lstStyle/>
          <a:p>
            <a:r>
              <a:rPr lang="en-US" dirty="0"/>
              <a:t>4:12</a:t>
            </a:r>
          </a:p>
        </p:txBody>
      </p:sp>
      <p:sp>
        <p:nvSpPr>
          <p:cNvPr id="4" name="Title 3"/>
          <p:cNvSpPr>
            <a:spLocks noGrp="1"/>
          </p:cNvSpPr>
          <p:nvPr>
            <p:ph type="title"/>
          </p:nvPr>
        </p:nvSpPr>
        <p:spPr/>
        <p:txBody>
          <a:bodyPr/>
          <a:lstStyle/>
          <a:p>
            <a:r>
              <a:rPr lang="en-US" dirty="0"/>
              <a:t>Let no one have contempt for your youthfulness</a:t>
            </a:r>
          </a:p>
        </p:txBody>
      </p:sp>
    </p:spTree>
    <p:extLst>
      <p:ext uri="{BB962C8B-B14F-4D97-AF65-F5344CB8AC3E}">
        <p14:creationId xmlns:p14="http://schemas.microsoft.com/office/powerpoint/2010/main" val="14801419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sculpture of two people&#10;&#10;Description automatically generated with low confidence">
            <a:extLst>
              <a:ext uri="{FF2B5EF4-FFF2-40B4-BE49-F238E27FC236}">
                <a16:creationId xmlns:a16="http://schemas.microsoft.com/office/drawing/2014/main" id="{7F3B9B9A-5ABC-D735-2593-83837B22B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068" y="0"/>
            <a:ext cx="12627864" cy="10287000"/>
          </a:xfrm>
          <a:prstGeom prst="rect">
            <a:avLst/>
          </a:prstGeom>
        </p:spPr>
      </p:pic>
      <p:sp>
        <p:nvSpPr>
          <p:cNvPr id="2" name="Text Placeholder 1"/>
          <p:cNvSpPr>
            <a:spLocks noGrp="1"/>
          </p:cNvSpPr>
          <p:nvPr>
            <p:ph type="body" sz="quarter" idx="10"/>
          </p:nvPr>
        </p:nvSpPr>
        <p:spPr/>
        <p:txBody>
          <a:bodyPr/>
          <a:lstStyle/>
          <a:p>
            <a:r>
              <a:rPr lang="en-US" dirty="0"/>
              <a:t>Gravestone of </a:t>
            </a:r>
            <a:r>
              <a:rPr lang="en-US" dirty="0" err="1"/>
              <a:t>Menios</a:t>
            </a:r>
            <a:r>
              <a:rPr lang="en-US" dirty="0"/>
              <a:t>, who is shown with a scroll, from </a:t>
            </a:r>
            <a:r>
              <a:rPr lang="en-US" dirty="0" err="1"/>
              <a:t>Yeldegirmeni</a:t>
            </a:r>
            <a:r>
              <a:rPr lang="en-US" dirty="0"/>
              <a:t>, 3rd century BC</a:t>
            </a:r>
          </a:p>
        </p:txBody>
      </p:sp>
      <p:sp>
        <p:nvSpPr>
          <p:cNvPr id="3" name="Text Placeholder 2"/>
          <p:cNvSpPr>
            <a:spLocks noGrp="1"/>
          </p:cNvSpPr>
          <p:nvPr>
            <p:ph type="body" sz="quarter" idx="12"/>
          </p:nvPr>
        </p:nvSpPr>
        <p:spPr/>
        <p:txBody>
          <a:bodyPr/>
          <a:lstStyle/>
          <a:p>
            <a:r>
              <a:rPr lang="en-US" dirty="0"/>
              <a:t>4:13</a:t>
            </a:r>
          </a:p>
        </p:txBody>
      </p:sp>
      <p:sp>
        <p:nvSpPr>
          <p:cNvPr id="4" name="Title 3"/>
          <p:cNvSpPr>
            <a:spLocks noGrp="1"/>
          </p:cNvSpPr>
          <p:nvPr>
            <p:ph type="title"/>
          </p:nvPr>
        </p:nvSpPr>
        <p:spPr/>
        <p:txBody>
          <a:bodyPr/>
          <a:lstStyle/>
          <a:p>
            <a:r>
              <a:rPr lang="en-US" dirty="0"/>
              <a:t>Until I come, devote yourself to reading, to exhortation, to teaching</a:t>
            </a:r>
          </a:p>
        </p:txBody>
      </p:sp>
    </p:spTree>
    <p:extLst>
      <p:ext uri="{BB962C8B-B14F-4D97-AF65-F5344CB8AC3E}">
        <p14:creationId xmlns:p14="http://schemas.microsoft.com/office/powerpoint/2010/main" val="1511843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tombstone&#10;&#10;Description automatically generated with low confidence">
            <a:extLst>
              <a:ext uri="{FF2B5EF4-FFF2-40B4-BE49-F238E27FC236}">
                <a16:creationId xmlns:a16="http://schemas.microsoft.com/office/drawing/2014/main" id="{504A2FFF-32A9-4B9C-9370-08DDB84AC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272" y="0"/>
            <a:ext cx="7077456" cy="10287000"/>
          </a:xfrm>
          <a:prstGeom prst="rect">
            <a:avLst/>
          </a:prstGeom>
        </p:spPr>
      </p:pic>
      <p:sp>
        <p:nvSpPr>
          <p:cNvPr id="2" name="Text Placeholder 1">
            <a:extLst>
              <a:ext uri="{FF2B5EF4-FFF2-40B4-BE49-F238E27FC236}">
                <a16:creationId xmlns:a16="http://schemas.microsoft.com/office/drawing/2014/main" id="{DEF92D51-ED7F-4331-BBC2-B8C5D4102D2A}"/>
              </a:ext>
            </a:extLst>
          </p:cNvPr>
          <p:cNvSpPr>
            <a:spLocks noGrp="1"/>
          </p:cNvSpPr>
          <p:nvPr>
            <p:ph type="body" sz="quarter" idx="10"/>
          </p:nvPr>
        </p:nvSpPr>
        <p:spPr/>
        <p:txBody>
          <a:bodyPr/>
          <a:lstStyle/>
          <a:p>
            <a:r>
              <a:rPr lang="en-US" dirty="0"/>
              <a:t>Gnostic text, “The Prayer of the Apostle Paul,” from Nag </a:t>
            </a:r>
            <a:r>
              <a:rPr lang="en-US" dirty="0" err="1"/>
              <a:t>Hammadi</a:t>
            </a:r>
            <a:r>
              <a:rPr lang="en-US" dirty="0"/>
              <a:t>, circa AD 200</a:t>
            </a:r>
          </a:p>
        </p:txBody>
      </p:sp>
      <p:sp>
        <p:nvSpPr>
          <p:cNvPr id="3" name="Text Placeholder 2">
            <a:extLst>
              <a:ext uri="{FF2B5EF4-FFF2-40B4-BE49-F238E27FC236}">
                <a16:creationId xmlns:a16="http://schemas.microsoft.com/office/drawing/2014/main" id="{312168B4-B309-4D84-8C3A-9184A24291B4}"/>
              </a:ext>
            </a:extLst>
          </p:cNvPr>
          <p:cNvSpPr>
            <a:spLocks noGrp="1"/>
          </p:cNvSpPr>
          <p:nvPr>
            <p:ph type="body" sz="quarter" idx="12"/>
          </p:nvPr>
        </p:nvSpPr>
        <p:spPr/>
        <p:txBody>
          <a:bodyPr/>
          <a:lstStyle/>
          <a:p>
            <a:r>
              <a:rPr lang="en-US" dirty="0"/>
              <a:t>4:1</a:t>
            </a:r>
          </a:p>
        </p:txBody>
      </p:sp>
      <p:sp>
        <p:nvSpPr>
          <p:cNvPr id="4" name="Title 3">
            <a:extLst>
              <a:ext uri="{FF2B5EF4-FFF2-40B4-BE49-F238E27FC236}">
                <a16:creationId xmlns:a16="http://schemas.microsoft.com/office/drawing/2014/main" id="{AC1DBFA3-E917-4979-9CBD-6F508702F392}"/>
              </a:ext>
            </a:extLst>
          </p:cNvPr>
          <p:cNvSpPr>
            <a:spLocks noGrp="1"/>
          </p:cNvSpPr>
          <p:nvPr>
            <p:ph type="title"/>
          </p:nvPr>
        </p:nvSpPr>
        <p:spPr/>
        <p:txBody>
          <a:bodyPr/>
          <a:lstStyle/>
          <a:p>
            <a:r>
              <a:rPr lang="en-US" dirty="0"/>
              <a:t>Paying attention to deceitful spirits and doctrines of demons</a:t>
            </a:r>
          </a:p>
        </p:txBody>
      </p:sp>
    </p:spTree>
    <p:extLst>
      <p:ext uri="{BB962C8B-B14F-4D97-AF65-F5344CB8AC3E}">
        <p14:creationId xmlns:p14="http://schemas.microsoft.com/office/powerpoint/2010/main" val="803266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08515A-E89E-F23A-85D6-5753FFE30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8288000" cy="10058400"/>
          </a:xfrm>
          <a:prstGeom prst="rect">
            <a:avLst/>
          </a:prstGeom>
        </p:spPr>
      </p:pic>
      <p:sp>
        <p:nvSpPr>
          <p:cNvPr id="2" name="Text Placeholder 1"/>
          <p:cNvSpPr>
            <a:spLocks noGrp="1"/>
          </p:cNvSpPr>
          <p:nvPr>
            <p:ph type="body" sz="quarter" idx="10"/>
          </p:nvPr>
        </p:nvSpPr>
        <p:spPr/>
        <p:txBody>
          <a:bodyPr/>
          <a:lstStyle/>
          <a:p>
            <a:r>
              <a:rPr lang="en-US" dirty="0"/>
              <a:t>Leaf from Papyrus P46, preserving Romans 13:2-11, circa AD 200</a:t>
            </a:r>
          </a:p>
        </p:txBody>
      </p:sp>
      <p:sp>
        <p:nvSpPr>
          <p:cNvPr id="3" name="Text Placeholder 2"/>
          <p:cNvSpPr>
            <a:spLocks noGrp="1"/>
          </p:cNvSpPr>
          <p:nvPr>
            <p:ph type="body" sz="quarter" idx="12"/>
          </p:nvPr>
        </p:nvSpPr>
        <p:spPr/>
        <p:txBody>
          <a:bodyPr/>
          <a:lstStyle/>
          <a:p>
            <a:r>
              <a:rPr lang="en-US" dirty="0"/>
              <a:t>4:13</a:t>
            </a:r>
          </a:p>
        </p:txBody>
      </p:sp>
      <p:sp>
        <p:nvSpPr>
          <p:cNvPr id="4" name="Title 3"/>
          <p:cNvSpPr>
            <a:spLocks noGrp="1"/>
          </p:cNvSpPr>
          <p:nvPr>
            <p:ph type="title"/>
          </p:nvPr>
        </p:nvSpPr>
        <p:spPr/>
        <p:txBody>
          <a:bodyPr/>
          <a:lstStyle/>
          <a:p>
            <a:r>
              <a:rPr lang="en-US" dirty="0"/>
              <a:t>Until I come, devote yourself to reading, to exhortation, to teaching</a:t>
            </a:r>
          </a:p>
        </p:txBody>
      </p:sp>
    </p:spTree>
    <p:extLst>
      <p:ext uri="{BB962C8B-B14F-4D97-AF65-F5344CB8AC3E}">
        <p14:creationId xmlns:p14="http://schemas.microsoft.com/office/powerpoint/2010/main" val="4224823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1DE1D-4725-7406-F7F6-326CE64E2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824" y="0"/>
            <a:ext cx="16532352" cy="10287000"/>
          </a:xfrm>
          <a:prstGeom prst="rect">
            <a:avLst/>
          </a:prstGeom>
        </p:spPr>
      </p:pic>
      <p:sp>
        <p:nvSpPr>
          <p:cNvPr id="2" name="Text Placeholder 1">
            <a:extLst>
              <a:ext uri="{FF2B5EF4-FFF2-40B4-BE49-F238E27FC236}">
                <a16:creationId xmlns:a16="http://schemas.microsoft.com/office/drawing/2014/main" id="{F0448288-FAE1-4E35-A173-0D7C5A9D0ED7}"/>
              </a:ext>
            </a:extLst>
          </p:cNvPr>
          <p:cNvSpPr>
            <a:spLocks noGrp="1"/>
          </p:cNvSpPr>
          <p:nvPr>
            <p:ph type="body" sz="quarter" idx="10"/>
          </p:nvPr>
        </p:nvSpPr>
        <p:spPr/>
        <p:txBody>
          <a:bodyPr/>
          <a:lstStyle/>
          <a:p>
            <a:r>
              <a:rPr lang="en-US" dirty="0"/>
              <a:t>Man laying a hand on his son during a priestly blessing at the Western Wall in Jerusalem</a:t>
            </a:r>
          </a:p>
        </p:txBody>
      </p:sp>
      <p:sp>
        <p:nvSpPr>
          <p:cNvPr id="3" name="Text Placeholder 2">
            <a:extLst>
              <a:ext uri="{FF2B5EF4-FFF2-40B4-BE49-F238E27FC236}">
                <a16:creationId xmlns:a16="http://schemas.microsoft.com/office/drawing/2014/main" id="{6C17B435-C5D3-4D74-AA4F-8AB8941A4941}"/>
              </a:ext>
            </a:extLst>
          </p:cNvPr>
          <p:cNvSpPr>
            <a:spLocks noGrp="1"/>
          </p:cNvSpPr>
          <p:nvPr>
            <p:ph type="body" sz="quarter" idx="12"/>
          </p:nvPr>
        </p:nvSpPr>
        <p:spPr/>
        <p:txBody>
          <a:bodyPr/>
          <a:lstStyle/>
          <a:p>
            <a:r>
              <a:rPr lang="en-US" dirty="0"/>
              <a:t>4:14</a:t>
            </a:r>
          </a:p>
        </p:txBody>
      </p:sp>
      <p:sp>
        <p:nvSpPr>
          <p:cNvPr id="4" name="Title 3">
            <a:extLst>
              <a:ext uri="{FF2B5EF4-FFF2-40B4-BE49-F238E27FC236}">
                <a16:creationId xmlns:a16="http://schemas.microsoft.com/office/drawing/2014/main" id="{4FA749E0-C361-48BC-B0E4-761A433FEE7A}"/>
              </a:ext>
            </a:extLst>
          </p:cNvPr>
          <p:cNvSpPr>
            <a:spLocks noGrp="1"/>
          </p:cNvSpPr>
          <p:nvPr>
            <p:ph type="title"/>
          </p:nvPr>
        </p:nvSpPr>
        <p:spPr/>
        <p:txBody>
          <a:bodyPr/>
          <a:lstStyle/>
          <a:p>
            <a:r>
              <a:rPr lang="en-US" dirty="0"/>
              <a:t>Do not neglect the gift within you, bestowed on you by prophecy and the laying on of hands</a:t>
            </a:r>
          </a:p>
        </p:txBody>
      </p:sp>
    </p:spTree>
    <p:extLst>
      <p:ext uri="{BB962C8B-B14F-4D97-AF65-F5344CB8AC3E}">
        <p14:creationId xmlns:p14="http://schemas.microsoft.com/office/powerpoint/2010/main" val="27131264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leaning on a brick wall&#10;&#10;Description automatically generated with low confidence">
            <a:extLst>
              <a:ext uri="{FF2B5EF4-FFF2-40B4-BE49-F238E27FC236}">
                <a16:creationId xmlns:a16="http://schemas.microsoft.com/office/drawing/2014/main" id="{407FBDA6-B6F0-4AAC-946D-6782AAC75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180" y="0"/>
            <a:ext cx="10835640" cy="10287000"/>
          </a:xfrm>
          <a:prstGeom prst="rect">
            <a:avLst/>
          </a:prstGeom>
        </p:spPr>
      </p:pic>
      <p:sp>
        <p:nvSpPr>
          <p:cNvPr id="2" name="Text Placeholder 1">
            <a:extLst>
              <a:ext uri="{FF2B5EF4-FFF2-40B4-BE49-F238E27FC236}">
                <a16:creationId xmlns:a16="http://schemas.microsoft.com/office/drawing/2014/main" id="{F0448288-FAE1-4E35-A173-0D7C5A9D0ED7}"/>
              </a:ext>
            </a:extLst>
          </p:cNvPr>
          <p:cNvSpPr>
            <a:spLocks noGrp="1"/>
          </p:cNvSpPr>
          <p:nvPr>
            <p:ph type="body" sz="quarter" idx="10"/>
          </p:nvPr>
        </p:nvSpPr>
        <p:spPr/>
        <p:txBody>
          <a:bodyPr/>
          <a:lstStyle/>
          <a:p>
            <a:r>
              <a:rPr lang="en-US" dirty="0"/>
              <a:t>Brick mason working in Tel Aviv, circa 1925</a:t>
            </a:r>
          </a:p>
        </p:txBody>
      </p:sp>
      <p:sp>
        <p:nvSpPr>
          <p:cNvPr id="3" name="Text Placeholder 2">
            <a:extLst>
              <a:ext uri="{FF2B5EF4-FFF2-40B4-BE49-F238E27FC236}">
                <a16:creationId xmlns:a16="http://schemas.microsoft.com/office/drawing/2014/main" id="{6C17B435-C5D3-4D74-AA4F-8AB8941A4941}"/>
              </a:ext>
            </a:extLst>
          </p:cNvPr>
          <p:cNvSpPr>
            <a:spLocks noGrp="1"/>
          </p:cNvSpPr>
          <p:nvPr>
            <p:ph type="body" sz="quarter" idx="12"/>
          </p:nvPr>
        </p:nvSpPr>
        <p:spPr/>
        <p:txBody>
          <a:bodyPr/>
          <a:lstStyle/>
          <a:p>
            <a:r>
              <a:rPr lang="en-US" dirty="0"/>
              <a:t>4:15</a:t>
            </a:r>
          </a:p>
        </p:txBody>
      </p:sp>
      <p:sp>
        <p:nvSpPr>
          <p:cNvPr id="4" name="Title 3">
            <a:extLst>
              <a:ext uri="{FF2B5EF4-FFF2-40B4-BE49-F238E27FC236}">
                <a16:creationId xmlns:a16="http://schemas.microsoft.com/office/drawing/2014/main" id="{4FA749E0-C361-48BC-B0E4-761A433FEE7A}"/>
              </a:ext>
            </a:extLst>
          </p:cNvPr>
          <p:cNvSpPr>
            <a:spLocks noGrp="1"/>
          </p:cNvSpPr>
          <p:nvPr>
            <p:ph type="title"/>
          </p:nvPr>
        </p:nvSpPr>
        <p:spPr/>
        <p:txBody>
          <a:bodyPr/>
          <a:lstStyle/>
          <a:p>
            <a:r>
              <a:rPr lang="en-US" dirty="0"/>
              <a:t>Work carefully in these things, so that your progress may be evident to all</a:t>
            </a:r>
          </a:p>
        </p:txBody>
      </p:sp>
    </p:spTree>
    <p:extLst>
      <p:ext uri="{BB962C8B-B14F-4D97-AF65-F5344CB8AC3E}">
        <p14:creationId xmlns:p14="http://schemas.microsoft.com/office/powerpoint/2010/main" val="9121891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CC7074-8A4F-89F9-4DEB-AB471718B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356" y="0"/>
            <a:ext cx="14877288" cy="10287000"/>
          </a:xfrm>
          <a:prstGeom prst="rect">
            <a:avLst/>
          </a:prstGeom>
        </p:spPr>
      </p:pic>
      <p:sp>
        <p:nvSpPr>
          <p:cNvPr id="2" name="Text Placeholder 1">
            <a:extLst>
              <a:ext uri="{FF2B5EF4-FFF2-40B4-BE49-F238E27FC236}">
                <a16:creationId xmlns:a16="http://schemas.microsoft.com/office/drawing/2014/main" id="{F0448288-FAE1-4E35-A173-0D7C5A9D0ED7}"/>
              </a:ext>
            </a:extLst>
          </p:cNvPr>
          <p:cNvSpPr>
            <a:spLocks noGrp="1"/>
          </p:cNvSpPr>
          <p:nvPr>
            <p:ph type="body" sz="quarter" idx="10"/>
          </p:nvPr>
        </p:nvSpPr>
        <p:spPr/>
        <p:txBody>
          <a:bodyPr/>
          <a:lstStyle/>
          <a:p>
            <a:r>
              <a:rPr lang="en-US" dirty="0"/>
              <a:t>Olive-wood carver in Bethlehem</a:t>
            </a:r>
          </a:p>
        </p:txBody>
      </p:sp>
      <p:sp>
        <p:nvSpPr>
          <p:cNvPr id="3" name="Text Placeholder 2">
            <a:extLst>
              <a:ext uri="{FF2B5EF4-FFF2-40B4-BE49-F238E27FC236}">
                <a16:creationId xmlns:a16="http://schemas.microsoft.com/office/drawing/2014/main" id="{6C17B435-C5D3-4D74-AA4F-8AB8941A4941}"/>
              </a:ext>
            </a:extLst>
          </p:cNvPr>
          <p:cNvSpPr>
            <a:spLocks noGrp="1"/>
          </p:cNvSpPr>
          <p:nvPr>
            <p:ph type="body" sz="quarter" idx="12"/>
          </p:nvPr>
        </p:nvSpPr>
        <p:spPr/>
        <p:txBody>
          <a:bodyPr/>
          <a:lstStyle/>
          <a:p>
            <a:r>
              <a:rPr lang="en-US" dirty="0"/>
              <a:t>4:16</a:t>
            </a:r>
          </a:p>
        </p:txBody>
      </p:sp>
      <p:sp>
        <p:nvSpPr>
          <p:cNvPr id="4" name="Title 3">
            <a:extLst>
              <a:ext uri="{FF2B5EF4-FFF2-40B4-BE49-F238E27FC236}">
                <a16:creationId xmlns:a16="http://schemas.microsoft.com/office/drawing/2014/main" id="{4FA749E0-C361-48BC-B0E4-761A433FEE7A}"/>
              </a:ext>
            </a:extLst>
          </p:cNvPr>
          <p:cNvSpPr>
            <a:spLocks noGrp="1"/>
          </p:cNvSpPr>
          <p:nvPr>
            <p:ph type="title"/>
          </p:nvPr>
        </p:nvSpPr>
        <p:spPr/>
        <p:txBody>
          <a:bodyPr/>
          <a:lstStyle/>
          <a:p>
            <a:r>
              <a:rPr lang="en-US" dirty="0"/>
              <a:t>Pay close attention to yourself and to your teaching</a:t>
            </a:r>
          </a:p>
        </p:txBody>
      </p:sp>
    </p:spTree>
    <p:extLst>
      <p:ext uri="{BB962C8B-B14F-4D97-AF65-F5344CB8AC3E}">
        <p14:creationId xmlns:p14="http://schemas.microsoft.com/office/powerpoint/2010/main" val="8034414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D6AA7-DECB-262C-D7AE-670573358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0448288-FAE1-4E35-A173-0D7C5A9D0ED7}"/>
              </a:ext>
            </a:extLst>
          </p:cNvPr>
          <p:cNvSpPr>
            <a:spLocks noGrp="1"/>
          </p:cNvSpPr>
          <p:nvPr>
            <p:ph type="body" sz="quarter" idx="10"/>
          </p:nvPr>
        </p:nvSpPr>
        <p:spPr/>
        <p:txBody>
          <a:bodyPr/>
          <a:lstStyle/>
          <a:p>
            <a:r>
              <a:rPr lang="en-US" dirty="0"/>
              <a:t>Misfired clay lamps, from Ephesus, circa AD 50–120</a:t>
            </a:r>
          </a:p>
        </p:txBody>
      </p:sp>
      <p:sp>
        <p:nvSpPr>
          <p:cNvPr id="3" name="Text Placeholder 2">
            <a:extLst>
              <a:ext uri="{FF2B5EF4-FFF2-40B4-BE49-F238E27FC236}">
                <a16:creationId xmlns:a16="http://schemas.microsoft.com/office/drawing/2014/main" id="{6C17B435-C5D3-4D74-AA4F-8AB8941A4941}"/>
              </a:ext>
            </a:extLst>
          </p:cNvPr>
          <p:cNvSpPr>
            <a:spLocks noGrp="1"/>
          </p:cNvSpPr>
          <p:nvPr>
            <p:ph type="body" sz="quarter" idx="12"/>
          </p:nvPr>
        </p:nvSpPr>
        <p:spPr/>
        <p:txBody>
          <a:bodyPr/>
          <a:lstStyle/>
          <a:p>
            <a:r>
              <a:rPr lang="en-US" dirty="0"/>
              <a:t>4:16</a:t>
            </a:r>
          </a:p>
        </p:txBody>
      </p:sp>
      <p:sp>
        <p:nvSpPr>
          <p:cNvPr id="4" name="Title 3">
            <a:extLst>
              <a:ext uri="{FF2B5EF4-FFF2-40B4-BE49-F238E27FC236}">
                <a16:creationId xmlns:a16="http://schemas.microsoft.com/office/drawing/2014/main" id="{4FA749E0-C361-48BC-B0E4-761A433FEE7A}"/>
              </a:ext>
            </a:extLst>
          </p:cNvPr>
          <p:cNvSpPr>
            <a:spLocks noGrp="1"/>
          </p:cNvSpPr>
          <p:nvPr>
            <p:ph type="title"/>
          </p:nvPr>
        </p:nvSpPr>
        <p:spPr/>
        <p:txBody>
          <a:bodyPr/>
          <a:lstStyle/>
          <a:p>
            <a:r>
              <a:rPr lang="en-US" dirty="0"/>
              <a:t>Pay close attention to yourself and to your teaching</a:t>
            </a:r>
          </a:p>
        </p:txBody>
      </p:sp>
    </p:spTree>
    <p:extLst>
      <p:ext uri="{BB962C8B-B14F-4D97-AF65-F5344CB8AC3E}">
        <p14:creationId xmlns:p14="http://schemas.microsoft.com/office/powerpoint/2010/main" val="6486991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B285B2-5A05-3FD2-B4ED-35EE222CA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F0448288-FAE1-4E35-A173-0D7C5A9D0ED7}"/>
              </a:ext>
            </a:extLst>
          </p:cNvPr>
          <p:cNvSpPr>
            <a:spLocks noGrp="1"/>
          </p:cNvSpPr>
          <p:nvPr>
            <p:ph type="body" sz="quarter" idx="10"/>
          </p:nvPr>
        </p:nvSpPr>
        <p:spPr/>
        <p:txBody>
          <a:bodyPr/>
          <a:lstStyle/>
          <a:p>
            <a:r>
              <a:rPr lang="en-US" dirty="0"/>
              <a:t>Farmer with a goad in hand, plowing a rocky field with an ox and a donkey</a:t>
            </a:r>
          </a:p>
        </p:txBody>
      </p:sp>
      <p:sp>
        <p:nvSpPr>
          <p:cNvPr id="3" name="Text Placeholder 2">
            <a:extLst>
              <a:ext uri="{FF2B5EF4-FFF2-40B4-BE49-F238E27FC236}">
                <a16:creationId xmlns:a16="http://schemas.microsoft.com/office/drawing/2014/main" id="{6C17B435-C5D3-4D74-AA4F-8AB8941A4941}"/>
              </a:ext>
            </a:extLst>
          </p:cNvPr>
          <p:cNvSpPr>
            <a:spLocks noGrp="1"/>
          </p:cNvSpPr>
          <p:nvPr>
            <p:ph type="body" sz="quarter" idx="12"/>
          </p:nvPr>
        </p:nvSpPr>
        <p:spPr/>
        <p:txBody>
          <a:bodyPr/>
          <a:lstStyle/>
          <a:p>
            <a:r>
              <a:rPr lang="en-US" dirty="0"/>
              <a:t>4:16</a:t>
            </a:r>
          </a:p>
        </p:txBody>
      </p:sp>
      <p:sp>
        <p:nvSpPr>
          <p:cNvPr id="4" name="Title 3">
            <a:extLst>
              <a:ext uri="{FF2B5EF4-FFF2-40B4-BE49-F238E27FC236}">
                <a16:creationId xmlns:a16="http://schemas.microsoft.com/office/drawing/2014/main" id="{4FA749E0-C361-48BC-B0E4-761A433FEE7A}"/>
              </a:ext>
            </a:extLst>
          </p:cNvPr>
          <p:cNvSpPr>
            <a:spLocks noGrp="1"/>
          </p:cNvSpPr>
          <p:nvPr>
            <p:ph type="title"/>
          </p:nvPr>
        </p:nvSpPr>
        <p:spPr/>
        <p:txBody>
          <a:bodyPr/>
          <a:lstStyle/>
          <a:p>
            <a:r>
              <a:rPr lang="en-US" dirty="0"/>
              <a:t>Persevere in these things</a:t>
            </a:r>
          </a:p>
        </p:txBody>
      </p:sp>
    </p:spTree>
    <p:extLst>
      <p:ext uri="{BB962C8B-B14F-4D97-AF65-F5344CB8AC3E}">
        <p14:creationId xmlns:p14="http://schemas.microsoft.com/office/powerpoint/2010/main" val="30960341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artifact, carving, stone carving, relief&#10;&#10;Description automatically generated">
            <a:extLst>
              <a:ext uri="{FF2B5EF4-FFF2-40B4-BE49-F238E27FC236}">
                <a16:creationId xmlns:a16="http://schemas.microsoft.com/office/drawing/2014/main" id="{8D7A6876-F2D1-3E7A-CEA7-E6DC48A25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760" y="0"/>
            <a:ext cx="12984480" cy="10287000"/>
          </a:xfrm>
          <a:prstGeom prst="rect">
            <a:avLst/>
          </a:prstGeom>
        </p:spPr>
      </p:pic>
      <p:sp>
        <p:nvSpPr>
          <p:cNvPr id="3" name="Text Placeholder 2"/>
          <p:cNvSpPr>
            <a:spLocks noGrp="1"/>
          </p:cNvSpPr>
          <p:nvPr>
            <p:ph type="body" sz="quarter" idx="10"/>
          </p:nvPr>
        </p:nvSpPr>
        <p:spPr/>
        <p:txBody>
          <a:bodyPr/>
          <a:lstStyle/>
          <a:p>
            <a:r>
              <a:rPr lang="en-US" dirty="0"/>
              <a:t>Representation of Abraham’s bosom, 13th century AD</a:t>
            </a:r>
          </a:p>
        </p:txBody>
      </p:sp>
      <p:sp>
        <p:nvSpPr>
          <p:cNvPr id="4" name="Text Placeholder 3"/>
          <p:cNvSpPr>
            <a:spLocks noGrp="1"/>
          </p:cNvSpPr>
          <p:nvPr>
            <p:ph type="body" sz="quarter" idx="12"/>
          </p:nvPr>
        </p:nvSpPr>
        <p:spPr/>
        <p:txBody>
          <a:bodyPr/>
          <a:lstStyle/>
          <a:p>
            <a:r>
              <a:rPr lang="en-US" dirty="0"/>
              <a:t>4:16</a:t>
            </a:r>
          </a:p>
        </p:txBody>
      </p:sp>
      <p:sp>
        <p:nvSpPr>
          <p:cNvPr id="2" name="Title 1"/>
          <p:cNvSpPr>
            <a:spLocks noGrp="1"/>
          </p:cNvSpPr>
          <p:nvPr>
            <p:ph type="title"/>
          </p:nvPr>
        </p:nvSpPr>
        <p:spPr/>
        <p:txBody>
          <a:bodyPr/>
          <a:lstStyle/>
          <a:p>
            <a:r>
              <a:rPr lang="en-US" dirty="0"/>
              <a:t>In so doing you will ensure salvation both for yourself and for those who hear you</a:t>
            </a:r>
          </a:p>
        </p:txBody>
      </p:sp>
    </p:spTree>
    <p:extLst>
      <p:ext uri="{BB962C8B-B14F-4D97-AF65-F5344CB8AC3E}">
        <p14:creationId xmlns:p14="http://schemas.microsoft.com/office/powerpoint/2010/main" val="10591445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1470791-CCA9-7F12-56E3-45349A21C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173" y="325698"/>
            <a:ext cx="9329854" cy="9329854"/>
          </a:xfrm>
          <a:prstGeom prst="rect">
            <a:avLst/>
          </a:prstGeom>
        </p:spPr>
      </p:pic>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1,100 slides in PowerPoint format. Available now from BiblePlaces.com.</a:t>
            </a:r>
          </a:p>
        </p:txBody>
      </p:sp>
    </p:spTree>
    <p:extLst>
      <p:ext uri="{BB962C8B-B14F-4D97-AF65-F5344CB8AC3E}">
        <p14:creationId xmlns:p14="http://schemas.microsoft.com/office/powerpoint/2010/main" val="2688519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Kris\Downloads\Nag Hamadi.jpg">
            <a:extLst>
              <a:ext uri="{FF2B5EF4-FFF2-40B4-BE49-F238E27FC236}">
                <a16:creationId xmlns:a16="http://schemas.microsoft.com/office/drawing/2014/main" id="{0E4C23DC-D770-4DB4-8322-FE21AD1B6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40030"/>
            <a:ext cx="13716000" cy="98069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DEF92D51-ED7F-4331-BBC2-B8C5D4102D2A}"/>
              </a:ext>
            </a:extLst>
          </p:cNvPr>
          <p:cNvSpPr>
            <a:spLocks noGrp="1"/>
          </p:cNvSpPr>
          <p:nvPr>
            <p:ph type="body" sz="quarter" idx="10"/>
          </p:nvPr>
        </p:nvSpPr>
        <p:spPr/>
        <p:txBody>
          <a:bodyPr/>
          <a:lstStyle/>
          <a:p>
            <a:r>
              <a:rPr lang="en-US" dirty="0"/>
              <a:t>Gnostic text, “The Prayer of the Apostle Paul,” from Nag </a:t>
            </a:r>
            <a:r>
              <a:rPr lang="en-US" dirty="0" err="1"/>
              <a:t>Hammadi</a:t>
            </a:r>
            <a:r>
              <a:rPr lang="en-US" dirty="0"/>
              <a:t>, circa AD 200</a:t>
            </a:r>
          </a:p>
        </p:txBody>
      </p:sp>
      <p:sp>
        <p:nvSpPr>
          <p:cNvPr id="3" name="Text Placeholder 2">
            <a:extLst>
              <a:ext uri="{FF2B5EF4-FFF2-40B4-BE49-F238E27FC236}">
                <a16:creationId xmlns:a16="http://schemas.microsoft.com/office/drawing/2014/main" id="{312168B4-B309-4D84-8C3A-9184A24291B4}"/>
              </a:ext>
            </a:extLst>
          </p:cNvPr>
          <p:cNvSpPr>
            <a:spLocks noGrp="1"/>
          </p:cNvSpPr>
          <p:nvPr>
            <p:ph type="body" sz="quarter" idx="12"/>
          </p:nvPr>
        </p:nvSpPr>
        <p:spPr/>
        <p:txBody>
          <a:bodyPr/>
          <a:lstStyle/>
          <a:p>
            <a:r>
              <a:rPr lang="en-US" dirty="0"/>
              <a:t>4:1</a:t>
            </a:r>
          </a:p>
        </p:txBody>
      </p:sp>
      <p:sp>
        <p:nvSpPr>
          <p:cNvPr id="4" name="Title 3">
            <a:extLst>
              <a:ext uri="{FF2B5EF4-FFF2-40B4-BE49-F238E27FC236}">
                <a16:creationId xmlns:a16="http://schemas.microsoft.com/office/drawing/2014/main" id="{AC1DBFA3-E917-4979-9CBD-6F508702F392}"/>
              </a:ext>
            </a:extLst>
          </p:cNvPr>
          <p:cNvSpPr>
            <a:spLocks noGrp="1"/>
          </p:cNvSpPr>
          <p:nvPr>
            <p:ph type="title"/>
          </p:nvPr>
        </p:nvSpPr>
        <p:spPr/>
        <p:txBody>
          <a:bodyPr/>
          <a:lstStyle/>
          <a:p>
            <a:r>
              <a:rPr lang="en-US" dirty="0"/>
              <a:t>Paying attention to deceitful spirits and doctrines of demons</a:t>
            </a:r>
          </a:p>
        </p:txBody>
      </p:sp>
      <p:sp>
        <p:nvSpPr>
          <p:cNvPr id="26" name="Rectangle 25">
            <a:extLst>
              <a:ext uri="{FF2B5EF4-FFF2-40B4-BE49-F238E27FC236}">
                <a16:creationId xmlns:a16="http://schemas.microsoft.com/office/drawing/2014/main" id="{61418584-C920-4388-B86E-8588843DE0A9}"/>
              </a:ext>
            </a:extLst>
          </p:cNvPr>
          <p:cNvSpPr/>
          <p:nvPr/>
        </p:nvSpPr>
        <p:spPr>
          <a:xfrm>
            <a:off x="8991602" y="4876802"/>
            <a:ext cx="6814457" cy="1937657"/>
          </a:xfrm>
          <a:prstGeom prst="rect">
            <a:avLst/>
          </a:prstGeom>
          <a:noFill/>
          <a:ln w="50800">
            <a:solidFill>
              <a:srgbClr val="FEFF00"/>
            </a:solidFill>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3849706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D3E00E-7C27-D011-160D-9A9B89935FCA}"/>
              </a:ext>
            </a:extLst>
          </p:cNvPr>
          <p:cNvPicPr>
            <a:picLocks noChangeAspect="1"/>
          </p:cNvPicPr>
          <p:nvPr/>
        </p:nvPicPr>
        <p:blipFill rotWithShape="1">
          <a:blip r:embed="rId3">
            <a:extLst>
              <a:ext uri="{28A0092B-C50C-407E-A947-70E740481C1C}">
                <a14:useLocalDpi xmlns:a14="http://schemas.microsoft.com/office/drawing/2010/main" val="0"/>
              </a:ext>
            </a:extLst>
          </a:blip>
          <a:srcRect b="4849"/>
          <a:stretch/>
        </p:blipFill>
        <p:spPr>
          <a:xfrm>
            <a:off x="0" y="353294"/>
            <a:ext cx="18288000" cy="9788233"/>
          </a:xfrm>
          <a:prstGeom prst="rect">
            <a:avLst/>
          </a:prstGeom>
        </p:spPr>
      </p:pic>
      <p:sp>
        <p:nvSpPr>
          <p:cNvPr id="2" name="Text Placeholder 1">
            <a:extLst>
              <a:ext uri="{FF2B5EF4-FFF2-40B4-BE49-F238E27FC236}">
                <a16:creationId xmlns:a16="http://schemas.microsoft.com/office/drawing/2014/main" id="{47E23EE6-FA6D-4031-AC4D-4C5A0A530D82}"/>
              </a:ext>
            </a:extLst>
          </p:cNvPr>
          <p:cNvSpPr>
            <a:spLocks noGrp="1"/>
          </p:cNvSpPr>
          <p:nvPr>
            <p:ph type="body" sz="quarter" idx="10"/>
          </p:nvPr>
        </p:nvSpPr>
        <p:spPr/>
        <p:txBody>
          <a:bodyPr/>
          <a:lstStyle/>
          <a:p>
            <a:r>
              <a:rPr lang="en-US" dirty="0"/>
              <a:t>Jewish magic text used in a phylactery, from Egypt, circa AD 200</a:t>
            </a:r>
          </a:p>
        </p:txBody>
      </p:sp>
      <p:sp>
        <p:nvSpPr>
          <p:cNvPr id="3" name="Text Placeholder 2">
            <a:extLst>
              <a:ext uri="{FF2B5EF4-FFF2-40B4-BE49-F238E27FC236}">
                <a16:creationId xmlns:a16="http://schemas.microsoft.com/office/drawing/2014/main" id="{BB09DAC6-0348-421B-860D-3636332C5471}"/>
              </a:ext>
            </a:extLst>
          </p:cNvPr>
          <p:cNvSpPr>
            <a:spLocks noGrp="1"/>
          </p:cNvSpPr>
          <p:nvPr>
            <p:ph type="body" sz="quarter" idx="12"/>
          </p:nvPr>
        </p:nvSpPr>
        <p:spPr/>
        <p:txBody>
          <a:bodyPr/>
          <a:lstStyle/>
          <a:p>
            <a:r>
              <a:rPr lang="en-US" dirty="0"/>
              <a:t>4:1</a:t>
            </a:r>
          </a:p>
        </p:txBody>
      </p:sp>
      <p:sp>
        <p:nvSpPr>
          <p:cNvPr id="4" name="Title 3">
            <a:extLst>
              <a:ext uri="{FF2B5EF4-FFF2-40B4-BE49-F238E27FC236}">
                <a16:creationId xmlns:a16="http://schemas.microsoft.com/office/drawing/2014/main" id="{722FECB2-1048-47CC-A603-2D5F59252AC2}"/>
              </a:ext>
            </a:extLst>
          </p:cNvPr>
          <p:cNvSpPr>
            <a:spLocks noGrp="1"/>
          </p:cNvSpPr>
          <p:nvPr>
            <p:ph type="title"/>
          </p:nvPr>
        </p:nvSpPr>
        <p:spPr/>
        <p:txBody>
          <a:bodyPr/>
          <a:lstStyle/>
          <a:p>
            <a:r>
              <a:rPr lang="en-US" dirty="0"/>
              <a:t>Paying attention to deceitful spirits and doctrines of demons</a:t>
            </a:r>
          </a:p>
        </p:txBody>
      </p:sp>
    </p:spTree>
    <p:extLst>
      <p:ext uri="{BB962C8B-B14F-4D97-AF65-F5344CB8AC3E}">
        <p14:creationId xmlns:p14="http://schemas.microsoft.com/office/powerpoint/2010/main" val="3334578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FA8208-4395-58BE-EFD5-71945C923897}"/>
              </a:ext>
            </a:extLst>
          </p:cNvPr>
          <p:cNvPicPr>
            <a:picLocks noChangeAspect="1"/>
          </p:cNvPicPr>
          <p:nvPr/>
        </p:nvPicPr>
        <p:blipFill rotWithShape="1">
          <a:blip r:embed="rId3">
            <a:extLst>
              <a:ext uri="{28A0092B-C50C-407E-A947-70E740481C1C}">
                <a14:useLocalDpi xmlns:a14="http://schemas.microsoft.com/office/drawing/2010/main" val="0"/>
              </a:ext>
            </a:extLst>
          </a:blip>
          <a:srcRect b="4849"/>
          <a:stretch/>
        </p:blipFill>
        <p:spPr>
          <a:xfrm>
            <a:off x="0" y="353294"/>
            <a:ext cx="18288000" cy="9788233"/>
          </a:xfrm>
          <a:prstGeom prst="rect">
            <a:avLst/>
          </a:prstGeom>
        </p:spPr>
      </p:pic>
      <p:sp>
        <p:nvSpPr>
          <p:cNvPr id="2" name="Text Placeholder 1">
            <a:extLst>
              <a:ext uri="{FF2B5EF4-FFF2-40B4-BE49-F238E27FC236}">
                <a16:creationId xmlns:a16="http://schemas.microsoft.com/office/drawing/2014/main" id="{47E23EE6-FA6D-4031-AC4D-4C5A0A530D82}"/>
              </a:ext>
            </a:extLst>
          </p:cNvPr>
          <p:cNvSpPr>
            <a:spLocks noGrp="1"/>
          </p:cNvSpPr>
          <p:nvPr>
            <p:ph type="body" sz="quarter" idx="10"/>
          </p:nvPr>
        </p:nvSpPr>
        <p:spPr/>
        <p:txBody>
          <a:bodyPr/>
          <a:lstStyle/>
          <a:p>
            <a:r>
              <a:rPr lang="en-US" dirty="0"/>
              <a:t>Jewish magic text used in a phylactery, from Egypt, circa AD 200</a:t>
            </a:r>
          </a:p>
        </p:txBody>
      </p:sp>
      <p:sp>
        <p:nvSpPr>
          <p:cNvPr id="3" name="Text Placeholder 2">
            <a:extLst>
              <a:ext uri="{FF2B5EF4-FFF2-40B4-BE49-F238E27FC236}">
                <a16:creationId xmlns:a16="http://schemas.microsoft.com/office/drawing/2014/main" id="{BB09DAC6-0348-421B-860D-3636332C5471}"/>
              </a:ext>
            </a:extLst>
          </p:cNvPr>
          <p:cNvSpPr>
            <a:spLocks noGrp="1"/>
          </p:cNvSpPr>
          <p:nvPr>
            <p:ph type="body" sz="quarter" idx="12"/>
          </p:nvPr>
        </p:nvSpPr>
        <p:spPr/>
        <p:txBody>
          <a:bodyPr/>
          <a:lstStyle/>
          <a:p>
            <a:r>
              <a:rPr lang="en-US" dirty="0"/>
              <a:t>4:1</a:t>
            </a:r>
          </a:p>
        </p:txBody>
      </p:sp>
      <p:sp>
        <p:nvSpPr>
          <p:cNvPr id="4" name="Title 3">
            <a:extLst>
              <a:ext uri="{FF2B5EF4-FFF2-40B4-BE49-F238E27FC236}">
                <a16:creationId xmlns:a16="http://schemas.microsoft.com/office/drawing/2014/main" id="{722FECB2-1048-47CC-A603-2D5F59252AC2}"/>
              </a:ext>
            </a:extLst>
          </p:cNvPr>
          <p:cNvSpPr>
            <a:spLocks noGrp="1"/>
          </p:cNvSpPr>
          <p:nvPr>
            <p:ph type="title"/>
          </p:nvPr>
        </p:nvSpPr>
        <p:spPr/>
        <p:txBody>
          <a:bodyPr/>
          <a:lstStyle/>
          <a:p>
            <a:r>
              <a:rPr lang="en-US" dirty="0"/>
              <a:t>Paying attention to deceitful spirits and doctrines of demons</a:t>
            </a:r>
          </a:p>
        </p:txBody>
      </p:sp>
      <p:sp>
        <p:nvSpPr>
          <p:cNvPr id="7" name="Rounded Rectangle 6">
            <a:extLst>
              <a:ext uri="{FF2B5EF4-FFF2-40B4-BE49-F238E27FC236}">
                <a16:creationId xmlns:a16="http://schemas.microsoft.com/office/drawing/2014/main" id="{52BF6F75-C359-BB47-952E-CB2B1A12D36B}"/>
              </a:ext>
            </a:extLst>
          </p:cNvPr>
          <p:cNvSpPr/>
          <p:nvPr/>
        </p:nvSpPr>
        <p:spPr>
          <a:xfrm>
            <a:off x="4006453" y="777240"/>
            <a:ext cx="4720857" cy="773768"/>
          </a:xfrm>
          <a:prstGeom prst="roundRect">
            <a:avLst/>
          </a:prstGeom>
          <a:solidFill>
            <a:srgbClr val="0588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 name="Rounded Rectangle 8">
            <a:extLst>
              <a:ext uri="{FF2B5EF4-FFF2-40B4-BE49-F238E27FC236}">
                <a16:creationId xmlns:a16="http://schemas.microsoft.com/office/drawing/2014/main" id="{60C63E27-7CFA-2D45-B3C0-B679D8A095BB}"/>
              </a:ext>
            </a:extLst>
          </p:cNvPr>
          <p:cNvSpPr/>
          <p:nvPr/>
        </p:nvSpPr>
        <p:spPr>
          <a:xfrm>
            <a:off x="7512872" y="2572991"/>
            <a:ext cx="1330186" cy="553998"/>
          </a:xfrm>
          <a:prstGeom prst="roundRect">
            <a:avLst/>
          </a:prstGeom>
          <a:solidFill>
            <a:srgbClr val="FD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 name="Rounded Rectangle 9">
            <a:extLst>
              <a:ext uri="{FF2B5EF4-FFF2-40B4-BE49-F238E27FC236}">
                <a16:creationId xmlns:a16="http://schemas.microsoft.com/office/drawing/2014/main" id="{85693376-1963-4D46-B94F-F2F6B9833126}"/>
              </a:ext>
            </a:extLst>
          </p:cNvPr>
          <p:cNvSpPr/>
          <p:nvPr/>
        </p:nvSpPr>
        <p:spPr>
          <a:xfrm>
            <a:off x="2928810" y="4316094"/>
            <a:ext cx="4189620" cy="827405"/>
          </a:xfrm>
          <a:prstGeom prst="roundRect">
            <a:avLst/>
          </a:prstGeom>
          <a:solidFill>
            <a:srgbClr val="0588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
        <p:nvSpPr>
          <p:cNvPr id="11" name="Freeform 10">
            <a:extLst>
              <a:ext uri="{FF2B5EF4-FFF2-40B4-BE49-F238E27FC236}">
                <a16:creationId xmlns:a16="http://schemas.microsoft.com/office/drawing/2014/main" id="{82A38DDA-1943-AD49-8A5D-A54FE84202C1}"/>
              </a:ext>
            </a:extLst>
          </p:cNvPr>
          <p:cNvSpPr/>
          <p:nvPr/>
        </p:nvSpPr>
        <p:spPr>
          <a:xfrm>
            <a:off x="2939332" y="2940659"/>
            <a:ext cx="6887573" cy="1172087"/>
          </a:xfrm>
          <a:custGeom>
            <a:avLst/>
            <a:gdLst>
              <a:gd name="connsiteX0" fmla="*/ 30922 w 3454400"/>
              <a:gd name="connsiteY0" fmla="*/ 0 h 494748"/>
              <a:gd name="connsiteX1" fmla="*/ 0 w 3454400"/>
              <a:gd name="connsiteY1" fmla="*/ 318052 h 494748"/>
              <a:gd name="connsiteX2" fmla="*/ 3449982 w 3454400"/>
              <a:gd name="connsiteY2" fmla="*/ 494748 h 494748"/>
              <a:gd name="connsiteX3" fmla="*/ 3454400 w 3454400"/>
              <a:gd name="connsiteY3" fmla="*/ 185531 h 494748"/>
              <a:gd name="connsiteX4" fmla="*/ 30922 w 3454400"/>
              <a:gd name="connsiteY4" fmla="*/ 0 h 494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400" h="494748">
                <a:moveTo>
                  <a:pt x="30922" y="0"/>
                </a:moveTo>
                <a:lnTo>
                  <a:pt x="0" y="318052"/>
                </a:lnTo>
                <a:lnTo>
                  <a:pt x="3449982" y="494748"/>
                </a:lnTo>
                <a:cubicBezTo>
                  <a:pt x="3451455" y="391676"/>
                  <a:pt x="3452927" y="288603"/>
                  <a:pt x="3454400" y="185531"/>
                </a:cubicBezTo>
                <a:lnTo>
                  <a:pt x="30922" y="0"/>
                </a:lnTo>
                <a:close/>
              </a:path>
            </a:pathLst>
          </a:custGeom>
          <a:solidFill>
            <a:srgbClr val="00EE6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050"/>
          </a:p>
        </p:txBody>
      </p:sp>
    </p:spTree>
    <p:extLst>
      <p:ext uri="{BB962C8B-B14F-4D97-AF65-F5344CB8AC3E}">
        <p14:creationId xmlns:p14="http://schemas.microsoft.com/office/powerpoint/2010/main" val="213450571"/>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7.potx" id="{2ED97AF0-FE8D-4FAC-AF07-EFA41726BF38}" vid="{95ED0F0F-776A-48E4-B073-7DB6F5A581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PhotoCompanion7</Template>
  <TotalTime>4033</TotalTime>
  <Words>8928</Words>
  <Application>Microsoft Office PowerPoint</Application>
  <PresentationFormat>Custom</PresentationFormat>
  <Paragraphs>515</Paragraphs>
  <Slides>67</Slides>
  <Notes>67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Cambria Math</vt:lpstr>
      <vt:lpstr>PhotoCompanion</vt:lpstr>
      <vt:lpstr>1 Timothy 4</vt:lpstr>
      <vt:lpstr>1 Timothy 4</vt:lpstr>
      <vt:lpstr>The Spirit expressly says that in the latter times some will fall away from the truth</vt:lpstr>
      <vt:lpstr>The Spirit expressly says that in the latter times some will fall away from the truth</vt:lpstr>
      <vt:lpstr>The Spirit expressly says that in the latter times some will fall away from the truth</vt:lpstr>
      <vt:lpstr>Paying attention to deceitful spirits and doctrines of demons</vt:lpstr>
      <vt:lpstr>Paying attention to deceitful spirits and doctrines of demons</vt:lpstr>
      <vt:lpstr>Paying attention to deceitful spirits and doctrines of demons</vt:lpstr>
      <vt:lpstr>Paying attention to deceitful spirits and doctrines of demons</vt:lpstr>
      <vt:lpstr>Paying attention to deceitful spirits and doctrines of demons</vt:lpstr>
      <vt:lpstr>Paying attention to deceitful spirits and doctrines of demons</vt:lpstr>
      <vt:lpstr>Paying attention to deceitful spirits and doctrines of demons</vt:lpstr>
      <vt:lpstr>Through the hypocrisy of men that speak lies</vt:lpstr>
      <vt:lpstr>Seared in their own conscience as with a branding iron</vt:lpstr>
      <vt:lpstr>Seared in their own conscience as with a branding iron</vt:lpstr>
      <vt:lpstr>Seared in their own conscience as with a branding iron</vt:lpstr>
      <vt:lpstr>Seared in their own conscience as with a branding iron</vt:lpstr>
      <vt:lpstr>Seared in their own conscience as with a branding iron</vt:lpstr>
      <vt:lpstr>Forbidding marriage</vt:lpstr>
      <vt:lpstr>Forbidding marriage</vt:lpstr>
      <vt:lpstr>Commanding to abstain from foods which God created to be received with thanksgiving</vt:lpstr>
      <vt:lpstr>Commanding to abstain from foods which God created to be received with thanksgiving</vt:lpstr>
      <vt:lpstr>Commanding to abstain from foods which God created to be received with thanksgiving</vt:lpstr>
      <vt:lpstr>Commanding to abstain from foods which God created to be received with thanksgiving</vt:lpstr>
      <vt:lpstr>For everything created by God is good, and nothing is to be rejected</vt:lpstr>
      <vt:lpstr>For everything created by God is good, and nothing is to be rejected</vt:lpstr>
      <vt:lpstr>For everything created by God is good, and nothing is to be rejected</vt:lpstr>
      <vt:lpstr>It is sanctified by the word of God and by prayer</vt:lpstr>
      <vt:lpstr>As you point out these things to the brothers, you will be a good servant of Christ Jesus</vt:lpstr>
      <vt:lpstr>As you point out these things to the brothers, you will be a good servant of Christ Jesus</vt:lpstr>
      <vt:lpstr>Being nourished on the words of the faith and sound doctrine</vt:lpstr>
      <vt:lpstr>Being nourished on the words of the faith and sound doctrine</vt:lpstr>
      <vt:lpstr>Being nourished on the words of the faith and sound doctrine</vt:lpstr>
      <vt:lpstr>Have nothing to do with worldly fables</vt:lpstr>
      <vt:lpstr>Have nothing to do with worldly fables</vt:lpstr>
      <vt:lpstr>Have nothing to do with worldly fables</vt:lpstr>
      <vt:lpstr>Have nothing to do with worldly fables and old wives’ tales</vt:lpstr>
      <vt:lpstr>Have nothing to do with worldly fables and old wives’ tales</vt:lpstr>
      <vt:lpstr>But discipline yourself for the purpose of godliness</vt:lpstr>
      <vt:lpstr>But discipline yourself for the purpose of godliness</vt:lpstr>
      <vt:lpstr>But discipline yourself for the purpose of godliness</vt:lpstr>
      <vt:lpstr>Bodily exercise is of little benefit</vt:lpstr>
      <vt:lpstr>Bodily exercise is of little benefit</vt:lpstr>
      <vt:lpstr>Bodily exercise is of little benefit</vt:lpstr>
      <vt:lpstr>Bodily exercise is of little benefit</vt:lpstr>
      <vt:lpstr>Bodily exercise is of little benefit, but godliness is profitable for all things</vt:lpstr>
      <vt:lpstr>Godliness holds promise for the present life and for the life to come</vt:lpstr>
      <vt:lpstr>Godliness holds promise for the present life and for the life to come</vt:lpstr>
      <vt:lpstr>It is a trustworthy statement and worthy of complete acceptance</vt:lpstr>
      <vt:lpstr>This is what we labor and strive for, having fixed our hope on the living God</vt:lpstr>
      <vt:lpstr>This is what we labor and strive for, having fixed our hope on the living God</vt:lpstr>
      <vt:lpstr>This is what we labor and strive for, having fixed our hope on the living God</vt:lpstr>
      <vt:lpstr>This is what we labor and strive for, having fixed our hope on the living God</vt:lpstr>
      <vt:lpstr>This is what we labor and strive for, having fixed our hope on the living God</vt:lpstr>
      <vt:lpstr>He is the Savior of all men, especially of those who believe</vt:lpstr>
      <vt:lpstr>He is the Savior of all men, especially of those who believe</vt:lpstr>
      <vt:lpstr>These things command and teach</vt:lpstr>
      <vt:lpstr>Let no one have contempt for your youthfulness</vt:lpstr>
      <vt:lpstr>Until I come, devote yourself to reading, to exhortation, to teaching</vt:lpstr>
      <vt:lpstr>Until I come, devote yourself to reading, to exhortation, to teaching</vt:lpstr>
      <vt:lpstr>Do not neglect the gift within you, bestowed on you by prophecy and the laying on of hands</vt:lpstr>
      <vt:lpstr>Work carefully in these things, so that your progress may be evident to all</vt:lpstr>
      <vt:lpstr>Pay close attention to yourself and to your teaching</vt:lpstr>
      <vt:lpstr>Pay close attention to yourself and to your teaching</vt:lpstr>
      <vt:lpstr>Persevere in these things</vt:lpstr>
      <vt:lpstr>In so doing you will ensure salvation both for yourself and for those who hear you</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Timothy 4, Photo Companion</dc:title>
  <dc:subject>Photo Companion to the Bible</dc:subject>
  <dc:creator>BiblePlaces.com</dc:creator>
  <cp:lastModifiedBy>Todd Bolen</cp:lastModifiedBy>
  <cp:revision>87</cp:revision>
  <dcterms:created xsi:type="dcterms:W3CDTF">2019-11-12T03:59:01Z</dcterms:created>
  <dcterms:modified xsi:type="dcterms:W3CDTF">2024-02-16T05:22:12Z</dcterms:modified>
</cp:coreProperties>
</file>