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70"/>
  </p:notesMasterIdLst>
  <p:sldIdLst>
    <p:sldId id="938" r:id="rId2"/>
    <p:sldId id="940" r:id="rId3"/>
    <p:sldId id="293" r:id="rId4"/>
    <p:sldId id="693" r:id="rId5"/>
    <p:sldId id="694" r:id="rId6"/>
    <p:sldId id="668" r:id="rId7"/>
    <p:sldId id="698" r:id="rId8"/>
    <p:sldId id="695" r:id="rId9"/>
    <p:sldId id="700" r:id="rId10"/>
    <p:sldId id="696" r:id="rId11"/>
    <p:sldId id="701" r:id="rId12"/>
    <p:sldId id="300" r:id="rId13"/>
    <p:sldId id="670" r:id="rId14"/>
    <p:sldId id="671" r:id="rId15"/>
    <p:sldId id="702" r:id="rId16"/>
    <p:sldId id="686" r:id="rId17"/>
    <p:sldId id="703" r:id="rId18"/>
    <p:sldId id="672" r:id="rId19"/>
    <p:sldId id="939" r:id="rId20"/>
    <p:sldId id="470" r:id="rId21"/>
    <p:sldId id="298" r:id="rId22"/>
    <p:sldId id="295" r:id="rId23"/>
    <p:sldId id="297" r:id="rId24"/>
    <p:sldId id="673" r:id="rId25"/>
    <p:sldId id="934" r:id="rId26"/>
    <p:sldId id="301" r:id="rId27"/>
    <p:sldId id="675" r:id="rId28"/>
    <p:sldId id="935" r:id="rId29"/>
    <p:sldId id="676" r:id="rId30"/>
    <p:sldId id="678" r:id="rId31"/>
    <p:sldId id="679" r:id="rId32"/>
    <p:sldId id="680" r:id="rId33"/>
    <p:sldId id="936" r:id="rId34"/>
    <p:sldId id="712" r:id="rId35"/>
    <p:sldId id="713" r:id="rId36"/>
    <p:sldId id="711" r:id="rId37"/>
    <p:sldId id="706" r:id="rId38"/>
    <p:sldId id="708" r:id="rId39"/>
    <p:sldId id="681" r:id="rId40"/>
    <p:sldId id="709" r:id="rId41"/>
    <p:sldId id="710" r:id="rId42"/>
    <p:sldId id="714" r:id="rId43"/>
    <p:sldId id="715" r:id="rId44"/>
    <p:sldId id="299" r:id="rId45"/>
    <p:sldId id="716" r:id="rId46"/>
    <p:sldId id="717" r:id="rId47"/>
    <p:sldId id="689" r:id="rId48"/>
    <p:sldId id="304" r:id="rId49"/>
    <p:sldId id="656" r:id="rId50"/>
    <p:sldId id="690" r:id="rId51"/>
    <p:sldId id="732" r:id="rId52"/>
    <p:sldId id="733" r:id="rId53"/>
    <p:sldId id="302" r:id="rId54"/>
    <p:sldId id="721" r:id="rId55"/>
    <p:sldId id="722" r:id="rId56"/>
    <p:sldId id="719" r:id="rId57"/>
    <p:sldId id="724" r:id="rId58"/>
    <p:sldId id="720" r:id="rId59"/>
    <p:sldId id="718" r:id="rId60"/>
    <p:sldId id="937" r:id="rId61"/>
    <p:sldId id="725" r:id="rId62"/>
    <p:sldId id="685" r:id="rId63"/>
    <p:sldId id="683" r:id="rId64"/>
    <p:sldId id="307" r:id="rId65"/>
    <p:sldId id="727" r:id="rId66"/>
    <p:sldId id="730" r:id="rId67"/>
    <p:sldId id="729" r:id="rId68"/>
    <p:sldId id="505" r:id="rId69"/>
  </p:sldIdLst>
  <p:sldSz cx="18288000" cy="10287000"/>
  <p:notesSz cx="6858000" cy="9144000"/>
  <p:defaultTex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000"/>
    <a:srgbClr val="FEFF00"/>
    <a:srgbClr val="FEFFFF"/>
    <a:srgbClr val="FFFFFF"/>
    <a:srgbClr val="000000"/>
    <a:srgbClr val="CC00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87" autoAdjust="0"/>
    <p:restoredTop sz="77791" autoAdjust="0"/>
  </p:normalViewPr>
  <p:slideViewPr>
    <p:cSldViewPr snapToGrid="0" snapToObjects="1">
      <p:cViewPr varScale="1">
        <p:scale>
          <a:sx n="57" d="100"/>
          <a:sy n="57" d="100"/>
        </p:scale>
        <p:origin x="1308" y="84"/>
      </p:cViewPr>
      <p:guideLst>
        <p:guide orient="horz" pos="3240"/>
        <p:guide pos="57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2" d="100"/>
          <a:sy n="82" d="100"/>
        </p:scale>
        <p:origin x="3876"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dd Bolen" userId="a511567d1bf03c50" providerId="LiveId" clId="{110A7080-BFFD-4FE8-A4E2-F3298C953DE9}"/>
    <pc:docChg chg="custSel addSld modSld">
      <pc:chgData name="Todd Bolen" userId="a511567d1bf03c50" providerId="LiveId" clId="{110A7080-BFFD-4FE8-A4E2-F3298C953DE9}" dt="2024-02-16T05:12:13.319" v="40"/>
      <pc:docMkLst>
        <pc:docMk/>
      </pc:docMkLst>
      <pc:sldChg chg="addSp delSp modSp add mod modNotesTx">
        <pc:chgData name="Todd Bolen" userId="a511567d1bf03c50" providerId="LiveId" clId="{110A7080-BFFD-4FE8-A4E2-F3298C953DE9}" dt="2024-02-16T05:12:13.319" v="40"/>
        <pc:sldMkLst>
          <pc:docMk/>
          <pc:sldMk cId="2688519787" sldId="505"/>
        </pc:sldMkLst>
        <pc:spChg chg="mod">
          <ac:chgData name="Todd Bolen" userId="a511567d1bf03c50" providerId="LiveId" clId="{110A7080-BFFD-4FE8-A4E2-F3298C953DE9}" dt="2024-02-16T05:12:04.406" v="39" actId="20577"/>
          <ac:spMkLst>
            <pc:docMk/>
            <pc:sldMk cId="2688519787" sldId="505"/>
            <ac:spMk id="8" creationId="{FA31ADFE-D774-3A48-688F-BCAB11E94786}"/>
          </ac:spMkLst>
        </pc:spChg>
        <pc:picChg chg="add mod ord">
          <ac:chgData name="Todd Bolen" userId="a511567d1bf03c50" providerId="LiveId" clId="{110A7080-BFFD-4FE8-A4E2-F3298C953DE9}" dt="2024-02-16T05:11:59.082" v="34" actId="167"/>
          <ac:picMkLst>
            <pc:docMk/>
            <pc:sldMk cId="2688519787" sldId="505"/>
            <ac:picMk id="2" creationId="{1C2505D0-8DF7-39B4-AFE8-66E107E606A7}"/>
          </ac:picMkLst>
        </pc:picChg>
        <pc:picChg chg="del">
          <ac:chgData name="Todd Bolen" userId="a511567d1bf03c50" providerId="LiveId" clId="{110A7080-BFFD-4FE8-A4E2-F3298C953DE9}" dt="2024-02-16T05:12:00.582" v="35" actId="478"/>
          <ac:picMkLst>
            <pc:docMk/>
            <pc:sldMk cId="2688519787" sldId="505"/>
            <ac:picMk id="9" creationId="{6323F38D-D648-263C-20B4-959A14646F56}"/>
          </ac:picMkLst>
        </pc:picChg>
      </pc:sldChg>
      <pc:sldChg chg="modNotesTx">
        <pc:chgData name="Todd Bolen" userId="a511567d1bf03c50" providerId="LiveId" clId="{110A7080-BFFD-4FE8-A4E2-F3298C953DE9}" dt="2024-02-16T05:10:53.191" v="0"/>
        <pc:sldMkLst>
          <pc:docMk/>
          <pc:sldMk cId="3941382744" sldId="938"/>
        </pc:sldMkLst>
      </pc:sldChg>
      <pc:sldChg chg="addSp modSp add mod">
        <pc:chgData name="Todd Bolen" userId="a511567d1bf03c50" providerId="LiveId" clId="{110A7080-BFFD-4FE8-A4E2-F3298C953DE9}" dt="2024-02-16T05:11:28.718" v="29" actId="20577"/>
        <pc:sldMkLst>
          <pc:docMk/>
          <pc:sldMk cId="2050629270" sldId="940"/>
        </pc:sldMkLst>
        <pc:spChg chg="add mod">
          <ac:chgData name="Todd Bolen" userId="a511567d1bf03c50" providerId="LiveId" clId="{110A7080-BFFD-4FE8-A4E2-F3298C953DE9}" dt="2024-02-16T05:11:28.718" v="29" actId="20577"/>
          <ac:spMkLst>
            <pc:docMk/>
            <pc:sldMk cId="2050629270" sldId="940"/>
            <ac:spMk id="2" creationId="{29BF82C2-2639-D44A-B552-02F5AC7305B1}"/>
          </ac:spMkLst>
        </pc:spChg>
        <pc:spChg chg="add mod">
          <ac:chgData name="Todd Bolen" userId="a511567d1bf03c50" providerId="LiveId" clId="{110A7080-BFFD-4FE8-A4E2-F3298C953DE9}" dt="2024-02-16T05:11:19.310" v="2"/>
          <ac:spMkLst>
            <pc:docMk/>
            <pc:sldMk cId="2050629270" sldId="940"/>
            <ac:spMk id="3" creationId="{A4CAE616-E121-BD3B-0EB8-FDC847400EC3}"/>
          </ac:spMkLst>
        </pc:spChg>
      </pc:sldChg>
    </pc:docChg>
  </pc:docChgLst>
  <pc:docChgLst>
    <pc:chgData name="Katie Bolen" userId="aa78ffc0c2b120ec" providerId="LiveId" clId="{DFE55F87-5D5C-4EDD-9CDD-7D9969C2146B}"/>
    <pc:docChg chg="custSel modSld">
      <pc:chgData name="Katie Bolen" userId="aa78ffc0c2b120ec" providerId="LiveId" clId="{DFE55F87-5D5C-4EDD-9CDD-7D9969C2146B}" dt="2023-02-07T00:14:57.867" v="50" actId="20577"/>
      <pc:docMkLst>
        <pc:docMk/>
      </pc:docMkLst>
      <pc:sldChg chg="addSp delSp modSp mod">
        <pc:chgData name="Katie Bolen" userId="aa78ffc0c2b120ec" providerId="LiveId" clId="{DFE55F87-5D5C-4EDD-9CDD-7D9969C2146B}" dt="2023-02-07T00:14:57.867" v="50" actId="20577"/>
        <pc:sldMkLst>
          <pc:docMk/>
          <pc:sldMk cId="3139147386" sldId="674"/>
        </pc:sldMkLst>
        <pc:spChg chg="add mod">
          <ac:chgData name="Katie Bolen" userId="aa78ffc0c2b120ec" providerId="LiveId" clId="{DFE55F87-5D5C-4EDD-9CDD-7D9969C2146B}" dt="2023-02-07T00:14:57.867" v="50" actId="20577"/>
          <ac:spMkLst>
            <pc:docMk/>
            <pc:sldMk cId="3139147386" sldId="674"/>
            <ac:spMk id="6" creationId="{9E653063-26D2-A0CD-6192-9E84CF414410}"/>
          </ac:spMkLst>
        </pc:spChg>
        <pc:picChg chg="del mod">
          <ac:chgData name="Katie Bolen" userId="aa78ffc0c2b120ec" providerId="LiveId" clId="{DFE55F87-5D5C-4EDD-9CDD-7D9969C2146B}" dt="2023-02-07T00:14:42.932" v="8" actId="478"/>
          <ac:picMkLst>
            <pc:docMk/>
            <pc:sldMk cId="3139147386" sldId="674"/>
            <ac:picMk id="4" creationId="{7CB235A4-307C-4A38-8115-9A0AB184A13A}"/>
          </ac:picMkLst>
        </pc:picChg>
        <pc:picChg chg="add mod ord">
          <ac:chgData name="Katie Bolen" userId="aa78ffc0c2b120ec" providerId="LiveId" clId="{DFE55F87-5D5C-4EDD-9CDD-7D9969C2146B}" dt="2023-02-07T00:14:42.447" v="6" actId="27614"/>
          <ac:picMkLst>
            <pc:docMk/>
            <pc:sldMk cId="3139147386" sldId="674"/>
            <ac:picMk id="5" creationId="{E0C23A2F-DE6E-3377-18DA-5DBD2D119959}"/>
          </ac:picMkLst>
        </pc:picChg>
      </pc:sldChg>
      <pc:sldChg chg="addSp delSp modSp mod">
        <pc:chgData name="Katie Bolen" userId="aa78ffc0c2b120ec" providerId="LiveId" clId="{DFE55F87-5D5C-4EDD-9CDD-7D9969C2146B}" dt="2023-01-23T05:33:51.927" v="3" actId="27614"/>
        <pc:sldMkLst>
          <pc:docMk/>
          <pc:sldMk cId="1122217862" sldId="710"/>
        </pc:sldMkLst>
        <pc:picChg chg="del">
          <ac:chgData name="Katie Bolen" userId="aa78ffc0c2b120ec" providerId="LiveId" clId="{DFE55F87-5D5C-4EDD-9CDD-7D9969C2146B}" dt="2023-01-23T05:33:51.927" v="2" actId="478"/>
          <ac:picMkLst>
            <pc:docMk/>
            <pc:sldMk cId="1122217862" sldId="710"/>
            <ac:picMk id="6" creationId="{0EDFEA3F-A16E-4AC2-9A74-00DF4C736D00}"/>
          </ac:picMkLst>
        </pc:picChg>
        <pc:picChg chg="add mod ord">
          <ac:chgData name="Katie Bolen" userId="aa78ffc0c2b120ec" providerId="LiveId" clId="{DFE55F87-5D5C-4EDD-9CDD-7D9969C2146B}" dt="2023-01-23T05:33:51.927" v="3" actId="27614"/>
          <ac:picMkLst>
            <pc:docMk/>
            <pc:sldMk cId="1122217862" sldId="710"/>
            <ac:picMk id="7" creationId="{72172913-C7B6-B304-D09F-72AE92BA8EA0}"/>
          </ac:picMkLst>
        </pc:picChg>
      </pc:sldChg>
    </pc:docChg>
  </pc:docChgLst>
  <pc:docChgLst>
    <pc:chgData name="Natalie Heather" userId="9c83e61746fa06bd" providerId="LiveId" clId="{E8A179EC-16B8-4BB6-8160-DFC16FD77024}"/>
    <pc:docChg chg="undo custSel addSld delSld modSld">
      <pc:chgData name="Natalie Heather" userId="9c83e61746fa06bd" providerId="LiveId" clId="{E8A179EC-16B8-4BB6-8160-DFC16FD77024}" dt="2023-05-24T20:25:04.206" v="17" actId="47"/>
      <pc:docMkLst>
        <pc:docMk/>
      </pc:docMkLst>
      <pc:sldChg chg="del">
        <pc:chgData name="Natalie Heather" userId="9c83e61746fa06bd" providerId="LiveId" clId="{E8A179EC-16B8-4BB6-8160-DFC16FD77024}" dt="2023-05-24T20:25:04.206" v="17" actId="47"/>
        <pc:sldMkLst>
          <pc:docMk/>
          <pc:sldMk cId="3654570346" sldId="305"/>
        </pc:sldMkLst>
      </pc:sldChg>
      <pc:sldChg chg="addSp delSp modSp add mod">
        <pc:chgData name="Natalie Heather" userId="9c83e61746fa06bd" providerId="LiveId" clId="{E8A179EC-16B8-4BB6-8160-DFC16FD77024}" dt="2023-05-24T20:24:46.601" v="16" actId="255"/>
        <pc:sldMkLst>
          <pc:docMk/>
          <pc:sldMk cId="2095192153" sldId="939"/>
        </pc:sldMkLst>
        <pc:spChg chg="mod">
          <ac:chgData name="Natalie Heather" userId="9c83e61746fa06bd" providerId="LiveId" clId="{E8A179EC-16B8-4BB6-8160-DFC16FD77024}" dt="2023-05-24T20:24:19.453" v="12" actId="14100"/>
          <ac:spMkLst>
            <pc:docMk/>
            <pc:sldMk cId="2095192153" sldId="939"/>
            <ac:spMk id="7" creationId="{00000000-0000-0000-0000-000000000000}"/>
          </ac:spMkLst>
        </pc:spChg>
        <pc:spChg chg="mod">
          <ac:chgData name="Natalie Heather" userId="9c83e61746fa06bd" providerId="LiveId" clId="{E8A179EC-16B8-4BB6-8160-DFC16FD77024}" dt="2023-05-24T20:24:46.601" v="16" actId="255"/>
          <ac:spMkLst>
            <pc:docMk/>
            <pc:sldMk cId="2095192153" sldId="939"/>
            <ac:spMk id="8" creationId="{00000000-0000-0000-0000-000000000000}"/>
          </ac:spMkLst>
        </pc:spChg>
        <pc:picChg chg="add mod ord">
          <ac:chgData name="Natalie Heather" userId="9c83e61746fa06bd" providerId="LiveId" clId="{E8A179EC-16B8-4BB6-8160-DFC16FD77024}" dt="2023-05-24T20:24:33.580" v="14" actId="1076"/>
          <ac:picMkLst>
            <pc:docMk/>
            <pc:sldMk cId="2095192153" sldId="939"/>
            <ac:picMk id="5" creationId="{3DA68B38-95CA-BACC-1520-F6F8ACBE6A99}"/>
          </ac:picMkLst>
        </pc:picChg>
        <pc:picChg chg="del">
          <ac:chgData name="Natalie Heather" userId="9c83e61746fa06bd" providerId="LiveId" clId="{E8A179EC-16B8-4BB6-8160-DFC16FD77024}" dt="2023-05-24T20:23:43.146" v="1" actId="478"/>
          <ac:picMkLst>
            <pc:docMk/>
            <pc:sldMk cId="2095192153" sldId="939"/>
            <ac:picMk id="6" creationId="{567CBC55-90BB-4C6F-BC50-D0D83BC417DF}"/>
          </ac:picMkLst>
        </pc:picChg>
      </pc:sldChg>
    </pc:docChg>
  </pc:docChgLst>
  <pc:docChgLst>
    <pc:chgData name="Bethany Bolen" userId="8e338a04f9f07398" providerId="LiveId" clId="{28E333FC-EF50-489D-90E1-40F9AA8DA06D}"/>
    <pc:docChg chg="undo custSel addSld delSld modSld">
      <pc:chgData name="Bethany Bolen" userId="8e338a04f9f07398" providerId="LiveId" clId="{28E333FC-EF50-489D-90E1-40F9AA8DA06D}" dt="2023-04-14T23:20:15.690" v="251" actId="20577"/>
      <pc:docMkLst>
        <pc:docMk/>
      </pc:docMkLst>
      <pc:sldChg chg="addSp delSp modSp mod modNotesTx">
        <pc:chgData name="Bethany Bolen" userId="8e338a04f9f07398" providerId="LiveId" clId="{28E333FC-EF50-489D-90E1-40F9AA8DA06D}" dt="2023-04-14T21:37:26.176" v="7" actId="20577"/>
        <pc:sldMkLst>
          <pc:docMk/>
          <pc:sldMk cId="1234977101" sldId="293"/>
        </pc:sldMkLst>
        <pc:picChg chg="add mod ord">
          <ac:chgData name="Bethany Bolen" userId="8e338a04f9f07398" providerId="LiveId" clId="{28E333FC-EF50-489D-90E1-40F9AA8DA06D}" dt="2023-04-14T21:37:24.107" v="5" actId="12789"/>
          <ac:picMkLst>
            <pc:docMk/>
            <pc:sldMk cId="1234977101" sldId="293"/>
            <ac:picMk id="6" creationId="{8A830F99-9923-D377-F193-E09540E76E15}"/>
          </ac:picMkLst>
        </pc:picChg>
        <pc:picChg chg="del">
          <ac:chgData name="Bethany Bolen" userId="8e338a04f9f07398" providerId="LiveId" clId="{28E333FC-EF50-489D-90E1-40F9AA8DA06D}" dt="2023-04-14T21:37:24.955" v="6" actId="478"/>
          <ac:picMkLst>
            <pc:docMk/>
            <pc:sldMk cId="1234977101" sldId="293"/>
            <ac:picMk id="7" creationId="{56E22B86-14D0-40BB-AA9E-AC5343A3C61C}"/>
          </ac:picMkLst>
        </pc:picChg>
      </pc:sldChg>
      <pc:sldChg chg="addSp delSp modSp mod modNotesTx">
        <pc:chgData name="Bethany Bolen" userId="8e338a04f9f07398" providerId="LiveId" clId="{28E333FC-EF50-489D-90E1-40F9AA8DA06D}" dt="2023-04-14T21:40:47.551" v="33" actId="20577"/>
        <pc:sldMkLst>
          <pc:docMk/>
          <pc:sldMk cId="1702301365" sldId="298"/>
        </pc:sldMkLst>
        <pc:picChg chg="add mod ord">
          <ac:chgData name="Bethany Bolen" userId="8e338a04f9f07398" providerId="LiveId" clId="{28E333FC-EF50-489D-90E1-40F9AA8DA06D}" dt="2023-04-14T21:40:46.136" v="30" actId="27614"/>
          <ac:picMkLst>
            <pc:docMk/>
            <pc:sldMk cId="1702301365" sldId="298"/>
            <ac:picMk id="6" creationId="{44B33A68-498E-4C59-71B0-2F8EC1475382}"/>
          </ac:picMkLst>
        </pc:picChg>
        <pc:picChg chg="del mod">
          <ac:chgData name="Bethany Bolen" userId="8e338a04f9f07398" providerId="LiveId" clId="{28E333FC-EF50-489D-90E1-40F9AA8DA06D}" dt="2023-04-14T21:40:46.388" v="32" actId="478"/>
          <ac:picMkLst>
            <pc:docMk/>
            <pc:sldMk cId="1702301365" sldId="298"/>
            <ac:picMk id="7" creationId="{077C5CDB-7633-468D-9CEE-6B1E5137642E}"/>
          </ac:picMkLst>
        </pc:picChg>
      </pc:sldChg>
      <pc:sldChg chg="addSp delSp modSp mod modNotesTx">
        <pc:chgData name="Bethany Bolen" userId="8e338a04f9f07398" providerId="LiveId" clId="{28E333FC-EF50-489D-90E1-40F9AA8DA06D}" dt="2023-04-14T21:38:54.862" v="15" actId="20577"/>
        <pc:sldMkLst>
          <pc:docMk/>
          <pc:sldMk cId="2699396582" sldId="300"/>
        </pc:sldMkLst>
        <pc:picChg chg="add mod ord">
          <ac:chgData name="Bethany Bolen" userId="8e338a04f9f07398" providerId="LiveId" clId="{28E333FC-EF50-489D-90E1-40F9AA8DA06D}" dt="2023-04-14T21:38:52.528" v="13" actId="12789"/>
          <ac:picMkLst>
            <pc:docMk/>
            <pc:sldMk cId="2699396582" sldId="300"/>
            <ac:picMk id="6" creationId="{A5A66FD5-281A-A3DB-A634-0DB6599A9DD7}"/>
          </ac:picMkLst>
        </pc:picChg>
        <pc:picChg chg="del">
          <ac:chgData name="Bethany Bolen" userId="8e338a04f9f07398" providerId="LiveId" clId="{28E333FC-EF50-489D-90E1-40F9AA8DA06D}" dt="2023-04-14T21:38:53.460" v="14" actId="478"/>
          <ac:picMkLst>
            <pc:docMk/>
            <pc:sldMk cId="2699396582" sldId="300"/>
            <ac:picMk id="7" creationId="{4E8D9BAC-05F0-48EA-B678-B3178C4A7E89}"/>
          </ac:picMkLst>
        </pc:picChg>
      </pc:sldChg>
      <pc:sldChg chg="addSp delSp modSp mod modNotesTx">
        <pc:chgData name="Bethany Bolen" userId="8e338a04f9f07398" providerId="LiveId" clId="{28E333FC-EF50-489D-90E1-40F9AA8DA06D}" dt="2023-04-14T23:04:40.366" v="62" actId="478"/>
        <pc:sldMkLst>
          <pc:docMk/>
          <pc:sldMk cId="1005458911" sldId="301"/>
        </pc:sldMkLst>
        <pc:picChg chg="add mod ord">
          <ac:chgData name="Bethany Bolen" userId="8e338a04f9f07398" providerId="LiveId" clId="{28E333FC-EF50-489D-90E1-40F9AA8DA06D}" dt="2023-04-14T23:04:39.535" v="61" actId="12789"/>
          <ac:picMkLst>
            <pc:docMk/>
            <pc:sldMk cId="1005458911" sldId="301"/>
            <ac:picMk id="4" creationId="{11A5AA9C-E031-E3D5-AFC0-7A803B0A8BE2}"/>
          </ac:picMkLst>
        </pc:picChg>
        <pc:picChg chg="del">
          <ac:chgData name="Bethany Bolen" userId="8e338a04f9f07398" providerId="LiveId" clId="{28E333FC-EF50-489D-90E1-40F9AA8DA06D}" dt="2023-04-14T23:04:40.366" v="62" actId="478"/>
          <ac:picMkLst>
            <pc:docMk/>
            <pc:sldMk cId="1005458911" sldId="301"/>
            <ac:picMk id="5" creationId="{7C728BD2-3985-4638-8550-8C3F6F7C6D80}"/>
          </ac:picMkLst>
        </pc:picChg>
      </pc:sldChg>
      <pc:sldChg chg="addSp delSp modSp mod modNotesTx">
        <pc:chgData name="Bethany Bolen" userId="8e338a04f9f07398" providerId="LiveId" clId="{28E333FC-EF50-489D-90E1-40F9AA8DA06D}" dt="2023-04-14T23:15:39.720" v="187" actId="20577"/>
        <pc:sldMkLst>
          <pc:docMk/>
          <pc:sldMk cId="540318661" sldId="656"/>
        </pc:sldMkLst>
        <pc:picChg chg="add mod ord">
          <ac:chgData name="Bethany Bolen" userId="8e338a04f9f07398" providerId="LiveId" clId="{28E333FC-EF50-489D-90E1-40F9AA8DA06D}" dt="2023-04-14T23:15:37.543" v="185" actId="12789"/>
          <ac:picMkLst>
            <pc:docMk/>
            <pc:sldMk cId="540318661" sldId="656"/>
            <ac:picMk id="6" creationId="{A1BCE905-AE16-C631-984E-CDA185D48EFC}"/>
          </ac:picMkLst>
        </pc:picChg>
        <pc:picChg chg="del">
          <ac:chgData name="Bethany Bolen" userId="8e338a04f9f07398" providerId="LiveId" clId="{28E333FC-EF50-489D-90E1-40F9AA8DA06D}" dt="2023-04-14T23:15:38.401" v="186" actId="478"/>
          <ac:picMkLst>
            <pc:docMk/>
            <pc:sldMk cId="540318661" sldId="656"/>
            <ac:picMk id="7" creationId="{DB9D251F-68E7-4752-9B3B-F994CF48730D}"/>
          </ac:picMkLst>
        </pc:picChg>
      </pc:sldChg>
      <pc:sldChg chg="addSp delSp modSp del mod">
        <pc:chgData name="Bethany Bolen" userId="8e338a04f9f07398" providerId="LiveId" clId="{28E333FC-EF50-489D-90E1-40F9AA8DA06D}" dt="2023-04-14T23:04:12.645" v="54" actId="47"/>
        <pc:sldMkLst>
          <pc:docMk/>
          <pc:sldMk cId="3139147386" sldId="674"/>
        </pc:sldMkLst>
        <pc:spChg chg="del">
          <ac:chgData name="Bethany Bolen" userId="8e338a04f9f07398" providerId="LiveId" clId="{28E333FC-EF50-489D-90E1-40F9AA8DA06D}" dt="2023-04-14T23:02:40.872" v="43" actId="478"/>
          <ac:spMkLst>
            <pc:docMk/>
            <pc:sldMk cId="3139147386" sldId="674"/>
            <ac:spMk id="6" creationId="{9E653063-26D2-A0CD-6192-9E84CF414410}"/>
          </ac:spMkLst>
        </pc:spChg>
        <pc:picChg chg="del">
          <ac:chgData name="Bethany Bolen" userId="8e338a04f9f07398" providerId="LiveId" clId="{28E333FC-EF50-489D-90E1-40F9AA8DA06D}" dt="2023-04-14T23:02:33.881" v="39" actId="478"/>
          <ac:picMkLst>
            <pc:docMk/>
            <pc:sldMk cId="3139147386" sldId="674"/>
            <ac:picMk id="5" creationId="{E0C23A2F-DE6E-3377-18DA-5DBD2D119959}"/>
          </ac:picMkLst>
        </pc:picChg>
        <pc:picChg chg="add mod">
          <ac:chgData name="Bethany Bolen" userId="8e338a04f9f07398" providerId="LiveId" clId="{28E333FC-EF50-489D-90E1-40F9AA8DA06D}" dt="2023-04-14T23:02:35.686" v="42" actId="12789"/>
          <ac:picMkLst>
            <pc:docMk/>
            <pc:sldMk cId="3139147386" sldId="674"/>
            <ac:picMk id="1026" creationId="{B4B709A8-B9C7-AC0C-2319-73331E803000}"/>
          </ac:picMkLst>
        </pc:picChg>
      </pc:sldChg>
      <pc:sldChg chg="addSp delSp modSp mod modNotesTx">
        <pc:chgData name="Bethany Bolen" userId="8e338a04f9f07398" providerId="LiveId" clId="{28E333FC-EF50-489D-90E1-40F9AA8DA06D}" dt="2023-04-14T23:08:30.864" v="103" actId="20577"/>
        <pc:sldMkLst>
          <pc:docMk/>
          <pc:sldMk cId="3872578158" sldId="679"/>
        </pc:sldMkLst>
        <pc:picChg chg="del">
          <ac:chgData name="Bethany Bolen" userId="8e338a04f9f07398" providerId="LiveId" clId="{28E333FC-EF50-489D-90E1-40F9AA8DA06D}" dt="2023-04-14T23:08:29.555" v="102" actId="478"/>
          <ac:picMkLst>
            <pc:docMk/>
            <pc:sldMk cId="3872578158" sldId="679"/>
            <ac:picMk id="4" creationId="{EBD9563F-4193-43CC-A444-8816AB6BE40C}"/>
          </ac:picMkLst>
        </pc:picChg>
        <pc:picChg chg="add mod ord">
          <ac:chgData name="Bethany Bolen" userId="8e338a04f9f07398" providerId="LiveId" clId="{28E333FC-EF50-489D-90E1-40F9AA8DA06D}" dt="2023-04-14T23:08:28.795" v="101" actId="12789"/>
          <ac:picMkLst>
            <pc:docMk/>
            <pc:sldMk cId="3872578158" sldId="679"/>
            <ac:picMk id="5" creationId="{8C7F3D01-37E8-0E14-1BAB-76A4A9143706}"/>
          </ac:picMkLst>
        </pc:picChg>
      </pc:sldChg>
      <pc:sldChg chg="addSp delSp modSp mod modNotesTx">
        <pc:chgData name="Bethany Bolen" userId="8e338a04f9f07398" providerId="LiveId" clId="{28E333FC-EF50-489D-90E1-40F9AA8DA06D}" dt="2023-04-14T23:20:00.692" v="242" actId="20577"/>
        <pc:sldMkLst>
          <pc:docMk/>
          <pc:sldMk cId="3373461222" sldId="683"/>
        </pc:sldMkLst>
        <pc:picChg chg="add del mod">
          <ac:chgData name="Bethany Bolen" userId="8e338a04f9f07398" providerId="LiveId" clId="{28E333FC-EF50-489D-90E1-40F9AA8DA06D}" dt="2023-04-14T23:19:09.079" v="234" actId="478"/>
          <ac:picMkLst>
            <pc:docMk/>
            <pc:sldMk cId="3373461222" sldId="683"/>
            <ac:picMk id="6" creationId="{087B46F2-79D4-74CB-2E18-03F7C37825BC}"/>
          </ac:picMkLst>
        </pc:picChg>
        <pc:picChg chg="del">
          <ac:chgData name="Bethany Bolen" userId="8e338a04f9f07398" providerId="LiveId" clId="{28E333FC-EF50-489D-90E1-40F9AA8DA06D}" dt="2023-04-14T23:19:59.602" v="241" actId="478"/>
          <ac:picMkLst>
            <pc:docMk/>
            <pc:sldMk cId="3373461222" sldId="683"/>
            <ac:picMk id="7" creationId="{450D1D81-6AB1-41CF-A9F8-FD1C4950E5EB}"/>
          </ac:picMkLst>
        </pc:picChg>
        <pc:picChg chg="add mod ord">
          <ac:chgData name="Bethany Bolen" userId="8e338a04f9f07398" providerId="LiveId" clId="{28E333FC-EF50-489D-90E1-40F9AA8DA06D}" dt="2023-04-14T23:19:58.738" v="240" actId="12789"/>
          <ac:picMkLst>
            <pc:docMk/>
            <pc:sldMk cId="3373461222" sldId="683"/>
            <ac:picMk id="9" creationId="{2A712552-E8B7-E2DC-BBE7-098714AE665A}"/>
          </ac:picMkLst>
        </pc:picChg>
      </pc:sldChg>
      <pc:sldChg chg="addSp delSp modSp mod modNotesTx">
        <pc:chgData name="Bethany Bolen" userId="8e338a04f9f07398" providerId="LiveId" clId="{28E333FC-EF50-489D-90E1-40F9AA8DA06D}" dt="2023-04-14T21:39:45.229" v="25" actId="20577"/>
        <pc:sldMkLst>
          <pc:docMk/>
          <pc:sldMk cId="3659678579" sldId="686"/>
        </pc:sldMkLst>
        <pc:picChg chg="add del">
          <ac:chgData name="Bethany Bolen" userId="8e338a04f9f07398" providerId="LiveId" clId="{28E333FC-EF50-489D-90E1-40F9AA8DA06D}" dt="2023-04-14T21:39:42.424" v="24" actId="478"/>
          <ac:picMkLst>
            <pc:docMk/>
            <pc:sldMk cId="3659678579" sldId="686"/>
            <ac:picMk id="6" creationId="{0520697B-ADF5-4FD7-8ED8-7C30AE15ED8C}"/>
          </ac:picMkLst>
        </pc:picChg>
        <pc:picChg chg="add mod ord">
          <ac:chgData name="Bethany Bolen" userId="8e338a04f9f07398" providerId="LiveId" clId="{28E333FC-EF50-489D-90E1-40F9AA8DA06D}" dt="2023-04-14T21:39:38.308" v="21" actId="12789"/>
          <ac:picMkLst>
            <pc:docMk/>
            <pc:sldMk cId="3659678579" sldId="686"/>
            <ac:picMk id="7" creationId="{FE916775-616D-5C05-FA25-49D37E31F645}"/>
          </ac:picMkLst>
        </pc:picChg>
      </pc:sldChg>
      <pc:sldChg chg="addSp delSp modSp mod modNotesTx">
        <pc:chgData name="Bethany Bolen" userId="8e338a04f9f07398" providerId="LiveId" clId="{28E333FC-EF50-489D-90E1-40F9AA8DA06D}" dt="2023-04-14T23:15:29.339" v="179" actId="20577"/>
        <pc:sldMkLst>
          <pc:docMk/>
          <pc:sldMk cId="2445673749" sldId="689"/>
        </pc:sldMkLst>
        <pc:picChg chg="del">
          <ac:chgData name="Bethany Bolen" userId="8e338a04f9f07398" providerId="LiveId" clId="{28E333FC-EF50-489D-90E1-40F9AA8DA06D}" dt="2023-04-14T23:15:27.803" v="178" actId="478"/>
          <ac:picMkLst>
            <pc:docMk/>
            <pc:sldMk cId="2445673749" sldId="689"/>
            <ac:picMk id="6" creationId="{7383C1A9-55CE-472D-A6AD-F83B96D677FF}"/>
          </ac:picMkLst>
        </pc:picChg>
        <pc:picChg chg="add mod ord">
          <ac:chgData name="Bethany Bolen" userId="8e338a04f9f07398" providerId="LiveId" clId="{28E333FC-EF50-489D-90E1-40F9AA8DA06D}" dt="2023-04-14T23:15:26.980" v="177" actId="12789"/>
          <ac:picMkLst>
            <pc:docMk/>
            <pc:sldMk cId="2445673749" sldId="689"/>
            <ac:picMk id="7" creationId="{3CE98A8A-352A-B150-1205-A19A0E93CD54}"/>
          </ac:picMkLst>
        </pc:picChg>
      </pc:sldChg>
      <pc:sldChg chg="addSp delSp modSp del mod">
        <pc:chgData name="Bethany Bolen" userId="8e338a04f9f07398" providerId="LiveId" clId="{28E333FC-EF50-489D-90E1-40F9AA8DA06D}" dt="2023-04-14T23:07:22.117" v="95" actId="47"/>
        <pc:sldMkLst>
          <pc:docMk/>
          <pc:sldMk cId="6749274" sldId="704"/>
        </pc:sldMkLst>
        <pc:picChg chg="add del mod ord">
          <ac:chgData name="Bethany Bolen" userId="8e338a04f9f07398" providerId="LiveId" clId="{28E333FC-EF50-489D-90E1-40F9AA8DA06D}" dt="2023-04-14T23:06:26.914" v="73" actId="478"/>
          <ac:picMkLst>
            <pc:docMk/>
            <pc:sldMk cId="6749274" sldId="704"/>
            <ac:picMk id="4" creationId="{53994329-C4A2-0439-D1D0-864AA6C4D03B}"/>
          </ac:picMkLst>
        </pc:picChg>
      </pc:sldChg>
      <pc:sldChg chg="del">
        <pc:chgData name="Bethany Bolen" userId="8e338a04f9f07398" providerId="LiveId" clId="{28E333FC-EF50-489D-90E1-40F9AA8DA06D}" dt="2023-04-14T23:12:21.006" v="142" actId="47"/>
        <pc:sldMkLst>
          <pc:docMk/>
          <pc:sldMk cId="2147155951" sldId="705"/>
        </pc:sldMkLst>
      </pc:sldChg>
      <pc:sldChg chg="addSp delSp modSp mod modNotesTx">
        <pc:chgData name="Bethany Bolen" userId="8e338a04f9f07398" providerId="LiveId" clId="{28E333FC-EF50-489D-90E1-40F9AA8DA06D}" dt="2023-04-14T23:14:13.089" v="160" actId="20577"/>
        <pc:sldMkLst>
          <pc:docMk/>
          <pc:sldMk cId="2833728809" sldId="709"/>
        </pc:sldMkLst>
        <pc:spChg chg="del">
          <ac:chgData name="Bethany Bolen" userId="8e338a04f9f07398" providerId="LiveId" clId="{28E333FC-EF50-489D-90E1-40F9AA8DA06D}" dt="2023-04-14T23:13:26.129" v="151" actId="478"/>
          <ac:spMkLst>
            <pc:docMk/>
            <pc:sldMk cId="2833728809" sldId="709"/>
            <ac:spMk id="8" creationId="{E855AC02-9921-47A3-9996-D9C435D3A3FC}"/>
          </ac:spMkLst>
        </pc:spChg>
        <pc:picChg chg="add del mod ord">
          <ac:chgData name="Bethany Bolen" userId="8e338a04f9f07398" providerId="LiveId" clId="{28E333FC-EF50-489D-90E1-40F9AA8DA06D}" dt="2023-04-14T23:14:11.280" v="159" actId="478"/>
          <ac:picMkLst>
            <pc:docMk/>
            <pc:sldMk cId="2833728809" sldId="709"/>
            <ac:picMk id="4" creationId="{DF195EFE-4047-7D23-611F-183B2F251297}"/>
          </ac:picMkLst>
        </pc:picChg>
        <pc:picChg chg="add mod ord">
          <ac:chgData name="Bethany Bolen" userId="8e338a04f9f07398" providerId="LiveId" clId="{28E333FC-EF50-489D-90E1-40F9AA8DA06D}" dt="2023-04-14T23:14:10.041" v="157" actId="12789"/>
          <ac:picMkLst>
            <pc:docMk/>
            <pc:sldMk cId="2833728809" sldId="709"/>
            <ac:picMk id="6" creationId="{85272690-9FD2-522D-E880-C8C50205B6AD}"/>
          </ac:picMkLst>
        </pc:picChg>
        <pc:picChg chg="add del">
          <ac:chgData name="Bethany Bolen" userId="8e338a04f9f07398" providerId="LiveId" clId="{28E333FC-EF50-489D-90E1-40F9AA8DA06D}" dt="2023-04-14T23:14:10.759" v="158" actId="478"/>
          <ac:picMkLst>
            <pc:docMk/>
            <pc:sldMk cId="2833728809" sldId="709"/>
            <ac:picMk id="4098" creationId="{00000000-0000-0000-0000-000000000000}"/>
          </ac:picMkLst>
        </pc:picChg>
      </pc:sldChg>
      <pc:sldChg chg="addSp delSp modSp mod modNotesTx">
        <pc:chgData name="Bethany Bolen" userId="8e338a04f9f07398" providerId="LiveId" clId="{28E333FC-EF50-489D-90E1-40F9AA8DA06D}" dt="2023-04-14T23:14:45.002" v="171" actId="20577"/>
        <pc:sldMkLst>
          <pc:docMk/>
          <pc:sldMk cId="2737415248" sldId="714"/>
        </pc:sldMkLst>
        <pc:spChg chg="del">
          <ac:chgData name="Bethany Bolen" userId="8e338a04f9f07398" providerId="LiveId" clId="{28E333FC-EF50-489D-90E1-40F9AA8DA06D}" dt="2023-04-14T23:14:43.591" v="170" actId="478"/>
          <ac:spMkLst>
            <pc:docMk/>
            <pc:sldMk cId="2737415248" sldId="714"/>
            <ac:spMk id="7" creationId="{0D3E7369-724D-4F91-9BC1-A5259B16F5D2}"/>
          </ac:spMkLst>
        </pc:spChg>
        <pc:picChg chg="del">
          <ac:chgData name="Bethany Bolen" userId="8e338a04f9f07398" providerId="LiveId" clId="{28E333FC-EF50-489D-90E1-40F9AA8DA06D}" dt="2023-04-14T23:14:41.493" v="169" actId="478"/>
          <ac:picMkLst>
            <pc:docMk/>
            <pc:sldMk cId="2737415248" sldId="714"/>
            <ac:picMk id="6" creationId="{00000000-0000-0000-0000-000000000000}"/>
          </ac:picMkLst>
        </pc:picChg>
        <pc:picChg chg="add mod ord">
          <ac:chgData name="Bethany Bolen" userId="8e338a04f9f07398" providerId="LiveId" clId="{28E333FC-EF50-489D-90E1-40F9AA8DA06D}" dt="2023-04-14T23:14:40.370" v="168" actId="12789"/>
          <ac:picMkLst>
            <pc:docMk/>
            <pc:sldMk cId="2737415248" sldId="714"/>
            <ac:picMk id="8" creationId="{E0322F56-A65E-01B6-0748-AEB7A657F231}"/>
          </ac:picMkLst>
        </pc:picChg>
      </pc:sldChg>
      <pc:sldChg chg="addSp delSp modSp mod modNotesTx">
        <pc:chgData name="Bethany Bolen" userId="8e338a04f9f07398" providerId="LiveId" clId="{28E333FC-EF50-489D-90E1-40F9AA8DA06D}" dt="2023-04-14T23:15:57.211" v="195" actId="20577"/>
        <pc:sldMkLst>
          <pc:docMk/>
          <pc:sldMk cId="2288846300" sldId="721"/>
        </pc:sldMkLst>
        <pc:picChg chg="del">
          <ac:chgData name="Bethany Bolen" userId="8e338a04f9f07398" providerId="LiveId" clId="{28E333FC-EF50-489D-90E1-40F9AA8DA06D}" dt="2023-04-14T23:15:55.481" v="194" actId="478"/>
          <ac:picMkLst>
            <pc:docMk/>
            <pc:sldMk cId="2288846300" sldId="721"/>
            <ac:picMk id="6" creationId="{ADB101B4-0FEE-484E-8E37-E72311BD4B28}"/>
          </ac:picMkLst>
        </pc:picChg>
        <pc:picChg chg="add mod ord">
          <ac:chgData name="Bethany Bolen" userId="8e338a04f9f07398" providerId="LiveId" clId="{28E333FC-EF50-489D-90E1-40F9AA8DA06D}" dt="2023-04-14T23:15:54.679" v="193" actId="12789"/>
          <ac:picMkLst>
            <pc:docMk/>
            <pc:sldMk cId="2288846300" sldId="721"/>
            <ac:picMk id="7" creationId="{5855BF14-F280-AC5A-C0E7-E79C6B88AEFD}"/>
          </ac:picMkLst>
        </pc:picChg>
      </pc:sldChg>
      <pc:sldChg chg="addSp delSp modSp del mod">
        <pc:chgData name="Bethany Bolen" userId="8e338a04f9f07398" providerId="LiveId" clId="{28E333FC-EF50-489D-90E1-40F9AA8DA06D}" dt="2023-04-14T23:18:36.079" v="230" actId="47"/>
        <pc:sldMkLst>
          <pc:docMk/>
          <pc:sldMk cId="3261501972" sldId="726"/>
        </pc:sldMkLst>
        <pc:picChg chg="add del mod">
          <ac:chgData name="Bethany Bolen" userId="8e338a04f9f07398" providerId="LiveId" clId="{28E333FC-EF50-489D-90E1-40F9AA8DA06D}" dt="2023-04-14T23:16:20.430" v="199" actId="478"/>
          <ac:picMkLst>
            <pc:docMk/>
            <pc:sldMk cId="3261501972" sldId="726"/>
            <ac:picMk id="6" creationId="{A0180213-C8F6-5C7F-10FF-E1FD8CF013CB}"/>
          </ac:picMkLst>
        </pc:picChg>
        <pc:picChg chg="add del mod">
          <ac:chgData name="Bethany Bolen" userId="8e338a04f9f07398" providerId="LiveId" clId="{28E333FC-EF50-489D-90E1-40F9AA8DA06D}" dt="2023-04-14T23:18:06.800" v="214" actId="478"/>
          <ac:picMkLst>
            <pc:docMk/>
            <pc:sldMk cId="3261501972" sldId="726"/>
            <ac:picMk id="10" creationId="{E8E7ABC5-CA40-E2D7-7053-9600349C8F7F}"/>
          </ac:picMkLst>
        </pc:picChg>
      </pc:sldChg>
      <pc:sldChg chg="addSp delSp modSp mod modNotesTx">
        <pc:chgData name="Bethany Bolen" userId="8e338a04f9f07398" providerId="LiveId" clId="{28E333FC-EF50-489D-90E1-40F9AA8DA06D}" dt="2023-04-14T23:20:15.690" v="251" actId="20577"/>
        <pc:sldMkLst>
          <pc:docMk/>
          <pc:sldMk cId="3799615041" sldId="729"/>
        </pc:sldMkLst>
        <pc:spChg chg="del">
          <ac:chgData name="Bethany Bolen" userId="8e338a04f9f07398" providerId="LiveId" clId="{28E333FC-EF50-489D-90E1-40F9AA8DA06D}" dt="2023-04-14T23:20:13.571" v="249" actId="478"/>
          <ac:spMkLst>
            <pc:docMk/>
            <pc:sldMk cId="3799615041" sldId="729"/>
            <ac:spMk id="8" creationId="{4D445C18-047D-4171-A586-32BF359945AD}"/>
          </ac:spMkLst>
        </pc:spChg>
        <pc:picChg chg="del">
          <ac:chgData name="Bethany Bolen" userId="8e338a04f9f07398" providerId="LiveId" clId="{28E333FC-EF50-489D-90E1-40F9AA8DA06D}" dt="2023-04-14T23:20:13.950" v="250" actId="478"/>
          <ac:picMkLst>
            <pc:docMk/>
            <pc:sldMk cId="3799615041" sldId="729"/>
            <ac:picMk id="5" creationId="{FA089319-8C5C-48C9-A4C9-E20FD11D9D0D}"/>
          </ac:picMkLst>
        </pc:picChg>
        <pc:picChg chg="add mod ord">
          <ac:chgData name="Bethany Bolen" userId="8e338a04f9f07398" providerId="LiveId" clId="{28E333FC-EF50-489D-90E1-40F9AA8DA06D}" dt="2023-04-14T23:20:12.349" v="248" actId="12789"/>
          <ac:picMkLst>
            <pc:docMk/>
            <pc:sldMk cId="3799615041" sldId="729"/>
            <ac:picMk id="7" creationId="{DDE08310-3CCD-DDE9-23C6-48FA61FA288C}"/>
          </ac:picMkLst>
        </pc:picChg>
      </pc:sldChg>
      <pc:sldChg chg="addSp delSp modSp add mod">
        <pc:chgData name="Bethany Bolen" userId="8e338a04f9f07398" providerId="LiveId" clId="{28E333FC-EF50-489D-90E1-40F9AA8DA06D}" dt="2023-04-14T23:04:09.647" v="53" actId="478"/>
        <pc:sldMkLst>
          <pc:docMk/>
          <pc:sldMk cId="3536864139" sldId="934"/>
        </pc:sldMkLst>
        <pc:spChg chg="add del">
          <ac:chgData name="Bethany Bolen" userId="8e338a04f9f07398" providerId="LiveId" clId="{28E333FC-EF50-489D-90E1-40F9AA8DA06D}" dt="2023-04-14T23:04:09.647" v="53" actId="478"/>
          <ac:spMkLst>
            <pc:docMk/>
            <pc:sldMk cId="3536864139" sldId="934"/>
            <ac:spMk id="6" creationId="{9E653063-26D2-A0CD-6192-9E84CF414410}"/>
          </ac:spMkLst>
        </pc:spChg>
        <pc:picChg chg="add mod ord">
          <ac:chgData name="Bethany Bolen" userId="8e338a04f9f07398" providerId="LiveId" clId="{28E333FC-EF50-489D-90E1-40F9AA8DA06D}" dt="2023-04-14T23:03:55.169" v="49" actId="12789"/>
          <ac:picMkLst>
            <pc:docMk/>
            <pc:sldMk cId="3536864139" sldId="934"/>
            <ac:picMk id="4" creationId="{9FFE6226-E236-CCC3-5A2F-A8A23D91A2BF}"/>
          </ac:picMkLst>
        </pc:picChg>
        <pc:picChg chg="del">
          <ac:chgData name="Bethany Bolen" userId="8e338a04f9f07398" providerId="LiveId" clId="{28E333FC-EF50-489D-90E1-40F9AA8DA06D}" dt="2023-04-14T23:03:56.703" v="50" actId="478"/>
          <ac:picMkLst>
            <pc:docMk/>
            <pc:sldMk cId="3536864139" sldId="934"/>
            <ac:picMk id="5" creationId="{E0C23A2F-DE6E-3377-18DA-5DBD2D119959}"/>
          </ac:picMkLst>
        </pc:picChg>
        <pc:picChg chg="del">
          <ac:chgData name="Bethany Bolen" userId="8e338a04f9f07398" providerId="LiveId" clId="{28E333FC-EF50-489D-90E1-40F9AA8DA06D}" dt="2023-04-14T23:02:25.633" v="36" actId="478"/>
          <ac:picMkLst>
            <pc:docMk/>
            <pc:sldMk cId="3536864139" sldId="934"/>
            <ac:picMk id="1026" creationId="{B4B709A8-B9C7-AC0C-2319-73331E803000}"/>
          </ac:picMkLst>
        </pc:picChg>
      </pc:sldChg>
      <pc:sldChg chg="addSp delSp modSp add mod modNotesTx">
        <pc:chgData name="Bethany Bolen" userId="8e338a04f9f07398" providerId="LiveId" clId="{28E333FC-EF50-489D-90E1-40F9AA8DA06D}" dt="2023-04-14T23:07:18.387" v="94" actId="478"/>
        <pc:sldMkLst>
          <pc:docMk/>
          <pc:sldMk cId="3900058069" sldId="935"/>
        </pc:sldMkLst>
        <pc:spChg chg="del">
          <ac:chgData name="Bethany Bolen" userId="8e338a04f9f07398" providerId="LiveId" clId="{28E333FC-EF50-489D-90E1-40F9AA8DA06D}" dt="2023-04-14T23:06:22.445" v="70" actId="478"/>
          <ac:spMkLst>
            <pc:docMk/>
            <pc:sldMk cId="3900058069" sldId="935"/>
            <ac:spMk id="6" creationId="{06CBEB9E-A557-4086-B849-CB4DA110D729}"/>
          </ac:spMkLst>
        </pc:spChg>
        <pc:picChg chg="del">
          <ac:chgData name="Bethany Bolen" userId="8e338a04f9f07398" providerId="LiveId" clId="{28E333FC-EF50-489D-90E1-40F9AA8DA06D}" dt="2023-04-14T23:06:44.696" v="80" actId="478"/>
          <ac:picMkLst>
            <pc:docMk/>
            <pc:sldMk cId="3900058069" sldId="935"/>
            <ac:picMk id="4" creationId="{53994329-C4A2-0439-D1D0-864AA6C4D03B}"/>
          </ac:picMkLst>
        </pc:picChg>
        <pc:picChg chg="add del mod ord">
          <ac:chgData name="Bethany Bolen" userId="8e338a04f9f07398" providerId="LiveId" clId="{28E333FC-EF50-489D-90E1-40F9AA8DA06D}" dt="2023-04-14T23:06:59.604" v="87" actId="478"/>
          <ac:picMkLst>
            <pc:docMk/>
            <pc:sldMk cId="3900058069" sldId="935"/>
            <ac:picMk id="5" creationId="{0BB2C7D4-2487-F3DB-DC3B-D981846D1B79}"/>
          </ac:picMkLst>
        </pc:picChg>
        <pc:picChg chg="add del mod ord">
          <ac:chgData name="Bethany Bolen" userId="8e338a04f9f07398" providerId="LiveId" clId="{28E333FC-EF50-489D-90E1-40F9AA8DA06D}" dt="2023-04-14T23:07:18.387" v="94" actId="478"/>
          <ac:picMkLst>
            <pc:docMk/>
            <pc:sldMk cId="3900058069" sldId="935"/>
            <ac:picMk id="8" creationId="{FF907B60-D512-DC4E-038B-19334944E45A}"/>
          </ac:picMkLst>
        </pc:picChg>
        <pc:picChg chg="add mod ord">
          <ac:chgData name="Bethany Bolen" userId="8e338a04f9f07398" providerId="LiveId" clId="{28E333FC-EF50-489D-90E1-40F9AA8DA06D}" dt="2023-04-14T23:07:17.458" v="93" actId="12789"/>
          <ac:picMkLst>
            <pc:docMk/>
            <pc:sldMk cId="3900058069" sldId="935"/>
            <ac:picMk id="12" creationId="{9D5F55CC-875F-F474-AF7B-37978570C045}"/>
          </ac:picMkLst>
        </pc:picChg>
        <pc:picChg chg="del">
          <ac:chgData name="Bethany Bolen" userId="8e338a04f9f07398" providerId="LiveId" clId="{28E333FC-EF50-489D-90E1-40F9AA8DA06D}" dt="2023-04-14T23:06:23.008" v="71" actId="478"/>
          <ac:picMkLst>
            <pc:docMk/>
            <pc:sldMk cId="3900058069" sldId="935"/>
            <ac:picMk id="1026" creationId="{00000000-0000-0000-0000-000000000000}"/>
          </ac:picMkLst>
        </pc:picChg>
      </pc:sldChg>
      <pc:sldChg chg="addSp delSp modSp add mod modNotesTx">
        <pc:chgData name="Bethany Bolen" userId="8e338a04f9f07398" providerId="LiveId" clId="{28E333FC-EF50-489D-90E1-40F9AA8DA06D}" dt="2023-04-14T23:12:17.136" v="141" actId="20577"/>
        <pc:sldMkLst>
          <pc:docMk/>
          <pc:sldMk cId="3063132615" sldId="936"/>
        </pc:sldMkLst>
        <pc:spChg chg="del">
          <ac:chgData name="Bethany Bolen" userId="8e338a04f9f07398" providerId="LiveId" clId="{28E333FC-EF50-489D-90E1-40F9AA8DA06D}" dt="2023-04-14T23:10:25.308" v="112" actId="478"/>
          <ac:spMkLst>
            <pc:docMk/>
            <pc:sldMk cId="3063132615" sldId="936"/>
            <ac:spMk id="8" creationId="{F929BF77-DA21-42DB-BF2E-8236D22BDE7E}"/>
          </ac:spMkLst>
        </pc:spChg>
        <pc:picChg chg="add del mod ord">
          <ac:chgData name="Bethany Bolen" userId="8e338a04f9f07398" providerId="LiveId" clId="{28E333FC-EF50-489D-90E1-40F9AA8DA06D}" dt="2023-04-14T23:10:53.367" v="119" actId="478"/>
          <ac:picMkLst>
            <pc:docMk/>
            <pc:sldMk cId="3063132615" sldId="936"/>
            <ac:picMk id="4" creationId="{1F12ADFE-B525-9DF8-7BB3-83D371D0F44C}"/>
          </ac:picMkLst>
        </pc:picChg>
        <pc:picChg chg="add del mod ord">
          <ac:chgData name="Bethany Bolen" userId="8e338a04f9f07398" providerId="LiveId" clId="{28E333FC-EF50-489D-90E1-40F9AA8DA06D}" dt="2023-04-14T23:11:39.364" v="126" actId="478"/>
          <ac:picMkLst>
            <pc:docMk/>
            <pc:sldMk cId="3063132615" sldId="936"/>
            <ac:picMk id="6" creationId="{4D6C2C80-2262-35E6-691F-12085183E61E}"/>
          </ac:picMkLst>
        </pc:picChg>
        <pc:picChg chg="add del mod ord">
          <ac:chgData name="Bethany Bolen" userId="8e338a04f9f07398" providerId="LiveId" clId="{28E333FC-EF50-489D-90E1-40F9AA8DA06D}" dt="2023-04-14T23:11:56.825" v="133" actId="478"/>
          <ac:picMkLst>
            <pc:docMk/>
            <pc:sldMk cId="3063132615" sldId="936"/>
            <ac:picMk id="9" creationId="{DD8A4974-FA3C-1A55-1963-E04DA4528118}"/>
          </ac:picMkLst>
        </pc:picChg>
        <pc:picChg chg="add del mod ord">
          <ac:chgData name="Bethany Bolen" userId="8e338a04f9f07398" providerId="LiveId" clId="{28E333FC-EF50-489D-90E1-40F9AA8DA06D}" dt="2023-04-14T23:12:15.675" v="140" actId="478"/>
          <ac:picMkLst>
            <pc:docMk/>
            <pc:sldMk cId="3063132615" sldId="936"/>
            <ac:picMk id="13" creationId="{F81A289A-4EDD-257E-670B-CE74AC1F2C2E}"/>
          </ac:picMkLst>
        </pc:picChg>
        <pc:picChg chg="add mod ord">
          <ac:chgData name="Bethany Bolen" userId="8e338a04f9f07398" providerId="LiveId" clId="{28E333FC-EF50-489D-90E1-40F9AA8DA06D}" dt="2023-04-14T23:12:14.627" v="139" actId="12789"/>
          <ac:picMkLst>
            <pc:docMk/>
            <pc:sldMk cId="3063132615" sldId="936"/>
            <ac:picMk id="15" creationId="{578C2C4F-0834-B6CE-C5EB-232914AA2A1C}"/>
          </ac:picMkLst>
        </pc:picChg>
        <pc:picChg chg="del">
          <ac:chgData name="Bethany Bolen" userId="8e338a04f9f07398" providerId="LiveId" clId="{28E333FC-EF50-489D-90E1-40F9AA8DA06D}" dt="2023-04-14T23:10:24" v="111" actId="478"/>
          <ac:picMkLst>
            <pc:docMk/>
            <pc:sldMk cId="3063132615" sldId="936"/>
            <ac:picMk id="2051" creationId="{00000000-0000-0000-0000-000000000000}"/>
          </ac:picMkLst>
        </pc:picChg>
      </pc:sldChg>
      <pc:sldChg chg="addSp delSp modSp add mod modNotesTx">
        <pc:chgData name="Bethany Bolen" userId="8e338a04f9f07398" providerId="LiveId" clId="{28E333FC-EF50-489D-90E1-40F9AA8DA06D}" dt="2023-04-14T23:18:31.860" v="229" actId="478"/>
        <pc:sldMkLst>
          <pc:docMk/>
          <pc:sldMk cId="67383019" sldId="937"/>
        </pc:sldMkLst>
        <pc:spChg chg="del">
          <ac:chgData name="Bethany Bolen" userId="8e338a04f9f07398" providerId="LiveId" clId="{28E333FC-EF50-489D-90E1-40F9AA8DA06D}" dt="2023-04-14T23:17:46.737" v="212" actId="478"/>
          <ac:spMkLst>
            <pc:docMk/>
            <pc:sldMk cId="67383019" sldId="937"/>
            <ac:spMk id="9" creationId="{EA059A11-27AB-4479-84DC-8C8D1FD1BC27}"/>
          </ac:spMkLst>
        </pc:spChg>
        <pc:picChg chg="del">
          <ac:chgData name="Bethany Bolen" userId="8e338a04f9f07398" providerId="LiveId" clId="{28E333FC-EF50-489D-90E1-40F9AA8DA06D}" dt="2023-04-14T23:17:45.171" v="211" actId="478"/>
          <ac:picMkLst>
            <pc:docMk/>
            <pc:sldMk cId="67383019" sldId="937"/>
            <ac:picMk id="5" creationId="{00000000-0000-0000-0000-000000000000}"/>
          </ac:picMkLst>
        </pc:picChg>
        <pc:picChg chg="add del mod">
          <ac:chgData name="Bethany Bolen" userId="8e338a04f9f07398" providerId="LiveId" clId="{28E333FC-EF50-489D-90E1-40F9AA8DA06D}" dt="2023-04-14T23:17:24.569" v="202" actId="478"/>
          <ac:picMkLst>
            <pc:docMk/>
            <pc:sldMk cId="67383019" sldId="937"/>
            <ac:picMk id="6" creationId="{C4EB382E-13B3-58E5-E677-A0F1BCB6BCE3}"/>
          </ac:picMkLst>
        </pc:picChg>
        <pc:picChg chg="add del mod">
          <ac:chgData name="Bethany Bolen" userId="8e338a04f9f07398" providerId="LiveId" clId="{28E333FC-EF50-489D-90E1-40F9AA8DA06D}" dt="2023-04-14T23:17:40.510" v="204" actId="478"/>
          <ac:picMkLst>
            <pc:docMk/>
            <pc:sldMk cId="67383019" sldId="937"/>
            <ac:picMk id="10" creationId="{5E0F0AF4-FEA0-10DD-1F8B-F2CAF839E5B9}"/>
          </ac:picMkLst>
        </pc:picChg>
        <pc:picChg chg="add del mod ord">
          <ac:chgData name="Bethany Bolen" userId="8e338a04f9f07398" providerId="LiveId" clId="{28E333FC-EF50-489D-90E1-40F9AA8DA06D}" dt="2023-04-14T23:18:10.781" v="221" actId="478"/>
          <ac:picMkLst>
            <pc:docMk/>
            <pc:sldMk cId="67383019" sldId="937"/>
            <ac:picMk id="12" creationId="{AB10DB2F-AF6A-35DF-C440-B53BFE7D63F0}"/>
          </ac:picMkLst>
        </pc:picChg>
        <pc:picChg chg="add del mod ord">
          <ac:chgData name="Bethany Bolen" userId="8e338a04f9f07398" providerId="LiveId" clId="{28E333FC-EF50-489D-90E1-40F9AA8DA06D}" dt="2023-04-14T23:18:31.860" v="229" actId="478"/>
          <ac:picMkLst>
            <pc:docMk/>
            <pc:sldMk cId="67383019" sldId="937"/>
            <ac:picMk id="14" creationId="{9F2CF3D8-7980-BFC9-5F6B-914471A14D93}"/>
          </ac:picMkLst>
        </pc:picChg>
        <pc:picChg chg="add mod ord">
          <ac:chgData name="Bethany Bolen" userId="8e338a04f9f07398" providerId="LiveId" clId="{28E333FC-EF50-489D-90E1-40F9AA8DA06D}" dt="2023-04-14T23:18:31.130" v="228" actId="12789"/>
          <ac:picMkLst>
            <pc:docMk/>
            <pc:sldMk cId="67383019" sldId="937"/>
            <ac:picMk id="16" creationId="{6FCC9AB6-240F-27A0-430D-8D0A9D7BDFA0}"/>
          </ac:picMkLst>
        </pc:picChg>
      </pc:sldChg>
    </pc:docChg>
  </pc:docChgLst>
  <pc:docChgLst>
    <pc:chgData name="Kris Udd" userId="1177e061ad7f1e06" providerId="LiveId" clId="{1AE2F48F-50C7-4705-B1D5-03C46E5DF186}"/>
    <pc:docChg chg="custSel modSld">
      <pc:chgData name="Kris Udd" userId="1177e061ad7f1e06" providerId="LiveId" clId="{1AE2F48F-50C7-4705-B1D5-03C46E5DF186}" dt="2023-10-11T22:17:26.184" v="30" actId="12788"/>
      <pc:docMkLst>
        <pc:docMk/>
      </pc:docMkLst>
      <pc:sldChg chg="addSp delSp modSp mod">
        <pc:chgData name="Kris Udd" userId="1177e061ad7f1e06" providerId="LiveId" clId="{1AE2F48F-50C7-4705-B1D5-03C46E5DF186}" dt="2023-10-11T22:01:21.111" v="6" actId="1035"/>
        <pc:sldMkLst>
          <pc:docMk/>
          <pc:sldMk cId="1780316022" sldId="668"/>
        </pc:sldMkLst>
        <pc:spChg chg="del">
          <ac:chgData name="Kris Udd" userId="1177e061ad7f1e06" providerId="LiveId" clId="{1AE2F48F-50C7-4705-B1D5-03C46E5DF186}" dt="2023-10-11T22:01:15.161" v="3" actId="478"/>
          <ac:spMkLst>
            <pc:docMk/>
            <pc:sldMk cId="1780316022" sldId="668"/>
            <ac:spMk id="6" creationId="{36931817-9B2B-44D1-BA2E-6055AE697D11}"/>
          </ac:spMkLst>
        </pc:spChg>
        <pc:picChg chg="add mod ord">
          <ac:chgData name="Kris Udd" userId="1177e061ad7f1e06" providerId="LiveId" clId="{1AE2F48F-50C7-4705-B1D5-03C46E5DF186}" dt="2023-10-11T22:01:21.111" v="6" actId="1035"/>
          <ac:picMkLst>
            <pc:docMk/>
            <pc:sldMk cId="1780316022" sldId="668"/>
            <ac:picMk id="7" creationId="{2069B841-4AA8-E821-D8F7-66221868EA2D}"/>
          </ac:picMkLst>
        </pc:picChg>
        <pc:picChg chg="del">
          <ac:chgData name="Kris Udd" userId="1177e061ad7f1e06" providerId="LiveId" clId="{1AE2F48F-50C7-4705-B1D5-03C46E5DF186}" dt="2023-10-11T22:01:11.554" v="2" actId="478"/>
          <ac:picMkLst>
            <pc:docMk/>
            <pc:sldMk cId="1780316022" sldId="668"/>
            <ac:picMk id="1026" creationId="{00000000-0000-0000-0000-000000000000}"/>
          </ac:picMkLst>
        </pc:picChg>
      </pc:sldChg>
      <pc:sldChg chg="addSp delSp modSp mod modNotesTx">
        <pc:chgData name="Kris Udd" userId="1177e061ad7f1e06" providerId="LiveId" clId="{1AE2F48F-50C7-4705-B1D5-03C46E5DF186}" dt="2023-10-11T22:17:26.184" v="30" actId="12788"/>
        <pc:sldMkLst>
          <pc:docMk/>
          <pc:sldMk cId="996334364" sldId="672"/>
        </pc:sldMkLst>
        <pc:spChg chg="del">
          <ac:chgData name="Kris Udd" userId="1177e061ad7f1e06" providerId="LiveId" clId="{1AE2F48F-50C7-4705-B1D5-03C46E5DF186}" dt="2023-10-11T22:17:14.622" v="27" actId="478"/>
          <ac:spMkLst>
            <pc:docMk/>
            <pc:sldMk cId="996334364" sldId="672"/>
            <ac:spMk id="7" creationId="{67E54B82-B4D9-496F-9511-6DF7659F616C}"/>
          </ac:spMkLst>
        </pc:spChg>
        <pc:picChg chg="del">
          <ac:chgData name="Kris Udd" userId="1177e061ad7f1e06" providerId="LiveId" clId="{1AE2F48F-50C7-4705-B1D5-03C46E5DF186}" dt="2023-10-11T22:17:13.295" v="26" actId="478"/>
          <ac:picMkLst>
            <pc:docMk/>
            <pc:sldMk cId="996334364" sldId="672"/>
            <ac:picMk id="6" creationId="{C9389553-4B34-4EC2-B0D0-E4E2B14338DF}"/>
          </ac:picMkLst>
        </pc:picChg>
        <pc:picChg chg="add mod ord">
          <ac:chgData name="Kris Udd" userId="1177e061ad7f1e06" providerId="LiveId" clId="{1AE2F48F-50C7-4705-B1D5-03C46E5DF186}" dt="2023-10-11T22:17:26.184" v="30" actId="12788"/>
          <ac:picMkLst>
            <pc:docMk/>
            <pc:sldMk cId="996334364" sldId="672"/>
            <ac:picMk id="8" creationId="{59498D00-3E9B-FBE2-F855-4E5B3988B2B3}"/>
          </ac:picMkLst>
        </pc:picChg>
      </pc:sldChg>
      <pc:sldChg chg="addSp delSp modSp mod modNotesTx">
        <pc:chgData name="Kris Udd" userId="1177e061ad7f1e06" providerId="LiveId" clId="{1AE2F48F-50C7-4705-B1D5-03C46E5DF186}" dt="2023-10-11T22:05:17.287" v="13" actId="478"/>
        <pc:sldMkLst>
          <pc:docMk/>
          <pc:sldMk cId="3633867795" sldId="695"/>
        </pc:sldMkLst>
        <pc:spChg chg="del">
          <ac:chgData name="Kris Udd" userId="1177e061ad7f1e06" providerId="LiveId" clId="{1AE2F48F-50C7-4705-B1D5-03C46E5DF186}" dt="2023-10-11T22:05:17.287" v="13" actId="478"/>
          <ac:spMkLst>
            <pc:docMk/>
            <pc:sldMk cId="3633867795" sldId="695"/>
            <ac:spMk id="6" creationId="{1BE99A98-BFE9-4D20-A74B-5A17D13BF846}"/>
          </ac:spMkLst>
        </pc:spChg>
        <pc:picChg chg="add mod ord">
          <ac:chgData name="Kris Udd" userId="1177e061ad7f1e06" providerId="LiveId" clId="{1AE2F48F-50C7-4705-B1D5-03C46E5DF186}" dt="2023-10-11T22:05:09.374" v="10" actId="167"/>
          <ac:picMkLst>
            <pc:docMk/>
            <pc:sldMk cId="3633867795" sldId="695"/>
            <ac:picMk id="7" creationId="{C7F0BE75-37D3-337B-50A4-D02C3A445472}"/>
          </ac:picMkLst>
        </pc:picChg>
        <pc:picChg chg="del">
          <ac:chgData name="Kris Udd" userId="1177e061ad7f1e06" providerId="LiveId" clId="{1AE2F48F-50C7-4705-B1D5-03C46E5DF186}" dt="2023-10-11T22:05:11.275" v="11" actId="478"/>
          <ac:picMkLst>
            <pc:docMk/>
            <pc:sldMk cId="3633867795" sldId="695"/>
            <ac:picMk id="2050" creationId="{00000000-0000-0000-0000-000000000000}"/>
          </ac:picMkLst>
        </pc:picChg>
      </pc:sldChg>
      <pc:sldChg chg="addSp delSp modSp mod modNotesTx">
        <pc:chgData name="Kris Udd" userId="1177e061ad7f1e06" providerId="LiveId" clId="{1AE2F48F-50C7-4705-B1D5-03C46E5DF186}" dt="2023-10-11T22:13:58.267" v="20" actId="20577"/>
        <pc:sldMkLst>
          <pc:docMk/>
          <pc:sldMk cId="2966335856" sldId="700"/>
        </pc:sldMkLst>
        <pc:spChg chg="del">
          <ac:chgData name="Kris Udd" userId="1177e061ad7f1e06" providerId="LiveId" clId="{1AE2F48F-50C7-4705-B1D5-03C46E5DF186}" dt="2023-10-11T22:13:55.784" v="19" actId="478"/>
          <ac:spMkLst>
            <pc:docMk/>
            <pc:sldMk cId="2966335856" sldId="700"/>
            <ac:spMk id="8" creationId="{452F7DC9-5FBE-4E69-99E7-857CA1B6F47F}"/>
          </ac:spMkLst>
        </pc:spChg>
        <pc:picChg chg="del">
          <ac:chgData name="Kris Udd" userId="1177e061ad7f1e06" providerId="LiveId" clId="{1AE2F48F-50C7-4705-B1D5-03C46E5DF186}" dt="2023-10-11T22:13:52.327" v="18" actId="478"/>
          <ac:picMkLst>
            <pc:docMk/>
            <pc:sldMk cId="2966335856" sldId="700"/>
            <ac:picMk id="6" creationId="{00000000-0000-0000-0000-000000000000}"/>
          </ac:picMkLst>
        </pc:picChg>
        <pc:picChg chg="add mod ord">
          <ac:chgData name="Kris Udd" userId="1177e061ad7f1e06" providerId="LiveId" clId="{1AE2F48F-50C7-4705-B1D5-03C46E5DF186}" dt="2023-10-11T22:13:50.177" v="17" actId="167"/>
          <ac:picMkLst>
            <pc:docMk/>
            <pc:sldMk cId="2966335856" sldId="700"/>
            <ac:picMk id="7" creationId="{095E12F5-D188-D9FB-B8CB-E8624726CE93}"/>
          </ac:picMkLst>
        </pc:picChg>
      </pc:sldChg>
    </pc:docChg>
  </pc:docChgLst>
  <pc:docChgLst>
    <pc:chgData name="Katie Bolen" userId="aa78ffc0c2b120ec" providerId="LiveId" clId="{83556845-117D-4AAF-A8BE-7F7577D281D0}"/>
    <pc:docChg chg="custSel modSld">
      <pc:chgData name="Katie Bolen" userId="aa78ffc0c2b120ec" providerId="LiveId" clId="{83556845-117D-4AAF-A8BE-7F7577D281D0}" dt="2022-11-12T06:55:10.398" v="2" actId="478"/>
      <pc:docMkLst>
        <pc:docMk/>
      </pc:docMkLst>
      <pc:sldChg chg="addSp delSp modSp mod">
        <pc:chgData name="Katie Bolen" userId="aa78ffc0c2b120ec" providerId="LiveId" clId="{83556845-117D-4AAF-A8BE-7F7577D281D0}" dt="2022-11-12T06:55:10.398" v="2" actId="478"/>
        <pc:sldMkLst>
          <pc:docMk/>
          <pc:sldMk cId="3380903745" sldId="730"/>
        </pc:sldMkLst>
        <pc:picChg chg="del">
          <ac:chgData name="Katie Bolen" userId="aa78ffc0c2b120ec" providerId="LiveId" clId="{83556845-117D-4AAF-A8BE-7F7577D281D0}" dt="2022-11-12T06:55:10.398" v="2" actId="478"/>
          <ac:picMkLst>
            <pc:docMk/>
            <pc:sldMk cId="3380903745" sldId="730"/>
            <ac:picMk id="6" creationId="{F5A3F0ED-FDAA-4804-B817-2F2BBF3F2CD7}"/>
          </ac:picMkLst>
        </pc:picChg>
        <pc:picChg chg="add mod ord">
          <ac:chgData name="Katie Bolen" userId="aa78ffc0c2b120ec" providerId="LiveId" clId="{83556845-117D-4AAF-A8BE-7F7577D281D0}" dt="2022-11-12T06:55:09.530" v="1" actId="167"/>
          <ac:picMkLst>
            <pc:docMk/>
            <pc:sldMk cId="3380903745" sldId="730"/>
            <ac:picMk id="7" creationId="{E5079892-803B-7AAD-EBF8-842344325938}"/>
          </ac:picMkLst>
        </pc:picChg>
      </pc:sldChg>
    </pc:docChg>
  </pc:docChgLst>
  <pc:docChgLst>
    <pc:chgData name="Bethany Bolen" userId="8e338a04f9f07398" providerId="LiveId" clId="{2BACFA3B-141F-4791-8FAE-DFDC82554C98}"/>
    <pc:docChg chg="modSld">
      <pc:chgData name="Bethany Bolen" userId="8e338a04f9f07398" providerId="LiveId" clId="{2BACFA3B-141F-4791-8FAE-DFDC82554C98}" dt="2023-08-09T01:38:32.887" v="4" actId="14838"/>
      <pc:docMkLst>
        <pc:docMk/>
      </pc:docMkLst>
      <pc:sldChg chg="modSp mod">
        <pc:chgData name="Bethany Bolen" userId="8e338a04f9f07398" providerId="LiveId" clId="{2BACFA3B-141F-4791-8FAE-DFDC82554C98}" dt="2023-08-09T01:38:11.684" v="2" actId="14861"/>
        <pc:sldMkLst>
          <pc:docMk/>
          <pc:sldMk cId="3595186060" sldId="701"/>
        </pc:sldMkLst>
        <pc:spChg chg="mod">
          <ac:chgData name="Bethany Bolen" userId="8e338a04f9f07398" providerId="LiveId" clId="{2BACFA3B-141F-4791-8FAE-DFDC82554C98}" dt="2023-08-09T01:38:11.684" v="2" actId="14861"/>
          <ac:spMkLst>
            <pc:docMk/>
            <pc:sldMk cId="3595186060" sldId="701"/>
            <ac:spMk id="22" creationId="{00000000-0000-0000-0000-000000000000}"/>
          </ac:spMkLst>
        </pc:spChg>
      </pc:sldChg>
      <pc:sldChg chg="modSp mod">
        <pc:chgData name="Bethany Bolen" userId="8e338a04f9f07398" providerId="LiveId" clId="{2BACFA3B-141F-4791-8FAE-DFDC82554C98}" dt="2023-08-09T01:38:32.887" v="4" actId="14838"/>
        <pc:sldMkLst>
          <pc:docMk/>
          <pc:sldMk cId="2095192153" sldId="939"/>
        </pc:sldMkLst>
        <pc:spChg chg="mod">
          <ac:chgData name="Bethany Bolen" userId="8e338a04f9f07398" providerId="LiveId" clId="{2BACFA3B-141F-4791-8FAE-DFDC82554C98}" dt="2023-08-09T01:38:21.531" v="3" actId="692"/>
          <ac:spMkLst>
            <pc:docMk/>
            <pc:sldMk cId="2095192153" sldId="939"/>
            <ac:spMk id="7" creationId="{00000000-0000-0000-0000-000000000000}"/>
          </ac:spMkLst>
        </pc:spChg>
        <pc:spChg chg="mod">
          <ac:chgData name="Bethany Bolen" userId="8e338a04f9f07398" providerId="LiveId" clId="{2BACFA3B-141F-4791-8FAE-DFDC82554C98}" dt="2023-08-09T01:38:32.887" v="4" actId="14838"/>
          <ac:spMkLst>
            <pc:docMk/>
            <pc:sldMk cId="2095192153" sldId="939"/>
            <ac:spMk id="8" creationId="{00000000-0000-0000-0000-000000000000}"/>
          </ac:spMkLst>
        </pc:spChg>
      </pc:sldChg>
    </pc:docChg>
  </pc:docChgLst>
  <pc:docChgLst>
    <pc:chgData name="Katie Bolen" userId="aa78ffc0c2b120ec" providerId="LiveId" clId="{C7486A1F-4F50-4C88-9E0D-BE6E9E1965D3}"/>
    <pc:docChg chg="custSel modSld">
      <pc:chgData name="Katie Bolen" userId="aa78ffc0c2b120ec" providerId="LiveId" clId="{C7486A1F-4F50-4C88-9E0D-BE6E9E1965D3}" dt="2023-06-06T00:48:52.696" v="4" actId="14100"/>
      <pc:docMkLst>
        <pc:docMk/>
      </pc:docMkLst>
      <pc:sldChg chg="addSp delSp modSp mod">
        <pc:chgData name="Katie Bolen" userId="aa78ffc0c2b120ec" providerId="LiveId" clId="{C7486A1F-4F50-4C88-9E0D-BE6E9E1965D3}" dt="2023-06-06T00:48:52.696" v="4" actId="14100"/>
        <pc:sldMkLst>
          <pc:docMk/>
          <pc:sldMk cId="1888858108" sldId="297"/>
        </pc:sldMkLst>
        <pc:picChg chg="del">
          <ac:chgData name="Katie Bolen" userId="aa78ffc0c2b120ec" providerId="LiveId" clId="{C7486A1F-4F50-4C88-9E0D-BE6E9E1965D3}" dt="2023-06-06T00:48:46.010" v="2" actId="478"/>
          <ac:picMkLst>
            <pc:docMk/>
            <pc:sldMk cId="1888858108" sldId="297"/>
            <ac:picMk id="4" creationId="{ACA5107F-3030-4656-9E57-0D4BDFE977E9}"/>
          </ac:picMkLst>
        </pc:picChg>
        <pc:picChg chg="add mod ord">
          <ac:chgData name="Katie Bolen" userId="aa78ffc0c2b120ec" providerId="LiveId" clId="{C7486A1F-4F50-4C88-9E0D-BE6E9E1965D3}" dt="2023-06-06T00:48:52.696" v="4" actId="14100"/>
          <ac:picMkLst>
            <pc:docMk/>
            <pc:sldMk cId="1888858108" sldId="297"/>
            <ac:picMk id="5" creationId="{75AA4A9B-83CB-ABF7-7315-6474815C4E81}"/>
          </ac:picMkLst>
        </pc:picChg>
      </pc:sldChg>
    </pc:docChg>
  </pc:docChgLst>
  <pc:docChgLst>
    <pc:chgData name="Katie Bolen" userId="aa78ffc0c2b120ec" providerId="LiveId" clId="{A4B1D152-7D75-4149-B63F-79E19556EE48}"/>
    <pc:docChg chg="addSld delSld modSld">
      <pc:chgData name="Katie Bolen" userId="aa78ffc0c2b120ec" providerId="LiveId" clId="{A4B1D152-7D75-4149-B63F-79E19556EE48}" dt="2023-05-10T16:35:24.340" v="2" actId="47"/>
      <pc:docMkLst>
        <pc:docMk/>
      </pc:docMkLst>
      <pc:sldChg chg="del">
        <pc:chgData name="Katie Bolen" userId="aa78ffc0c2b120ec" providerId="LiveId" clId="{A4B1D152-7D75-4149-B63F-79E19556EE48}" dt="2023-05-10T16:35:24.340" v="2" actId="47"/>
        <pc:sldMkLst>
          <pc:docMk/>
          <pc:sldMk cId="354307521" sldId="933"/>
        </pc:sldMkLst>
      </pc:sldChg>
      <pc:sldChg chg="modSp add mod">
        <pc:chgData name="Katie Bolen" userId="aa78ffc0c2b120ec" providerId="LiveId" clId="{A4B1D152-7D75-4149-B63F-79E19556EE48}" dt="2023-05-10T16:35:22.126" v="1" actId="20577"/>
        <pc:sldMkLst>
          <pc:docMk/>
          <pc:sldMk cId="3941382744" sldId="938"/>
        </pc:sldMkLst>
        <pc:spChg chg="mod">
          <ac:chgData name="Katie Bolen" userId="aa78ffc0c2b120ec" providerId="LiveId" clId="{A4B1D152-7D75-4149-B63F-79E19556EE48}" dt="2023-05-10T16:35:22.126" v="1" actId="20577"/>
          <ac:spMkLst>
            <pc:docMk/>
            <pc:sldMk cId="3941382744" sldId="938"/>
            <ac:spMk id="5" creationId="{00000000-0000-0000-0000-000000000000}"/>
          </ac:spMkLst>
        </pc:spChg>
      </pc:sldChg>
    </pc:docChg>
  </pc:docChgLst>
  <pc:docChgLst>
    <pc:chgData name="Katie Bolen" userId="aa78ffc0c2b120ec" providerId="LiveId" clId="{67F21C02-A680-49B8-9C9A-DF599150E2A5}"/>
    <pc:docChg chg="custSel modSld">
      <pc:chgData name="Katie Bolen" userId="aa78ffc0c2b120ec" providerId="LiveId" clId="{67F21C02-A680-49B8-9C9A-DF599150E2A5}" dt="2022-12-22T04:30:58.437" v="16" actId="27614"/>
      <pc:docMkLst>
        <pc:docMk/>
      </pc:docMkLst>
      <pc:sldChg chg="addSp delSp modSp mod">
        <pc:chgData name="Katie Bolen" userId="aa78ffc0c2b120ec" providerId="LiveId" clId="{67F21C02-A680-49B8-9C9A-DF599150E2A5}" dt="2022-12-22T02:35:40.483" v="4" actId="478"/>
        <pc:sldMkLst>
          <pc:docMk/>
          <pc:sldMk cId="1539882233" sldId="676"/>
        </pc:sldMkLst>
        <pc:picChg chg="del mod">
          <ac:chgData name="Katie Bolen" userId="aa78ffc0c2b120ec" providerId="LiveId" clId="{67F21C02-A680-49B8-9C9A-DF599150E2A5}" dt="2022-12-22T02:35:40.483" v="4" actId="478"/>
          <ac:picMkLst>
            <pc:docMk/>
            <pc:sldMk cId="1539882233" sldId="676"/>
            <ac:picMk id="4" creationId="{D8A09446-8B6A-6175-C3CD-43CF7A02966F}"/>
          </ac:picMkLst>
        </pc:picChg>
        <pc:picChg chg="add mod ord">
          <ac:chgData name="Katie Bolen" userId="aa78ffc0c2b120ec" providerId="LiveId" clId="{67F21C02-A680-49B8-9C9A-DF599150E2A5}" dt="2022-12-22T02:35:40.447" v="2" actId="27614"/>
          <ac:picMkLst>
            <pc:docMk/>
            <pc:sldMk cId="1539882233" sldId="676"/>
            <ac:picMk id="5" creationId="{B3401E99-203C-48EF-C26C-9DEF54F39EA9}"/>
          </ac:picMkLst>
        </pc:picChg>
      </pc:sldChg>
      <pc:sldChg chg="addSp delSp modSp mod">
        <pc:chgData name="Katie Bolen" userId="aa78ffc0c2b120ec" providerId="LiveId" clId="{67F21C02-A680-49B8-9C9A-DF599150E2A5}" dt="2022-12-22T02:38:52.618" v="8" actId="27614"/>
        <pc:sldMkLst>
          <pc:docMk/>
          <pc:sldMk cId="2354827098" sldId="678"/>
        </pc:sldMkLst>
        <pc:picChg chg="del">
          <ac:chgData name="Katie Bolen" userId="aa78ffc0c2b120ec" providerId="LiveId" clId="{67F21C02-A680-49B8-9C9A-DF599150E2A5}" dt="2022-12-22T02:38:52.516" v="7" actId="478"/>
          <ac:picMkLst>
            <pc:docMk/>
            <pc:sldMk cId="2354827098" sldId="678"/>
            <ac:picMk id="4" creationId="{1E9810FA-7F99-48B2-8C26-346F09DCF33C}"/>
          </ac:picMkLst>
        </pc:picChg>
        <pc:picChg chg="add mod ord">
          <ac:chgData name="Katie Bolen" userId="aa78ffc0c2b120ec" providerId="LiveId" clId="{67F21C02-A680-49B8-9C9A-DF599150E2A5}" dt="2022-12-22T02:38:52.618" v="8" actId="27614"/>
          <ac:picMkLst>
            <pc:docMk/>
            <pc:sldMk cId="2354827098" sldId="678"/>
            <ac:picMk id="5" creationId="{D17361C7-969E-75F7-8688-804EDA7945BF}"/>
          </ac:picMkLst>
        </pc:picChg>
      </pc:sldChg>
      <pc:sldChg chg="addSp delSp modSp mod">
        <pc:chgData name="Katie Bolen" userId="aa78ffc0c2b120ec" providerId="LiveId" clId="{67F21C02-A680-49B8-9C9A-DF599150E2A5}" dt="2022-12-22T04:30:58.437" v="16" actId="27614"/>
        <pc:sldMkLst>
          <pc:docMk/>
          <pc:sldMk cId="1437188760" sldId="722"/>
        </pc:sldMkLst>
        <pc:picChg chg="del">
          <ac:chgData name="Katie Bolen" userId="aa78ffc0c2b120ec" providerId="LiveId" clId="{67F21C02-A680-49B8-9C9A-DF599150E2A5}" dt="2022-12-22T04:30:58.358" v="15" actId="478"/>
          <ac:picMkLst>
            <pc:docMk/>
            <pc:sldMk cId="1437188760" sldId="722"/>
            <ac:picMk id="6" creationId="{87488472-21D9-4DE9-8189-03A16F0063AA}"/>
          </ac:picMkLst>
        </pc:picChg>
        <pc:picChg chg="add mod ord">
          <ac:chgData name="Katie Bolen" userId="aa78ffc0c2b120ec" providerId="LiveId" clId="{67F21C02-A680-49B8-9C9A-DF599150E2A5}" dt="2022-12-22T04:30:58.437" v="16" actId="27614"/>
          <ac:picMkLst>
            <pc:docMk/>
            <pc:sldMk cId="1437188760" sldId="722"/>
            <ac:picMk id="7" creationId="{E558E00D-C4A3-53F1-793B-5F41439E1687}"/>
          </ac:picMkLst>
        </pc:picChg>
      </pc:sldChg>
      <pc:sldChg chg="addSp delSp modSp mod">
        <pc:chgData name="Katie Bolen" userId="aa78ffc0c2b120ec" providerId="LiveId" clId="{67F21C02-A680-49B8-9C9A-DF599150E2A5}" dt="2022-12-22T03:44:22.746" v="12" actId="27614"/>
        <pc:sldMkLst>
          <pc:docMk/>
          <pc:sldMk cId="2002734949" sldId="732"/>
        </pc:sldMkLst>
        <pc:picChg chg="del">
          <ac:chgData name="Katie Bolen" userId="aa78ffc0c2b120ec" providerId="LiveId" clId="{67F21C02-A680-49B8-9C9A-DF599150E2A5}" dt="2022-12-22T03:44:22.654" v="11" actId="478"/>
          <ac:picMkLst>
            <pc:docMk/>
            <pc:sldMk cId="2002734949" sldId="732"/>
            <ac:picMk id="6" creationId="{E95A64DE-C0E3-4DEE-93DB-09351292E2B3}"/>
          </ac:picMkLst>
        </pc:picChg>
        <pc:picChg chg="add mod ord">
          <ac:chgData name="Katie Bolen" userId="aa78ffc0c2b120ec" providerId="LiveId" clId="{67F21C02-A680-49B8-9C9A-DF599150E2A5}" dt="2022-12-22T03:44:22.746" v="12" actId="27614"/>
          <ac:picMkLst>
            <pc:docMk/>
            <pc:sldMk cId="2002734949" sldId="732"/>
            <ac:picMk id="7" creationId="{8A9275CD-117A-8D47-7023-C292B976A2A8}"/>
          </ac:picMkLst>
        </pc:picChg>
      </pc:sldChg>
    </pc:docChg>
  </pc:docChgLst>
  <pc:docChgLst>
    <pc:chgData name="Todd Bolen" userId="a511567d1bf03c50" providerId="LiveId" clId="{54BA3200-DEAD-4414-B355-C2A9CC05DD71}"/>
    <pc:docChg chg="custSel modSld">
      <pc:chgData name="Todd Bolen" userId="a511567d1bf03c50" providerId="LiveId" clId="{54BA3200-DEAD-4414-B355-C2A9CC05DD71}" dt="2023-09-25T15:56:43.404" v="4" actId="478"/>
      <pc:docMkLst>
        <pc:docMk/>
      </pc:docMkLst>
      <pc:sldChg chg="delSp mod modNotesTx">
        <pc:chgData name="Todd Bolen" userId="a511567d1bf03c50" providerId="LiveId" clId="{54BA3200-DEAD-4414-B355-C2A9CC05DD71}" dt="2023-09-25T15:56:43.404" v="4" actId="478"/>
        <pc:sldMkLst>
          <pc:docMk/>
          <pc:sldMk cId="285939434" sldId="671"/>
        </pc:sldMkLst>
        <pc:spChg chg="del">
          <ac:chgData name="Todd Bolen" userId="a511567d1bf03c50" providerId="LiveId" clId="{54BA3200-DEAD-4414-B355-C2A9CC05DD71}" dt="2023-09-25T15:56:43.404" v="4" actId="478"/>
          <ac:spMkLst>
            <pc:docMk/>
            <pc:sldMk cId="285939434" sldId="671"/>
            <ac:spMk id="7" creationId="{908AF72D-649E-4858-88A3-F410510CF591}"/>
          </ac:spMkLst>
        </pc:spChg>
      </pc:sldChg>
    </pc:docChg>
  </pc:docChgLst>
  <pc:docChgLst>
    <pc:chgData name="Todd Bolen" userId="a511567d1bf03c50" providerId="LiveId" clId="{03468415-176F-4168-8E67-424978DFE749}"/>
    <pc:docChg chg="modNotesMaster">
      <pc:chgData name="Todd Bolen" userId="a511567d1bf03c50" providerId="LiveId" clId="{03468415-176F-4168-8E67-424978DFE749}" dt="2023-10-14T21:53:22.719" v="2" actId="404"/>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ECCC14-810E-455D-A119-B200546DAE01}" type="datetimeFigureOut">
              <a:rPr lang="en-US" smtClean="0"/>
              <a:t>2/15/2024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4946A3-FD68-4E77-9DEF-1E7536A4AD96}" type="slidenum">
              <a:rPr lang="en-US" smtClean="0"/>
              <a:t>‹#›</a:t>
            </a:fld>
            <a:endParaRPr lang="en-US"/>
          </a:p>
        </p:txBody>
      </p:sp>
    </p:spTree>
    <p:extLst>
      <p:ext uri="{BB962C8B-B14F-4D97-AF65-F5344CB8AC3E}">
        <p14:creationId xmlns:p14="http://schemas.microsoft.com/office/powerpoint/2010/main" val="3137958771"/>
      </p:ext>
    </p:extLst>
  </p:cSld>
  <p:clrMap bg1="lt1" tx1="dk1" bg2="lt2" tx2="dk2" accent1="accent1" accent2="accent2" accent3="accent3" accent4="accent4" accent5="accent5" accent6="accent6" hlink="hlink" folHlink="folHlink"/>
  <p:notesStyle>
    <a:lvl1pPr marL="0" algn="l" defTabSz="1371600" rtl="0" eaLnBrk="1" latinLnBrk="0" hangingPunct="1">
      <a:defRPr sz="1200" kern="1200">
        <a:solidFill>
          <a:schemeClr val="tx1"/>
        </a:solidFill>
        <a:latin typeface="+mn-lt"/>
        <a:ea typeface="+mn-ea"/>
        <a:cs typeface="+mn-cs"/>
      </a:defRPr>
    </a:lvl1pPr>
    <a:lvl2pPr marL="685800" algn="l" defTabSz="1371600" rtl="0" eaLnBrk="1" latinLnBrk="0" hangingPunct="1">
      <a:defRPr sz="1200" kern="1200">
        <a:solidFill>
          <a:schemeClr val="tx1"/>
        </a:solidFill>
        <a:latin typeface="+mn-lt"/>
        <a:ea typeface="+mn-ea"/>
        <a:cs typeface="+mn-cs"/>
      </a:defRPr>
    </a:lvl2pPr>
    <a:lvl3pPr marL="1371600" algn="l" defTabSz="1371600" rtl="0" eaLnBrk="1" latinLnBrk="0" hangingPunct="1">
      <a:defRPr sz="1200" kern="1200">
        <a:solidFill>
          <a:schemeClr val="tx1"/>
        </a:solidFill>
        <a:latin typeface="+mn-lt"/>
        <a:ea typeface="+mn-ea"/>
        <a:cs typeface="+mn-cs"/>
      </a:defRPr>
    </a:lvl3pPr>
    <a:lvl4pPr marL="2057400" algn="l" defTabSz="1371600" rtl="0" eaLnBrk="1" latinLnBrk="0" hangingPunct="1">
      <a:defRPr sz="1200" kern="1200">
        <a:solidFill>
          <a:schemeClr val="tx1"/>
        </a:solidFill>
        <a:latin typeface="+mn-lt"/>
        <a:ea typeface="+mn-ea"/>
        <a:cs typeface="+mn-cs"/>
      </a:defRPr>
    </a:lvl4pPr>
    <a:lvl5pPr marL="2743200" algn="l" defTabSz="1371600" rtl="0" eaLnBrk="1" latinLnBrk="0" hangingPunct="1">
      <a:defRPr sz="12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ccdl.libraries.claremont.edu/cdm/ref/collection/nha/id/2136"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ccdl.libraries.claremont.edu/cdm/ref/collection/nha/id/2136"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a free sample of the 2 Corinthians 4 presentation from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To purchase the full volume, visit https://www.bibleplaces.com/2corinthians/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Credits:</a:t>
            </a:r>
            <a:r>
              <a:rPr lang="en-US" sz="1200" kern="1200" dirty="0">
                <a:solidFill>
                  <a:schemeClr val="tx1"/>
                </a:solidFill>
                <a:effectLst/>
                <a:latin typeface="+mn-lt"/>
                <a:ea typeface="+mn-ea"/>
                <a:cs typeface="+mn-cs"/>
              </a:rPr>
              <a:t> The primary creators of this presentation are Dr. Kris Udd, Dr. Christian Locatell, Dr. Steven D. Anderson, and Dr. Todd Bolen. The photographs have an individual file code which usually includes the initials of the photographer. Other images have additional credit or source information.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Updates:</a:t>
            </a:r>
            <a:r>
              <a:rPr lang="en-US" sz="12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2 Corinthians volume are provided free, lifetime updates to the volume.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Copyright:</a:t>
            </a:r>
            <a:r>
              <a:rPr lang="en-US" sz="12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more information, see our complete “Introduction to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a:p>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a:t>
            </a:fld>
            <a:endParaRPr lang="en-US"/>
          </a:p>
        </p:txBody>
      </p:sp>
    </p:spTree>
    <p:extLst>
      <p:ext uri="{BB962C8B-B14F-4D97-AF65-F5344CB8AC3E}">
        <p14:creationId xmlns:p14="http://schemas.microsoft.com/office/powerpoint/2010/main" val="2012317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earliest examples of distorting God’s word in the early church was the heresy of Gnosticism. Among other things, it denied the incarnation and bodily resurrection of Jesus. This stemmed from a dualism which taught that physical reality is a lower and even sinful form of being. From this perspective, it was unthinkable that Jesus took on bodily form. Apparently early forms of this heresy were already around in Paul’s day. </a:t>
            </a:r>
            <a:r>
              <a:rPr lang="en-US" baseline="0" dirty="0"/>
              <a:t>Many Gnostic texts </a:t>
            </a:r>
            <a:r>
              <a:rPr lang="en-US" dirty="0"/>
              <a:t>claimed to be written either by an apostle or someone close to Jesus. The document shown in this photo is a fragment of a Gnostic text (originally written in Greek but only preserved in a Coptic translation) that claims to be from the Apostle Paul. The subscript at the end of the document reads “Prayer of Paul the Apostle” (Gk. </a:t>
            </a:r>
            <a:r>
              <a:rPr lang="en-US" i="1" dirty="0" err="1"/>
              <a:t>proseuchē</a:t>
            </a:r>
            <a:r>
              <a:rPr lang="en-US" i="1" dirty="0"/>
              <a:t> </a:t>
            </a:r>
            <a:r>
              <a:rPr lang="en-US" i="1" dirty="0" err="1"/>
              <a:t>paulou</a:t>
            </a:r>
            <a:r>
              <a:rPr lang="en-US" i="1" dirty="0"/>
              <a:t> </a:t>
            </a:r>
            <a:r>
              <a:rPr lang="en-US" i="1" dirty="0" err="1"/>
              <a:t>apostolou</a:t>
            </a:r>
            <a:r>
              <a:rPr lang="en-US" dirty="0"/>
              <a:t>, </a:t>
            </a:r>
            <a:r>
              <a:rPr lang="el-GR" dirty="0"/>
              <a:t>προσευχη πα[υλου] </a:t>
            </a:r>
            <a:r>
              <a:rPr lang="el-GR" i="0" dirty="0"/>
              <a:t>αποστολου</a:t>
            </a:r>
            <a:r>
              <a:rPr lang="en-US" i="0" dirty="0"/>
              <a:t>).</a:t>
            </a:r>
            <a:r>
              <a:rPr lang="en-US" i="1" dirty="0"/>
              <a:t> </a:t>
            </a:r>
            <a:r>
              <a:rPr lang="en-US" dirty="0"/>
              <a:t>However, the document is clearly a later forgery infused with Gnostic concepts, likely dating from the mid-2nd or early 3rd centuries AD. </a:t>
            </a:r>
            <a:r>
              <a:rPr lang="en-US" sz="1200" kern="1200" dirty="0">
                <a:solidFill>
                  <a:schemeClr val="tx1"/>
                </a:solidFill>
                <a:effectLst/>
                <a:latin typeface="+mn-lt"/>
                <a:ea typeface="+mn-ea"/>
                <a:cs typeface="+mn-cs"/>
              </a:rPr>
              <a:t>This image comes from the Nag Hammadi Archive in The Claremont Colleges Digital Library (CCDL) where it is made available under the "Fair Use" portion of the US Copyright Act at </a:t>
            </a:r>
            <a:r>
              <a:rPr lang="en-US" dirty="0">
                <a:hlinkClick r:id="rId3"/>
              </a:rPr>
              <a:t>http://ccdl.libraries.claremont.edu/cdm/ref/collection/nha/id/2136</a:t>
            </a:r>
            <a:r>
              <a:rPr lang="en-US" dirty="0"/>
              <a:t>. See the next slide for a close-up.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ccdl2136h</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10</a:t>
            </a:fld>
            <a:endParaRPr lang="en-US"/>
          </a:p>
        </p:txBody>
      </p:sp>
    </p:spTree>
    <p:extLst>
      <p:ext uri="{BB962C8B-B14F-4D97-AF65-F5344CB8AC3E}">
        <p14:creationId xmlns:p14="http://schemas.microsoft.com/office/powerpoint/2010/main" val="2537406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earliest examples of distorting God’s word in the early church was the heresy of Gnosticism. Among other things, it denied the incarnation and bodily resurrection of Jesus. This stemmed from a dualism which taught that physical reality is a lower and even sinful form of being. From this perspective, it was unthinkable that Jesus took on bodily form. Apparently early forms of this heresy were already around in Paul’s day. </a:t>
            </a:r>
            <a:r>
              <a:rPr lang="en-US" baseline="0" dirty="0"/>
              <a:t>Many Gnostic texts </a:t>
            </a:r>
            <a:r>
              <a:rPr lang="en-US" dirty="0"/>
              <a:t>claimed to be written either by an apostle or someone close to Jesus. The document shown in this photo is a fragment of a Gnostic text (originally written in Greek but only preserved in a Coptic translation) that claims to be from the Apostle Paul. The subscript at the end of the document reads “Prayer of Paul the Apostle” (Gk. </a:t>
            </a:r>
            <a:r>
              <a:rPr lang="en-US" i="1" dirty="0" err="1"/>
              <a:t>proseuchē</a:t>
            </a:r>
            <a:r>
              <a:rPr lang="en-US" i="1" dirty="0"/>
              <a:t> </a:t>
            </a:r>
            <a:r>
              <a:rPr lang="en-US" i="1" dirty="0" err="1"/>
              <a:t>paulou</a:t>
            </a:r>
            <a:r>
              <a:rPr lang="en-US" i="1" dirty="0"/>
              <a:t> </a:t>
            </a:r>
            <a:r>
              <a:rPr lang="en-US" i="1" dirty="0" err="1"/>
              <a:t>apostolou</a:t>
            </a:r>
            <a:r>
              <a:rPr lang="en-US" dirty="0"/>
              <a:t>, </a:t>
            </a:r>
            <a:r>
              <a:rPr lang="el-GR" dirty="0"/>
              <a:t>προσευχη πα[υλου] </a:t>
            </a:r>
            <a:r>
              <a:rPr lang="el-GR" i="0" dirty="0"/>
              <a:t>αποστολου</a:t>
            </a:r>
            <a:r>
              <a:rPr lang="en-US" i="0" dirty="0"/>
              <a:t>).</a:t>
            </a:r>
            <a:r>
              <a:rPr lang="en-US" i="1" dirty="0"/>
              <a:t> </a:t>
            </a:r>
            <a:r>
              <a:rPr lang="en-US" dirty="0"/>
              <a:t>However, the document is clearly a later forgery infused with Gnostic concepts, likely dating from the mid-2nd or early 3rd centuries AD. </a:t>
            </a:r>
            <a:r>
              <a:rPr lang="en-US" sz="1200" kern="1200" dirty="0">
                <a:solidFill>
                  <a:schemeClr val="tx1"/>
                </a:solidFill>
                <a:effectLst/>
                <a:latin typeface="+mn-lt"/>
                <a:ea typeface="+mn-ea"/>
                <a:cs typeface="+mn-cs"/>
              </a:rPr>
              <a:t>This image comes from the Nag Hammadi Archive in The Claremont Colleges Digital Library (CCDL) where it is made available under the "Fair Use" portion of the US Copyright Act at </a:t>
            </a:r>
            <a:r>
              <a:rPr lang="en-US" dirty="0">
                <a:hlinkClick r:id="rId3"/>
              </a:rPr>
              <a:t>http://ccdl.libraries.claremont.edu/cdm/ref/collection/nha/id/2136</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ccdl2136</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11</a:t>
            </a:fld>
            <a:endParaRPr lang="en-US"/>
          </a:p>
        </p:txBody>
      </p:sp>
    </p:spTree>
    <p:extLst>
      <p:ext uri="{BB962C8B-B14F-4D97-AF65-F5344CB8AC3E}">
        <p14:creationId xmlns:p14="http://schemas.microsoft.com/office/powerpoint/2010/main" val="2421183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reference to the “veil” looks back to the veil over Moses’s face, as described in the previous chapter. The above photo shows a stone “screen” that was designed to restrict access to the chancel of a Byzantine</a:t>
            </a:r>
            <a:r>
              <a:rPr lang="en-US" baseline="0" dirty="0"/>
              <a:t> church in Hippos, on the eastern side of the Sea of Galilee. For depictions of veiled faces from the ancient world, see the slides on 2 Corinthians 3:13.</a:t>
            </a:r>
            <a:endParaRPr lang="en-US" dirty="0"/>
          </a:p>
          <a:p>
            <a:endParaRPr lang="en-US" dirty="0"/>
          </a:p>
          <a:p>
            <a:r>
              <a:rPr lang="en-US" dirty="0"/>
              <a:t>tb040606133h</a:t>
            </a:r>
          </a:p>
        </p:txBody>
      </p:sp>
      <p:sp>
        <p:nvSpPr>
          <p:cNvPr id="4" name="Slide Number Placeholder 3"/>
          <p:cNvSpPr>
            <a:spLocks noGrp="1"/>
          </p:cNvSpPr>
          <p:nvPr>
            <p:ph type="sldNum" sz="quarter" idx="10"/>
          </p:nvPr>
        </p:nvSpPr>
        <p:spPr/>
        <p:txBody>
          <a:bodyPr/>
          <a:lstStyle/>
          <a:p>
            <a:fld id="{4E4946A3-FD68-4E77-9DEF-1E7536A4AD96}" type="slidenum">
              <a:rPr lang="en-US" smtClean="0"/>
              <a:t>12</a:t>
            </a:fld>
            <a:endParaRPr lang="en-US"/>
          </a:p>
        </p:txBody>
      </p:sp>
    </p:spTree>
    <p:extLst>
      <p:ext uri="{BB962C8B-B14F-4D97-AF65-F5344CB8AC3E}">
        <p14:creationId xmlns:p14="http://schemas.microsoft.com/office/powerpoint/2010/main" val="2216958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Homer’s </a:t>
            </a:r>
            <a:r>
              <a:rPr lang="en-US" i="1" dirty="0"/>
              <a:t>Odyssey</a:t>
            </a:r>
            <a:r>
              <a:rPr lang="en-US" dirty="0"/>
              <a:t>, Odysseus and his men blind the cyclops Polyphemos so that he would not be able to see them. This scene from the story has been painted on an Etruscan storage jar. It provides an example of blinding from the ancient world. Blinding is a malicious act against an enemy to take from them the necessary senses needed for defense. This is the opposite of the gracious illumination of the Spirit (see slides on 2 Cor 3:10). This jar was photographed at the Getty Villa in southern California. See the next slide for a wider angle of the scene.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tb082214382</a:t>
            </a:r>
          </a:p>
        </p:txBody>
      </p:sp>
      <p:sp>
        <p:nvSpPr>
          <p:cNvPr id="4" name="Slide Number Placeholder 3"/>
          <p:cNvSpPr>
            <a:spLocks noGrp="1"/>
          </p:cNvSpPr>
          <p:nvPr>
            <p:ph type="sldNum" sz="quarter" idx="10"/>
          </p:nvPr>
        </p:nvSpPr>
        <p:spPr/>
        <p:txBody>
          <a:bodyPr/>
          <a:lstStyle/>
          <a:p>
            <a:fld id="{4E4946A3-FD68-4E77-9DEF-1E7536A4AD96}" type="slidenum">
              <a:rPr lang="en-US" smtClean="0"/>
              <a:t>13</a:t>
            </a:fld>
            <a:endParaRPr lang="en-US"/>
          </a:p>
        </p:txBody>
      </p:sp>
    </p:spTree>
    <p:extLst>
      <p:ext uri="{BB962C8B-B14F-4D97-AF65-F5344CB8AC3E}">
        <p14:creationId xmlns:p14="http://schemas.microsoft.com/office/powerpoint/2010/main" val="4181816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Homer’s </a:t>
            </a:r>
            <a:r>
              <a:rPr lang="en-US" i="1" dirty="0"/>
              <a:t>Odyssey</a:t>
            </a:r>
            <a:r>
              <a:rPr lang="en-US" dirty="0"/>
              <a:t>, Odysseus and his men blind the cyclops </a:t>
            </a:r>
            <a:r>
              <a:rPr lang="en-US" dirty="0" err="1"/>
              <a:t>Polyphemos</a:t>
            </a:r>
            <a:r>
              <a:rPr lang="en-US" dirty="0"/>
              <a:t> so that he would not be able to see them. This scene from the story has been painted on an Etruscan storage jar. It provides an example of blinding from the ancient world. Blinding is a malicious act against an enemy to take from them the necessary senses needed for defense. This is the opposite of the gracious illumination of the Spirit (see slides on 2 Cor 3:10). This jar was photographed at the Getty Villa in southern California.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tb082214383</a:t>
            </a:r>
          </a:p>
        </p:txBody>
      </p:sp>
      <p:sp>
        <p:nvSpPr>
          <p:cNvPr id="4" name="Slide Number Placeholder 3"/>
          <p:cNvSpPr>
            <a:spLocks noGrp="1"/>
          </p:cNvSpPr>
          <p:nvPr>
            <p:ph type="sldNum" sz="quarter" idx="10"/>
          </p:nvPr>
        </p:nvSpPr>
        <p:spPr/>
        <p:txBody>
          <a:bodyPr/>
          <a:lstStyle/>
          <a:p>
            <a:fld id="{4E4946A3-FD68-4E77-9DEF-1E7536A4AD96}" type="slidenum">
              <a:rPr lang="en-US" smtClean="0"/>
              <a:t>14</a:t>
            </a:fld>
            <a:endParaRPr lang="en-US"/>
          </a:p>
        </p:txBody>
      </p:sp>
    </p:spTree>
    <p:extLst>
      <p:ext uri="{BB962C8B-B14F-4D97-AF65-F5344CB8AC3E}">
        <p14:creationId xmlns:p14="http://schemas.microsoft.com/office/powerpoint/2010/main" val="2839746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American Colony photo was taken between 1934 and 1939.</a:t>
            </a:r>
          </a:p>
          <a:p>
            <a:endParaRPr lang="en-US" dirty="0"/>
          </a:p>
          <a:p>
            <a:r>
              <a:rPr lang="en-US" dirty="0"/>
              <a:t>mat03622</a:t>
            </a:r>
          </a:p>
        </p:txBody>
      </p:sp>
      <p:sp>
        <p:nvSpPr>
          <p:cNvPr id="4" name="Slide Number Placeholder 3"/>
          <p:cNvSpPr>
            <a:spLocks noGrp="1"/>
          </p:cNvSpPr>
          <p:nvPr>
            <p:ph type="sldNum" sz="quarter" idx="10"/>
          </p:nvPr>
        </p:nvSpPr>
        <p:spPr/>
        <p:txBody>
          <a:bodyPr/>
          <a:lstStyle/>
          <a:p>
            <a:fld id="{4E4946A3-FD68-4E77-9DEF-1E7536A4AD96}" type="slidenum">
              <a:rPr lang="en-US" smtClean="0"/>
              <a:t>15</a:t>
            </a:fld>
            <a:endParaRPr lang="en-US"/>
          </a:p>
        </p:txBody>
      </p:sp>
    </p:spTree>
    <p:extLst>
      <p:ext uri="{BB962C8B-B14F-4D97-AF65-F5344CB8AC3E}">
        <p14:creationId xmlns:p14="http://schemas.microsoft.com/office/powerpoint/2010/main" val="3081355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Christian mosaics of the Byzantine period were often addressed to “The Lord Jesus Christ,” as is the case with the inscription shown here. The sacred names “Lord,” “Jesus,” and “Christ” are abbreviated in typical early Christian fashion, where </a:t>
            </a:r>
            <a:r>
              <a:rPr lang="el-GR" baseline="0" dirty="0"/>
              <a:t>ΚΕ</a:t>
            </a:r>
            <a:r>
              <a:rPr lang="en-US" baseline="0" dirty="0"/>
              <a:t> = </a:t>
            </a:r>
            <a:r>
              <a:rPr lang="el-GR" baseline="0" dirty="0"/>
              <a:t>ΚΥΡΙΕ</a:t>
            </a:r>
            <a:r>
              <a:rPr lang="en-US" baseline="0" dirty="0"/>
              <a:t>,</a:t>
            </a:r>
            <a:r>
              <a:rPr lang="el-GR" baseline="0" dirty="0"/>
              <a:t> </a:t>
            </a:r>
            <a:r>
              <a:rPr lang="en-US" i="1" baseline="0" dirty="0"/>
              <a:t>KURIE, </a:t>
            </a:r>
            <a:r>
              <a:rPr lang="en-US" i="0" baseline="0" dirty="0"/>
              <a:t>“LORD;</a:t>
            </a:r>
            <a:r>
              <a:rPr lang="en-US" baseline="0" dirty="0"/>
              <a:t>”</a:t>
            </a:r>
            <a:r>
              <a:rPr lang="el-GR" baseline="0" dirty="0"/>
              <a:t> ΙΥ</a:t>
            </a:r>
            <a:r>
              <a:rPr lang="en-US" baseline="0" dirty="0"/>
              <a:t> = </a:t>
            </a:r>
            <a:r>
              <a:rPr lang="el-GR" baseline="0" dirty="0"/>
              <a:t>ΙΗΣΟΥ</a:t>
            </a:r>
            <a:r>
              <a:rPr lang="en-US" baseline="0" dirty="0"/>
              <a:t>,</a:t>
            </a:r>
            <a:r>
              <a:rPr lang="el-GR" baseline="0" dirty="0"/>
              <a:t> </a:t>
            </a:r>
            <a:r>
              <a:rPr lang="en-US" i="1" baseline="0" dirty="0"/>
              <a:t>IESOU, “</a:t>
            </a:r>
            <a:r>
              <a:rPr lang="en-US" i="0" baseline="0" dirty="0"/>
              <a:t>Jesus;</a:t>
            </a:r>
            <a:r>
              <a:rPr lang="en-US" baseline="0" dirty="0"/>
              <a:t>” and </a:t>
            </a:r>
            <a:r>
              <a:rPr lang="el-GR" baseline="0" dirty="0"/>
              <a:t>ΧΕ</a:t>
            </a:r>
            <a:r>
              <a:rPr lang="en-US" baseline="0" dirty="0"/>
              <a:t> = </a:t>
            </a:r>
            <a:r>
              <a:rPr lang="el-GR" baseline="0" dirty="0"/>
              <a:t>ΧΡΙΣΤΕ</a:t>
            </a:r>
            <a:r>
              <a:rPr lang="en-US" baseline="0" dirty="0"/>
              <a:t>,</a:t>
            </a:r>
            <a:r>
              <a:rPr lang="el-GR" baseline="0" dirty="0"/>
              <a:t> </a:t>
            </a:r>
            <a:r>
              <a:rPr lang="en-US" i="1" baseline="0" dirty="0"/>
              <a:t>CHRISTE, </a:t>
            </a:r>
            <a:r>
              <a:rPr lang="en-US" i="0" baseline="0" dirty="0"/>
              <a:t>“Christ</a:t>
            </a:r>
            <a:r>
              <a:rPr lang="en-US" baseline="0" dirty="0"/>
              <a:t>.” All three words occur in the vocative case, which is used when addressing someone directly. The lines above these three words indicate that they are being abbreviated as sacred names (</a:t>
            </a:r>
            <a:r>
              <a:rPr lang="en-US" i="1" baseline="0" dirty="0"/>
              <a:t>nomina sacra</a:t>
            </a:r>
            <a:r>
              <a:rPr lang="en-US" baseline="0" dirty="0"/>
              <a:t>). This mosaic was photographed at the Good Samaritan Museum </a:t>
            </a:r>
            <a:r>
              <a:rPr lang="en-US" dirty="0"/>
              <a:t>along the Jerusalem-Jericho road.</a:t>
            </a:r>
            <a:r>
              <a:rPr lang="en-US" baseline="0" dirty="0"/>
              <a:t>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tb053116660h</a:t>
            </a:r>
          </a:p>
        </p:txBody>
      </p:sp>
      <p:sp>
        <p:nvSpPr>
          <p:cNvPr id="4" name="Slide Number Placeholder 3"/>
          <p:cNvSpPr>
            <a:spLocks noGrp="1"/>
          </p:cNvSpPr>
          <p:nvPr>
            <p:ph type="sldNum" sz="quarter" idx="10"/>
          </p:nvPr>
        </p:nvSpPr>
        <p:spPr/>
        <p:txBody>
          <a:bodyPr/>
          <a:lstStyle/>
          <a:p>
            <a:fld id="{4E4946A3-FD68-4E77-9DEF-1E7536A4AD96}" type="slidenum">
              <a:rPr lang="en-US" smtClean="0"/>
              <a:t>16</a:t>
            </a:fld>
            <a:endParaRPr lang="en-US"/>
          </a:p>
        </p:txBody>
      </p:sp>
    </p:spTree>
    <p:extLst>
      <p:ext uri="{BB962C8B-B14F-4D97-AF65-F5344CB8AC3E}">
        <p14:creationId xmlns:p14="http://schemas.microsoft.com/office/powerpoint/2010/main" val="2839746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Paul characterizes himself and the other ministers of the gospel as slaves (Gk. </a:t>
            </a:r>
            <a:r>
              <a:rPr lang="en-US" i="1" baseline="0" dirty="0" err="1"/>
              <a:t>doulos</a:t>
            </a:r>
            <a:r>
              <a:rPr lang="en-US" baseline="0" dirty="0"/>
              <a:t>, </a:t>
            </a:r>
            <a:r>
              <a:rPr lang="el-GR" sz="1200" b="0" i="0" u="none" strike="noStrike" kern="1200" baseline="0" dirty="0">
                <a:solidFill>
                  <a:schemeClr val="tx1"/>
                </a:solidFill>
                <a:latin typeface="+mn-lt"/>
                <a:ea typeface="+mn-ea"/>
                <a:cs typeface="+mn-cs"/>
              </a:rPr>
              <a:t>δοῦλος</a:t>
            </a:r>
            <a:r>
              <a:rPr lang="en-US" baseline="0" dirty="0"/>
              <a:t>) of the church. This was a humble position that involved serving others, not amassing fame or material goods for oneself. The two slave boys shown here are carrying vessels and clothing, presumably for their master. </a:t>
            </a:r>
            <a:r>
              <a:rPr lang="en-US" dirty="0"/>
              <a:t>This relief was</a:t>
            </a:r>
            <a:r>
              <a:rPr lang="en-US" baseline="0" dirty="0"/>
              <a:t> photographed at the National Museum of Rome at the Diocletian Baths.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tb0513178357h</a:t>
            </a:r>
          </a:p>
        </p:txBody>
      </p:sp>
      <p:sp>
        <p:nvSpPr>
          <p:cNvPr id="4" name="Slide Number Placeholder 3"/>
          <p:cNvSpPr>
            <a:spLocks noGrp="1"/>
          </p:cNvSpPr>
          <p:nvPr>
            <p:ph type="sldNum" sz="quarter" idx="10"/>
          </p:nvPr>
        </p:nvSpPr>
        <p:spPr/>
        <p:txBody>
          <a:bodyPr/>
          <a:lstStyle/>
          <a:p>
            <a:fld id="{4E4946A3-FD68-4E77-9DEF-1E7536A4AD96}" type="slidenum">
              <a:rPr lang="en-US" smtClean="0"/>
              <a:t>17</a:t>
            </a:fld>
            <a:endParaRPr lang="en-US"/>
          </a:p>
        </p:txBody>
      </p:sp>
    </p:spTree>
    <p:extLst>
      <p:ext uri="{BB962C8B-B14F-4D97-AF65-F5344CB8AC3E}">
        <p14:creationId xmlns:p14="http://schemas.microsoft.com/office/powerpoint/2010/main" val="1975975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 alludes here to the text of </a:t>
            </a:r>
            <a:r>
              <a:rPr lang="en-US" baseline="0" dirty="0"/>
              <a:t>Genesis 1:3, which describes the creation of light on Day One of the creation narrative. </a:t>
            </a:r>
            <a:r>
              <a:rPr lang="en-US" dirty="0">
                <a:effectLst/>
                <a:ea typeface="Calibri" panose="020F0502020204030204" pitchFamily="34" charset="0"/>
              </a:rPr>
              <a:t>This image comes from Pablo Carlos </a:t>
            </a:r>
            <a:r>
              <a:rPr lang="en-US" dirty="0" err="1">
                <a:effectLst/>
                <a:ea typeface="Calibri" panose="020F0502020204030204" pitchFamily="34" charset="0"/>
              </a:rPr>
              <a:t>Budassi</a:t>
            </a:r>
            <a:r>
              <a:rPr lang="en-US" dirty="0">
                <a:effectLst/>
                <a:ea typeface="Calibri" panose="020F0502020204030204" pitchFamily="34" charset="0"/>
              </a:rPr>
              <a:t> and is licensed under CC-BY-SA-3.0, via Wikimedia Commons, </a:t>
            </a:r>
            <a:r>
              <a:rPr lang="en-US" dirty="0"/>
              <a:t>https://commons.wikimedia.org/wiki/File:Observable_universe_logarithmic_illustration.png.</a:t>
            </a:r>
          </a:p>
          <a:p>
            <a:pPr rtl="0"/>
            <a:endParaRPr lang="en-US" dirty="0"/>
          </a:p>
          <a:p>
            <a:pPr rtl="0"/>
            <a:r>
              <a:rPr lang="en-US" dirty="0">
                <a:effectLst/>
                <a:ea typeface="Calibri" panose="020F0502020204030204" pitchFamily="34" charset="0"/>
              </a:rPr>
              <a:t>wiki030720172021b</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18</a:t>
            </a:fld>
            <a:endParaRPr lang="en-US"/>
          </a:p>
        </p:txBody>
      </p:sp>
    </p:spTree>
    <p:extLst>
      <p:ext uri="{BB962C8B-B14F-4D97-AF65-F5344CB8AC3E}">
        <p14:creationId xmlns:p14="http://schemas.microsoft.com/office/powerpoint/2010/main" val="1371323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a:r>
            <a:r>
              <a:rPr lang="en-US" sz="1200" b="0" i="0" kern="1200" dirty="0">
                <a:solidFill>
                  <a:schemeClr val="tx1"/>
                </a:solidFill>
                <a:effectLst/>
                <a:latin typeface="+mn-lt"/>
                <a:ea typeface="+mn-ea"/>
                <a:cs typeface="+mn-cs"/>
              </a:rPr>
              <a:t>Then God said, ‘Let there be light,’ and there was light” (Gen</a:t>
            </a:r>
            <a:r>
              <a:rPr lang="en-US" sz="1200" b="0" i="0" kern="1200" baseline="0" dirty="0">
                <a:solidFill>
                  <a:schemeClr val="tx1"/>
                </a:solidFill>
                <a:effectLst/>
                <a:latin typeface="+mn-lt"/>
                <a:ea typeface="+mn-ea"/>
                <a:cs typeface="+mn-cs"/>
              </a:rPr>
              <a:t> 1:3). </a:t>
            </a:r>
            <a:r>
              <a:rPr lang="en-US" dirty="0"/>
              <a:t>This Yemenite Torah scroll</a:t>
            </a:r>
            <a:r>
              <a:rPr lang="en-US" baseline="0" dirty="0"/>
              <a:t> was photographed at The Master’s Seminary in California.</a:t>
            </a:r>
          </a:p>
          <a:p>
            <a:endParaRPr lang="en-US" baseline="0" dirty="0"/>
          </a:p>
          <a:p>
            <a:r>
              <a:rPr lang="en-US" sz="1200" kern="1200" dirty="0">
                <a:solidFill>
                  <a:schemeClr val="tx1"/>
                </a:solidFill>
                <a:effectLst/>
                <a:latin typeface="+mn-lt"/>
                <a:ea typeface="+mn-ea"/>
                <a:cs typeface="+mn-cs"/>
              </a:rPr>
              <a:t>tb031416331</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19</a:t>
            </a:fld>
            <a:endParaRPr lang="en-US"/>
          </a:p>
        </p:txBody>
      </p:sp>
    </p:spTree>
    <p:extLst>
      <p:ext uri="{BB962C8B-B14F-4D97-AF65-F5344CB8AC3E}">
        <p14:creationId xmlns:p14="http://schemas.microsoft.com/office/powerpoint/2010/main" val="1534258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D055A-2C1C-3C88-D542-8562B60741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9AF160-C199-EC58-49B1-E33A9B52096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757AAFD-FE9B-4024-067C-70DEF4914ACA}"/>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This is a free sample of the 2 Corinthians 4 presentation from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To purchase the full volume, visit https://www.bibleplaces.com/2corinthians/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Credits:</a:t>
            </a:r>
            <a:r>
              <a:rPr lang="en-US" sz="1200" kern="1200" dirty="0">
                <a:solidFill>
                  <a:schemeClr val="tx1"/>
                </a:solidFill>
                <a:effectLst/>
                <a:latin typeface="+mn-lt"/>
                <a:ea typeface="+mn-ea"/>
                <a:cs typeface="+mn-cs"/>
              </a:rPr>
              <a:t> The primary creators of this presentation are Dr. Kris Udd, Dr. Christian Locatell, Dr. Steven D. Anderson, and Dr. Todd Bolen. The photographs have an individual file code which usually includes the initials of the photographer. Other images have additional credit or source information.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Updates:</a:t>
            </a:r>
            <a:r>
              <a:rPr lang="en-US" sz="12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2 Corinthians volume are provided free, lifetime updates to the volume.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Copyright:</a:t>
            </a:r>
            <a:r>
              <a:rPr lang="en-US" sz="12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more information, see our complete “Introduction to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a:p>
            <a:endParaRPr lang="en-US" dirty="0"/>
          </a:p>
        </p:txBody>
      </p:sp>
      <p:sp>
        <p:nvSpPr>
          <p:cNvPr id="4" name="Slide Number Placeholder 3">
            <a:extLst>
              <a:ext uri="{FF2B5EF4-FFF2-40B4-BE49-F238E27FC236}">
                <a16:creationId xmlns:a16="http://schemas.microsoft.com/office/drawing/2014/main" id="{012AF602-565B-D4FA-15D6-2860E162145A}"/>
              </a:ext>
            </a:extLst>
          </p:cNvPr>
          <p:cNvSpPr>
            <a:spLocks noGrp="1"/>
          </p:cNvSpPr>
          <p:nvPr>
            <p:ph type="sldNum" sz="quarter" idx="10"/>
          </p:nvPr>
        </p:nvSpPr>
        <p:spPr/>
        <p:txBody>
          <a:bodyPr/>
          <a:lstStyle/>
          <a:p>
            <a:fld id="{4E4946A3-FD68-4E77-9DEF-1E7536A4AD96}" type="slidenum">
              <a:rPr lang="en-US" smtClean="0"/>
              <a:t>2</a:t>
            </a:fld>
            <a:endParaRPr lang="en-US"/>
          </a:p>
        </p:txBody>
      </p:sp>
    </p:spTree>
    <p:extLst>
      <p:ext uri="{BB962C8B-B14F-4D97-AF65-F5344CB8AC3E}">
        <p14:creationId xmlns:p14="http://schemas.microsoft.com/office/powerpoint/2010/main" val="925904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Paul describes the regeneration of believers in creational language from Genesis 1. Indeed, in the next chapter, he explicitly says this (2 Cor 5:17). Christ’s resurrected body was the first physical element of the New Creation. This picture shows the rotunda in the Church of the Holy Sepulcher, the likely location of Jesus’s tomb where He rose from the dead. The light shining down on the Edicule built around the ancient tomb is reminiscent of the imagery Paul uses here to describe the new life believers have in Christ (cf. Eph 5:8).</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cl053120138h</a:t>
            </a:r>
          </a:p>
        </p:txBody>
      </p:sp>
      <p:sp>
        <p:nvSpPr>
          <p:cNvPr id="4" name="Slide Number Placeholder 3"/>
          <p:cNvSpPr>
            <a:spLocks noGrp="1"/>
          </p:cNvSpPr>
          <p:nvPr>
            <p:ph type="sldNum" sz="quarter" idx="10"/>
          </p:nvPr>
        </p:nvSpPr>
        <p:spPr/>
        <p:txBody>
          <a:bodyPr/>
          <a:lstStyle/>
          <a:p>
            <a:fld id="{4E4946A3-FD68-4E77-9DEF-1E7536A4AD96}" type="slidenum">
              <a:rPr lang="en-US" smtClean="0"/>
              <a:t>20</a:t>
            </a:fld>
            <a:endParaRPr lang="en-US"/>
          </a:p>
        </p:txBody>
      </p:sp>
    </p:spTree>
    <p:extLst>
      <p:ext uri="{BB962C8B-B14F-4D97-AF65-F5344CB8AC3E}">
        <p14:creationId xmlns:p14="http://schemas.microsoft.com/office/powerpoint/2010/main" val="3167565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Earthen vessels, or clay jars, were both common and easily broken. They are found in virtually every archeological dig in the ancient world. When they are found, they are rarely intact, but are usually broken in pieces, or at least are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cracked. Unless they are painted, they appear quite unremarkable. Paul’s point is that the treasure of the knowledge of Christ is conveyed in humble containers, that is, frail and corruptible humans.</a:t>
            </a:r>
            <a:endParaRPr lang="en-US" dirty="0"/>
          </a:p>
          <a:p>
            <a:endParaRPr lang="en-US" dirty="0"/>
          </a:p>
          <a:p>
            <a:r>
              <a:rPr lang="en-US" dirty="0"/>
              <a:t>jc0111152396h</a:t>
            </a:r>
          </a:p>
        </p:txBody>
      </p:sp>
      <p:sp>
        <p:nvSpPr>
          <p:cNvPr id="4" name="Slide Number Placeholder 3"/>
          <p:cNvSpPr>
            <a:spLocks noGrp="1"/>
          </p:cNvSpPr>
          <p:nvPr>
            <p:ph type="sldNum" sz="quarter" idx="10"/>
          </p:nvPr>
        </p:nvSpPr>
        <p:spPr/>
        <p:txBody>
          <a:bodyPr/>
          <a:lstStyle/>
          <a:p>
            <a:fld id="{4E4946A3-FD68-4E77-9DEF-1E7536A4AD96}" type="slidenum">
              <a:rPr lang="en-US" smtClean="0"/>
              <a:t>21</a:t>
            </a:fld>
            <a:endParaRPr lang="en-US"/>
          </a:p>
        </p:txBody>
      </p:sp>
    </p:spTree>
    <p:extLst>
      <p:ext uri="{BB962C8B-B14F-4D97-AF65-F5344CB8AC3E}">
        <p14:creationId xmlns:p14="http://schemas.microsoft.com/office/powerpoint/2010/main" val="2332038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clay jar once held one of the most significant archaeological treasures ever discovered—an ancient scroll from Qumran. It was photographed at the Oriental Institute Museum at the University of Chicago.</a:t>
            </a:r>
          </a:p>
          <a:p>
            <a:endParaRPr lang="en-US" dirty="0"/>
          </a:p>
          <a:p>
            <a:r>
              <a:rPr lang="en-US" dirty="0"/>
              <a:t>tb072705018gr</a:t>
            </a:r>
          </a:p>
        </p:txBody>
      </p:sp>
      <p:sp>
        <p:nvSpPr>
          <p:cNvPr id="4" name="Slide Number Placeholder 3"/>
          <p:cNvSpPr>
            <a:spLocks noGrp="1"/>
          </p:cNvSpPr>
          <p:nvPr>
            <p:ph type="sldNum" sz="quarter" idx="10"/>
          </p:nvPr>
        </p:nvSpPr>
        <p:spPr/>
        <p:txBody>
          <a:bodyPr/>
          <a:lstStyle/>
          <a:p>
            <a:fld id="{4E4946A3-FD68-4E77-9DEF-1E7536A4AD96}" type="slidenum">
              <a:rPr lang="en-US" smtClean="0"/>
              <a:t>22</a:t>
            </a:fld>
            <a:endParaRPr lang="en-US"/>
          </a:p>
        </p:txBody>
      </p:sp>
    </p:spTree>
    <p:extLst>
      <p:ext uri="{BB962C8B-B14F-4D97-AF65-F5344CB8AC3E}">
        <p14:creationId xmlns:p14="http://schemas.microsoft.com/office/powerpoint/2010/main" val="14870482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altLang="en-US" dirty="0"/>
              <a:t>This hoard of Tyrian silver shekels (and half-shekels) was found in </a:t>
            </a:r>
            <a:r>
              <a:rPr lang="en-US" sz="1200" dirty="0" err="1"/>
              <a:t>Isfiya</a:t>
            </a:r>
            <a:r>
              <a:rPr lang="en-US" sz="1200" dirty="0"/>
              <a:t> and may have been collected for the temple tax in Jerusalem. It was photographed at the Eretz Israel</a:t>
            </a:r>
            <a:r>
              <a:rPr lang="en-US" sz="1200" baseline="0" dirty="0"/>
              <a:t> Museum in Tel Aviv.</a:t>
            </a:r>
            <a:endParaRPr lang="en-US" sz="1200" dirty="0"/>
          </a:p>
          <a:p>
            <a:endParaRPr lang="en-US" dirty="0"/>
          </a:p>
          <a:p>
            <a:r>
              <a:rPr lang="en-US" dirty="0"/>
              <a:t>tb061804589gr</a:t>
            </a:r>
          </a:p>
        </p:txBody>
      </p:sp>
      <p:sp>
        <p:nvSpPr>
          <p:cNvPr id="4" name="Slide Number Placeholder 3"/>
          <p:cNvSpPr>
            <a:spLocks noGrp="1"/>
          </p:cNvSpPr>
          <p:nvPr>
            <p:ph type="sldNum" sz="quarter" idx="10"/>
          </p:nvPr>
        </p:nvSpPr>
        <p:spPr/>
        <p:txBody>
          <a:bodyPr/>
          <a:lstStyle/>
          <a:p>
            <a:fld id="{4E4946A3-FD68-4E77-9DEF-1E7536A4AD96}" type="slidenum">
              <a:rPr lang="en-US" smtClean="0"/>
              <a:pPr/>
              <a:t>23</a:t>
            </a:fld>
            <a:endParaRPr lang="en-US"/>
          </a:p>
        </p:txBody>
      </p:sp>
    </p:spTree>
    <p:extLst>
      <p:ext uri="{BB962C8B-B14F-4D97-AF65-F5344CB8AC3E}">
        <p14:creationId xmlns:p14="http://schemas.microsoft.com/office/powerpoint/2010/main" val="1917838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dirty="0"/>
              <a:t>Clay pots, after having been fired, are not susceptible</a:t>
            </a:r>
            <a:r>
              <a:rPr lang="en-US" baseline="0" dirty="0"/>
              <a:t> to rot or decay, and thus were a common container in which the ancients stored valuables, particularly if they were buried in the ground. </a:t>
            </a:r>
            <a:r>
              <a:rPr lang="en-US" dirty="0"/>
              <a:t>This display was photographed at the Museum of Prehistory and Early History</a:t>
            </a:r>
            <a:r>
              <a:rPr lang="en-US" baseline="0" dirty="0"/>
              <a:t> in</a:t>
            </a:r>
            <a:r>
              <a:rPr lang="en-US" dirty="0"/>
              <a:t> Berlin.</a:t>
            </a:r>
          </a:p>
          <a:p>
            <a:pPr eaLnBrk="1" hangingPunct="1">
              <a:spcBef>
                <a:spcPct val="0"/>
              </a:spcBef>
            </a:pPr>
            <a:endParaRPr lang="en-US" dirty="0"/>
          </a:p>
          <a:p>
            <a:pPr eaLnBrk="1" hangingPunct="1">
              <a:spcBef>
                <a:spcPct val="0"/>
              </a:spcBef>
            </a:pPr>
            <a:r>
              <a:rPr lang="en-US" dirty="0"/>
              <a:t>adr070513726</a:t>
            </a:r>
          </a:p>
        </p:txBody>
      </p:sp>
      <p:sp>
        <p:nvSpPr>
          <p:cNvPr id="4" name="Slide Number Placeholder 3"/>
          <p:cNvSpPr>
            <a:spLocks noGrp="1"/>
          </p:cNvSpPr>
          <p:nvPr>
            <p:ph type="sldNum" sz="quarter" idx="10"/>
          </p:nvPr>
        </p:nvSpPr>
        <p:spPr/>
        <p:txBody>
          <a:bodyPr/>
          <a:lstStyle/>
          <a:p>
            <a:fld id="{4E4946A3-FD68-4E77-9DEF-1E7536A4AD96}" type="slidenum">
              <a:rPr lang="en-US" smtClean="0"/>
              <a:pPr/>
              <a:t>24</a:t>
            </a:fld>
            <a:endParaRPr lang="en-US"/>
          </a:p>
        </p:txBody>
      </p:sp>
    </p:spTree>
    <p:extLst>
      <p:ext uri="{BB962C8B-B14F-4D97-AF65-F5344CB8AC3E}">
        <p14:creationId xmlns:p14="http://schemas.microsoft.com/office/powerpoint/2010/main" val="14936058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dirty="0"/>
              <a:t>This display was photographed at the Israel Museum.</a:t>
            </a:r>
          </a:p>
          <a:p>
            <a:pPr eaLnBrk="1" hangingPunct="1">
              <a:spcBef>
                <a:spcPct val="0"/>
              </a:spcBef>
            </a:pPr>
            <a:endParaRPr lang="en-US" dirty="0"/>
          </a:p>
          <a:p>
            <a:pPr eaLnBrk="1" hangingPunct="1">
              <a:spcBef>
                <a:spcPct val="0"/>
              </a:spcBef>
            </a:pPr>
            <a:r>
              <a:rPr lang="en-US" dirty="0"/>
              <a:t>tb032014361w</a:t>
            </a:r>
          </a:p>
        </p:txBody>
      </p:sp>
      <p:sp>
        <p:nvSpPr>
          <p:cNvPr id="4" name="Slide Number Placeholder 3"/>
          <p:cNvSpPr>
            <a:spLocks noGrp="1"/>
          </p:cNvSpPr>
          <p:nvPr>
            <p:ph type="sldNum" sz="quarter" idx="10"/>
          </p:nvPr>
        </p:nvSpPr>
        <p:spPr/>
        <p:txBody>
          <a:bodyPr/>
          <a:lstStyle/>
          <a:p>
            <a:fld id="{4E4946A3-FD68-4E77-9DEF-1E7536A4AD96}" type="slidenum">
              <a:rPr lang="en-US" smtClean="0"/>
              <a:pPr/>
              <a:t>25</a:t>
            </a:fld>
            <a:endParaRPr lang="en-US"/>
          </a:p>
        </p:txBody>
      </p:sp>
    </p:spTree>
    <p:extLst>
      <p:ext uri="{BB962C8B-B14F-4D97-AF65-F5344CB8AC3E}">
        <p14:creationId xmlns:p14="http://schemas.microsoft.com/office/powerpoint/2010/main" val="17248970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dirty="0"/>
              <a:t>These clay pots come from houses in the city of Ephesus, where Paul had just spent three years ministering.</a:t>
            </a:r>
          </a:p>
          <a:p>
            <a:pPr eaLnBrk="1" hangingPunct="1">
              <a:spcBef>
                <a:spcPct val="0"/>
              </a:spcBef>
            </a:pPr>
            <a:endParaRPr lang="en-US" dirty="0"/>
          </a:p>
          <a:p>
            <a:pPr eaLnBrk="1" hangingPunct="1">
              <a:spcBef>
                <a:spcPct val="0"/>
              </a:spcBef>
            </a:pPr>
            <a:r>
              <a:rPr lang="en-US" dirty="0"/>
              <a:t>jc0102150344h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26</a:t>
            </a:fld>
            <a:endParaRPr lang="en-US"/>
          </a:p>
        </p:txBody>
      </p:sp>
    </p:spTree>
    <p:extLst>
      <p:ext uri="{BB962C8B-B14F-4D97-AF65-F5344CB8AC3E}">
        <p14:creationId xmlns:p14="http://schemas.microsoft.com/office/powerpoint/2010/main" val="734190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The word “afflicted” (Gk. </a:t>
            </a:r>
            <a:r>
              <a:rPr lang="en-US" sz="1200" i="1" kern="1200" dirty="0" err="1">
                <a:solidFill>
                  <a:schemeClr val="tx1"/>
                </a:solidFill>
                <a:effectLst/>
                <a:latin typeface="+mn-lt"/>
                <a:ea typeface="+mn-ea"/>
                <a:cs typeface="+mn-cs"/>
              </a:rPr>
              <a:t>thlibō</a:t>
            </a:r>
            <a:r>
              <a:rPr lang="en-US"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θλίβω</a:t>
            </a:r>
            <a:r>
              <a:rPr lang="en-US" sz="1200" kern="1200" dirty="0">
                <a:solidFill>
                  <a:schemeClr val="tx1"/>
                </a:solidFill>
                <a:effectLst/>
                <a:latin typeface="+mn-lt"/>
                <a:ea typeface="+mn-ea"/>
                <a:cs typeface="+mn-cs"/>
              </a:rPr>
              <a:t>) is used in Greek literature to refer to being under great pressure, such as a person subject to a heavy load</a:t>
            </a:r>
            <a:r>
              <a:rPr lang="en-US" dirty="0"/>
              <a:t>. This concept is illustrated here by a kneeling barbarian serving as a weight-bearing pedestal, pressed down, yet not crushed. This column base was photographed at the Naples Archaeological Museum in Rome.</a:t>
            </a:r>
          </a:p>
          <a:p>
            <a:pPr eaLnBrk="1" hangingPunct="1">
              <a:spcBef>
                <a:spcPct val="0"/>
              </a:spcBef>
            </a:pPr>
            <a:endParaRPr lang="en-US" dirty="0"/>
          </a:p>
          <a:p>
            <a:pPr eaLnBrk="1" hangingPunct="1">
              <a:spcBef>
                <a:spcPct val="0"/>
              </a:spcBef>
            </a:pPr>
            <a:r>
              <a:rPr lang="en-US" dirty="0"/>
              <a:t>tb0515171201</a:t>
            </a:r>
          </a:p>
        </p:txBody>
      </p:sp>
      <p:sp>
        <p:nvSpPr>
          <p:cNvPr id="4" name="Slide Number Placeholder 3"/>
          <p:cNvSpPr>
            <a:spLocks noGrp="1"/>
          </p:cNvSpPr>
          <p:nvPr>
            <p:ph type="sldNum" sz="quarter" idx="10"/>
          </p:nvPr>
        </p:nvSpPr>
        <p:spPr/>
        <p:txBody>
          <a:bodyPr/>
          <a:lstStyle/>
          <a:p>
            <a:fld id="{4E4946A3-FD68-4E77-9DEF-1E7536A4AD96}" type="slidenum">
              <a:rPr lang="en-US" smtClean="0"/>
              <a:pPr/>
              <a:t>27</a:t>
            </a:fld>
            <a:endParaRPr lang="en-US"/>
          </a:p>
        </p:txBody>
      </p:sp>
    </p:spTree>
    <p:extLst>
      <p:ext uri="{BB962C8B-B14F-4D97-AF65-F5344CB8AC3E}">
        <p14:creationId xmlns:p14="http://schemas.microsoft.com/office/powerpoint/2010/main" val="232692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The word “afflicted” (Gk. </a:t>
            </a:r>
            <a:r>
              <a:rPr lang="en-US" sz="1200" i="1" kern="1200" dirty="0" err="1">
                <a:solidFill>
                  <a:schemeClr val="tx1"/>
                </a:solidFill>
                <a:effectLst/>
                <a:latin typeface="+mn-lt"/>
                <a:ea typeface="+mn-ea"/>
                <a:cs typeface="+mn-cs"/>
              </a:rPr>
              <a:t>thlibō</a:t>
            </a:r>
            <a:r>
              <a:rPr lang="en-US"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θλίβω</a:t>
            </a:r>
            <a:r>
              <a:rPr lang="en-US" sz="1200" kern="1200" dirty="0">
                <a:solidFill>
                  <a:schemeClr val="tx1"/>
                </a:solidFill>
                <a:effectLst/>
                <a:latin typeface="+mn-lt"/>
                <a:ea typeface="+mn-ea"/>
                <a:cs typeface="+mn-cs"/>
              </a:rPr>
              <a:t>) is also used in Greek literature to refer to being hemmed in, to being in a constricted</a:t>
            </a:r>
            <a:r>
              <a:rPr lang="en-US" sz="1200" kern="1200" baseline="0" dirty="0">
                <a:solidFill>
                  <a:schemeClr val="tx1"/>
                </a:solidFill>
                <a:effectLst/>
                <a:latin typeface="+mn-lt"/>
                <a:ea typeface="+mn-ea"/>
                <a:cs typeface="+mn-cs"/>
              </a:rPr>
              <a:t> or narrow place</a:t>
            </a:r>
            <a:r>
              <a:rPr lang="en-US" dirty="0"/>
              <a:t>. Petra was a Nabatean stronghold</a:t>
            </a:r>
            <a:r>
              <a:rPr lang="en-US" baseline="0" dirty="0"/>
              <a:t> that was near the height of its power in Paul’s day. Access to the hidden valley was only by a narrow canyon, known as the </a:t>
            </a:r>
            <a:r>
              <a:rPr lang="en-US" baseline="0" dirty="0" err="1"/>
              <a:t>Siq</a:t>
            </a:r>
            <a:r>
              <a:rPr lang="en-US" baseline="0" dirty="0"/>
              <a:t>, making the city easily defensible. Walking down this narrow gorge can give the sense of being constricted or pressed upon.</a:t>
            </a:r>
            <a:endParaRPr lang="en-US" dirty="0"/>
          </a:p>
          <a:p>
            <a:pPr eaLnBrk="1" hangingPunct="1">
              <a:spcBef>
                <a:spcPct val="0"/>
              </a:spcBef>
            </a:pPr>
            <a:endParaRPr lang="en-US" dirty="0"/>
          </a:p>
          <a:p>
            <a:pPr eaLnBrk="1" hangingPunct="1">
              <a:spcBef>
                <a:spcPct val="0"/>
              </a:spcBef>
            </a:pPr>
            <a:r>
              <a:rPr lang="en-US" dirty="0"/>
              <a:t>tb053008759h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28</a:t>
            </a:fld>
            <a:endParaRPr lang="en-US"/>
          </a:p>
        </p:txBody>
      </p:sp>
    </p:spTree>
    <p:extLst>
      <p:ext uri="{BB962C8B-B14F-4D97-AF65-F5344CB8AC3E}">
        <p14:creationId xmlns:p14="http://schemas.microsoft.com/office/powerpoint/2010/main" val="539658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dirty="0"/>
              <a:t>The same word mentioned in the slide above is also used to refer to being pressed on all sides by a crowd. Such imagery is depicted on this sarcophagus in which Romans and Barbarians are pressed together in a melee of mortal combat. This sort of scene was inspired by the Antonine Column. This was photographed at the National Museum of Rome. See the next slide for a close-up.</a:t>
            </a:r>
          </a:p>
          <a:p>
            <a:pPr eaLnBrk="1" hangingPunct="1">
              <a:spcBef>
                <a:spcPct val="0"/>
              </a:spcBef>
            </a:pPr>
            <a:endParaRPr lang="en-US" dirty="0"/>
          </a:p>
          <a:p>
            <a:pPr eaLnBrk="1" hangingPunct="1">
              <a:spcBef>
                <a:spcPct val="0"/>
              </a:spcBef>
            </a:pPr>
            <a:r>
              <a:rPr lang="en-US" dirty="0"/>
              <a:t>tb0513177595</a:t>
            </a:r>
          </a:p>
        </p:txBody>
      </p:sp>
      <p:sp>
        <p:nvSpPr>
          <p:cNvPr id="4" name="Slide Number Placeholder 3"/>
          <p:cNvSpPr>
            <a:spLocks noGrp="1"/>
          </p:cNvSpPr>
          <p:nvPr>
            <p:ph type="sldNum" sz="quarter" idx="10"/>
          </p:nvPr>
        </p:nvSpPr>
        <p:spPr/>
        <p:txBody>
          <a:bodyPr/>
          <a:lstStyle/>
          <a:p>
            <a:fld id="{4E4946A3-FD68-4E77-9DEF-1E7536A4AD96}" type="slidenum">
              <a:rPr lang="en-US" smtClean="0"/>
              <a:pPr/>
              <a:t>29</a:t>
            </a:fld>
            <a:endParaRPr lang="en-US"/>
          </a:p>
        </p:txBody>
      </p:sp>
    </p:spTree>
    <p:extLst>
      <p:ext uri="{BB962C8B-B14F-4D97-AF65-F5344CB8AC3E}">
        <p14:creationId xmlns:p14="http://schemas.microsoft.com/office/powerpoint/2010/main" val="2141774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verb “to faint” (Gk. </a:t>
            </a:r>
            <a:r>
              <a:rPr lang="en-US" i="1" dirty="0" err="1"/>
              <a:t>ekkakeō</a:t>
            </a:r>
            <a:r>
              <a:rPr lang="en-US" dirty="0"/>
              <a:t>, </a:t>
            </a:r>
            <a:r>
              <a:rPr lang="el-GR" sz="1200" b="0" i="0" u="none" strike="noStrike" kern="1200" baseline="0" dirty="0">
                <a:solidFill>
                  <a:schemeClr val="tx1"/>
                </a:solidFill>
                <a:latin typeface="+mn-lt"/>
                <a:ea typeface="+mn-ea"/>
                <a:cs typeface="+mn-cs"/>
              </a:rPr>
              <a:t>ἐκκακέω</a:t>
            </a:r>
            <a:r>
              <a:rPr lang="en-US" dirty="0"/>
              <a:t>) means to lose heart, become weary, or become discouraged. It is illustrated here by a line of hikers working their way along the dry,</a:t>
            </a:r>
            <a:r>
              <a:rPr lang="en-US" baseline="0" dirty="0"/>
              <a:t> hot </a:t>
            </a:r>
            <a:r>
              <a:rPr lang="en-US" dirty="0"/>
              <a:t>Nahal Mishmar in the Judean desert</a:t>
            </a:r>
            <a:r>
              <a:rPr lang="en-US" baseline="0" dirty="0"/>
              <a:t> of</a:t>
            </a:r>
            <a:r>
              <a:rPr lang="en-US" dirty="0"/>
              <a:t> Israel. A hike like this takes determination</a:t>
            </a:r>
            <a:r>
              <a:rPr lang="en-US" baseline="0" dirty="0"/>
              <a:t> and much effort to complete.</a:t>
            </a:r>
            <a:endParaRPr lang="en-US" dirty="0"/>
          </a:p>
          <a:p>
            <a:endParaRPr lang="en-US" dirty="0"/>
          </a:p>
          <a:p>
            <a:r>
              <a:rPr lang="en-US" dirty="0"/>
              <a:t>tb120703066h</a:t>
            </a:r>
          </a:p>
        </p:txBody>
      </p:sp>
      <p:sp>
        <p:nvSpPr>
          <p:cNvPr id="4" name="Slide Number Placeholder 3"/>
          <p:cNvSpPr>
            <a:spLocks noGrp="1"/>
          </p:cNvSpPr>
          <p:nvPr>
            <p:ph type="sldNum" sz="quarter" idx="10"/>
          </p:nvPr>
        </p:nvSpPr>
        <p:spPr/>
        <p:txBody>
          <a:bodyPr/>
          <a:lstStyle/>
          <a:p>
            <a:fld id="{4E4946A3-FD68-4E77-9DEF-1E7536A4AD96}" type="slidenum">
              <a:rPr lang="en-US" smtClean="0"/>
              <a:t>3</a:t>
            </a:fld>
            <a:endParaRPr lang="en-US"/>
          </a:p>
        </p:txBody>
      </p:sp>
    </p:spTree>
    <p:extLst>
      <p:ext uri="{BB962C8B-B14F-4D97-AF65-F5344CB8AC3E}">
        <p14:creationId xmlns:p14="http://schemas.microsoft.com/office/powerpoint/2010/main" val="5687521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dirty="0"/>
              <a:t>This extraordinary sarcophagus was discovered along the via </a:t>
            </a:r>
            <a:r>
              <a:rPr lang="en-US" dirty="0" err="1"/>
              <a:t>Tiburtina</a:t>
            </a:r>
            <a:r>
              <a:rPr lang="en-US" dirty="0"/>
              <a:t>, a road that leads from Rome to Tivoli. It was photographed at the National Museum of Rome.</a:t>
            </a:r>
          </a:p>
          <a:p>
            <a:pPr eaLnBrk="1" hangingPunct="1">
              <a:spcBef>
                <a:spcPct val="0"/>
              </a:spcBef>
            </a:pPr>
            <a:endParaRPr lang="en-US" dirty="0"/>
          </a:p>
          <a:p>
            <a:pPr eaLnBrk="1" hangingPunct="1">
              <a:spcBef>
                <a:spcPct val="0"/>
              </a:spcBef>
            </a:pPr>
            <a:r>
              <a:rPr lang="en-US" dirty="0"/>
              <a:t>tb0513177600</a:t>
            </a:r>
          </a:p>
        </p:txBody>
      </p:sp>
      <p:sp>
        <p:nvSpPr>
          <p:cNvPr id="4" name="Slide Number Placeholder 3"/>
          <p:cNvSpPr>
            <a:spLocks noGrp="1"/>
          </p:cNvSpPr>
          <p:nvPr>
            <p:ph type="sldNum" sz="quarter" idx="10"/>
          </p:nvPr>
        </p:nvSpPr>
        <p:spPr/>
        <p:txBody>
          <a:bodyPr/>
          <a:lstStyle/>
          <a:p>
            <a:fld id="{4E4946A3-FD68-4E77-9DEF-1E7536A4AD96}" type="slidenum">
              <a:rPr lang="en-US" smtClean="0"/>
              <a:pPr/>
              <a:t>30</a:t>
            </a:fld>
            <a:endParaRPr lang="en-US"/>
          </a:p>
        </p:txBody>
      </p:sp>
    </p:spTree>
    <p:extLst>
      <p:ext uri="{BB962C8B-B14F-4D97-AF65-F5344CB8AC3E}">
        <p14:creationId xmlns:p14="http://schemas.microsoft.com/office/powerpoint/2010/main" val="2625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dirty="0"/>
              <a:t>Another situation described by this word is pressing one’s shoulders against a narrow passageway as one squeezes through. This would often be the case when passing through the so-called “eye of the needle,” a small passageway near a gate that a single person could squeeze through when the gate was closed. This photo shows such a narrow opening next to the Hadrianic gate of the western forum of Jerusalem. This area was built after the city was razed in AD 70, when it was rebuilt as the Roman colony </a:t>
            </a:r>
            <a:r>
              <a:rPr lang="en-US" dirty="0" err="1"/>
              <a:t>Aelia</a:t>
            </a:r>
            <a:r>
              <a:rPr lang="en-US" baseline="0" dirty="0"/>
              <a:t> </a:t>
            </a:r>
            <a:r>
              <a:rPr lang="en-US" baseline="0" dirty="0" err="1"/>
              <a:t>Capitolina</a:t>
            </a:r>
            <a:r>
              <a:rPr lang="en-US" dirty="0"/>
              <a:t>. This was photographed at the Alexander </a:t>
            </a:r>
            <a:r>
              <a:rPr lang="en-US" dirty="0" err="1"/>
              <a:t>Nevsky</a:t>
            </a:r>
            <a:r>
              <a:rPr lang="en-US" dirty="0"/>
              <a:t> Church. See the next slide for a close-up from the other side.</a:t>
            </a:r>
          </a:p>
          <a:p>
            <a:pPr eaLnBrk="1" hangingPunct="1">
              <a:spcBef>
                <a:spcPct val="0"/>
              </a:spcBef>
            </a:pPr>
            <a:endParaRPr lang="en-US" dirty="0"/>
          </a:p>
          <a:p>
            <a:pPr eaLnBrk="1" hangingPunct="1">
              <a:spcBef>
                <a:spcPct val="0"/>
              </a:spcBef>
            </a:pPr>
            <a:r>
              <a:rPr lang="en-US" dirty="0"/>
              <a:t>cl081020126h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31</a:t>
            </a:fld>
            <a:endParaRPr lang="en-US"/>
          </a:p>
        </p:txBody>
      </p:sp>
    </p:spTree>
    <p:extLst>
      <p:ext uri="{BB962C8B-B14F-4D97-AF65-F5344CB8AC3E}">
        <p14:creationId xmlns:p14="http://schemas.microsoft.com/office/powerpoint/2010/main" val="15721848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dirty="0"/>
              <a:t>This illustrates how even a small child would have to slowly make his way through such a tight passageway.</a:t>
            </a:r>
          </a:p>
          <a:p>
            <a:pPr eaLnBrk="1" hangingPunct="1">
              <a:spcBef>
                <a:spcPct val="0"/>
              </a:spcBef>
            </a:pPr>
            <a:endParaRPr lang="en-US" dirty="0"/>
          </a:p>
          <a:p>
            <a:pPr eaLnBrk="1" hangingPunct="1">
              <a:spcBef>
                <a:spcPct val="0"/>
              </a:spcBef>
            </a:pPr>
            <a:r>
              <a:rPr lang="en-US" dirty="0"/>
              <a:t>cl081820312h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32</a:t>
            </a:fld>
            <a:endParaRPr lang="en-US"/>
          </a:p>
        </p:txBody>
      </p:sp>
    </p:spTree>
    <p:extLst>
      <p:ext uri="{BB962C8B-B14F-4D97-AF65-F5344CB8AC3E}">
        <p14:creationId xmlns:p14="http://schemas.microsoft.com/office/powerpoint/2010/main" val="42903478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dirty="0"/>
              <a:t>The word “distressed” (Gk. </a:t>
            </a:r>
            <a:r>
              <a:rPr lang="en-US" i="1" dirty="0" err="1"/>
              <a:t>stenochōreō</a:t>
            </a:r>
            <a:r>
              <a:rPr lang="en-US" dirty="0"/>
              <a:t>, </a:t>
            </a:r>
            <a:r>
              <a:rPr lang="el-GR" sz="1200" b="0" i="0" u="none" strike="noStrike" kern="1200" baseline="0" dirty="0">
                <a:solidFill>
                  <a:schemeClr val="tx1"/>
                </a:solidFill>
                <a:latin typeface="+mn-lt"/>
                <a:ea typeface="+mn-ea"/>
                <a:cs typeface="+mn-cs"/>
              </a:rPr>
              <a:t>στενοχωρέω</a:t>
            </a:r>
            <a:r>
              <a:rPr lang="en-US" dirty="0"/>
              <a:t>) refers to being in a circumstance that seems to offer no way out. By contrast, Paul is confident of eventual rescue from any</a:t>
            </a:r>
            <a:r>
              <a:rPr lang="en-US" baseline="0" dirty="0"/>
              <a:t> trying situation he finds himself in. This fresco depicts victory personified as a winged woman driving a chariot, illustrating the “not distressed” attitude of Paul. This fresco was photographed at Herculaneum. This image comes from </a:t>
            </a:r>
            <a:r>
              <a:rPr lang="en-US" baseline="0" dirty="0" err="1"/>
              <a:t>Mboesch</a:t>
            </a:r>
            <a:r>
              <a:rPr lang="en-US" baseline="0" dirty="0"/>
              <a:t> and is licensed under </a:t>
            </a:r>
            <a:r>
              <a:rPr lang="en-US" dirty="0"/>
              <a:t>CC BY-SA 3.0, via Wikimedia Commons</a:t>
            </a:r>
            <a:r>
              <a:rPr lang="en-US" baseline="0" dirty="0"/>
              <a:t>: https://commons.wikimedia.org/wiki/File:Herculaneum-sede-dei-augustali-fresko.JPG.</a:t>
            </a:r>
          </a:p>
          <a:p>
            <a:pPr marL="0" marR="0" indent="0" algn="l" defTabSz="914400" rtl="0" eaLnBrk="1" fontAlgn="auto" latinLnBrk="0" hangingPunct="1">
              <a:lnSpc>
                <a:spcPct val="100000"/>
              </a:lnSpc>
              <a:spcBef>
                <a:spcPct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ct val="0"/>
              </a:spcBef>
              <a:spcAft>
                <a:spcPts val="0"/>
              </a:spcAft>
              <a:buClrTx/>
              <a:buSzTx/>
              <a:buFontTx/>
              <a:buNone/>
              <a:tabLst/>
              <a:defRPr/>
            </a:pPr>
            <a:r>
              <a:rPr lang="en-US" baseline="0" dirty="0"/>
              <a:t>wiki06062013101759126h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33</a:t>
            </a:fld>
            <a:endParaRPr lang="en-US"/>
          </a:p>
        </p:txBody>
      </p:sp>
    </p:spTree>
    <p:extLst>
      <p:ext uri="{BB962C8B-B14F-4D97-AF65-F5344CB8AC3E}">
        <p14:creationId xmlns:p14="http://schemas.microsoft.com/office/powerpoint/2010/main" val="13291893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word “perplexed” (Gk. </a:t>
            </a:r>
            <a:r>
              <a:rPr lang="en-US" i="1" dirty="0" err="1"/>
              <a:t>aporeō</a:t>
            </a:r>
            <a:r>
              <a:rPr lang="en-US" dirty="0"/>
              <a:t>, </a:t>
            </a:r>
            <a:r>
              <a:rPr lang="el-GR" sz="1200" b="0" i="0" u="none" strike="noStrike" kern="1200" baseline="0" dirty="0">
                <a:solidFill>
                  <a:schemeClr val="tx1"/>
                </a:solidFill>
                <a:latin typeface="+mn-lt"/>
                <a:ea typeface="+mn-ea"/>
                <a:cs typeface="+mn-cs"/>
              </a:rPr>
              <a:t>ἀπορέω</a:t>
            </a:r>
            <a:r>
              <a:rPr lang="en-US" dirty="0"/>
              <a:t>) means to be in a confused state of mind, to have uncertainty. This</a:t>
            </a:r>
            <a:r>
              <a:rPr lang="en-US" baseline="0" dirty="0"/>
              <a:t> mask portrays a feeling of uncertainty and even anxiety. </a:t>
            </a:r>
            <a:r>
              <a:rPr lang="en-US" dirty="0"/>
              <a:t>This artifact comes from the </a:t>
            </a:r>
            <a:r>
              <a:rPr lang="en-US" dirty="0" err="1"/>
              <a:t>Massues</a:t>
            </a:r>
            <a:r>
              <a:rPr lang="en-US" dirty="0"/>
              <a:t> neighborhood in Lyon and was photographed at the Lyon Roman-Gallo Museum in Lyon, France.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tb091719491h</a:t>
            </a:r>
          </a:p>
        </p:txBody>
      </p:sp>
      <p:sp>
        <p:nvSpPr>
          <p:cNvPr id="4" name="Slide Number Placeholder 3"/>
          <p:cNvSpPr>
            <a:spLocks noGrp="1"/>
          </p:cNvSpPr>
          <p:nvPr>
            <p:ph type="sldNum" sz="quarter" idx="10"/>
          </p:nvPr>
        </p:nvSpPr>
        <p:spPr/>
        <p:txBody>
          <a:bodyPr/>
          <a:lstStyle/>
          <a:p>
            <a:fld id="{4E4946A3-FD68-4E77-9DEF-1E7536A4AD96}" type="slidenum">
              <a:rPr lang="en-US" smtClean="0"/>
              <a:t>34</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 “despair” (Gk. </a:t>
            </a:r>
            <a:r>
              <a:rPr lang="en-US" i="1" dirty="0" err="1"/>
              <a:t>exaporeō</a:t>
            </a:r>
            <a:r>
              <a:rPr lang="en-US" dirty="0"/>
              <a:t>, </a:t>
            </a:r>
            <a:r>
              <a:rPr lang="el-GR" sz="1200" b="0" i="0" u="none" strike="noStrike" kern="1200" baseline="0" dirty="0">
                <a:solidFill>
                  <a:schemeClr val="tx1"/>
                </a:solidFill>
                <a:latin typeface="+mn-lt"/>
                <a:ea typeface="+mn-ea"/>
                <a:cs typeface="+mn-cs"/>
              </a:rPr>
              <a:t>ἐξαπορέω</a:t>
            </a:r>
            <a:r>
              <a:rPr lang="en-US" dirty="0"/>
              <a:t>) means to be in doubt or to be at a loss psychologically. The sculpted</a:t>
            </a:r>
            <a:r>
              <a:rPr lang="en-US" baseline="0" dirty="0"/>
              <a:t> boxer shown here has been given a face that depicts a quiet confidence, even in the face of fierce struggle. </a:t>
            </a:r>
            <a:r>
              <a:rPr lang="en-US" sz="1200" dirty="0"/>
              <a:t>This statue is thought to be influenced by the work of the 4th century BC Greek sculptor </a:t>
            </a:r>
            <a:r>
              <a:rPr lang="en-US" sz="1200" dirty="0" err="1"/>
              <a:t>Lysippos</a:t>
            </a:r>
            <a:r>
              <a:rPr lang="en-US" sz="1200" dirty="0"/>
              <a:t>. It was photographed at</a:t>
            </a:r>
            <a:r>
              <a:rPr lang="en-US" sz="1200" baseline="0" dirty="0"/>
              <a:t> the National Museum of Rome</a:t>
            </a:r>
            <a:r>
              <a:rPr lang="en-US" sz="1200" dirty="0"/>
              <a:t>.</a:t>
            </a:r>
          </a:p>
          <a:p>
            <a:endParaRPr lang="en-US" sz="1200" dirty="0"/>
          </a:p>
          <a:p>
            <a:r>
              <a:rPr lang="en-US" dirty="0"/>
              <a:t>tb0513177306h</a:t>
            </a:r>
          </a:p>
        </p:txBody>
      </p:sp>
      <p:sp>
        <p:nvSpPr>
          <p:cNvPr id="4" name="Slide Number Placeholder 3"/>
          <p:cNvSpPr>
            <a:spLocks noGrp="1"/>
          </p:cNvSpPr>
          <p:nvPr>
            <p:ph type="sldNum" sz="quarter" idx="10"/>
          </p:nvPr>
        </p:nvSpPr>
        <p:spPr/>
        <p:txBody>
          <a:bodyPr/>
          <a:lstStyle/>
          <a:p>
            <a:fld id="{4E4946A3-FD68-4E77-9DEF-1E7536A4AD96}" type="slidenum">
              <a:rPr lang="en-US" smtClean="0"/>
              <a:t>35</a:t>
            </a:fld>
            <a:endParaRPr lang="en-US"/>
          </a:p>
        </p:txBody>
      </p:sp>
    </p:spTree>
    <p:extLst>
      <p:ext uri="{BB962C8B-B14F-4D97-AF65-F5344CB8AC3E}">
        <p14:creationId xmlns:p14="http://schemas.microsoft.com/office/powerpoint/2010/main" val="24363916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dirty="0"/>
              <a:t>This statue is thought to be a mid-2nd century AD work based on late 2nd century BC Pergamene models. It comes from the imperial villa in </a:t>
            </a:r>
            <a:r>
              <a:rPr lang="en-US" dirty="0" err="1"/>
              <a:t>Anziohis</a:t>
            </a:r>
            <a:r>
              <a:rPr lang="en-US" dirty="0"/>
              <a:t>. It was photographed at the National Museum of Rome.</a:t>
            </a:r>
          </a:p>
          <a:p>
            <a:pPr eaLnBrk="1" hangingPunct="1">
              <a:spcBef>
                <a:spcPct val="0"/>
              </a:spcBef>
            </a:pPr>
            <a:endParaRPr lang="en-US" dirty="0"/>
          </a:p>
          <a:p>
            <a:pPr eaLnBrk="1" hangingPunct="1">
              <a:spcBef>
                <a:spcPct val="0"/>
              </a:spcBef>
            </a:pPr>
            <a:r>
              <a:rPr lang="en-US" dirty="0"/>
              <a:t>tb0513177479h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36</a:t>
            </a:fld>
            <a:endParaRPr lang="en-US"/>
          </a:p>
        </p:txBody>
      </p:sp>
    </p:spTree>
    <p:extLst>
      <p:ext uri="{BB962C8B-B14F-4D97-AF65-F5344CB8AC3E}">
        <p14:creationId xmlns:p14="http://schemas.microsoft.com/office/powerpoint/2010/main" val="6320240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dirty="0"/>
              <a:t>Two popular and very similar myths that the Corinthians would have been familiar with were the stories of Perseus saving Andromeda</a:t>
            </a:r>
            <a:r>
              <a:rPr lang="en-US" baseline="0" dirty="0"/>
              <a:t> and of Herakles saving </a:t>
            </a:r>
            <a:r>
              <a:rPr lang="en-US" baseline="0" dirty="0" err="1"/>
              <a:t>Hesione</a:t>
            </a:r>
            <a:r>
              <a:rPr lang="en-US" baseline="0" dirty="0"/>
              <a:t>. In both stories, the woman was punished for the sin of a parent by being chained to a rock as a sacrifice for a monster, only to be rescued by the hero. It is uncertain which of the two this fresco is intended to portray. Either way, it illustrates Paul’s concept of not being “forsaken” (Gk. </a:t>
            </a:r>
            <a:r>
              <a:rPr lang="en-US" i="1" baseline="0" dirty="0" err="1"/>
              <a:t>enkataleipō</a:t>
            </a:r>
            <a:r>
              <a:rPr lang="en-US" baseline="0" dirty="0"/>
              <a:t>, </a:t>
            </a:r>
            <a:r>
              <a:rPr lang="el-GR" sz="1200" b="0" i="0" u="none" strike="noStrike" kern="1200" baseline="0" dirty="0">
                <a:solidFill>
                  <a:schemeClr val="tx1"/>
                </a:solidFill>
                <a:latin typeface="+mn-lt"/>
                <a:ea typeface="+mn-ea"/>
                <a:cs typeface="+mn-cs"/>
              </a:rPr>
              <a:t>ἐγκαταλείπω</a:t>
            </a:r>
            <a:r>
              <a:rPr lang="en-US" baseline="0" dirty="0"/>
              <a:t>), abandoned, or left behind. This fresco was photographed at the Naples Archaeological Museum. </a:t>
            </a:r>
            <a:r>
              <a:rPr lang="en-US" dirty="0"/>
              <a:t>This image comes from </a:t>
            </a:r>
            <a:r>
              <a:rPr lang="en-US" dirty="0" err="1"/>
              <a:t>ArchaiOptix</a:t>
            </a:r>
            <a:r>
              <a:rPr lang="en-US" dirty="0"/>
              <a:t> and is licensed under CC BY-SA 4.0, via Wikimedia Commons: https://commons.wikimedia.org/wiki/File:Wall_painting_-_Perseus_saving_Andromeda_-_Pompeii_(VI_17_ins_occ)_-_Napoli_MAN_9477.jpg.</a:t>
            </a:r>
          </a:p>
          <a:p>
            <a:pPr eaLnBrk="1" hangingPunct="1">
              <a:spcBef>
                <a:spcPct val="0"/>
              </a:spcBef>
            </a:pPr>
            <a:endParaRPr lang="en-US" dirty="0"/>
          </a:p>
          <a:p>
            <a:pPr eaLnBrk="1" hangingPunct="1">
              <a:spcBef>
                <a:spcPct val="0"/>
              </a:spcBef>
            </a:pPr>
            <a:r>
              <a:rPr lang="en-US" dirty="0"/>
              <a:t>wiki100720181444169477h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37</a:t>
            </a:fld>
            <a:endParaRPr lang="en-US"/>
          </a:p>
        </p:txBody>
      </p:sp>
    </p:spTree>
    <p:extLst>
      <p:ext uri="{BB962C8B-B14F-4D97-AF65-F5344CB8AC3E}">
        <p14:creationId xmlns:p14="http://schemas.microsoft.com/office/powerpoint/2010/main" val="6320240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be “struck down” (Gk.</a:t>
            </a:r>
            <a:r>
              <a:rPr lang="en-US" baseline="0" dirty="0"/>
              <a:t> </a:t>
            </a:r>
            <a:r>
              <a:rPr lang="en-US" i="1" baseline="0" dirty="0" err="1"/>
              <a:t>kataballō</a:t>
            </a:r>
            <a:r>
              <a:rPr lang="en-US" baseline="0" dirty="0"/>
              <a:t>, </a:t>
            </a:r>
            <a:r>
              <a:rPr lang="el-GR" sz="1200" b="0" i="0" u="none" strike="noStrike" kern="1200" baseline="0" dirty="0">
                <a:solidFill>
                  <a:schemeClr val="tx1"/>
                </a:solidFill>
                <a:latin typeface="+mn-lt"/>
                <a:ea typeface="+mn-ea"/>
                <a:cs typeface="+mn-cs"/>
              </a:rPr>
              <a:t>καταβάλλω</a:t>
            </a:r>
            <a:r>
              <a:rPr lang="en-US" baseline="0" dirty="0"/>
              <a:t>) is to be hit with sufficient force that one is knocked down. The idea is illustrated here by a depiction of a falling gladiator. </a:t>
            </a:r>
            <a:r>
              <a:rPr lang="en-US" dirty="0"/>
              <a:t>This</a:t>
            </a:r>
            <a:r>
              <a:rPr lang="en-US" baseline="0" dirty="0"/>
              <a:t> photo of this rare Roman painting on clear glass </a:t>
            </a:r>
            <a:r>
              <a:rPr lang="en-US" dirty="0"/>
              <a:t>comes from The Metropolitan Museum of Art and is in the public domain. Source: https://www.metmuseum.org/art/collection/search/251165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met251165h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38</a:t>
            </a:fld>
            <a:endParaRPr lang="en-US"/>
          </a:p>
        </p:txBody>
      </p:sp>
    </p:spTree>
    <p:extLst>
      <p:ext uri="{BB962C8B-B14F-4D97-AF65-F5344CB8AC3E}">
        <p14:creationId xmlns:p14="http://schemas.microsoft.com/office/powerpoint/2010/main" val="11277487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dirty="0"/>
              <a:t>This statue depicts a gladiator in a defensive position.</a:t>
            </a:r>
            <a:r>
              <a:rPr lang="en-US" baseline="0" dirty="0"/>
              <a:t> Only the torso of this statue was recovered, and the other parts have been r</a:t>
            </a:r>
            <a:r>
              <a:rPr lang="en-US" dirty="0"/>
              <a:t>estored. It is thought to be a copy of an original from the 5th century BC that was first</a:t>
            </a:r>
            <a:r>
              <a:rPr lang="en-US" baseline="0" dirty="0"/>
              <a:t> created by the sculptor Myron. </a:t>
            </a:r>
            <a:r>
              <a:rPr lang="en-US" dirty="0"/>
              <a:t>This</a:t>
            </a:r>
            <a:r>
              <a:rPr lang="en-US" baseline="0" dirty="0"/>
              <a:t> statue was photographed at the Capitoline Museums in Rome.</a:t>
            </a:r>
            <a:endParaRPr lang="en-US" dirty="0"/>
          </a:p>
          <a:p>
            <a:pPr eaLnBrk="1" hangingPunct="1">
              <a:spcBef>
                <a:spcPct val="0"/>
              </a:spcBef>
            </a:pPr>
            <a:endParaRPr lang="en-US" dirty="0"/>
          </a:p>
          <a:p>
            <a:pPr eaLnBrk="1" hangingPunct="1">
              <a:spcBef>
                <a:spcPct val="0"/>
              </a:spcBef>
            </a:pPr>
            <a:r>
              <a:rPr lang="en-US" dirty="0"/>
              <a:t>tb0514179774</a:t>
            </a:r>
          </a:p>
        </p:txBody>
      </p:sp>
      <p:sp>
        <p:nvSpPr>
          <p:cNvPr id="4" name="Slide Number Placeholder 3"/>
          <p:cNvSpPr>
            <a:spLocks noGrp="1"/>
          </p:cNvSpPr>
          <p:nvPr>
            <p:ph type="sldNum" sz="quarter" idx="10"/>
          </p:nvPr>
        </p:nvSpPr>
        <p:spPr/>
        <p:txBody>
          <a:bodyPr/>
          <a:lstStyle/>
          <a:p>
            <a:fld id="{4E4946A3-FD68-4E77-9DEF-1E7536A4AD96}" type="slidenum">
              <a:rPr lang="en-US" smtClean="0"/>
              <a:pPr/>
              <a:t>39</a:t>
            </a:fld>
            <a:endParaRPr lang="en-US"/>
          </a:p>
        </p:txBody>
      </p:sp>
    </p:spTree>
    <p:extLst>
      <p:ext uri="{BB962C8B-B14F-4D97-AF65-F5344CB8AC3E}">
        <p14:creationId xmlns:p14="http://schemas.microsoft.com/office/powerpoint/2010/main" val="1353396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photo of a bronze figurine illustrates a figure </a:t>
            </a:r>
            <a:r>
              <a:rPr lang="en-US" dirty="0"/>
              <a:t>struggling, probably against the strain of a heavily laden cart, eloquently communicated by his posture. This image comes from Walters Art Museum in Baltimore and is in the public domain, via Wikimedia Commons: https://commons.wikimedia.org/wiki/File:Egyptian_-_Slave_-_Walters_542372.jpg.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wiki0325201217051190h</a:t>
            </a:r>
          </a:p>
        </p:txBody>
      </p:sp>
    </p:spTree>
    <p:extLst>
      <p:ext uri="{BB962C8B-B14F-4D97-AF65-F5344CB8AC3E}">
        <p14:creationId xmlns:p14="http://schemas.microsoft.com/office/powerpoint/2010/main" val="30052800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dirty="0"/>
              <a:t>To be “destroyed” (Gk. </a:t>
            </a:r>
            <a:r>
              <a:rPr lang="en-US" i="1" dirty="0" err="1"/>
              <a:t>apollumi</a:t>
            </a:r>
            <a:r>
              <a:rPr lang="en-US" dirty="0"/>
              <a:t>, </a:t>
            </a:r>
            <a:r>
              <a:rPr lang="el-GR" sz="1200" b="0" i="0" u="none" strike="noStrike" kern="1200" baseline="0" dirty="0">
                <a:solidFill>
                  <a:schemeClr val="tx1"/>
                </a:solidFill>
                <a:latin typeface="+mn-lt"/>
                <a:ea typeface="+mn-ea"/>
                <a:cs typeface="+mn-cs"/>
              </a:rPr>
              <a:t>ἀπόλλυμι</a:t>
            </a:r>
            <a:r>
              <a:rPr lang="en-US" dirty="0"/>
              <a:t>) means to be ruined; the word is often associated with death (Matt 2:13; 8:25). This image comes from The Metropolitan Museum of Art and is in the public domain. Source: https://www.metmuseum.org/art/collection/search/248494</a:t>
            </a:r>
          </a:p>
          <a:p>
            <a:pPr eaLnBrk="1" hangingPunct="1">
              <a:spcBef>
                <a:spcPct val="0"/>
              </a:spcBef>
            </a:pPr>
            <a:endParaRPr lang="en-US" dirty="0"/>
          </a:p>
          <a:p>
            <a:pPr eaLnBrk="1" hangingPunct="1">
              <a:spcBef>
                <a:spcPct val="0"/>
              </a:spcBef>
            </a:pPr>
            <a:r>
              <a:rPr lang="en-US" dirty="0"/>
              <a:t>met248494h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40</a:t>
            </a:fld>
            <a:endParaRPr lang="en-US"/>
          </a:p>
        </p:txBody>
      </p:sp>
    </p:spTree>
    <p:extLst>
      <p:ext uri="{BB962C8B-B14F-4D97-AF65-F5344CB8AC3E}">
        <p14:creationId xmlns:p14="http://schemas.microsoft.com/office/powerpoint/2010/main" val="6320240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This sculpture is thought to be a Roman copy of an original Greek exemplar from the 2nd century BC. It was photographed at the Naples Archaeological Museum.</a:t>
            </a:r>
            <a:endParaRPr lang="en-US" dirty="0"/>
          </a:p>
          <a:p>
            <a:endParaRPr lang="en-US" dirty="0"/>
          </a:p>
          <a:p>
            <a:r>
              <a:rPr lang="en-US" dirty="0"/>
              <a:t>tb0515171472</a:t>
            </a:r>
          </a:p>
        </p:txBody>
      </p:sp>
      <p:sp>
        <p:nvSpPr>
          <p:cNvPr id="4" name="Slide Number Placeholder 3"/>
          <p:cNvSpPr>
            <a:spLocks noGrp="1"/>
          </p:cNvSpPr>
          <p:nvPr>
            <p:ph type="sldNum" sz="quarter" idx="10"/>
          </p:nvPr>
        </p:nvSpPr>
        <p:spPr/>
        <p:txBody>
          <a:bodyPr/>
          <a:lstStyle/>
          <a:p>
            <a:fld id="{4E4946A3-FD68-4E77-9DEF-1E7536A4AD96}" type="slidenum">
              <a:rPr lang="en-US" smtClean="0"/>
              <a:t>41</a:t>
            </a:fld>
            <a:endParaRPr lang="en-US"/>
          </a:p>
        </p:txBody>
      </p:sp>
    </p:spTree>
    <p:extLst>
      <p:ext uri="{BB962C8B-B14F-4D97-AF65-F5344CB8AC3E}">
        <p14:creationId xmlns:p14="http://schemas.microsoft.com/office/powerpoint/2010/main" val="14230617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Paul considers the suffering he experiences, just described in the previous verses,</a:t>
            </a:r>
            <a:r>
              <a:rPr lang="en-US" baseline="0" dirty="0"/>
              <a:t> to be a participation in the suffering and death of Jesus. This painting was photographed at the Brooklyn Museum in New York City. </a:t>
            </a:r>
            <a:r>
              <a:rPr lang="en-US" dirty="0"/>
              <a:t>This image comes is in the public domain, via the Brooklyn Museum: https://www.brooklynmuseum.org/opencollection/objects/4578.</a:t>
            </a:r>
          </a:p>
          <a:p>
            <a:endParaRPr lang="en-US" dirty="0"/>
          </a:p>
          <a:p>
            <a:r>
              <a:rPr lang="en-US" dirty="0"/>
              <a:t>bmny4578h</a:t>
            </a:r>
          </a:p>
        </p:txBody>
      </p:sp>
      <p:sp>
        <p:nvSpPr>
          <p:cNvPr id="4" name="Slide Number Placeholder 3"/>
          <p:cNvSpPr>
            <a:spLocks noGrp="1"/>
          </p:cNvSpPr>
          <p:nvPr>
            <p:ph type="sldNum" sz="quarter" idx="10"/>
          </p:nvPr>
        </p:nvSpPr>
        <p:spPr/>
        <p:txBody>
          <a:bodyPr/>
          <a:lstStyle/>
          <a:p>
            <a:fld id="{4E4946A3-FD68-4E77-9DEF-1E7536A4AD96}" type="slidenum">
              <a:rPr lang="en-US" smtClean="0"/>
              <a:t>42</a:t>
            </a:fld>
            <a:endParaRPr lang="en-US"/>
          </a:p>
        </p:txBody>
      </p:sp>
    </p:spTree>
    <p:extLst>
      <p:ext uri="{BB962C8B-B14F-4D97-AF65-F5344CB8AC3E}">
        <p14:creationId xmlns:p14="http://schemas.microsoft.com/office/powerpoint/2010/main" val="15664555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Paul’s argument seems to be that</a:t>
            </a:r>
            <a:r>
              <a:rPr lang="en-US" baseline="0" dirty="0"/>
              <a:t> the life he and other followers of Jesus live should exhibit aspects of the life of Jesus. One way this might be expressed is by sharing and generosity for those who are poor. </a:t>
            </a:r>
            <a:r>
              <a:rPr lang="en-US" dirty="0"/>
              <a:t>This American Colony photograph was taken on October 22, 1938.</a:t>
            </a:r>
          </a:p>
          <a:p>
            <a:endParaRPr lang="en-US" dirty="0"/>
          </a:p>
          <a:p>
            <a:r>
              <a:rPr lang="en-US" dirty="0"/>
              <a:t>mat18872</a:t>
            </a:r>
          </a:p>
        </p:txBody>
      </p:sp>
      <p:sp>
        <p:nvSpPr>
          <p:cNvPr id="4" name="Slide Number Placeholder 3"/>
          <p:cNvSpPr>
            <a:spLocks noGrp="1"/>
          </p:cNvSpPr>
          <p:nvPr>
            <p:ph type="sldNum" sz="quarter" idx="5"/>
          </p:nvPr>
        </p:nvSpPr>
        <p:spPr/>
        <p:txBody>
          <a:bodyPr/>
          <a:lstStyle/>
          <a:p>
            <a:fld id="{4E4946A3-FD68-4E77-9DEF-1E7536A4AD96}" type="slidenum">
              <a:rPr lang="en-US" smtClean="0"/>
              <a:t>43</a:t>
            </a:fld>
            <a:endParaRPr lang="en-US"/>
          </a:p>
        </p:txBody>
      </p:sp>
    </p:spTree>
    <p:extLst>
      <p:ext uri="{BB962C8B-B14F-4D97-AF65-F5344CB8AC3E}">
        <p14:creationId xmlns:p14="http://schemas.microsoft.com/office/powerpoint/2010/main" val="10003435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Wherever Paul went, he constantly felt the threat of death.</a:t>
            </a:r>
            <a:r>
              <a:rPr lang="en-US" baseline="0" dirty="0"/>
              <a:t> At Philippi, he and Silas were savagely beaten and jailed (Acts 16:22ff).</a:t>
            </a:r>
            <a:endParaRPr lang="en-US" dirty="0"/>
          </a:p>
          <a:p>
            <a:endParaRPr lang="en-US" dirty="0"/>
          </a:p>
          <a:p>
            <a:r>
              <a:rPr lang="en-US" dirty="0"/>
              <a:t>tb011201215</a:t>
            </a:r>
          </a:p>
        </p:txBody>
      </p:sp>
      <p:sp>
        <p:nvSpPr>
          <p:cNvPr id="4" name="Slide Number Placeholder 3"/>
          <p:cNvSpPr>
            <a:spLocks noGrp="1"/>
          </p:cNvSpPr>
          <p:nvPr>
            <p:ph type="sldNum" sz="quarter" idx="10"/>
          </p:nvPr>
        </p:nvSpPr>
        <p:spPr/>
        <p:txBody>
          <a:bodyPr/>
          <a:lstStyle/>
          <a:p>
            <a:fld id="{4E4946A3-FD68-4E77-9DEF-1E7536A4AD96}" type="slidenum">
              <a:rPr lang="en-US" smtClean="0"/>
              <a:t>44</a:t>
            </a:fld>
            <a:endParaRPr lang="en-US"/>
          </a:p>
        </p:txBody>
      </p:sp>
    </p:spTree>
    <p:extLst>
      <p:ext uri="{BB962C8B-B14F-4D97-AF65-F5344CB8AC3E}">
        <p14:creationId xmlns:p14="http://schemas.microsoft.com/office/powerpoint/2010/main" val="29975377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 considered his life to be worthless for the sake of Christ, dying</a:t>
            </a:r>
            <a:r>
              <a:rPr lang="en-US" baseline="0" dirty="0"/>
              <a:t> to self in order to live to Christ (cf. Rom 8:13). This is illustrated here by a </a:t>
            </a:r>
            <a:r>
              <a:rPr lang="en-US" dirty="0"/>
              <a:t>marble statue of a wounded and dying man. </a:t>
            </a:r>
            <a:r>
              <a:rPr lang="en-US" baseline="0" dirty="0"/>
              <a:t>This sculpture is a </a:t>
            </a:r>
            <a:r>
              <a:rPr lang="en-US" dirty="0"/>
              <a:t>copy of a</a:t>
            </a:r>
            <a:r>
              <a:rPr lang="en-US" baseline="0" dirty="0"/>
              <a:t> </a:t>
            </a:r>
            <a:r>
              <a:rPr lang="en-US" dirty="0"/>
              <a:t>monument erected by the Greek king of Pergamum, </a:t>
            </a:r>
            <a:r>
              <a:rPr lang="en-US" dirty="0" err="1"/>
              <a:t>Attalus</a:t>
            </a:r>
            <a:r>
              <a:rPr lang="en-US" dirty="0"/>
              <a:t> I, circa 230–220 BC.</a:t>
            </a:r>
            <a:r>
              <a:rPr lang="en-US" baseline="0" dirty="0"/>
              <a:t> This copy was recovered</a:t>
            </a:r>
            <a:r>
              <a:rPr lang="en-US" dirty="0"/>
              <a:t> from the Gardens of Sallust in Rome. It was photographed at the Capitoline Museums in Rome. </a:t>
            </a:r>
            <a:r>
              <a:rPr lang="en-US" baseline="0" dirty="0"/>
              <a:t>Removable graphics have been added to avoid causing offense or surprise. </a:t>
            </a:r>
            <a:endParaRPr lang="en-US" dirty="0"/>
          </a:p>
          <a:p>
            <a:endParaRPr lang="en-US" dirty="0"/>
          </a:p>
          <a:p>
            <a:r>
              <a:rPr lang="en-US" dirty="0"/>
              <a:t>tb0514179916</a:t>
            </a:r>
          </a:p>
        </p:txBody>
      </p:sp>
      <p:sp>
        <p:nvSpPr>
          <p:cNvPr id="4" name="Slide Number Placeholder 3"/>
          <p:cNvSpPr>
            <a:spLocks noGrp="1"/>
          </p:cNvSpPr>
          <p:nvPr>
            <p:ph type="sldNum" sz="quarter" idx="5"/>
          </p:nvPr>
        </p:nvSpPr>
        <p:spPr/>
        <p:txBody>
          <a:bodyPr/>
          <a:lstStyle/>
          <a:p>
            <a:fld id="{4E4946A3-FD68-4E77-9DEF-1E7536A4AD96}" type="slidenum">
              <a:rPr lang="en-US" smtClean="0"/>
              <a:t>45</a:t>
            </a:fld>
            <a:endParaRPr lang="en-US"/>
          </a:p>
        </p:txBody>
      </p:sp>
    </p:spTree>
    <p:extLst>
      <p:ext uri="{BB962C8B-B14F-4D97-AF65-F5344CB8AC3E}">
        <p14:creationId xmlns:p14="http://schemas.microsoft.com/office/powerpoint/2010/main" val="895581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statue head of</a:t>
            </a:r>
            <a:r>
              <a:rPr lang="en-US" baseline="0" dirty="0"/>
              <a:t> a smiling man (the long, pointed ears indicate it was intended to portray a satyr) illustrates the inner joy that Paul taught should come from knowledge that death will be conquered for those who belong to Christ. This statue comes from the Stoa of Attalos, a large covered walkway that was located next to the marketplace (</a:t>
            </a:r>
            <a:r>
              <a:rPr lang="en-US" i="1" baseline="0" dirty="0"/>
              <a:t>agora</a:t>
            </a:r>
            <a:r>
              <a:rPr lang="en-US" baseline="0" dirty="0"/>
              <a:t>) in Athens. </a:t>
            </a:r>
            <a:r>
              <a:rPr lang="en-US" dirty="0"/>
              <a:t>This image comes from LBM1948 and is licensed under</a:t>
            </a:r>
            <a:r>
              <a:rPr lang="en-US" baseline="0" dirty="0"/>
              <a:t> </a:t>
            </a:r>
            <a:r>
              <a:rPr lang="en-US" dirty="0"/>
              <a:t>CC BY-SA 4.0, via Wikimedia Commons: https://commons.wikimedia.org/wiki/File:Atenas,_Estoa_de_%C3%81talo_05.jpg.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wiki04092013130859</a:t>
            </a:r>
          </a:p>
        </p:txBody>
      </p:sp>
      <p:sp>
        <p:nvSpPr>
          <p:cNvPr id="4" name="Slide Number Placeholder 3"/>
          <p:cNvSpPr>
            <a:spLocks noGrp="1"/>
          </p:cNvSpPr>
          <p:nvPr>
            <p:ph type="sldNum" sz="quarter" idx="10"/>
          </p:nvPr>
        </p:nvSpPr>
        <p:spPr/>
        <p:txBody>
          <a:bodyPr/>
          <a:lstStyle/>
          <a:p>
            <a:fld id="{4E4946A3-FD68-4E77-9DEF-1E7536A4AD96}" type="slidenum">
              <a:rPr lang="en-US" smtClean="0"/>
              <a:t>46</a:t>
            </a:fld>
            <a:endParaRPr lang="en-US"/>
          </a:p>
        </p:txBody>
      </p:sp>
    </p:spTree>
    <p:extLst>
      <p:ext uri="{BB962C8B-B14F-4D97-AF65-F5344CB8AC3E}">
        <p14:creationId xmlns:p14="http://schemas.microsoft.com/office/powerpoint/2010/main" val="432146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Paul’s quote comes from</a:t>
            </a:r>
            <a:r>
              <a:rPr lang="en-US" baseline="0" dirty="0"/>
              <a:t> Psalm 116:10. The argument he makes is that faith in the message of the gospel is what motivates him to speak, the very thing for which he has suffered. </a:t>
            </a:r>
            <a:r>
              <a:rPr lang="en-US" dirty="0"/>
              <a:t>This is one of the earliest known depictions of Paul. This fresco</a:t>
            </a:r>
            <a:r>
              <a:rPr lang="en-US" baseline="0" dirty="0"/>
              <a:t> is located in a cave known as the</a:t>
            </a:r>
            <a:r>
              <a:rPr lang="en-US" dirty="0"/>
              <a:t> Grotto of Saint Paul</a:t>
            </a:r>
            <a:r>
              <a:rPr lang="en-US" baseline="0" dirty="0"/>
              <a:t> </a:t>
            </a:r>
            <a:r>
              <a:rPr lang="en-US" dirty="0"/>
              <a:t>in the foothills on the southern side of ancient Ephesus. It depicts the apostle with upraised hand,</a:t>
            </a:r>
            <a:r>
              <a:rPr lang="en-US" baseline="0" dirty="0"/>
              <a:t> two fingers extended. This gesture indicates that he is </a:t>
            </a:r>
            <a:r>
              <a:rPr lang="en-US" dirty="0"/>
              <a:t>teaching. His name is inscribed</a:t>
            </a:r>
            <a:r>
              <a:rPr lang="en-US" baseline="0" dirty="0"/>
              <a:t> beside him, “Paul” (Gk.</a:t>
            </a:r>
            <a:r>
              <a:rPr lang="el-GR" baseline="0" dirty="0"/>
              <a:t> ΠΑΥΛΟΣ</a:t>
            </a: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tb010317141h</a:t>
            </a:r>
          </a:p>
        </p:txBody>
      </p:sp>
      <p:sp>
        <p:nvSpPr>
          <p:cNvPr id="4" name="Slide Number Placeholder 3"/>
          <p:cNvSpPr>
            <a:spLocks noGrp="1"/>
          </p:cNvSpPr>
          <p:nvPr>
            <p:ph type="sldNum" sz="quarter" idx="10"/>
          </p:nvPr>
        </p:nvSpPr>
        <p:spPr/>
        <p:txBody>
          <a:bodyPr/>
          <a:lstStyle/>
          <a:p>
            <a:fld id="{4E4946A3-FD68-4E77-9DEF-1E7536A4AD96}" type="slidenum">
              <a:rPr lang="en-US" smtClean="0"/>
              <a:t>47</a:t>
            </a:fld>
            <a:endParaRPr lang="en-US"/>
          </a:p>
        </p:txBody>
      </p:sp>
    </p:spTree>
    <p:extLst>
      <p:ext uri="{BB962C8B-B14F-4D97-AF65-F5344CB8AC3E}">
        <p14:creationId xmlns:p14="http://schemas.microsoft.com/office/powerpoint/2010/main" val="28397462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relief from the so-called tree sarcophagus was photographed at the Vatican Museums. It depicts two soldiers guarding the tomb</a:t>
            </a:r>
            <a:r>
              <a:rPr lang="en-US" baseline="0" dirty="0"/>
              <a:t> of Christ, flanking a highly symbolic group of items related to the resurrection. </a:t>
            </a:r>
            <a:r>
              <a:rPr lang="en-US" dirty="0"/>
              <a:t>It originally comes from the hypogeum under the Basilica of St. Paul Outside the Walls in Rome.</a:t>
            </a:r>
          </a:p>
          <a:p>
            <a:endParaRPr lang="en-US" dirty="0"/>
          </a:p>
          <a:p>
            <a:r>
              <a:rPr lang="en-US" dirty="0"/>
              <a:t>tb0512175602h</a:t>
            </a:r>
          </a:p>
        </p:txBody>
      </p:sp>
      <p:sp>
        <p:nvSpPr>
          <p:cNvPr id="4" name="Slide Number Placeholder 3"/>
          <p:cNvSpPr>
            <a:spLocks noGrp="1"/>
          </p:cNvSpPr>
          <p:nvPr>
            <p:ph type="sldNum" sz="quarter" idx="10"/>
          </p:nvPr>
        </p:nvSpPr>
        <p:spPr/>
        <p:txBody>
          <a:bodyPr/>
          <a:lstStyle/>
          <a:p>
            <a:fld id="{4E4946A3-FD68-4E77-9DEF-1E7536A4AD96}" type="slidenum">
              <a:rPr lang="en-US" smtClean="0"/>
              <a:t>48</a:t>
            </a:fld>
            <a:endParaRPr lang="en-US"/>
          </a:p>
        </p:txBody>
      </p:sp>
    </p:spTree>
    <p:extLst>
      <p:ext uri="{BB962C8B-B14F-4D97-AF65-F5344CB8AC3E}">
        <p14:creationId xmlns:p14="http://schemas.microsoft.com/office/powerpoint/2010/main" val="36946796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49</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Ezekiel’s vision of the valley of dry bones that are raised to life (</a:t>
            </a:r>
            <a:r>
              <a:rPr lang="en-US" dirty="0" err="1"/>
              <a:t>Ezek</a:t>
            </a:r>
            <a:r>
              <a:rPr lang="en-US" dirty="0"/>
              <a:t> 37:1-14) is a fitting illustration of Paul’s claim that God</a:t>
            </a:r>
            <a:r>
              <a:rPr lang="en-US" baseline="0" dirty="0"/>
              <a:t> will raise to life those who belong to Christ. In this modern depiction of Ezekiel’s vision, once lifeless bones spring into joyful life at the command of God.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tb031914034h</a:t>
            </a:r>
          </a:p>
        </p:txBody>
      </p:sp>
    </p:spTree>
    <p:extLst>
      <p:ext uri="{BB962C8B-B14F-4D97-AF65-F5344CB8AC3E}">
        <p14:creationId xmlns:p14="http://schemas.microsoft.com/office/powerpoint/2010/main" val="488155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fresco shows men straining</a:t>
            </a:r>
            <a:r>
              <a:rPr lang="en-US" baseline="0" dirty="0"/>
              <a:t> to pull in a heavy fishing net. Paul’s determination to press on in ministry exhibits a similar kind of resolve. This fresco </a:t>
            </a:r>
            <a:r>
              <a:rPr lang="en-US" dirty="0"/>
              <a:t>was</a:t>
            </a:r>
            <a:r>
              <a:rPr lang="en-US" baseline="0" dirty="0"/>
              <a:t> </a:t>
            </a:r>
            <a:r>
              <a:rPr lang="en-US" dirty="0"/>
              <a:t>photographed at the Corinth Museum.</a:t>
            </a:r>
          </a:p>
          <a:p>
            <a:endParaRPr lang="en-US" dirty="0"/>
          </a:p>
          <a:p>
            <a:r>
              <a:rPr lang="en-US" dirty="0"/>
              <a:t>tb011017032h</a:t>
            </a:r>
          </a:p>
        </p:txBody>
      </p:sp>
      <p:sp>
        <p:nvSpPr>
          <p:cNvPr id="4" name="Slide Number Placeholder 3"/>
          <p:cNvSpPr>
            <a:spLocks noGrp="1"/>
          </p:cNvSpPr>
          <p:nvPr>
            <p:ph type="sldNum" sz="quarter" idx="10"/>
          </p:nvPr>
        </p:nvSpPr>
        <p:spPr/>
        <p:txBody>
          <a:bodyPr/>
          <a:lstStyle/>
          <a:p>
            <a:fld id="{4E4946A3-FD68-4E77-9DEF-1E7536A4AD96}" type="slidenum">
              <a:rPr lang="en-US" smtClean="0"/>
              <a:t>5</a:t>
            </a:fld>
            <a:endParaRPr lang="en-US"/>
          </a:p>
        </p:txBody>
      </p:sp>
    </p:spTree>
    <p:extLst>
      <p:ext uri="{BB962C8B-B14F-4D97-AF65-F5344CB8AC3E}">
        <p14:creationId xmlns:p14="http://schemas.microsoft.com/office/powerpoint/2010/main" val="6165653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spread of the gospel message resulted in peoples from many</a:t>
            </a:r>
            <a:r>
              <a:rPr lang="en-US" baseline="0" dirty="0"/>
              <a:t> different regions coming to faith in Christ. The idea is illustrated here by an Easter celebration at the Church of the Holy Sepulcher, which draws people from around the world. </a:t>
            </a:r>
            <a:r>
              <a:rPr lang="en-US" dirty="0"/>
              <a:t>This American Colony photo was taken between 1900 and 1920.</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mat05016h</a:t>
            </a:r>
          </a:p>
        </p:txBody>
      </p:sp>
      <p:sp>
        <p:nvSpPr>
          <p:cNvPr id="4" name="Slide Number Placeholder 3"/>
          <p:cNvSpPr>
            <a:spLocks noGrp="1"/>
          </p:cNvSpPr>
          <p:nvPr>
            <p:ph type="sldNum" sz="quarter" idx="10"/>
          </p:nvPr>
        </p:nvSpPr>
        <p:spPr/>
        <p:txBody>
          <a:bodyPr/>
          <a:lstStyle/>
          <a:p>
            <a:fld id="{4E4946A3-FD68-4E77-9DEF-1E7536A4AD96}" type="slidenum">
              <a:rPr lang="en-US" smtClean="0"/>
              <a:t>50</a:t>
            </a:fld>
            <a:endParaRPr lang="en-US"/>
          </a:p>
        </p:txBody>
      </p:sp>
    </p:spTree>
    <p:extLst>
      <p:ext uri="{BB962C8B-B14F-4D97-AF65-F5344CB8AC3E}">
        <p14:creationId xmlns:p14="http://schemas.microsoft.com/office/powerpoint/2010/main" val="28397462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Thanksgiving (Gk. </a:t>
            </a:r>
            <a:r>
              <a:rPr lang="en-US" sz="1200" b="0" i="1" u="none" strike="noStrike" kern="1200" baseline="0" dirty="0" err="1">
                <a:solidFill>
                  <a:schemeClr val="tx1"/>
                </a:solidFill>
                <a:latin typeface="+mn-lt"/>
                <a:ea typeface="+mn-ea"/>
                <a:cs typeface="+mn-cs"/>
              </a:rPr>
              <a:t>eucharistia</a:t>
            </a:r>
            <a:r>
              <a:rPr lang="en-US" sz="1200" b="0" i="0" u="none" strike="noStrike" kern="1200" baseline="0" dirty="0">
                <a:solidFill>
                  <a:schemeClr val="tx1"/>
                </a:solidFill>
                <a:latin typeface="+mn-lt"/>
                <a:ea typeface="+mn-ea"/>
                <a:cs typeface="+mn-cs"/>
              </a:rPr>
              <a:t>, </a:t>
            </a:r>
            <a:r>
              <a:rPr lang="el-GR" sz="1200" b="0" i="0" u="none" strike="noStrike" kern="1200" baseline="0" dirty="0">
                <a:solidFill>
                  <a:schemeClr val="tx1"/>
                </a:solidFill>
                <a:latin typeface="+mn-lt"/>
                <a:ea typeface="+mn-ea"/>
                <a:cs typeface="+mn-cs"/>
              </a:rPr>
              <a:t>εὐχαριστία</a:t>
            </a:r>
            <a:r>
              <a:rPr lang="en-US" sz="1200" b="0" i="0" u="none" strike="noStrike" kern="1200" baseline="0" dirty="0">
                <a:solidFill>
                  <a:schemeClr val="tx1"/>
                </a:solidFill>
                <a:latin typeface="+mn-lt"/>
                <a:ea typeface="+mn-ea"/>
                <a:cs typeface="+mn-cs"/>
              </a:rPr>
              <a:t>) is often associated by Paul with prayer (e.g., </a:t>
            </a:r>
            <a:r>
              <a:rPr lang="en-US" sz="1200" b="0" i="0" u="none" strike="noStrike" kern="1200" baseline="0" dirty="0" err="1">
                <a:solidFill>
                  <a:schemeClr val="tx1"/>
                </a:solidFill>
                <a:latin typeface="+mn-lt"/>
                <a:ea typeface="+mn-ea"/>
                <a:cs typeface="+mn-cs"/>
              </a:rPr>
              <a:t>Eph</a:t>
            </a:r>
            <a:r>
              <a:rPr lang="en-US" sz="1200" b="0" i="0" u="none" strike="noStrike" kern="1200" baseline="0" dirty="0">
                <a:solidFill>
                  <a:schemeClr val="tx1"/>
                </a:solidFill>
                <a:latin typeface="+mn-lt"/>
                <a:ea typeface="+mn-ea"/>
                <a:cs typeface="+mn-cs"/>
              </a:rPr>
              <a:t> 1:16; Col 1:3; 1 Tim 2:1; </a:t>
            </a:r>
            <a:r>
              <a:rPr lang="en-US" sz="1200" b="0" i="0" u="none" strike="noStrike" kern="1200" baseline="0" dirty="0" err="1">
                <a:solidFill>
                  <a:schemeClr val="tx1"/>
                </a:solidFill>
                <a:latin typeface="+mn-lt"/>
                <a:ea typeface="+mn-ea"/>
                <a:cs typeface="+mn-cs"/>
              </a:rPr>
              <a:t>Phlm</a:t>
            </a:r>
            <a:r>
              <a:rPr lang="en-US" sz="1200" b="0" i="0" u="none" strike="noStrike" kern="1200" baseline="0" dirty="0">
                <a:solidFill>
                  <a:schemeClr val="tx1"/>
                </a:solidFill>
                <a:latin typeface="+mn-lt"/>
                <a:ea typeface="+mn-ea"/>
                <a:cs typeface="+mn-cs"/>
              </a:rPr>
              <a:t> 1:4). This funerary plaque depicts a man praying, flanked on one side by a dove with an olive branch and on the other by the Christogram. The stance with arms bent at the elbow and hands uplifted was a standard way in Paul’s day to represent a person in prayer. This inscription was photographed at the National Museum of Rome at the Diocletian Baths.</a:t>
            </a:r>
            <a:endParaRPr lang="en-US" dirty="0"/>
          </a:p>
          <a:p>
            <a:endParaRPr lang="en-US" dirty="0"/>
          </a:p>
          <a:p>
            <a:r>
              <a:rPr lang="en-US" dirty="0"/>
              <a:t>tb0513178395</a:t>
            </a:r>
          </a:p>
        </p:txBody>
      </p:sp>
      <p:sp>
        <p:nvSpPr>
          <p:cNvPr id="4" name="Slide Number Placeholder 3"/>
          <p:cNvSpPr>
            <a:spLocks noGrp="1"/>
          </p:cNvSpPr>
          <p:nvPr>
            <p:ph type="sldNum" sz="quarter" idx="10"/>
          </p:nvPr>
        </p:nvSpPr>
        <p:spPr/>
        <p:txBody>
          <a:bodyPr/>
          <a:lstStyle/>
          <a:p>
            <a:fld id="{4E4946A3-FD68-4E77-9DEF-1E7536A4AD96}" type="slidenum">
              <a:rPr lang="en-US" smtClean="0"/>
              <a:t>51</a:t>
            </a:fld>
            <a:endParaRPr lang="en-US"/>
          </a:p>
        </p:txBody>
      </p:sp>
    </p:spTree>
    <p:extLst>
      <p:ext uri="{BB962C8B-B14F-4D97-AF65-F5344CB8AC3E}">
        <p14:creationId xmlns:p14="http://schemas.microsoft.com/office/powerpoint/2010/main" val="29448711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Although</a:t>
            </a:r>
            <a:r>
              <a:rPr lang="en-US" baseline="0" dirty="0"/>
              <a:t> the giving of thanks to God is a staple of both the Old and New Testament writers (e.g., Lev 22:29; Ps 136:1-3; John 2:9), it was not an unknown activity in the pagan world. </a:t>
            </a:r>
            <a:r>
              <a:rPr lang="en-US" dirty="0"/>
              <a:t>The Greeks and Romans were also accustomed to expressing thanks to their gods. This plaque depicts worshippers bringing various items</a:t>
            </a:r>
            <a:r>
              <a:rPr lang="en-US" baseline="0" dirty="0"/>
              <a:t> as gifts to some unknown deity. This artifact was photographed at the </a:t>
            </a:r>
            <a:r>
              <a:rPr lang="en-US" dirty="0"/>
              <a:t>Michael C. Carlos Museum at Emory University.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adr1511209467h</a:t>
            </a:r>
          </a:p>
        </p:txBody>
      </p:sp>
      <p:sp>
        <p:nvSpPr>
          <p:cNvPr id="4" name="Slide Number Placeholder 3"/>
          <p:cNvSpPr>
            <a:spLocks noGrp="1"/>
          </p:cNvSpPr>
          <p:nvPr>
            <p:ph type="sldNum" sz="quarter" idx="10"/>
          </p:nvPr>
        </p:nvSpPr>
        <p:spPr/>
        <p:txBody>
          <a:bodyPr/>
          <a:lstStyle/>
          <a:p>
            <a:fld id="{4E4946A3-FD68-4E77-9DEF-1E7536A4AD96}" type="slidenum">
              <a:rPr lang="en-US" smtClean="0"/>
              <a:t>52</a:t>
            </a:fld>
            <a:endParaRPr lang="en-US"/>
          </a:p>
        </p:txBody>
      </p:sp>
    </p:spTree>
    <p:extLst>
      <p:ext uri="{BB962C8B-B14F-4D97-AF65-F5344CB8AC3E}">
        <p14:creationId xmlns:p14="http://schemas.microsoft.com/office/powerpoint/2010/main" val="40249667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verb “to lose heart” (Gk. </a:t>
            </a:r>
            <a:r>
              <a:rPr lang="en-US" i="1" dirty="0" err="1"/>
              <a:t>ekkakeō</a:t>
            </a:r>
            <a:r>
              <a:rPr lang="en-US" dirty="0"/>
              <a:t>, </a:t>
            </a:r>
            <a:r>
              <a:rPr lang="el-GR" sz="1200" b="0" i="0" u="none" strike="noStrike" kern="1200" baseline="0" dirty="0">
                <a:solidFill>
                  <a:schemeClr val="tx1"/>
                </a:solidFill>
                <a:latin typeface="+mn-lt"/>
                <a:ea typeface="+mn-ea"/>
                <a:cs typeface="+mn-cs"/>
              </a:rPr>
              <a:t>ἐκκακέω</a:t>
            </a:r>
            <a:r>
              <a:rPr lang="en-US" dirty="0"/>
              <a:t>) indicates becoming discouraged to the point of giving up. It</a:t>
            </a:r>
            <a:r>
              <a:rPr lang="en-US" baseline="0" dirty="0"/>
              <a:t> is illustrated here by a depiction of two men in mourning, both with their hands to their heads. This relief was photographed at the </a:t>
            </a:r>
            <a:r>
              <a:rPr lang="en-US" dirty="0"/>
              <a:t>Ostia Museum.</a:t>
            </a:r>
          </a:p>
          <a:p>
            <a:endParaRPr lang="en-US" dirty="0"/>
          </a:p>
          <a:p>
            <a:r>
              <a:rPr lang="en-US" dirty="0"/>
              <a:t>tb0517172804h</a:t>
            </a:r>
          </a:p>
        </p:txBody>
      </p:sp>
      <p:sp>
        <p:nvSpPr>
          <p:cNvPr id="4" name="Slide Number Placeholder 3"/>
          <p:cNvSpPr>
            <a:spLocks noGrp="1"/>
          </p:cNvSpPr>
          <p:nvPr>
            <p:ph type="sldNum" sz="quarter" idx="10"/>
          </p:nvPr>
        </p:nvSpPr>
        <p:spPr/>
        <p:txBody>
          <a:bodyPr/>
          <a:lstStyle/>
          <a:p>
            <a:fld id="{4E4946A3-FD68-4E77-9DEF-1E7536A4AD96}" type="slidenum">
              <a:rPr lang="en-US" smtClean="0"/>
              <a:t>53</a:t>
            </a:fld>
            <a:endParaRPr lang="en-US"/>
          </a:p>
        </p:txBody>
      </p:sp>
    </p:spTree>
    <p:extLst>
      <p:ext uri="{BB962C8B-B14F-4D97-AF65-F5344CB8AC3E}">
        <p14:creationId xmlns:p14="http://schemas.microsoft.com/office/powerpoint/2010/main" val="11304937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A well-known example in Paul’s day of someone who lost heart was the Persian king Darius III. He met Alexander the Great in battle several times and fled each time. This mosaic from Pompeii depicts Darius fleeing; both his posture and the look on his face indicate he has lost heart. </a:t>
            </a:r>
            <a:r>
              <a:rPr lang="en-US" sz="1200" kern="1200" dirty="0">
                <a:solidFill>
                  <a:schemeClr val="tx1"/>
                </a:solidFill>
                <a:effectLst/>
                <a:latin typeface="+mn-lt"/>
                <a:ea typeface="+mn-ea"/>
                <a:cs typeface="+mn-cs"/>
              </a:rPr>
              <a:t>Although this mosaic dates to the late 2nd century BC (</a:t>
            </a:r>
            <a:r>
              <a:rPr lang="en-US" dirty="0"/>
              <a:t>125–120 BC</a:t>
            </a:r>
            <a:r>
              <a:rPr lang="en-US" sz="1200" kern="1200" dirty="0">
                <a:solidFill>
                  <a:schemeClr val="tx1"/>
                </a:solidFill>
                <a:effectLst/>
                <a:latin typeface="+mn-lt"/>
                <a:ea typeface="+mn-ea"/>
                <a:cs typeface="+mn-cs"/>
              </a:rPr>
              <a:t>), it is thought to be a </a:t>
            </a:r>
            <a:r>
              <a:rPr lang="en-US" dirty="0"/>
              <a:t>copy of an</a:t>
            </a:r>
            <a:r>
              <a:rPr lang="en-US" baseline="0" dirty="0"/>
              <a:t> earlier, </a:t>
            </a:r>
            <a:r>
              <a:rPr lang="en-US" dirty="0"/>
              <a:t>4th century BC painting by </a:t>
            </a:r>
            <a:r>
              <a:rPr lang="en-US" dirty="0" err="1"/>
              <a:t>Philoxenos</a:t>
            </a:r>
            <a:r>
              <a:rPr lang="en-US" dirty="0"/>
              <a:t>. It comes from the </a:t>
            </a:r>
            <a:r>
              <a:rPr lang="en-US" i="1" dirty="0"/>
              <a:t>exedra</a:t>
            </a:r>
            <a:r>
              <a:rPr lang="en-US" dirty="0"/>
              <a:t> of the House of the Faun at Pompeii. It was photographed in</a:t>
            </a:r>
            <a:r>
              <a:rPr lang="en-US" sz="1200" kern="1200" dirty="0">
                <a:solidFill>
                  <a:schemeClr val="tx1"/>
                </a:solidFill>
                <a:effectLst/>
                <a:latin typeface="+mn-lt"/>
                <a:ea typeface="+mn-ea"/>
                <a:cs typeface="+mn-cs"/>
              </a:rPr>
              <a:t> the Naples Archaeological Museum.</a:t>
            </a:r>
            <a:r>
              <a:rPr lang="en-US" dirty="0"/>
              <a:t> </a:t>
            </a:r>
          </a:p>
          <a:p>
            <a:endParaRPr lang="en-US" dirty="0"/>
          </a:p>
          <a:p>
            <a:r>
              <a:rPr lang="en-US" dirty="0"/>
              <a:t>tb0515170671h</a:t>
            </a:r>
          </a:p>
        </p:txBody>
      </p:sp>
      <p:sp>
        <p:nvSpPr>
          <p:cNvPr id="4" name="Slide Number Placeholder 3"/>
          <p:cNvSpPr>
            <a:spLocks noGrp="1"/>
          </p:cNvSpPr>
          <p:nvPr>
            <p:ph type="sldNum" sz="quarter" idx="10"/>
          </p:nvPr>
        </p:nvSpPr>
        <p:spPr/>
        <p:txBody>
          <a:bodyPr/>
          <a:lstStyle/>
          <a:p>
            <a:fld id="{4E4946A3-FD68-4E77-9DEF-1E7536A4AD96}" type="slidenum">
              <a:rPr lang="en-US" smtClean="0"/>
              <a:t>54</a:t>
            </a:fld>
            <a:endParaRPr lang="en-US"/>
          </a:p>
        </p:txBody>
      </p:sp>
    </p:spTree>
    <p:extLst>
      <p:ext uri="{BB962C8B-B14F-4D97-AF65-F5344CB8AC3E}">
        <p14:creationId xmlns:p14="http://schemas.microsoft.com/office/powerpoint/2010/main" val="11304937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The opposite of losing heart is the expression of courage and resolve to stand firm, illustrated here by a</a:t>
            </a:r>
            <a:r>
              <a:rPr lang="sv-SE" baseline="0" dirty="0"/>
              <a:t> group of Roman soldier re-enactors who have taken on a strong defensive posture. </a:t>
            </a:r>
            <a:r>
              <a:rPr lang="en-US" sz="1200" kern="1200" dirty="0">
                <a:solidFill>
                  <a:schemeClr val="tx1"/>
                </a:solidFill>
                <a:effectLst/>
                <a:latin typeface="+mn-lt"/>
                <a:ea typeface="+mn-ea"/>
                <a:cs typeface="+mn-cs"/>
              </a:rPr>
              <a:t>The Roman Army and Chariot Experience, pictured here, takes place daily during most of the year at Jerash (Gerasa). </a:t>
            </a:r>
            <a:endParaRPr lang="sv-SE" baseline="0" dirty="0"/>
          </a:p>
          <a:p>
            <a:endParaRPr lang="sv-SE" dirty="0"/>
          </a:p>
          <a:p>
            <a:r>
              <a:rPr lang="sv-SE" dirty="0"/>
              <a:t>dp041108623</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55</a:t>
            </a:fld>
            <a:endParaRPr lang="en-US"/>
          </a:p>
        </p:txBody>
      </p:sp>
    </p:spTree>
    <p:extLst>
      <p:ext uri="{BB962C8B-B14F-4D97-AF65-F5344CB8AC3E}">
        <p14:creationId xmlns:p14="http://schemas.microsoft.com/office/powerpoint/2010/main" val="11304937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bust of an older man illustrates the effect</a:t>
            </a:r>
            <a:r>
              <a:rPr lang="en-US" baseline="0" dirty="0"/>
              <a:t> of the accumulated worries and strain that come with the passing of years. This bust is thought to be a copy of an original from about the 2nd century BC. It was photographed at the </a:t>
            </a:r>
            <a:r>
              <a:rPr lang="en-US" dirty="0"/>
              <a:t>British Museum.</a:t>
            </a:r>
          </a:p>
          <a:p>
            <a:endParaRPr lang="en-US" dirty="0"/>
          </a:p>
          <a:p>
            <a:r>
              <a:rPr lang="en-US" dirty="0"/>
              <a:t>tb0930199308</a:t>
            </a:r>
          </a:p>
        </p:txBody>
      </p:sp>
      <p:sp>
        <p:nvSpPr>
          <p:cNvPr id="4" name="Slide Number Placeholder 3"/>
          <p:cNvSpPr>
            <a:spLocks noGrp="1"/>
          </p:cNvSpPr>
          <p:nvPr>
            <p:ph type="sldNum" sz="quarter" idx="10"/>
          </p:nvPr>
        </p:nvSpPr>
        <p:spPr/>
        <p:txBody>
          <a:bodyPr/>
          <a:lstStyle/>
          <a:p>
            <a:fld id="{4E4946A3-FD68-4E77-9DEF-1E7536A4AD96}" type="slidenum">
              <a:rPr lang="en-US" smtClean="0"/>
              <a:t>56</a:t>
            </a:fld>
            <a:endParaRPr lang="en-US"/>
          </a:p>
        </p:txBody>
      </p:sp>
    </p:spTree>
    <p:extLst>
      <p:ext uri="{BB962C8B-B14F-4D97-AF65-F5344CB8AC3E}">
        <p14:creationId xmlns:p14="http://schemas.microsoft.com/office/powerpoint/2010/main" val="11304937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a:t>
            </a:r>
            <a:r>
              <a:rPr lang="en-US" baseline="0" dirty="0"/>
              <a:t> m</a:t>
            </a:r>
            <a:r>
              <a:rPr lang="en-US" dirty="0"/>
              <a:t>arble</a:t>
            </a:r>
            <a:r>
              <a:rPr lang="en-US" baseline="0" dirty="0"/>
              <a:t> statue portrays an elderly woman; it is thought to be modeled after an original of the 2nd century BC</a:t>
            </a:r>
            <a:r>
              <a:rPr lang="en-US" dirty="0"/>
              <a:t>. It was photographed at the Metropolitan</a:t>
            </a:r>
            <a:r>
              <a:rPr lang="en-US" baseline="0" dirty="0"/>
              <a:t> Museum of Art</a:t>
            </a:r>
            <a:r>
              <a:rPr lang="en-US" dirty="0"/>
              <a:t> in New York City. This image comes from Marie-Lan Nguyen and is licensed under CC BY 2.5, via Wikimedia Commons</a:t>
            </a:r>
            <a:r>
              <a:rPr lang="en-US" baseline="0" dirty="0"/>
              <a:t>: https://commons.wikimedia.org/wiki/File:Old_woman_Met_09.39.jpg.</a:t>
            </a:r>
          </a:p>
          <a:p>
            <a:endParaRPr lang="en-US" baseline="0" dirty="0"/>
          </a:p>
          <a:p>
            <a:r>
              <a:rPr lang="en-US" baseline="0" dirty="0"/>
              <a:t>wiki022520111111623h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57</a:t>
            </a:fld>
            <a:endParaRPr lang="en-US"/>
          </a:p>
        </p:txBody>
      </p:sp>
    </p:spTree>
    <p:extLst>
      <p:ext uri="{BB962C8B-B14F-4D97-AF65-F5344CB8AC3E}">
        <p14:creationId xmlns:p14="http://schemas.microsoft.com/office/powerpoint/2010/main" val="14987093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“Renewal” (Gk. </a:t>
            </a:r>
            <a:r>
              <a:rPr lang="en-US" i="1" dirty="0" err="1"/>
              <a:t>anakainoō</a:t>
            </a:r>
            <a:r>
              <a:rPr lang="en-US" dirty="0"/>
              <a:t>, </a:t>
            </a:r>
            <a:r>
              <a:rPr lang="el-GR" sz="1200" b="0" i="0" u="none" strike="noStrike" kern="1200" baseline="0" dirty="0">
                <a:solidFill>
                  <a:schemeClr val="tx1"/>
                </a:solidFill>
                <a:latin typeface="+mn-lt"/>
                <a:ea typeface="+mn-ea"/>
                <a:cs typeface="+mn-cs"/>
              </a:rPr>
              <a:t>ἀνακαινόω</a:t>
            </a:r>
            <a:r>
              <a:rPr lang="en-US" dirty="0"/>
              <a:t>) speaks of spiritual rebirth and youthfulness,</a:t>
            </a:r>
            <a:r>
              <a:rPr lang="en-US" baseline="0" dirty="0"/>
              <a:t> illustrated here by a statue of a smiling youth with a basket full of fruit. </a:t>
            </a:r>
            <a:r>
              <a:rPr lang="en-US" dirty="0"/>
              <a:t>This statue was photographed at the Vatican Museums.</a:t>
            </a:r>
          </a:p>
          <a:p>
            <a:endParaRPr lang="en-US" dirty="0"/>
          </a:p>
          <a:p>
            <a:r>
              <a:rPr lang="en-US" dirty="0"/>
              <a:t>tb0512176984</a:t>
            </a:r>
          </a:p>
        </p:txBody>
      </p:sp>
      <p:sp>
        <p:nvSpPr>
          <p:cNvPr id="4" name="Slide Number Placeholder 3"/>
          <p:cNvSpPr>
            <a:spLocks noGrp="1"/>
          </p:cNvSpPr>
          <p:nvPr>
            <p:ph type="sldNum" sz="quarter" idx="10"/>
          </p:nvPr>
        </p:nvSpPr>
        <p:spPr/>
        <p:txBody>
          <a:bodyPr/>
          <a:lstStyle/>
          <a:p>
            <a:fld id="{4E4946A3-FD68-4E77-9DEF-1E7536A4AD96}" type="slidenum">
              <a:rPr lang="en-US" smtClean="0"/>
              <a:t>58</a:t>
            </a:fld>
            <a:endParaRPr lang="en-US"/>
          </a:p>
        </p:txBody>
      </p:sp>
    </p:spTree>
    <p:extLst>
      <p:ext uri="{BB962C8B-B14F-4D97-AF65-F5344CB8AC3E}">
        <p14:creationId xmlns:p14="http://schemas.microsoft.com/office/powerpoint/2010/main" val="11304937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Sometimes building were repaired and renewed. When the Roman emperor Domitian repaired the temple of Apollo, he commissioned this commemorative inscription to mark the event. As the living temple of the living God (2 Cor 6:16), believers are renewed day by day through the indwelling Spirit. This inscription was photographed at the Delphi Museum in Greece.</a:t>
            </a:r>
          </a:p>
          <a:p>
            <a:endParaRPr lang="en-US" dirty="0"/>
          </a:p>
          <a:p>
            <a:r>
              <a:rPr lang="en-US" dirty="0"/>
              <a:t>jc0109152020</a:t>
            </a:r>
          </a:p>
        </p:txBody>
      </p:sp>
      <p:sp>
        <p:nvSpPr>
          <p:cNvPr id="4" name="Slide Number Placeholder 3"/>
          <p:cNvSpPr>
            <a:spLocks noGrp="1"/>
          </p:cNvSpPr>
          <p:nvPr>
            <p:ph type="sldNum" sz="quarter" idx="10"/>
          </p:nvPr>
        </p:nvSpPr>
        <p:spPr/>
        <p:txBody>
          <a:bodyPr/>
          <a:lstStyle/>
          <a:p>
            <a:fld id="{4E4946A3-FD68-4E77-9DEF-1E7536A4AD96}" type="slidenum">
              <a:rPr lang="en-US" smtClean="0"/>
              <a:t>59</a:t>
            </a:fld>
            <a:endParaRPr lang="en-US"/>
          </a:p>
        </p:txBody>
      </p:sp>
    </p:spTree>
    <p:extLst>
      <p:ext uri="{BB962C8B-B14F-4D97-AF65-F5344CB8AC3E}">
        <p14:creationId xmlns:p14="http://schemas.microsoft.com/office/powerpoint/2010/main" val="1130493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Paul claims that</a:t>
            </a:r>
            <a:r>
              <a:rPr lang="en-US" baseline="0" dirty="0"/>
              <a:t> his message is not in “secret” (Gk. </a:t>
            </a:r>
            <a:r>
              <a:rPr lang="en-US" i="1" baseline="0" dirty="0" err="1"/>
              <a:t>kruptos</a:t>
            </a:r>
            <a:r>
              <a:rPr lang="en-US" baseline="0" dirty="0"/>
              <a:t>, </a:t>
            </a:r>
            <a:r>
              <a:rPr lang="el-GR" sz="1200" b="0" i="0" u="none" strike="noStrike" kern="1200" baseline="0" dirty="0">
                <a:solidFill>
                  <a:schemeClr val="tx1"/>
                </a:solidFill>
                <a:latin typeface="+mn-lt"/>
                <a:ea typeface="+mn-ea"/>
                <a:cs typeface="+mn-cs"/>
              </a:rPr>
              <a:t>κρυπτός</a:t>
            </a:r>
            <a:r>
              <a:rPr lang="en-US" baseline="0" dirty="0"/>
              <a:t>). Mystery cults were popular in the 1st century, and the beliefs and rituals practiced by many of them are still unknown. This fresco from Pompeii is interpreted to depict stages in the initiation process of a mystery cult. It is thought that the section shown here includes the Greek god </a:t>
            </a:r>
            <a:r>
              <a:rPr lang="en-US" dirty="0"/>
              <a:t>Silenus holding a lyre (left),</a:t>
            </a:r>
            <a:r>
              <a:rPr lang="en-US" baseline="0" dirty="0"/>
              <a:t> the</a:t>
            </a:r>
            <a:r>
              <a:rPr lang="en-US" dirty="0"/>
              <a:t> demi-god Pan and a nymph sitting on a rock, and a woman with coat who may be the initiate (right). By contrast, Paul claims that his message was plain and open (cf.</a:t>
            </a:r>
            <a:r>
              <a:rPr lang="en-US" baseline="0" dirty="0"/>
              <a:t> 2 Cor 3:12). </a:t>
            </a:r>
            <a:r>
              <a:rPr lang="en-US" dirty="0"/>
              <a:t>This image comes from Yann Forget and is in the public domain, via Wikimedia Commons: https://commons.wikimedia.org/wiki/File:Fresque_des_myt%C3%A8res,_Pomp%C3%A9i.jpg.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wiki1028201416091948383</a:t>
            </a:r>
          </a:p>
        </p:txBody>
      </p:sp>
      <p:sp>
        <p:nvSpPr>
          <p:cNvPr id="4" name="Slide Number Placeholder 3"/>
          <p:cNvSpPr>
            <a:spLocks noGrp="1"/>
          </p:cNvSpPr>
          <p:nvPr>
            <p:ph type="sldNum" sz="quarter" idx="5"/>
          </p:nvPr>
        </p:nvSpPr>
        <p:spPr/>
        <p:txBody>
          <a:bodyPr/>
          <a:lstStyle/>
          <a:p>
            <a:fld id="{4E4946A3-FD68-4E77-9DEF-1E7536A4AD96}" type="slidenum">
              <a:rPr lang="en-US" smtClean="0"/>
              <a:t>6</a:t>
            </a:fld>
            <a:endParaRPr lang="en-US"/>
          </a:p>
        </p:txBody>
      </p:sp>
    </p:spTree>
    <p:extLst>
      <p:ext uri="{BB962C8B-B14F-4D97-AF65-F5344CB8AC3E}">
        <p14:creationId xmlns:p14="http://schemas.microsoft.com/office/powerpoint/2010/main" val="25374067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baseline="0" dirty="0"/>
              <a:t>This fresco shows a surgeon working on a leg wound. It illustrates a different kind of temporary pain that, if successful, produces long life and health. This fresco comes from the House of </a:t>
            </a:r>
            <a:r>
              <a:rPr lang="en-US" baseline="0" dirty="0" err="1"/>
              <a:t>Siricus</a:t>
            </a:r>
            <a:r>
              <a:rPr lang="en-US" baseline="0" dirty="0"/>
              <a:t> at Pompeii; it was photographed at the Naples Archaeological Museum.</a:t>
            </a:r>
          </a:p>
          <a:p>
            <a:endParaRPr lang="en-US" baseline="0" dirty="0"/>
          </a:p>
          <a:p>
            <a:r>
              <a:rPr lang="en-US" dirty="0"/>
              <a:t>tb0515170226h</a:t>
            </a:r>
          </a:p>
        </p:txBody>
      </p:sp>
    </p:spTree>
    <p:extLst>
      <p:ext uri="{BB962C8B-B14F-4D97-AF65-F5344CB8AC3E}">
        <p14:creationId xmlns:p14="http://schemas.microsoft.com/office/powerpoint/2010/main" val="37934164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word “weight” (Gk. </a:t>
            </a:r>
            <a:r>
              <a:rPr lang="en-US" i="1" dirty="0" err="1"/>
              <a:t>baros</a:t>
            </a:r>
            <a:r>
              <a:rPr lang="en-US" dirty="0"/>
              <a:t>, </a:t>
            </a:r>
            <a:r>
              <a:rPr lang="el-GR" dirty="0" err="1"/>
              <a:t>βάρος</a:t>
            </a:r>
            <a:r>
              <a:rPr lang="en-US" dirty="0"/>
              <a:t>) refers to something full or heavy, at the high point in a scale of evaluation. The highest weight setting of the scale pictured here would be achieved by sliding the head-shaped counterweight to the far right end of the bar. The weight of glory in Christ stored up for believers would tip the scales against anything else. This scale was photographed at the Lyon Roman-Gallo Museum in France.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tb091719410</a:t>
            </a:r>
          </a:p>
        </p:txBody>
      </p:sp>
      <p:sp>
        <p:nvSpPr>
          <p:cNvPr id="4" name="Slide Number Placeholder 3"/>
          <p:cNvSpPr>
            <a:spLocks noGrp="1"/>
          </p:cNvSpPr>
          <p:nvPr>
            <p:ph type="sldNum" sz="quarter" idx="10"/>
          </p:nvPr>
        </p:nvSpPr>
        <p:spPr/>
        <p:txBody>
          <a:bodyPr/>
          <a:lstStyle/>
          <a:p>
            <a:fld id="{4E4946A3-FD68-4E77-9DEF-1E7536A4AD96}" type="slidenum">
              <a:rPr lang="en-US" smtClean="0"/>
              <a:t>61</a:t>
            </a:fld>
            <a:endParaRPr lang="en-US"/>
          </a:p>
        </p:txBody>
      </p:sp>
    </p:spTree>
    <p:extLst>
      <p:ext uri="{BB962C8B-B14F-4D97-AF65-F5344CB8AC3E}">
        <p14:creationId xmlns:p14="http://schemas.microsoft.com/office/powerpoint/2010/main" val="41094700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scale was photographed at the Hecht Museum at</a:t>
            </a:r>
            <a:r>
              <a:rPr lang="en-US" baseline="0" dirty="0"/>
              <a:t> the University of Haifa</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adr1805229849</a:t>
            </a:r>
          </a:p>
        </p:txBody>
      </p:sp>
      <p:sp>
        <p:nvSpPr>
          <p:cNvPr id="4" name="Slide Number Placeholder 3"/>
          <p:cNvSpPr>
            <a:spLocks noGrp="1"/>
          </p:cNvSpPr>
          <p:nvPr>
            <p:ph type="sldNum" sz="quarter" idx="10"/>
          </p:nvPr>
        </p:nvSpPr>
        <p:spPr/>
        <p:txBody>
          <a:bodyPr/>
          <a:lstStyle/>
          <a:p>
            <a:fld id="{4E4946A3-FD68-4E77-9DEF-1E7536A4AD96}" type="slidenum">
              <a:rPr lang="en-US" smtClean="0"/>
              <a:t>62</a:t>
            </a:fld>
            <a:endParaRPr lang="en-US"/>
          </a:p>
        </p:txBody>
      </p:sp>
    </p:spTree>
    <p:extLst>
      <p:ext uri="{BB962C8B-B14F-4D97-AF65-F5344CB8AC3E}">
        <p14:creationId xmlns:p14="http://schemas.microsoft.com/office/powerpoint/2010/main" val="5690973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verse is one of the better-known verses of the epistle. It appears here on a modern inscription at Corinth, written in Greek and in English.</a:t>
            </a:r>
          </a:p>
          <a:p>
            <a:endParaRPr lang="en-US" dirty="0"/>
          </a:p>
          <a:p>
            <a:r>
              <a:rPr lang="en-US" dirty="0"/>
              <a:t>jc0111152363h</a:t>
            </a:r>
          </a:p>
        </p:txBody>
      </p:sp>
      <p:sp>
        <p:nvSpPr>
          <p:cNvPr id="4" name="Slide Number Placeholder 3"/>
          <p:cNvSpPr>
            <a:spLocks noGrp="1"/>
          </p:cNvSpPr>
          <p:nvPr>
            <p:ph type="sldNum" sz="quarter" idx="10"/>
          </p:nvPr>
        </p:nvSpPr>
        <p:spPr/>
        <p:txBody>
          <a:bodyPr/>
          <a:lstStyle/>
          <a:p>
            <a:fld id="{4E4946A3-FD68-4E77-9DEF-1E7536A4AD96}" type="slidenum">
              <a:rPr lang="en-US" smtClean="0"/>
              <a:t>63</a:t>
            </a:fld>
            <a:endParaRPr lang="en-US"/>
          </a:p>
        </p:txBody>
      </p:sp>
    </p:spTree>
    <p:extLst>
      <p:ext uri="{BB962C8B-B14F-4D97-AF65-F5344CB8AC3E}">
        <p14:creationId xmlns:p14="http://schemas.microsoft.com/office/powerpoint/2010/main" val="15644455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 was not working to obtain the</a:t>
            </a:r>
            <a:r>
              <a:rPr lang="en-US" baseline="0" dirty="0"/>
              <a:t> visible</a:t>
            </a:r>
            <a:r>
              <a:rPr lang="en-US" dirty="0"/>
              <a:t> the riches of this world, such as the coins</a:t>
            </a:r>
            <a:r>
              <a:rPr lang="en-US" baseline="0" dirty="0"/>
              <a:t> </a:t>
            </a:r>
            <a:r>
              <a:rPr lang="en-US" dirty="0"/>
              <a:t>pictured here, but was rather working to obtain a heavenly reward. </a:t>
            </a:r>
            <a:r>
              <a:rPr lang="en-US" sz="1200" baseline="0" dirty="0"/>
              <a:t>The coin on the left is a silver denarius, and the one on the right is a gold aureus. Nero became emperor partway through Paul’s three years of ministry in Ephesus. These coins are part of the Trinity Evangelical Divinity School Biblical Coin Collection.</a:t>
            </a:r>
          </a:p>
          <a:p>
            <a:endParaRPr lang="en-US" sz="1200" baseline="0" dirty="0"/>
          </a:p>
          <a:p>
            <a:r>
              <a:rPr lang="en-US" dirty="0"/>
              <a:t>Left: adr1410091047bh; right:</a:t>
            </a:r>
            <a:r>
              <a:rPr lang="en-US" baseline="0" dirty="0"/>
              <a:t> </a:t>
            </a:r>
            <a:r>
              <a:rPr lang="en-US" dirty="0"/>
              <a:t>adr1410091048bh</a:t>
            </a:r>
          </a:p>
        </p:txBody>
      </p:sp>
      <p:sp>
        <p:nvSpPr>
          <p:cNvPr id="4" name="Slide Number Placeholder 3"/>
          <p:cNvSpPr>
            <a:spLocks noGrp="1"/>
          </p:cNvSpPr>
          <p:nvPr>
            <p:ph type="sldNum" sz="quarter" idx="10"/>
          </p:nvPr>
        </p:nvSpPr>
        <p:spPr/>
        <p:txBody>
          <a:bodyPr/>
          <a:lstStyle/>
          <a:p>
            <a:fld id="{4E4946A3-FD68-4E77-9DEF-1E7536A4AD96}" type="slidenum">
              <a:rPr lang="en-US" smtClean="0"/>
              <a:t>64</a:t>
            </a:fld>
            <a:endParaRPr lang="en-US"/>
          </a:p>
        </p:txBody>
      </p:sp>
    </p:spTree>
    <p:extLst>
      <p:ext uri="{BB962C8B-B14F-4D97-AF65-F5344CB8AC3E}">
        <p14:creationId xmlns:p14="http://schemas.microsoft.com/office/powerpoint/2010/main" val="22453313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object was once a beautiful,</a:t>
            </a:r>
            <a:r>
              <a:rPr lang="en-US" baseline="0" dirty="0"/>
              <a:t> shiny bronze jug, probably highly polished and of high value. Its temporal nature is clear from the corrosion and deformation it has experienced over the centuries. This jug was photographed at the </a:t>
            </a:r>
            <a:r>
              <a:rPr lang="en-US" dirty="0"/>
              <a:t>Merida Archaeological Museum.</a:t>
            </a:r>
          </a:p>
          <a:p>
            <a:endParaRPr lang="en-US" dirty="0"/>
          </a:p>
          <a:p>
            <a:r>
              <a:rPr lang="en-US" dirty="0"/>
              <a:t>tb092519116</a:t>
            </a:r>
          </a:p>
        </p:txBody>
      </p:sp>
      <p:sp>
        <p:nvSpPr>
          <p:cNvPr id="4" name="Slide Number Placeholder 3"/>
          <p:cNvSpPr>
            <a:spLocks noGrp="1"/>
          </p:cNvSpPr>
          <p:nvPr>
            <p:ph type="sldNum" sz="quarter" idx="10"/>
          </p:nvPr>
        </p:nvSpPr>
        <p:spPr/>
        <p:txBody>
          <a:bodyPr/>
          <a:lstStyle/>
          <a:p>
            <a:fld id="{4E4946A3-FD68-4E77-9DEF-1E7536A4AD96}" type="slidenum">
              <a:rPr lang="en-US" smtClean="0"/>
              <a:t>65</a:t>
            </a:fld>
            <a:endParaRPr lang="en-US"/>
          </a:p>
        </p:txBody>
      </p:sp>
    </p:spTree>
    <p:extLst>
      <p:ext uri="{BB962C8B-B14F-4D97-AF65-F5344CB8AC3E}">
        <p14:creationId xmlns:p14="http://schemas.microsoft.com/office/powerpoint/2010/main" val="22453313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iron sword was once straight and strong, useful for battle, and likely highly prized by some soldier. It is now rusted</a:t>
            </a:r>
            <a:r>
              <a:rPr lang="en-US" baseline="0" dirty="0"/>
              <a:t> and deformed, nearly unrecognizable and certainly useless as a fighting weapon. This display was photographed at the </a:t>
            </a:r>
            <a:r>
              <a:rPr lang="en-US" dirty="0"/>
              <a:t>Nimes Museum.</a:t>
            </a:r>
          </a:p>
          <a:p>
            <a:endParaRPr lang="en-US" dirty="0"/>
          </a:p>
          <a:p>
            <a:r>
              <a:rPr lang="en-US" dirty="0"/>
              <a:t>tb092019389</a:t>
            </a:r>
          </a:p>
        </p:txBody>
      </p:sp>
      <p:sp>
        <p:nvSpPr>
          <p:cNvPr id="4" name="Slide Number Placeholder 3"/>
          <p:cNvSpPr>
            <a:spLocks noGrp="1"/>
          </p:cNvSpPr>
          <p:nvPr>
            <p:ph type="sldNum" sz="quarter" idx="10"/>
          </p:nvPr>
        </p:nvSpPr>
        <p:spPr/>
        <p:txBody>
          <a:bodyPr/>
          <a:lstStyle/>
          <a:p>
            <a:fld id="{4E4946A3-FD68-4E77-9DEF-1E7536A4AD96}" type="slidenum">
              <a:rPr lang="en-US" smtClean="0"/>
              <a:t>66</a:t>
            </a:fld>
            <a:endParaRPr lang="en-US"/>
          </a:p>
        </p:txBody>
      </p:sp>
    </p:spTree>
    <p:extLst>
      <p:ext uri="{BB962C8B-B14F-4D97-AF65-F5344CB8AC3E}">
        <p14:creationId xmlns:p14="http://schemas.microsoft.com/office/powerpoint/2010/main" val="22453313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third way this verse has been taken is to refer to the revelation of the new</a:t>
            </a:r>
            <a:r>
              <a:rPr lang="en-US" baseline="0" dirty="0"/>
              <a:t> heavens and new earth. </a:t>
            </a:r>
            <a:r>
              <a:rPr lang="en-US" dirty="0"/>
              <a:t>This oil on canvas painting depicts heaven as a vast sweep of beautiful country</a:t>
            </a:r>
            <a:r>
              <a:rPr lang="en-US" baseline="0" dirty="0"/>
              <a:t> with majestic mountains, trees, and lakes where those who have gained that shore frolic and dance. </a:t>
            </a:r>
            <a:r>
              <a:rPr lang="en-US" dirty="0"/>
              <a:t>The painting was photographed at Tate Britain, formerly the National Gallery of</a:t>
            </a:r>
            <a:r>
              <a:rPr lang="en-US" baseline="0" dirty="0"/>
              <a:t> British Art. </a:t>
            </a:r>
            <a:r>
              <a:rPr lang="en-US" dirty="0"/>
              <a:t>This image comes from John Martin and is in the public domain, via Wikimedia Commons: https://commons.wikimedia.org/wiki/File:John_Martin_-_The_Plains_of_Heaven_-_Google_Art_Project.jpg.</a:t>
            </a:r>
          </a:p>
          <a:p>
            <a:endParaRPr lang="en-US" dirty="0"/>
          </a:p>
          <a:p>
            <a:r>
              <a:rPr lang="en-US" dirty="0"/>
              <a:t>wiki0219201123592248h</a:t>
            </a:r>
          </a:p>
        </p:txBody>
      </p:sp>
      <p:sp>
        <p:nvSpPr>
          <p:cNvPr id="4" name="Slide Number Placeholder 3"/>
          <p:cNvSpPr>
            <a:spLocks noGrp="1"/>
          </p:cNvSpPr>
          <p:nvPr>
            <p:ph type="sldNum" sz="quarter" idx="10"/>
          </p:nvPr>
        </p:nvSpPr>
        <p:spPr/>
        <p:txBody>
          <a:bodyPr/>
          <a:lstStyle/>
          <a:p>
            <a:fld id="{4E4946A3-FD68-4E77-9DEF-1E7536A4AD96}" type="slidenum">
              <a:rPr lang="en-US" smtClean="0"/>
              <a:t>67</a:t>
            </a:fld>
            <a:endParaRPr lang="en-US"/>
          </a:p>
        </p:txBody>
      </p:sp>
    </p:spTree>
    <p:extLst>
      <p:ext uri="{BB962C8B-B14F-4D97-AF65-F5344CB8AC3E}">
        <p14:creationId xmlns:p14="http://schemas.microsoft.com/office/powerpoint/2010/main" val="2800300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B1EFD-EB14-E88F-C38E-45F19544AE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B428E9-662F-9B0E-5E4B-9DD0CAC5C1D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501FDD5-7BD1-CD1F-C508-0A3EF36414AD}"/>
              </a:ext>
            </a:extLst>
          </p:cNvPr>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2 Corinthians 4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https://www.bibleplaces.com/2corinthians/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Dr. Kris Udd, Dr. Christian Locatell, Dr. Steven D. Anderson, and Dr.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2 Corinthians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a:p>
            <a:endParaRPr lang="en-US" sz="1100" dirty="0"/>
          </a:p>
        </p:txBody>
      </p:sp>
      <p:sp>
        <p:nvSpPr>
          <p:cNvPr id="4" name="Slide Number Placeholder 3">
            <a:extLst>
              <a:ext uri="{FF2B5EF4-FFF2-40B4-BE49-F238E27FC236}">
                <a16:creationId xmlns:a16="http://schemas.microsoft.com/office/drawing/2014/main" id="{9E393C46-B5BC-7C32-3C88-683BAB28640D}"/>
              </a:ext>
            </a:extLst>
          </p:cNvPr>
          <p:cNvSpPr>
            <a:spLocks noGrp="1"/>
          </p:cNvSpPr>
          <p:nvPr>
            <p:ph type="sldNum" sz="quarter" idx="10"/>
          </p:nvPr>
        </p:nvSpPr>
        <p:spPr/>
        <p:txBody>
          <a:bodyPr/>
          <a:lstStyle/>
          <a:p>
            <a:fld id="{4E4946A3-FD68-4E77-9DEF-1E7536A4AD96}" type="slidenum">
              <a:rPr lang="en-US" smtClean="0"/>
              <a:t>68</a:t>
            </a:fld>
            <a:endParaRPr lang="en-US"/>
          </a:p>
        </p:txBody>
      </p:sp>
    </p:spTree>
    <p:extLst>
      <p:ext uri="{BB962C8B-B14F-4D97-AF65-F5344CB8AC3E}">
        <p14:creationId xmlns:p14="http://schemas.microsoft.com/office/powerpoint/2010/main" val="2029951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which is “shameful” (Gk. </a:t>
            </a:r>
            <a:r>
              <a:rPr lang="en-US" i="1" dirty="0" err="1"/>
              <a:t>aischunē</a:t>
            </a:r>
            <a:r>
              <a:rPr lang="en-US" dirty="0"/>
              <a:t>, </a:t>
            </a:r>
            <a:r>
              <a:rPr lang="el-GR" sz="1200" b="0" i="0" u="none" strike="noStrike" kern="1200" baseline="0" dirty="0">
                <a:solidFill>
                  <a:schemeClr val="tx1"/>
                </a:solidFill>
                <a:latin typeface="+mn-lt"/>
                <a:ea typeface="+mn-ea"/>
                <a:cs typeface="+mn-cs"/>
              </a:rPr>
              <a:t>αἰσχύνη</a:t>
            </a:r>
            <a:r>
              <a:rPr lang="en-US" dirty="0"/>
              <a:t>) likely refers, in this context, to a lack of modesty. Although</a:t>
            </a:r>
            <a:r>
              <a:rPr lang="en-US" baseline="0" dirty="0"/>
              <a:t> many depictions of the 1st century AD were quite explicit in depicting sexual acts, a few seem to still reflect some sense of modesty. </a:t>
            </a:r>
            <a:r>
              <a:rPr lang="en-US" dirty="0"/>
              <a:t>This fresco depicts a man kissing a </a:t>
            </a:r>
            <a:r>
              <a:rPr lang="en-US" i="1" dirty="0" err="1"/>
              <a:t>hetaira</a:t>
            </a:r>
            <a:r>
              <a:rPr lang="en-US" baseline="0" dirty="0"/>
              <a:t> (a Roman upper-class prostitute) named </a:t>
            </a:r>
            <a:r>
              <a:rPr lang="en-US" baseline="0" dirty="0" err="1"/>
              <a:t>Myrtale</a:t>
            </a:r>
            <a:r>
              <a:rPr lang="en-US" baseline="0" dirty="0"/>
              <a:t>, but in an unusual twist both are depicted fully clothed. This fresco </a:t>
            </a:r>
            <a:r>
              <a:rPr lang="en-US" dirty="0"/>
              <a:t>was photographed at the Naples Archaeological Museum. This image comes from </a:t>
            </a:r>
            <a:r>
              <a:rPr lang="en-US" dirty="0" err="1"/>
              <a:t>ArchaiOptix</a:t>
            </a:r>
            <a:r>
              <a:rPr lang="en-US" dirty="0"/>
              <a:t> and is licensed under CC BY-SA 4.0, via Wikimedia Commons: https://commons.wikimedia.org/wiki/File:Wall_painting_-_scenes_around_the_pub_-_Pompeii_(VI_14_35-36)_-_Napoli_MAN_111482_-_02.jpg.</a:t>
            </a:r>
          </a:p>
          <a:p>
            <a:endParaRPr lang="en-US" dirty="0"/>
          </a:p>
          <a:p>
            <a:r>
              <a:rPr lang="en-US" dirty="0"/>
              <a:t>wiki100620180945165472h</a:t>
            </a:r>
          </a:p>
        </p:txBody>
      </p:sp>
    </p:spTree>
    <p:extLst>
      <p:ext uri="{BB962C8B-B14F-4D97-AF65-F5344CB8AC3E}">
        <p14:creationId xmlns:p14="http://schemas.microsoft.com/office/powerpoint/2010/main" val="943467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word “craftiness” (Gk. </a:t>
            </a:r>
            <a:r>
              <a:rPr lang="en-US" i="1" dirty="0" err="1"/>
              <a:t>panourgia</a:t>
            </a:r>
            <a:r>
              <a:rPr lang="en-US" dirty="0"/>
              <a:t>, </a:t>
            </a:r>
            <a:r>
              <a:rPr lang="el-GR" sz="1200" b="0" i="0" u="none" strike="noStrike" kern="1200" baseline="0" dirty="0">
                <a:solidFill>
                  <a:schemeClr val="tx1"/>
                </a:solidFill>
                <a:latin typeface="+mn-lt"/>
                <a:ea typeface="+mn-ea"/>
                <a:cs typeface="+mn-cs"/>
              </a:rPr>
              <a:t>πανουργία</a:t>
            </a:r>
            <a:r>
              <a:rPr lang="en-US" dirty="0"/>
              <a:t>) refers to trickery or cunning; it is always used in an unfavorable sense in the New Testament (cf. Luke 20:23; </a:t>
            </a:r>
            <a:r>
              <a:rPr lang="en-US" dirty="0" err="1"/>
              <a:t>Eph</a:t>
            </a:r>
            <a:r>
              <a:rPr lang="en-US" dirty="0"/>
              <a:t> 4:14). The fox was considered a crafty creature</a:t>
            </a:r>
            <a:r>
              <a:rPr lang="en-US" baseline="0" dirty="0"/>
              <a:t> and referred to metaphorically in contemporary literature</a:t>
            </a:r>
            <a:r>
              <a:rPr lang="en-US" dirty="0"/>
              <a:t> (cf. Luke 13:32). This figurine of a fox was photographed at the Boston Museum of Fine Arts.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adr1711203069c</a:t>
            </a:r>
          </a:p>
        </p:txBody>
      </p:sp>
      <p:sp>
        <p:nvSpPr>
          <p:cNvPr id="4" name="Slide Number Placeholder 3"/>
          <p:cNvSpPr>
            <a:spLocks noGrp="1"/>
          </p:cNvSpPr>
          <p:nvPr>
            <p:ph type="sldNum" sz="quarter" idx="5"/>
          </p:nvPr>
        </p:nvSpPr>
        <p:spPr/>
        <p:txBody>
          <a:bodyPr/>
          <a:lstStyle/>
          <a:p>
            <a:fld id="{4E4946A3-FD68-4E77-9DEF-1E7536A4AD96}" type="slidenum">
              <a:rPr lang="en-US" smtClean="0"/>
              <a:t>8</a:t>
            </a:fld>
            <a:endParaRPr lang="en-US"/>
          </a:p>
        </p:txBody>
      </p:sp>
    </p:spTree>
    <p:extLst>
      <p:ext uri="{BB962C8B-B14F-4D97-AF65-F5344CB8AC3E}">
        <p14:creationId xmlns:p14="http://schemas.microsoft.com/office/powerpoint/2010/main" val="2537406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One popular form of craftiness in the 1st century was the use of masks in theater. This allowed nearly anyone to play a particular role in a convincing fashion because their true face was hidden by the mask. T</a:t>
            </a:r>
            <a:r>
              <a:rPr lang="en-US" dirty="0"/>
              <a:t>he masks in this relief show three of the typical</a:t>
            </a:r>
            <a:r>
              <a:rPr lang="en-US" baseline="0" dirty="0"/>
              <a:t> </a:t>
            </a:r>
            <a:r>
              <a:rPr lang="en-US" dirty="0"/>
              <a:t>New Comedy characters: a youth, the false maiden, and the old man. All three are portrayed with exaggerated features</a:t>
            </a:r>
            <a:r>
              <a:rPr lang="en-US" baseline="0" dirty="0"/>
              <a:t>. This relief was photographed at the Princeton University Art Museum. This image comes from Dave and Margie Hill / </a:t>
            </a:r>
            <a:r>
              <a:rPr lang="en-US" baseline="0" dirty="0" err="1"/>
              <a:t>Kleerup</a:t>
            </a:r>
            <a:r>
              <a:rPr lang="en-US" baseline="0" dirty="0"/>
              <a:t> and is in the public domain, via Wikimedia Commons: https://commons.wikimedia.org/wiki/File:Relief_with_Menander_and_New_Comedy_Masks_-_Princeton_Art_Museum.jpg.</a:t>
            </a:r>
          </a:p>
          <a:p>
            <a:endParaRPr lang="en-US" baseline="0" dirty="0"/>
          </a:p>
          <a:p>
            <a:r>
              <a:rPr lang="en-US" baseline="0" dirty="0"/>
              <a:t>wiki12272010153037410c</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9</a:t>
            </a:fld>
            <a:endParaRPr lang="en-US"/>
          </a:p>
        </p:txBody>
      </p:sp>
    </p:spTree>
    <p:extLst>
      <p:ext uri="{BB962C8B-B14F-4D97-AF65-F5344CB8AC3E}">
        <p14:creationId xmlns:p14="http://schemas.microsoft.com/office/powerpoint/2010/main" val="1124008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54077-4F67-407A-91D1-C0F87332270D}"/>
              </a:ext>
            </a:extLst>
          </p:cNvPr>
          <p:cNvSpPr/>
          <p:nvPr userDrawn="1"/>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Title 17">
            <a:extLst>
              <a:ext uri="{FF2B5EF4-FFF2-40B4-BE49-F238E27FC236}">
                <a16:creationId xmlns:a16="http://schemas.microsoft.com/office/drawing/2014/main" id="{946CDFF6-DC76-4CE0-8A46-71F5DB7AC7D6}"/>
              </a:ext>
            </a:extLst>
          </p:cNvPr>
          <p:cNvSpPr>
            <a:spLocks noGrp="1"/>
          </p:cNvSpPr>
          <p:nvPr>
            <p:ph type="title" hasCustomPrompt="1"/>
          </p:nvPr>
        </p:nvSpPr>
        <p:spPr>
          <a:xfrm>
            <a:off x="0" y="4841748"/>
            <a:ext cx="18288000" cy="877824"/>
          </a:xfrm>
          <a:noFill/>
        </p:spPr>
        <p:txBody>
          <a:bodyPr anchor="ctr" anchorCtr="0">
            <a:noAutofit/>
          </a:bodyPr>
          <a:lstStyle>
            <a:lvl1pPr marL="0" algn="ctr" defTabSz="1371600" rtl="0" eaLnBrk="1" fontAlgn="base" latinLnBrk="0" hangingPunct="1">
              <a:spcBef>
                <a:spcPct val="0"/>
              </a:spcBef>
              <a:spcAft>
                <a:spcPct val="0"/>
              </a:spcAft>
              <a:defRPr lang="en-US" sz="4200" b="1" i="0" cap="all" spc="450" baseline="0" dirty="0">
                <a:solidFill>
                  <a:srgbClr val="FEFFFF"/>
                </a:solidFill>
                <a:latin typeface="+mj-lt"/>
                <a:cs typeface="Calibri" panose="020F0502020204030204" pitchFamily="34" charset="0"/>
              </a:defRPr>
            </a:lvl1pPr>
          </a:lstStyle>
          <a:p>
            <a:r>
              <a:rPr lang="en-US" dirty="0"/>
              <a:t>Chapter</a:t>
            </a:r>
          </a:p>
        </p:txBody>
      </p:sp>
    </p:spTree>
    <p:extLst>
      <p:ext uri="{BB962C8B-B14F-4D97-AF65-F5344CB8AC3E}">
        <p14:creationId xmlns:p14="http://schemas.microsoft.com/office/powerpoint/2010/main" val="27879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21C66B-4871-4E97-8C98-4AB1B90A13EB}"/>
              </a:ext>
            </a:extLst>
          </p:cNvPr>
          <p:cNvSpPr/>
          <p:nvPr userDrawn="1"/>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Text Placeholder 10"/>
          <p:cNvSpPr>
            <a:spLocks noGrp="1"/>
          </p:cNvSpPr>
          <p:nvPr>
            <p:ph type="body" sz="quarter" idx="10" hasCustomPrompt="1"/>
          </p:nvPr>
        </p:nvSpPr>
        <p:spPr>
          <a:xfrm>
            <a:off x="0" y="9779508"/>
            <a:ext cx="16148304" cy="507492"/>
          </a:xfrm>
          <a:solidFill>
            <a:srgbClr val="010000"/>
          </a:solidFill>
        </p:spPr>
        <p:txBody>
          <a:bodyPr anchor="b" anchorCtr="0">
            <a:noAutofit/>
          </a:bodyPr>
          <a:lstStyle>
            <a:lvl1pPr marL="0" indent="0">
              <a:spcBef>
                <a:spcPts val="0"/>
              </a:spcBef>
              <a:buNone/>
              <a:defRPr sz="2400">
                <a:solidFill>
                  <a:srgbClr val="FEFFFF"/>
                </a:solidFill>
              </a:defRPr>
            </a:lvl1pPr>
          </a:lstStyle>
          <a:p>
            <a:pPr lvl="0"/>
            <a:r>
              <a:rPr lang="en-US" dirty="0"/>
              <a:t>Description</a:t>
            </a:r>
          </a:p>
        </p:txBody>
      </p:sp>
      <p:sp>
        <p:nvSpPr>
          <p:cNvPr id="15" name="Text Placeholder 14"/>
          <p:cNvSpPr>
            <a:spLocks noGrp="1"/>
          </p:cNvSpPr>
          <p:nvPr>
            <p:ph type="body" sz="quarter" idx="12" hasCustomPrompt="1"/>
          </p:nvPr>
        </p:nvSpPr>
        <p:spPr>
          <a:xfrm>
            <a:off x="16148304" y="9779508"/>
            <a:ext cx="2139696" cy="507492"/>
          </a:xfrm>
          <a:solidFill>
            <a:srgbClr val="010000"/>
          </a:solidFill>
        </p:spPr>
        <p:txBody>
          <a:bodyPr anchor="b" anchorCtr="0">
            <a:noAutofit/>
          </a:bodyPr>
          <a:lstStyle>
            <a:lvl1pPr marL="514350" indent="-514350" algn="r">
              <a:spcBef>
                <a:spcPts val="0"/>
              </a:spcBef>
              <a:buFont typeface="+mj-lt"/>
              <a:buNone/>
              <a:defRPr lang="en-US" sz="2400" kern="1200" dirty="0">
                <a:solidFill>
                  <a:srgbClr val="FEFFFF"/>
                </a:solidFill>
                <a:latin typeface="+mn-lt"/>
                <a:ea typeface="+mn-ea"/>
                <a:cs typeface="+mn-cs"/>
              </a:defRPr>
            </a:lvl1pPr>
          </a:lstStyle>
          <a:p>
            <a:pPr marL="0" lvl="0" indent="0" algn="r" defTabSz="1371600" rtl="0" eaLnBrk="1" latinLnBrk="0" hangingPunct="1">
              <a:spcBef>
                <a:spcPct val="20000"/>
              </a:spcBef>
            </a:pPr>
            <a:r>
              <a:rPr lang="en-US" dirty="0"/>
              <a:t>1:1</a:t>
            </a:r>
          </a:p>
        </p:txBody>
      </p:sp>
      <p:sp>
        <p:nvSpPr>
          <p:cNvPr id="18" name="Title 17"/>
          <p:cNvSpPr>
            <a:spLocks noGrp="1"/>
          </p:cNvSpPr>
          <p:nvPr>
            <p:ph type="title"/>
          </p:nvPr>
        </p:nvSpPr>
        <p:spPr>
          <a:xfrm>
            <a:off x="0" y="0"/>
            <a:ext cx="18288000" cy="553998"/>
          </a:xfrm>
          <a:solidFill>
            <a:srgbClr val="000000"/>
          </a:solidFill>
        </p:spPr>
        <p:txBody>
          <a:bodyPr anchor="ctr" anchorCtr="0">
            <a:noAutofit/>
          </a:bodyPr>
          <a:lstStyle>
            <a:lvl1pPr marL="0" algn="l" defTabSz="1371600" rtl="0" eaLnBrk="1" fontAlgn="base" latinLnBrk="0" hangingPunct="1">
              <a:spcBef>
                <a:spcPct val="0"/>
              </a:spcBef>
              <a:spcAft>
                <a:spcPct val="0"/>
              </a:spcAft>
              <a:defRPr lang="en-US" sz="2700" i="1" dirty="0">
                <a:solidFill>
                  <a:srgbClr val="FEFFFF"/>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8243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43A83-CC93-44D9-BC3E-EFDFB76602A7}" type="datetimeFigureOut">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22637561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7"/>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5643A83-CC93-44D9-BC3E-EFDFB76602A7}" type="datetimeFigureOut">
              <a:rPr lang="en-US" smtClean="0"/>
              <a:t>2/15/2024</a:t>
            </a:fld>
            <a:endParaRPr lang="en-US"/>
          </a:p>
        </p:txBody>
      </p:sp>
      <p:sp>
        <p:nvSpPr>
          <p:cNvPr id="5" name="Footer Placeholder 4"/>
          <p:cNvSpPr>
            <a:spLocks noGrp="1"/>
          </p:cNvSpPr>
          <p:nvPr>
            <p:ph type="ftr" sz="quarter" idx="3"/>
          </p:nvPr>
        </p:nvSpPr>
        <p:spPr>
          <a:xfrm>
            <a:off x="6248400" y="9534527"/>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3670653478"/>
      </p:ext>
    </p:extLst>
  </p:cSld>
  <p:clrMap bg1="dk1" tx1="lt1" bg2="dk2" tx2="lt2" accent1="accent1" accent2="accent2" accent3="accent3" accent4="accent4" accent5="accent5" accent6="accent6" hlink="hlink" folHlink="folHlink"/>
  <p:sldLayoutIdLst>
    <p:sldLayoutId id="2147483703" r:id="rId1"/>
    <p:sldLayoutId id="2147483702" r:id="rId2"/>
    <p:sldLayoutId id="2147483704" r:id="rId3"/>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6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D00B40-5222-E1C1-252F-693410805A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itle 4"/>
          <p:cNvSpPr>
            <a:spLocks noGrp="1"/>
          </p:cNvSpPr>
          <p:nvPr>
            <p:ph type="title"/>
          </p:nvPr>
        </p:nvSpPr>
        <p:spPr>
          <a:xfrm>
            <a:off x="0" y="5413248"/>
            <a:ext cx="18288000" cy="877824"/>
          </a:xfrm>
        </p:spPr>
        <p:txBody>
          <a:bodyPr/>
          <a:lstStyle/>
          <a:p>
            <a:r>
              <a:rPr lang="en-US" dirty="0"/>
              <a:t>2 Corinthians 4</a:t>
            </a:r>
          </a:p>
        </p:txBody>
      </p:sp>
      <p:pic>
        <p:nvPicPr>
          <p:cNvPr id="4" name="Picture 3">
            <a:extLst>
              <a:ext uri="{FF2B5EF4-FFF2-40B4-BE49-F238E27FC236}">
                <a16:creationId xmlns:a16="http://schemas.microsoft.com/office/drawing/2014/main" id="{585DA209-6EDD-4CC8-A1A8-73EFDBE5A1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260" y="6605669"/>
            <a:ext cx="7269480" cy="408758"/>
          </a:xfrm>
          <a:prstGeom prst="rect">
            <a:avLst/>
          </a:prstGeom>
        </p:spPr>
      </p:pic>
    </p:spTree>
    <p:extLst>
      <p:ext uri="{BB962C8B-B14F-4D97-AF65-F5344CB8AC3E}">
        <p14:creationId xmlns:p14="http://schemas.microsoft.com/office/powerpoint/2010/main" val="3941382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2F99BC-D5EE-526E-B607-A2E2BF1B77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2512" y="0"/>
            <a:ext cx="5522976" cy="10287000"/>
          </a:xfrm>
          <a:prstGeom prst="rect">
            <a:avLst/>
          </a:prstGeom>
        </p:spPr>
      </p:pic>
      <p:sp>
        <p:nvSpPr>
          <p:cNvPr id="2" name="Text Placeholder 1">
            <a:extLst>
              <a:ext uri="{FF2B5EF4-FFF2-40B4-BE49-F238E27FC236}">
                <a16:creationId xmlns:a16="http://schemas.microsoft.com/office/drawing/2014/main" id="{DEF92D51-ED7F-4331-BBC2-B8C5D4102D2A}"/>
              </a:ext>
            </a:extLst>
          </p:cNvPr>
          <p:cNvSpPr>
            <a:spLocks noGrp="1"/>
          </p:cNvSpPr>
          <p:nvPr>
            <p:ph type="body" sz="quarter" idx="10"/>
          </p:nvPr>
        </p:nvSpPr>
        <p:spPr/>
        <p:txBody>
          <a:bodyPr/>
          <a:lstStyle/>
          <a:p>
            <a:r>
              <a:rPr lang="en-US" dirty="0"/>
              <a:t>Gnostic text, “The Prayer of the Apostle Paul,” from Nag Hammadi, circa 2nd century AD</a:t>
            </a:r>
          </a:p>
        </p:txBody>
      </p:sp>
      <p:sp>
        <p:nvSpPr>
          <p:cNvPr id="3" name="Text Placeholder 2">
            <a:extLst>
              <a:ext uri="{FF2B5EF4-FFF2-40B4-BE49-F238E27FC236}">
                <a16:creationId xmlns:a16="http://schemas.microsoft.com/office/drawing/2014/main" id="{312168B4-B309-4D84-8C3A-9184A24291B4}"/>
              </a:ext>
            </a:extLst>
          </p:cNvPr>
          <p:cNvSpPr>
            <a:spLocks noGrp="1"/>
          </p:cNvSpPr>
          <p:nvPr>
            <p:ph type="body" sz="quarter" idx="12"/>
          </p:nvPr>
        </p:nvSpPr>
        <p:spPr/>
        <p:txBody>
          <a:bodyPr/>
          <a:lstStyle/>
          <a:p>
            <a:r>
              <a:rPr lang="en-US" dirty="0"/>
              <a:t>4:2</a:t>
            </a:r>
          </a:p>
        </p:txBody>
      </p:sp>
      <p:sp>
        <p:nvSpPr>
          <p:cNvPr id="4" name="Title 3">
            <a:extLst>
              <a:ext uri="{FF2B5EF4-FFF2-40B4-BE49-F238E27FC236}">
                <a16:creationId xmlns:a16="http://schemas.microsoft.com/office/drawing/2014/main" id="{AC1DBFA3-E917-4979-9CBD-6F508702F392}"/>
              </a:ext>
            </a:extLst>
          </p:cNvPr>
          <p:cNvSpPr>
            <a:spLocks noGrp="1"/>
          </p:cNvSpPr>
          <p:nvPr>
            <p:ph type="title"/>
          </p:nvPr>
        </p:nvSpPr>
        <p:spPr/>
        <p:txBody>
          <a:bodyPr/>
          <a:lstStyle/>
          <a:p>
            <a:r>
              <a:rPr lang="en-US" dirty="0"/>
              <a:t>Not walking in craftiness or distorting God’s word</a:t>
            </a:r>
          </a:p>
        </p:txBody>
      </p:sp>
    </p:spTree>
    <p:extLst>
      <p:ext uri="{BB962C8B-B14F-4D97-AF65-F5344CB8AC3E}">
        <p14:creationId xmlns:p14="http://schemas.microsoft.com/office/powerpoint/2010/main" val="4260255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wnloads\Nag Hamad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40030"/>
            <a:ext cx="13716000" cy="98069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DEF92D51-ED7F-4331-BBC2-B8C5D4102D2A}"/>
              </a:ext>
            </a:extLst>
          </p:cNvPr>
          <p:cNvSpPr>
            <a:spLocks noGrp="1"/>
          </p:cNvSpPr>
          <p:nvPr>
            <p:ph type="body" sz="quarter" idx="10"/>
          </p:nvPr>
        </p:nvSpPr>
        <p:spPr/>
        <p:txBody>
          <a:bodyPr/>
          <a:lstStyle/>
          <a:p>
            <a:r>
              <a:rPr lang="en-US" dirty="0"/>
              <a:t>Gnostic text, “The Prayer of the Apostle Paul,” from Nag Hammadi, circa 2nd century AD</a:t>
            </a:r>
          </a:p>
        </p:txBody>
      </p:sp>
      <p:sp>
        <p:nvSpPr>
          <p:cNvPr id="3" name="Text Placeholder 2">
            <a:extLst>
              <a:ext uri="{FF2B5EF4-FFF2-40B4-BE49-F238E27FC236}">
                <a16:creationId xmlns:a16="http://schemas.microsoft.com/office/drawing/2014/main" id="{312168B4-B309-4D84-8C3A-9184A24291B4}"/>
              </a:ext>
            </a:extLst>
          </p:cNvPr>
          <p:cNvSpPr>
            <a:spLocks noGrp="1"/>
          </p:cNvSpPr>
          <p:nvPr>
            <p:ph type="body" sz="quarter" idx="12"/>
          </p:nvPr>
        </p:nvSpPr>
        <p:spPr/>
        <p:txBody>
          <a:bodyPr/>
          <a:lstStyle/>
          <a:p>
            <a:r>
              <a:rPr lang="en-US" dirty="0"/>
              <a:t>4:2</a:t>
            </a:r>
          </a:p>
        </p:txBody>
      </p:sp>
      <p:sp>
        <p:nvSpPr>
          <p:cNvPr id="4" name="Title 3">
            <a:extLst>
              <a:ext uri="{FF2B5EF4-FFF2-40B4-BE49-F238E27FC236}">
                <a16:creationId xmlns:a16="http://schemas.microsoft.com/office/drawing/2014/main" id="{AC1DBFA3-E917-4979-9CBD-6F508702F392}"/>
              </a:ext>
            </a:extLst>
          </p:cNvPr>
          <p:cNvSpPr>
            <a:spLocks noGrp="1"/>
          </p:cNvSpPr>
          <p:nvPr>
            <p:ph type="title"/>
          </p:nvPr>
        </p:nvSpPr>
        <p:spPr/>
        <p:txBody>
          <a:bodyPr/>
          <a:lstStyle/>
          <a:p>
            <a:r>
              <a:rPr lang="en-US" dirty="0"/>
              <a:t>Not walking in craftiness or distorting God’s word</a:t>
            </a:r>
          </a:p>
        </p:txBody>
      </p:sp>
      <p:sp>
        <p:nvSpPr>
          <p:cNvPr id="22" name="Rectangle 21"/>
          <p:cNvSpPr/>
          <p:nvPr/>
        </p:nvSpPr>
        <p:spPr>
          <a:xfrm>
            <a:off x="8991602" y="4876802"/>
            <a:ext cx="6814457" cy="1937657"/>
          </a:xfrm>
          <a:prstGeom prst="rect">
            <a:avLst/>
          </a:prstGeom>
          <a:noFill/>
          <a:ln w="50800">
            <a:solidFill>
              <a:srgbClr val="FEFF00"/>
            </a:solidFill>
          </a:ln>
          <a:effectLst>
            <a:glow rad="508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Tree>
    <p:extLst>
      <p:ext uri="{BB962C8B-B14F-4D97-AF65-F5344CB8AC3E}">
        <p14:creationId xmlns:p14="http://schemas.microsoft.com/office/powerpoint/2010/main" val="3595186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one wall with a cross carved on it&#10;&#10;Description automatically generated with low confidence">
            <a:extLst>
              <a:ext uri="{FF2B5EF4-FFF2-40B4-BE49-F238E27FC236}">
                <a16:creationId xmlns:a16="http://schemas.microsoft.com/office/drawing/2014/main" id="{A5A66FD5-281A-A3DB-A634-0DB6599A9D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Chancel screen of the northwest church at Hippos</a:t>
            </a:r>
          </a:p>
        </p:txBody>
      </p:sp>
      <p:sp>
        <p:nvSpPr>
          <p:cNvPr id="3" name="Text Placeholder 2"/>
          <p:cNvSpPr>
            <a:spLocks noGrp="1"/>
          </p:cNvSpPr>
          <p:nvPr>
            <p:ph type="body" sz="quarter" idx="12"/>
          </p:nvPr>
        </p:nvSpPr>
        <p:spPr/>
        <p:txBody>
          <a:bodyPr/>
          <a:lstStyle/>
          <a:p>
            <a:r>
              <a:rPr lang="en-US" dirty="0"/>
              <a:t>4:3</a:t>
            </a:r>
          </a:p>
        </p:txBody>
      </p:sp>
      <p:sp>
        <p:nvSpPr>
          <p:cNvPr id="4" name="Title 3"/>
          <p:cNvSpPr>
            <a:spLocks noGrp="1"/>
          </p:cNvSpPr>
          <p:nvPr>
            <p:ph type="title"/>
          </p:nvPr>
        </p:nvSpPr>
        <p:spPr/>
        <p:txBody>
          <a:bodyPr/>
          <a:lstStyle/>
          <a:p>
            <a:r>
              <a:rPr lang="en-US" dirty="0"/>
              <a:t>Even if our gospel is veiled, it is veiled to those who are perishing</a:t>
            </a:r>
          </a:p>
        </p:txBody>
      </p:sp>
    </p:spTree>
    <p:extLst>
      <p:ext uri="{BB962C8B-B14F-4D97-AF65-F5344CB8AC3E}">
        <p14:creationId xmlns:p14="http://schemas.microsoft.com/office/powerpoint/2010/main" val="2699396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jar, ceramic ware&#10;&#10;Description automatically generated">
            <a:extLst>
              <a:ext uri="{FF2B5EF4-FFF2-40B4-BE49-F238E27FC236}">
                <a16:creationId xmlns:a16="http://schemas.microsoft.com/office/drawing/2014/main" id="{56102DDD-AD36-48F5-89C0-11AEB1D8B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1084" y="0"/>
            <a:ext cx="10085832" cy="10287000"/>
          </a:xfrm>
          <a:prstGeom prst="rect">
            <a:avLst/>
          </a:prstGeom>
        </p:spPr>
      </p:pic>
      <p:sp>
        <p:nvSpPr>
          <p:cNvPr id="2" name="Text Placeholder 1"/>
          <p:cNvSpPr>
            <a:spLocks noGrp="1"/>
          </p:cNvSpPr>
          <p:nvPr>
            <p:ph type="body" sz="quarter" idx="10"/>
          </p:nvPr>
        </p:nvSpPr>
        <p:spPr/>
        <p:txBody>
          <a:bodyPr/>
          <a:lstStyle/>
          <a:p>
            <a:r>
              <a:rPr lang="en-US" dirty="0"/>
              <a:t>Etruscan storage jar depicting the blinding of Polyphemos, circa 650 BC</a:t>
            </a:r>
          </a:p>
        </p:txBody>
      </p:sp>
      <p:sp>
        <p:nvSpPr>
          <p:cNvPr id="3" name="Text Placeholder 2"/>
          <p:cNvSpPr>
            <a:spLocks noGrp="1"/>
          </p:cNvSpPr>
          <p:nvPr>
            <p:ph type="body" sz="quarter" idx="12"/>
          </p:nvPr>
        </p:nvSpPr>
        <p:spPr/>
        <p:txBody>
          <a:bodyPr/>
          <a:lstStyle/>
          <a:p>
            <a:r>
              <a:rPr lang="en-US" dirty="0"/>
              <a:t>4:4</a:t>
            </a:r>
          </a:p>
        </p:txBody>
      </p:sp>
      <p:sp>
        <p:nvSpPr>
          <p:cNvPr id="4" name="Title 3"/>
          <p:cNvSpPr>
            <a:spLocks noGrp="1"/>
          </p:cNvSpPr>
          <p:nvPr>
            <p:ph type="title"/>
          </p:nvPr>
        </p:nvSpPr>
        <p:spPr/>
        <p:txBody>
          <a:bodyPr/>
          <a:lstStyle/>
          <a:p>
            <a:r>
              <a:rPr lang="en-US" dirty="0"/>
              <a:t>The god of this world has blinded the minds of unbelievers</a:t>
            </a:r>
          </a:p>
        </p:txBody>
      </p:sp>
    </p:spTree>
    <p:extLst>
      <p:ext uri="{BB962C8B-B14F-4D97-AF65-F5344CB8AC3E}">
        <p14:creationId xmlns:p14="http://schemas.microsoft.com/office/powerpoint/2010/main" val="1579842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able, cup, vase, sitting&#10;&#10;Description automatically generated">
            <a:extLst>
              <a:ext uri="{FF2B5EF4-FFF2-40B4-BE49-F238E27FC236}">
                <a16:creationId xmlns:a16="http://schemas.microsoft.com/office/drawing/2014/main" id="{4F1873DA-6467-6A45-93CC-4DECB72139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74295"/>
            <a:ext cx="13716000" cy="10138410"/>
          </a:xfrm>
          <a:prstGeom prst="rect">
            <a:avLst/>
          </a:prstGeom>
        </p:spPr>
      </p:pic>
      <p:sp>
        <p:nvSpPr>
          <p:cNvPr id="2" name="Text Placeholder 1"/>
          <p:cNvSpPr>
            <a:spLocks noGrp="1"/>
          </p:cNvSpPr>
          <p:nvPr>
            <p:ph type="body" sz="quarter" idx="10"/>
          </p:nvPr>
        </p:nvSpPr>
        <p:spPr/>
        <p:txBody>
          <a:bodyPr/>
          <a:lstStyle/>
          <a:p>
            <a:r>
              <a:rPr lang="en-US" dirty="0"/>
              <a:t>Etruscan storage jar depicting the blinding of Polyphemos, circa 650 BC</a:t>
            </a:r>
          </a:p>
        </p:txBody>
      </p:sp>
      <p:sp>
        <p:nvSpPr>
          <p:cNvPr id="3" name="Text Placeholder 2"/>
          <p:cNvSpPr>
            <a:spLocks noGrp="1"/>
          </p:cNvSpPr>
          <p:nvPr>
            <p:ph type="body" sz="quarter" idx="12"/>
          </p:nvPr>
        </p:nvSpPr>
        <p:spPr/>
        <p:txBody>
          <a:bodyPr/>
          <a:lstStyle/>
          <a:p>
            <a:r>
              <a:rPr lang="en-US" dirty="0"/>
              <a:t>4:4</a:t>
            </a:r>
          </a:p>
        </p:txBody>
      </p:sp>
      <p:sp>
        <p:nvSpPr>
          <p:cNvPr id="4" name="Title 3"/>
          <p:cNvSpPr>
            <a:spLocks noGrp="1"/>
          </p:cNvSpPr>
          <p:nvPr>
            <p:ph type="title"/>
          </p:nvPr>
        </p:nvSpPr>
        <p:spPr/>
        <p:txBody>
          <a:bodyPr/>
          <a:lstStyle/>
          <a:p>
            <a:r>
              <a:rPr lang="en-US" dirty="0"/>
              <a:t>The god of this world has blinded the minds of unbelievers</a:t>
            </a:r>
          </a:p>
        </p:txBody>
      </p:sp>
    </p:spTree>
    <p:extLst>
      <p:ext uri="{BB962C8B-B14F-4D97-AF65-F5344CB8AC3E}">
        <p14:creationId xmlns:p14="http://schemas.microsoft.com/office/powerpoint/2010/main" val="285939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building, person, old&#10;&#10;Description automatically generated">
            <a:extLst>
              <a:ext uri="{FF2B5EF4-FFF2-40B4-BE49-F238E27FC236}">
                <a16:creationId xmlns:a16="http://schemas.microsoft.com/office/drawing/2014/main" id="{5AB536A7-5E7A-4018-AB41-32F7E0C73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216" y="0"/>
            <a:ext cx="14831568" cy="10287000"/>
          </a:xfrm>
          <a:prstGeom prst="rect">
            <a:avLst/>
          </a:prstGeom>
        </p:spPr>
      </p:pic>
      <p:sp>
        <p:nvSpPr>
          <p:cNvPr id="2" name="Text Placeholder 1"/>
          <p:cNvSpPr>
            <a:spLocks noGrp="1"/>
          </p:cNvSpPr>
          <p:nvPr>
            <p:ph type="body" sz="quarter" idx="10"/>
          </p:nvPr>
        </p:nvSpPr>
        <p:spPr/>
        <p:txBody>
          <a:bodyPr/>
          <a:lstStyle/>
          <a:p>
            <a:r>
              <a:rPr lang="en-US" dirty="0"/>
              <a:t>Young girl leading a blind man at Scots Mission Hospital, Tiberias, circa 1935</a:t>
            </a:r>
          </a:p>
        </p:txBody>
      </p:sp>
      <p:sp>
        <p:nvSpPr>
          <p:cNvPr id="8" name="Text Placeholder 2"/>
          <p:cNvSpPr>
            <a:spLocks noGrp="1"/>
          </p:cNvSpPr>
          <p:nvPr>
            <p:ph type="body" sz="quarter" idx="12"/>
          </p:nvPr>
        </p:nvSpPr>
        <p:spPr/>
        <p:txBody>
          <a:bodyPr/>
          <a:lstStyle/>
          <a:p>
            <a:r>
              <a:rPr lang="en-US" dirty="0"/>
              <a:t>4:4</a:t>
            </a:r>
          </a:p>
        </p:txBody>
      </p:sp>
      <p:sp>
        <p:nvSpPr>
          <p:cNvPr id="9" name="Title 3"/>
          <p:cNvSpPr>
            <a:spLocks noGrp="1"/>
          </p:cNvSpPr>
          <p:nvPr>
            <p:ph type="title"/>
          </p:nvPr>
        </p:nvSpPr>
        <p:spPr/>
        <p:txBody>
          <a:bodyPr/>
          <a:lstStyle/>
          <a:p>
            <a:r>
              <a:rPr lang="en-US" dirty="0"/>
              <a:t>The god of this world has blinded the minds of unbelievers</a:t>
            </a:r>
          </a:p>
        </p:txBody>
      </p:sp>
    </p:spTree>
    <p:extLst>
      <p:ext uri="{BB962C8B-B14F-4D97-AF65-F5344CB8AC3E}">
        <p14:creationId xmlns:p14="http://schemas.microsoft.com/office/powerpoint/2010/main" val="812398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ont&#10;&#10;Description automatically generated">
            <a:extLst>
              <a:ext uri="{FF2B5EF4-FFF2-40B4-BE49-F238E27FC236}">
                <a16:creationId xmlns:a16="http://schemas.microsoft.com/office/drawing/2014/main" id="{FE916775-616D-5C05-FA25-49D37E31F6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6364"/>
            <a:ext cx="18288000" cy="9034272"/>
          </a:xfrm>
          <a:prstGeom prst="rect">
            <a:avLst/>
          </a:prstGeom>
        </p:spPr>
      </p:pic>
      <p:sp>
        <p:nvSpPr>
          <p:cNvPr id="2" name="Text Placeholder 1"/>
          <p:cNvSpPr>
            <a:spLocks noGrp="1"/>
          </p:cNvSpPr>
          <p:nvPr>
            <p:ph type="body" sz="quarter" idx="10"/>
          </p:nvPr>
        </p:nvSpPr>
        <p:spPr/>
        <p:txBody>
          <a:bodyPr/>
          <a:lstStyle/>
          <a:p>
            <a:r>
              <a:rPr lang="en-US" dirty="0"/>
              <a:t>Greek inscription from a Byzantine church at Shiloh</a:t>
            </a:r>
          </a:p>
        </p:txBody>
      </p:sp>
      <p:sp>
        <p:nvSpPr>
          <p:cNvPr id="3" name="Text Placeholder 2"/>
          <p:cNvSpPr>
            <a:spLocks noGrp="1"/>
          </p:cNvSpPr>
          <p:nvPr>
            <p:ph type="body" sz="quarter" idx="12"/>
          </p:nvPr>
        </p:nvSpPr>
        <p:spPr/>
        <p:txBody>
          <a:bodyPr/>
          <a:lstStyle/>
          <a:p>
            <a:r>
              <a:rPr lang="en-US" dirty="0"/>
              <a:t>4:5</a:t>
            </a:r>
          </a:p>
        </p:txBody>
      </p:sp>
      <p:sp>
        <p:nvSpPr>
          <p:cNvPr id="4" name="Title 3"/>
          <p:cNvSpPr>
            <a:spLocks noGrp="1"/>
          </p:cNvSpPr>
          <p:nvPr>
            <p:ph type="title"/>
          </p:nvPr>
        </p:nvSpPr>
        <p:spPr/>
        <p:txBody>
          <a:bodyPr/>
          <a:lstStyle/>
          <a:p>
            <a:r>
              <a:rPr lang="en-US" dirty="0"/>
              <a:t>We do not preach ourselves but Christ Jesus as Lord</a:t>
            </a:r>
          </a:p>
        </p:txBody>
      </p:sp>
    </p:spTree>
    <p:extLst>
      <p:ext uri="{BB962C8B-B14F-4D97-AF65-F5344CB8AC3E}">
        <p14:creationId xmlns:p14="http://schemas.microsoft.com/office/powerpoint/2010/main" val="3659678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820D640-8DAE-AEAF-5724-3D364845F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Funerary altar with depiction of slave boys, mid-1st century AD</a:t>
            </a:r>
          </a:p>
        </p:txBody>
      </p:sp>
      <p:sp>
        <p:nvSpPr>
          <p:cNvPr id="3" name="Text Placeholder 2"/>
          <p:cNvSpPr>
            <a:spLocks noGrp="1"/>
          </p:cNvSpPr>
          <p:nvPr>
            <p:ph type="body" sz="quarter" idx="12"/>
          </p:nvPr>
        </p:nvSpPr>
        <p:spPr/>
        <p:txBody>
          <a:bodyPr/>
          <a:lstStyle/>
          <a:p>
            <a:r>
              <a:rPr lang="en-US" dirty="0"/>
              <a:t>4:5</a:t>
            </a:r>
          </a:p>
        </p:txBody>
      </p:sp>
      <p:sp>
        <p:nvSpPr>
          <p:cNvPr id="4" name="Title 3"/>
          <p:cNvSpPr>
            <a:spLocks noGrp="1"/>
          </p:cNvSpPr>
          <p:nvPr>
            <p:ph type="title"/>
          </p:nvPr>
        </p:nvSpPr>
        <p:spPr/>
        <p:txBody>
          <a:bodyPr/>
          <a:lstStyle/>
          <a:p>
            <a:r>
              <a:rPr lang="en-US" dirty="0"/>
              <a:t>And we ourselves are your slaves for the sake of Jesus</a:t>
            </a:r>
          </a:p>
        </p:txBody>
      </p:sp>
    </p:spTree>
    <p:extLst>
      <p:ext uri="{BB962C8B-B14F-4D97-AF65-F5344CB8AC3E}">
        <p14:creationId xmlns:p14="http://schemas.microsoft.com/office/powerpoint/2010/main" val="1482287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498D00-3E9B-FBE2-F855-4E5B3988B2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1245" y="553998"/>
            <a:ext cx="9225510" cy="9225510"/>
          </a:xfrm>
          <a:prstGeom prst="rect">
            <a:avLst/>
          </a:prstGeom>
        </p:spPr>
      </p:pic>
      <p:sp>
        <p:nvSpPr>
          <p:cNvPr id="2" name="Text Placeholder 1"/>
          <p:cNvSpPr>
            <a:spLocks noGrp="1"/>
          </p:cNvSpPr>
          <p:nvPr>
            <p:ph type="body" sz="quarter" idx="10"/>
          </p:nvPr>
        </p:nvSpPr>
        <p:spPr/>
        <p:txBody>
          <a:bodyPr/>
          <a:lstStyle/>
          <a:p>
            <a:r>
              <a:rPr lang="en-US" dirty="0"/>
              <a:t>Artist’s logarithmic scale conception of the observable universe, by Pablo Carlos </a:t>
            </a:r>
            <a:r>
              <a:rPr lang="en-US" dirty="0" err="1"/>
              <a:t>Budassi</a:t>
            </a:r>
            <a:endParaRPr lang="en-US" dirty="0"/>
          </a:p>
        </p:txBody>
      </p:sp>
      <p:sp>
        <p:nvSpPr>
          <p:cNvPr id="3" name="Text Placeholder 2"/>
          <p:cNvSpPr>
            <a:spLocks noGrp="1"/>
          </p:cNvSpPr>
          <p:nvPr>
            <p:ph type="body" sz="quarter" idx="12"/>
          </p:nvPr>
        </p:nvSpPr>
        <p:spPr/>
        <p:txBody>
          <a:bodyPr/>
          <a:lstStyle/>
          <a:p>
            <a:r>
              <a:rPr lang="en-US" dirty="0"/>
              <a:t>4:6</a:t>
            </a:r>
          </a:p>
        </p:txBody>
      </p:sp>
      <p:sp>
        <p:nvSpPr>
          <p:cNvPr id="4" name="Title 3"/>
          <p:cNvSpPr>
            <a:spLocks noGrp="1"/>
          </p:cNvSpPr>
          <p:nvPr>
            <p:ph type="title"/>
          </p:nvPr>
        </p:nvSpPr>
        <p:spPr/>
        <p:txBody>
          <a:bodyPr/>
          <a:lstStyle/>
          <a:p>
            <a:r>
              <a:rPr lang="en-US" dirty="0"/>
              <a:t>Because God, who said, “Light shall shine out of darkness”</a:t>
            </a:r>
          </a:p>
        </p:txBody>
      </p:sp>
    </p:spTree>
    <p:extLst>
      <p:ext uri="{BB962C8B-B14F-4D97-AF65-F5344CB8AC3E}">
        <p14:creationId xmlns:p14="http://schemas.microsoft.com/office/powerpoint/2010/main" val="996334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book, handwriting, brown&#10;&#10;Description automatically generated">
            <a:extLst>
              <a:ext uri="{FF2B5EF4-FFF2-40B4-BE49-F238E27FC236}">
                <a16:creationId xmlns:a16="http://schemas.microsoft.com/office/drawing/2014/main" id="{3DA68B38-95CA-BACC-1520-F6F8ACBE6A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Torah scroll with Genesis 1:3</a:t>
            </a:r>
          </a:p>
        </p:txBody>
      </p:sp>
      <p:sp>
        <p:nvSpPr>
          <p:cNvPr id="3" name="Text Placeholder 2"/>
          <p:cNvSpPr>
            <a:spLocks noGrp="1"/>
          </p:cNvSpPr>
          <p:nvPr>
            <p:ph type="body" sz="quarter" idx="12"/>
          </p:nvPr>
        </p:nvSpPr>
        <p:spPr/>
        <p:txBody>
          <a:bodyPr/>
          <a:lstStyle/>
          <a:p>
            <a:r>
              <a:rPr lang="en-US" dirty="0"/>
              <a:t>4:6</a:t>
            </a:r>
          </a:p>
        </p:txBody>
      </p:sp>
      <p:sp>
        <p:nvSpPr>
          <p:cNvPr id="10" name="Title 9">
            <a:extLst>
              <a:ext uri="{FF2B5EF4-FFF2-40B4-BE49-F238E27FC236}">
                <a16:creationId xmlns:a16="http://schemas.microsoft.com/office/drawing/2014/main" id="{9742996B-2D4D-4391-A06D-ABFDF4E481DF}"/>
              </a:ext>
            </a:extLst>
          </p:cNvPr>
          <p:cNvSpPr>
            <a:spLocks noGrp="1"/>
          </p:cNvSpPr>
          <p:nvPr>
            <p:ph type="title"/>
          </p:nvPr>
        </p:nvSpPr>
        <p:spPr/>
        <p:txBody>
          <a:bodyPr/>
          <a:lstStyle/>
          <a:p>
            <a:r>
              <a:rPr lang="en-US" dirty="0"/>
              <a:t>Because God, who said, “Light shall shine out of darkness”</a:t>
            </a:r>
          </a:p>
        </p:txBody>
      </p:sp>
      <p:sp>
        <p:nvSpPr>
          <p:cNvPr id="7" name="Rectangle 6"/>
          <p:cNvSpPr/>
          <p:nvPr/>
        </p:nvSpPr>
        <p:spPr>
          <a:xfrm>
            <a:off x="8805333" y="4354041"/>
            <a:ext cx="5435600" cy="789460"/>
          </a:xfrm>
          <a:prstGeom prst="rect">
            <a:avLst/>
          </a:prstGeom>
          <a:noFill/>
          <a:ln w="50800">
            <a:solidFill>
              <a:srgbClr val="FEFFFF"/>
            </a:solidFill>
          </a:ln>
          <a:effectLst>
            <a:glow rad="50800">
              <a:srgbClr val="010000">
                <a:alpha val="6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50"/>
          </a:p>
        </p:txBody>
      </p:sp>
      <p:sp>
        <p:nvSpPr>
          <p:cNvPr id="8" name="Rectangle 7"/>
          <p:cNvSpPr/>
          <p:nvPr/>
        </p:nvSpPr>
        <p:spPr>
          <a:xfrm>
            <a:off x="8520945" y="5464627"/>
            <a:ext cx="6400800" cy="1077218"/>
          </a:xfrm>
          <a:prstGeom prst="rect">
            <a:avLst/>
          </a:prstGeom>
        </p:spPr>
        <p:txBody>
          <a:bodyPr wrap="square">
            <a:spAutoFit/>
          </a:bodyPr>
          <a:lstStyle/>
          <a:p>
            <a:r>
              <a:rPr lang="en-US" sz="3200" dirty="0">
                <a:solidFill>
                  <a:srgbClr val="FFFFFF"/>
                </a:solidFill>
                <a:effectLst>
                  <a:glow rad="76200">
                    <a:srgbClr val="010000"/>
                  </a:glow>
                </a:effectLst>
              </a:rPr>
              <a:t>“Then God said, ‘Let there be light,’ and there was light.’”</a:t>
            </a:r>
          </a:p>
        </p:txBody>
      </p:sp>
    </p:spTree>
    <p:extLst>
      <p:ext uri="{BB962C8B-B14F-4D97-AF65-F5344CB8AC3E}">
        <p14:creationId xmlns:p14="http://schemas.microsoft.com/office/powerpoint/2010/main" val="2095192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A5748-CF00-0706-7D3C-C7AAC59A46C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8F04610-FDEA-1B36-9248-8587BE747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itle 4">
            <a:extLst>
              <a:ext uri="{FF2B5EF4-FFF2-40B4-BE49-F238E27FC236}">
                <a16:creationId xmlns:a16="http://schemas.microsoft.com/office/drawing/2014/main" id="{86D7FF2C-327D-4797-0DE9-F02BBB34327C}"/>
              </a:ext>
            </a:extLst>
          </p:cNvPr>
          <p:cNvSpPr>
            <a:spLocks noGrp="1"/>
          </p:cNvSpPr>
          <p:nvPr>
            <p:ph type="title"/>
          </p:nvPr>
        </p:nvSpPr>
        <p:spPr>
          <a:xfrm>
            <a:off x="0" y="5413248"/>
            <a:ext cx="18288000" cy="877824"/>
          </a:xfrm>
        </p:spPr>
        <p:txBody>
          <a:bodyPr/>
          <a:lstStyle/>
          <a:p>
            <a:r>
              <a:rPr lang="en-US" dirty="0"/>
              <a:t>2 Corinthians 4</a:t>
            </a:r>
          </a:p>
        </p:txBody>
      </p:sp>
      <p:pic>
        <p:nvPicPr>
          <p:cNvPr id="4" name="Picture 3">
            <a:extLst>
              <a:ext uri="{FF2B5EF4-FFF2-40B4-BE49-F238E27FC236}">
                <a16:creationId xmlns:a16="http://schemas.microsoft.com/office/drawing/2014/main" id="{27FB0AEE-B340-5ABC-0803-EBD31B08C4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260" y="6605669"/>
            <a:ext cx="7269480" cy="408758"/>
          </a:xfrm>
          <a:prstGeom prst="rect">
            <a:avLst/>
          </a:prstGeom>
        </p:spPr>
      </p:pic>
      <p:sp>
        <p:nvSpPr>
          <p:cNvPr id="2" name="Title 4">
            <a:extLst>
              <a:ext uri="{FF2B5EF4-FFF2-40B4-BE49-F238E27FC236}">
                <a16:creationId xmlns:a16="http://schemas.microsoft.com/office/drawing/2014/main" id="{29BF82C2-2639-D44A-B552-02F5AC7305B1}"/>
              </a:ext>
            </a:extLst>
          </p:cNvPr>
          <p:cNvSpPr txBox="1">
            <a:spLocks/>
          </p:cNvSpPr>
          <p:nvPr/>
        </p:nvSpPr>
        <p:spPr>
          <a:xfrm>
            <a:off x="3383280" y="1712544"/>
            <a:ext cx="11094720" cy="7469556"/>
          </a:xfrm>
          <a:prstGeom prst="rect">
            <a:avLst/>
          </a:prstGeom>
          <a:solidFill>
            <a:srgbClr val="010000"/>
          </a:solidFill>
        </p:spPr>
        <p:txBody>
          <a:bodyPr vert="horz" lIns="91440" tIns="45720" rIns="91440" bIns="45720" rtlCol="0" anchor="ctr" anchorCtr="0">
            <a:noAutofit/>
          </a:bodyPr>
          <a:lstStyle>
            <a:lvl1pPr marL="0" algn="ctr" defTabSz="914400" rtl="0" eaLnBrk="1" fontAlgn="base" latinLnBrk="0" hangingPunct="1">
              <a:spcBef>
                <a:spcPct val="0"/>
              </a:spcBef>
              <a:spcAft>
                <a:spcPct val="0"/>
              </a:spcAft>
              <a:buNone/>
              <a:defRPr lang="en-US" sz="2800" b="1" i="0" kern="1200" cap="all" spc="300" baseline="0" dirty="0">
                <a:solidFill>
                  <a:srgbClr val="FEFFFF"/>
                </a:solidFill>
                <a:latin typeface="+mj-lt"/>
                <a:ea typeface="+mj-ea"/>
                <a:cs typeface="Calibri" panose="020F0502020204030204" pitchFamily="34" charset="0"/>
              </a:defRPr>
            </a:lvl1pPr>
          </a:lstStyle>
          <a:p>
            <a:r>
              <a:rPr lang="en-US" sz="3200" b="0" cap="none" spc="0" dirty="0"/>
              <a:t>This is a free sample of the 2 Corinthians 4 presentation from the Photo Companion to the Bible. To purchase the full volume, visit https://www.bibleplaces.com/2corinthians/</a:t>
            </a:r>
            <a:br>
              <a:rPr lang="en-US" sz="3200" b="0" cap="none" spc="0" dirty="0"/>
            </a:br>
            <a:br>
              <a:rPr lang="en-US" sz="3200" b="0" cap="none" spc="0" dirty="0"/>
            </a:br>
            <a:r>
              <a:rPr lang="en-US" sz="3200" b="0" cap="none" spc="0" dirty="0"/>
              <a:t>The Photo Companion to the Bible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br>
              <a:rPr lang="en-US" sz="3200" b="0" cap="none" spc="0" dirty="0"/>
            </a:br>
            <a:br>
              <a:rPr lang="en-US" sz="3200" b="0" cap="none" spc="0" dirty="0"/>
            </a:br>
            <a:r>
              <a:rPr lang="en-US" sz="3200" b="0" cap="none" spc="0" dirty="0"/>
              <a:t>For more details (for this and every slide), see the Notes section below.</a:t>
            </a:r>
            <a:br>
              <a:rPr lang="en-US" sz="3200" b="0" cap="none" spc="0" dirty="0"/>
            </a:br>
            <a:br>
              <a:rPr lang="en-US" sz="3200" b="0" cap="none" spc="0" dirty="0"/>
            </a:br>
            <a:endParaRPr lang="en-US" sz="3200" b="0" cap="none" spc="0" dirty="0"/>
          </a:p>
        </p:txBody>
      </p:sp>
      <p:sp>
        <p:nvSpPr>
          <p:cNvPr id="3" name="Arrow: Right 2">
            <a:extLst>
              <a:ext uri="{FF2B5EF4-FFF2-40B4-BE49-F238E27FC236}">
                <a16:creationId xmlns:a16="http://schemas.microsoft.com/office/drawing/2014/main" id="{A4CAE616-E121-BD3B-0EB8-FDC847400EC3}"/>
              </a:ext>
            </a:extLst>
          </p:cNvPr>
          <p:cNvSpPr/>
          <p:nvPr/>
        </p:nvSpPr>
        <p:spPr>
          <a:xfrm rot="5400000">
            <a:off x="8636000" y="8191661"/>
            <a:ext cx="589280" cy="454518"/>
          </a:xfrm>
          <a:prstGeom prst="rightArrow">
            <a:avLst/>
          </a:prstGeom>
          <a:noFill/>
          <a:ln w="50800">
            <a:solidFill>
              <a:srgbClr val="41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0629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6E4BA1-C6A5-E286-983D-BEE731E6B4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Church of the Holy Sepulcher Edicule with light shining down</a:t>
            </a:r>
          </a:p>
        </p:txBody>
      </p:sp>
      <p:sp>
        <p:nvSpPr>
          <p:cNvPr id="3" name="Text Placeholder 2"/>
          <p:cNvSpPr>
            <a:spLocks noGrp="1"/>
          </p:cNvSpPr>
          <p:nvPr>
            <p:ph type="body" sz="quarter" idx="12"/>
          </p:nvPr>
        </p:nvSpPr>
        <p:spPr/>
        <p:txBody>
          <a:bodyPr/>
          <a:lstStyle/>
          <a:p>
            <a:r>
              <a:rPr lang="en-US" dirty="0"/>
              <a:t>4:6</a:t>
            </a:r>
          </a:p>
        </p:txBody>
      </p:sp>
      <p:sp>
        <p:nvSpPr>
          <p:cNvPr id="4" name="Title 3"/>
          <p:cNvSpPr>
            <a:spLocks noGrp="1"/>
          </p:cNvSpPr>
          <p:nvPr>
            <p:ph type="title"/>
          </p:nvPr>
        </p:nvSpPr>
        <p:spPr/>
        <p:txBody>
          <a:bodyPr/>
          <a:lstStyle/>
          <a:p>
            <a:r>
              <a:rPr lang="en-US" dirty="0"/>
              <a:t>The one who has shone in our hearts the light of the knowledge of the glory of God</a:t>
            </a:r>
          </a:p>
        </p:txBody>
      </p:sp>
    </p:spTree>
    <p:extLst>
      <p:ext uri="{BB962C8B-B14F-4D97-AF65-F5344CB8AC3E}">
        <p14:creationId xmlns:p14="http://schemas.microsoft.com/office/powerpoint/2010/main" val="489370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rock, outdoor, plant, grass&#10;&#10;Description automatically generated">
            <a:extLst>
              <a:ext uri="{FF2B5EF4-FFF2-40B4-BE49-F238E27FC236}">
                <a16:creationId xmlns:a16="http://schemas.microsoft.com/office/drawing/2014/main" id="{44B33A68-498E-4C59-71B0-2F8EC1475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Large clay storage jar in the Corinth commercial agora</a:t>
            </a:r>
          </a:p>
        </p:txBody>
      </p:sp>
      <p:sp>
        <p:nvSpPr>
          <p:cNvPr id="3" name="Text Placeholder 2"/>
          <p:cNvSpPr>
            <a:spLocks noGrp="1"/>
          </p:cNvSpPr>
          <p:nvPr>
            <p:ph type="body" sz="quarter" idx="12"/>
          </p:nvPr>
        </p:nvSpPr>
        <p:spPr/>
        <p:txBody>
          <a:bodyPr/>
          <a:lstStyle/>
          <a:p>
            <a:r>
              <a:rPr lang="en-US" dirty="0"/>
              <a:t>4:7</a:t>
            </a:r>
          </a:p>
        </p:txBody>
      </p:sp>
      <p:sp>
        <p:nvSpPr>
          <p:cNvPr id="4" name="Title 3"/>
          <p:cNvSpPr>
            <a:spLocks noGrp="1"/>
          </p:cNvSpPr>
          <p:nvPr>
            <p:ph type="title"/>
          </p:nvPr>
        </p:nvSpPr>
        <p:spPr/>
        <p:txBody>
          <a:bodyPr/>
          <a:lstStyle/>
          <a:p>
            <a:r>
              <a:rPr lang="en-US" dirty="0"/>
              <a:t>But we have this treasure in clay jars</a:t>
            </a:r>
          </a:p>
        </p:txBody>
      </p:sp>
    </p:spTree>
    <p:extLst>
      <p:ext uri="{BB962C8B-B14F-4D97-AF65-F5344CB8AC3E}">
        <p14:creationId xmlns:p14="http://schemas.microsoft.com/office/powerpoint/2010/main" val="1702301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jar, stone&#10;&#10;Description automatically generated">
            <a:extLst>
              <a:ext uri="{FF2B5EF4-FFF2-40B4-BE49-F238E27FC236}">
                <a16:creationId xmlns:a16="http://schemas.microsoft.com/office/drawing/2014/main" id="{2E58A703-C65B-41A1-B3A5-FC3056937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3640" y="0"/>
            <a:ext cx="5760720" cy="10287000"/>
          </a:xfrm>
          <a:prstGeom prst="rect">
            <a:avLst/>
          </a:prstGeom>
        </p:spPr>
      </p:pic>
      <p:sp>
        <p:nvSpPr>
          <p:cNvPr id="2" name="Text Placeholder 1"/>
          <p:cNvSpPr>
            <a:spLocks noGrp="1"/>
          </p:cNvSpPr>
          <p:nvPr>
            <p:ph type="body" sz="quarter" idx="10"/>
          </p:nvPr>
        </p:nvSpPr>
        <p:spPr/>
        <p:txBody>
          <a:bodyPr/>
          <a:lstStyle/>
          <a:p>
            <a:r>
              <a:rPr lang="en-US" dirty="0"/>
              <a:t>Scroll jar from Qumran Cave 1</a:t>
            </a:r>
          </a:p>
        </p:txBody>
      </p:sp>
      <p:sp>
        <p:nvSpPr>
          <p:cNvPr id="3" name="Text Placeholder 2"/>
          <p:cNvSpPr>
            <a:spLocks noGrp="1"/>
          </p:cNvSpPr>
          <p:nvPr>
            <p:ph type="body" sz="quarter" idx="12"/>
          </p:nvPr>
        </p:nvSpPr>
        <p:spPr/>
        <p:txBody>
          <a:bodyPr/>
          <a:lstStyle/>
          <a:p>
            <a:r>
              <a:rPr lang="en-US" dirty="0"/>
              <a:t>4:7</a:t>
            </a:r>
          </a:p>
        </p:txBody>
      </p:sp>
      <p:sp>
        <p:nvSpPr>
          <p:cNvPr id="4" name="Title 3"/>
          <p:cNvSpPr>
            <a:spLocks noGrp="1"/>
          </p:cNvSpPr>
          <p:nvPr>
            <p:ph type="title"/>
          </p:nvPr>
        </p:nvSpPr>
        <p:spPr/>
        <p:txBody>
          <a:bodyPr/>
          <a:lstStyle/>
          <a:p>
            <a:r>
              <a:rPr lang="en-US" dirty="0"/>
              <a:t>But we have this treasure in clay jars</a:t>
            </a:r>
          </a:p>
        </p:txBody>
      </p:sp>
    </p:spTree>
    <p:extLst>
      <p:ext uri="{BB962C8B-B14F-4D97-AF65-F5344CB8AC3E}">
        <p14:creationId xmlns:p14="http://schemas.microsoft.com/office/powerpoint/2010/main" val="28306846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AA4A9B-83CB-ABF7-7315-6474815C4E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2" y="2295"/>
            <a:ext cx="18292082" cy="10284705"/>
          </a:xfrm>
          <a:prstGeom prst="rect">
            <a:avLst/>
          </a:prstGeom>
        </p:spPr>
      </p:pic>
      <p:sp>
        <p:nvSpPr>
          <p:cNvPr id="2" name="Text Placeholder 1"/>
          <p:cNvSpPr>
            <a:spLocks noGrp="1"/>
          </p:cNvSpPr>
          <p:nvPr>
            <p:ph type="body" sz="quarter" idx="10"/>
          </p:nvPr>
        </p:nvSpPr>
        <p:spPr/>
        <p:txBody>
          <a:bodyPr/>
          <a:lstStyle/>
          <a:p>
            <a:r>
              <a:rPr lang="en-US" dirty="0"/>
              <a:t>Tyrian shekel hoard from Mount Carmel, 1st century AD</a:t>
            </a:r>
          </a:p>
        </p:txBody>
      </p:sp>
      <p:sp>
        <p:nvSpPr>
          <p:cNvPr id="10" name="Text Placeholder 2"/>
          <p:cNvSpPr>
            <a:spLocks noGrp="1"/>
          </p:cNvSpPr>
          <p:nvPr>
            <p:ph type="body" sz="quarter" idx="12"/>
          </p:nvPr>
        </p:nvSpPr>
        <p:spPr/>
        <p:txBody>
          <a:bodyPr/>
          <a:lstStyle/>
          <a:p>
            <a:r>
              <a:rPr lang="en-US" dirty="0"/>
              <a:t>4:7</a:t>
            </a:r>
          </a:p>
        </p:txBody>
      </p:sp>
      <p:sp>
        <p:nvSpPr>
          <p:cNvPr id="11" name="Title 3"/>
          <p:cNvSpPr>
            <a:spLocks noGrp="1"/>
          </p:cNvSpPr>
          <p:nvPr>
            <p:ph type="title"/>
          </p:nvPr>
        </p:nvSpPr>
        <p:spPr/>
        <p:txBody>
          <a:bodyPr/>
          <a:lstStyle/>
          <a:p>
            <a:r>
              <a:rPr lang="en-US" dirty="0"/>
              <a:t>But we have this treasure in clay jars</a:t>
            </a:r>
          </a:p>
        </p:txBody>
      </p:sp>
    </p:spTree>
    <p:extLst>
      <p:ext uri="{BB962C8B-B14F-4D97-AF65-F5344CB8AC3E}">
        <p14:creationId xmlns:p14="http://schemas.microsoft.com/office/powerpoint/2010/main" val="1888858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wall, counter, several&#10;&#10;Description automatically generated">
            <a:extLst>
              <a:ext uri="{FF2B5EF4-FFF2-40B4-BE49-F238E27FC236}">
                <a16:creationId xmlns:a16="http://schemas.microsoft.com/office/drawing/2014/main" id="{4ABAB4A9-2E0B-45AF-BBB3-C0C16D8100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5888" y="0"/>
            <a:ext cx="10936224" cy="10287000"/>
          </a:xfrm>
          <a:prstGeom prst="rect">
            <a:avLst/>
          </a:prstGeom>
        </p:spPr>
      </p:pic>
      <p:sp>
        <p:nvSpPr>
          <p:cNvPr id="2" name="Text Placeholder 1"/>
          <p:cNvSpPr>
            <a:spLocks noGrp="1"/>
          </p:cNvSpPr>
          <p:nvPr>
            <p:ph type="body" sz="quarter" idx="10"/>
          </p:nvPr>
        </p:nvSpPr>
        <p:spPr/>
        <p:txBody>
          <a:bodyPr/>
          <a:lstStyle/>
          <a:p>
            <a:r>
              <a:rPr lang="en-US" dirty="0"/>
              <a:t>Display of a jar and gold hoard from Eberswalde, Germany, Bronze Age (3rd–2nd millennia BC)</a:t>
            </a:r>
          </a:p>
        </p:txBody>
      </p:sp>
      <p:sp>
        <p:nvSpPr>
          <p:cNvPr id="10" name="Text Placeholder 2"/>
          <p:cNvSpPr>
            <a:spLocks noGrp="1"/>
          </p:cNvSpPr>
          <p:nvPr>
            <p:ph type="body" sz="quarter" idx="12"/>
          </p:nvPr>
        </p:nvSpPr>
        <p:spPr/>
        <p:txBody>
          <a:bodyPr/>
          <a:lstStyle/>
          <a:p>
            <a:r>
              <a:rPr lang="en-US" dirty="0"/>
              <a:t>4:7</a:t>
            </a:r>
          </a:p>
        </p:txBody>
      </p:sp>
      <p:sp>
        <p:nvSpPr>
          <p:cNvPr id="11" name="Title 3"/>
          <p:cNvSpPr>
            <a:spLocks noGrp="1"/>
          </p:cNvSpPr>
          <p:nvPr>
            <p:ph type="title"/>
          </p:nvPr>
        </p:nvSpPr>
        <p:spPr/>
        <p:txBody>
          <a:bodyPr/>
          <a:lstStyle/>
          <a:p>
            <a:r>
              <a:rPr lang="en-US" dirty="0"/>
              <a:t>But we have this treasure in clay jars</a:t>
            </a:r>
          </a:p>
        </p:txBody>
      </p:sp>
    </p:spTree>
    <p:extLst>
      <p:ext uri="{BB962C8B-B14F-4D97-AF65-F5344CB8AC3E}">
        <p14:creationId xmlns:p14="http://schemas.microsoft.com/office/powerpoint/2010/main" val="1282899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rock, chocolate&#10;&#10;Description automatically generated">
            <a:extLst>
              <a:ext uri="{FF2B5EF4-FFF2-40B4-BE49-F238E27FC236}">
                <a16:creationId xmlns:a16="http://schemas.microsoft.com/office/drawing/2014/main" id="{9FFE6226-E236-CCC3-5A2F-A8A23D91A2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2444" y="0"/>
            <a:ext cx="11183112" cy="10287000"/>
          </a:xfrm>
          <a:prstGeom prst="rect">
            <a:avLst/>
          </a:prstGeom>
        </p:spPr>
      </p:pic>
      <p:sp>
        <p:nvSpPr>
          <p:cNvPr id="2" name="Text Placeholder 1"/>
          <p:cNvSpPr>
            <a:spLocks noGrp="1"/>
          </p:cNvSpPr>
          <p:nvPr>
            <p:ph type="body" sz="quarter" idx="10"/>
          </p:nvPr>
        </p:nvSpPr>
        <p:spPr/>
        <p:txBody>
          <a:bodyPr/>
          <a:lstStyle/>
          <a:p>
            <a:r>
              <a:rPr lang="en-US" dirty="0"/>
              <a:t>Silver hoard from </a:t>
            </a:r>
            <a:r>
              <a:rPr lang="en-US" dirty="0" err="1"/>
              <a:t>En</a:t>
            </a:r>
            <a:r>
              <a:rPr lang="en-US" dirty="0"/>
              <a:t> </a:t>
            </a:r>
            <a:r>
              <a:rPr lang="en-US" dirty="0" err="1"/>
              <a:t>Gedi</a:t>
            </a:r>
            <a:r>
              <a:rPr lang="en-US" dirty="0"/>
              <a:t>, 8th–7th centuries BC</a:t>
            </a:r>
          </a:p>
        </p:txBody>
      </p:sp>
      <p:sp>
        <p:nvSpPr>
          <p:cNvPr id="10" name="Text Placeholder 2"/>
          <p:cNvSpPr>
            <a:spLocks noGrp="1"/>
          </p:cNvSpPr>
          <p:nvPr>
            <p:ph type="body" sz="quarter" idx="12"/>
          </p:nvPr>
        </p:nvSpPr>
        <p:spPr/>
        <p:txBody>
          <a:bodyPr/>
          <a:lstStyle/>
          <a:p>
            <a:r>
              <a:rPr lang="en-US" dirty="0"/>
              <a:t>4:7</a:t>
            </a:r>
          </a:p>
        </p:txBody>
      </p:sp>
      <p:sp>
        <p:nvSpPr>
          <p:cNvPr id="11" name="Title 3"/>
          <p:cNvSpPr>
            <a:spLocks noGrp="1"/>
          </p:cNvSpPr>
          <p:nvPr>
            <p:ph type="title"/>
          </p:nvPr>
        </p:nvSpPr>
        <p:spPr/>
        <p:txBody>
          <a:bodyPr/>
          <a:lstStyle/>
          <a:p>
            <a:r>
              <a:rPr lang="en-US" dirty="0"/>
              <a:t>But we have this treasure in clay jars</a:t>
            </a:r>
          </a:p>
        </p:txBody>
      </p:sp>
    </p:spTree>
    <p:extLst>
      <p:ext uri="{BB962C8B-B14F-4D97-AF65-F5344CB8AC3E}">
        <p14:creationId xmlns:p14="http://schemas.microsoft.com/office/powerpoint/2010/main" val="3536864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ound, outdoor, ruins, wall&#10;&#10;Description automatically generated">
            <a:extLst>
              <a:ext uri="{FF2B5EF4-FFF2-40B4-BE49-F238E27FC236}">
                <a16:creationId xmlns:a16="http://schemas.microsoft.com/office/drawing/2014/main" id="{11A5AA9C-E031-E3D5-AFC0-7A803B0A8B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Pots in terrace houses at Ephesus, circa 1st century AD</a:t>
            </a:r>
          </a:p>
        </p:txBody>
      </p:sp>
      <p:sp>
        <p:nvSpPr>
          <p:cNvPr id="10" name="Text Placeholder 2"/>
          <p:cNvSpPr>
            <a:spLocks noGrp="1"/>
          </p:cNvSpPr>
          <p:nvPr>
            <p:ph type="body" sz="quarter" idx="12"/>
          </p:nvPr>
        </p:nvSpPr>
        <p:spPr/>
        <p:txBody>
          <a:bodyPr/>
          <a:lstStyle/>
          <a:p>
            <a:r>
              <a:rPr lang="en-US" dirty="0"/>
              <a:t>4:7</a:t>
            </a:r>
          </a:p>
        </p:txBody>
      </p:sp>
      <p:sp>
        <p:nvSpPr>
          <p:cNvPr id="11" name="Title 3"/>
          <p:cNvSpPr>
            <a:spLocks noGrp="1"/>
          </p:cNvSpPr>
          <p:nvPr>
            <p:ph type="title"/>
          </p:nvPr>
        </p:nvSpPr>
        <p:spPr/>
        <p:txBody>
          <a:bodyPr/>
          <a:lstStyle/>
          <a:p>
            <a:r>
              <a:rPr lang="en-US" dirty="0"/>
              <a:t>But we have this treasure in clay jars</a:t>
            </a:r>
          </a:p>
        </p:txBody>
      </p:sp>
    </p:spTree>
    <p:extLst>
      <p:ext uri="{BB962C8B-B14F-4D97-AF65-F5344CB8AC3E}">
        <p14:creationId xmlns:p14="http://schemas.microsoft.com/office/powerpoint/2010/main" val="1005458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atue of a person&#10;&#10;Description automatically generated with low confidence">
            <a:extLst>
              <a:ext uri="{FF2B5EF4-FFF2-40B4-BE49-F238E27FC236}">
                <a16:creationId xmlns:a16="http://schemas.microsoft.com/office/drawing/2014/main" id="{959C8D0D-79F0-4ABE-A576-9D924E792D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7258" y="0"/>
            <a:ext cx="6233484" cy="10287000"/>
          </a:xfrm>
          <a:prstGeom prst="rect">
            <a:avLst/>
          </a:prstGeom>
        </p:spPr>
      </p:pic>
      <p:sp>
        <p:nvSpPr>
          <p:cNvPr id="2" name="Text Placeholder 1"/>
          <p:cNvSpPr>
            <a:spLocks noGrp="1"/>
          </p:cNvSpPr>
          <p:nvPr>
            <p:ph type="body" sz="quarter" idx="10"/>
          </p:nvPr>
        </p:nvSpPr>
        <p:spPr/>
        <p:txBody>
          <a:bodyPr/>
          <a:lstStyle/>
          <a:p>
            <a:r>
              <a:rPr lang="en-US" dirty="0"/>
              <a:t>Column base in the form of a kneeling barbarian, early 1st century AD</a:t>
            </a:r>
          </a:p>
        </p:txBody>
      </p:sp>
      <p:sp>
        <p:nvSpPr>
          <p:cNvPr id="10" name="Text Placeholder 2"/>
          <p:cNvSpPr>
            <a:spLocks noGrp="1"/>
          </p:cNvSpPr>
          <p:nvPr>
            <p:ph type="body" sz="quarter" idx="12"/>
          </p:nvPr>
        </p:nvSpPr>
        <p:spPr/>
        <p:txBody>
          <a:bodyPr/>
          <a:lstStyle/>
          <a:p>
            <a:r>
              <a:rPr lang="en-US" dirty="0"/>
              <a:t>4:8</a:t>
            </a:r>
          </a:p>
        </p:txBody>
      </p:sp>
      <p:sp>
        <p:nvSpPr>
          <p:cNvPr id="11" name="Title 3"/>
          <p:cNvSpPr>
            <a:spLocks noGrp="1"/>
          </p:cNvSpPr>
          <p:nvPr>
            <p:ph type="title"/>
          </p:nvPr>
        </p:nvSpPr>
        <p:spPr/>
        <p:txBody>
          <a:bodyPr/>
          <a:lstStyle/>
          <a:p>
            <a:r>
              <a:rPr lang="en-US" dirty="0"/>
              <a:t>We are pressed on every side</a:t>
            </a:r>
          </a:p>
        </p:txBody>
      </p:sp>
    </p:spTree>
    <p:extLst>
      <p:ext uri="{BB962C8B-B14F-4D97-AF65-F5344CB8AC3E}">
        <p14:creationId xmlns:p14="http://schemas.microsoft.com/office/powerpoint/2010/main" val="1931371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nature, formation, outdoor, narrows&#10;&#10;Description automatically generated">
            <a:extLst>
              <a:ext uri="{FF2B5EF4-FFF2-40B4-BE49-F238E27FC236}">
                <a16:creationId xmlns:a16="http://schemas.microsoft.com/office/drawing/2014/main" id="{9D5F55CC-875F-F474-AF7B-37978570C0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The “</a:t>
            </a:r>
            <a:r>
              <a:rPr lang="en-US" dirty="0" err="1"/>
              <a:t>Siq</a:t>
            </a:r>
            <a:r>
              <a:rPr lang="en-US" dirty="0"/>
              <a:t>,” the narrow entryway to Petra</a:t>
            </a:r>
          </a:p>
        </p:txBody>
      </p:sp>
      <p:sp>
        <p:nvSpPr>
          <p:cNvPr id="10" name="Text Placeholder 2"/>
          <p:cNvSpPr>
            <a:spLocks noGrp="1"/>
          </p:cNvSpPr>
          <p:nvPr>
            <p:ph type="body" sz="quarter" idx="12"/>
          </p:nvPr>
        </p:nvSpPr>
        <p:spPr/>
        <p:txBody>
          <a:bodyPr/>
          <a:lstStyle/>
          <a:p>
            <a:r>
              <a:rPr lang="en-US" dirty="0"/>
              <a:t>4:8</a:t>
            </a:r>
          </a:p>
        </p:txBody>
      </p:sp>
      <p:sp>
        <p:nvSpPr>
          <p:cNvPr id="11" name="Title 3"/>
          <p:cNvSpPr>
            <a:spLocks noGrp="1"/>
          </p:cNvSpPr>
          <p:nvPr>
            <p:ph type="title"/>
          </p:nvPr>
        </p:nvSpPr>
        <p:spPr/>
        <p:txBody>
          <a:bodyPr/>
          <a:lstStyle/>
          <a:p>
            <a:r>
              <a:rPr lang="en-US" dirty="0"/>
              <a:t>We are pressed on every side</a:t>
            </a:r>
          </a:p>
        </p:txBody>
      </p:sp>
    </p:spTree>
    <p:extLst>
      <p:ext uri="{BB962C8B-B14F-4D97-AF65-F5344CB8AC3E}">
        <p14:creationId xmlns:p14="http://schemas.microsoft.com/office/powerpoint/2010/main" val="3900058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ile, fabric&#10;&#10;Description automatically generated">
            <a:extLst>
              <a:ext uri="{FF2B5EF4-FFF2-40B4-BE49-F238E27FC236}">
                <a16:creationId xmlns:a16="http://schemas.microsoft.com/office/drawing/2014/main" id="{B3401E99-203C-48EF-C26C-9DEF54F39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Relief of Roman horsemen in a melee of soldiers, from Italy, circa AD 180</a:t>
            </a:r>
          </a:p>
        </p:txBody>
      </p:sp>
      <p:sp>
        <p:nvSpPr>
          <p:cNvPr id="10" name="Text Placeholder 2"/>
          <p:cNvSpPr>
            <a:spLocks noGrp="1"/>
          </p:cNvSpPr>
          <p:nvPr>
            <p:ph type="body" sz="quarter" idx="12"/>
          </p:nvPr>
        </p:nvSpPr>
        <p:spPr/>
        <p:txBody>
          <a:bodyPr/>
          <a:lstStyle/>
          <a:p>
            <a:r>
              <a:rPr lang="en-US" dirty="0"/>
              <a:t>4:8</a:t>
            </a:r>
          </a:p>
        </p:txBody>
      </p:sp>
      <p:sp>
        <p:nvSpPr>
          <p:cNvPr id="11" name="Title 3"/>
          <p:cNvSpPr>
            <a:spLocks noGrp="1"/>
          </p:cNvSpPr>
          <p:nvPr>
            <p:ph type="title"/>
          </p:nvPr>
        </p:nvSpPr>
        <p:spPr/>
        <p:txBody>
          <a:bodyPr/>
          <a:lstStyle/>
          <a:p>
            <a:r>
              <a:rPr lang="en-US" dirty="0"/>
              <a:t>We are pressed on every side</a:t>
            </a:r>
          </a:p>
        </p:txBody>
      </p:sp>
    </p:spTree>
    <p:extLst>
      <p:ext uri="{BB962C8B-B14F-4D97-AF65-F5344CB8AC3E}">
        <p14:creationId xmlns:p14="http://schemas.microsoft.com/office/powerpoint/2010/main" val="1539882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walking in a canyon&#10;&#10;Description automatically generated with medium confidence">
            <a:extLst>
              <a:ext uri="{FF2B5EF4-FFF2-40B4-BE49-F238E27FC236}">
                <a16:creationId xmlns:a16="http://schemas.microsoft.com/office/drawing/2014/main" id="{8A830F99-9923-D377-F193-E09540E76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Hikers in Nahal Mishmar in the Judean wilderness</a:t>
            </a:r>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Therefore, seeing we have this ministry, even as we received mercy, we do not faint</a:t>
            </a:r>
          </a:p>
        </p:txBody>
      </p:sp>
    </p:spTree>
    <p:extLst>
      <p:ext uri="{BB962C8B-B14F-4D97-AF65-F5344CB8AC3E}">
        <p14:creationId xmlns:p14="http://schemas.microsoft.com/office/powerpoint/2010/main" val="12349771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ile, ginseng, vegetable&#10;&#10;Description automatically generated">
            <a:extLst>
              <a:ext uri="{FF2B5EF4-FFF2-40B4-BE49-F238E27FC236}">
                <a16:creationId xmlns:a16="http://schemas.microsoft.com/office/drawing/2014/main" id="{D17361C7-969E-75F7-8688-804EDA7945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Relief of Roman horsemen in a melee of soldiers, from Italy, circa AD 180</a:t>
            </a:r>
          </a:p>
        </p:txBody>
      </p:sp>
      <p:sp>
        <p:nvSpPr>
          <p:cNvPr id="10" name="Text Placeholder 2"/>
          <p:cNvSpPr>
            <a:spLocks noGrp="1"/>
          </p:cNvSpPr>
          <p:nvPr>
            <p:ph type="body" sz="quarter" idx="12"/>
          </p:nvPr>
        </p:nvSpPr>
        <p:spPr/>
        <p:txBody>
          <a:bodyPr/>
          <a:lstStyle/>
          <a:p>
            <a:r>
              <a:rPr lang="en-US" dirty="0"/>
              <a:t>4:8</a:t>
            </a:r>
          </a:p>
        </p:txBody>
      </p:sp>
      <p:sp>
        <p:nvSpPr>
          <p:cNvPr id="11" name="Title 3"/>
          <p:cNvSpPr>
            <a:spLocks noGrp="1"/>
          </p:cNvSpPr>
          <p:nvPr>
            <p:ph type="title"/>
          </p:nvPr>
        </p:nvSpPr>
        <p:spPr/>
        <p:txBody>
          <a:bodyPr/>
          <a:lstStyle/>
          <a:p>
            <a:r>
              <a:rPr lang="en-US" dirty="0"/>
              <a:t>We are pressed on every side</a:t>
            </a:r>
          </a:p>
        </p:txBody>
      </p:sp>
    </p:spTree>
    <p:extLst>
      <p:ext uri="{BB962C8B-B14F-4D97-AF65-F5344CB8AC3E}">
        <p14:creationId xmlns:p14="http://schemas.microsoft.com/office/powerpoint/2010/main" val="23548270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ross in a stone room&#10;&#10;Description automatically generated with low confidence">
            <a:extLst>
              <a:ext uri="{FF2B5EF4-FFF2-40B4-BE49-F238E27FC236}">
                <a16:creationId xmlns:a16="http://schemas.microsoft.com/office/drawing/2014/main" id="{8C7F3D01-37E8-0E14-1BAB-76A4A91437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112" y="0"/>
            <a:ext cx="16495776" cy="10287000"/>
          </a:xfrm>
          <a:prstGeom prst="rect">
            <a:avLst/>
          </a:prstGeom>
        </p:spPr>
      </p:pic>
      <p:sp>
        <p:nvSpPr>
          <p:cNvPr id="2" name="Text Placeholder 1"/>
          <p:cNvSpPr>
            <a:spLocks noGrp="1"/>
          </p:cNvSpPr>
          <p:nvPr>
            <p:ph type="body" sz="quarter" idx="10"/>
          </p:nvPr>
        </p:nvSpPr>
        <p:spPr/>
        <p:txBody>
          <a:bodyPr/>
          <a:lstStyle/>
          <a:p>
            <a:r>
              <a:rPr lang="en-US" dirty="0"/>
              <a:t>Gate at </a:t>
            </a:r>
            <a:r>
              <a:rPr lang="en-US" dirty="0" err="1"/>
              <a:t>Hadrianic</a:t>
            </a:r>
            <a:r>
              <a:rPr lang="en-US" dirty="0"/>
              <a:t> western forum with “eye of the needle”</a:t>
            </a:r>
          </a:p>
        </p:txBody>
      </p:sp>
      <p:sp>
        <p:nvSpPr>
          <p:cNvPr id="10" name="Text Placeholder 2"/>
          <p:cNvSpPr>
            <a:spLocks noGrp="1"/>
          </p:cNvSpPr>
          <p:nvPr>
            <p:ph type="body" sz="quarter" idx="12"/>
          </p:nvPr>
        </p:nvSpPr>
        <p:spPr/>
        <p:txBody>
          <a:bodyPr/>
          <a:lstStyle/>
          <a:p>
            <a:r>
              <a:rPr lang="en-US" dirty="0"/>
              <a:t>4:8</a:t>
            </a:r>
          </a:p>
        </p:txBody>
      </p:sp>
      <p:sp>
        <p:nvSpPr>
          <p:cNvPr id="11" name="Title 3"/>
          <p:cNvSpPr>
            <a:spLocks noGrp="1"/>
          </p:cNvSpPr>
          <p:nvPr>
            <p:ph type="title"/>
          </p:nvPr>
        </p:nvSpPr>
        <p:spPr/>
        <p:txBody>
          <a:bodyPr/>
          <a:lstStyle/>
          <a:p>
            <a:r>
              <a:rPr lang="en-US" dirty="0"/>
              <a:t>We are pressed on every side</a:t>
            </a:r>
          </a:p>
        </p:txBody>
      </p:sp>
    </p:spTree>
    <p:extLst>
      <p:ext uri="{BB962C8B-B14F-4D97-AF65-F5344CB8AC3E}">
        <p14:creationId xmlns:p14="http://schemas.microsoft.com/office/powerpoint/2010/main" val="38725781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D0A1DD-8F90-A1C3-08EE-BF98BB1848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Gate at </a:t>
            </a:r>
            <a:r>
              <a:rPr lang="en-US" dirty="0" err="1"/>
              <a:t>Hadrianic</a:t>
            </a:r>
            <a:r>
              <a:rPr lang="en-US" dirty="0"/>
              <a:t> western forum with traveler squeezing through the “eye of the needle”</a:t>
            </a:r>
          </a:p>
        </p:txBody>
      </p:sp>
      <p:sp>
        <p:nvSpPr>
          <p:cNvPr id="10" name="Text Placeholder 2"/>
          <p:cNvSpPr>
            <a:spLocks noGrp="1"/>
          </p:cNvSpPr>
          <p:nvPr>
            <p:ph type="body" sz="quarter" idx="12"/>
          </p:nvPr>
        </p:nvSpPr>
        <p:spPr/>
        <p:txBody>
          <a:bodyPr/>
          <a:lstStyle/>
          <a:p>
            <a:r>
              <a:rPr lang="en-US" dirty="0"/>
              <a:t>4:8</a:t>
            </a:r>
          </a:p>
        </p:txBody>
      </p:sp>
      <p:sp>
        <p:nvSpPr>
          <p:cNvPr id="11" name="Title 3"/>
          <p:cNvSpPr>
            <a:spLocks noGrp="1"/>
          </p:cNvSpPr>
          <p:nvPr>
            <p:ph type="title"/>
          </p:nvPr>
        </p:nvSpPr>
        <p:spPr/>
        <p:txBody>
          <a:bodyPr/>
          <a:lstStyle/>
          <a:p>
            <a:r>
              <a:rPr lang="en-US" dirty="0"/>
              <a:t>We are pressed on every side</a:t>
            </a:r>
          </a:p>
        </p:txBody>
      </p:sp>
    </p:spTree>
    <p:extLst>
      <p:ext uri="{BB962C8B-B14F-4D97-AF65-F5344CB8AC3E}">
        <p14:creationId xmlns:p14="http://schemas.microsoft.com/office/powerpoint/2010/main" val="1521922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art, painting, horse, wall&#10;&#10;Description automatically generated">
            <a:extLst>
              <a:ext uri="{FF2B5EF4-FFF2-40B4-BE49-F238E27FC236}">
                <a16:creationId xmlns:a16="http://schemas.microsoft.com/office/drawing/2014/main" id="{578C2C4F-0834-B6CE-C5EB-232914AA2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Fresco with personification of winged victory in a chariot, from Herculaneum, 1st century AD</a:t>
            </a:r>
          </a:p>
        </p:txBody>
      </p:sp>
      <p:sp>
        <p:nvSpPr>
          <p:cNvPr id="10" name="Text Placeholder 2"/>
          <p:cNvSpPr>
            <a:spLocks noGrp="1"/>
          </p:cNvSpPr>
          <p:nvPr>
            <p:ph type="body" sz="quarter" idx="12"/>
          </p:nvPr>
        </p:nvSpPr>
        <p:spPr/>
        <p:txBody>
          <a:bodyPr/>
          <a:lstStyle/>
          <a:p>
            <a:r>
              <a:rPr lang="en-US" dirty="0"/>
              <a:t>4:8</a:t>
            </a:r>
          </a:p>
        </p:txBody>
      </p:sp>
      <p:sp>
        <p:nvSpPr>
          <p:cNvPr id="11" name="Title 3"/>
          <p:cNvSpPr>
            <a:spLocks noGrp="1"/>
          </p:cNvSpPr>
          <p:nvPr>
            <p:ph type="title"/>
          </p:nvPr>
        </p:nvSpPr>
        <p:spPr/>
        <p:txBody>
          <a:bodyPr/>
          <a:lstStyle/>
          <a:p>
            <a:r>
              <a:rPr lang="en-US" dirty="0"/>
              <a:t>We are pressed on every side, yet not distressed</a:t>
            </a:r>
          </a:p>
        </p:txBody>
      </p:sp>
    </p:spTree>
    <p:extLst>
      <p:ext uri="{BB962C8B-B14F-4D97-AF65-F5344CB8AC3E}">
        <p14:creationId xmlns:p14="http://schemas.microsoft.com/office/powerpoint/2010/main" val="30631326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FB0731-2EFA-8AAE-3B60-663713A3E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6756" y="0"/>
            <a:ext cx="15334488" cy="10287000"/>
          </a:xfrm>
          <a:prstGeom prst="rect">
            <a:avLst/>
          </a:prstGeom>
        </p:spPr>
      </p:pic>
      <p:sp>
        <p:nvSpPr>
          <p:cNvPr id="2" name="Text Placeholder 1"/>
          <p:cNvSpPr>
            <a:spLocks noGrp="1"/>
          </p:cNvSpPr>
          <p:nvPr>
            <p:ph type="body" sz="quarter" idx="10"/>
          </p:nvPr>
        </p:nvSpPr>
        <p:spPr/>
        <p:txBody>
          <a:bodyPr/>
          <a:lstStyle/>
          <a:p>
            <a:r>
              <a:rPr lang="en-US" dirty="0"/>
              <a:t>Decorative mask from a funeral monument in Lyon, France, Roman period</a:t>
            </a:r>
          </a:p>
        </p:txBody>
      </p:sp>
      <p:sp>
        <p:nvSpPr>
          <p:cNvPr id="3" name="Text Placeholder 2"/>
          <p:cNvSpPr>
            <a:spLocks noGrp="1"/>
          </p:cNvSpPr>
          <p:nvPr>
            <p:ph type="body" sz="quarter" idx="12"/>
          </p:nvPr>
        </p:nvSpPr>
        <p:spPr/>
        <p:txBody>
          <a:bodyPr/>
          <a:lstStyle/>
          <a:p>
            <a:r>
              <a:rPr lang="en-US" dirty="0"/>
              <a:t>4:9</a:t>
            </a:r>
          </a:p>
        </p:txBody>
      </p:sp>
      <p:sp>
        <p:nvSpPr>
          <p:cNvPr id="4" name="Title 3"/>
          <p:cNvSpPr>
            <a:spLocks noGrp="1"/>
          </p:cNvSpPr>
          <p:nvPr>
            <p:ph type="title"/>
          </p:nvPr>
        </p:nvSpPr>
        <p:spPr/>
        <p:txBody>
          <a:bodyPr/>
          <a:lstStyle/>
          <a:p>
            <a:r>
              <a:rPr lang="en-US" dirty="0"/>
              <a:t>We are perplexed</a:t>
            </a:r>
          </a:p>
        </p:txBody>
      </p:sp>
    </p:spTree>
    <p:extLst>
      <p:ext uri="{BB962C8B-B14F-4D97-AF65-F5344CB8AC3E}">
        <p14:creationId xmlns:p14="http://schemas.microsoft.com/office/powerpoint/2010/main" val="6702533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A4B87F-E84D-47EB-BA5C-908E77B9E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Bronze boxer, from the Via IV </a:t>
            </a:r>
            <a:r>
              <a:rPr lang="en-US" dirty="0" err="1"/>
              <a:t>Novembre</a:t>
            </a:r>
            <a:r>
              <a:rPr lang="en-US" dirty="0"/>
              <a:t> in Rome, circa 100 BC</a:t>
            </a:r>
          </a:p>
        </p:txBody>
      </p:sp>
      <p:sp>
        <p:nvSpPr>
          <p:cNvPr id="3" name="Text Placeholder 2"/>
          <p:cNvSpPr>
            <a:spLocks noGrp="1"/>
          </p:cNvSpPr>
          <p:nvPr>
            <p:ph type="body" sz="quarter" idx="12"/>
          </p:nvPr>
        </p:nvSpPr>
        <p:spPr/>
        <p:txBody>
          <a:bodyPr/>
          <a:lstStyle/>
          <a:p>
            <a:r>
              <a:rPr lang="en-US" dirty="0"/>
              <a:t>4:9</a:t>
            </a:r>
          </a:p>
        </p:txBody>
      </p:sp>
      <p:sp>
        <p:nvSpPr>
          <p:cNvPr id="4" name="Title 3"/>
          <p:cNvSpPr>
            <a:spLocks noGrp="1"/>
          </p:cNvSpPr>
          <p:nvPr>
            <p:ph type="title"/>
          </p:nvPr>
        </p:nvSpPr>
        <p:spPr/>
        <p:txBody>
          <a:bodyPr/>
          <a:lstStyle/>
          <a:p>
            <a:r>
              <a:rPr lang="en-US" dirty="0"/>
              <a:t>We are perplexed, but not despairing</a:t>
            </a:r>
          </a:p>
        </p:txBody>
      </p:sp>
    </p:spTree>
    <p:extLst>
      <p:ext uri="{BB962C8B-B14F-4D97-AF65-F5344CB8AC3E}">
        <p14:creationId xmlns:p14="http://schemas.microsoft.com/office/powerpoint/2010/main" val="21956380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16124F-F818-BC2F-0709-B48567F4E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4912" y="0"/>
            <a:ext cx="12838176" cy="10287000"/>
          </a:xfrm>
          <a:prstGeom prst="rect">
            <a:avLst/>
          </a:prstGeom>
        </p:spPr>
      </p:pic>
      <p:sp>
        <p:nvSpPr>
          <p:cNvPr id="2" name="Text Placeholder 1"/>
          <p:cNvSpPr>
            <a:spLocks noGrp="1"/>
          </p:cNvSpPr>
          <p:nvPr>
            <p:ph type="body" sz="quarter" idx="10"/>
          </p:nvPr>
        </p:nvSpPr>
        <p:spPr/>
        <p:txBody>
          <a:bodyPr/>
          <a:lstStyle/>
          <a:p>
            <a:r>
              <a:rPr lang="en-US" dirty="0"/>
              <a:t>Pentelic marble statue of an Amazon on a horse, pursuing a barbarian, Roman period</a:t>
            </a:r>
          </a:p>
        </p:txBody>
      </p:sp>
      <p:sp>
        <p:nvSpPr>
          <p:cNvPr id="10" name="Text Placeholder 2"/>
          <p:cNvSpPr>
            <a:spLocks noGrp="1"/>
          </p:cNvSpPr>
          <p:nvPr>
            <p:ph type="body" sz="quarter" idx="12"/>
          </p:nvPr>
        </p:nvSpPr>
        <p:spPr/>
        <p:txBody>
          <a:bodyPr/>
          <a:lstStyle/>
          <a:p>
            <a:r>
              <a:rPr lang="en-US" dirty="0"/>
              <a:t>4:9</a:t>
            </a:r>
          </a:p>
        </p:txBody>
      </p:sp>
      <p:sp>
        <p:nvSpPr>
          <p:cNvPr id="11" name="Title 3"/>
          <p:cNvSpPr>
            <a:spLocks noGrp="1"/>
          </p:cNvSpPr>
          <p:nvPr>
            <p:ph type="title"/>
          </p:nvPr>
        </p:nvSpPr>
        <p:spPr/>
        <p:txBody>
          <a:bodyPr/>
          <a:lstStyle/>
          <a:p>
            <a:r>
              <a:rPr lang="en-US" dirty="0"/>
              <a:t>We are pursued</a:t>
            </a:r>
          </a:p>
        </p:txBody>
      </p:sp>
    </p:spTree>
    <p:extLst>
      <p:ext uri="{BB962C8B-B14F-4D97-AF65-F5344CB8AC3E}">
        <p14:creationId xmlns:p14="http://schemas.microsoft.com/office/powerpoint/2010/main" val="3292603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310AE4-7D1B-3046-EC11-A26C42567F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Fresco of Perseus saving Andromeda, from Pompeii, 1st century AD</a:t>
            </a:r>
          </a:p>
        </p:txBody>
      </p:sp>
      <p:sp>
        <p:nvSpPr>
          <p:cNvPr id="10" name="Text Placeholder 2"/>
          <p:cNvSpPr>
            <a:spLocks noGrp="1"/>
          </p:cNvSpPr>
          <p:nvPr>
            <p:ph type="body" sz="quarter" idx="12"/>
          </p:nvPr>
        </p:nvSpPr>
        <p:spPr/>
        <p:txBody>
          <a:bodyPr/>
          <a:lstStyle/>
          <a:p>
            <a:r>
              <a:rPr lang="en-US" dirty="0"/>
              <a:t>4:9</a:t>
            </a:r>
          </a:p>
        </p:txBody>
      </p:sp>
      <p:sp>
        <p:nvSpPr>
          <p:cNvPr id="11" name="Title 3"/>
          <p:cNvSpPr>
            <a:spLocks noGrp="1"/>
          </p:cNvSpPr>
          <p:nvPr>
            <p:ph type="title"/>
          </p:nvPr>
        </p:nvSpPr>
        <p:spPr/>
        <p:txBody>
          <a:bodyPr/>
          <a:lstStyle/>
          <a:p>
            <a:r>
              <a:rPr lang="en-US" dirty="0"/>
              <a:t>We are pursued, yet not forsaken</a:t>
            </a:r>
          </a:p>
        </p:txBody>
      </p:sp>
    </p:spTree>
    <p:extLst>
      <p:ext uri="{BB962C8B-B14F-4D97-AF65-F5344CB8AC3E}">
        <p14:creationId xmlns:p14="http://schemas.microsoft.com/office/powerpoint/2010/main" val="14349523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808C784-5A52-E1CA-B2E7-7290680D72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Gladiators depicted on a glass beaker, from Egypt, circa 2nd century AD</a:t>
            </a:r>
            <a:endParaRPr lang="x-none" dirty="0"/>
          </a:p>
        </p:txBody>
      </p:sp>
      <p:sp>
        <p:nvSpPr>
          <p:cNvPr id="3" name="Text Placeholder 2"/>
          <p:cNvSpPr>
            <a:spLocks noGrp="1"/>
          </p:cNvSpPr>
          <p:nvPr>
            <p:ph type="body" sz="quarter" idx="12"/>
          </p:nvPr>
        </p:nvSpPr>
        <p:spPr/>
        <p:txBody>
          <a:bodyPr/>
          <a:lstStyle/>
          <a:p>
            <a:r>
              <a:rPr lang="en-US" dirty="0"/>
              <a:t>4:9</a:t>
            </a:r>
          </a:p>
        </p:txBody>
      </p:sp>
      <p:sp>
        <p:nvSpPr>
          <p:cNvPr id="4" name="Title 3"/>
          <p:cNvSpPr>
            <a:spLocks noGrp="1"/>
          </p:cNvSpPr>
          <p:nvPr>
            <p:ph type="title"/>
          </p:nvPr>
        </p:nvSpPr>
        <p:spPr/>
        <p:txBody>
          <a:bodyPr/>
          <a:lstStyle/>
          <a:p>
            <a:r>
              <a:rPr lang="en-US" dirty="0"/>
              <a:t>We are struck down</a:t>
            </a:r>
          </a:p>
        </p:txBody>
      </p:sp>
    </p:spTree>
    <p:extLst>
      <p:ext uri="{BB962C8B-B14F-4D97-AF65-F5344CB8AC3E}">
        <p14:creationId xmlns:p14="http://schemas.microsoft.com/office/powerpoint/2010/main" val="37870819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athroom&#10;&#10;Description automatically generated">
            <a:extLst>
              <a:ext uri="{FF2B5EF4-FFF2-40B4-BE49-F238E27FC236}">
                <a16:creationId xmlns:a16="http://schemas.microsoft.com/office/drawing/2014/main" id="{3ACC945A-6712-41CB-9106-81CF0BC17F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8614" y="0"/>
            <a:ext cx="10330775" cy="10287000"/>
          </a:xfrm>
          <a:prstGeom prst="rect">
            <a:avLst/>
          </a:prstGeom>
        </p:spPr>
      </p:pic>
      <p:sp>
        <p:nvSpPr>
          <p:cNvPr id="2" name="Text Placeholder 1"/>
          <p:cNvSpPr>
            <a:spLocks noGrp="1"/>
          </p:cNvSpPr>
          <p:nvPr>
            <p:ph type="body" sz="quarter" idx="10"/>
          </p:nvPr>
        </p:nvSpPr>
        <p:spPr/>
        <p:txBody>
          <a:bodyPr/>
          <a:lstStyle/>
          <a:p>
            <a:r>
              <a:rPr lang="en-US" dirty="0"/>
              <a:t>Torso of </a:t>
            </a:r>
            <a:r>
              <a:rPr lang="en-US" dirty="0" err="1"/>
              <a:t>Discobolus</a:t>
            </a:r>
            <a:r>
              <a:rPr lang="en-US" dirty="0"/>
              <a:t>, known as the </a:t>
            </a:r>
            <a:r>
              <a:rPr lang="en-US" dirty="0" err="1"/>
              <a:t>Monnot</a:t>
            </a:r>
            <a:r>
              <a:rPr lang="en-US" dirty="0"/>
              <a:t> Gladiator, 1st century AD</a:t>
            </a:r>
          </a:p>
        </p:txBody>
      </p:sp>
      <p:sp>
        <p:nvSpPr>
          <p:cNvPr id="10" name="Text Placeholder 2"/>
          <p:cNvSpPr>
            <a:spLocks noGrp="1"/>
          </p:cNvSpPr>
          <p:nvPr>
            <p:ph type="body" sz="quarter" idx="12"/>
          </p:nvPr>
        </p:nvSpPr>
        <p:spPr/>
        <p:txBody>
          <a:bodyPr/>
          <a:lstStyle/>
          <a:p>
            <a:r>
              <a:rPr lang="en-US" dirty="0"/>
              <a:t>4:9</a:t>
            </a:r>
          </a:p>
        </p:txBody>
      </p:sp>
      <p:sp>
        <p:nvSpPr>
          <p:cNvPr id="11" name="Title 3"/>
          <p:cNvSpPr>
            <a:spLocks noGrp="1"/>
          </p:cNvSpPr>
          <p:nvPr>
            <p:ph type="title"/>
          </p:nvPr>
        </p:nvSpPr>
        <p:spPr/>
        <p:txBody>
          <a:bodyPr/>
          <a:lstStyle/>
          <a:p>
            <a:r>
              <a:rPr lang="en-US" dirty="0"/>
              <a:t>We are struck down</a:t>
            </a:r>
          </a:p>
        </p:txBody>
      </p:sp>
    </p:spTree>
    <p:extLst>
      <p:ext uri="{BB962C8B-B14F-4D97-AF65-F5344CB8AC3E}">
        <p14:creationId xmlns:p14="http://schemas.microsoft.com/office/powerpoint/2010/main" val="3086253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23557E-7F72-527C-92E0-658E77F614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6099" y="6364"/>
            <a:ext cx="11835803" cy="10274273"/>
          </a:xfrm>
          <a:prstGeom prst="rect">
            <a:avLst/>
          </a:prstGeom>
        </p:spPr>
      </p:pic>
      <p:sp>
        <p:nvSpPr>
          <p:cNvPr id="3" name="Text Placeholder 2"/>
          <p:cNvSpPr>
            <a:spLocks noGrp="1"/>
          </p:cNvSpPr>
          <p:nvPr>
            <p:ph type="body" sz="quarter" idx="10"/>
          </p:nvPr>
        </p:nvSpPr>
        <p:spPr/>
        <p:txBody>
          <a:bodyPr/>
          <a:lstStyle/>
          <a:p>
            <a:r>
              <a:rPr lang="en-US" dirty="0"/>
              <a:t>Bronze figurine of a slave, probably pulling a cart, from Alexandria, Egypt, 2nd century BC</a:t>
            </a:r>
          </a:p>
        </p:txBody>
      </p:sp>
      <p:sp>
        <p:nvSpPr>
          <p:cNvPr id="4" name="Text Placeholder 3"/>
          <p:cNvSpPr>
            <a:spLocks noGrp="1"/>
          </p:cNvSpPr>
          <p:nvPr>
            <p:ph type="body" sz="quarter" idx="12"/>
          </p:nvPr>
        </p:nvSpPr>
        <p:spPr/>
        <p:txBody>
          <a:bodyPr/>
          <a:lstStyle/>
          <a:p>
            <a:r>
              <a:rPr lang="en-US" dirty="0"/>
              <a:t>4:1</a:t>
            </a:r>
          </a:p>
        </p:txBody>
      </p:sp>
      <p:sp>
        <p:nvSpPr>
          <p:cNvPr id="2" name="Title 1"/>
          <p:cNvSpPr>
            <a:spLocks noGrp="1"/>
          </p:cNvSpPr>
          <p:nvPr>
            <p:ph type="title"/>
          </p:nvPr>
        </p:nvSpPr>
        <p:spPr/>
        <p:txBody>
          <a:bodyPr/>
          <a:lstStyle/>
          <a:p>
            <a:r>
              <a:rPr lang="en-US" dirty="0"/>
              <a:t>Therefore, seeing we have this ministry, even as we received mercy, we do not faint</a:t>
            </a:r>
          </a:p>
        </p:txBody>
      </p:sp>
    </p:spTree>
    <p:extLst>
      <p:ext uri="{BB962C8B-B14F-4D97-AF65-F5344CB8AC3E}">
        <p14:creationId xmlns:p14="http://schemas.microsoft.com/office/powerpoint/2010/main" val="40548820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atue, sculpture, bronze sculpture, artifact&#10;&#10;Description automatically generated">
            <a:extLst>
              <a:ext uri="{FF2B5EF4-FFF2-40B4-BE49-F238E27FC236}">
                <a16:creationId xmlns:a16="http://schemas.microsoft.com/office/drawing/2014/main" id="{85272690-9FD2-522D-E880-C8C50205B6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2796" y="0"/>
            <a:ext cx="10122408" cy="10287000"/>
          </a:xfrm>
          <a:prstGeom prst="rect">
            <a:avLst/>
          </a:prstGeom>
        </p:spPr>
      </p:pic>
      <p:sp>
        <p:nvSpPr>
          <p:cNvPr id="2" name="Text Placeholder 1"/>
          <p:cNvSpPr>
            <a:spLocks noGrp="1"/>
          </p:cNvSpPr>
          <p:nvPr>
            <p:ph type="body" sz="quarter" idx="10"/>
          </p:nvPr>
        </p:nvSpPr>
        <p:spPr/>
        <p:txBody>
          <a:bodyPr/>
          <a:lstStyle/>
          <a:p>
            <a:r>
              <a:rPr lang="en-US" dirty="0"/>
              <a:t>Bronze relief of a Roman soldier killing a barbarian, circa AD 200</a:t>
            </a:r>
          </a:p>
        </p:txBody>
      </p:sp>
      <p:sp>
        <p:nvSpPr>
          <p:cNvPr id="10" name="Text Placeholder 2"/>
          <p:cNvSpPr>
            <a:spLocks noGrp="1"/>
          </p:cNvSpPr>
          <p:nvPr>
            <p:ph type="body" sz="quarter" idx="12"/>
          </p:nvPr>
        </p:nvSpPr>
        <p:spPr/>
        <p:txBody>
          <a:bodyPr/>
          <a:lstStyle/>
          <a:p>
            <a:r>
              <a:rPr lang="en-US" dirty="0"/>
              <a:t>4:9</a:t>
            </a:r>
          </a:p>
        </p:txBody>
      </p:sp>
      <p:sp>
        <p:nvSpPr>
          <p:cNvPr id="11" name="Title 3"/>
          <p:cNvSpPr>
            <a:spLocks noGrp="1"/>
          </p:cNvSpPr>
          <p:nvPr>
            <p:ph type="title"/>
          </p:nvPr>
        </p:nvSpPr>
        <p:spPr/>
        <p:txBody>
          <a:bodyPr/>
          <a:lstStyle/>
          <a:p>
            <a:r>
              <a:rPr lang="en-US" dirty="0"/>
              <a:t>We are struck down, but not destroyed</a:t>
            </a:r>
          </a:p>
        </p:txBody>
      </p:sp>
    </p:spTree>
    <p:extLst>
      <p:ext uri="{BB962C8B-B14F-4D97-AF65-F5344CB8AC3E}">
        <p14:creationId xmlns:p14="http://schemas.microsoft.com/office/powerpoint/2010/main" val="28337288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ound, outdoor, laying, stone&#10;&#10;Description automatically generated">
            <a:extLst>
              <a:ext uri="{FF2B5EF4-FFF2-40B4-BE49-F238E27FC236}">
                <a16:creationId xmlns:a16="http://schemas.microsoft.com/office/drawing/2014/main" id="{72172913-C7B6-B304-D09F-72AE92BA8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Dead warrior portrayed in the Small Pergamene Votive Offering, 2nd century AD</a:t>
            </a:r>
          </a:p>
        </p:txBody>
      </p:sp>
      <p:sp>
        <p:nvSpPr>
          <p:cNvPr id="5" name="Text Placeholder 4"/>
          <p:cNvSpPr>
            <a:spLocks noGrp="1"/>
          </p:cNvSpPr>
          <p:nvPr>
            <p:ph type="body" sz="quarter" idx="12"/>
          </p:nvPr>
        </p:nvSpPr>
        <p:spPr/>
        <p:txBody>
          <a:bodyPr/>
          <a:lstStyle/>
          <a:p>
            <a:r>
              <a:rPr lang="en-US" dirty="0"/>
              <a:t>4:9</a:t>
            </a:r>
          </a:p>
        </p:txBody>
      </p:sp>
      <p:sp>
        <p:nvSpPr>
          <p:cNvPr id="4" name="Title 3"/>
          <p:cNvSpPr>
            <a:spLocks noGrp="1"/>
          </p:cNvSpPr>
          <p:nvPr>
            <p:ph type="title"/>
          </p:nvPr>
        </p:nvSpPr>
        <p:spPr/>
        <p:txBody>
          <a:bodyPr/>
          <a:lstStyle/>
          <a:p>
            <a:r>
              <a:rPr lang="en-US" dirty="0"/>
              <a:t>We are struck down, but not destroyed</a:t>
            </a:r>
          </a:p>
        </p:txBody>
      </p:sp>
    </p:spTree>
    <p:extLst>
      <p:ext uri="{BB962C8B-B14F-4D97-AF65-F5344CB8AC3E}">
        <p14:creationId xmlns:p14="http://schemas.microsoft.com/office/powerpoint/2010/main" val="11222178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ainting of a person carrying a cross&#10;&#10;Description automatically generated with low confidence">
            <a:extLst>
              <a:ext uri="{FF2B5EF4-FFF2-40B4-BE49-F238E27FC236}">
                <a16:creationId xmlns:a16="http://schemas.microsoft.com/office/drawing/2014/main" id="{E0322F56-A65E-01B6-0748-AEB7A657F2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9" y="0"/>
            <a:ext cx="18279502" cy="10287000"/>
          </a:xfrm>
          <a:prstGeom prst="rect">
            <a:avLst/>
          </a:prstGeom>
        </p:spPr>
      </p:pic>
      <p:sp>
        <p:nvSpPr>
          <p:cNvPr id="2" name="Text Placeholder 1"/>
          <p:cNvSpPr>
            <a:spLocks noGrp="1"/>
          </p:cNvSpPr>
          <p:nvPr>
            <p:ph type="body" sz="quarter" idx="10"/>
          </p:nvPr>
        </p:nvSpPr>
        <p:spPr/>
        <p:txBody>
          <a:bodyPr/>
          <a:lstStyle/>
          <a:p>
            <a:r>
              <a:rPr lang="en-US" i="1" dirty="0"/>
              <a:t>Jesus Falls Beneath the Cross</a:t>
            </a:r>
            <a:r>
              <a:rPr lang="en-US" dirty="0"/>
              <a:t>, by James Tissot, circa 1899</a:t>
            </a:r>
          </a:p>
        </p:txBody>
      </p:sp>
      <p:sp>
        <p:nvSpPr>
          <p:cNvPr id="3" name="Text Placeholder 2"/>
          <p:cNvSpPr>
            <a:spLocks noGrp="1"/>
          </p:cNvSpPr>
          <p:nvPr>
            <p:ph type="body" sz="quarter" idx="12"/>
          </p:nvPr>
        </p:nvSpPr>
        <p:spPr/>
        <p:txBody>
          <a:bodyPr/>
          <a:lstStyle/>
          <a:p>
            <a:r>
              <a:rPr lang="en-US" dirty="0"/>
              <a:t>4:10</a:t>
            </a:r>
          </a:p>
        </p:txBody>
      </p:sp>
      <p:sp>
        <p:nvSpPr>
          <p:cNvPr id="4" name="Title 3"/>
          <p:cNvSpPr>
            <a:spLocks noGrp="1"/>
          </p:cNvSpPr>
          <p:nvPr>
            <p:ph type="title"/>
          </p:nvPr>
        </p:nvSpPr>
        <p:spPr/>
        <p:txBody>
          <a:bodyPr/>
          <a:lstStyle/>
          <a:p>
            <a:r>
              <a:rPr lang="en-US" dirty="0"/>
              <a:t>Through this suffering our bodies continue to share in the death of Jesus</a:t>
            </a:r>
          </a:p>
        </p:txBody>
      </p:sp>
    </p:spTree>
    <p:extLst>
      <p:ext uri="{BB962C8B-B14F-4D97-AF65-F5344CB8AC3E}">
        <p14:creationId xmlns:p14="http://schemas.microsoft.com/office/powerpoint/2010/main" val="27374152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ground, outdoor&#10;&#10;Description automatically generated">
            <a:extLst>
              <a:ext uri="{FF2B5EF4-FFF2-40B4-BE49-F238E27FC236}">
                <a16:creationId xmlns:a16="http://schemas.microsoft.com/office/drawing/2014/main" id="{6125BBDB-26AE-4D2B-A985-A5D82947EA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932" y="0"/>
            <a:ext cx="14804136" cy="10287000"/>
          </a:xfrm>
          <a:prstGeom prst="rect">
            <a:avLst/>
          </a:prstGeom>
        </p:spPr>
      </p:pic>
      <p:sp>
        <p:nvSpPr>
          <p:cNvPr id="13" name="Text Placeholder 12">
            <a:extLst>
              <a:ext uri="{FF2B5EF4-FFF2-40B4-BE49-F238E27FC236}">
                <a16:creationId xmlns:a16="http://schemas.microsoft.com/office/drawing/2014/main" id="{AC8A2012-2505-4599-8D21-7C1E4A2DCCF0}"/>
              </a:ext>
            </a:extLst>
          </p:cNvPr>
          <p:cNvSpPr>
            <a:spLocks noGrp="1"/>
          </p:cNvSpPr>
          <p:nvPr>
            <p:ph type="body" sz="quarter" idx="10"/>
          </p:nvPr>
        </p:nvSpPr>
        <p:spPr/>
        <p:txBody>
          <a:bodyPr/>
          <a:lstStyle/>
          <a:p>
            <a:r>
              <a:rPr lang="en-US" dirty="0"/>
              <a:t>Woman giving a bread loaf to a poor Muslim woman and two boys, 1938</a:t>
            </a:r>
          </a:p>
        </p:txBody>
      </p:sp>
      <p:sp>
        <p:nvSpPr>
          <p:cNvPr id="3" name="Text Placeholder 2">
            <a:extLst>
              <a:ext uri="{FF2B5EF4-FFF2-40B4-BE49-F238E27FC236}">
                <a16:creationId xmlns:a16="http://schemas.microsoft.com/office/drawing/2014/main" id="{5CAB5902-AF45-40A4-9A33-AC1712A644CF}"/>
              </a:ext>
            </a:extLst>
          </p:cNvPr>
          <p:cNvSpPr>
            <a:spLocks noGrp="1"/>
          </p:cNvSpPr>
          <p:nvPr>
            <p:ph type="body" sz="quarter" idx="12"/>
          </p:nvPr>
        </p:nvSpPr>
        <p:spPr/>
        <p:txBody>
          <a:bodyPr/>
          <a:lstStyle/>
          <a:p>
            <a:r>
              <a:rPr lang="en-US" dirty="0"/>
              <a:t>4:10</a:t>
            </a:r>
          </a:p>
        </p:txBody>
      </p:sp>
      <p:sp>
        <p:nvSpPr>
          <p:cNvPr id="4" name="Title 3">
            <a:extLst>
              <a:ext uri="{FF2B5EF4-FFF2-40B4-BE49-F238E27FC236}">
                <a16:creationId xmlns:a16="http://schemas.microsoft.com/office/drawing/2014/main" id="{CBACF2A2-11F1-49AE-916B-5551A0C8D4F2}"/>
              </a:ext>
            </a:extLst>
          </p:cNvPr>
          <p:cNvSpPr>
            <a:spLocks noGrp="1"/>
          </p:cNvSpPr>
          <p:nvPr>
            <p:ph type="title"/>
          </p:nvPr>
        </p:nvSpPr>
        <p:spPr/>
        <p:txBody>
          <a:bodyPr/>
          <a:lstStyle/>
          <a:p>
            <a:r>
              <a:rPr lang="en-US" dirty="0"/>
              <a:t>So that the life of Jesus might also be seen in our bodies</a:t>
            </a:r>
          </a:p>
        </p:txBody>
      </p:sp>
    </p:spTree>
    <p:extLst>
      <p:ext uri="{BB962C8B-B14F-4D97-AF65-F5344CB8AC3E}">
        <p14:creationId xmlns:p14="http://schemas.microsoft.com/office/powerpoint/2010/main" val="21994330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rock, stone, concrete, cement&#10;&#10;Description automatically generated">
            <a:extLst>
              <a:ext uri="{FF2B5EF4-FFF2-40B4-BE49-F238E27FC236}">
                <a16:creationId xmlns:a16="http://schemas.microsoft.com/office/drawing/2014/main" id="{6182B9B0-D03D-434C-9C4E-E41C9CFA54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
        <p:nvSpPr>
          <p:cNvPr id="2" name="Text Placeholder 1"/>
          <p:cNvSpPr>
            <a:spLocks noGrp="1"/>
          </p:cNvSpPr>
          <p:nvPr>
            <p:ph type="body" sz="quarter" idx="10"/>
          </p:nvPr>
        </p:nvSpPr>
        <p:spPr/>
        <p:txBody>
          <a:bodyPr/>
          <a:lstStyle/>
          <a:p>
            <a:r>
              <a:rPr lang="en-US" dirty="0"/>
              <a:t>Interior of the traditional prison of Paul at Philippi</a:t>
            </a:r>
          </a:p>
        </p:txBody>
      </p:sp>
      <p:sp>
        <p:nvSpPr>
          <p:cNvPr id="3" name="Text Placeholder 2"/>
          <p:cNvSpPr>
            <a:spLocks noGrp="1"/>
          </p:cNvSpPr>
          <p:nvPr>
            <p:ph type="body" sz="quarter" idx="12"/>
          </p:nvPr>
        </p:nvSpPr>
        <p:spPr/>
        <p:txBody>
          <a:bodyPr/>
          <a:lstStyle/>
          <a:p>
            <a:r>
              <a:rPr lang="en-US" dirty="0"/>
              <a:t>4:11</a:t>
            </a:r>
          </a:p>
        </p:txBody>
      </p:sp>
      <p:sp>
        <p:nvSpPr>
          <p:cNvPr id="4" name="Title 3"/>
          <p:cNvSpPr>
            <a:spLocks noGrp="1"/>
          </p:cNvSpPr>
          <p:nvPr>
            <p:ph type="title"/>
          </p:nvPr>
        </p:nvSpPr>
        <p:spPr/>
        <p:txBody>
          <a:bodyPr/>
          <a:lstStyle/>
          <a:p>
            <a:r>
              <a:rPr lang="en-US" dirty="0"/>
              <a:t>We who live are always being handed over to death for Jesus’s sake</a:t>
            </a:r>
          </a:p>
        </p:txBody>
      </p:sp>
    </p:spTree>
    <p:extLst>
      <p:ext uri="{BB962C8B-B14F-4D97-AF65-F5344CB8AC3E}">
        <p14:creationId xmlns:p14="http://schemas.microsoft.com/office/powerpoint/2010/main" val="13225468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uilding, sculpture, stone&#10;&#10;Description automatically generated">
            <a:extLst>
              <a:ext uri="{FF2B5EF4-FFF2-40B4-BE49-F238E27FC236}">
                <a16:creationId xmlns:a16="http://schemas.microsoft.com/office/drawing/2014/main" id="{53A55846-0C6A-47F5-B870-2928D2CC31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4464" y="0"/>
            <a:ext cx="13999076" cy="10287000"/>
          </a:xfrm>
          <a:prstGeom prst="rect">
            <a:avLst/>
          </a:prstGeom>
        </p:spPr>
      </p:pic>
      <p:sp>
        <p:nvSpPr>
          <p:cNvPr id="2" name="Text Placeholder 1">
            <a:extLst>
              <a:ext uri="{FF2B5EF4-FFF2-40B4-BE49-F238E27FC236}">
                <a16:creationId xmlns:a16="http://schemas.microsoft.com/office/drawing/2014/main" id="{6F1C3325-AC62-CC41-B469-399B04BA8979}"/>
              </a:ext>
            </a:extLst>
          </p:cNvPr>
          <p:cNvSpPr>
            <a:spLocks noGrp="1"/>
          </p:cNvSpPr>
          <p:nvPr>
            <p:ph type="body" sz="quarter" idx="10"/>
          </p:nvPr>
        </p:nvSpPr>
        <p:spPr/>
        <p:txBody>
          <a:bodyPr/>
          <a:lstStyle/>
          <a:p>
            <a:r>
              <a:rPr lang="en-US" dirty="0"/>
              <a:t>Capitoline Galatian, known as Dying Gaul, from Rome, 1st century BC</a:t>
            </a:r>
          </a:p>
        </p:txBody>
      </p:sp>
      <p:sp>
        <p:nvSpPr>
          <p:cNvPr id="3" name="Text Placeholder 2">
            <a:extLst>
              <a:ext uri="{FF2B5EF4-FFF2-40B4-BE49-F238E27FC236}">
                <a16:creationId xmlns:a16="http://schemas.microsoft.com/office/drawing/2014/main" id="{B62F0027-E26F-5F41-8CBB-E352CCCB25D4}"/>
              </a:ext>
            </a:extLst>
          </p:cNvPr>
          <p:cNvSpPr>
            <a:spLocks noGrp="1"/>
          </p:cNvSpPr>
          <p:nvPr>
            <p:ph type="body" sz="quarter" idx="12"/>
          </p:nvPr>
        </p:nvSpPr>
        <p:spPr/>
        <p:txBody>
          <a:bodyPr/>
          <a:lstStyle/>
          <a:p>
            <a:r>
              <a:rPr lang="en-US" dirty="0"/>
              <a:t>4:12</a:t>
            </a:r>
          </a:p>
        </p:txBody>
      </p:sp>
      <p:sp>
        <p:nvSpPr>
          <p:cNvPr id="4" name="Title 3">
            <a:extLst>
              <a:ext uri="{FF2B5EF4-FFF2-40B4-BE49-F238E27FC236}">
                <a16:creationId xmlns:a16="http://schemas.microsoft.com/office/drawing/2014/main" id="{58C6B6A2-D869-A34A-A5C3-274BF1CD9246}"/>
              </a:ext>
            </a:extLst>
          </p:cNvPr>
          <p:cNvSpPr>
            <a:spLocks noGrp="1"/>
          </p:cNvSpPr>
          <p:nvPr>
            <p:ph type="title"/>
          </p:nvPr>
        </p:nvSpPr>
        <p:spPr/>
        <p:txBody>
          <a:bodyPr/>
          <a:lstStyle/>
          <a:p>
            <a:r>
              <a:rPr lang="en-US" dirty="0"/>
              <a:t>So death works in us</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9490" y="5539518"/>
            <a:ext cx="731520" cy="978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12230100" y="2171700"/>
            <a:ext cx="342900" cy="457200"/>
          </a:xfrm>
          <a:prstGeom prst="ellipse">
            <a:avLst/>
          </a:prstGeom>
          <a:gradFill flip="none" rotWithShape="1">
            <a:gsLst>
              <a:gs pos="45000">
                <a:srgbClr val="937B5B"/>
              </a:gs>
              <a:gs pos="85000">
                <a:schemeClr val="accent1">
                  <a:tint val="23500"/>
                  <a:satMod val="160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Tree>
    <p:extLst>
      <p:ext uri="{BB962C8B-B14F-4D97-AF65-F5344CB8AC3E}">
        <p14:creationId xmlns:p14="http://schemas.microsoft.com/office/powerpoint/2010/main" val="37711672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a person&#10;&#10;Description automatically generated with medium confidence">
            <a:extLst>
              <a:ext uri="{FF2B5EF4-FFF2-40B4-BE49-F238E27FC236}">
                <a16:creationId xmlns:a16="http://schemas.microsoft.com/office/drawing/2014/main" id="{33AE58EF-9B04-4DDB-A7B5-AFDF237F9F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9032" y="0"/>
            <a:ext cx="15489936" cy="10287000"/>
          </a:xfrm>
          <a:prstGeom prst="rect">
            <a:avLst/>
          </a:prstGeom>
        </p:spPr>
      </p:pic>
      <p:sp>
        <p:nvSpPr>
          <p:cNvPr id="2" name="Text Placeholder 1"/>
          <p:cNvSpPr>
            <a:spLocks noGrp="1"/>
          </p:cNvSpPr>
          <p:nvPr>
            <p:ph type="body" sz="quarter" idx="10"/>
          </p:nvPr>
        </p:nvSpPr>
        <p:spPr/>
        <p:txBody>
          <a:bodyPr/>
          <a:lstStyle/>
          <a:p>
            <a:r>
              <a:rPr lang="en-US" dirty="0"/>
              <a:t>Smiling statue from the Stoa of Attalos, Athens, 2nd century BC</a:t>
            </a:r>
          </a:p>
        </p:txBody>
      </p:sp>
      <p:sp>
        <p:nvSpPr>
          <p:cNvPr id="3" name="Text Placeholder 2"/>
          <p:cNvSpPr>
            <a:spLocks noGrp="1"/>
          </p:cNvSpPr>
          <p:nvPr>
            <p:ph type="body" sz="quarter" idx="12"/>
          </p:nvPr>
        </p:nvSpPr>
        <p:spPr/>
        <p:txBody>
          <a:bodyPr/>
          <a:lstStyle/>
          <a:p>
            <a:r>
              <a:rPr lang="en-US" dirty="0"/>
              <a:t>4:12</a:t>
            </a:r>
          </a:p>
        </p:txBody>
      </p:sp>
      <p:sp>
        <p:nvSpPr>
          <p:cNvPr id="4" name="Title 3"/>
          <p:cNvSpPr>
            <a:spLocks noGrp="1"/>
          </p:cNvSpPr>
          <p:nvPr>
            <p:ph type="title"/>
          </p:nvPr>
        </p:nvSpPr>
        <p:spPr/>
        <p:txBody>
          <a:bodyPr/>
          <a:lstStyle/>
          <a:p>
            <a:r>
              <a:rPr lang="en-US" dirty="0"/>
              <a:t>So death works in us, but life works in you</a:t>
            </a:r>
          </a:p>
        </p:txBody>
      </p:sp>
    </p:spTree>
    <p:extLst>
      <p:ext uri="{BB962C8B-B14F-4D97-AF65-F5344CB8AC3E}">
        <p14:creationId xmlns:p14="http://schemas.microsoft.com/office/powerpoint/2010/main" val="18646199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painting&#10;&#10;Description automatically generated with low confidence">
            <a:extLst>
              <a:ext uri="{FF2B5EF4-FFF2-40B4-BE49-F238E27FC236}">
                <a16:creationId xmlns:a16="http://schemas.microsoft.com/office/drawing/2014/main" id="{3CE98A8A-352A-B150-1205-A19A0E93C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Painting of Paul from a cave at Ephesus, late 5th or early 6th centuries AD</a:t>
            </a:r>
          </a:p>
        </p:txBody>
      </p:sp>
      <p:sp>
        <p:nvSpPr>
          <p:cNvPr id="3" name="Text Placeholder 2"/>
          <p:cNvSpPr>
            <a:spLocks noGrp="1"/>
          </p:cNvSpPr>
          <p:nvPr>
            <p:ph type="body" sz="quarter" idx="12"/>
          </p:nvPr>
        </p:nvSpPr>
        <p:spPr/>
        <p:txBody>
          <a:bodyPr/>
          <a:lstStyle/>
          <a:p>
            <a:r>
              <a:rPr lang="en-US" dirty="0"/>
              <a:t>4:13</a:t>
            </a:r>
          </a:p>
        </p:txBody>
      </p:sp>
      <p:sp>
        <p:nvSpPr>
          <p:cNvPr id="4" name="Title 3"/>
          <p:cNvSpPr>
            <a:spLocks noGrp="1"/>
          </p:cNvSpPr>
          <p:nvPr>
            <p:ph type="title"/>
          </p:nvPr>
        </p:nvSpPr>
        <p:spPr/>
        <p:txBody>
          <a:bodyPr/>
          <a:lstStyle/>
          <a:p>
            <a:r>
              <a:rPr lang="en-US" dirty="0"/>
              <a:t>As it is written, “I believed, therefore I spoke,” so also we believe and speak</a:t>
            </a:r>
          </a:p>
        </p:txBody>
      </p:sp>
    </p:spTree>
    <p:extLst>
      <p:ext uri="{BB962C8B-B14F-4D97-AF65-F5344CB8AC3E}">
        <p14:creationId xmlns:p14="http://schemas.microsoft.com/office/powerpoint/2010/main" val="24456737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C277E5-1C10-039F-9579-BC9C376A1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0BA68D96-7056-4E60-B49B-910D70535E8A}"/>
              </a:ext>
            </a:extLst>
          </p:cNvPr>
          <p:cNvSpPr>
            <a:spLocks noGrp="1"/>
          </p:cNvSpPr>
          <p:nvPr>
            <p:ph type="body" sz="quarter" idx="10"/>
          </p:nvPr>
        </p:nvSpPr>
        <p:spPr/>
        <p:txBody>
          <a:bodyPr/>
          <a:lstStyle/>
          <a:p>
            <a:r>
              <a:rPr lang="en-US" dirty="0"/>
              <a:t>“Tree Sarcophagus” with a symbol of Christ’s resurrection, from Rome, circa AD 340–350</a:t>
            </a:r>
          </a:p>
        </p:txBody>
      </p:sp>
      <p:sp>
        <p:nvSpPr>
          <p:cNvPr id="3" name="Text Placeholder 2">
            <a:extLst>
              <a:ext uri="{FF2B5EF4-FFF2-40B4-BE49-F238E27FC236}">
                <a16:creationId xmlns:a16="http://schemas.microsoft.com/office/drawing/2014/main" id="{3E5F8BF0-E966-4846-876F-C56DB2B80AD7}"/>
              </a:ext>
            </a:extLst>
          </p:cNvPr>
          <p:cNvSpPr>
            <a:spLocks noGrp="1"/>
          </p:cNvSpPr>
          <p:nvPr>
            <p:ph type="body" sz="quarter" idx="12"/>
          </p:nvPr>
        </p:nvSpPr>
        <p:spPr/>
        <p:txBody>
          <a:bodyPr/>
          <a:lstStyle/>
          <a:p>
            <a:r>
              <a:rPr lang="en-US" dirty="0"/>
              <a:t>4:14</a:t>
            </a:r>
          </a:p>
        </p:txBody>
      </p:sp>
      <p:sp>
        <p:nvSpPr>
          <p:cNvPr id="4" name="Title 3">
            <a:extLst>
              <a:ext uri="{FF2B5EF4-FFF2-40B4-BE49-F238E27FC236}">
                <a16:creationId xmlns:a16="http://schemas.microsoft.com/office/drawing/2014/main" id="{878A6122-91A7-4458-B47E-E8D63E210B7B}"/>
              </a:ext>
            </a:extLst>
          </p:cNvPr>
          <p:cNvSpPr>
            <a:spLocks noGrp="1"/>
          </p:cNvSpPr>
          <p:nvPr>
            <p:ph type="title"/>
          </p:nvPr>
        </p:nvSpPr>
        <p:spPr/>
        <p:txBody>
          <a:bodyPr/>
          <a:lstStyle/>
          <a:p>
            <a:r>
              <a:rPr lang="en-US" dirty="0"/>
              <a:t>Knowing that He who raised the Lord Jesus will raise us also with Jesus</a:t>
            </a:r>
          </a:p>
        </p:txBody>
      </p:sp>
    </p:spTree>
    <p:extLst>
      <p:ext uri="{BB962C8B-B14F-4D97-AF65-F5344CB8AC3E}">
        <p14:creationId xmlns:p14="http://schemas.microsoft.com/office/powerpoint/2010/main" val="17066595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tatue, grave, stone carving&#10;&#10;Description automatically generated">
            <a:extLst>
              <a:ext uri="{FF2B5EF4-FFF2-40B4-BE49-F238E27FC236}">
                <a16:creationId xmlns:a16="http://schemas.microsoft.com/office/drawing/2014/main" id="{A1BCE905-AE16-C631-984E-CDA185D48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Depiction of the valley of dry bones on the Knesset menorah</a:t>
            </a:r>
          </a:p>
        </p:txBody>
      </p:sp>
      <p:sp>
        <p:nvSpPr>
          <p:cNvPr id="4" name="Text Placeholder 3"/>
          <p:cNvSpPr>
            <a:spLocks noGrp="1"/>
          </p:cNvSpPr>
          <p:nvPr>
            <p:ph type="body" sz="quarter" idx="12"/>
          </p:nvPr>
        </p:nvSpPr>
        <p:spPr/>
        <p:txBody>
          <a:bodyPr/>
          <a:lstStyle/>
          <a:p>
            <a:r>
              <a:rPr lang="en-US" dirty="0"/>
              <a:t>4:14</a:t>
            </a:r>
          </a:p>
        </p:txBody>
      </p:sp>
      <p:sp>
        <p:nvSpPr>
          <p:cNvPr id="2" name="Title 1"/>
          <p:cNvSpPr>
            <a:spLocks noGrp="1"/>
          </p:cNvSpPr>
          <p:nvPr>
            <p:ph type="title"/>
          </p:nvPr>
        </p:nvSpPr>
        <p:spPr/>
        <p:txBody>
          <a:bodyPr/>
          <a:lstStyle/>
          <a:p>
            <a:r>
              <a:rPr lang="en-US" dirty="0"/>
              <a:t>Knowing that He who raised the Lord Jesus will raise us also with Jesus</a:t>
            </a:r>
          </a:p>
        </p:txBody>
      </p:sp>
    </p:spTree>
    <p:extLst>
      <p:ext uri="{BB962C8B-B14F-4D97-AF65-F5344CB8AC3E}">
        <p14:creationId xmlns:p14="http://schemas.microsoft.com/office/powerpoint/2010/main" val="540318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4C1B6E-D807-182C-53AC-C9E8B2429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Wall painting of fishermen, from a Roman tomb, AD 100–150 </a:t>
            </a:r>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Therefore, seeing we have this ministry, even as we received mercy, we do not faint</a:t>
            </a:r>
          </a:p>
        </p:txBody>
      </p:sp>
    </p:spTree>
    <p:extLst>
      <p:ext uri="{BB962C8B-B14F-4D97-AF65-F5344CB8AC3E}">
        <p14:creationId xmlns:p14="http://schemas.microsoft.com/office/powerpoint/2010/main" val="2342838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BEE057-D640-A241-FACB-E3518FB20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Easter procession at the Church of the Holy Sepulcher, circa 1910</a:t>
            </a:r>
          </a:p>
        </p:txBody>
      </p:sp>
      <p:sp>
        <p:nvSpPr>
          <p:cNvPr id="3" name="Text Placeholder 2"/>
          <p:cNvSpPr>
            <a:spLocks noGrp="1"/>
          </p:cNvSpPr>
          <p:nvPr>
            <p:ph type="body" sz="quarter" idx="12"/>
          </p:nvPr>
        </p:nvSpPr>
        <p:spPr/>
        <p:txBody>
          <a:bodyPr/>
          <a:lstStyle/>
          <a:p>
            <a:r>
              <a:rPr lang="en-US" dirty="0"/>
              <a:t>4:15</a:t>
            </a:r>
          </a:p>
        </p:txBody>
      </p:sp>
      <p:sp>
        <p:nvSpPr>
          <p:cNvPr id="4" name="Title 3"/>
          <p:cNvSpPr>
            <a:spLocks noGrp="1"/>
          </p:cNvSpPr>
          <p:nvPr>
            <p:ph type="title"/>
          </p:nvPr>
        </p:nvSpPr>
        <p:spPr/>
        <p:txBody>
          <a:bodyPr/>
          <a:lstStyle/>
          <a:p>
            <a:r>
              <a:rPr lang="en-US" dirty="0"/>
              <a:t>So that the grace which is spreading to more and more people might cause thanksgiving</a:t>
            </a:r>
          </a:p>
        </p:txBody>
      </p:sp>
    </p:spTree>
    <p:extLst>
      <p:ext uri="{BB962C8B-B14F-4D97-AF65-F5344CB8AC3E}">
        <p14:creationId xmlns:p14="http://schemas.microsoft.com/office/powerpoint/2010/main" val="24456737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envelope, stone&#10;&#10;Description automatically generated">
            <a:extLst>
              <a:ext uri="{FF2B5EF4-FFF2-40B4-BE49-F238E27FC236}">
                <a16:creationId xmlns:a16="http://schemas.microsoft.com/office/drawing/2014/main" id="{8A9275CD-117A-8D47-7023-C292B976A2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Relief of a man in prayer, with a dove and the </a:t>
            </a:r>
            <a:r>
              <a:rPr lang="en-US" dirty="0" err="1"/>
              <a:t>Christogram</a:t>
            </a:r>
            <a:endParaRPr lang="en-US" dirty="0"/>
          </a:p>
        </p:txBody>
      </p:sp>
      <p:sp>
        <p:nvSpPr>
          <p:cNvPr id="3" name="Text Placeholder 2"/>
          <p:cNvSpPr>
            <a:spLocks noGrp="1"/>
          </p:cNvSpPr>
          <p:nvPr>
            <p:ph type="body" sz="quarter" idx="12"/>
          </p:nvPr>
        </p:nvSpPr>
        <p:spPr/>
        <p:txBody>
          <a:bodyPr/>
          <a:lstStyle/>
          <a:p>
            <a:r>
              <a:rPr lang="en-US" dirty="0"/>
              <a:t>4:15</a:t>
            </a:r>
          </a:p>
        </p:txBody>
      </p:sp>
      <p:sp>
        <p:nvSpPr>
          <p:cNvPr id="4" name="Title 3"/>
          <p:cNvSpPr>
            <a:spLocks noGrp="1"/>
          </p:cNvSpPr>
          <p:nvPr>
            <p:ph type="title"/>
          </p:nvPr>
        </p:nvSpPr>
        <p:spPr/>
        <p:txBody>
          <a:bodyPr/>
          <a:lstStyle/>
          <a:p>
            <a:r>
              <a:rPr lang="en-US" dirty="0"/>
              <a:t>So that the grace which is spreading to more and more people might cause thanksgiving</a:t>
            </a:r>
          </a:p>
        </p:txBody>
      </p:sp>
    </p:spTree>
    <p:extLst>
      <p:ext uri="{BB962C8B-B14F-4D97-AF65-F5344CB8AC3E}">
        <p14:creationId xmlns:p14="http://schemas.microsoft.com/office/powerpoint/2010/main" val="20027349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9EAAC0-1C0A-DC15-3870-9DD61AF48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6160" y="0"/>
            <a:ext cx="11155680" cy="10287000"/>
          </a:xfrm>
          <a:prstGeom prst="rect">
            <a:avLst/>
          </a:prstGeom>
        </p:spPr>
      </p:pic>
      <p:sp>
        <p:nvSpPr>
          <p:cNvPr id="2" name="Text Placeholder 1"/>
          <p:cNvSpPr>
            <a:spLocks noGrp="1"/>
          </p:cNvSpPr>
          <p:nvPr>
            <p:ph type="body" sz="quarter" idx="10"/>
          </p:nvPr>
        </p:nvSpPr>
        <p:spPr/>
        <p:txBody>
          <a:bodyPr/>
          <a:lstStyle/>
          <a:p>
            <a:r>
              <a:rPr lang="en-US" dirty="0"/>
              <a:t>Western Greek votive plaque with ritual procession, circa 460 BC</a:t>
            </a:r>
          </a:p>
        </p:txBody>
      </p:sp>
      <p:sp>
        <p:nvSpPr>
          <p:cNvPr id="3" name="Text Placeholder 2"/>
          <p:cNvSpPr>
            <a:spLocks noGrp="1"/>
          </p:cNvSpPr>
          <p:nvPr>
            <p:ph type="body" sz="quarter" idx="12"/>
          </p:nvPr>
        </p:nvSpPr>
        <p:spPr/>
        <p:txBody>
          <a:bodyPr/>
          <a:lstStyle/>
          <a:p>
            <a:r>
              <a:rPr lang="en-US" dirty="0"/>
              <a:t>4:15</a:t>
            </a:r>
          </a:p>
        </p:txBody>
      </p:sp>
      <p:sp>
        <p:nvSpPr>
          <p:cNvPr id="4" name="Title 3"/>
          <p:cNvSpPr>
            <a:spLocks noGrp="1"/>
          </p:cNvSpPr>
          <p:nvPr>
            <p:ph type="title"/>
          </p:nvPr>
        </p:nvSpPr>
        <p:spPr/>
        <p:txBody>
          <a:bodyPr/>
          <a:lstStyle/>
          <a:p>
            <a:r>
              <a:rPr lang="en-US" dirty="0"/>
              <a:t>So that the grace which is spreading to more and more people might cause thanksgiving</a:t>
            </a:r>
          </a:p>
        </p:txBody>
      </p:sp>
    </p:spTree>
    <p:extLst>
      <p:ext uri="{BB962C8B-B14F-4D97-AF65-F5344CB8AC3E}">
        <p14:creationId xmlns:p14="http://schemas.microsoft.com/office/powerpoint/2010/main" val="23098044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64A821-6EB2-8857-F7E7-073E83B40B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5544" y="0"/>
            <a:ext cx="7296912" cy="10287000"/>
          </a:xfrm>
          <a:prstGeom prst="rect">
            <a:avLst/>
          </a:prstGeom>
        </p:spPr>
      </p:pic>
      <p:sp>
        <p:nvSpPr>
          <p:cNvPr id="2" name="Text Placeholder 1"/>
          <p:cNvSpPr>
            <a:spLocks noGrp="1"/>
          </p:cNvSpPr>
          <p:nvPr>
            <p:ph type="body" sz="quarter" idx="10"/>
          </p:nvPr>
        </p:nvSpPr>
        <p:spPr/>
        <p:txBody>
          <a:bodyPr/>
          <a:lstStyle/>
          <a:p>
            <a:r>
              <a:rPr lang="en-US" dirty="0"/>
              <a:t>Sarcophagus with representation of scenes from the </a:t>
            </a:r>
            <a:r>
              <a:rPr lang="en-US" i="1" dirty="0"/>
              <a:t>Iliad</a:t>
            </a:r>
            <a:r>
              <a:rPr lang="en-US" dirty="0"/>
              <a:t>, circa AD 160</a:t>
            </a:r>
          </a:p>
        </p:txBody>
      </p:sp>
      <p:sp>
        <p:nvSpPr>
          <p:cNvPr id="3" name="Text Placeholder 2"/>
          <p:cNvSpPr>
            <a:spLocks noGrp="1"/>
          </p:cNvSpPr>
          <p:nvPr>
            <p:ph type="body" sz="quarter" idx="12"/>
          </p:nvPr>
        </p:nvSpPr>
        <p:spPr/>
        <p:txBody>
          <a:bodyPr/>
          <a:lstStyle/>
          <a:p>
            <a:r>
              <a:rPr lang="en-US" dirty="0"/>
              <a:t>4:16</a:t>
            </a:r>
          </a:p>
        </p:txBody>
      </p:sp>
      <p:sp>
        <p:nvSpPr>
          <p:cNvPr id="4" name="Title 3"/>
          <p:cNvSpPr>
            <a:spLocks noGrp="1"/>
          </p:cNvSpPr>
          <p:nvPr>
            <p:ph type="title"/>
          </p:nvPr>
        </p:nvSpPr>
        <p:spPr/>
        <p:txBody>
          <a:bodyPr/>
          <a:lstStyle/>
          <a:p>
            <a:r>
              <a:rPr lang="en-US" dirty="0"/>
              <a:t>Therefore we do not lose heart</a:t>
            </a:r>
          </a:p>
        </p:txBody>
      </p:sp>
    </p:spTree>
    <p:extLst>
      <p:ext uri="{BB962C8B-B14F-4D97-AF65-F5344CB8AC3E}">
        <p14:creationId xmlns:p14="http://schemas.microsoft.com/office/powerpoint/2010/main" val="20375671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ainting, art&#10;&#10;Description automatically generated">
            <a:extLst>
              <a:ext uri="{FF2B5EF4-FFF2-40B4-BE49-F238E27FC236}">
                <a16:creationId xmlns:a16="http://schemas.microsoft.com/office/drawing/2014/main" id="{5855BF14-F280-AC5A-C0E7-E79C6B88A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Mosaic depicting the Persians fleeing from Alexander the Great, from Pompeii, 2nd century BC</a:t>
            </a:r>
          </a:p>
        </p:txBody>
      </p:sp>
      <p:sp>
        <p:nvSpPr>
          <p:cNvPr id="3" name="Text Placeholder 2"/>
          <p:cNvSpPr>
            <a:spLocks noGrp="1"/>
          </p:cNvSpPr>
          <p:nvPr>
            <p:ph type="body" sz="quarter" idx="12"/>
          </p:nvPr>
        </p:nvSpPr>
        <p:spPr/>
        <p:txBody>
          <a:bodyPr/>
          <a:lstStyle/>
          <a:p>
            <a:r>
              <a:rPr lang="en-US" dirty="0"/>
              <a:t>4:16</a:t>
            </a:r>
          </a:p>
        </p:txBody>
      </p:sp>
      <p:sp>
        <p:nvSpPr>
          <p:cNvPr id="4" name="Title 3"/>
          <p:cNvSpPr>
            <a:spLocks noGrp="1"/>
          </p:cNvSpPr>
          <p:nvPr>
            <p:ph type="title"/>
          </p:nvPr>
        </p:nvSpPr>
        <p:spPr/>
        <p:txBody>
          <a:bodyPr/>
          <a:lstStyle/>
          <a:p>
            <a:r>
              <a:rPr lang="en-US" dirty="0"/>
              <a:t>Therefore we do not lose heart</a:t>
            </a:r>
          </a:p>
        </p:txBody>
      </p:sp>
    </p:spTree>
    <p:extLst>
      <p:ext uri="{BB962C8B-B14F-4D97-AF65-F5344CB8AC3E}">
        <p14:creationId xmlns:p14="http://schemas.microsoft.com/office/powerpoint/2010/main" val="22888463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E558E00D-C4A3-53F1-793B-5F41439E16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sv-SE" dirty="0"/>
              <a:t>Roman soldiers in the hippodrome at Gerasa</a:t>
            </a:r>
            <a:endParaRPr lang="en-US" dirty="0"/>
          </a:p>
        </p:txBody>
      </p:sp>
      <p:sp>
        <p:nvSpPr>
          <p:cNvPr id="3" name="Text Placeholder 2"/>
          <p:cNvSpPr>
            <a:spLocks noGrp="1"/>
          </p:cNvSpPr>
          <p:nvPr>
            <p:ph type="body" sz="quarter" idx="12"/>
          </p:nvPr>
        </p:nvSpPr>
        <p:spPr/>
        <p:txBody>
          <a:bodyPr/>
          <a:lstStyle/>
          <a:p>
            <a:r>
              <a:rPr lang="en-US" dirty="0"/>
              <a:t>4:16</a:t>
            </a:r>
          </a:p>
        </p:txBody>
      </p:sp>
      <p:sp>
        <p:nvSpPr>
          <p:cNvPr id="4" name="Title 3"/>
          <p:cNvSpPr>
            <a:spLocks noGrp="1"/>
          </p:cNvSpPr>
          <p:nvPr>
            <p:ph type="title"/>
          </p:nvPr>
        </p:nvSpPr>
        <p:spPr/>
        <p:txBody>
          <a:bodyPr/>
          <a:lstStyle/>
          <a:p>
            <a:r>
              <a:rPr lang="en-US" dirty="0"/>
              <a:t>Therefore we do not lose heart</a:t>
            </a:r>
          </a:p>
        </p:txBody>
      </p:sp>
    </p:spTree>
    <p:extLst>
      <p:ext uri="{BB962C8B-B14F-4D97-AF65-F5344CB8AC3E}">
        <p14:creationId xmlns:p14="http://schemas.microsoft.com/office/powerpoint/2010/main" val="14371887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a person&#10;&#10;Description automatically generated with medium confidence">
            <a:extLst>
              <a:ext uri="{FF2B5EF4-FFF2-40B4-BE49-F238E27FC236}">
                <a16:creationId xmlns:a16="http://schemas.microsoft.com/office/drawing/2014/main" id="{C670C729-EDB0-4E55-8E67-CB7E1213C1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0580" y="0"/>
            <a:ext cx="10006844" cy="10287000"/>
          </a:xfrm>
          <a:prstGeom prst="rect">
            <a:avLst/>
          </a:prstGeom>
        </p:spPr>
      </p:pic>
      <p:sp>
        <p:nvSpPr>
          <p:cNvPr id="2" name="Text Placeholder 1"/>
          <p:cNvSpPr>
            <a:spLocks noGrp="1"/>
          </p:cNvSpPr>
          <p:nvPr>
            <p:ph type="body" sz="quarter" idx="10"/>
          </p:nvPr>
        </p:nvSpPr>
        <p:spPr/>
        <p:txBody>
          <a:bodyPr/>
          <a:lstStyle/>
          <a:p>
            <a:r>
              <a:rPr lang="en-US" dirty="0"/>
              <a:t>Marble head of an old man, possibly the poet Hesiod, Roman period</a:t>
            </a:r>
          </a:p>
        </p:txBody>
      </p:sp>
      <p:sp>
        <p:nvSpPr>
          <p:cNvPr id="3" name="Text Placeholder 2"/>
          <p:cNvSpPr>
            <a:spLocks noGrp="1"/>
          </p:cNvSpPr>
          <p:nvPr>
            <p:ph type="body" sz="quarter" idx="12"/>
          </p:nvPr>
        </p:nvSpPr>
        <p:spPr/>
        <p:txBody>
          <a:bodyPr/>
          <a:lstStyle/>
          <a:p>
            <a:r>
              <a:rPr lang="en-US" dirty="0"/>
              <a:t>4:16</a:t>
            </a:r>
          </a:p>
        </p:txBody>
      </p:sp>
      <p:sp>
        <p:nvSpPr>
          <p:cNvPr id="4" name="Title 3"/>
          <p:cNvSpPr>
            <a:spLocks noGrp="1"/>
          </p:cNvSpPr>
          <p:nvPr>
            <p:ph type="title"/>
          </p:nvPr>
        </p:nvSpPr>
        <p:spPr/>
        <p:txBody>
          <a:bodyPr/>
          <a:lstStyle/>
          <a:p>
            <a:r>
              <a:rPr lang="en-US" dirty="0"/>
              <a:t>Although our outer man is decaying</a:t>
            </a:r>
          </a:p>
        </p:txBody>
      </p:sp>
    </p:spTree>
    <p:extLst>
      <p:ext uri="{BB962C8B-B14F-4D97-AF65-F5344CB8AC3E}">
        <p14:creationId xmlns:p14="http://schemas.microsoft.com/office/powerpoint/2010/main" val="24837336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7A0DD7-0450-009B-7835-2FD7DC0B4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4840" y="0"/>
            <a:ext cx="9418320" cy="10287000"/>
          </a:xfrm>
          <a:prstGeom prst="rect">
            <a:avLst/>
          </a:prstGeom>
        </p:spPr>
      </p:pic>
      <p:sp>
        <p:nvSpPr>
          <p:cNvPr id="2" name="Text Placeholder 1"/>
          <p:cNvSpPr>
            <a:spLocks noGrp="1"/>
          </p:cNvSpPr>
          <p:nvPr>
            <p:ph type="body" sz="quarter" idx="10"/>
          </p:nvPr>
        </p:nvSpPr>
        <p:spPr/>
        <p:txBody>
          <a:bodyPr/>
          <a:lstStyle/>
          <a:p>
            <a:r>
              <a:rPr lang="en-US" dirty="0"/>
              <a:t>Old woman wearing a chiton, with an ivy wreath on her head, circa 1st century AD</a:t>
            </a:r>
          </a:p>
        </p:txBody>
      </p:sp>
      <p:sp>
        <p:nvSpPr>
          <p:cNvPr id="3" name="Text Placeholder 2"/>
          <p:cNvSpPr>
            <a:spLocks noGrp="1"/>
          </p:cNvSpPr>
          <p:nvPr>
            <p:ph type="body" sz="quarter" idx="12"/>
          </p:nvPr>
        </p:nvSpPr>
        <p:spPr/>
        <p:txBody>
          <a:bodyPr/>
          <a:lstStyle/>
          <a:p>
            <a:r>
              <a:rPr lang="en-US" dirty="0"/>
              <a:t>4:16</a:t>
            </a:r>
          </a:p>
        </p:txBody>
      </p:sp>
      <p:sp>
        <p:nvSpPr>
          <p:cNvPr id="4" name="Title 3"/>
          <p:cNvSpPr>
            <a:spLocks noGrp="1"/>
          </p:cNvSpPr>
          <p:nvPr>
            <p:ph type="title"/>
          </p:nvPr>
        </p:nvSpPr>
        <p:spPr/>
        <p:txBody>
          <a:bodyPr/>
          <a:lstStyle/>
          <a:p>
            <a:r>
              <a:rPr lang="en-US" dirty="0"/>
              <a:t>Although our outer man is decaying</a:t>
            </a:r>
          </a:p>
        </p:txBody>
      </p:sp>
    </p:spTree>
    <p:extLst>
      <p:ext uri="{BB962C8B-B14F-4D97-AF65-F5344CB8AC3E}">
        <p14:creationId xmlns:p14="http://schemas.microsoft.com/office/powerpoint/2010/main" val="3580436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wall, person, building, sculpture&#10;&#10;Description automatically generated">
            <a:extLst>
              <a:ext uri="{FF2B5EF4-FFF2-40B4-BE49-F238E27FC236}">
                <a16:creationId xmlns:a16="http://schemas.microsoft.com/office/drawing/2014/main" id="{29E94469-D5EB-48AD-B534-3036CF2A8CC6}"/>
              </a:ext>
            </a:extLst>
          </p:cNvPr>
          <p:cNvPicPr>
            <a:picLocks noChangeAspect="1"/>
          </p:cNvPicPr>
          <p:nvPr/>
        </p:nvPicPr>
        <p:blipFill rotWithShape="1">
          <a:blip r:embed="rId3">
            <a:extLst>
              <a:ext uri="{28A0092B-C50C-407E-A947-70E740481C1C}">
                <a14:useLocalDpi xmlns:a14="http://schemas.microsoft.com/office/drawing/2010/main" val="0"/>
              </a:ext>
            </a:extLst>
          </a:blip>
          <a:srcRect b="2363"/>
          <a:stretch/>
        </p:blipFill>
        <p:spPr>
          <a:xfrm>
            <a:off x="2271410" y="243072"/>
            <a:ext cx="13745183" cy="10043928"/>
          </a:xfrm>
          <a:prstGeom prst="rect">
            <a:avLst/>
          </a:prstGeom>
        </p:spPr>
      </p:pic>
      <p:sp>
        <p:nvSpPr>
          <p:cNvPr id="2" name="Text Placeholder 1"/>
          <p:cNvSpPr>
            <a:spLocks noGrp="1"/>
          </p:cNvSpPr>
          <p:nvPr>
            <p:ph type="body" sz="quarter" idx="10"/>
          </p:nvPr>
        </p:nvSpPr>
        <p:spPr/>
        <p:txBody>
          <a:bodyPr/>
          <a:lstStyle/>
          <a:p>
            <a:r>
              <a:rPr lang="en-US" dirty="0"/>
              <a:t>Cupid with basket of fruit, Roman period</a:t>
            </a:r>
          </a:p>
        </p:txBody>
      </p:sp>
      <p:sp>
        <p:nvSpPr>
          <p:cNvPr id="3" name="Text Placeholder 2"/>
          <p:cNvSpPr>
            <a:spLocks noGrp="1"/>
          </p:cNvSpPr>
          <p:nvPr>
            <p:ph type="body" sz="quarter" idx="12"/>
          </p:nvPr>
        </p:nvSpPr>
        <p:spPr/>
        <p:txBody>
          <a:bodyPr/>
          <a:lstStyle/>
          <a:p>
            <a:r>
              <a:rPr lang="en-US" dirty="0"/>
              <a:t>4:16</a:t>
            </a:r>
          </a:p>
        </p:txBody>
      </p:sp>
      <p:sp>
        <p:nvSpPr>
          <p:cNvPr id="4" name="Title 3"/>
          <p:cNvSpPr>
            <a:spLocks noGrp="1"/>
          </p:cNvSpPr>
          <p:nvPr>
            <p:ph type="title"/>
          </p:nvPr>
        </p:nvSpPr>
        <p:spPr/>
        <p:txBody>
          <a:bodyPr/>
          <a:lstStyle/>
          <a:p>
            <a:r>
              <a:rPr lang="en-US" dirty="0"/>
              <a:t>Yet our inner man is renewed day by day</a:t>
            </a:r>
          </a:p>
        </p:txBody>
      </p:sp>
    </p:spTree>
    <p:extLst>
      <p:ext uri="{BB962C8B-B14F-4D97-AF65-F5344CB8AC3E}">
        <p14:creationId xmlns:p14="http://schemas.microsoft.com/office/powerpoint/2010/main" val="6987782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ece of paper with writing on it&#10;&#10;Description automatically generated with low confidence">
            <a:extLst>
              <a:ext uri="{FF2B5EF4-FFF2-40B4-BE49-F238E27FC236}">
                <a16:creationId xmlns:a16="http://schemas.microsoft.com/office/drawing/2014/main" id="{018DE89F-852D-49DE-8B14-BF879596D6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38044"/>
            <a:ext cx="18288000" cy="5010912"/>
          </a:xfrm>
          <a:prstGeom prst="rect">
            <a:avLst/>
          </a:prstGeom>
        </p:spPr>
      </p:pic>
      <p:sp>
        <p:nvSpPr>
          <p:cNvPr id="2" name="Text Placeholder 1"/>
          <p:cNvSpPr>
            <a:spLocks noGrp="1"/>
          </p:cNvSpPr>
          <p:nvPr>
            <p:ph type="body" sz="quarter" idx="10"/>
          </p:nvPr>
        </p:nvSpPr>
        <p:spPr/>
        <p:txBody>
          <a:bodyPr/>
          <a:lstStyle/>
          <a:p>
            <a:r>
              <a:rPr lang="en-US" dirty="0"/>
              <a:t>Dedicatory inscription commemorating the repairs of Domitian to the temple of Apollo, AD 84</a:t>
            </a:r>
          </a:p>
        </p:txBody>
      </p:sp>
      <p:sp>
        <p:nvSpPr>
          <p:cNvPr id="3" name="Text Placeholder 2"/>
          <p:cNvSpPr>
            <a:spLocks noGrp="1"/>
          </p:cNvSpPr>
          <p:nvPr>
            <p:ph type="body" sz="quarter" idx="12"/>
          </p:nvPr>
        </p:nvSpPr>
        <p:spPr/>
        <p:txBody>
          <a:bodyPr/>
          <a:lstStyle/>
          <a:p>
            <a:r>
              <a:rPr lang="en-US" dirty="0"/>
              <a:t>4:16</a:t>
            </a:r>
          </a:p>
        </p:txBody>
      </p:sp>
      <p:sp>
        <p:nvSpPr>
          <p:cNvPr id="4" name="Title 3"/>
          <p:cNvSpPr>
            <a:spLocks noGrp="1"/>
          </p:cNvSpPr>
          <p:nvPr>
            <p:ph type="title"/>
          </p:nvPr>
        </p:nvSpPr>
        <p:spPr/>
        <p:txBody>
          <a:bodyPr/>
          <a:lstStyle/>
          <a:p>
            <a:r>
              <a:rPr lang="en-US" dirty="0"/>
              <a:t>Yet our inner man is renewed day by day</a:t>
            </a:r>
          </a:p>
        </p:txBody>
      </p:sp>
    </p:spTree>
    <p:extLst>
      <p:ext uri="{BB962C8B-B14F-4D97-AF65-F5344CB8AC3E}">
        <p14:creationId xmlns:p14="http://schemas.microsoft.com/office/powerpoint/2010/main" val="1940664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69B841-4AA8-E821-D8F7-66221868EA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
            <a:ext cx="18288000" cy="10104120"/>
          </a:xfrm>
          <a:prstGeom prst="rect">
            <a:avLst/>
          </a:prstGeom>
        </p:spPr>
      </p:pic>
      <p:sp>
        <p:nvSpPr>
          <p:cNvPr id="2" name="Text Placeholder 1">
            <a:extLst>
              <a:ext uri="{FF2B5EF4-FFF2-40B4-BE49-F238E27FC236}">
                <a16:creationId xmlns:a16="http://schemas.microsoft.com/office/drawing/2014/main" id="{DEF92D51-ED7F-4331-BBC2-B8C5D4102D2A}"/>
              </a:ext>
            </a:extLst>
          </p:cNvPr>
          <p:cNvSpPr>
            <a:spLocks noGrp="1"/>
          </p:cNvSpPr>
          <p:nvPr>
            <p:ph type="body" sz="quarter" idx="10"/>
          </p:nvPr>
        </p:nvSpPr>
        <p:spPr/>
        <p:txBody>
          <a:bodyPr/>
          <a:lstStyle/>
          <a:p>
            <a:r>
              <a:rPr lang="en-US" dirty="0"/>
              <a:t>Fresco depicting initiation into a mystery cult, Villa of the Mysteries, Pompeii, circa 50 BC</a:t>
            </a:r>
          </a:p>
        </p:txBody>
      </p:sp>
      <p:sp>
        <p:nvSpPr>
          <p:cNvPr id="3" name="Text Placeholder 2">
            <a:extLst>
              <a:ext uri="{FF2B5EF4-FFF2-40B4-BE49-F238E27FC236}">
                <a16:creationId xmlns:a16="http://schemas.microsoft.com/office/drawing/2014/main" id="{312168B4-B309-4D84-8C3A-9184A24291B4}"/>
              </a:ext>
            </a:extLst>
          </p:cNvPr>
          <p:cNvSpPr>
            <a:spLocks noGrp="1"/>
          </p:cNvSpPr>
          <p:nvPr>
            <p:ph type="body" sz="quarter" idx="12"/>
          </p:nvPr>
        </p:nvSpPr>
        <p:spPr/>
        <p:txBody>
          <a:bodyPr/>
          <a:lstStyle/>
          <a:p>
            <a:r>
              <a:rPr lang="en-US" dirty="0"/>
              <a:t>4:2</a:t>
            </a:r>
          </a:p>
        </p:txBody>
      </p:sp>
      <p:sp>
        <p:nvSpPr>
          <p:cNvPr id="4" name="Title 3">
            <a:extLst>
              <a:ext uri="{FF2B5EF4-FFF2-40B4-BE49-F238E27FC236}">
                <a16:creationId xmlns:a16="http://schemas.microsoft.com/office/drawing/2014/main" id="{AC1DBFA3-E917-4979-9CBD-6F508702F392}"/>
              </a:ext>
            </a:extLst>
          </p:cNvPr>
          <p:cNvSpPr>
            <a:spLocks noGrp="1"/>
          </p:cNvSpPr>
          <p:nvPr>
            <p:ph type="title"/>
          </p:nvPr>
        </p:nvSpPr>
        <p:spPr/>
        <p:txBody>
          <a:bodyPr/>
          <a:lstStyle/>
          <a:p>
            <a:r>
              <a:rPr lang="en-US" dirty="0"/>
              <a:t>But we have renounced secret and shameful things</a:t>
            </a:r>
          </a:p>
        </p:txBody>
      </p:sp>
    </p:spTree>
    <p:extLst>
      <p:ext uri="{BB962C8B-B14F-4D97-AF65-F5344CB8AC3E}">
        <p14:creationId xmlns:p14="http://schemas.microsoft.com/office/powerpoint/2010/main" val="17803160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painting, clothing, art, visual arts&#10;&#10;Description automatically generated">
            <a:extLst>
              <a:ext uri="{FF2B5EF4-FFF2-40B4-BE49-F238E27FC236}">
                <a16:creationId xmlns:a16="http://schemas.microsoft.com/office/drawing/2014/main" id="{6FCC9AB6-240F-27A0-430D-8D0A9D7BD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6260" y="0"/>
            <a:ext cx="9555480" cy="10287000"/>
          </a:xfrm>
          <a:prstGeom prst="rect">
            <a:avLst/>
          </a:prstGeom>
        </p:spPr>
      </p:pic>
      <p:sp>
        <p:nvSpPr>
          <p:cNvPr id="4" name="Text Placeholder 3"/>
          <p:cNvSpPr>
            <a:spLocks noGrp="1"/>
          </p:cNvSpPr>
          <p:nvPr>
            <p:ph type="body" sz="quarter" idx="10"/>
          </p:nvPr>
        </p:nvSpPr>
        <p:spPr/>
        <p:txBody>
          <a:bodyPr/>
          <a:lstStyle/>
          <a:p>
            <a:r>
              <a:rPr lang="en-US" dirty="0"/>
              <a:t>Fresco of injured Aeneas treated by the surgeon </a:t>
            </a:r>
            <a:r>
              <a:rPr lang="en-US" dirty="0" err="1"/>
              <a:t>Japix</a:t>
            </a:r>
            <a:r>
              <a:rPr lang="en-US" dirty="0"/>
              <a:t>, from Pompeii, 1st century AD</a:t>
            </a:r>
          </a:p>
        </p:txBody>
      </p:sp>
      <p:sp>
        <p:nvSpPr>
          <p:cNvPr id="8" name="Text Placeholder 7"/>
          <p:cNvSpPr>
            <a:spLocks noGrp="1"/>
          </p:cNvSpPr>
          <p:nvPr>
            <p:ph type="body" sz="quarter" idx="12"/>
          </p:nvPr>
        </p:nvSpPr>
        <p:spPr/>
        <p:txBody>
          <a:bodyPr/>
          <a:lstStyle/>
          <a:p>
            <a:r>
              <a:rPr lang="en-US" dirty="0"/>
              <a:t>4:17</a:t>
            </a:r>
          </a:p>
        </p:txBody>
      </p:sp>
      <p:sp>
        <p:nvSpPr>
          <p:cNvPr id="3" name="Title 2"/>
          <p:cNvSpPr>
            <a:spLocks noGrp="1"/>
          </p:cNvSpPr>
          <p:nvPr>
            <p:ph type="title"/>
          </p:nvPr>
        </p:nvSpPr>
        <p:spPr/>
        <p:txBody>
          <a:bodyPr/>
          <a:lstStyle/>
          <a:p>
            <a:r>
              <a:rPr lang="en-US" dirty="0"/>
              <a:t>Our light momentary affliction produces for us an eternal weight of glory beyond all comparison</a:t>
            </a:r>
          </a:p>
        </p:txBody>
      </p:sp>
    </p:spTree>
    <p:extLst>
      <p:ext uri="{BB962C8B-B14F-4D97-AF65-F5344CB8AC3E}">
        <p14:creationId xmlns:p14="http://schemas.microsoft.com/office/powerpoint/2010/main" val="673830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tiled&#10;&#10;Description automatically generated">
            <a:extLst>
              <a:ext uri="{FF2B5EF4-FFF2-40B4-BE49-F238E27FC236}">
                <a16:creationId xmlns:a16="http://schemas.microsoft.com/office/drawing/2014/main" id="{3B10B0D7-30AD-48E5-9946-1D096474C1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0948" y="0"/>
            <a:ext cx="10926107" cy="10287000"/>
          </a:xfrm>
          <a:prstGeom prst="rect">
            <a:avLst/>
          </a:prstGeom>
        </p:spPr>
      </p:pic>
      <p:sp>
        <p:nvSpPr>
          <p:cNvPr id="2" name="Text Placeholder 1"/>
          <p:cNvSpPr>
            <a:spLocks noGrp="1"/>
          </p:cNvSpPr>
          <p:nvPr>
            <p:ph type="body" sz="quarter" idx="10"/>
          </p:nvPr>
        </p:nvSpPr>
        <p:spPr/>
        <p:txBody>
          <a:bodyPr/>
          <a:lstStyle/>
          <a:p>
            <a:r>
              <a:rPr lang="en-US" dirty="0"/>
              <a:t>Bronze lever-scale with weight shaped like woman’s head, from Lyon, Roman period</a:t>
            </a:r>
          </a:p>
        </p:txBody>
      </p:sp>
      <p:sp>
        <p:nvSpPr>
          <p:cNvPr id="3" name="Text Placeholder 2"/>
          <p:cNvSpPr>
            <a:spLocks noGrp="1"/>
          </p:cNvSpPr>
          <p:nvPr>
            <p:ph type="body" sz="quarter" idx="12"/>
          </p:nvPr>
        </p:nvSpPr>
        <p:spPr/>
        <p:txBody>
          <a:bodyPr/>
          <a:lstStyle/>
          <a:p>
            <a:r>
              <a:rPr lang="en-US" dirty="0"/>
              <a:t>4:17</a:t>
            </a:r>
          </a:p>
        </p:txBody>
      </p:sp>
      <p:sp>
        <p:nvSpPr>
          <p:cNvPr id="4" name="Title 3"/>
          <p:cNvSpPr>
            <a:spLocks noGrp="1"/>
          </p:cNvSpPr>
          <p:nvPr>
            <p:ph type="title"/>
          </p:nvPr>
        </p:nvSpPr>
        <p:spPr/>
        <p:txBody>
          <a:bodyPr/>
          <a:lstStyle/>
          <a:p>
            <a:r>
              <a:rPr lang="en-US" dirty="0"/>
              <a:t>Our light momentary affliction produces for us an eternal weight of glory beyond all comparison</a:t>
            </a:r>
          </a:p>
        </p:txBody>
      </p:sp>
    </p:spTree>
    <p:extLst>
      <p:ext uri="{BB962C8B-B14F-4D97-AF65-F5344CB8AC3E}">
        <p14:creationId xmlns:p14="http://schemas.microsoft.com/office/powerpoint/2010/main" val="29760473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FF1DE8-3F3F-40CF-A65A-CC46CD57A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7667" y="0"/>
            <a:ext cx="7012670" cy="10287000"/>
          </a:xfrm>
          <a:prstGeom prst="rect">
            <a:avLst/>
          </a:prstGeom>
        </p:spPr>
      </p:pic>
      <p:sp>
        <p:nvSpPr>
          <p:cNvPr id="2" name="Text Placeholder 1"/>
          <p:cNvSpPr>
            <a:spLocks noGrp="1"/>
          </p:cNvSpPr>
          <p:nvPr>
            <p:ph type="body" sz="quarter" idx="10"/>
          </p:nvPr>
        </p:nvSpPr>
        <p:spPr/>
        <p:txBody>
          <a:bodyPr/>
          <a:lstStyle/>
          <a:p>
            <a:r>
              <a:rPr lang="en-US" dirty="0"/>
              <a:t>Steelyard-type bronze scale, Roman period</a:t>
            </a:r>
          </a:p>
        </p:txBody>
      </p:sp>
      <p:sp>
        <p:nvSpPr>
          <p:cNvPr id="3" name="Text Placeholder 2"/>
          <p:cNvSpPr>
            <a:spLocks noGrp="1"/>
          </p:cNvSpPr>
          <p:nvPr>
            <p:ph type="body" sz="quarter" idx="12"/>
          </p:nvPr>
        </p:nvSpPr>
        <p:spPr/>
        <p:txBody>
          <a:bodyPr/>
          <a:lstStyle/>
          <a:p>
            <a:r>
              <a:rPr lang="en-US" dirty="0"/>
              <a:t>4:17</a:t>
            </a:r>
          </a:p>
        </p:txBody>
      </p:sp>
      <p:sp>
        <p:nvSpPr>
          <p:cNvPr id="4" name="Title 3"/>
          <p:cNvSpPr>
            <a:spLocks noGrp="1"/>
          </p:cNvSpPr>
          <p:nvPr>
            <p:ph type="title"/>
          </p:nvPr>
        </p:nvSpPr>
        <p:spPr/>
        <p:txBody>
          <a:bodyPr/>
          <a:lstStyle/>
          <a:p>
            <a:r>
              <a:rPr lang="en-US" dirty="0"/>
              <a:t>Our light momentary affliction produces for us an eternal weight of glory beyond all comparison</a:t>
            </a:r>
          </a:p>
        </p:txBody>
      </p:sp>
    </p:spTree>
    <p:extLst>
      <p:ext uri="{BB962C8B-B14F-4D97-AF65-F5344CB8AC3E}">
        <p14:creationId xmlns:p14="http://schemas.microsoft.com/office/powerpoint/2010/main" val="33451984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utdoor, grave, cemetery, rock&#10;&#10;Description automatically generated">
            <a:extLst>
              <a:ext uri="{FF2B5EF4-FFF2-40B4-BE49-F238E27FC236}">
                <a16:creationId xmlns:a16="http://schemas.microsoft.com/office/drawing/2014/main" id="{2A712552-E8B7-E2DC-BBE7-098714AE66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Stone at Corinth with 2 Corinthians 4:17</a:t>
            </a:r>
          </a:p>
        </p:txBody>
      </p:sp>
      <p:sp>
        <p:nvSpPr>
          <p:cNvPr id="3" name="Text Placeholder 2"/>
          <p:cNvSpPr>
            <a:spLocks noGrp="1"/>
          </p:cNvSpPr>
          <p:nvPr>
            <p:ph type="body" sz="quarter" idx="12"/>
          </p:nvPr>
        </p:nvSpPr>
        <p:spPr/>
        <p:txBody>
          <a:bodyPr/>
          <a:lstStyle/>
          <a:p>
            <a:r>
              <a:rPr lang="en-US" dirty="0"/>
              <a:t>4:17</a:t>
            </a:r>
          </a:p>
        </p:txBody>
      </p:sp>
      <p:sp>
        <p:nvSpPr>
          <p:cNvPr id="4" name="Title 3"/>
          <p:cNvSpPr>
            <a:spLocks noGrp="1"/>
          </p:cNvSpPr>
          <p:nvPr>
            <p:ph type="title"/>
          </p:nvPr>
        </p:nvSpPr>
        <p:spPr/>
        <p:txBody>
          <a:bodyPr/>
          <a:lstStyle/>
          <a:p>
            <a:r>
              <a:rPr lang="en-US" dirty="0"/>
              <a:t>Our light momentary affliction produces for us an eternal weight of glory beyond all comparison</a:t>
            </a:r>
          </a:p>
        </p:txBody>
      </p:sp>
    </p:spTree>
    <p:extLst>
      <p:ext uri="{BB962C8B-B14F-4D97-AF65-F5344CB8AC3E}">
        <p14:creationId xmlns:p14="http://schemas.microsoft.com/office/powerpoint/2010/main" val="33734612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D795F13-B6B8-26CC-8A62-A9D5A4ED8F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6262"/>
            <a:ext cx="9188651" cy="9942364"/>
          </a:xfrm>
          <a:prstGeom prst="rect">
            <a:avLst/>
          </a:prstGeom>
        </p:spPr>
      </p:pic>
      <p:pic>
        <p:nvPicPr>
          <p:cNvPr id="9" name="Picture 8">
            <a:extLst>
              <a:ext uri="{FF2B5EF4-FFF2-40B4-BE49-F238E27FC236}">
                <a16:creationId xmlns:a16="http://schemas.microsoft.com/office/drawing/2014/main" id="{E56CA716-D843-C679-02A9-6968026AB2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651" y="98925"/>
            <a:ext cx="9099349" cy="10188075"/>
          </a:xfrm>
          <a:prstGeom prst="rect">
            <a:avLst/>
          </a:prstGeom>
        </p:spPr>
      </p:pic>
      <p:sp>
        <p:nvSpPr>
          <p:cNvPr id="2" name="Text Placeholder 1"/>
          <p:cNvSpPr>
            <a:spLocks noGrp="1"/>
          </p:cNvSpPr>
          <p:nvPr>
            <p:ph type="body" sz="quarter" idx="10"/>
          </p:nvPr>
        </p:nvSpPr>
        <p:spPr/>
        <p:txBody>
          <a:bodyPr/>
          <a:lstStyle/>
          <a:p>
            <a:r>
              <a:rPr lang="en-US" dirty="0"/>
              <a:t>Silver and gold coins of Nero, AD 54–68</a:t>
            </a:r>
          </a:p>
        </p:txBody>
      </p:sp>
      <p:sp>
        <p:nvSpPr>
          <p:cNvPr id="3" name="Text Placeholder 2"/>
          <p:cNvSpPr>
            <a:spLocks noGrp="1"/>
          </p:cNvSpPr>
          <p:nvPr>
            <p:ph type="body" sz="quarter" idx="12"/>
          </p:nvPr>
        </p:nvSpPr>
        <p:spPr/>
        <p:txBody>
          <a:bodyPr/>
          <a:lstStyle/>
          <a:p>
            <a:r>
              <a:rPr lang="en-US" dirty="0"/>
              <a:t>4:18</a:t>
            </a:r>
          </a:p>
        </p:txBody>
      </p:sp>
      <p:sp>
        <p:nvSpPr>
          <p:cNvPr id="4" name="Title 3"/>
          <p:cNvSpPr>
            <a:spLocks noGrp="1"/>
          </p:cNvSpPr>
          <p:nvPr>
            <p:ph type="title"/>
          </p:nvPr>
        </p:nvSpPr>
        <p:spPr/>
        <p:txBody>
          <a:bodyPr/>
          <a:lstStyle/>
          <a:p>
            <a:r>
              <a:rPr lang="en-US" dirty="0"/>
              <a:t>We do not look at the things which are seen but at the things which are not seen</a:t>
            </a:r>
          </a:p>
        </p:txBody>
      </p:sp>
    </p:spTree>
    <p:extLst>
      <p:ext uri="{BB962C8B-B14F-4D97-AF65-F5344CB8AC3E}">
        <p14:creationId xmlns:p14="http://schemas.microsoft.com/office/powerpoint/2010/main" val="25234703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773474-E5A8-4DDE-840E-85A58B70A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8355" y="0"/>
            <a:ext cx="13491291" cy="10287000"/>
          </a:xfrm>
          <a:prstGeom prst="rect">
            <a:avLst/>
          </a:prstGeom>
        </p:spPr>
      </p:pic>
      <p:sp>
        <p:nvSpPr>
          <p:cNvPr id="2" name="Text Placeholder 1"/>
          <p:cNvSpPr>
            <a:spLocks noGrp="1"/>
          </p:cNvSpPr>
          <p:nvPr>
            <p:ph type="body" sz="quarter" idx="10"/>
          </p:nvPr>
        </p:nvSpPr>
        <p:spPr/>
        <p:txBody>
          <a:bodyPr/>
          <a:lstStyle/>
          <a:p>
            <a:r>
              <a:rPr lang="en-US" dirty="0"/>
              <a:t>Bronze jug, from Merida, Roman period</a:t>
            </a:r>
          </a:p>
        </p:txBody>
      </p:sp>
      <p:sp>
        <p:nvSpPr>
          <p:cNvPr id="3" name="Text Placeholder 2"/>
          <p:cNvSpPr>
            <a:spLocks noGrp="1"/>
          </p:cNvSpPr>
          <p:nvPr>
            <p:ph type="body" sz="quarter" idx="12"/>
          </p:nvPr>
        </p:nvSpPr>
        <p:spPr/>
        <p:txBody>
          <a:bodyPr/>
          <a:lstStyle/>
          <a:p>
            <a:r>
              <a:rPr lang="en-US" dirty="0"/>
              <a:t>4:18</a:t>
            </a:r>
          </a:p>
        </p:txBody>
      </p:sp>
      <p:sp>
        <p:nvSpPr>
          <p:cNvPr id="4" name="Title 3"/>
          <p:cNvSpPr>
            <a:spLocks noGrp="1"/>
          </p:cNvSpPr>
          <p:nvPr>
            <p:ph type="title"/>
          </p:nvPr>
        </p:nvSpPr>
        <p:spPr/>
        <p:txBody>
          <a:bodyPr/>
          <a:lstStyle/>
          <a:p>
            <a:r>
              <a:rPr lang="en-US" dirty="0"/>
              <a:t>For the things that are seen are temporal</a:t>
            </a:r>
          </a:p>
        </p:txBody>
      </p:sp>
    </p:spTree>
    <p:extLst>
      <p:ext uri="{BB962C8B-B14F-4D97-AF65-F5344CB8AC3E}">
        <p14:creationId xmlns:p14="http://schemas.microsoft.com/office/powerpoint/2010/main" val="1429090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079892-803B-7AAD-EBF8-8423443259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Deformed sword and scabbard, from the tomb of </a:t>
            </a:r>
            <a:r>
              <a:rPr lang="en-US" dirty="0" err="1"/>
              <a:t>Ranquette</a:t>
            </a:r>
            <a:r>
              <a:rPr lang="en-US" dirty="0"/>
              <a:t> Road at Nimes, circa 100 BC</a:t>
            </a:r>
          </a:p>
        </p:txBody>
      </p:sp>
      <p:sp>
        <p:nvSpPr>
          <p:cNvPr id="3" name="Text Placeholder 2"/>
          <p:cNvSpPr>
            <a:spLocks noGrp="1"/>
          </p:cNvSpPr>
          <p:nvPr>
            <p:ph type="body" sz="quarter" idx="12"/>
          </p:nvPr>
        </p:nvSpPr>
        <p:spPr/>
        <p:txBody>
          <a:bodyPr/>
          <a:lstStyle/>
          <a:p>
            <a:r>
              <a:rPr lang="en-US" dirty="0"/>
              <a:t>4:18</a:t>
            </a:r>
          </a:p>
        </p:txBody>
      </p:sp>
      <p:sp>
        <p:nvSpPr>
          <p:cNvPr id="4" name="Title 3"/>
          <p:cNvSpPr>
            <a:spLocks noGrp="1"/>
          </p:cNvSpPr>
          <p:nvPr>
            <p:ph type="title"/>
          </p:nvPr>
        </p:nvSpPr>
        <p:spPr/>
        <p:txBody>
          <a:bodyPr/>
          <a:lstStyle/>
          <a:p>
            <a:r>
              <a:rPr lang="en-US" dirty="0"/>
              <a:t>For the things that are seen are temporal</a:t>
            </a:r>
          </a:p>
        </p:txBody>
      </p:sp>
    </p:spTree>
    <p:extLst>
      <p:ext uri="{BB962C8B-B14F-4D97-AF65-F5344CB8AC3E}">
        <p14:creationId xmlns:p14="http://schemas.microsoft.com/office/powerpoint/2010/main" val="33809037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loud, painting, landscape, sky&#10;&#10;Description automatically generated">
            <a:extLst>
              <a:ext uri="{FF2B5EF4-FFF2-40B4-BE49-F238E27FC236}">
                <a16:creationId xmlns:a16="http://schemas.microsoft.com/office/drawing/2014/main" id="{DDE08310-3CCD-DDE9-23C6-48FA61FA28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i="1" dirty="0"/>
              <a:t>The Plains of Heaven</a:t>
            </a:r>
            <a:r>
              <a:rPr lang="en-US" dirty="0"/>
              <a:t>, by John Martin, circa 1851</a:t>
            </a:r>
          </a:p>
        </p:txBody>
      </p:sp>
      <p:sp>
        <p:nvSpPr>
          <p:cNvPr id="3" name="Text Placeholder 2"/>
          <p:cNvSpPr>
            <a:spLocks noGrp="1"/>
          </p:cNvSpPr>
          <p:nvPr>
            <p:ph type="body" sz="quarter" idx="12"/>
          </p:nvPr>
        </p:nvSpPr>
        <p:spPr/>
        <p:txBody>
          <a:bodyPr/>
          <a:lstStyle/>
          <a:p>
            <a:r>
              <a:rPr lang="en-US" dirty="0"/>
              <a:t>4:18</a:t>
            </a:r>
          </a:p>
        </p:txBody>
      </p:sp>
      <p:sp>
        <p:nvSpPr>
          <p:cNvPr id="4" name="Title 3"/>
          <p:cNvSpPr>
            <a:spLocks noGrp="1"/>
          </p:cNvSpPr>
          <p:nvPr>
            <p:ph type="title"/>
          </p:nvPr>
        </p:nvSpPr>
        <p:spPr/>
        <p:txBody>
          <a:bodyPr/>
          <a:lstStyle/>
          <a:p>
            <a:r>
              <a:rPr lang="en-US" dirty="0"/>
              <a:t>But the things that are not seen are eternal</a:t>
            </a:r>
          </a:p>
        </p:txBody>
      </p:sp>
    </p:spTree>
    <p:extLst>
      <p:ext uri="{BB962C8B-B14F-4D97-AF65-F5344CB8AC3E}">
        <p14:creationId xmlns:p14="http://schemas.microsoft.com/office/powerpoint/2010/main" val="37996150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DFD2A-0AE5-1E51-5E50-D792F5814E3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C2505D0-8DF7-39B4-AFE8-66E107E60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3134" y="495300"/>
            <a:ext cx="9296400" cy="9296400"/>
          </a:xfrm>
          <a:prstGeom prst="rect">
            <a:avLst/>
          </a:prstGeom>
        </p:spPr>
      </p:pic>
      <p:sp>
        <p:nvSpPr>
          <p:cNvPr id="8" name="Rectangle 7">
            <a:extLst>
              <a:ext uri="{FF2B5EF4-FFF2-40B4-BE49-F238E27FC236}">
                <a16:creationId xmlns:a16="http://schemas.microsoft.com/office/drawing/2014/main" id="{FA31ADFE-D774-3A48-688F-BCAB11E94786}"/>
              </a:ext>
            </a:extLst>
          </p:cNvPr>
          <p:cNvSpPr/>
          <p:nvPr/>
        </p:nvSpPr>
        <p:spPr>
          <a:xfrm>
            <a:off x="11049000" y="4686300"/>
            <a:ext cx="6477000" cy="1905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More than 800 slides in PowerPoint format. Available now from BiblePlaces.com.</a:t>
            </a:r>
          </a:p>
        </p:txBody>
      </p:sp>
    </p:spTree>
    <p:extLst>
      <p:ext uri="{BB962C8B-B14F-4D97-AF65-F5344CB8AC3E}">
        <p14:creationId xmlns:p14="http://schemas.microsoft.com/office/powerpoint/2010/main" val="2688519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C374C3-B693-DE0F-75DD-64F23C4681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2352" y="0"/>
            <a:ext cx="8083296" cy="10287000"/>
          </a:xfrm>
          <a:prstGeom prst="rect">
            <a:avLst/>
          </a:prstGeom>
        </p:spPr>
      </p:pic>
      <p:sp>
        <p:nvSpPr>
          <p:cNvPr id="3" name="Text Placeholder 2"/>
          <p:cNvSpPr>
            <a:spLocks noGrp="1"/>
          </p:cNvSpPr>
          <p:nvPr>
            <p:ph type="body" sz="quarter" idx="10"/>
          </p:nvPr>
        </p:nvSpPr>
        <p:spPr/>
        <p:txBody>
          <a:bodyPr/>
          <a:lstStyle/>
          <a:p>
            <a:r>
              <a:rPr lang="en-US" dirty="0"/>
              <a:t>Fresco depicting the </a:t>
            </a:r>
            <a:r>
              <a:rPr lang="en-US" i="1" dirty="0" err="1"/>
              <a:t>hetaira</a:t>
            </a:r>
            <a:r>
              <a:rPr lang="en-US" dirty="0"/>
              <a:t> </a:t>
            </a:r>
            <a:r>
              <a:rPr lang="en-US" dirty="0" err="1"/>
              <a:t>Myrtale</a:t>
            </a:r>
            <a:r>
              <a:rPr lang="en-US" dirty="0"/>
              <a:t> and a man kissing, from Pompeii, 1st century AD</a:t>
            </a:r>
            <a:endParaRPr lang="x-none" dirty="0"/>
          </a:p>
        </p:txBody>
      </p:sp>
      <p:sp>
        <p:nvSpPr>
          <p:cNvPr id="4" name="Text Placeholder 3"/>
          <p:cNvSpPr>
            <a:spLocks noGrp="1"/>
          </p:cNvSpPr>
          <p:nvPr>
            <p:ph type="body" sz="quarter" idx="12"/>
          </p:nvPr>
        </p:nvSpPr>
        <p:spPr/>
        <p:txBody>
          <a:bodyPr/>
          <a:lstStyle/>
          <a:p>
            <a:r>
              <a:rPr lang="en-US" dirty="0"/>
              <a:t>4:2</a:t>
            </a:r>
          </a:p>
        </p:txBody>
      </p:sp>
      <p:sp>
        <p:nvSpPr>
          <p:cNvPr id="2" name="Title 1"/>
          <p:cNvSpPr>
            <a:spLocks noGrp="1"/>
          </p:cNvSpPr>
          <p:nvPr>
            <p:ph type="title"/>
          </p:nvPr>
        </p:nvSpPr>
        <p:spPr/>
        <p:txBody>
          <a:bodyPr/>
          <a:lstStyle/>
          <a:p>
            <a:r>
              <a:rPr lang="en-US" dirty="0"/>
              <a:t>But we have renounced secret and shameful things</a:t>
            </a:r>
          </a:p>
        </p:txBody>
      </p:sp>
    </p:spTree>
    <p:extLst>
      <p:ext uri="{BB962C8B-B14F-4D97-AF65-F5344CB8AC3E}">
        <p14:creationId xmlns:p14="http://schemas.microsoft.com/office/powerpoint/2010/main" val="1647706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F0BE75-37D3-337B-50A4-D02C3A445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624"/>
            <a:ext cx="18288000" cy="9445752"/>
          </a:xfrm>
          <a:prstGeom prst="rect">
            <a:avLst/>
          </a:prstGeom>
        </p:spPr>
      </p:pic>
      <p:sp>
        <p:nvSpPr>
          <p:cNvPr id="2" name="Text Placeholder 1">
            <a:extLst>
              <a:ext uri="{FF2B5EF4-FFF2-40B4-BE49-F238E27FC236}">
                <a16:creationId xmlns:a16="http://schemas.microsoft.com/office/drawing/2014/main" id="{DEF92D51-ED7F-4331-BBC2-B8C5D4102D2A}"/>
              </a:ext>
            </a:extLst>
          </p:cNvPr>
          <p:cNvSpPr>
            <a:spLocks noGrp="1"/>
          </p:cNvSpPr>
          <p:nvPr>
            <p:ph type="body" sz="quarter" idx="10"/>
          </p:nvPr>
        </p:nvSpPr>
        <p:spPr/>
        <p:txBody>
          <a:bodyPr/>
          <a:lstStyle/>
          <a:p>
            <a:r>
              <a:rPr lang="en-US" dirty="0"/>
              <a:t>Figurine of a fox scratching its head, perhaps from Tanagra, Greece, circa 450 BC</a:t>
            </a:r>
          </a:p>
        </p:txBody>
      </p:sp>
      <p:sp>
        <p:nvSpPr>
          <p:cNvPr id="3" name="Text Placeholder 2">
            <a:extLst>
              <a:ext uri="{FF2B5EF4-FFF2-40B4-BE49-F238E27FC236}">
                <a16:creationId xmlns:a16="http://schemas.microsoft.com/office/drawing/2014/main" id="{312168B4-B309-4D84-8C3A-9184A24291B4}"/>
              </a:ext>
            </a:extLst>
          </p:cNvPr>
          <p:cNvSpPr>
            <a:spLocks noGrp="1"/>
          </p:cNvSpPr>
          <p:nvPr>
            <p:ph type="body" sz="quarter" idx="12"/>
          </p:nvPr>
        </p:nvSpPr>
        <p:spPr/>
        <p:txBody>
          <a:bodyPr/>
          <a:lstStyle/>
          <a:p>
            <a:r>
              <a:rPr lang="en-US" dirty="0"/>
              <a:t>4:2</a:t>
            </a:r>
          </a:p>
        </p:txBody>
      </p:sp>
      <p:sp>
        <p:nvSpPr>
          <p:cNvPr id="4" name="Title 3">
            <a:extLst>
              <a:ext uri="{FF2B5EF4-FFF2-40B4-BE49-F238E27FC236}">
                <a16:creationId xmlns:a16="http://schemas.microsoft.com/office/drawing/2014/main" id="{AC1DBFA3-E917-4979-9CBD-6F508702F392}"/>
              </a:ext>
            </a:extLst>
          </p:cNvPr>
          <p:cNvSpPr>
            <a:spLocks noGrp="1"/>
          </p:cNvSpPr>
          <p:nvPr>
            <p:ph type="title"/>
          </p:nvPr>
        </p:nvSpPr>
        <p:spPr/>
        <p:txBody>
          <a:bodyPr/>
          <a:lstStyle/>
          <a:p>
            <a:r>
              <a:rPr lang="en-US" dirty="0"/>
              <a:t>Not walking in craftiness</a:t>
            </a:r>
          </a:p>
        </p:txBody>
      </p:sp>
    </p:spTree>
    <p:extLst>
      <p:ext uri="{BB962C8B-B14F-4D97-AF65-F5344CB8AC3E}">
        <p14:creationId xmlns:p14="http://schemas.microsoft.com/office/powerpoint/2010/main" val="3633867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5E12F5-D188-D9FB-B8CB-E8624726CE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0880" y="347960"/>
            <a:ext cx="11846560" cy="9607560"/>
          </a:xfrm>
          <a:prstGeom prst="rect">
            <a:avLst/>
          </a:prstGeom>
        </p:spPr>
      </p:pic>
      <p:sp>
        <p:nvSpPr>
          <p:cNvPr id="2" name="Text Placeholder 1"/>
          <p:cNvSpPr>
            <a:spLocks noGrp="1"/>
          </p:cNvSpPr>
          <p:nvPr>
            <p:ph type="body" sz="quarter" idx="10"/>
          </p:nvPr>
        </p:nvSpPr>
        <p:spPr/>
        <p:txBody>
          <a:bodyPr/>
          <a:lstStyle/>
          <a:p>
            <a:r>
              <a:rPr lang="en-US" dirty="0"/>
              <a:t>Relief of Menander with masks of New Comedy, 1st century BC – 1st century AD</a:t>
            </a:r>
          </a:p>
        </p:txBody>
      </p:sp>
      <p:sp>
        <p:nvSpPr>
          <p:cNvPr id="3" name="Text Placeholder 2"/>
          <p:cNvSpPr>
            <a:spLocks noGrp="1"/>
          </p:cNvSpPr>
          <p:nvPr>
            <p:ph type="body" sz="quarter" idx="12"/>
          </p:nvPr>
        </p:nvSpPr>
        <p:spPr/>
        <p:txBody>
          <a:bodyPr/>
          <a:lstStyle/>
          <a:p>
            <a:r>
              <a:rPr lang="en-US" dirty="0"/>
              <a:t>4:2</a:t>
            </a:r>
          </a:p>
        </p:txBody>
      </p:sp>
      <p:sp>
        <p:nvSpPr>
          <p:cNvPr id="4" name="Title 3"/>
          <p:cNvSpPr>
            <a:spLocks noGrp="1"/>
          </p:cNvSpPr>
          <p:nvPr>
            <p:ph type="title"/>
          </p:nvPr>
        </p:nvSpPr>
        <p:spPr/>
        <p:txBody>
          <a:bodyPr/>
          <a:lstStyle/>
          <a:p>
            <a:r>
              <a:rPr lang="en-US" dirty="0"/>
              <a:t>Not walking in craftiness</a:t>
            </a:r>
          </a:p>
        </p:txBody>
      </p:sp>
    </p:spTree>
    <p:extLst>
      <p:ext uri="{BB962C8B-B14F-4D97-AF65-F5344CB8AC3E}">
        <p14:creationId xmlns:p14="http://schemas.microsoft.com/office/powerpoint/2010/main" val="2966335856"/>
      </p:ext>
    </p:extLst>
  </p:cSld>
  <p:clrMapOvr>
    <a:masterClrMapping/>
  </p:clrMapOvr>
</p:sld>
</file>

<file path=ppt/theme/theme1.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7.potx" id="{2ED97AF0-FE8D-4FAC-AF07-EFA41726BF38}" vid="{95ED0F0F-776A-48E4-B073-7DB6F5A581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PhotoCompanion7</Template>
  <TotalTime>2167</TotalTime>
  <Words>7700</Words>
  <Application>Microsoft Office PowerPoint</Application>
  <PresentationFormat>Custom</PresentationFormat>
  <Paragraphs>496</Paragraphs>
  <Slides>68</Slides>
  <Notes>68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68</vt:i4>
      </vt:variant>
    </vt:vector>
  </HeadingPairs>
  <TitlesOfParts>
    <vt:vector size="71" baseType="lpstr">
      <vt:lpstr>Arial</vt:lpstr>
      <vt:lpstr>Calibri</vt:lpstr>
      <vt:lpstr>PhotoCompanion</vt:lpstr>
      <vt:lpstr>2 Corinthians 4</vt:lpstr>
      <vt:lpstr>2 Corinthians 4</vt:lpstr>
      <vt:lpstr>Therefore, seeing we have this ministry, even as we received mercy, we do not faint</vt:lpstr>
      <vt:lpstr>Therefore, seeing we have this ministry, even as we received mercy, we do not faint</vt:lpstr>
      <vt:lpstr>Therefore, seeing we have this ministry, even as we received mercy, we do not faint</vt:lpstr>
      <vt:lpstr>But we have renounced secret and shameful things</vt:lpstr>
      <vt:lpstr>But we have renounced secret and shameful things</vt:lpstr>
      <vt:lpstr>Not walking in craftiness</vt:lpstr>
      <vt:lpstr>Not walking in craftiness</vt:lpstr>
      <vt:lpstr>Not walking in craftiness or distorting God’s word</vt:lpstr>
      <vt:lpstr>Not walking in craftiness or distorting God’s word</vt:lpstr>
      <vt:lpstr>Even if our gospel is veiled, it is veiled to those who are perishing</vt:lpstr>
      <vt:lpstr>The god of this world has blinded the minds of unbelievers</vt:lpstr>
      <vt:lpstr>The god of this world has blinded the minds of unbelievers</vt:lpstr>
      <vt:lpstr>The god of this world has blinded the minds of unbelievers</vt:lpstr>
      <vt:lpstr>We do not preach ourselves but Christ Jesus as Lord</vt:lpstr>
      <vt:lpstr>And we ourselves are your slaves for the sake of Jesus</vt:lpstr>
      <vt:lpstr>Because God, who said, “Light shall shine out of darkness”</vt:lpstr>
      <vt:lpstr>Because God, who said, “Light shall shine out of darkness”</vt:lpstr>
      <vt:lpstr>The one who has shone in our hearts the light of the knowledge of the glory of God</vt:lpstr>
      <vt:lpstr>But we have this treasure in clay jars</vt:lpstr>
      <vt:lpstr>But we have this treasure in clay jars</vt:lpstr>
      <vt:lpstr>But we have this treasure in clay jars</vt:lpstr>
      <vt:lpstr>But we have this treasure in clay jars</vt:lpstr>
      <vt:lpstr>But we have this treasure in clay jars</vt:lpstr>
      <vt:lpstr>But we have this treasure in clay jars</vt:lpstr>
      <vt:lpstr>We are pressed on every side</vt:lpstr>
      <vt:lpstr>We are pressed on every side</vt:lpstr>
      <vt:lpstr>We are pressed on every side</vt:lpstr>
      <vt:lpstr>We are pressed on every side</vt:lpstr>
      <vt:lpstr>We are pressed on every side</vt:lpstr>
      <vt:lpstr>We are pressed on every side</vt:lpstr>
      <vt:lpstr>We are pressed on every side, yet not distressed</vt:lpstr>
      <vt:lpstr>We are perplexed</vt:lpstr>
      <vt:lpstr>We are perplexed, but not despairing</vt:lpstr>
      <vt:lpstr>We are pursued</vt:lpstr>
      <vt:lpstr>We are pursued, yet not forsaken</vt:lpstr>
      <vt:lpstr>We are struck down</vt:lpstr>
      <vt:lpstr>We are struck down</vt:lpstr>
      <vt:lpstr>We are struck down, but not destroyed</vt:lpstr>
      <vt:lpstr>We are struck down, but not destroyed</vt:lpstr>
      <vt:lpstr>Through this suffering our bodies continue to share in the death of Jesus</vt:lpstr>
      <vt:lpstr>So that the life of Jesus might also be seen in our bodies</vt:lpstr>
      <vt:lpstr>We who live are always being handed over to death for Jesus’s sake</vt:lpstr>
      <vt:lpstr>So death works in us</vt:lpstr>
      <vt:lpstr>So death works in us, but life works in you</vt:lpstr>
      <vt:lpstr>As it is written, “I believed, therefore I spoke,” so also we believe and speak</vt:lpstr>
      <vt:lpstr>Knowing that He who raised the Lord Jesus will raise us also with Jesus</vt:lpstr>
      <vt:lpstr>Knowing that He who raised the Lord Jesus will raise us also with Jesus</vt:lpstr>
      <vt:lpstr>So that the grace which is spreading to more and more people might cause thanksgiving</vt:lpstr>
      <vt:lpstr>So that the grace which is spreading to more and more people might cause thanksgiving</vt:lpstr>
      <vt:lpstr>So that the grace which is spreading to more and more people might cause thanksgiving</vt:lpstr>
      <vt:lpstr>Therefore we do not lose heart</vt:lpstr>
      <vt:lpstr>Therefore we do not lose heart</vt:lpstr>
      <vt:lpstr>Therefore we do not lose heart</vt:lpstr>
      <vt:lpstr>Although our outer man is decaying</vt:lpstr>
      <vt:lpstr>Although our outer man is decaying</vt:lpstr>
      <vt:lpstr>Yet our inner man is renewed day by day</vt:lpstr>
      <vt:lpstr>Yet our inner man is renewed day by day</vt:lpstr>
      <vt:lpstr>Our light momentary affliction produces for us an eternal weight of glory beyond all comparison</vt:lpstr>
      <vt:lpstr>Our light momentary affliction produces for us an eternal weight of glory beyond all comparison</vt:lpstr>
      <vt:lpstr>Our light momentary affliction produces for us an eternal weight of glory beyond all comparison</vt:lpstr>
      <vt:lpstr>Our light momentary affliction produces for us an eternal weight of glory beyond all comparison</vt:lpstr>
      <vt:lpstr>We do not look at the things which are seen but at the things which are not seen</vt:lpstr>
      <vt:lpstr>For the things that are seen are temporal</vt:lpstr>
      <vt:lpstr>For the things that are seen are temporal</vt:lpstr>
      <vt:lpstr>But the things that are not seen are eternal</vt:lpstr>
      <vt:lpstr>PowerPoint Presentation</vt:lpstr>
    </vt:vector>
  </TitlesOfParts>
  <Company>BiblePlaces.com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Corinthians 4, Photo Companion to the Bible</dc:title>
  <dc:subject>Photo Companion to the Bible</dc:subject>
  <dc:creator>BiblePlaces.com</dc:creator>
  <cp:lastModifiedBy>Todd Bolen</cp:lastModifiedBy>
  <cp:revision>129</cp:revision>
  <dcterms:created xsi:type="dcterms:W3CDTF">2019-11-19T00:41:32Z</dcterms:created>
  <dcterms:modified xsi:type="dcterms:W3CDTF">2024-02-16T05:12:29Z</dcterms:modified>
</cp:coreProperties>
</file>