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5" r:id="rId2"/>
  </p:sldMasterIdLst>
  <p:notesMasterIdLst>
    <p:notesMasterId r:id="rId151"/>
  </p:notesMasterIdLst>
  <p:sldIdLst>
    <p:sldId id="289" r:id="rId3"/>
    <p:sldId id="975" r:id="rId4"/>
    <p:sldId id="350" r:id="rId5"/>
    <p:sldId id="799" r:id="rId6"/>
    <p:sldId id="687" r:id="rId7"/>
    <p:sldId id="952" r:id="rId8"/>
    <p:sldId id="690" r:id="rId9"/>
    <p:sldId id="689" r:id="rId10"/>
    <p:sldId id="286" r:id="rId11"/>
    <p:sldId id="904" r:id="rId12"/>
    <p:sldId id="320" r:id="rId13"/>
    <p:sldId id="296" r:id="rId14"/>
    <p:sldId id="905" r:id="rId15"/>
    <p:sldId id="906" r:id="rId16"/>
    <p:sldId id="345" r:id="rId17"/>
    <p:sldId id="351" r:id="rId18"/>
    <p:sldId id="806" r:id="rId19"/>
    <p:sldId id="805" r:id="rId20"/>
    <p:sldId id="802" r:id="rId21"/>
    <p:sldId id="804" r:id="rId22"/>
    <p:sldId id="949" r:id="rId23"/>
    <p:sldId id="803" r:id="rId24"/>
    <p:sldId id="953" r:id="rId25"/>
    <p:sldId id="954" r:id="rId26"/>
    <p:sldId id="955" r:id="rId27"/>
    <p:sldId id="942" r:id="rId28"/>
    <p:sldId id="801" r:id="rId29"/>
    <p:sldId id="956" r:id="rId30"/>
    <p:sldId id="352" r:id="rId31"/>
    <p:sldId id="957" r:id="rId32"/>
    <p:sldId id="346" r:id="rId33"/>
    <p:sldId id="342" r:id="rId34"/>
    <p:sldId id="808" r:id="rId35"/>
    <p:sldId id="354" r:id="rId36"/>
    <p:sldId id="911" r:id="rId37"/>
    <p:sldId id="355" r:id="rId38"/>
    <p:sldId id="912" r:id="rId39"/>
    <p:sldId id="914" r:id="rId40"/>
    <p:sldId id="913" r:id="rId41"/>
    <p:sldId id="644" r:id="rId42"/>
    <p:sldId id="951" r:id="rId43"/>
    <p:sldId id="811" r:id="rId44"/>
    <p:sldId id="812" r:id="rId45"/>
    <p:sldId id="810" r:id="rId46"/>
    <p:sldId id="324" r:id="rId47"/>
    <p:sldId id="813" r:id="rId48"/>
    <p:sldId id="915" r:id="rId49"/>
    <p:sldId id="283" r:id="rId50"/>
    <p:sldId id="301" r:id="rId51"/>
    <p:sldId id="958" r:id="rId52"/>
    <p:sldId id="349" r:id="rId53"/>
    <p:sldId id="969" r:id="rId54"/>
    <p:sldId id="970" r:id="rId55"/>
    <p:sldId id="298" r:id="rId56"/>
    <p:sldId id="854" r:id="rId57"/>
    <p:sldId id="853" r:id="rId58"/>
    <p:sldId id="855" r:id="rId59"/>
    <p:sldId id="856" r:id="rId60"/>
    <p:sldId id="959" r:id="rId61"/>
    <p:sldId id="860" r:id="rId62"/>
    <p:sldId id="685" r:id="rId63"/>
    <p:sldId id="414" r:id="rId64"/>
    <p:sldId id="415" r:id="rId65"/>
    <p:sldId id="917" r:id="rId66"/>
    <p:sldId id="500" r:id="rId67"/>
    <p:sldId id="919" r:id="rId68"/>
    <p:sldId id="348" r:id="rId69"/>
    <p:sldId id="859" r:id="rId70"/>
    <p:sldId id="920" r:id="rId71"/>
    <p:sldId id="356" r:id="rId72"/>
    <p:sldId id="357" r:id="rId73"/>
    <p:sldId id="375" r:id="rId74"/>
    <p:sldId id="327" r:id="rId75"/>
    <p:sldId id="944" r:id="rId76"/>
    <p:sldId id="861" r:id="rId77"/>
    <p:sldId id="862" r:id="rId78"/>
    <p:sldId id="971" r:id="rId79"/>
    <p:sldId id="312" r:id="rId80"/>
    <p:sldId id="313" r:id="rId81"/>
    <p:sldId id="358" r:id="rId82"/>
    <p:sldId id="972" r:id="rId83"/>
    <p:sldId id="866" r:id="rId84"/>
    <p:sldId id="329" r:id="rId85"/>
    <p:sldId id="328" r:id="rId86"/>
    <p:sldId id="960" r:id="rId87"/>
    <p:sldId id="945" r:id="rId88"/>
    <p:sldId id="869" r:id="rId89"/>
    <p:sldId id="973" r:id="rId90"/>
    <p:sldId id="875" r:id="rId91"/>
    <p:sldId id="889" r:id="rId92"/>
    <p:sldId id="885" r:id="rId93"/>
    <p:sldId id="961" r:id="rId94"/>
    <p:sldId id="962" r:id="rId95"/>
    <p:sldId id="745" r:id="rId96"/>
    <p:sldId id="873" r:id="rId97"/>
    <p:sldId id="359" r:id="rId98"/>
    <p:sldId id="922" r:id="rId99"/>
    <p:sldId id="360" r:id="rId100"/>
    <p:sldId id="924" r:id="rId101"/>
    <p:sldId id="923" r:id="rId102"/>
    <p:sldId id="963" r:id="rId103"/>
    <p:sldId id="964" r:id="rId104"/>
    <p:sldId id="927" r:id="rId105"/>
    <p:sldId id="361" r:id="rId106"/>
    <p:sldId id="362" r:id="rId107"/>
    <p:sldId id="947" r:id="rId108"/>
    <p:sldId id="928" r:id="rId109"/>
    <p:sldId id="302" r:id="rId110"/>
    <p:sldId id="929" r:id="rId111"/>
    <p:sldId id="364" r:id="rId112"/>
    <p:sldId id="363" r:id="rId113"/>
    <p:sldId id="930" r:id="rId114"/>
    <p:sldId id="931" r:id="rId115"/>
    <p:sldId id="365" r:id="rId116"/>
    <p:sldId id="890" r:id="rId117"/>
    <p:sldId id="894" r:id="rId118"/>
    <p:sldId id="895" r:id="rId119"/>
    <p:sldId id="896" r:id="rId120"/>
    <p:sldId id="965" r:id="rId121"/>
    <p:sldId id="870" r:id="rId122"/>
    <p:sldId id="974" r:id="rId123"/>
    <p:sldId id="946" r:id="rId124"/>
    <p:sldId id="874" r:id="rId125"/>
    <p:sldId id="950" r:id="rId126"/>
    <p:sldId id="376" r:id="rId127"/>
    <p:sldId id="367" r:id="rId128"/>
    <p:sldId id="966" r:id="rId129"/>
    <p:sldId id="967" r:id="rId130"/>
    <p:sldId id="937" r:id="rId131"/>
    <p:sldId id="369" r:id="rId132"/>
    <p:sldId id="968" r:id="rId133"/>
    <p:sldId id="938" r:id="rId134"/>
    <p:sldId id="899" r:id="rId135"/>
    <p:sldId id="900" r:id="rId136"/>
    <p:sldId id="903" r:id="rId137"/>
    <p:sldId id="939" r:id="rId138"/>
    <p:sldId id="940" r:id="rId139"/>
    <p:sldId id="370" r:id="rId140"/>
    <p:sldId id="304" r:id="rId141"/>
    <p:sldId id="371" r:id="rId142"/>
    <p:sldId id="372" r:id="rId143"/>
    <p:sldId id="373" r:id="rId144"/>
    <p:sldId id="868" r:id="rId145"/>
    <p:sldId id="374" r:id="rId146"/>
    <p:sldId id="941" r:id="rId147"/>
    <p:sldId id="943" r:id="rId148"/>
    <p:sldId id="902" r:id="rId149"/>
    <p:sldId id="505" r:id="rId150"/>
  </p:sldIdLst>
  <p:sldSz cx="18288000" cy="10287000"/>
  <p:notesSz cx="6858000" cy="9144000"/>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FF"/>
    <a:srgbClr val="FEFF00"/>
    <a:srgbClr val="FE0000"/>
    <a:srgbClr val="54513E"/>
    <a:srgbClr val="0488FF"/>
    <a:srgbClr val="01EE6C"/>
    <a:srgbClr val="FDFF00"/>
    <a:srgbClr val="808469"/>
    <a:srgbClr val="746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9252" autoAdjust="0"/>
  </p:normalViewPr>
  <p:slideViewPr>
    <p:cSldViewPr snapToGrid="0" snapToObjects="1">
      <p:cViewPr varScale="1">
        <p:scale>
          <a:sx n="50" d="100"/>
          <a:sy n="50" d="100"/>
        </p:scale>
        <p:origin x="1836" y="66"/>
      </p:cViewPr>
      <p:guideLst>
        <p:guide orient="horz" pos="3240"/>
        <p:guide pos="5760"/>
      </p:guideLst>
    </p:cSldViewPr>
  </p:slideViewPr>
  <p:outlineViewPr>
    <p:cViewPr>
      <p:scale>
        <a:sx n="33" d="100"/>
        <a:sy n="33" d="100"/>
      </p:scale>
      <p:origin x="0" y="0"/>
    </p:cViewPr>
  </p:outlineViewPr>
  <p:notesTextViewPr>
    <p:cViewPr>
      <p:scale>
        <a:sx n="100" d="100"/>
        <a:sy n="100" d="100"/>
      </p:scale>
      <p:origin x="0" y="-36"/>
    </p:cViewPr>
  </p:notesTextViewPr>
  <p:sorterViewPr>
    <p:cViewPr>
      <p:scale>
        <a:sx n="100" d="100"/>
        <a:sy n="100" d="100"/>
      </p:scale>
      <p:origin x="0" y="-22368"/>
    </p:cViewPr>
  </p:sorterViewPr>
  <p:notesViewPr>
    <p:cSldViewPr snapToGrid="0" snapToObjects="1">
      <p:cViewPr>
        <p:scale>
          <a:sx n="100" d="100"/>
          <a:sy n="100" d="100"/>
        </p:scale>
        <p:origin x="3468" y="-4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notesMaster" Target="notesMasters/notesMaster1.xml"/><Relationship Id="rId156" Type="http://schemas.microsoft.com/office/2016/11/relationships/changesInfo" Target="changesInfos/changesInfo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4E5D69A3-A3EB-4AF7-8202-F89AB7ACF3BF}"/>
    <pc:docChg chg="custSel addSld modSld">
      <pc:chgData name="Todd Bolen" userId="a511567d1bf03c50" providerId="LiveId" clId="{4E5D69A3-A3EB-4AF7-8202-F89AB7ACF3BF}" dt="2024-02-16T05:18:46.208" v="35"/>
      <pc:docMkLst>
        <pc:docMk/>
      </pc:docMkLst>
      <pc:sldChg chg="modNotesTx">
        <pc:chgData name="Todd Bolen" userId="a511567d1bf03c50" providerId="LiveId" clId="{4E5D69A3-A3EB-4AF7-8202-F89AB7ACF3BF}" dt="2024-02-16T05:17:42.374" v="0"/>
        <pc:sldMkLst>
          <pc:docMk/>
          <pc:sldMk cId="4103044077" sldId="289"/>
        </pc:sldMkLst>
      </pc:sldChg>
      <pc:sldChg chg="addSp delSp modSp add mod modNotesTx">
        <pc:chgData name="Todd Bolen" userId="a511567d1bf03c50" providerId="LiveId" clId="{4E5D69A3-A3EB-4AF7-8202-F89AB7ACF3BF}" dt="2024-02-16T05:18:46.208" v="35"/>
        <pc:sldMkLst>
          <pc:docMk/>
          <pc:sldMk cId="2688519787" sldId="505"/>
        </pc:sldMkLst>
        <pc:spChg chg="mod">
          <ac:chgData name="Todd Bolen" userId="a511567d1bf03c50" providerId="LiveId" clId="{4E5D69A3-A3EB-4AF7-8202-F89AB7ACF3BF}" dt="2024-02-16T05:18:23.673" v="29" actId="20577"/>
          <ac:spMkLst>
            <pc:docMk/>
            <pc:sldMk cId="2688519787" sldId="505"/>
            <ac:spMk id="8" creationId="{FA31ADFE-D774-3A48-688F-BCAB11E94786}"/>
          </ac:spMkLst>
        </pc:spChg>
        <pc:picChg chg="add mod ord">
          <ac:chgData name="Todd Bolen" userId="a511567d1bf03c50" providerId="LiveId" clId="{4E5D69A3-A3EB-4AF7-8202-F89AB7ACF3BF}" dt="2024-02-16T05:18:30.419" v="33" actId="167"/>
          <ac:picMkLst>
            <pc:docMk/>
            <pc:sldMk cId="2688519787" sldId="505"/>
            <ac:picMk id="2" creationId="{52EFF197-C2F6-BF41-8999-5814A89C71A7}"/>
          </ac:picMkLst>
        </pc:picChg>
        <pc:picChg chg="del">
          <ac:chgData name="Todd Bolen" userId="a511567d1bf03c50" providerId="LiveId" clId="{4E5D69A3-A3EB-4AF7-8202-F89AB7ACF3BF}" dt="2024-02-16T05:18:31.809" v="34" actId="478"/>
          <ac:picMkLst>
            <pc:docMk/>
            <pc:sldMk cId="2688519787" sldId="505"/>
            <ac:picMk id="9" creationId="{6323F38D-D648-263C-20B4-959A14646F56}"/>
          </ac:picMkLst>
        </pc:picChg>
      </pc:sldChg>
      <pc:sldChg chg="addSp modSp add mod">
        <pc:chgData name="Todd Bolen" userId="a511567d1bf03c50" providerId="LiveId" clId="{4E5D69A3-A3EB-4AF7-8202-F89AB7ACF3BF}" dt="2024-02-16T05:18:03.270" v="24" actId="20577"/>
        <pc:sldMkLst>
          <pc:docMk/>
          <pc:sldMk cId="3104818058" sldId="975"/>
        </pc:sldMkLst>
        <pc:spChg chg="add mod">
          <ac:chgData name="Todd Bolen" userId="a511567d1bf03c50" providerId="LiveId" clId="{4E5D69A3-A3EB-4AF7-8202-F89AB7ACF3BF}" dt="2024-02-16T05:18:03.270" v="24" actId="20577"/>
          <ac:spMkLst>
            <pc:docMk/>
            <pc:sldMk cId="3104818058" sldId="975"/>
            <ac:spMk id="2" creationId="{24EF9276-BF6B-1E82-596E-F9120D8EE9CB}"/>
          </ac:spMkLst>
        </pc:spChg>
        <pc:spChg chg="add mod">
          <ac:chgData name="Todd Bolen" userId="a511567d1bf03c50" providerId="LiveId" clId="{4E5D69A3-A3EB-4AF7-8202-F89AB7ACF3BF}" dt="2024-02-16T05:17:54.127" v="2"/>
          <ac:spMkLst>
            <pc:docMk/>
            <pc:sldMk cId="3104818058" sldId="975"/>
            <ac:spMk id="3" creationId="{96C59418-058C-0976-DC21-00186391613F}"/>
          </ac:spMkLst>
        </pc:spChg>
      </pc:sldChg>
    </pc:docChg>
  </pc:docChgLst>
  <pc:docChgLst>
    <pc:chgData name="Todd Bolen" userId="a511567d1bf03c50" providerId="LiveId" clId="{938DD6C3-1CD8-4EB2-8D83-6350EB8703A1}"/>
    <pc:docChg chg="custSel modSld">
      <pc:chgData name="Todd Bolen" userId="a511567d1bf03c50" providerId="LiveId" clId="{938DD6C3-1CD8-4EB2-8D83-6350EB8703A1}" dt="2023-07-05T03:18:41.017" v="4"/>
      <pc:docMkLst>
        <pc:docMk/>
      </pc:docMkLst>
      <pc:sldChg chg="addSp delSp modSp mod modNotesTx">
        <pc:chgData name="Todd Bolen" userId="a511567d1bf03c50" providerId="LiveId" clId="{938DD6C3-1CD8-4EB2-8D83-6350EB8703A1}" dt="2023-07-05T03:18:41.017" v="4"/>
        <pc:sldMkLst>
          <pc:docMk/>
          <pc:sldMk cId="4285090335" sldId="808"/>
        </pc:sldMkLst>
        <pc:spChg chg="del">
          <ac:chgData name="Todd Bolen" userId="a511567d1bf03c50" providerId="LiveId" clId="{938DD6C3-1CD8-4EB2-8D83-6350EB8703A1}" dt="2023-07-05T03:18:34.118" v="3" actId="478"/>
          <ac:spMkLst>
            <pc:docMk/>
            <pc:sldMk cId="4285090335" sldId="808"/>
            <ac:spMk id="7" creationId="{E58D1613-241D-41C0-901A-09F195E96832}"/>
          </ac:spMkLst>
        </pc:spChg>
        <pc:picChg chg="add mod ord">
          <ac:chgData name="Todd Bolen" userId="a511567d1bf03c50" providerId="LiveId" clId="{938DD6C3-1CD8-4EB2-8D83-6350EB8703A1}" dt="2023-07-05T03:18:28.251" v="1" actId="167"/>
          <ac:picMkLst>
            <pc:docMk/>
            <pc:sldMk cId="4285090335" sldId="808"/>
            <ac:picMk id="5" creationId="{111897A2-2E91-AF98-E7F2-ADCC46EF5F18}"/>
          </ac:picMkLst>
        </pc:picChg>
        <pc:picChg chg="del">
          <ac:chgData name="Todd Bolen" userId="a511567d1bf03c50" providerId="LiveId" clId="{938DD6C3-1CD8-4EB2-8D83-6350EB8703A1}" dt="2023-07-05T03:18:29.746" v="2" actId="478"/>
          <ac:picMkLst>
            <pc:docMk/>
            <pc:sldMk cId="4285090335" sldId="808"/>
            <ac:picMk id="6" creationId="{DFFD3FED-AA8E-411C-B218-779E0BDAEDE0}"/>
          </ac:picMkLst>
        </pc:picChg>
      </pc:sldChg>
    </pc:docChg>
  </pc:docChgLst>
  <pc:docChgLst>
    <pc:chgData name="Todd Bolen" userId="a511567d1bf03c50" providerId="LiveId" clId="{611B7041-03F6-4B87-A452-0B03B7C2D783}"/>
    <pc:docChg chg="modNotesMaster">
      <pc:chgData name="Todd Bolen" userId="a511567d1bf03c50" providerId="LiveId" clId="{611B7041-03F6-4B87-A452-0B03B7C2D783}" dt="2023-10-15T20:55:14.683" v="2" actId="404"/>
      <pc:docMkLst>
        <pc:docMk/>
      </pc:docMkLst>
    </pc:docChg>
  </pc:docChgLst>
  <pc:docChgLst>
    <pc:chgData name="Katie Bolen" userId="aa78ffc0c2b120ec" providerId="LiveId" clId="{FF72ADE7-CD7C-4940-A7C3-5C97C665C5D2}"/>
    <pc:docChg chg="custSel addSld delSld modSld">
      <pc:chgData name="Katie Bolen" userId="aa78ffc0c2b120ec" providerId="LiveId" clId="{FF72ADE7-CD7C-4940-A7C3-5C97C665C5D2}" dt="2023-06-13T19:32:15.049" v="8" actId="478"/>
      <pc:docMkLst>
        <pc:docMk/>
      </pc:docMkLst>
      <pc:sldChg chg="modSp add mod">
        <pc:chgData name="Katie Bolen" userId="aa78ffc0c2b120ec" providerId="LiveId" clId="{FF72ADE7-CD7C-4940-A7C3-5C97C665C5D2}" dt="2023-05-10T16:50:58.274" v="1" actId="20577"/>
        <pc:sldMkLst>
          <pc:docMk/>
          <pc:sldMk cId="4103044077" sldId="289"/>
        </pc:sldMkLst>
        <pc:spChg chg="mod">
          <ac:chgData name="Katie Bolen" userId="aa78ffc0c2b120ec" providerId="LiveId" clId="{FF72ADE7-CD7C-4940-A7C3-5C97C665C5D2}" dt="2023-05-10T16:50:58.274" v="1" actId="20577"/>
          <ac:spMkLst>
            <pc:docMk/>
            <pc:sldMk cId="4103044077" sldId="289"/>
            <ac:spMk id="5" creationId="{00000000-0000-0000-0000-000000000000}"/>
          </ac:spMkLst>
        </pc:spChg>
      </pc:sldChg>
      <pc:sldChg chg="del">
        <pc:chgData name="Katie Bolen" userId="aa78ffc0c2b120ec" providerId="LiveId" clId="{FF72ADE7-CD7C-4940-A7C3-5C97C665C5D2}" dt="2023-05-10T16:51:00.346" v="2" actId="47"/>
        <pc:sldMkLst>
          <pc:docMk/>
          <pc:sldMk cId="3863642760" sldId="948"/>
        </pc:sldMkLst>
      </pc:sldChg>
      <pc:sldChg chg="addSp modSp">
        <pc:chgData name="Katie Bolen" userId="aa78ffc0c2b120ec" providerId="LiveId" clId="{FF72ADE7-CD7C-4940-A7C3-5C97C665C5D2}" dt="2023-06-10T18:34:29.852" v="3"/>
        <pc:sldMkLst>
          <pc:docMk/>
          <pc:sldMk cId="4149090848" sldId="959"/>
        </pc:sldMkLst>
        <pc:picChg chg="add mod">
          <ac:chgData name="Katie Bolen" userId="aa78ffc0c2b120ec" providerId="LiveId" clId="{FF72ADE7-CD7C-4940-A7C3-5C97C665C5D2}" dt="2023-06-10T18:34:29.852" v="3"/>
          <ac:picMkLst>
            <pc:docMk/>
            <pc:sldMk cId="4149090848" sldId="959"/>
            <ac:picMk id="6" creationId="{5A2275E5-8269-5AA1-9AE2-9B6EDE976193}"/>
          </ac:picMkLst>
        </pc:picChg>
      </pc:sldChg>
      <pc:sldChg chg="addSp delSp modSp mod">
        <pc:chgData name="Katie Bolen" userId="aa78ffc0c2b120ec" providerId="LiveId" clId="{FF72ADE7-CD7C-4940-A7C3-5C97C665C5D2}" dt="2023-06-13T19:32:15.049" v="8" actId="478"/>
        <pc:sldMkLst>
          <pc:docMk/>
          <pc:sldMk cId="2887745724" sldId="967"/>
        </pc:sldMkLst>
        <pc:picChg chg="add mod ord">
          <ac:chgData name="Katie Bolen" userId="aa78ffc0c2b120ec" providerId="LiveId" clId="{FF72ADE7-CD7C-4940-A7C3-5C97C665C5D2}" dt="2023-06-13T19:32:14.038" v="7" actId="167"/>
          <ac:picMkLst>
            <pc:docMk/>
            <pc:sldMk cId="2887745724" sldId="967"/>
            <ac:picMk id="6" creationId="{B5FFE92E-9DCA-DBDC-0B14-D37B268902A4}"/>
          </ac:picMkLst>
        </pc:picChg>
        <pc:picChg chg="del">
          <ac:chgData name="Katie Bolen" userId="aa78ffc0c2b120ec" providerId="LiveId" clId="{FF72ADE7-CD7C-4940-A7C3-5C97C665C5D2}" dt="2023-06-13T19:32:15.049" v="8" actId="478"/>
          <ac:picMkLst>
            <pc:docMk/>
            <pc:sldMk cId="2887745724" sldId="967"/>
            <ac:picMk id="11" creationId="{8CFCFD05-1206-7753-3361-8384409169C2}"/>
          </ac:picMkLst>
        </pc:picChg>
      </pc:sldChg>
    </pc:docChg>
  </pc:docChgLst>
  <pc:docChgLst>
    <pc:chgData name="Katie Bolen" userId="aa78ffc0c2b120ec" providerId="LiveId" clId="{72E49CB1-38C6-43C5-8762-B4C5BF744997}"/>
    <pc:docChg chg="undo custSel modSld">
      <pc:chgData name="Katie Bolen" userId="aa78ffc0c2b120ec" providerId="LiveId" clId="{72E49CB1-38C6-43C5-8762-B4C5BF744997}" dt="2023-02-08T06:29:09.952" v="29" actId="167"/>
      <pc:docMkLst>
        <pc:docMk/>
      </pc:docMkLst>
      <pc:sldChg chg="addSp delSp modSp mod">
        <pc:chgData name="Katie Bolen" userId="aa78ffc0c2b120ec" providerId="LiveId" clId="{72E49CB1-38C6-43C5-8762-B4C5BF744997}" dt="2023-01-27T04:02:29.235" v="4" actId="478"/>
        <pc:sldMkLst>
          <pc:docMk/>
          <pc:sldMk cId="1666215506" sldId="298"/>
        </pc:sldMkLst>
        <pc:picChg chg="add mod ord">
          <ac:chgData name="Katie Bolen" userId="aa78ffc0c2b120ec" providerId="LiveId" clId="{72E49CB1-38C6-43C5-8762-B4C5BF744997}" dt="2023-01-27T04:02:22.072" v="3" actId="167"/>
          <ac:picMkLst>
            <pc:docMk/>
            <pc:sldMk cId="1666215506" sldId="298"/>
            <ac:picMk id="6" creationId="{6207596A-655D-7F0B-3E0D-82DABD8A931E}"/>
          </ac:picMkLst>
        </pc:picChg>
        <pc:picChg chg="del">
          <ac:chgData name="Katie Bolen" userId="aa78ffc0c2b120ec" providerId="LiveId" clId="{72E49CB1-38C6-43C5-8762-B4C5BF744997}" dt="2023-01-27T04:02:29.235" v="4" actId="478"/>
          <ac:picMkLst>
            <pc:docMk/>
            <pc:sldMk cId="1666215506" sldId="298"/>
            <ac:picMk id="7" creationId="{6426D98B-3CDD-46B9-B51A-78BD3A86BF08}"/>
          </ac:picMkLst>
        </pc:picChg>
      </pc:sldChg>
      <pc:sldChg chg="addSp delSp modSp mod">
        <pc:chgData name="Katie Bolen" userId="aa78ffc0c2b120ec" providerId="LiveId" clId="{72E49CB1-38C6-43C5-8762-B4C5BF744997}" dt="2023-02-08T06:29:09.952" v="29" actId="167"/>
        <pc:sldMkLst>
          <pc:docMk/>
          <pc:sldMk cId="2866255700" sldId="302"/>
        </pc:sldMkLst>
        <pc:picChg chg="del">
          <ac:chgData name="Katie Bolen" userId="aa78ffc0c2b120ec" providerId="LiveId" clId="{72E49CB1-38C6-43C5-8762-B4C5BF744997}" dt="2023-02-08T06:28:56.892" v="26" actId="478"/>
          <ac:picMkLst>
            <pc:docMk/>
            <pc:sldMk cId="2866255700" sldId="302"/>
            <ac:picMk id="6" creationId="{25E05E57-637C-44E4-81BB-C946FB367E88}"/>
          </ac:picMkLst>
        </pc:picChg>
        <pc:picChg chg="add mod ord">
          <ac:chgData name="Katie Bolen" userId="aa78ffc0c2b120ec" providerId="LiveId" clId="{72E49CB1-38C6-43C5-8762-B4C5BF744997}" dt="2023-02-08T06:29:09.952" v="29" actId="167"/>
          <ac:picMkLst>
            <pc:docMk/>
            <pc:sldMk cId="2866255700" sldId="302"/>
            <ac:picMk id="7" creationId="{54E424B6-5E9E-55B6-52FA-B5674B79C009}"/>
          </ac:picMkLst>
        </pc:picChg>
      </pc:sldChg>
      <pc:sldChg chg="addSp delSp modSp mod">
        <pc:chgData name="Katie Bolen" userId="aa78ffc0c2b120ec" providerId="LiveId" clId="{72E49CB1-38C6-43C5-8762-B4C5BF744997}" dt="2023-01-28T04:44:02.649" v="16" actId="478"/>
        <pc:sldMkLst>
          <pc:docMk/>
          <pc:sldMk cId="3372550216" sldId="359"/>
        </pc:sldMkLst>
        <pc:picChg chg="add mod ord">
          <ac:chgData name="Katie Bolen" userId="aa78ffc0c2b120ec" providerId="LiveId" clId="{72E49CB1-38C6-43C5-8762-B4C5BF744997}" dt="2023-01-28T04:44:02.538" v="14" actId="27614"/>
          <ac:picMkLst>
            <pc:docMk/>
            <pc:sldMk cId="3372550216" sldId="359"/>
            <ac:picMk id="6" creationId="{1A59414D-16B6-AD43-84BE-46889869F640}"/>
          </ac:picMkLst>
        </pc:picChg>
        <pc:picChg chg="del mod">
          <ac:chgData name="Katie Bolen" userId="aa78ffc0c2b120ec" providerId="LiveId" clId="{72E49CB1-38C6-43C5-8762-B4C5BF744997}" dt="2023-01-28T04:44:02.649" v="16" actId="478"/>
          <ac:picMkLst>
            <pc:docMk/>
            <pc:sldMk cId="3372550216" sldId="359"/>
            <ac:picMk id="7" creationId="{376C691F-F8F3-4A40-88B4-BA3FECC8DE71}"/>
          </ac:picMkLst>
        </pc:picChg>
      </pc:sldChg>
      <pc:sldChg chg="addSp delSp modSp mod">
        <pc:chgData name="Katie Bolen" userId="aa78ffc0c2b120ec" providerId="LiveId" clId="{72E49CB1-38C6-43C5-8762-B4C5BF744997}" dt="2023-01-27T04:11:57.929" v="11" actId="478"/>
        <pc:sldMkLst>
          <pc:docMk/>
          <pc:sldMk cId="2249610199" sldId="853"/>
        </pc:sldMkLst>
        <pc:picChg chg="del mod">
          <ac:chgData name="Katie Bolen" userId="aa78ffc0c2b120ec" providerId="LiveId" clId="{72E49CB1-38C6-43C5-8762-B4C5BF744997}" dt="2023-01-27T04:11:57.929" v="11" actId="478"/>
          <ac:picMkLst>
            <pc:docMk/>
            <pc:sldMk cId="2249610199" sldId="853"/>
            <ac:picMk id="6" creationId="{E13F4BD6-D83D-4410-889A-6D3C6FDE8EA4}"/>
          </ac:picMkLst>
        </pc:picChg>
        <pc:picChg chg="add mod ord">
          <ac:chgData name="Katie Bolen" userId="aa78ffc0c2b120ec" providerId="LiveId" clId="{72E49CB1-38C6-43C5-8762-B4C5BF744997}" dt="2023-01-27T04:11:57.511" v="9" actId="27614"/>
          <ac:picMkLst>
            <pc:docMk/>
            <pc:sldMk cId="2249610199" sldId="853"/>
            <ac:picMk id="7" creationId="{C9189BA4-5A21-698A-8051-3477C8A990D7}"/>
          </ac:picMkLst>
        </pc:picChg>
      </pc:sldChg>
      <pc:sldChg chg="addSp delSp modSp mod">
        <pc:chgData name="Katie Bolen" userId="aa78ffc0c2b120ec" providerId="LiveId" clId="{72E49CB1-38C6-43C5-8762-B4C5BF744997}" dt="2023-02-03T06:08:11.205" v="21" actId="478"/>
        <pc:sldMkLst>
          <pc:docMk/>
          <pc:sldMk cId="1783781946" sldId="904"/>
        </pc:sldMkLst>
        <pc:picChg chg="add mod ord">
          <ac:chgData name="Katie Bolen" userId="aa78ffc0c2b120ec" providerId="LiveId" clId="{72E49CB1-38C6-43C5-8762-B4C5BF744997}" dt="2023-02-03T06:08:08.997" v="20" actId="962"/>
          <ac:picMkLst>
            <pc:docMk/>
            <pc:sldMk cId="1783781946" sldId="904"/>
            <ac:picMk id="6" creationId="{B9909FBA-5F35-907E-C528-7E33145A966F}"/>
          </ac:picMkLst>
        </pc:picChg>
        <pc:picChg chg="del">
          <ac:chgData name="Katie Bolen" userId="aa78ffc0c2b120ec" providerId="LiveId" clId="{72E49CB1-38C6-43C5-8762-B4C5BF744997}" dt="2023-02-03T06:08:11.205" v="21" actId="478"/>
          <ac:picMkLst>
            <pc:docMk/>
            <pc:sldMk cId="1783781946" sldId="904"/>
            <ac:picMk id="8" creationId="{FB3406E3-B333-4922-87DF-25EE3AD1549D}"/>
          </ac:picMkLst>
        </pc:picChg>
      </pc:sldChg>
      <pc:sldChg chg="addSp delSp mod">
        <pc:chgData name="Katie Bolen" userId="aa78ffc0c2b120ec" providerId="LiveId" clId="{72E49CB1-38C6-43C5-8762-B4C5BF744997}" dt="2023-01-27T04:11:51.970" v="6" actId="22"/>
        <pc:sldMkLst>
          <pc:docMk/>
          <pc:sldMk cId="3863642760" sldId="948"/>
        </pc:sldMkLst>
        <pc:spChg chg="add del">
          <ac:chgData name="Katie Bolen" userId="aa78ffc0c2b120ec" providerId="LiveId" clId="{72E49CB1-38C6-43C5-8762-B4C5BF744997}" dt="2023-01-27T04:11:51.970" v="6" actId="22"/>
          <ac:spMkLst>
            <pc:docMk/>
            <pc:sldMk cId="3863642760" sldId="948"/>
            <ac:spMk id="4" creationId="{E1A33DE7-0C20-BE42-8ECB-D287D27C8135}"/>
          </ac:spMkLst>
        </pc:spChg>
      </pc:sldChg>
    </pc:docChg>
  </pc:docChgLst>
  <pc:docChgLst>
    <pc:chgData name="Bethany Bolen" userId="8e338a04f9f07398" providerId="LiveId" clId="{EEF8D0D6-F317-4026-B92B-26945DE5ED5A}"/>
    <pc:docChg chg="undo custSel addSld delSld modSld">
      <pc:chgData name="Bethany Bolen" userId="8e338a04f9f07398" providerId="LiveId" clId="{EEF8D0D6-F317-4026-B92B-26945DE5ED5A}" dt="2023-08-09T18:10:46.287" v="1134" actId="692"/>
      <pc:docMkLst>
        <pc:docMk/>
      </pc:docMkLst>
      <pc:sldChg chg="addSp delSp modSp mod modNotesTx">
        <pc:chgData name="Bethany Bolen" userId="8e338a04f9f07398" providerId="LiveId" clId="{EEF8D0D6-F317-4026-B92B-26945DE5ED5A}" dt="2023-05-17T21:17:07.192" v="20" actId="20577"/>
        <pc:sldMkLst>
          <pc:docMk/>
          <pc:sldMk cId="1641475917" sldId="286"/>
        </pc:sldMkLst>
        <pc:picChg chg="del">
          <ac:chgData name="Bethany Bolen" userId="8e338a04f9f07398" providerId="LiveId" clId="{EEF8D0D6-F317-4026-B92B-26945DE5ED5A}" dt="2023-05-17T21:17:03.629" v="19" actId="478"/>
          <ac:picMkLst>
            <pc:docMk/>
            <pc:sldMk cId="1641475917" sldId="286"/>
            <ac:picMk id="6" creationId="{AA71AB34-4556-45A5-8672-FD43818F21D9}"/>
          </ac:picMkLst>
        </pc:picChg>
        <pc:picChg chg="add mod ord">
          <ac:chgData name="Bethany Bolen" userId="8e338a04f9f07398" providerId="LiveId" clId="{EEF8D0D6-F317-4026-B92B-26945DE5ED5A}" dt="2023-05-17T21:17:02.748" v="18" actId="167"/>
          <ac:picMkLst>
            <pc:docMk/>
            <pc:sldMk cId="1641475917" sldId="286"/>
            <ac:picMk id="7" creationId="{65D59DD3-2070-23FD-9397-A3E42CB1EEDA}"/>
          </ac:picMkLst>
        </pc:picChg>
      </pc:sldChg>
      <pc:sldChg chg="del">
        <pc:chgData name="Bethany Bolen" userId="8e338a04f9f07398" providerId="LiveId" clId="{EEF8D0D6-F317-4026-B92B-26945DE5ED5A}" dt="2023-06-02T17:10:53.317" v="502" actId="47"/>
        <pc:sldMkLst>
          <pc:docMk/>
          <pc:sldMk cId="1235517393" sldId="294"/>
        </pc:sldMkLst>
      </pc:sldChg>
      <pc:sldChg chg="del">
        <pc:chgData name="Bethany Bolen" userId="8e338a04f9f07398" providerId="LiveId" clId="{EEF8D0D6-F317-4026-B92B-26945DE5ED5A}" dt="2023-06-02T17:29:45.088" v="735" actId="47"/>
        <pc:sldMkLst>
          <pc:docMk/>
          <pc:sldMk cId="3729645752" sldId="295"/>
        </pc:sldMkLst>
      </pc:sldChg>
      <pc:sldChg chg="addSp delSp modSp del mod modNotesTx">
        <pc:chgData name="Bethany Bolen" userId="8e338a04f9f07398" providerId="LiveId" clId="{EEF8D0D6-F317-4026-B92B-26945DE5ED5A}" dt="2023-05-17T21:32:42.614" v="226" actId="47"/>
        <pc:sldMkLst>
          <pc:docMk/>
          <pc:sldMk cId="3883227419" sldId="297"/>
        </pc:sldMkLst>
        <pc:spChg chg="del">
          <ac:chgData name="Bethany Bolen" userId="8e338a04f9f07398" providerId="LiveId" clId="{EEF8D0D6-F317-4026-B92B-26945DE5ED5A}" dt="2023-05-17T21:30:55.414" v="211" actId="478"/>
          <ac:spMkLst>
            <pc:docMk/>
            <pc:sldMk cId="3883227419" sldId="297"/>
            <ac:spMk id="6" creationId="{199F5286-C523-4142-87D8-3F10488DC241}"/>
          </ac:spMkLst>
        </pc:spChg>
        <pc:picChg chg="del">
          <ac:chgData name="Bethany Bolen" userId="8e338a04f9f07398" providerId="LiveId" clId="{EEF8D0D6-F317-4026-B92B-26945DE5ED5A}" dt="2023-05-17T21:30:54.338" v="210" actId="478"/>
          <ac:picMkLst>
            <pc:docMk/>
            <pc:sldMk cId="3883227419" sldId="297"/>
            <ac:picMk id="5" creationId="{CB64AC13-2379-EB48-92A6-2F408B588E83}"/>
          </ac:picMkLst>
        </pc:picChg>
        <pc:picChg chg="add mod">
          <ac:chgData name="Bethany Bolen" userId="8e338a04f9f07398" providerId="LiveId" clId="{EEF8D0D6-F317-4026-B92B-26945DE5ED5A}" dt="2023-05-17T21:30:52.858" v="209" actId="167"/>
          <ac:picMkLst>
            <pc:docMk/>
            <pc:sldMk cId="3883227419" sldId="297"/>
            <ac:picMk id="1026" creationId="{3DF83001-BEB9-A3D7-35E3-F8150E4E87E8}"/>
          </ac:picMkLst>
        </pc:picChg>
      </pc:sldChg>
      <pc:sldChg chg="modSp mod">
        <pc:chgData name="Bethany Bolen" userId="8e338a04f9f07398" providerId="LiveId" clId="{EEF8D0D6-F317-4026-B92B-26945DE5ED5A}" dt="2023-08-09T18:08:05.257" v="1083"/>
        <pc:sldMkLst>
          <pc:docMk/>
          <pc:sldMk cId="139323988" sldId="313"/>
        </pc:sldMkLst>
        <pc:spChg chg="mod">
          <ac:chgData name="Bethany Bolen" userId="8e338a04f9f07398" providerId="LiveId" clId="{EEF8D0D6-F317-4026-B92B-26945DE5ED5A}" dt="2023-08-09T18:08:00.665" v="1081"/>
          <ac:spMkLst>
            <pc:docMk/>
            <pc:sldMk cId="139323988" sldId="313"/>
            <ac:spMk id="7" creationId="{00000000-0000-0000-0000-000000000000}"/>
          </ac:spMkLst>
        </pc:spChg>
        <pc:spChg chg="mod">
          <ac:chgData name="Bethany Bolen" userId="8e338a04f9f07398" providerId="LiveId" clId="{EEF8D0D6-F317-4026-B92B-26945DE5ED5A}" dt="2023-08-09T18:07:59.711" v="1079"/>
          <ac:spMkLst>
            <pc:docMk/>
            <pc:sldMk cId="139323988" sldId="313"/>
            <ac:spMk id="8" creationId="{00000000-0000-0000-0000-000000000000}"/>
          </ac:spMkLst>
        </pc:spChg>
        <pc:spChg chg="mod">
          <ac:chgData name="Bethany Bolen" userId="8e338a04f9f07398" providerId="LiveId" clId="{EEF8D0D6-F317-4026-B92B-26945DE5ED5A}" dt="2023-08-09T18:07:55.226" v="1077" actId="692"/>
          <ac:spMkLst>
            <pc:docMk/>
            <pc:sldMk cId="139323988" sldId="313"/>
            <ac:spMk id="9" creationId="{00000000-0000-0000-0000-000000000000}"/>
          </ac:spMkLst>
        </pc:spChg>
        <pc:spChg chg="mod">
          <ac:chgData name="Bethany Bolen" userId="8e338a04f9f07398" providerId="LiveId" clId="{EEF8D0D6-F317-4026-B92B-26945DE5ED5A}" dt="2023-08-09T18:08:05.257" v="1083"/>
          <ac:spMkLst>
            <pc:docMk/>
            <pc:sldMk cId="139323988" sldId="313"/>
            <ac:spMk id="16" creationId="{00000000-0000-0000-0000-000000000000}"/>
          </ac:spMkLst>
        </pc:spChg>
      </pc:sldChg>
      <pc:sldChg chg="addSp delSp modSp mod">
        <pc:chgData name="Bethany Bolen" userId="8e338a04f9f07398" providerId="LiveId" clId="{EEF8D0D6-F317-4026-B92B-26945DE5ED5A}" dt="2023-05-17T21:24:04.633" v="173" actId="27614"/>
        <pc:sldMkLst>
          <pc:docMk/>
          <pc:sldMk cId="958424623" sldId="352"/>
        </pc:sldMkLst>
        <pc:picChg chg="add mod ord">
          <ac:chgData name="Bethany Bolen" userId="8e338a04f9f07398" providerId="LiveId" clId="{EEF8D0D6-F317-4026-B92B-26945DE5ED5A}" dt="2023-05-17T21:24:04.633" v="173" actId="27614"/>
          <ac:picMkLst>
            <pc:docMk/>
            <pc:sldMk cId="958424623" sldId="352"/>
            <ac:picMk id="6" creationId="{E420D3C8-603B-B137-310F-503BAA1B8664}"/>
          </ac:picMkLst>
        </pc:picChg>
        <pc:picChg chg="del">
          <ac:chgData name="Bethany Bolen" userId="8e338a04f9f07398" providerId="LiveId" clId="{EEF8D0D6-F317-4026-B92B-26945DE5ED5A}" dt="2023-05-17T21:24:04.633" v="172" actId="478"/>
          <ac:picMkLst>
            <pc:docMk/>
            <pc:sldMk cId="958424623" sldId="352"/>
            <ac:picMk id="12" creationId="{4B725D74-AD64-70EA-1E82-79F58182CF1C}"/>
          </ac:picMkLst>
        </pc:picChg>
      </pc:sldChg>
      <pc:sldChg chg="del">
        <pc:chgData name="Bethany Bolen" userId="8e338a04f9f07398" providerId="LiveId" clId="{EEF8D0D6-F317-4026-B92B-26945DE5ED5A}" dt="2023-05-17T21:27:50.053" v="202" actId="47"/>
        <pc:sldMkLst>
          <pc:docMk/>
          <pc:sldMk cId="2602382676" sldId="353"/>
        </pc:sldMkLst>
      </pc:sldChg>
      <pc:sldChg chg="addSp delSp modSp mod modNotesTx">
        <pc:chgData name="Bethany Bolen" userId="8e338a04f9f07398" providerId="LiveId" clId="{EEF8D0D6-F317-4026-B92B-26945DE5ED5A}" dt="2023-06-02T17:30:39.716" v="748" actId="20577"/>
        <pc:sldMkLst>
          <pc:docMk/>
          <pc:sldMk cId="2841460035" sldId="361"/>
        </pc:sldMkLst>
        <pc:picChg chg="del">
          <ac:chgData name="Bethany Bolen" userId="8e338a04f9f07398" providerId="LiveId" clId="{EEF8D0D6-F317-4026-B92B-26945DE5ED5A}" dt="2023-06-02T17:30:38.560" v="746" actId="478"/>
          <ac:picMkLst>
            <pc:docMk/>
            <pc:sldMk cId="2841460035" sldId="361"/>
            <ac:picMk id="6" creationId="{07FC9A25-9566-4A3A-BC0A-D29278F8B5EC}"/>
          </ac:picMkLst>
        </pc:picChg>
        <pc:picChg chg="add mod ord">
          <ac:chgData name="Bethany Bolen" userId="8e338a04f9f07398" providerId="LiveId" clId="{EEF8D0D6-F317-4026-B92B-26945DE5ED5A}" dt="2023-06-02T17:30:38.807" v="747" actId="27614"/>
          <ac:picMkLst>
            <pc:docMk/>
            <pc:sldMk cId="2841460035" sldId="361"/>
            <ac:picMk id="7" creationId="{252E1C84-5296-D614-EF93-173435CE773E}"/>
          </ac:picMkLst>
        </pc:picChg>
      </pc:sldChg>
      <pc:sldChg chg="del">
        <pc:chgData name="Bethany Bolen" userId="8e338a04f9f07398" providerId="LiveId" clId="{EEF8D0D6-F317-4026-B92B-26945DE5ED5A}" dt="2023-06-02T17:33:22.063" v="787" actId="47"/>
        <pc:sldMkLst>
          <pc:docMk/>
          <pc:sldMk cId="813697857" sldId="366"/>
        </pc:sldMkLst>
      </pc:sldChg>
      <pc:sldChg chg="addSp delSp modSp mod">
        <pc:chgData name="Bethany Bolen" userId="8e338a04f9f07398" providerId="LiveId" clId="{EEF8D0D6-F317-4026-B92B-26945DE5ED5A}" dt="2023-06-02T16:51:14.524" v="282" actId="478"/>
        <pc:sldMkLst>
          <pc:docMk/>
          <pc:sldMk cId="4040123686" sldId="685"/>
        </pc:sldMkLst>
        <pc:picChg chg="add mod ord">
          <ac:chgData name="Bethany Bolen" userId="8e338a04f9f07398" providerId="LiveId" clId="{EEF8D0D6-F317-4026-B92B-26945DE5ED5A}" dt="2023-06-02T16:51:13.328" v="281" actId="167"/>
          <ac:picMkLst>
            <pc:docMk/>
            <pc:sldMk cId="4040123686" sldId="685"/>
            <ac:picMk id="6" creationId="{5962EE69-4980-B5B5-8F72-6B763917E944}"/>
          </ac:picMkLst>
        </pc:picChg>
        <pc:picChg chg="del">
          <ac:chgData name="Bethany Bolen" userId="8e338a04f9f07398" providerId="LiveId" clId="{EEF8D0D6-F317-4026-B92B-26945DE5ED5A}" dt="2023-06-02T16:51:14.524" v="282" actId="478"/>
          <ac:picMkLst>
            <pc:docMk/>
            <pc:sldMk cId="4040123686" sldId="685"/>
            <ac:picMk id="7" creationId="{55E88612-776E-4541-912A-3433DE0BDB0B}"/>
          </ac:picMkLst>
        </pc:picChg>
      </pc:sldChg>
      <pc:sldChg chg="del">
        <pc:chgData name="Bethany Bolen" userId="8e338a04f9f07398" providerId="LiveId" clId="{EEF8D0D6-F317-4026-B92B-26945DE5ED5A}" dt="2023-05-17T21:15:47.962" v="12" actId="47"/>
        <pc:sldMkLst>
          <pc:docMk/>
          <pc:sldMk cId="2256637992" sldId="688"/>
        </pc:sldMkLst>
      </pc:sldChg>
      <pc:sldChg chg="addSp delSp modSp mod">
        <pc:chgData name="Bethany Bolen" userId="8e338a04f9f07398" providerId="LiveId" clId="{EEF8D0D6-F317-4026-B92B-26945DE5ED5A}" dt="2023-05-17T21:17:46.419" v="26" actId="478"/>
        <pc:sldMkLst>
          <pc:docMk/>
          <pc:sldMk cId="2149715284" sldId="803"/>
        </pc:sldMkLst>
        <pc:spChg chg="del">
          <ac:chgData name="Bethany Bolen" userId="8e338a04f9f07398" providerId="LiveId" clId="{EEF8D0D6-F317-4026-B92B-26945DE5ED5A}" dt="2023-05-17T21:17:46.419" v="26" actId="478"/>
          <ac:spMkLst>
            <pc:docMk/>
            <pc:sldMk cId="2149715284" sldId="803"/>
            <ac:spMk id="8" creationId="{32F83E1A-E9CF-4A6F-8C1E-209AAA585581}"/>
          </ac:spMkLst>
        </pc:spChg>
        <pc:picChg chg="del">
          <ac:chgData name="Bethany Bolen" userId="8e338a04f9f07398" providerId="LiveId" clId="{EEF8D0D6-F317-4026-B92B-26945DE5ED5A}" dt="2023-05-17T21:17:44.936" v="25" actId="478"/>
          <ac:picMkLst>
            <pc:docMk/>
            <pc:sldMk cId="2149715284" sldId="803"/>
            <ac:picMk id="6" creationId="{64AEB8F9-BAE9-4C7C-B29E-F1295EEFCE7C}"/>
          </ac:picMkLst>
        </pc:picChg>
        <pc:picChg chg="add mod ord">
          <ac:chgData name="Bethany Bolen" userId="8e338a04f9f07398" providerId="LiveId" clId="{EEF8D0D6-F317-4026-B92B-26945DE5ED5A}" dt="2023-05-17T21:17:44.155" v="24" actId="962"/>
          <ac:picMkLst>
            <pc:docMk/>
            <pc:sldMk cId="2149715284" sldId="803"/>
            <ac:picMk id="7" creationId="{BC96DF3D-E597-D8D6-C1C7-DBC5983D61B9}"/>
          </ac:picMkLst>
        </pc:picChg>
      </pc:sldChg>
      <pc:sldChg chg="addSp modSp del">
        <pc:chgData name="Bethany Bolen" userId="8e338a04f9f07398" providerId="LiveId" clId="{EEF8D0D6-F317-4026-B92B-26945DE5ED5A}" dt="2023-08-09T18:06:36.598" v="1068" actId="47"/>
        <pc:sldMkLst>
          <pc:docMk/>
          <pc:sldMk cId="2825808065" sldId="807"/>
        </pc:sldMkLst>
        <pc:spChg chg="add mod">
          <ac:chgData name="Bethany Bolen" userId="8e338a04f9f07398" providerId="LiveId" clId="{EEF8D0D6-F317-4026-B92B-26945DE5ED5A}" dt="2023-05-17T21:23:52.137" v="168"/>
          <ac:spMkLst>
            <pc:docMk/>
            <pc:sldMk cId="2825808065" sldId="807"/>
            <ac:spMk id="9" creationId="{6169D712-2D44-43F8-D247-F7B107766F44}"/>
          </ac:spMkLst>
        </pc:spChg>
      </pc:sldChg>
      <pc:sldChg chg="addSp delSp modSp mod">
        <pc:chgData name="Bethany Bolen" userId="8e338a04f9f07398" providerId="LiveId" clId="{EEF8D0D6-F317-4026-B92B-26945DE5ED5A}" dt="2023-05-17T21:33:58.827" v="234" actId="12788"/>
        <pc:sldMkLst>
          <pc:docMk/>
          <pc:sldMk cId="1870425190" sldId="813"/>
        </pc:sldMkLst>
        <pc:spChg chg="del">
          <ac:chgData name="Bethany Bolen" userId="8e338a04f9f07398" providerId="LiveId" clId="{EEF8D0D6-F317-4026-B92B-26945DE5ED5A}" dt="2023-05-17T21:33:55.060" v="232" actId="478"/>
          <ac:spMkLst>
            <pc:docMk/>
            <pc:sldMk cId="1870425190" sldId="813"/>
            <ac:spMk id="9" creationId="{AD02BEA0-E4A9-4D17-9685-9B44855ACE81}"/>
          </ac:spMkLst>
        </pc:spChg>
        <pc:picChg chg="add mod ord">
          <ac:chgData name="Bethany Bolen" userId="8e338a04f9f07398" providerId="LiveId" clId="{EEF8D0D6-F317-4026-B92B-26945DE5ED5A}" dt="2023-05-17T21:33:58.827" v="234" actId="12788"/>
          <ac:picMkLst>
            <pc:docMk/>
            <pc:sldMk cId="1870425190" sldId="813"/>
            <ac:picMk id="5" creationId="{50AFAE5B-9EF0-8460-8258-3835A65E21D2}"/>
          </ac:picMkLst>
        </pc:picChg>
        <pc:picChg chg="del">
          <ac:chgData name="Bethany Bolen" userId="8e338a04f9f07398" providerId="LiveId" clId="{EEF8D0D6-F317-4026-B92B-26945DE5ED5A}" dt="2023-05-17T21:33:51.920" v="229" actId="478"/>
          <ac:picMkLst>
            <pc:docMk/>
            <pc:sldMk cId="1870425190" sldId="813"/>
            <ac:picMk id="6" creationId="{5D8674E6-AF28-F94A-B2CE-6E8AB1A7605A}"/>
          </ac:picMkLst>
        </pc:picChg>
      </pc:sldChg>
      <pc:sldChg chg="modSp mod">
        <pc:chgData name="Bethany Bolen" userId="8e338a04f9f07398" providerId="LiveId" clId="{EEF8D0D6-F317-4026-B92B-26945DE5ED5A}" dt="2023-08-09T18:07:13.907" v="1072" actId="207"/>
        <pc:sldMkLst>
          <pc:docMk/>
          <pc:sldMk cId="3731231302" sldId="851"/>
        </pc:sldMkLst>
        <pc:spChg chg="mod">
          <ac:chgData name="Bethany Bolen" userId="8e338a04f9f07398" providerId="LiveId" clId="{EEF8D0D6-F317-4026-B92B-26945DE5ED5A}" dt="2023-08-09T18:07:13.907" v="1072" actId="207"/>
          <ac:spMkLst>
            <pc:docMk/>
            <pc:sldMk cId="3731231302" sldId="851"/>
            <ac:spMk id="14" creationId="{52BF6F75-C359-BB47-952E-CB2B1A12D36B}"/>
          </ac:spMkLst>
        </pc:spChg>
        <pc:spChg chg="mod">
          <ac:chgData name="Bethany Bolen" userId="8e338a04f9f07398" providerId="LiveId" clId="{EEF8D0D6-F317-4026-B92B-26945DE5ED5A}" dt="2023-08-09T18:07:01.077" v="1069" actId="207"/>
          <ac:spMkLst>
            <pc:docMk/>
            <pc:sldMk cId="3731231302" sldId="851"/>
            <ac:spMk id="15" creationId="{60C63E27-7CFA-2D45-B3C0-B679D8A095BB}"/>
          </ac:spMkLst>
        </pc:spChg>
        <pc:spChg chg="mod">
          <ac:chgData name="Bethany Bolen" userId="8e338a04f9f07398" providerId="LiveId" clId="{EEF8D0D6-F317-4026-B92B-26945DE5ED5A}" dt="2023-08-09T18:07:11.592" v="1071" actId="207"/>
          <ac:spMkLst>
            <pc:docMk/>
            <pc:sldMk cId="3731231302" sldId="851"/>
            <ac:spMk id="16" creationId="{85693376-1963-4D46-B94F-F2F6B9833126}"/>
          </ac:spMkLst>
        </pc:spChg>
        <pc:spChg chg="mod">
          <ac:chgData name="Bethany Bolen" userId="8e338a04f9f07398" providerId="LiveId" clId="{EEF8D0D6-F317-4026-B92B-26945DE5ED5A}" dt="2023-08-09T18:07:06.445" v="1070" actId="207"/>
          <ac:spMkLst>
            <pc:docMk/>
            <pc:sldMk cId="3731231302" sldId="851"/>
            <ac:spMk id="17" creationId="{82A38DDA-1943-AD49-8A5D-A54FE84202C1}"/>
          </ac:spMkLst>
        </pc:spChg>
      </pc:sldChg>
      <pc:sldChg chg="del">
        <pc:chgData name="Bethany Bolen" userId="8e338a04f9f07398" providerId="LiveId" clId="{EEF8D0D6-F317-4026-B92B-26945DE5ED5A}" dt="2023-06-02T16:50:51.059" v="274" actId="47"/>
        <pc:sldMkLst>
          <pc:docMk/>
          <pc:sldMk cId="1187707052" sldId="857"/>
        </pc:sldMkLst>
      </pc:sldChg>
      <pc:sldChg chg="modSp mod">
        <pc:chgData name="Bethany Bolen" userId="8e338a04f9f07398" providerId="LiveId" clId="{EEF8D0D6-F317-4026-B92B-26945DE5ED5A}" dt="2023-06-02T17:03:39.039" v="455" actId="20577"/>
        <pc:sldMkLst>
          <pc:docMk/>
          <pc:sldMk cId="1822062650" sldId="866"/>
        </pc:sldMkLst>
        <pc:spChg chg="mod">
          <ac:chgData name="Bethany Bolen" userId="8e338a04f9f07398" providerId="LiveId" clId="{EEF8D0D6-F317-4026-B92B-26945DE5ED5A}" dt="2023-06-02T17:03:39.039" v="455" actId="20577"/>
          <ac:spMkLst>
            <pc:docMk/>
            <pc:sldMk cId="1822062650" sldId="866"/>
            <ac:spMk id="8" creationId="{785F5D48-26A6-4583-BEFD-B8A74C5B9A63}"/>
          </ac:spMkLst>
        </pc:spChg>
      </pc:sldChg>
      <pc:sldChg chg="addSp delSp modSp mod modNotesTx">
        <pc:chgData name="Bethany Bolen" userId="8e338a04f9f07398" providerId="LiveId" clId="{EEF8D0D6-F317-4026-B92B-26945DE5ED5A}" dt="2023-06-02T16:52:15.230" v="295" actId="20577"/>
        <pc:sldMkLst>
          <pc:docMk/>
          <pc:sldMk cId="3873263416" sldId="867"/>
        </pc:sldMkLst>
        <pc:spChg chg="del">
          <ac:chgData name="Bethany Bolen" userId="8e338a04f9f07398" providerId="LiveId" clId="{EEF8D0D6-F317-4026-B92B-26945DE5ED5A}" dt="2023-06-02T16:52:09.683" v="293" actId="478"/>
          <ac:spMkLst>
            <pc:docMk/>
            <pc:sldMk cId="3873263416" sldId="867"/>
            <ac:spMk id="8" creationId="{2EE465D4-3562-43EB-8B03-F52BBC53FBF9}"/>
          </ac:spMkLst>
        </pc:spChg>
        <pc:picChg chg="add mod ord modCrop">
          <ac:chgData name="Bethany Bolen" userId="8e338a04f9f07398" providerId="LiveId" clId="{EEF8D0D6-F317-4026-B92B-26945DE5ED5A}" dt="2023-06-02T16:52:13.464" v="294" actId="732"/>
          <ac:picMkLst>
            <pc:docMk/>
            <pc:sldMk cId="3873263416" sldId="867"/>
            <ac:picMk id="6" creationId="{BE0E85BC-65D8-43A7-4710-0992E61EE499}"/>
          </ac:picMkLst>
        </pc:picChg>
        <pc:picChg chg="del">
          <ac:chgData name="Bethany Bolen" userId="8e338a04f9f07398" providerId="LiveId" clId="{EEF8D0D6-F317-4026-B92B-26945DE5ED5A}" dt="2023-06-02T16:52:07.515" v="292" actId="478"/>
          <ac:picMkLst>
            <pc:docMk/>
            <pc:sldMk cId="3873263416" sldId="867"/>
            <ac:picMk id="10242" creationId="{00000000-0000-0000-0000-000000000000}"/>
          </ac:picMkLst>
        </pc:picChg>
      </pc:sldChg>
      <pc:sldChg chg="modSp del mod">
        <pc:chgData name="Bethany Bolen" userId="8e338a04f9f07398" providerId="LiveId" clId="{EEF8D0D6-F317-4026-B92B-26945DE5ED5A}" dt="2023-06-02T17:16:42.125" v="545" actId="47"/>
        <pc:sldMkLst>
          <pc:docMk/>
          <pc:sldMk cId="3249348622" sldId="871"/>
        </pc:sldMkLst>
        <pc:spChg chg="mod">
          <ac:chgData name="Bethany Bolen" userId="8e338a04f9f07398" providerId="LiveId" clId="{EEF8D0D6-F317-4026-B92B-26945DE5ED5A}" dt="2023-06-02T17:16:34.682" v="544" actId="1076"/>
          <ac:spMkLst>
            <pc:docMk/>
            <pc:sldMk cId="3249348622" sldId="871"/>
            <ac:spMk id="12" creationId="{E2648CD4-D5C9-4B58-8B0A-AA69B1037AE2}"/>
          </ac:spMkLst>
        </pc:spChg>
      </pc:sldChg>
      <pc:sldChg chg="delSp del mod">
        <pc:chgData name="Bethany Bolen" userId="8e338a04f9f07398" providerId="LiveId" clId="{EEF8D0D6-F317-4026-B92B-26945DE5ED5A}" dt="2023-06-02T17:14:54.046" v="531" actId="47"/>
        <pc:sldMkLst>
          <pc:docMk/>
          <pc:sldMk cId="2657557562" sldId="872"/>
        </pc:sldMkLst>
        <pc:spChg chg="del">
          <ac:chgData name="Bethany Bolen" userId="8e338a04f9f07398" providerId="LiveId" clId="{EEF8D0D6-F317-4026-B92B-26945DE5ED5A}" dt="2023-06-02T17:14:28.866" v="525" actId="478"/>
          <ac:spMkLst>
            <pc:docMk/>
            <pc:sldMk cId="2657557562" sldId="872"/>
            <ac:spMk id="8" creationId="{F061C0D0-DA5B-41E3-BA35-A9FA95E91B30}"/>
          </ac:spMkLst>
        </pc:spChg>
      </pc:sldChg>
      <pc:sldChg chg="add del">
        <pc:chgData name="Bethany Bolen" userId="8e338a04f9f07398" providerId="LiveId" clId="{EEF8D0D6-F317-4026-B92B-26945DE5ED5A}" dt="2023-08-09T18:06:34.005" v="1067" actId="47"/>
        <pc:sldMkLst>
          <pc:docMk/>
          <pc:sldMk cId="2146719762" sldId="892"/>
        </pc:sldMkLst>
      </pc:sldChg>
      <pc:sldChg chg="modSp mod">
        <pc:chgData name="Bethany Bolen" userId="8e338a04f9f07398" providerId="LiveId" clId="{EEF8D0D6-F317-4026-B92B-26945DE5ED5A}" dt="2023-06-02T17:31:03.226" v="769" actId="732"/>
        <pc:sldMkLst>
          <pc:docMk/>
          <pc:sldMk cId="2720602684" sldId="894"/>
        </pc:sldMkLst>
        <pc:picChg chg="mod modCrop">
          <ac:chgData name="Bethany Bolen" userId="8e338a04f9f07398" providerId="LiveId" clId="{EEF8D0D6-F317-4026-B92B-26945DE5ED5A}" dt="2023-06-02T17:31:03.226" v="769" actId="732"/>
          <ac:picMkLst>
            <pc:docMk/>
            <pc:sldMk cId="2720602684" sldId="894"/>
            <ac:picMk id="7" creationId="{24D4D3C8-4EC4-4F65-9073-7544297E0D98}"/>
          </ac:picMkLst>
        </pc:picChg>
      </pc:sldChg>
      <pc:sldChg chg="modSp">
        <pc:chgData name="Bethany Bolen" userId="8e338a04f9f07398" providerId="LiveId" clId="{EEF8D0D6-F317-4026-B92B-26945DE5ED5A}" dt="2023-06-02T17:44:44.244" v="850" actId="14100"/>
        <pc:sldMkLst>
          <pc:docMk/>
          <pc:sldMk cId="1008358077" sldId="902"/>
        </pc:sldMkLst>
        <pc:picChg chg="mod">
          <ac:chgData name="Bethany Bolen" userId="8e338a04f9f07398" providerId="LiveId" clId="{EEF8D0D6-F317-4026-B92B-26945DE5ED5A}" dt="2023-06-02T17:44:44.244" v="850" actId="14100"/>
          <ac:picMkLst>
            <pc:docMk/>
            <pc:sldMk cId="1008358077" sldId="902"/>
            <ac:picMk id="9" creationId="{A61B3B0F-0040-4339-8FC1-CD6369AECE85}"/>
          </ac:picMkLst>
        </pc:picChg>
      </pc:sldChg>
      <pc:sldChg chg="modSp del mod">
        <pc:chgData name="Bethany Bolen" userId="8e338a04f9f07398" providerId="LiveId" clId="{EEF8D0D6-F317-4026-B92B-26945DE5ED5A}" dt="2023-08-09T18:02:54.135" v="995" actId="47"/>
        <pc:sldMkLst>
          <pc:docMk/>
          <pc:sldMk cId="2244543817" sldId="908"/>
        </pc:sldMkLst>
        <pc:spChg chg="mod">
          <ac:chgData name="Bethany Bolen" userId="8e338a04f9f07398" providerId="LiveId" clId="{EEF8D0D6-F317-4026-B92B-26945DE5ED5A}" dt="2023-05-17T21:18:04.538" v="76" actId="20577"/>
          <ac:spMkLst>
            <pc:docMk/>
            <pc:sldMk cId="2244543817" sldId="908"/>
            <ac:spMk id="12" creationId="{82F574A4-660C-4A64-8C05-4F4594382BF3}"/>
          </ac:spMkLst>
        </pc:spChg>
      </pc:sldChg>
      <pc:sldChg chg="del">
        <pc:chgData name="Bethany Bolen" userId="8e338a04f9f07398" providerId="LiveId" clId="{EEF8D0D6-F317-4026-B92B-26945DE5ED5A}" dt="2023-05-17T21:21:54.186" v="101" actId="47"/>
        <pc:sldMkLst>
          <pc:docMk/>
          <pc:sldMk cId="1722688424" sldId="909"/>
        </pc:sldMkLst>
      </pc:sldChg>
      <pc:sldChg chg="modSp del mod">
        <pc:chgData name="Bethany Bolen" userId="8e338a04f9f07398" providerId="LiveId" clId="{EEF8D0D6-F317-4026-B92B-26945DE5ED5A}" dt="2023-08-09T18:04:18.522" v="1055" actId="47"/>
        <pc:sldMkLst>
          <pc:docMk/>
          <pc:sldMk cId="3592055603" sldId="910"/>
        </pc:sldMkLst>
        <pc:spChg chg="mod">
          <ac:chgData name="Bethany Bolen" userId="8e338a04f9f07398" providerId="LiveId" clId="{EEF8D0D6-F317-4026-B92B-26945DE5ED5A}" dt="2023-05-17T21:22:30.812" v="156" actId="20577"/>
          <ac:spMkLst>
            <pc:docMk/>
            <pc:sldMk cId="3592055603" sldId="910"/>
            <ac:spMk id="14" creationId="{B4715216-5513-4A9D-9270-1C285C6002CA}"/>
          </ac:spMkLst>
        </pc:spChg>
      </pc:sldChg>
      <pc:sldChg chg="addSp delSp modSp mod">
        <pc:chgData name="Bethany Bolen" userId="8e338a04f9f07398" providerId="LiveId" clId="{EEF8D0D6-F317-4026-B92B-26945DE5ED5A}" dt="2023-06-02T16:48:31.811" v="267" actId="478"/>
        <pc:sldMkLst>
          <pc:docMk/>
          <pc:sldMk cId="2462702686" sldId="914"/>
        </pc:sldMkLst>
        <pc:picChg chg="add del mod">
          <ac:chgData name="Bethany Bolen" userId="8e338a04f9f07398" providerId="LiveId" clId="{EEF8D0D6-F317-4026-B92B-26945DE5ED5A}" dt="2023-06-02T16:48:31.811" v="267" actId="478"/>
          <ac:picMkLst>
            <pc:docMk/>
            <pc:sldMk cId="2462702686" sldId="914"/>
            <ac:picMk id="7" creationId="{FB6B9AB2-15D2-A72B-F696-7009F62DAC80}"/>
          </ac:picMkLst>
        </pc:picChg>
      </pc:sldChg>
      <pc:sldChg chg="del modNotesTx">
        <pc:chgData name="Bethany Bolen" userId="8e338a04f9f07398" providerId="LiveId" clId="{EEF8D0D6-F317-4026-B92B-26945DE5ED5A}" dt="2023-05-17T21:38:02.482" v="264" actId="47"/>
        <pc:sldMkLst>
          <pc:docMk/>
          <pc:sldMk cId="3025383318" sldId="916"/>
        </pc:sldMkLst>
      </pc:sldChg>
      <pc:sldChg chg="modSp mod">
        <pc:chgData name="Bethany Bolen" userId="8e338a04f9f07398" providerId="LiveId" clId="{EEF8D0D6-F317-4026-B92B-26945DE5ED5A}" dt="2023-08-09T18:08:43.959" v="1095"/>
        <pc:sldMkLst>
          <pc:docMk/>
          <pc:sldMk cId="385469432" sldId="921"/>
        </pc:sldMkLst>
        <pc:spChg chg="mod">
          <ac:chgData name="Bethany Bolen" userId="8e338a04f9f07398" providerId="LiveId" clId="{EEF8D0D6-F317-4026-B92B-26945DE5ED5A}" dt="2023-08-09T18:08:39.603" v="1092" actId="14861"/>
          <ac:spMkLst>
            <pc:docMk/>
            <pc:sldMk cId="385469432" sldId="921"/>
            <ac:spMk id="9" creationId="{C666A258-FBDB-CC4F-858D-3920EBC93F9C}"/>
          </ac:spMkLst>
        </pc:spChg>
        <pc:spChg chg="mod">
          <ac:chgData name="Bethany Bolen" userId="8e338a04f9f07398" providerId="LiveId" clId="{EEF8D0D6-F317-4026-B92B-26945DE5ED5A}" dt="2023-08-09T18:08:43.959" v="1095"/>
          <ac:spMkLst>
            <pc:docMk/>
            <pc:sldMk cId="385469432" sldId="921"/>
            <ac:spMk id="11" creationId="{C666A258-FBDB-CC4F-858D-3920EBC93F9C}"/>
          </ac:spMkLst>
        </pc:spChg>
        <pc:spChg chg="mod">
          <ac:chgData name="Bethany Bolen" userId="8e338a04f9f07398" providerId="LiveId" clId="{EEF8D0D6-F317-4026-B92B-26945DE5ED5A}" dt="2023-08-09T18:08:22.629" v="1085" actId="14861"/>
          <ac:spMkLst>
            <pc:docMk/>
            <pc:sldMk cId="385469432" sldId="921"/>
            <ac:spMk id="12" creationId="{C666A258-FBDB-CC4F-858D-3920EBC93F9C}"/>
          </ac:spMkLst>
        </pc:spChg>
        <pc:spChg chg="mod">
          <ac:chgData name="Bethany Bolen" userId="8e338a04f9f07398" providerId="LiveId" clId="{EEF8D0D6-F317-4026-B92B-26945DE5ED5A}" dt="2023-08-09T18:08:28.453" v="1089"/>
          <ac:spMkLst>
            <pc:docMk/>
            <pc:sldMk cId="385469432" sldId="921"/>
            <ac:spMk id="13" creationId="{C666A258-FBDB-CC4F-858D-3920EBC93F9C}"/>
          </ac:spMkLst>
        </pc:spChg>
        <pc:picChg chg="mod">
          <ac:chgData name="Bethany Bolen" userId="8e338a04f9f07398" providerId="LiveId" clId="{EEF8D0D6-F317-4026-B92B-26945DE5ED5A}" dt="2023-08-09T18:08:27.358" v="1087" actId="108"/>
          <ac:picMkLst>
            <pc:docMk/>
            <pc:sldMk cId="385469432" sldId="921"/>
            <ac:picMk id="7" creationId="{1820F86F-E567-4830-BB11-E0FB5C7B10FE}"/>
          </ac:picMkLst>
        </pc:picChg>
        <pc:cxnChg chg="mod">
          <ac:chgData name="Bethany Bolen" userId="8e338a04f9f07398" providerId="LiveId" clId="{EEF8D0D6-F317-4026-B92B-26945DE5ED5A}" dt="2023-08-09T18:08:29.496" v="1090" actId="108"/>
          <ac:cxnSpMkLst>
            <pc:docMk/>
            <pc:sldMk cId="385469432" sldId="921"/>
            <ac:cxnSpMk id="6" creationId="{00000000-0000-0000-0000-000000000000}"/>
          </ac:cxnSpMkLst>
        </pc:cxnChg>
        <pc:cxnChg chg="mod">
          <ac:chgData name="Bethany Bolen" userId="8e338a04f9f07398" providerId="LiveId" clId="{EEF8D0D6-F317-4026-B92B-26945DE5ED5A}" dt="2023-08-09T18:08:42.821" v="1093" actId="108"/>
          <ac:cxnSpMkLst>
            <pc:docMk/>
            <pc:sldMk cId="385469432" sldId="921"/>
            <ac:cxnSpMk id="8" creationId="{00000000-0000-0000-0000-000000000000}"/>
          </ac:cxnSpMkLst>
        </pc:cxnChg>
      </pc:sldChg>
      <pc:sldChg chg="addSp delSp modSp mod modNotesTx">
        <pc:chgData name="Bethany Bolen" userId="8e338a04f9f07398" providerId="LiveId" clId="{EEF8D0D6-F317-4026-B92B-26945DE5ED5A}" dt="2023-06-02T17:17:29.787" v="553" actId="20577"/>
        <pc:sldMkLst>
          <pc:docMk/>
          <pc:sldMk cId="549182948" sldId="924"/>
        </pc:sldMkLst>
        <pc:spChg chg="del">
          <ac:chgData name="Bethany Bolen" userId="8e338a04f9f07398" providerId="LiveId" clId="{EEF8D0D6-F317-4026-B92B-26945DE5ED5A}" dt="2023-06-02T17:17:24.375" v="552" actId="478"/>
          <ac:spMkLst>
            <pc:docMk/>
            <pc:sldMk cId="549182948" sldId="924"/>
            <ac:spMk id="7" creationId="{870A3291-1402-464D-9E39-4E93A75393F1}"/>
          </ac:spMkLst>
        </pc:spChg>
        <pc:picChg chg="del mod">
          <ac:chgData name="Bethany Bolen" userId="8e338a04f9f07398" providerId="LiveId" clId="{EEF8D0D6-F317-4026-B92B-26945DE5ED5A}" dt="2023-06-02T17:17:22.049" v="551" actId="478"/>
          <ac:picMkLst>
            <pc:docMk/>
            <pc:sldMk cId="549182948" sldId="924"/>
            <ac:picMk id="6" creationId="{62C9F9E8-7A87-49FD-9276-68299FA6A22C}"/>
          </ac:picMkLst>
        </pc:picChg>
        <pc:picChg chg="add mod ord">
          <ac:chgData name="Bethany Bolen" userId="8e338a04f9f07398" providerId="LiveId" clId="{EEF8D0D6-F317-4026-B92B-26945DE5ED5A}" dt="2023-06-02T17:17:21.934" v="549" actId="27614"/>
          <ac:picMkLst>
            <pc:docMk/>
            <pc:sldMk cId="549182948" sldId="924"/>
            <ac:picMk id="8" creationId="{DAA4550D-CBD3-4E01-C8A7-29F956B1345F}"/>
          </ac:picMkLst>
        </pc:picChg>
      </pc:sldChg>
      <pc:sldChg chg="del">
        <pc:chgData name="Bethany Bolen" userId="8e338a04f9f07398" providerId="LiveId" clId="{EEF8D0D6-F317-4026-B92B-26945DE5ED5A}" dt="2023-06-02T17:19:53.723" v="571" actId="47"/>
        <pc:sldMkLst>
          <pc:docMk/>
          <pc:sldMk cId="3020581634" sldId="925"/>
        </pc:sldMkLst>
      </pc:sldChg>
      <pc:sldChg chg="addSp delSp modSp mod modNotesTx">
        <pc:chgData name="Bethany Bolen" userId="8e338a04f9f07398" providerId="LiveId" clId="{EEF8D0D6-F317-4026-B92B-26945DE5ED5A}" dt="2023-08-09T18:09:31.750" v="1116" actId="14100"/>
        <pc:sldMkLst>
          <pc:docMk/>
          <pc:sldMk cId="1485930268" sldId="927"/>
        </pc:sldMkLst>
        <pc:spChg chg="del">
          <ac:chgData name="Bethany Bolen" userId="8e338a04f9f07398" providerId="LiveId" clId="{EEF8D0D6-F317-4026-B92B-26945DE5ED5A}" dt="2023-06-02T17:30:27.916" v="742" actId="478"/>
          <ac:spMkLst>
            <pc:docMk/>
            <pc:sldMk cId="1485930268" sldId="927"/>
            <ac:spMk id="9" creationId="{055DF251-AF33-4C49-B968-832E4B09C2B8}"/>
          </ac:spMkLst>
        </pc:spChg>
        <pc:picChg chg="add mod ord">
          <ac:chgData name="Bethany Bolen" userId="8e338a04f9f07398" providerId="LiveId" clId="{EEF8D0D6-F317-4026-B92B-26945DE5ED5A}" dt="2023-06-02T17:30:26.399" v="739" actId="27614"/>
          <ac:picMkLst>
            <pc:docMk/>
            <pc:sldMk cId="1485930268" sldId="927"/>
            <ac:picMk id="6" creationId="{0003B256-5F6B-DCA8-E46F-62A8E6A21568}"/>
          </ac:picMkLst>
        </pc:picChg>
        <pc:picChg chg="del mod">
          <ac:chgData name="Bethany Bolen" userId="8e338a04f9f07398" providerId="LiveId" clId="{EEF8D0D6-F317-4026-B92B-26945DE5ED5A}" dt="2023-06-02T17:30:26.701" v="741" actId="478"/>
          <ac:picMkLst>
            <pc:docMk/>
            <pc:sldMk cId="1485930268" sldId="927"/>
            <ac:picMk id="7" creationId="{82E7BC0D-96E6-E961-104F-D74E26732901}"/>
          </ac:picMkLst>
        </pc:picChg>
        <pc:picChg chg="mod">
          <ac:chgData name="Bethany Bolen" userId="8e338a04f9f07398" providerId="LiveId" clId="{EEF8D0D6-F317-4026-B92B-26945DE5ED5A}" dt="2023-08-09T18:09:31.750" v="1116" actId="14100"/>
          <ac:picMkLst>
            <pc:docMk/>
            <pc:sldMk cId="1485930268" sldId="927"/>
            <ac:picMk id="6148" creationId="{00000000-0000-0000-0000-000000000000}"/>
          </ac:picMkLst>
        </pc:picChg>
      </pc:sldChg>
      <pc:sldChg chg="modSp mod">
        <pc:chgData name="Bethany Bolen" userId="8e338a04f9f07398" providerId="LiveId" clId="{EEF8D0D6-F317-4026-B92B-26945DE5ED5A}" dt="2023-08-09T18:10:30.300" v="1133"/>
        <pc:sldMkLst>
          <pc:docMk/>
          <pc:sldMk cId="389752128" sldId="932"/>
        </pc:sldMkLst>
        <pc:spChg chg="mod">
          <ac:chgData name="Bethany Bolen" userId="8e338a04f9f07398" providerId="LiveId" clId="{EEF8D0D6-F317-4026-B92B-26945DE5ED5A}" dt="2023-08-09T18:10:28.728" v="1131"/>
          <ac:spMkLst>
            <pc:docMk/>
            <pc:sldMk cId="389752128" sldId="932"/>
            <ac:spMk id="5" creationId="{00000000-0000-0000-0000-000000000000}"/>
          </ac:spMkLst>
        </pc:spChg>
        <pc:spChg chg="mod">
          <ac:chgData name="Bethany Bolen" userId="8e338a04f9f07398" providerId="LiveId" clId="{EEF8D0D6-F317-4026-B92B-26945DE5ED5A}" dt="2023-08-09T18:10:27.186" v="1129"/>
          <ac:spMkLst>
            <pc:docMk/>
            <pc:sldMk cId="389752128" sldId="932"/>
            <ac:spMk id="6" creationId="{00000000-0000-0000-0000-000000000000}"/>
          </ac:spMkLst>
        </pc:spChg>
        <pc:spChg chg="mod">
          <ac:chgData name="Bethany Bolen" userId="8e338a04f9f07398" providerId="LiveId" clId="{EEF8D0D6-F317-4026-B92B-26945DE5ED5A}" dt="2023-08-09T18:09:52.230" v="1117" actId="207"/>
          <ac:spMkLst>
            <pc:docMk/>
            <pc:sldMk cId="389752128" sldId="932"/>
            <ac:spMk id="7" creationId="{00000000-0000-0000-0000-000000000000}"/>
          </ac:spMkLst>
        </pc:spChg>
        <pc:spChg chg="mod">
          <ac:chgData name="Bethany Bolen" userId="8e338a04f9f07398" providerId="LiveId" clId="{EEF8D0D6-F317-4026-B92B-26945DE5ED5A}" dt="2023-08-09T18:10:25.439" v="1127"/>
          <ac:spMkLst>
            <pc:docMk/>
            <pc:sldMk cId="389752128" sldId="932"/>
            <ac:spMk id="10" creationId="{00000000-0000-0000-0000-000000000000}"/>
          </ac:spMkLst>
        </pc:spChg>
        <pc:spChg chg="mod">
          <ac:chgData name="Bethany Bolen" userId="8e338a04f9f07398" providerId="LiveId" clId="{EEF8D0D6-F317-4026-B92B-26945DE5ED5A}" dt="2023-08-09T18:10:18.077" v="1122" actId="14838"/>
          <ac:spMkLst>
            <pc:docMk/>
            <pc:sldMk cId="389752128" sldId="932"/>
            <ac:spMk id="12" creationId="{00000000-0000-0000-0000-000000000000}"/>
          </ac:spMkLst>
        </pc:spChg>
        <pc:spChg chg="mod">
          <ac:chgData name="Bethany Bolen" userId="8e338a04f9f07398" providerId="LiveId" clId="{EEF8D0D6-F317-4026-B92B-26945DE5ED5A}" dt="2023-08-09T18:10:30.300" v="1133"/>
          <ac:spMkLst>
            <pc:docMk/>
            <pc:sldMk cId="389752128" sldId="932"/>
            <ac:spMk id="13" creationId="{00000000-0000-0000-0000-000000000000}"/>
          </ac:spMkLst>
        </pc:spChg>
        <pc:spChg chg="mod">
          <ac:chgData name="Bethany Bolen" userId="8e338a04f9f07398" providerId="LiveId" clId="{EEF8D0D6-F317-4026-B92B-26945DE5ED5A}" dt="2023-08-09T18:09:55.359" v="1118" actId="207"/>
          <ac:spMkLst>
            <pc:docMk/>
            <pc:sldMk cId="389752128" sldId="932"/>
            <ac:spMk id="26" creationId="{00000000-0000-0000-0000-000000000000}"/>
          </ac:spMkLst>
        </pc:spChg>
        <pc:spChg chg="mod">
          <ac:chgData name="Bethany Bolen" userId="8e338a04f9f07398" providerId="LiveId" clId="{EEF8D0D6-F317-4026-B92B-26945DE5ED5A}" dt="2023-08-09T18:09:57.780" v="1119" actId="207"/>
          <ac:spMkLst>
            <pc:docMk/>
            <pc:sldMk cId="389752128" sldId="932"/>
            <ac:spMk id="28" creationId="{00000000-0000-0000-0000-000000000000}"/>
          </ac:spMkLst>
        </pc:spChg>
      </pc:sldChg>
      <pc:sldChg chg="del">
        <pc:chgData name="Bethany Bolen" userId="8e338a04f9f07398" providerId="LiveId" clId="{EEF8D0D6-F317-4026-B92B-26945DE5ED5A}" dt="2023-06-02T17:36:02.186" v="793" actId="47"/>
        <pc:sldMkLst>
          <pc:docMk/>
          <pc:sldMk cId="3472481402" sldId="934"/>
        </pc:sldMkLst>
      </pc:sldChg>
      <pc:sldChg chg="addSp delSp modSp del mod">
        <pc:chgData name="Bethany Bolen" userId="8e338a04f9f07398" providerId="LiveId" clId="{EEF8D0D6-F317-4026-B92B-26945DE5ED5A}" dt="2023-06-02T17:43:43.003" v="836" actId="47"/>
        <pc:sldMkLst>
          <pc:docMk/>
          <pc:sldMk cId="1078682290" sldId="935"/>
        </pc:sldMkLst>
        <pc:picChg chg="add del mod">
          <ac:chgData name="Bethany Bolen" userId="8e338a04f9f07398" providerId="LiveId" clId="{EEF8D0D6-F317-4026-B92B-26945DE5ED5A}" dt="2023-06-02T17:41:47.149" v="823" actId="478"/>
          <ac:picMkLst>
            <pc:docMk/>
            <pc:sldMk cId="1078682290" sldId="935"/>
            <ac:picMk id="6" creationId="{9776359C-C075-B56E-A884-A3EA0518BE4E}"/>
          </ac:picMkLst>
        </pc:picChg>
      </pc:sldChg>
      <pc:sldChg chg="del">
        <pc:chgData name="Bethany Bolen" userId="8e338a04f9f07398" providerId="LiveId" clId="{EEF8D0D6-F317-4026-B92B-26945DE5ED5A}" dt="2023-06-02T17:41:35.664" v="821" actId="47"/>
        <pc:sldMkLst>
          <pc:docMk/>
          <pc:sldMk cId="4026723017" sldId="936"/>
        </pc:sldMkLst>
      </pc:sldChg>
      <pc:sldChg chg="addSp delSp modSp mod modNotesTx">
        <pc:chgData name="Bethany Bolen" userId="8e338a04f9f07398" providerId="LiveId" clId="{EEF8D0D6-F317-4026-B92B-26945DE5ED5A}" dt="2023-06-02T17:44:18.493" v="845" actId="20577"/>
        <pc:sldMkLst>
          <pc:docMk/>
          <pc:sldMk cId="2127472505" sldId="940"/>
        </pc:sldMkLst>
        <pc:spChg chg="del">
          <ac:chgData name="Bethany Bolen" userId="8e338a04f9f07398" providerId="LiveId" clId="{EEF8D0D6-F317-4026-B92B-26945DE5ED5A}" dt="2023-06-02T17:44:16.746" v="844" actId="478"/>
          <ac:spMkLst>
            <pc:docMk/>
            <pc:sldMk cId="2127472505" sldId="940"/>
            <ac:spMk id="7" creationId="{5D84709F-7567-4530-8790-8717AEF44B6C}"/>
          </ac:spMkLst>
        </pc:spChg>
        <pc:picChg chg="del">
          <ac:chgData name="Bethany Bolen" userId="8e338a04f9f07398" providerId="LiveId" clId="{EEF8D0D6-F317-4026-B92B-26945DE5ED5A}" dt="2023-06-02T17:44:14.325" v="843" actId="478"/>
          <ac:picMkLst>
            <pc:docMk/>
            <pc:sldMk cId="2127472505" sldId="940"/>
            <ac:picMk id="6" creationId="{1C5A9234-62EB-450A-82F3-025D0E977B56}"/>
          </ac:picMkLst>
        </pc:picChg>
        <pc:picChg chg="add mod ord">
          <ac:chgData name="Bethany Bolen" userId="8e338a04f9f07398" providerId="LiveId" clId="{EEF8D0D6-F317-4026-B92B-26945DE5ED5A}" dt="2023-06-02T17:44:13.130" v="842" actId="167"/>
          <ac:picMkLst>
            <pc:docMk/>
            <pc:sldMk cId="2127472505" sldId="940"/>
            <ac:picMk id="8" creationId="{9878938A-709F-AE43-F346-04B89EA5852A}"/>
          </ac:picMkLst>
        </pc:picChg>
      </pc:sldChg>
      <pc:sldChg chg="addSp delSp modSp mod modNotesTx">
        <pc:chgData name="Bethany Bolen" userId="8e338a04f9f07398" providerId="LiveId" clId="{EEF8D0D6-F317-4026-B92B-26945DE5ED5A}" dt="2023-06-02T17:11:14.529" v="512" actId="20577"/>
        <pc:sldMkLst>
          <pc:docMk/>
          <pc:sldMk cId="2667022479" sldId="945"/>
        </pc:sldMkLst>
        <pc:spChg chg="del">
          <ac:chgData name="Bethany Bolen" userId="8e338a04f9f07398" providerId="LiveId" clId="{EEF8D0D6-F317-4026-B92B-26945DE5ED5A}" dt="2023-06-02T17:11:13.023" v="511" actId="478"/>
          <ac:spMkLst>
            <pc:docMk/>
            <pc:sldMk cId="2667022479" sldId="945"/>
            <ac:spMk id="6" creationId="{453946F5-57D0-4ABD-9C3A-E775F91695F5}"/>
          </ac:spMkLst>
        </pc:spChg>
        <pc:picChg chg="del">
          <ac:chgData name="Bethany Bolen" userId="8e338a04f9f07398" providerId="LiveId" clId="{EEF8D0D6-F317-4026-B92B-26945DE5ED5A}" dt="2023-06-02T17:11:10.632" v="510" actId="478"/>
          <ac:picMkLst>
            <pc:docMk/>
            <pc:sldMk cId="2667022479" sldId="945"/>
            <ac:picMk id="5" creationId="{00000000-0000-0000-0000-000000000000}"/>
          </ac:picMkLst>
        </pc:picChg>
        <pc:picChg chg="add mod ord">
          <ac:chgData name="Bethany Bolen" userId="8e338a04f9f07398" providerId="LiveId" clId="{EEF8D0D6-F317-4026-B92B-26945DE5ED5A}" dt="2023-06-02T17:11:09.669" v="509" actId="167"/>
          <ac:picMkLst>
            <pc:docMk/>
            <pc:sldMk cId="2667022479" sldId="945"/>
            <ac:picMk id="8" creationId="{92404B88-DCBB-95DB-89B4-7E3161D5CE17}"/>
          </ac:picMkLst>
        </pc:picChg>
      </pc:sldChg>
      <pc:sldChg chg="addSp delSp modSp mod">
        <pc:chgData name="Bethany Bolen" userId="8e338a04f9f07398" providerId="LiveId" clId="{EEF8D0D6-F317-4026-B92B-26945DE5ED5A}" dt="2023-08-09T18:02:08.602" v="975" actId="14100"/>
        <pc:sldMkLst>
          <pc:docMk/>
          <pc:sldMk cId="3582714278" sldId="949"/>
        </pc:sldMkLst>
        <pc:picChg chg="mod">
          <ac:chgData name="Bethany Bolen" userId="8e338a04f9f07398" providerId="LiveId" clId="{EEF8D0D6-F317-4026-B92B-26945DE5ED5A}" dt="2023-08-09T18:02:00.646" v="970" actId="1076"/>
          <ac:picMkLst>
            <pc:docMk/>
            <pc:sldMk cId="3582714278" sldId="949"/>
            <ac:picMk id="9" creationId="{6127EE2A-7A1B-4E6B-8597-A0B71C7D13BE}"/>
          </ac:picMkLst>
        </pc:picChg>
        <pc:cxnChg chg="mod">
          <ac:chgData name="Bethany Bolen" userId="8e338a04f9f07398" providerId="LiveId" clId="{EEF8D0D6-F317-4026-B92B-26945DE5ED5A}" dt="2023-08-09T18:02:08.602" v="975" actId="14100"/>
          <ac:cxnSpMkLst>
            <pc:docMk/>
            <pc:sldMk cId="3582714278" sldId="949"/>
            <ac:cxnSpMk id="6" creationId="{00000000-0000-0000-0000-000000000000}"/>
          </ac:cxnSpMkLst>
        </pc:cxnChg>
        <pc:cxnChg chg="add del mod">
          <ac:chgData name="Bethany Bolen" userId="8e338a04f9f07398" providerId="LiveId" clId="{EEF8D0D6-F317-4026-B92B-26945DE5ED5A}" dt="2023-08-09T18:02:06.328" v="973" actId="14100"/>
          <ac:cxnSpMkLst>
            <pc:docMk/>
            <pc:sldMk cId="3582714278" sldId="949"/>
            <ac:cxnSpMk id="8" creationId="{00000000-0000-0000-0000-000000000000}"/>
          </ac:cxnSpMkLst>
        </pc:cxnChg>
        <pc:cxnChg chg="mod">
          <ac:chgData name="Bethany Bolen" userId="8e338a04f9f07398" providerId="LiveId" clId="{EEF8D0D6-F317-4026-B92B-26945DE5ED5A}" dt="2023-08-09T18:02:02.684" v="971" actId="14100"/>
          <ac:cxnSpMkLst>
            <pc:docMk/>
            <pc:sldMk cId="3582714278" sldId="949"/>
            <ac:cxnSpMk id="10" creationId="{00000000-0000-0000-0000-000000000000}"/>
          </ac:cxnSpMkLst>
        </pc:cxnChg>
        <pc:cxnChg chg="mod">
          <ac:chgData name="Bethany Bolen" userId="8e338a04f9f07398" providerId="LiveId" clId="{EEF8D0D6-F317-4026-B92B-26945DE5ED5A}" dt="2023-08-09T18:01:58.142" v="967" actId="14100"/>
          <ac:cxnSpMkLst>
            <pc:docMk/>
            <pc:sldMk cId="3582714278" sldId="949"/>
            <ac:cxnSpMk id="12" creationId="{00000000-0000-0000-0000-000000000000}"/>
          </ac:cxnSpMkLst>
        </pc:cxnChg>
        <pc:cxnChg chg="mod">
          <ac:chgData name="Bethany Bolen" userId="8e338a04f9f07398" providerId="LiveId" clId="{EEF8D0D6-F317-4026-B92B-26945DE5ED5A}" dt="2023-08-09T18:01:55.177" v="965" actId="14100"/>
          <ac:cxnSpMkLst>
            <pc:docMk/>
            <pc:sldMk cId="3582714278" sldId="949"/>
            <ac:cxnSpMk id="14" creationId="{00000000-0000-0000-0000-000000000000}"/>
          </ac:cxnSpMkLst>
        </pc:cxnChg>
      </pc:sldChg>
      <pc:sldChg chg="modSp mod">
        <pc:chgData name="Bethany Bolen" userId="8e338a04f9f07398" providerId="LiveId" clId="{EEF8D0D6-F317-4026-B92B-26945DE5ED5A}" dt="2023-08-09T18:10:46.287" v="1134" actId="692"/>
        <pc:sldMkLst>
          <pc:docMk/>
          <pc:sldMk cId="919524339" sldId="950"/>
        </pc:sldMkLst>
        <pc:spChg chg="mod">
          <ac:chgData name="Bethany Bolen" userId="8e338a04f9f07398" providerId="LiveId" clId="{EEF8D0D6-F317-4026-B92B-26945DE5ED5A}" dt="2023-08-09T18:10:46.287" v="1134" actId="692"/>
          <ac:spMkLst>
            <pc:docMk/>
            <pc:sldMk cId="919524339" sldId="950"/>
            <ac:spMk id="5" creationId="{5C1EC92E-51FD-FC4A-8346-7E38D39AA990}"/>
          </ac:spMkLst>
        </pc:spChg>
      </pc:sldChg>
      <pc:sldChg chg="addSp delSp modSp mod">
        <pc:chgData name="Bethany Bolen" userId="8e338a04f9f07398" providerId="LiveId" clId="{EEF8D0D6-F317-4026-B92B-26945DE5ED5A}" dt="2023-05-17T21:32:39.651" v="225" actId="478"/>
        <pc:sldMkLst>
          <pc:docMk/>
          <pc:sldMk cId="1714019020" sldId="951"/>
        </pc:sldMkLst>
        <pc:spChg chg="del">
          <ac:chgData name="Bethany Bolen" userId="8e338a04f9f07398" providerId="LiveId" clId="{EEF8D0D6-F317-4026-B92B-26945DE5ED5A}" dt="2023-05-17T21:32:12.633" v="218" actId="478"/>
          <ac:spMkLst>
            <pc:docMk/>
            <pc:sldMk cId="1714019020" sldId="951"/>
            <ac:spMk id="6" creationId="{199F5286-C523-4142-87D8-3F10488DC241}"/>
          </ac:spMkLst>
        </pc:spChg>
        <pc:picChg chg="del">
          <ac:chgData name="Bethany Bolen" userId="8e338a04f9f07398" providerId="LiveId" clId="{EEF8D0D6-F317-4026-B92B-26945DE5ED5A}" dt="2023-05-17T21:32:11.311" v="216" actId="478"/>
          <ac:picMkLst>
            <pc:docMk/>
            <pc:sldMk cId="1714019020" sldId="951"/>
            <ac:picMk id="5" creationId="{A8166536-5CE3-0AD4-2E1B-78F8939F8F6E}"/>
          </ac:picMkLst>
        </pc:picChg>
        <pc:picChg chg="add del mod ord">
          <ac:chgData name="Bethany Bolen" userId="8e338a04f9f07398" providerId="LiveId" clId="{EEF8D0D6-F317-4026-B92B-26945DE5ED5A}" dt="2023-05-17T21:32:39.651" v="225" actId="478"/>
          <ac:picMkLst>
            <pc:docMk/>
            <pc:sldMk cId="1714019020" sldId="951"/>
            <ac:picMk id="7" creationId="{5E52446D-4389-D66C-07A0-83F1E3A858EB}"/>
          </ac:picMkLst>
        </pc:picChg>
        <pc:picChg chg="add mod ord">
          <ac:chgData name="Bethany Bolen" userId="8e338a04f9f07398" providerId="LiveId" clId="{EEF8D0D6-F317-4026-B92B-26945DE5ED5A}" dt="2023-05-17T21:32:39.215" v="224" actId="962"/>
          <ac:picMkLst>
            <pc:docMk/>
            <pc:sldMk cId="1714019020" sldId="951"/>
            <ac:picMk id="10" creationId="{708B2E00-D7B0-D345-5D2C-237260A2B44C}"/>
          </ac:picMkLst>
        </pc:picChg>
      </pc:sldChg>
      <pc:sldChg chg="addSp delSp modSp add mod modNotesTx">
        <pc:chgData name="Bethany Bolen" userId="8e338a04f9f07398" providerId="LiveId" clId="{EEF8D0D6-F317-4026-B92B-26945DE5ED5A}" dt="2023-08-09T18:01:17.425" v="957" actId="20577"/>
        <pc:sldMkLst>
          <pc:docMk/>
          <pc:sldMk cId="524225514" sldId="952"/>
        </pc:sldMkLst>
        <pc:spChg chg="add mod">
          <ac:chgData name="Bethany Bolen" userId="8e338a04f9f07398" providerId="LiveId" clId="{EEF8D0D6-F317-4026-B92B-26945DE5ED5A}" dt="2023-08-09T18:00:21" v="935" actId="207"/>
          <ac:spMkLst>
            <pc:docMk/>
            <pc:sldMk cId="524225514" sldId="952"/>
            <ac:spMk id="5" creationId="{4393EFC2-3FE1-8DAE-AA0A-F1E9F73192D3}"/>
          </ac:spMkLst>
        </pc:spChg>
        <pc:spChg chg="add mod">
          <ac:chgData name="Bethany Bolen" userId="8e338a04f9f07398" providerId="LiveId" clId="{EEF8D0D6-F317-4026-B92B-26945DE5ED5A}" dt="2023-08-09T18:01:01.026" v="949" actId="207"/>
          <ac:spMkLst>
            <pc:docMk/>
            <pc:sldMk cId="524225514" sldId="952"/>
            <ac:spMk id="6" creationId="{F0CE36B0-9C5B-77EE-1805-643C4B800D31}"/>
          </ac:spMkLst>
        </pc:spChg>
        <pc:spChg chg="del mod">
          <ac:chgData name="Bethany Bolen" userId="8e338a04f9f07398" providerId="LiveId" clId="{EEF8D0D6-F317-4026-B92B-26945DE5ED5A}" dt="2023-05-17T21:15:11.794" v="5" actId="478"/>
          <ac:spMkLst>
            <pc:docMk/>
            <pc:sldMk cId="524225514" sldId="952"/>
            <ac:spMk id="8" creationId="{85F7DD2E-BF4D-4228-A963-74E23938C5B2}"/>
          </ac:spMkLst>
        </pc:spChg>
        <pc:picChg chg="add del mod ord">
          <ac:chgData name="Bethany Bolen" userId="8e338a04f9f07398" providerId="LiveId" clId="{EEF8D0D6-F317-4026-B92B-26945DE5ED5A}" dt="2023-05-17T21:15:39.058" v="11" actId="478"/>
          <ac:picMkLst>
            <pc:docMk/>
            <pc:sldMk cId="524225514" sldId="952"/>
            <ac:picMk id="6" creationId="{DC5AEEC9-A7C3-DB04-9D0F-D127101353B6}"/>
          </ac:picMkLst>
        </pc:picChg>
        <pc:picChg chg="add mod ord">
          <ac:chgData name="Bethany Bolen" userId="8e338a04f9f07398" providerId="LiveId" clId="{EEF8D0D6-F317-4026-B92B-26945DE5ED5A}" dt="2023-05-17T21:15:38.547" v="9" actId="27614"/>
          <ac:picMkLst>
            <pc:docMk/>
            <pc:sldMk cId="524225514" sldId="952"/>
            <ac:picMk id="9" creationId="{12CDD2E0-DC30-00BB-D7F8-AE76370CD9E2}"/>
          </ac:picMkLst>
        </pc:picChg>
        <pc:picChg chg="del">
          <ac:chgData name="Bethany Bolen" userId="8e338a04f9f07398" providerId="LiveId" clId="{EEF8D0D6-F317-4026-B92B-26945DE5ED5A}" dt="2023-05-17T21:15:12.486" v="6" actId="478"/>
          <ac:picMkLst>
            <pc:docMk/>
            <pc:sldMk cId="524225514" sldId="952"/>
            <ac:picMk id="6146" creationId="{00000000-0000-0000-0000-000000000000}"/>
          </ac:picMkLst>
        </pc:picChg>
      </pc:sldChg>
      <pc:sldChg chg="addSp delSp modSp add mod modNotesTx">
        <pc:chgData name="Bethany Bolen" userId="8e338a04f9f07398" providerId="LiveId" clId="{EEF8D0D6-F317-4026-B92B-26945DE5ED5A}" dt="2023-08-09T18:02:49.234" v="994" actId="478"/>
        <pc:sldMkLst>
          <pc:docMk/>
          <pc:sldMk cId="1661571690" sldId="953"/>
        </pc:sldMkLst>
        <pc:spChg chg="del">
          <ac:chgData name="Bethany Bolen" userId="8e338a04f9f07398" providerId="LiveId" clId="{EEF8D0D6-F317-4026-B92B-26945DE5ED5A}" dt="2023-05-17T21:17:52.721" v="32" actId="478"/>
          <ac:spMkLst>
            <pc:docMk/>
            <pc:sldMk cId="1661571690" sldId="953"/>
            <ac:spMk id="12" creationId="{82F574A4-660C-4A64-8C05-4F4594382BF3}"/>
          </ac:spMkLst>
        </pc:spChg>
        <pc:spChg chg="add del mod">
          <ac:chgData name="Bethany Bolen" userId="8e338a04f9f07398" providerId="LiveId" clId="{EEF8D0D6-F317-4026-B92B-26945DE5ED5A}" dt="2023-08-09T18:02:49.234" v="994" actId="478"/>
          <ac:spMkLst>
            <pc:docMk/>
            <pc:sldMk cId="1661571690" sldId="953"/>
            <ac:spMk id="13" creationId="{9BA2B9F7-5096-3F6A-49D9-D0B280821718}"/>
          </ac:spMkLst>
        </pc:spChg>
        <pc:picChg chg="del mod">
          <ac:chgData name="Bethany Bolen" userId="8e338a04f9f07398" providerId="LiveId" clId="{EEF8D0D6-F317-4026-B92B-26945DE5ED5A}" dt="2023-05-17T21:17:53.532" v="33" actId="478"/>
          <ac:picMkLst>
            <pc:docMk/>
            <pc:sldMk cId="1661571690" sldId="953"/>
            <ac:picMk id="7" creationId="{1E5C65E0-5D79-4FEA-A665-D04BEC55A473}"/>
          </ac:picMkLst>
        </pc:picChg>
        <pc:picChg chg="add mod ord">
          <ac:chgData name="Bethany Bolen" userId="8e338a04f9f07398" providerId="LiveId" clId="{EEF8D0D6-F317-4026-B92B-26945DE5ED5A}" dt="2023-05-17T21:17:50.825" v="30" actId="27614"/>
          <ac:picMkLst>
            <pc:docMk/>
            <pc:sldMk cId="1661571690" sldId="953"/>
            <ac:picMk id="9" creationId="{2DC55193-67F1-C0AA-F3DD-8CDE572E2A90}"/>
          </ac:picMkLst>
        </pc:picChg>
        <pc:cxnChg chg="mod">
          <ac:chgData name="Bethany Bolen" userId="8e338a04f9f07398" providerId="LiveId" clId="{EEF8D0D6-F317-4026-B92B-26945DE5ED5A}" dt="2023-08-09T18:02:20.087" v="978" actId="1076"/>
          <ac:cxnSpMkLst>
            <pc:docMk/>
            <pc:sldMk cId="1661571690" sldId="953"/>
            <ac:cxnSpMk id="6" creationId="{00000000-0000-0000-0000-000000000000}"/>
          </ac:cxnSpMkLst>
        </pc:cxnChg>
        <pc:cxnChg chg="mod">
          <ac:chgData name="Bethany Bolen" userId="8e338a04f9f07398" providerId="LiveId" clId="{EEF8D0D6-F317-4026-B92B-26945DE5ED5A}" dt="2023-08-09T18:02:23.526" v="981" actId="1076"/>
          <ac:cxnSpMkLst>
            <pc:docMk/>
            <pc:sldMk cId="1661571690" sldId="953"/>
            <ac:cxnSpMk id="8" creationId="{00000000-0000-0000-0000-000000000000}"/>
          </ac:cxnSpMkLst>
        </pc:cxnChg>
        <pc:cxnChg chg="mod">
          <ac:chgData name="Bethany Bolen" userId="8e338a04f9f07398" providerId="LiveId" clId="{EEF8D0D6-F317-4026-B92B-26945DE5ED5A}" dt="2023-08-09T18:02:34.207" v="989" actId="1035"/>
          <ac:cxnSpMkLst>
            <pc:docMk/>
            <pc:sldMk cId="1661571690" sldId="953"/>
            <ac:cxnSpMk id="10" creationId="{00000000-0000-0000-0000-000000000000}"/>
          </ac:cxnSpMkLst>
        </pc:cxnChg>
        <pc:cxnChg chg="mod">
          <ac:chgData name="Bethany Bolen" userId="8e338a04f9f07398" providerId="LiveId" clId="{EEF8D0D6-F317-4026-B92B-26945DE5ED5A}" dt="2023-08-09T18:02:40.572" v="993" actId="14100"/>
          <ac:cxnSpMkLst>
            <pc:docMk/>
            <pc:sldMk cId="1661571690" sldId="953"/>
            <ac:cxnSpMk id="11" creationId="{00000000-0000-0000-0000-000000000000}"/>
          </ac:cxnSpMkLst>
        </pc:cxnChg>
      </pc:sldChg>
      <pc:sldChg chg="addSp delSp modSp add mod modNotesTx">
        <pc:chgData name="Bethany Bolen" userId="8e338a04f9f07398" providerId="LiveId" clId="{EEF8D0D6-F317-4026-B92B-26945DE5ED5A}" dt="2023-05-17T21:22:51.012" v="162" actId="14100"/>
        <pc:sldMkLst>
          <pc:docMk/>
          <pc:sldMk cId="3321871993" sldId="954"/>
        </pc:sldMkLst>
        <pc:spChg chg="del">
          <ac:chgData name="Bethany Bolen" userId="8e338a04f9f07398" providerId="LiveId" clId="{EEF8D0D6-F317-4026-B92B-26945DE5ED5A}" dt="2023-05-17T21:19:50.877" v="85" actId="478"/>
          <ac:spMkLst>
            <pc:docMk/>
            <pc:sldMk cId="3321871993" sldId="954"/>
            <ac:spMk id="6" creationId="{3C039FA1-AA00-42F5-AE35-1371DDC4D057}"/>
          </ac:spMkLst>
        </pc:spChg>
        <pc:picChg chg="add del mod ord">
          <ac:chgData name="Bethany Bolen" userId="8e338a04f9f07398" providerId="LiveId" clId="{EEF8D0D6-F317-4026-B92B-26945DE5ED5A}" dt="2023-05-17T21:20:11.988" v="91" actId="478"/>
          <ac:picMkLst>
            <pc:docMk/>
            <pc:sldMk cId="3321871993" sldId="954"/>
            <ac:picMk id="7" creationId="{43051AF9-0125-0AC7-AE9F-053A1CDF22B3}"/>
          </ac:picMkLst>
        </pc:picChg>
        <pc:picChg chg="add del mod ord">
          <ac:chgData name="Bethany Bolen" userId="8e338a04f9f07398" providerId="LiveId" clId="{EEF8D0D6-F317-4026-B92B-26945DE5ED5A}" dt="2023-05-17T21:21:26.588" v="95" actId="478"/>
          <ac:picMkLst>
            <pc:docMk/>
            <pc:sldMk cId="3321871993" sldId="954"/>
            <ac:picMk id="9" creationId="{BD5F1D4E-73C5-2A22-79B9-47FE9A469163}"/>
          </ac:picMkLst>
        </pc:picChg>
        <pc:picChg chg="add del mod ord">
          <ac:chgData name="Bethany Bolen" userId="8e338a04f9f07398" providerId="LiveId" clId="{EEF8D0D6-F317-4026-B92B-26945DE5ED5A}" dt="2023-05-17T21:21:52.104" v="100" actId="478"/>
          <ac:picMkLst>
            <pc:docMk/>
            <pc:sldMk cId="3321871993" sldId="954"/>
            <ac:picMk id="11" creationId="{6BAEBB90-4C97-C2DE-B013-76E7E403A7B4}"/>
          </ac:picMkLst>
        </pc:picChg>
        <pc:picChg chg="add mod ord">
          <ac:chgData name="Bethany Bolen" userId="8e338a04f9f07398" providerId="LiveId" clId="{EEF8D0D6-F317-4026-B92B-26945DE5ED5A}" dt="2023-05-17T21:22:51.012" v="162" actId="14100"/>
          <ac:picMkLst>
            <pc:docMk/>
            <pc:sldMk cId="3321871993" sldId="954"/>
            <ac:picMk id="13" creationId="{D3CA524C-F16E-8F7F-4819-2D1D50E950C6}"/>
          </ac:picMkLst>
        </pc:picChg>
        <pc:picChg chg="del mod">
          <ac:chgData name="Bethany Bolen" userId="8e338a04f9f07398" providerId="LiveId" clId="{EEF8D0D6-F317-4026-B92B-26945DE5ED5A}" dt="2023-05-17T21:19:51.428" v="86" actId="478"/>
          <ac:picMkLst>
            <pc:docMk/>
            <pc:sldMk cId="3321871993" sldId="954"/>
            <ac:picMk id="14339" creationId="{00000000-0000-0000-0000-000000000000}"/>
          </ac:picMkLst>
        </pc:picChg>
      </pc:sldChg>
      <pc:sldChg chg="addSp delSp modSp add mod">
        <pc:chgData name="Bethany Bolen" userId="8e338a04f9f07398" providerId="LiveId" clId="{EEF8D0D6-F317-4026-B92B-26945DE5ED5A}" dt="2023-08-09T18:04:13.210" v="1054" actId="1036"/>
        <pc:sldMkLst>
          <pc:docMk/>
          <pc:sldMk cId="3127006058" sldId="955"/>
        </pc:sldMkLst>
        <pc:spChg chg="add del mod">
          <ac:chgData name="Bethany Bolen" userId="8e338a04f9f07398" providerId="LiveId" clId="{EEF8D0D6-F317-4026-B92B-26945DE5ED5A}" dt="2023-08-09T18:03:46.497" v="1028" actId="478"/>
          <ac:spMkLst>
            <pc:docMk/>
            <pc:sldMk cId="3127006058" sldId="955"/>
            <ac:spMk id="9" creationId="{392C7773-E239-E021-5C22-ED2565184C9B}"/>
          </ac:spMkLst>
        </pc:spChg>
        <pc:spChg chg="del">
          <ac:chgData name="Bethany Bolen" userId="8e338a04f9f07398" providerId="LiveId" clId="{EEF8D0D6-F317-4026-B92B-26945DE5ED5A}" dt="2023-05-17T21:22:08.488" v="110" actId="478"/>
          <ac:spMkLst>
            <pc:docMk/>
            <pc:sldMk cId="3127006058" sldId="955"/>
            <ac:spMk id="14" creationId="{B4715216-5513-4A9D-9270-1C285C6002CA}"/>
          </ac:spMkLst>
        </pc:spChg>
        <pc:picChg chg="add mod ord">
          <ac:chgData name="Bethany Bolen" userId="8e338a04f9f07398" providerId="LiveId" clId="{EEF8D0D6-F317-4026-B92B-26945DE5ED5A}" dt="2023-05-17T21:22:05.518" v="109" actId="14100"/>
          <ac:picMkLst>
            <pc:docMk/>
            <pc:sldMk cId="3127006058" sldId="955"/>
            <ac:picMk id="7" creationId="{C70D0F07-C122-8103-6C83-04B91B780B5B}"/>
          </ac:picMkLst>
        </pc:picChg>
        <pc:picChg chg="del mod">
          <ac:chgData name="Bethany Bolen" userId="8e338a04f9f07398" providerId="LiveId" clId="{EEF8D0D6-F317-4026-B92B-26945DE5ED5A}" dt="2023-05-17T21:22:14.116" v="113" actId="478"/>
          <ac:picMkLst>
            <pc:docMk/>
            <pc:sldMk cId="3127006058" sldId="955"/>
            <ac:picMk id="14339" creationId="{00000000-0000-0000-0000-000000000000}"/>
          </ac:picMkLst>
        </pc:picChg>
        <pc:cxnChg chg="mod">
          <ac:chgData name="Bethany Bolen" userId="8e338a04f9f07398" providerId="LiveId" clId="{EEF8D0D6-F317-4026-B92B-26945DE5ED5A}" dt="2023-08-09T18:04:05.967" v="1051" actId="1036"/>
          <ac:cxnSpMkLst>
            <pc:docMk/>
            <pc:sldMk cId="3127006058" sldId="955"/>
            <ac:cxnSpMk id="6" creationId="{00000000-0000-0000-0000-000000000000}"/>
          </ac:cxnSpMkLst>
        </pc:cxnChg>
        <pc:cxnChg chg="mod">
          <ac:chgData name="Bethany Bolen" userId="8e338a04f9f07398" providerId="LiveId" clId="{EEF8D0D6-F317-4026-B92B-26945DE5ED5A}" dt="2023-08-09T18:04:13.210" v="1054" actId="1036"/>
          <ac:cxnSpMkLst>
            <pc:docMk/>
            <pc:sldMk cId="3127006058" sldId="955"/>
            <ac:cxnSpMk id="8" creationId="{00000000-0000-0000-0000-000000000000}"/>
          </ac:cxnSpMkLst>
        </pc:cxnChg>
        <pc:cxnChg chg="mod">
          <ac:chgData name="Bethany Bolen" userId="8e338a04f9f07398" providerId="LiveId" clId="{EEF8D0D6-F317-4026-B92B-26945DE5ED5A}" dt="2023-08-09T18:03:32.225" v="1015" actId="1076"/>
          <ac:cxnSpMkLst>
            <pc:docMk/>
            <pc:sldMk cId="3127006058" sldId="955"/>
            <ac:cxnSpMk id="10" creationId="{00000000-0000-0000-0000-000000000000}"/>
          </ac:cxnSpMkLst>
        </pc:cxnChg>
        <pc:cxnChg chg="mod">
          <ac:chgData name="Bethany Bolen" userId="8e338a04f9f07398" providerId="LiveId" clId="{EEF8D0D6-F317-4026-B92B-26945DE5ED5A}" dt="2023-08-09T18:03:36.636" v="1019" actId="1035"/>
          <ac:cxnSpMkLst>
            <pc:docMk/>
            <pc:sldMk cId="3127006058" sldId="955"/>
            <ac:cxnSpMk id="11" creationId="{00000000-0000-0000-0000-000000000000}"/>
          </ac:cxnSpMkLst>
        </pc:cxnChg>
        <pc:cxnChg chg="mod">
          <ac:chgData name="Bethany Bolen" userId="8e338a04f9f07398" providerId="LiveId" clId="{EEF8D0D6-F317-4026-B92B-26945DE5ED5A}" dt="2023-08-09T18:03:50.682" v="1038" actId="1037"/>
          <ac:cxnSpMkLst>
            <pc:docMk/>
            <pc:sldMk cId="3127006058" sldId="955"/>
            <ac:cxnSpMk id="12" creationId="{00000000-0000-0000-0000-000000000000}"/>
          </ac:cxnSpMkLst>
        </pc:cxnChg>
        <pc:cxnChg chg="mod">
          <ac:chgData name="Bethany Bolen" userId="8e338a04f9f07398" providerId="LiveId" clId="{EEF8D0D6-F317-4026-B92B-26945DE5ED5A}" dt="2023-08-09T18:03:41.016" v="1020" actId="1076"/>
          <ac:cxnSpMkLst>
            <pc:docMk/>
            <pc:sldMk cId="3127006058" sldId="955"/>
            <ac:cxnSpMk id="13" creationId="{00000000-0000-0000-0000-000000000000}"/>
          </ac:cxnSpMkLst>
        </pc:cxnChg>
      </pc:sldChg>
      <pc:sldChg chg="addSp delSp modSp add mod">
        <pc:chgData name="Bethany Bolen" userId="8e338a04f9f07398" providerId="LiveId" clId="{EEF8D0D6-F317-4026-B92B-26945DE5ED5A}" dt="2023-08-09T18:06:29.679" v="1066" actId="166"/>
        <pc:sldMkLst>
          <pc:docMk/>
          <pc:sldMk cId="142201602" sldId="956"/>
        </pc:sldMkLst>
        <pc:spChg chg="ord">
          <ac:chgData name="Bethany Bolen" userId="8e338a04f9f07398" providerId="LiveId" clId="{EEF8D0D6-F317-4026-B92B-26945DE5ED5A}" dt="2023-08-09T18:06:26.277" v="1065" actId="170"/>
          <ac:spMkLst>
            <pc:docMk/>
            <pc:sldMk cId="142201602" sldId="956"/>
            <ac:spMk id="2" creationId="{A8FC621F-21FF-4E12-9642-79E3F78DD869}"/>
          </ac:spMkLst>
        </pc:spChg>
        <pc:spChg chg="ord">
          <ac:chgData name="Bethany Bolen" userId="8e338a04f9f07398" providerId="LiveId" clId="{EEF8D0D6-F317-4026-B92B-26945DE5ED5A}" dt="2023-08-09T18:06:29.679" v="1066" actId="166"/>
          <ac:spMkLst>
            <pc:docMk/>
            <pc:sldMk cId="142201602" sldId="956"/>
            <ac:spMk id="4" creationId="{C6D2EB72-EF10-441B-B133-164384ECD754}"/>
          </ac:spMkLst>
        </pc:spChg>
        <pc:spChg chg="del">
          <ac:chgData name="Bethany Bolen" userId="8e338a04f9f07398" providerId="LiveId" clId="{EEF8D0D6-F317-4026-B92B-26945DE5ED5A}" dt="2023-08-09T18:06:00.540" v="1057" actId="478"/>
          <ac:spMkLst>
            <pc:docMk/>
            <pc:sldMk cId="142201602" sldId="956"/>
            <ac:spMk id="5" creationId="{00000000-0000-0000-0000-000000000000}"/>
          </ac:spMkLst>
        </pc:spChg>
        <pc:spChg chg="del">
          <ac:chgData name="Bethany Bolen" userId="8e338a04f9f07398" providerId="LiveId" clId="{EEF8D0D6-F317-4026-B92B-26945DE5ED5A}" dt="2023-08-09T18:06:00.540" v="1057" actId="478"/>
          <ac:spMkLst>
            <pc:docMk/>
            <pc:sldMk cId="142201602" sldId="956"/>
            <ac:spMk id="6" creationId="{00000000-0000-0000-0000-000000000000}"/>
          </ac:spMkLst>
        </pc:spChg>
        <pc:spChg chg="del">
          <ac:chgData name="Bethany Bolen" userId="8e338a04f9f07398" providerId="LiveId" clId="{EEF8D0D6-F317-4026-B92B-26945DE5ED5A}" dt="2023-08-09T18:06:00.540" v="1057" actId="478"/>
          <ac:spMkLst>
            <pc:docMk/>
            <pc:sldMk cId="142201602" sldId="956"/>
            <ac:spMk id="7" creationId="{00000000-0000-0000-0000-000000000000}"/>
          </ac:spMkLst>
        </pc:spChg>
        <pc:spChg chg="del">
          <ac:chgData name="Bethany Bolen" userId="8e338a04f9f07398" providerId="LiveId" clId="{EEF8D0D6-F317-4026-B92B-26945DE5ED5A}" dt="2023-08-09T18:06:00.540" v="1057" actId="478"/>
          <ac:spMkLst>
            <pc:docMk/>
            <pc:sldMk cId="142201602" sldId="956"/>
            <ac:spMk id="8" creationId="{00000000-0000-0000-0000-000000000000}"/>
          </ac:spMkLst>
        </pc:spChg>
        <pc:spChg chg="add mod">
          <ac:chgData name="Bethany Bolen" userId="8e338a04f9f07398" providerId="LiveId" clId="{EEF8D0D6-F317-4026-B92B-26945DE5ED5A}" dt="2023-08-09T18:06:00.783" v="1058"/>
          <ac:spMkLst>
            <pc:docMk/>
            <pc:sldMk cId="142201602" sldId="956"/>
            <ac:spMk id="9" creationId="{C10776B0-C3AE-3614-93DB-D1EE82458C02}"/>
          </ac:spMkLst>
        </pc:spChg>
        <pc:spChg chg="add mod">
          <ac:chgData name="Bethany Bolen" userId="8e338a04f9f07398" providerId="LiveId" clId="{EEF8D0D6-F317-4026-B92B-26945DE5ED5A}" dt="2023-08-09T18:06:00.783" v="1058"/>
          <ac:spMkLst>
            <pc:docMk/>
            <pc:sldMk cId="142201602" sldId="956"/>
            <ac:spMk id="11" creationId="{E9CF947C-58A3-909F-FD3A-267EC37AEE93}"/>
          </ac:spMkLst>
        </pc:spChg>
        <pc:spChg chg="del">
          <ac:chgData name="Bethany Bolen" userId="8e338a04f9f07398" providerId="LiveId" clId="{EEF8D0D6-F317-4026-B92B-26945DE5ED5A}" dt="2023-08-09T18:06:00.540" v="1057" actId="478"/>
          <ac:spMkLst>
            <pc:docMk/>
            <pc:sldMk cId="142201602" sldId="956"/>
            <ac:spMk id="12" creationId="{F93DDF5F-1233-4B4C-BFA3-1D6C4019A401}"/>
          </ac:spMkLst>
        </pc:spChg>
        <pc:spChg chg="add del mod">
          <ac:chgData name="Bethany Bolen" userId="8e338a04f9f07398" providerId="LiveId" clId="{EEF8D0D6-F317-4026-B92B-26945DE5ED5A}" dt="2023-08-09T18:06:00.540" v="1057" actId="478"/>
          <ac:spMkLst>
            <pc:docMk/>
            <pc:sldMk cId="142201602" sldId="956"/>
            <ac:spMk id="13" creationId="{322A8793-EF22-1317-A548-956B3F01273D}"/>
          </ac:spMkLst>
        </pc:spChg>
        <pc:spChg chg="del">
          <ac:chgData name="Bethany Bolen" userId="8e338a04f9f07398" providerId="LiveId" clId="{EEF8D0D6-F317-4026-B92B-26945DE5ED5A}" dt="2023-08-09T18:06:00.540" v="1057" actId="478"/>
          <ac:spMkLst>
            <pc:docMk/>
            <pc:sldMk cId="142201602" sldId="956"/>
            <ac:spMk id="14" creationId="{23CE144E-4FE6-DE4A-BDDB-8DBF3AD2B6BD}"/>
          </ac:spMkLst>
        </pc:spChg>
        <pc:spChg chg="add mod">
          <ac:chgData name="Bethany Bolen" userId="8e338a04f9f07398" providerId="LiveId" clId="{EEF8D0D6-F317-4026-B92B-26945DE5ED5A}" dt="2023-08-09T18:06:00.783" v="1058"/>
          <ac:spMkLst>
            <pc:docMk/>
            <pc:sldMk cId="142201602" sldId="956"/>
            <ac:spMk id="15" creationId="{D2704371-40F8-5696-FD82-127AFE555F2B}"/>
          </ac:spMkLst>
        </pc:spChg>
        <pc:spChg chg="del">
          <ac:chgData name="Bethany Bolen" userId="8e338a04f9f07398" providerId="LiveId" clId="{EEF8D0D6-F317-4026-B92B-26945DE5ED5A}" dt="2023-08-09T18:06:00.540" v="1057" actId="478"/>
          <ac:spMkLst>
            <pc:docMk/>
            <pc:sldMk cId="142201602" sldId="956"/>
            <ac:spMk id="16" creationId="{491905B1-14F4-7C44-92FE-CD6C35A70C0C}"/>
          </ac:spMkLst>
        </pc:spChg>
        <pc:spChg chg="add mod">
          <ac:chgData name="Bethany Bolen" userId="8e338a04f9f07398" providerId="LiveId" clId="{EEF8D0D6-F317-4026-B92B-26945DE5ED5A}" dt="2023-08-09T18:06:00.783" v="1058"/>
          <ac:spMkLst>
            <pc:docMk/>
            <pc:sldMk cId="142201602" sldId="956"/>
            <ac:spMk id="17" creationId="{34035BE8-CF1B-F7D0-50A9-4902B2162AC1}"/>
          </ac:spMkLst>
        </pc:spChg>
        <pc:spChg chg="add mod">
          <ac:chgData name="Bethany Bolen" userId="8e338a04f9f07398" providerId="LiveId" clId="{EEF8D0D6-F317-4026-B92B-26945DE5ED5A}" dt="2023-08-09T18:06:00.783" v="1058"/>
          <ac:spMkLst>
            <pc:docMk/>
            <pc:sldMk cId="142201602" sldId="956"/>
            <ac:spMk id="18" creationId="{34F972D7-3AC0-5217-76D3-2C1791BC27F1}"/>
          </ac:spMkLst>
        </pc:spChg>
        <pc:picChg chg="add mod ord">
          <ac:chgData name="Bethany Bolen" userId="8e338a04f9f07398" providerId="LiveId" clId="{EEF8D0D6-F317-4026-B92B-26945DE5ED5A}" dt="2023-05-17T21:23:44.681" v="167" actId="27614"/>
          <ac:picMkLst>
            <pc:docMk/>
            <pc:sldMk cId="142201602" sldId="956"/>
            <ac:picMk id="10" creationId="{55709686-CEAE-02B5-52E1-86D44A62B699}"/>
          </ac:picMkLst>
        </pc:picChg>
        <pc:picChg chg="del">
          <ac:chgData name="Bethany Bolen" userId="8e338a04f9f07398" providerId="LiveId" clId="{EEF8D0D6-F317-4026-B92B-26945DE5ED5A}" dt="2023-05-17T21:23:43.620" v="166" actId="478"/>
          <ac:picMkLst>
            <pc:docMk/>
            <pc:sldMk cId="142201602" sldId="956"/>
            <ac:picMk id="11" creationId="{D61FF4D2-225A-4A89-A1ED-9601378DDDC5}"/>
          </ac:picMkLst>
        </pc:picChg>
      </pc:sldChg>
      <pc:sldChg chg="addSp delSp modSp add mod modNotesTx">
        <pc:chgData name="Bethany Bolen" userId="8e338a04f9f07398" providerId="LiveId" clId="{EEF8D0D6-F317-4026-B92B-26945DE5ED5A}" dt="2023-05-17T21:27:51.968" v="203" actId="20577"/>
        <pc:sldMkLst>
          <pc:docMk/>
          <pc:sldMk cId="495902134" sldId="957"/>
        </pc:sldMkLst>
        <pc:spChg chg="del">
          <ac:chgData name="Bethany Bolen" userId="8e338a04f9f07398" providerId="LiveId" clId="{EEF8D0D6-F317-4026-B92B-26945DE5ED5A}" dt="2023-05-17T21:25:15.923" v="180" actId="478"/>
          <ac:spMkLst>
            <pc:docMk/>
            <pc:sldMk cId="495902134" sldId="957"/>
            <ac:spMk id="8" creationId="{391D7BFD-F646-4AA2-9D8B-7222D1C0AED3}"/>
          </ac:spMkLst>
        </pc:spChg>
        <pc:spChg chg="del mod">
          <ac:chgData name="Bethany Bolen" userId="8e338a04f9f07398" providerId="LiveId" clId="{EEF8D0D6-F317-4026-B92B-26945DE5ED5A}" dt="2023-05-17T21:25:14.516" v="179" actId="478"/>
          <ac:spMkLst>
            <pc:docMk/>
            <pc:sldMk cId="495902134" sldId="957"/>
            <ac:spMk id="9" creationId="{65457542-AE4B-4171-8664-0F8A79D3BCBE}"/>
          </ac:spMkLst>
        </pc:spChg>
        <pc:picChg chg="add del mod ord">
          <ac:chgData name="Bethany Bolen" userId="8e338a04f9f07398" providerId="LiveId" clId="{EEF8D0D6-F317-4026-B92B-26945DE5ED5A}" dt="2023-05-17T21:25:46.692" v="186" actId="478"/>
          <ac:picMkLst>
            <pc:docMk/>
            <pc:sldMk cId="495902134" sldId="957"/>
            <ac:picMk id="6" creationId="{DD95DC26-2112-C949-C2DF-CD6621DCDEDC}"/>
          </ac:picMkLst>
        </pc:picChg>
        <pc:picChg chg="add del mod ord">
          <ac:chgData name="Bethany Bolen" userId="8e338a04f9f07398" providerId="LiveId" clId="{EEF8D0D6-F317-4026-B92B-26945DE5ED5A}" dt="2023-05-17T21:26:40.538" v="191" actId="478"/>
          <ac:picMkLst>
            <pc:docMk/>
            <pc:sldMk cId="495902134" sldId="957"/>
            <ac:picMk id="10" creationId="{1AA25CE5-D1EE-43D8-6B7B-2016A303AE9F}"/>
          </ac:picMkLst>
        </pc:picChg>
        <pc:picChg chg="add del mod ord">
          <ac:chgData name="Bethany Bolen" userId="8e338a04f9f07398" providerId="LiveId" clId="{EEF8D0D6-F317-4026-B92B-26945DE5ED5A}" dt="2023-05-17T21:27:16.538" v="196" actId="478"/>
          <ac:picMkLst>
            <pc:docMk/>
            <pc:sldMk cId="495902134" sldId="957"/>
            <ac:picMk id="12" creationId="{B13C103A-C782-42FA-ABAC-D845D580E5B7}"/>
          </ac:picMkLst>
        </pc:picChg>
        <pc:picChg chg="add del mod ord">
          <ac:chgData name="Bethany Bolen" userId="8e338a04f9f07398" providerId="LiveId" clId="{EEF8D0D6-F317-4026-B92B-26945DE5ED5A}" dt="2023-05-17T21:27:45.706" v="201" actId="478"/>
          <ac:picMkLst>
            <pc:docMk/>
            <pc:sldMk cId="495902134" sldId="957"/>
            <ac:picMk id="14" creationId="{AAEF05BF-D1F1-062F-96C5-634CC59FCD65}"/>
          </ac:picMkLst>
        </pc:picChg>
        <pc:picChg chg="add mod ord">
          <ac:chgData name="Bethany Bolen" userId="8e338a04f9f07398" providerId="LiveId" clId="{EEF8D0D6-F317-4026-B92B-26945DE5ED5A}" dt="2023-05-17T21:27:44.485" v="200" actId="962"/>
          <ac:picMkLst>
            <pc:docMk/>
            <pc:sldMk cId="495902134" sldId="957"/>
            <ac:picMk id="16" creationId="{D787933D-067F-A7CD-0F23-CA16DB6ED8EE}"/>
          </ac:picMkLst>
        </pc:picChg>
        <pc:picChg chg="del">
          <ac:chgData name="Bethany Bolen" userId="8e338a04f9f07398" providerId="LiveId" clId="{EEF8D0D6-F317-4026-B92B-26945DE5ED5A}" dt="2023-05-17T21:25:16.469" v="181" actId="478"/>
          <ac:picMkLst>
            <pc:docMk/>
            <pc:sldMk cId="495902134" sldId="957"/>
            <ac:picMk id="16386" creationId="{00000000-0000-0000-0000-000000000000}"/>
          </ac:picMkLst>
        </pc:picChg>
      </pc:sldChg>
      <pc:sldChg chg="addSp delSp modSp add mod modNotesTx">
        <pc:chgData name="Bethany Bolen" userId="8e338a04f9f07398" providerId="LiveId" clId="{EEF8D0D6-F317-4026-B92B-26945DE5ED5A}" dt="2023-05-17T21:38:04.811" v="265" actId="20577"/>
        <pc:sldMkLst>
          <pc:docMk/>
          <pc:sldMk cId="4153211623" sldId="958"/>
        </pc:sldMkLst>
        <pc:spChg chg="del">
          <ac:chgData name="Bethany Bolen" userId="8e338a04f9f07398" providerId="LiveId" clId="{EEF8D0D6-F317-4026-B92B-26945DE5ED5A}" dt="2023-05-17T21:35:40.332" v="241" actId="478"/>
          <ac:spMkLst>
            <pc:docMk/>
            <pc:sldMk cId="4153211623" sldId="958"/>
            <ac:spMk id="10" creationId="{AF12FBD7-4CFA-4806-B312-1058065BAF03}"/>
          </ac:spMkLst>
        </pc:spChg>
        <pc:picChg chg="del">
          <ac:chgData name="Bethany Bolen" userId="8e338a04f9f07398" providerId="LiveId" clId="{EEF8D0D6-F317-4026-B92B-26945DE5ED5A}" dt="2023-05-17T21:35:36.746" v="239" actId="478"/>
          <ac:picMkLst>
            <pc:docMk/>
            <pc:sldMk cId="4153211623" sldId="958"/>
            <ac:picMk id="6" creationId="{00B66C32-2F1E-4D0A-B69C-3B793E5AB7A2}"/>
          </ac:picMkLst>
        </pc:picChg>
        <pc:picChg chg="add del mod ord">
          <ac:chgData name="Bethany Bolen" userId="8e338a04f9f07398" providerId="LiveId" clId="{EEF8D0D6-F317-4026-B92B-26945DE5ED5A}" dt="2023-05-17T21:36:09.514" v="246" actId="478"/>
          <ac:picMkLst>
            <pc:docMk/>
            <pc:sldMk cId="4153211623" sldId="958"/>
            <ac:picMk id="7" creationId="{8B87BB04-75CD-36E4-494E-C0ABF4DC54D2}"/>
          </ac:picMkLst>
        </pc:picChg>
        <pc:picChg chg="add del mod ord">
          <ac:chgData name="Bethany Bolen" userId="8e338a04f9f07398" providerId="LiveId" clId="{EEF8D0D6-F317-4026-B92B-26945DE5ED5A}" dt="2023-05-17T21:36:34.420" v="251" actId="478"/>
          <ac:picMkLst>
            <pc:docMk/>
            <pc:sldMk cId="4153211623" sldId="958"/>
            <ac:picMk id="9" creationId="{092FC0B3-DBDE-1D92-7BD7-80244045C93E}"/>
          </ac:picMkLst>
        </pc:picChg>
        <pc:picChg chg="add del mod ord">
          <ac:chgData name="Bethany Bolen" userId="8e338a04f9f07398" providerId="LiveId" clId="{EEF8D0D6-F317-4026-B92B-26945DE5ED5A}" dt="2023-05-17T21:37:06.821" v="256" actId="478"/>
          <ac:picMkLst>
            <pc:docMk/>
            <pc:sldMk cId="4153211623" sldId="958"/>
            <ac:picMk id="12" creationId="{65627563-4135-A0DF-C474-A9B62255C3CD}"/>
          </ac:picMkLst>
        </pc:picChg>
        <pc:picChg chg="add del mod ord">
          <ac:chgData name="Bethany Bolen" userId="8e338a04f9f07398" providerId="LiveId" clId="{EEF8D0D6-F317-4026-B92B-26945DE5ED5A}" dt="2023-05-17T21:37:44.205" v="261" actId="478"/>
          <ac:picMkLst>
            <pc:docMk/>
            <pc:sldMk cId="4153211623" sldId="958"/>
            <ac:picMk id="14" creationId="{3E20A43A-4F67-CCA3-8E14-683CFC54080A}"/>
          </ac:picMkLst>
        </pc:picChg>
        <pc:picChg chg="add mod ord">
          <ac:chgData name="Bethany Bolen" userId="8e338a04f9f07398" providerId="LiveId" clId="{EEF8D0D6-F317-4026-B92B-26945DE5ED5A}" dt="2023-05-17T21:38:00.807" v="263" actId="12788"/>
          <ac:picMkLst>
            <pc:docMk/>
            <pc:sldMk cId="4153211623" sldId="958"/>
            <ac:picMk id="16" creationId="{7B6EFA73-6034-D236-689B-5B8299A635F1}"/>
          </ac:picMkLst>
        </pc:picChg>
      </pc:sldChg>
      <pc:sldChg chg="addSp delSp modSp add mod modNotesTx">
        <pc:chgData name="Bethany Bolen" userId="8e338a04f9f07398" providerId="LiveId" clId="{EEF8D0D6-F317-4026-B92B-26945DE5ED5A}" dt="2023-08-09T18:07:20.879" v="1073" actId="167"/>
        <pc:sldMkLst>
          <pc:docMk/>
          <pc:sldMk cId="4149090848" sldId="959"/>
        </pc:sldMkLst>
        <pc:spChg chg="del">
          <ac:chgData name="Bethany Bolen" userId="8e338a04f9f07398" providerId="LiveId" clId="{EEF8D0D6-F317-4026-B92B-26945DE5ED5A}" dt="2023-06-02T16:50:50.130" v="273" actId="478"/>
          <ac:spMkLst>
            <pc:docMk/>
            <pc:sldMk cId="4149090848" sldId="959"/>
            <ac:spMk id="8" creationId="{FFE8EB31-BEE1-4FC3-9299-023C85DEFD9C}"/>
          </ac:spMkLst>
        </pc:spChg>
        <pc:picChg chg="del">
          <ac:chgData name="Bethany Bolen" userId="8e338a04f9f07398" providerId="LiveId" clId="{EEF8D0D6-F317-4026-B92B-26945DE5ED5A}" dt="2023-06-02T16:50:47.014" v="271" actId="478"/>
          <ac:picMkLst>
            <pc:docMk/>
            <pc:sldMk cId="4149090848" sldId="959"/>
            <ac:picMk id="6" creationId="{0C3C9306-E606-4C97-B29A-C94664970122}"/>
          </ac:picMkLst>
        </pc:picChg>
        <pc:picChg chg="ord">
          <ac:chgData name="Bethany Bolen" userId="8e338a04f9f07398" providerId="LiveId" clId="{EEF8D0D6-F317-4026-B92B-26945DE5ED5A}" dt="2023-08-09T18:07:20.879" v="1073" actId="167"/>
          <ac:picMkLst>
            <pc:docMk/>
            <pc:sldMk cId="4149090848" sldId="959"/>
            <ac:picMk id="6" creationId="{5A2275E5-8269-5AA1-9AE2-9B6EDE976193}"/>
          </ac:picMkLst>
        </pc:picChg>
        <pc:picChg chg="add mod ord">
          <ac:chgData name="Bethany Bolen" userId="8e338a04f9f07398" providerId="LiveId" clId="{EEF8D0D6-F317-4026-B92B-26945DE5ED5A}" dt="2023-06-02T16:50:47.510" v="272" actId="27614"/>
          <ac:picMkLst>
            <pc:docMk/>
            <pc:sldMk cId="4149090848" sldId="959"/>
            <ac:picMk id="7" creationId="{7F6E0C3E-2251-0CDC-88DC-0A92D14F2A27}"/>
          </ac:picMkLst>
        </pc:picChg>
      </pc:sldChg>
      <pc:sldChg chg="addSp delSp modSp add del mod modNotesTx">
        <pc:chgData name="Bethany Bolen" userId="8e338a04f9f07398" providerId="LiveId" clId="{EEF8D0D6-F317-4026-B92B-26945DE5ED5A}" dt="2023-06-02T17:03:11.624" v="338" actId="47"/>
        <pc:sldMkLst>
          <pc:docMk/>
          <pc:sldMk cId="487882448" sldId="960"/>
        </pc:sldMkLst>
        <pc:spChg chg="del">
          <ac:chgData name="Bethany Bolen" userId="8e338a04f9f07398" providerId="LiveId" clId="{EEF8D0D6-F317-4026-B92B-26945DE5ED5A}" dt="2023-06-02T16:56:40.876" v="300" actId="478"/>
          <ac:spMkLst>
            <pc:docMk/>
            <pc:sldMk cId="487882448" sldId="960"/>
            <ac:spMk id="8" creationId="{785F5D48-26A6-4583-BEFD-B8A74C5B9A63}"/>
          </ac:spMkLst>
        </pc:spChg>
        <pc:picChg chg="add del mod ord">
          <ac:chgData name="Bethany Bolen" userId="8e338a04f9f07398" providerId="LiveId" clId="{EEF8D0D6-F317-4026-B92B-26945DE5ED5A}" dt="2023-06-02T16:57:09.768" v="307" actId="478"/>
          <ac:picMkLst>
            <pc:docMk/>
            <pc:sldMk cId="487882448" sldId="960"/>
            <ac:picMk id="6" creationId="{6B01E1F3-350E-329B-1413-E1FACF53C534}"/>
          </ac:picMkLst>
        </pc:picChg>
        <pc:picChg chg="add del mod ord">
          <ac:chgData name="Bethany Bolen" userId="8e338a04f9f07398" providerId="LiveId" clId="{EEF8D0D6-F317-4026-B92B-26945DE5ED5A}" dt="2023-06-02T16:58:06.635" v="312" actId="478"/>
          <ac:picMkLst>
            <pc:docMk/>
            <pc:sldMk cId="487882448" sldId="960"/>
            <ac:picMk id="9" creationId="{7484FA8D-E826-E149-7390-06580E3358BF}"/>
          </ac:picMkLst>
        </pc:picChg>
        <pc:picChg chg="add del mod ord">
          <ac:chgData name="Bethany Bolen" userId="8e338a04f9f07398" providerId="LiveId" clId="{EEF8D0D6-F317-4026-B92B-26945DE5ED5A}" dt="2023-06-02T16:59:20.251" v="317" actId="478"/>
          <ac:picMkLst>
            <pc:docMk/>
            <pc:sldMk cId="487882448" sldId="960"/>
            <ac:picMk id="11" creationId="{5EB41E14-3089-E6BF-1D7B-77472717938E}"/>
          </ac:picMkLst>
        </pc:picChg>
        <pc:picChg chg="add del mod ord">
          <ac:chgData name="Bethany Bolen" userId="8e338a04f9f07398" providerId="LiveId" clId="{EEF8D0D6-F317-4026-B92B-26945DE5ED5A}" dt="2023-06-02T17:00:11.302" v="322" actId="478"/>
          <ac:picMkLst>
            <pc:docMk/>
            <pc:sldMk cId="487882448" sldId="960"/>
            <ac:picMk id="13" creationId="{D9FC34CB-A54F-1DBB-BAD3-0C0D5AF2D8DE}"/>
          </ac:picMkLst>
        </pc:picChg>
        <pc:picChg chg="add del mod ord">
          <ac:chgData name="Bethany Bolen" userId="8e338a04f9f07398" providerId="LiveId" clId="{EEF8D0D6-F317-4026-B92B-26945DE5ED5A}" dt="2023-06-02T17:00:33.324" v="327" actId="478"/>
          <ac:picMkLst>
            <pc:docMk/>
            <pc:sldMk cId="487882448" sldId="960"/>
            <ac:picMk id="15" creationId="{B720064C-8F52-AF16-663F-C2BCB1C34E20}"/>
          </ac:picMkLst>
        </pc:picChg>
        <pc:picChg chg="add del mod ord">
          <ac:chgData name="Bethany Bolen" userId="8e338a04f9f07398" providerId="LiveId" clId="{EEF8D0D6-F317-4026-B92B-26945DE5ED5A}" dt="2023-06-02T17:01:40.455" v="332" actId="478"/>
          <ac:picMkLst>
            <pc:docMk/>
            <pc:sldMk cId="487882448" sldId="960"/>
            <ac:picMk id="17" creationId="{521BB1F2-0AF9-FA6F-E53A-B9261676CD30}"/>
          </ac:picMkLst>
        </pc:picChg>
        <pc:picChg chg="add del mod ord">
          <ac:chgData name="Bethany Bolen" userId="8e338a04f9f07398" providerId="LiveId" clId="{EEF8D0D6-F317-4026-B92B-26945DE5ED5A}" dt="2023-06-02T17:02:59.543" v="337" actId="478"/>
          <ac:picMkLst>
            <pc:docMk/>
            <pc:sldMk cId="487882448" sldId="960"/>
            <ac:picMk id="19" creationId="{DAEF6534-8275-93F5-2E9B-6ECD01F25FB7}"/>
          </ac:picMkLst>
        </pc:picChg>
        <pc:picChg chg="add mod ord">
          <ac:chgData name="Bethany Bolen" userId="8e338a04f9f07398" providerId="LiveId" clId="{EEF8D0D6-F317-4026-B92B-26945DE5ED5A}" dt="2023-06-02T17:02:58.688" v="335" actId="27614"/>
          <ac:picMkLst>
            <pc:docMk/>
            <pc:sldMk cId="487882448" sldId="960"/>
            <ac:picMk id="21" creationId="{31482646-3289-80FB-A9CC-C9B6A3B4B78E}"/>
          </ac:picMkLst>
        </pc:picChg>
        <pc:picChg chg="del">
          <ac:chgData name="Bethany Bolen" userId="8e338a04f9f07398" providerId="LiveId" clId="{EEF8D0D6-F317-4026-B92B-26945DE5ED5A}" dt="2023-06-02T16:56:39.317" v="299" actId="478"/>
          <ac:picMkLst>
            <pc:docMk/>
            <pc:sldMk cId="487882448" sldId="960"/>
            <ac:picMk id="30722" creationId="{00000000-0000-0000-0000-000000000000}"/>
          </ac:picMkLst>
        </pc:picChg>
      </pc:sldChg>
      <pc:sldChg chg="addSp delSp modSp add mod modNotesTx">
        <pc:chgData name="Bethany Bolen" userId="8e338a04f9f07398" providerId="LiveId" clId="{EEF8D0D6-F317-4026-B92B-26945DE5ED5A}" dt="2023-06-02T17:10:54.960" v="503" actId="20577"/>
        <pc:sldMkLst>
          <pc:docMk/>
          <pc:sldMk cId="3986043556" sldId="960"/>
        </pc:sldMkLst>
        <pc:spChg chg="del">
          <ac:chgData name="Bethany Bolen" userId="8e338a04f9f07398" providerId="LiveId" clId="{EEF8D0D6-F317-4026-B92B-26945DE5ED5A}" dt="2023-06-02T17:07:28.333" v="476" actId="478"/>
          <ac:spMkLst>
            <pc:docMk/>
            <pc:sldMk cId="3986043556" sldId="960"/>
            <ac:spMk id="8" creationId="{2A268C6F-23CB-48D9-BB85-5BD243C87DF4}"/>
          </ac:spMkLst>
        </pc:spChg>
        <pc:picChg chg="add del mod ord">
          <ac:chgData name="Bethany Bolen" userId="8e338a04f9f07398" providerId="LiveId" clId="{EEF8D0D6-F317-4026-B92B-26945DE5ED5A}" dt="2023-06-02T17:05:38.425" v="465" actId="478"/>
          <ac:picMkLst>
            <pc:docMk/>
            <pc:sldMk cId="3986043556" sldId="960"/>
            <ac:picMk id="6" creationId="{2738A18A-D2FD-7F4A-293E-68A661113C0A}"/>
          </ac:picMkLst>
        </pc:picChg>
        <pc:picChg chg="add del mod ord">
          <ac:chgData name="Bethany Bolen" userId="8e338a04f9f07398" providerId="LiveId" clId="{EEF8D0D6-F317-4026-B92B-26945DE5ED5A}" dt="2023-06-02T17:06:21.462" v="470" actId="478"/>
          <ac:picMkLst>
            <pc:docMk/>
            <pc:sldMk cId="3986043556" sldId="960"/>
            <ac:picMk id="9" creationId="{81B14158-6380-88A5-620B-6E0F9F6E9A7E}"/>
          </ac:picMkLst>
        </pc:picChg>
        <pc:picChg chg="add del mod ord">
          <ac:chgData name="Bethany Bolen" userId="8e338a04f9f07398" providerId="LiveId" clId="{EEF8D0D6-F317-4026-B92B-26945DE5ED5A}" dt="2023-06-02T17:07:25.784" v="475" actId="478"/>
          <ac:picMkLst>
            <pc:docMk/>
            <pc:sldMk cId="3986043556" sldId="960"/>
            <ac:picMk id="11" creationId="{37E679CF-E2D6-99FA-DB9E-96775077E1E5}"/>
          </ac:picMkLst>
        </pc:picChg>
        <pc:picChg chg="add del mod ord">
          <ac:chgData name="Bethany Bolen" userId="8e338a04f9f07398" providerId="LiveId" clId="{EEF8D0D6-F317-4026-B92B-26945DE5ED5A}" dt="2023-06-02T17:09:02.663" v="481" actId="478"/>
          <ac:picMkLst>
            <pc:docMk/>
            <pc:sldMk cId="3986043556" sldId="960"/>
            <ac:picMk id="13" creationId="{8E6DC425-27DC-42CE-3C7A-EF063DE9E716}"/>
          </ac:picMkLst>
        </pc:picChg>
        <pc:picChg chg="add del mod ord">
          <ac:chgData name="Bethany Bolen" userId="8e338a04f9f07398" providerId="LiveId" clId="{EEF8D0D6-F317-4026-B92B-26945DE5ED5A}" dt="2023-06-02T17:09:26.874" v="486" actId="478"/>
          <ac:picMkLst>
            <pc:docMk/>
            <pc:sldMk cId="3986043556" sldId="960"/>
            <ac:picMk id="15" creationId="{6FFBD170-8163-1F79-67D2-63DA01225A68}"/>
          </ac:picMkLst>
        </pc:picChg>
        <pc:picChg chg="add del mod ord">
          <ac:chgData name="Bethany Bolen" userId="8e338a04f9f07398" providerId="LiveId" clId="{EEF8D0D6-F317-4026-B92B-26945DE5ED5A}" dt="2023-06-02T17:09:46.055" v="491" actId="478"/>
          <ac:picMkLst>
            <pc:docMk/>
            <pc:sldMk cId="3986043556" sldId="960"/>
            <ac:picMk id="17" creationId="{C3A568BA-DD65-1532-945A-7408FA08C2EE}"/>
          </ac:picMkLst>
        </pc:picChg>
        <pc:picChg chg="add del mod ord">
          <ac:chgData name="Bethany Bolen" userId="8e338a04f9f07398" providerId="LiveId" clId="{EEF8D0D6-F317-4026-B92B-26945DE5ED5A}" dt="2023-06-02T17:10:04.587" v="496" actId="478"/>
          <ac:picMkLst>
            <pc:docMk/>
            <pc:sldMk cId="3986043556" sldId="960"/>
            <ac:picMk id="19" creationId="{D24670FA-8EBD-45F4-D2AC-10DC1F1DE606}"/>
          </ac:picMkLst>
        </pc:picChg>
        <pc:picChg chg="add del mod ord">
          <ac:chgData name="Bethany Bolen" userId="8e338a04f9f07398" providerId="LiveId" clId="{EEF8D0D6-F317-4026-B92B-26945DE5ED5A}" dt="2023-06-02T17:10:50.392" v="501" actId="478"/>
          <ac:picMkLst>
            <pc:docMk/>
            <pc:sldMk cId="3986043556" sldId="960"/>
            <ac:picMk id="21" creationId="{F4C06633-8DC3-8061-2DFF-6C85A1A2605C}"/>
          </ac:picMkLst>
        </pc:picChg>
        <pc:picChg chg="add mod ord">
          <ac:chgData name="Bethany Bolen" userId="8e338a04f9f07398" providerId="LiveId" clId="{EEF8D0D6-F317-4026-B92B-26945DE5ED5A}" dt="2023-06-02T17:10:49.414" v="500" actId="962"/>
          <ac:picMkLst>
            <pc:docMk/>
            <pc:sldMk cId="3986043556" sldId="960"/>
            <ac:picMk id="23" creationId="{FFFA9A05-68CE-67CD-F66E-E05F470C351C}"/>
          </ac:picMkLst>
        </pc:picChg>
        <pc:picChg chg="del">
          <ac:chgData name="Bethany Bolen" userId="8e338a04f9f07398" providerId="LiveId" clId="{EEF8D0D6-F317-4026-B92B-26945DE5ED5A}" dt="2023-06-02T17:05:08.345" v="459" actId="478"/>
          <ac:picMkLst>
            <pc:docMk/>
            <pc:sldMk cId="3986043556" sldId="960"/>
            <ac:picMk id="6146" creationId="{00000000-0000-0000-0000-000000000000}"/>
          </ac:picMkLst>
        </pc:picChg>
      </pc:sldChg>
      <pc:sldChg chg="addSp delSp modSp add mod modNotesTx">
        <pc:chgData name="Bethany Bolen" userId="8e338a04f9f07398" providerId="LiveId" clId="{EEF8D0D6-F317-4026-B92B-26945DE5ED5A}" dt="2023-06-02T17:15:14.663" v="536" actId="478"/>
        <pc:sldMkLst>
          <pc:docMk/>
          <pc:sldMk cId="734417864" sldId="961"/>
        </pc:sldMkLst>
        <pc:spChg chg="del">
          <ac:chgData name="Bethany Bolen" userId="8e338a04f9f07398" providerId="LiveId" clId="{EEF8D0D6-F317-4026-B92B-26945DE5ED5A}" dt="2023-06-02T17:13:53.917" v="518" actId="478"/>
          <ac:spMkLst>
            <pc:docMk/>
            <pc:sldMk cId="734417864" sldId="961"/>
            <ac:spMk id="8" creationId="{F061C0D0-DA5B-41E3-BA35-A9FA95E91B30}"/>
          </ac:spMkLst>
        </pc:spChg>
        <pc:picChg chg="del">
          <ac:chgData name="Bethany Bolen" userId="8e338a04f9f07398" providerId="LiveId" clId="{EEF8D0D6-F317-4026-B92B-26945DE5ED5A}" dt="2023-06-02T17:13:52.104" v="516" actId="478"/>
          <ac:picMkLst>
            <pc:docMk/>
            <pc:sldMk cId="734417864" sldId="961"/>
            <ac:picMk id="6" creationId="{B2443911-12FE-4F76-A5E6-C53BDFAA9F38}"/>
          </ac:picMkLst>
        </pc:picChg>
        <pc:picChg chg="add del mod ord">
          <ac:chgData name="Bethany Bolen" userId="8e338a04f9f07398" providerId="LiveId" clId="{EEF8D0D6-F317-4026-B92B-26945DE5ED5A}" dt="2023-06-02T17:14:18.741" v="524" actId="478"/>
          <ac:picMkLst>
            <pc:docMk/>
            <pc:sldMk cId="734417864" sldId="961"/>
            <ac:picMk id="7" creationId="{12AF9B12-5D57-F027-934D-4DB794DB31A5}"/>
          </ac:picMkLst>
        </pc:picChg>
        <pc:picChg chg="add del mod ord">
          <ac:chgData name="Bethany Bolen" userId="8e338a04f9f07398" providerId="LiveId" clId="{EEF8D0D6-F317-4026-B92B-26945DE5ED5A}" dt="2023-06-02T17:14:51.332" v="530" actId="478"/>
          <ac:picMkLst>
            <pc:docMk/>
            <pc:sldMk cId="734417864" sldId="961"/>
            <ac:picMk id="10" creationId="{6E7CC44F-A32E-A47E-8D12-995ADD4F5FA8}"/>
          </ac:picMkLst>
        </pc:picChg>
        <pc:picChg chg="add del mod ord">
          <ac:chgData name="Bethany Bolen" userId="8e338a04f9f07398" providerId="LiveId" clId="{EEF8D0D6-F317-4026-B92B-26945DE5ED5A}" dt="2023-06-02T17:15:14.663" v="536" actId="478"/>
          <ac:picMkLst>
            <pc:docMk/>
            <pc:sldMk cId="734417864" sldId="961"/>
            <ac:picMk id="12" creationId="{DF4E8803-184C-F654-D764-F948E2C51BB6}"/>
          </ac:picMkLst>
        </pc:picChg>
        <pc:picChg chg="add mod ord">
          <ac:chgData name="Bethany Bolen" userId="8e338a04f9f07398" providerId="LiveId" clId="{EEF8D0D6-F317-4026-B92B-26945DE5ED5A}" dt="2023-06-02T17:15:13.756" v="535" actId="962"/>
          <ac:picMkLst>
            <pc:docMk/>
            <pc:sldMk cId="734417864" sldId="961"/>
            <ac:picMk id="14" creationId="{42BB4AD3-A664-918A-B875-6FF4FE07F52B}"/>
          </ac:picMkLst>
        </pc:picChg>
      </pc:sldChg>
      <pc:sldChg chg="addSp delSp modSp add mod modNotesTx">
        <pc:chgData name="Bethany Bolen" userId="8e338a04f9f07398" providerId="LiveId" clId="{EEF8D0D6-F317-4026-B92B-26945DE5ED5A}" dt="2023-06-02T17:16:44.147" v="546" actId="20577"/>
        <pc:sldMkLst>
          <pc:docMk/>
          <pc:sldMk cId="3712079017" sldId="962"/>
        </pc:sldMkLst>
        <pc:spChg chg="del mod">
          <ac:chgData name="Bethany Bolen" userId="8e338a04f9f07398" providerId="LiveId" clId="{EEF8D0D6-F317-4026-B92B-26945DE5ED5A}" dt="2023-06-02T17:16:29.715" v="542" actId="478"/>
          <ac:spMkLst>
            <pc:docMk/>
            <pc:sldMk cId="3712079017" sldId="962"/>
            <ac:spMk id="12" creationId="{E2648CD4-D5C9-4B58-8B0A-AA69B1037AE2}"/>
          </ac:spMkLst>
        </pc:spChg>
        <pc:picChg chg="del">
          <ac:chgData name="Bethany Bolen" userId="8e338a04f9f07398" providerId="LiveId" clId="{EEF8D0D6-F317-4026-B92B-26945DE5ED5A}" dt="2023-06-02T17:16:30.637" v="543" actId="478"/>
          <ac:picMkLst>
            <pc:docMk/>
            <pc:sldMk cId="3712079017" sldId="962"/>
            <ac:picMk id="6" creationId="{D392C097-0935-41F5-BBB8-227D5D2E135C}"/>
          </ac:picMkLst>
        </pc:picChg>
        <pc:picChg chg="add mod ord">
          <ac:chgData name="Bethany Bolen" userId="8e338a04f9f07398" providerId="LiveId" clId="{EEF8D0D6-F317-4026-B92B-26945DE5ED5A}" dt="2023-06-02T17:16:28.598" v="540" actId="27614"/>
          <ac:picMkLst>
            <pc:docMk/>
            <pc:sldMk cId="3712079017" sldId="962"/>
            <ac:picMk id="7" creationId="{73EE42B4-317B-6F82-02A7-76BCD329AB3E}"/>
          </ac:picMkLst>
        </pc:picChg>
      </pc:sldChg>
      <pc:sldChg chg="addSp delSp modSp add mod modNotesTx">
        <pc:chgData name="Bethany Bolen" userId="8e338a04f9f07398" providerId="LiveId" clId="{EEF8D0D6-F317-4026-B92B-26945DE5ED5A}" dt="2023-06-02T17:19:55.595" v="572" actId="20577"/>
        <pc:sldMkLst>
          <pc:docMk/>
          <pc:sldMk cId="3832363759" sldId="963"/>
        </pc:sldMkLst>
        <pc:spChg chg="del">
          <ac:chgData name="Bethany Bolen" userId="8e338a04f9f07398" providerId="LiveId" clId="{EEF8D0D6-F317-4026-B92B-26945DE5ED5A}" dt="2023-06-02T17:18:54.316" v="559" actId="478"/>
          <ac:spMkLst>
            <pc:docMk/>
            <pc:sldMk cId="3832363759" sldId="963"/>
            <ac:spMk id="7" creationId="{A76CB912-EBE6-4B11-9E18-1A92CA98D6A9}"/>
          </ac:spMkLst>
        </pc:spChg>
        <pc:picChg chg="del mod">
          <ac:chgData name="Bethany Bolen" userId="8e338a04f9f07398" providerId="LiveId" clId="{EEF8D0D6-F317-4026-B92B-26945DE5ED5A}" dt="2023-06-02T17:18:54.960" v="560" actId="478"/>
          <ac:picMkLst>
            <pc:docMk/>
            <pc:sldMk cId="3832363759" sldId="963"/>
            <ac:picMk id="6" creationId="{D1FB672E-1811-48C2-B83D-89285CD3BA31}"/>
          </ac:picMkLst>
        </pc:picChg>
        <pc:picChg chg="add del mod ord">
          <ac:chgData name="Bethany Bolen" userId="8e338a04f9f07398" providerId="LiveId" clId="{EEF8D0D6-F317-4026-B92B-26945DE5ED5A}" dt="2023-06-02T17:19:20.508" v="565" actId="478"/>
          <ac:picMkLst>
            <pc:docMk/>
            <pc:sldMk cId="3832363759" sldId="963"/>
            <ac:picMk id="8" creationId="{BD22711E-C74C-DB9B-AF1E-147391289212}"/>
          </ac:picMkLst>
        </pc:picChg>
        <pc:picChg chg="add del mod ord">
          <ac:chgData name="Bethany Bolen" userId="8e338a04f9f07398" providerId="LiveId" clId="{EEF8D0D6-F317-4026-B92B-26945DE5ED5A}" dt="2023-06-02T17:19:45.594" v="570" actId="478"/>
          <ac:picMkLst>
            <pc:docMk/>
            <pc:sldMk cId="3832363759" sldId="963"/>
            <ac:picMk id="10" creationId="{E1659E0C-32AA-19EC-4005-0B9C22328D15}"/>
          </ac:picMkLst>
        </pc:picChg>
        <pc:picChg chg="add mod ord">
          <ac:chgData name="Bethany Bolen" userId="8e338a04f9f07398" providerId="LiveId" clId="{EEF8D0D6-F317-4026-B92B-26945DE5ED5A}" dt="2023-06-02T17:19:45.186" v="568" actId="27614"/>
          <ac:picMkLst>
            <pc:docMk/>
            <pc:sldMk cId="3832363759" sldId="963"/>
            <ac:picMk id="12" creationId="{C469A16E-ECD7-67EB-3646-630DB8CA66F2}"/>
          </ac:picMkLst>
        </pc:picChg>
      </pc:sldChg>
      <pc:sldChg chg="addSp delSp modSp add mod modNotesTx">
        <pc:chgData name="Bethany Bolen" userId="8e338a04f9f07398" providerId="LiveId" clId="{EEF8D0D6-F317-4026-B92B-26945DE5ED5A}" dt="2023-06-02T17:29:46.895" v="736" actId="20577"/>
        <pc:sldMkLst>
          <pc:docMk/>
          <pc:sldMk cId="778006417" sldId="964"/>
        </pc:sldMkLst>
        <pc:spChg chg="del">
          <ac:chgData name="Bethany Bolen" userId="8e338a04f9f07398" providerId="LiveId" clId="{EEF8D0D6-F317-4026-B92B-26945DE5ED5A}" dt="2023-06-02T17:25:22.104" v="578" actId="478"/>
          <ac:spMkLst>
            <pc:docMk/>
            <pc:sldMk cId="778006417" sldId="964"/>
            <ac:spMk id="7" creationId="{102259F4-BE1B-4B35-A6BF-88340BC3CF37}"/>
          </ac:spMkLst>
        </pc:spChg>
        <pc:graphicFrameChg chg="add del mod">
          <ac:chgData name="Bethany Bolen" userId="8e338a04f9f07398" providerId="LiveId" clId="{EEF8D0D6-F317-4026-B92B-26945DE5ED5A}" dt="2023-06-02T17:26:28.520" v="626" actId="478"/>
          <ac:graphicFrameMkLst>
            <pc:docMk/>
            <pc:sldMk cId="778006417" sldId="964"/>
            <ac:graphicFrameMk id="11" creationId="{FE78FD0F-9AC3-5F7A-4E2C-DF97B09B32AF}"/>
          </ac:graphicFrameMkLst>
        </pc:graphicFrameChg>
        <pc:picChg chg="del">
          <ac:chgData name="Bethany Bolen" userId="8e338a04f9f07398" providerId="LiveId" clId="{EEF8D0D6-F317-4026-B92B-26945DE5ED5A}" dt="2023-06-02T17:25:18.533" v="576" actId="478"/>
          <ac:picMkLst>
            <pc:docMk/>
            <pc:sldMk cId="778006417" sldId="964"/>
            <ac:picMk id="6" creationId="{47E2E8CF-9EBF-4967-8843-C1A99731B4CB}"/>
          </ac:picMkLst>
        </pc:picChg>
        <pc:picChg chg="add del mod ord modCrop">
          <ac:chgData name="Bethany Bolen" userId="8e338a04f9f07398" providerId="LiveId" clId="{EEF8D0D6-F317-4026-B92B-26945DE5ED5A}" dt="2023-06-02T17:25:57.348" v="615" actId="478"/>
          <ac:picMkLst>
            <pc:docMk/>
            <pc:sldMk cId="778006417" sldId="964"/>
            <ac:picMk id="8" creationId="{AE06A03A-A1CF-84EF-EFDC-9CEDC5525E69}"/>
          </ac:picMkLst>
        </pc:picChg>
        <pc:picChg chg="add del mod ord">
          <ac:chgData name="Bethany Bolen" userId="8e338a04f9f07398" providerId="LiveId" clId="{EEF8D0D6-F317-4026-B92B-26945DE5ED5A}" dt="2023-06-02T17:26:36.941" v="631" actId="478"/>
          <ac:picMkLst>
            <pc:docMk/>
            <pc:sldMk cId="778006417" sldId="964"/>
            <ac:picMk id="10" creationId="{95152BEE-78F4-29B0-79DA-21B56D826552}"/>
          </ac:picMkLst>
        </pc:picChg>
        <pc:picChg chg="add del mod ord modCrop">
          <ac:chgData name="Bethany Bolen" userId="8e338a04f9f07398" providerId="LiveId" clId="{EEF8D0D6-F317-4026-B92B-26945DE5ED5A}" dt="2023-06-02T17:27:40.318" v="650" actId="478"/>
          <ac:picMkLst>
            <pc:docMk/>
            <pc:sldMk cId="778006417" sldId="964"/>
            <ac:picMk id="13" creationId="{F5FE1E88-7CC6-75D2-B2C8-2D1ECA67AA90}"/>
          </ac:picMkLst>
        </pc:picChg>
        <pc:picChg chg="add del mod ord modCrop">
          <ac:chgData name="Bethany Bolen" userId="8e338a04f9f07398" providerId="LiveId" clId="{EEF8D0D6-F317-4026-B92B-26945DE5ED5A}" dt="2023-06-02T17:28:12.228" v="671" actId="478"/>
          <ac:picMkLst>
            <pc:docMk/>
            <pc:sldMk cId="778006417" sldId="964"/>
            <ac:picMk id="15" creationId="{47969865-003E-5594-DD2C-090E7BB24B8D}"/>
          </ac:picMkLst>
        </pc:picChg>
        <pc:picChg chg="add del mod ord modCrop">
          <ac:chgData name="Bethany Bolen" userId="8e338a04f9f07398" providerId="LiveId" clId="{EEF8D0D6-F317-4026-B92B-26945DE5ED5A}" dt="2023-06-02T17:29:03.950" v="696" actId="478"/>
          <ac:picMkLst>
            <pc:docMk/>
            <pc:sldMk cId="778006417" sldId="964"/>
            <ac:picMk id="17" creationId="{261CC9AC-0D8B-7E5C-E951-280073398580}"/>
          </ac:picMkLst>
        </pc:picChg>
        <pc:picChg chg="add del mod ord modCrop">
          <ac:chgData name="Bethany Bolen" userId="8e338a04f9f07398" providerId="LiveId" clId="{EEF8D0D6-F317-4026-B92B-26945DE5ED5A}" dt="2023-06-02T17:29:30.208" v="718" actId="478"/>
          <ac:picMkLst>
            <pc:docMk/>
            <pc:sldMk cId="778006417" sldId="964"/>
            <ac:picMk id="19" creationId="{4162CEE2-1778-D19D-D9C1-4045693F4003}"/>
          </ac:picMkLst>
        </pc:picChg>
        <pc:picChg chg="add mod ord modCrop">
          <ac:chgData name="Bethany Bolen" userId="8e338a04f9f07398" providerId="LiveId" clId="{EEF8D0D6-F317-4026-B92B-26945DE5ED5A}" dt="2023-06-02T17:29:35.725" v="734" actId="732"/>
          <ac:picMkLst>
            <pc:docMk/>
            <pc:sldMk cId="778006417" sldId="964"/>
            <ac:picMk id="21" creationId="{816DB569-806E-FC79-EB9F-82383E53AB62}"/>
          </ac:picMkLst>
        </pc:picChg>
      </pc:sldChg>
      <pc:sldChg chg="addSp delSp modSp add mod modNotesTx">
        <pc:chgData name="Bethany Bolen" userId="8e338a04f9f07398" providerId="LiveId" clId="{EEF8D0D6-F317-4026-B92B-26945DE5ED5A}" dt="2023-06-02T17:33:20.299" v="786" actId="478"/>
        <pc:sldMkLst>
          <pc:docMk/>
          <pc:sldMk cId="947581561" sldId="965"/>
        </pc:sldMkLst>
        <pc:spChg chg="del">
          <ac:chgData name="Bethany Bolen" userId="8e338a04f9f07398" providerId="LiveId" clId="{EEF8D0D6-F317-4026-B92B-26945DE5ED5A}" dt="2023-06-02T17:32:28.398" v="774" actId="478"/>
          <ac:spMkLst>
            <pc:docMk/>
            <pc:sldMk cId="947581561" sldId="965"/>
            <ac:spMk id="8" creationId="{EE2E1FDF-3AD5-492A-BBE2-E5FC92DE1F51}"/>
          </ac:spMkLst>
        </pc:spChg>
        <pc:picChg chg="add del mod ord">
          <ac:chgData name="Bethany Bolen" userId="8e338a04f9f07398" providerId="LiveId" clId="{EEF8D0D6-F317-4026-B92B-26945DE5ED5A}" dt="2023-06-02T17:32:59.708" v="781" actId="478"/>
          <ac:picMkLst>
            <pc:docMk/>
            <pc:sldMk cId="947581561" sldId="965"/>
            <ac:picMk id="6" creationId="{6E981B6A-2937-135F-75B1-6417F042A184}"/>
          </ac:picMkLst>
        </pc:picChg>
        <pc:picChg chg="del">
          <ac:chgData name="Bethany Bolen" userId="8e338a04f9f07398" providerId="LiveId" clId="{EEF8D0D6-F317-4026-B92B-26945DE5ED5A}" dt="2023-06-02T17:32:27.616" v="773" actId="478"/>
          <ac:picMkLst>
            <pc:docMk/>
            <pc:sldMk cId="947581561" sldId="965"/>
            <ac:picMk id="7" creationId="{5D2AEA46-BCFB-4A8E-A843-0205873DECB0}"/>
          </ac:picMkLst>
        </pc:picChg>
        <pc:picChg chg="add del mod ord">
          <ac:chgData name="Bethany Bolen" userId="8e338a04f9f07398" providerId="LiveId" clId="{EEF8D0D6-F317-4026-B92B-26945DE5ED5A}" dt="2023-06-02T17:33:20.299" v="786" actId="478"/>
          <ac:picMkLst>
            <pc:docMk/>
            <pc:sldMk cId="947581561" sldId="965"/>
            <ac:picMk id="10" creationId="{E6B88D9B-3055-7C52-554B-DB692A19070E}"/>
          </ac:picMkLst>
        </pc:picChg>
        <pc:picChg chg="add mod ord">
          <ac:chgData name="Bethany Bolen" userId="8e338a04f9f07398" providerId="LiveId" clId="{EEF8D0D6-F317-4026-B92B-26945DE5ED5A}" dt="2023-06-02T17:33:20.236" v="784" actId="27614"/>
          <ac:picMkLst>
            <pc:docMk/>
            <pc:sldMk cId="947581561" sldId="965"/>
            <ac:picMk id="12" creationId="{01580A1F-8DD4-398E-DE81-A4F45C3AF13D}"/>
          </ac:picMkLst>
        </pc:picChg>
      </pc:sldChg>
      <pc:sldChg chg="addSp delSp modSp add mod modNotesTx">
        <pc:chgData name="Bethany Bolen" userId="8e338a04f9f07398" providerId="LiveId" clId="{EEF8D0D6-F317-4026-B92B-26945DE5ED5A}" dt="2023-06-02T17:36:10.354" v="795" actId="478"/>
        <pc:sldMkLst>
          <pc:docMk/>
          <pc:sldMk cId="2686157034" sldId="966"/>
        </pc:sldMkLst>
        <pc:spChg chg="del">
          <ac:chgData name="Bethany Bolen" userId="8e338a04f9f07398" providerId="LiveId" clId="{EEF8D0D6-F317-4026-B92B-26945DE5ED5A}" dt="2023-06-02T17:36:10.354" v="795" actId="478"/>
          <ac:spMkLst>
            <pc:docMk/>
            <pc:sldMk cId="2686157034" sldId="966"/>
            <ac:spMk id="8" creationId="{889DA6B9-5B06-429A-9256-121B55CA67B7}"/>
          </ac:spMkLst>
        </pc:spChg>
        <pc:picChg chg="add mod ord">
          <ac:chgData name="Bethany Bolen" userId="8e338a04f9f07398" providerId="LiveId" clId="{EEF8D0D6-F317-4026-B92B-26945DE5ED5A}" dt="2023-06-02T17:35:43.540" v="792" actId="27614"/>
          <ac:picMkLst>
            <pc:docMk/>
            <pc:sldMk cId="2686157034" sldId="966"/>
            <ac:picMk id="6" creationId="{DF8D43B5-F37C-EB81-F0AC-55EAC563195A}"/>
          </ac:picMkLst>
        </pc:picChg>
        <pc:picChg chg="del">
          <ac:chgData name="Bethany Bolen" userId="8e338a04f9f07398" providerId="LiveId" clId="{EEF8D0D6-F317-4026-B92B-26945DE5ED5A}" dt="2023-06-02T17:35:42.407" v="791" actId="478"/>
          <ac:picMkLst>
            <pc:docMk/>
            <pc:sldMk cId="2686157034" sldId="966"/>
            <ac:picMk id="3074" creationId="{00000000-0000-0000-0000-000000000000}"/>
          </ac:picMkLst>
        </pc:picChg>
      </pc:sldChg>
      <pc:sldChg chg="addSp delSp modSp add mod modNotesTx">
        <pc:chgData name="Bethany Bolen" userId="8e338a04f9f07398" providerId="LiveId" clId="{EEF8D0D6-F317-4026-B92B-26945DE5ED5A}" dt="2023-06-02T17:41:32.537" v="820" actId="478"/>
        <pc:sldMkLst>
          <pc:docMk/>
          <pc:sldMk cId="2887745724" sldId="967"/>
        </pc:sldMkLst>
        <pc:spChg chg="del">
          <ac:chgData name="Bethany Bolen" userId="8e338a04f9f07398" providerId="LiveId" clId="{EEF8D0D6-F317-4026-B92B-26945DE5ED5A}" dt="2023-06-02T17:39:29.178" v="805" actId="478"/>
          <ac:spMkLst>
            <pc:docMk/>
            <pc:sldMk cId="2887745724" sldId="967"/>
            <ac:spMk id="6" creationId="{8DBFDEE6-A571-4662-A75F-B626D9402C0E}"/>
          </ac:spMkLst>
        </pc:spChg>
        <pc:picChg chg="add del mod ord">
          <ac:chgData name="Bethany Bolen" userId="8e338a04f9f07398" providerId="LiveId" clId="{EEF8D0D6-F317-4026-B92B-26945DE5ED5A}" dt="2023-06-02T17:41:02.178" v="813" actId="478"/>
          <ac:picMkLst>
            <pc:docMk/>
            <pc:sldMk cId="2887745724" sldId="967"/>
            <ac:picMk id="7" creationId="{F42EEDC7-C414-12CF-DEFC-98958A3196F0}"/>
          </ac:picMkLst>
        </pc:picChg>
        <pc:picChg chg="add del mod ord">
          <ac:chgData name="Bethany Bolen" userId="8e338a04f9f07398" providerId="LiveId" clId="{EEF8D0D6-F317-4026-B92B-26945DE5ED5A}" dt="2023-06-02T17:41:32.537" v="820" actId="478"/>
          <ac:picMkLst>
            <pc:docMk/>
            <pc:sldMk cId="2887745724" sldId="967"/>
            <ac:picMk id="9" creationId="{DCC51A0C-5CD0-C314-9CDD-A0FD3193B3D4}"/>
          </ac:picMkLst>
        </pc:picChg>
        <pc:picChg chg="add mod ord">
          <ac:chgData name="Bethany Bolen" userId="8e338a04f9f07398" providerId="LiveId" clId="{EEF8D0D6-F317-4026-B92B-26945DE5ED5A}" dt="2023-06-02T17:41:31.004" v="819" actId="167"/>
          <ac:picMkLst>
            <pc:docMk/>
            <pc:sldMk cId="2887745724" sldId="967"/>
            <ac:picMk id="11" creationId="{8CFCFD05-1206-7753-3361-8384409169C2}"/>
          </ac:picMkLst>
        </pc:picChg>
        <pc:picChg chg="del mod">
          <ac:chgData name="Bethany Bolen" userId="8e338a04f9f07398" providerId="LiveId" clId="{EEF8D0D6-F317-4026-B92B-26945DE5ED5A}" dt="2023-06-02T17:39:17.266" v="801" actId="478"/>
          <ac:picMkLst>
            <pc:docMk/>
            <pc:sldMk cId="2887745724" sldId="967"/>
            <ac:picMk id="7170" creationId="{00000000-0000-0000-0000-000000000000}"/>
          </ac:picMkLst>
        </pc:picChg>
      </pc:sldChg>
      <pc:sldChg chg="addSp delSp modSp add mod modNotesTx">
        <pc:chgData name="Bethany Bolen" userId="8e338a04f9f07398" providerId="LiveId" clId="{EEF8D0D6-F317-4026-B92B-26945DE5ED5A}" dt="2023-06-02T17:43:38.165" v="835" actId="478"/>
        <pc:sldMkLst>
          <pc:docMk/>
          <pc:sldMk cId="2907974143" sldId="968"/>
        </pc:sldMkLst>
        <pc:spChg chg="del">
          <ac:chgData name="Bethany Bolen" userId="8e338a04f9f07398" providerId="LiveId" clId="{EEF8D0D6-F317-4026-B92B-26945DE5ED5A}" dt="2023-06-02T17:43:06.140" v="828" actId="478"/>
          <ac:spMkLst>
            <pc:docMk/>
            <pc:sldMk cId="2907974143" sldId="968"/>
            <ac:spMk id="8" creationId="{B0F3012B-9C53-4CB6-9CE7-CA47EDA01E74}"/>
          </ac:spMkLst>
        </pc:spChg>
        <pc:picChg chg="add del mod ord">
          <ac:chgData name="Bethany Bolen" userId="8e338a04f9f07398" providerId="LiveId" clId="{EEF8D0D6-F317-4026-B92B-26945DE5ED5A}" dt="2023-06-02T17:43:38.165" v="835" actId="478"/>
          <ac:picMkLst>
            <pc:docMk/>
            <pc:sldMk cId="2907974143" sldId="968"/>
            <ac:picMk id="6" creationId="{F1DE72A4-968C-FA1E-BED6-E3BAA498D069}"/>
          </ac:picMkLst>
        </pc:picChg>
        <pc:picChg chg="add mod ord">
          <ac:chgData name="Bethany Bolen" userId="8e338a04f9f07398" providerId="LiveId" clId="{EEF8D0D6-F317-4026-B92B-26945DE5ED5A}" dt="2023-06-02T17:43:37.755" v="833" actId="27614"/>
          <ac:picMkLst>
            <pc:docMk/>
            <pc:sldMk cId="2907974143" sldId="968"/>
            <ac:picMk id="9" creationId="{29C7E9F9-B435-79AB-BC76-84EB5C5D3672}"/>
          </ac:picMkLst>
        </pc:picChg>
        <pc:picChg chg="del">
          <ac:chgData name="Bethany Bolen" userId="8e338a04f9f07398" providerId="LiveId" clId="{EEF8D0D6-F317-4026-B92B-26945DE5ED5A}" dt="2023-06-02T17:43:06.727" v="830" actId="478"/>
          <ac:picMkLst>
            <pc:docMk/>
            <pc:sldMk cId="2907974143" sldId="968"/>
            <ac:picMk id="6146" creationId="{00000000-0000-0000-0000-000000000000}"/>
          </ac:picMkLst>
        </pc:picChg>
      </pc:sldChg>
    </pc:docChg>
  </pc:docChgLst>
  <pc:docChgLst>
    <pc:chgData name="Katie Bolen" userId="aa78ffc0c2b120ec" providerId="LiveId" clId="{D458E9DC-7577-4AFA-A004-BA17FDBFEF85}"/>
    <pc:docChg chg="custSel modSld">
      <pc:chgData name="Katie Bolen" userId="aa78ffc0c2b120ec" providerId="LiveId" clId="{D458E9DC-7577-4AFA-A004-BA17FDBFEF85}" dt="2022-12-23T22:58:27.111" v="64" actId="478"/>
      <pc:docMkLst>
        <pc:docMk/>
      </pc:docMkLst>
      <pc:sldChg chg="addSp delSp modSp mod">
        <pc:chgData name="Katie Bolen" userId="aa78ffc0c2b120ec" providerId="LiveId" clId="{D458E9DC-7577-4AFA-A004-BA17FDBFEF85}" dt="2022-11-10T06:14:31.576" v="17" actId="478"/>
        <pc:sldMkLst>
          <pc:docMk/>
          <pc:sldMk cId="3883227419" sldId="297"/>
        </pc:sldMkLst>
        <pc:picChg chg="add mod ord">
          <ac:chgData name="Katie Bolen" userId="aa78ffc0c2b120ec" providerId="LiveId" clId="{D458E9DC-7577-4AFA-A004-BA17FDBFEF85}" dt="2022-11-10T06:14:31.466" v="15" actId="27614"/>
          <ac:picMkLst>
            <pc:docMk/>
            <pc:sldMk cId="3883227419" sldId="297"/>
            <ac:picMk id="5" creationId="{CB64AC13-2379-EB48-92A6-2F408B588E83}"/>
          </ac:picMkLst>
        </pc:picChg>
        <pc:picChg chg="del mod">
          <ac:chgData name="Katie Bolen" userId="aa78ffc0c2b120ec" providerId="LiveId" clId="{D458E9DC-7577-4AFA-A004-BA17FDBFEF85}" dt="2022-11-10T06:14:31.576" v="17" actId="478"/>
          <ac:picMkLst>
            <pc:docMk/>
            <pc:sldMk cId="3883227419" sldId="297"/>
            <ac:picMk id="3074" creationId="{00000000-0000-0000-0000-000000000000}"/>
          </ac:picMkLst>
        </pc:picChg>
      </pc:sldChg>
      <pc:sldChg chg="addSp delSp modSp mod">
        <pc:chgData name="Katie Bolen" userId="aa78ffc0c2b120ec" providerId="LiveId" clId="{D458E9DC-7577-4AFA-A004-BA17FDBFEF85}" dt="2022-11-09T00:27:00.893" v="7" actId="478"/>
        <pc:sldMkLst>
          <pc:docMk/>
          <pc:sldMk cId="1257263281" sldId="327"/>
        </pc:sldMkLst>
        <pc:picChg chg="del">
          <ac:chgData name="Katie Bolen" userId="aa78ffc0c2b120ec" providerId="LiveId" clId="{D458E9DC-7577-4AFA-A004-BA17FDBFEF85}" dt="2022-11-09T00:27:00.893" v="7" actId="478"/>
          <ac:picMkLst>
            <pc:docMk/>
            <pc:sldMk cId="1257263281" sldId="327"/>
            <ac:picMk id="6" creationId="{D13DF542-58F6-4808-BA32-C5035B17AEC1}"/>
          </ac:picMkLst>
        </pc:picChg>
        <pc:picChg chg="add mod ord">
          <ac:chgData name="Katie Bolen" userId="aa78ffc0c2b120ec" providerId="LiveId" clId="{D458E9DC-7577-4AFA-A004-BA17FDBFEF85}" dt="2022-11-09T00:26:59.702" v="6" actId="167"/>
          <ac:picMkLst>
            <pc:docMk/>
            <pc:sldMk cId="1257263281" sldId="327"/>
            <ac:picMk id="7" creationId="{B8E01520-9EA7-7A8E-39D2-04C39A5E352D}"/>
          </ac:picMkLst>
        </pc:picChg>
      </pc:sldChg>
      <pc:sldChg chg="addSp delSp modSp mod">
        <pc:chgData name="Katie Bolen" userId="aa78ffc0c2b120ec" providerId="LiveId" clId="{D458E9DC-7577-4AFA-A004-BA17FDBFEF85}" dt="2022-12-05T05:41:35.022" v="43" actId="27614"/>
        <pc:sldMkLst>
          <pc:docMk/>
          <pc:sldMk cId="12707429" sldId="342"/>
        </pc:sldMkLst>
        <pc:picChg chg="add mod ord">
          <ac:chgData name="Katie Bolen" userId="aa78ffc0c2b120ec" providerId="LiveId" clId="{D458E9DC-7577-4AFA-A004-BA17FDBFEF85}" dt="2022-12-05T05:41:35.022" v="43" actId="27614"/>
          <ac:picMkLst>
            <pc:docMk/>
            <pc:sldMk cId="12707429" sldId="342"/>
            <ac:picMk id="6" creationId="{EB491D5C-771F-EC08-22E5-83219B50ED9A}"/>
          </ac:picMkLst>
        </pc:picChg>
        <pc:picChg chg="del">
          <ac:chgData name="Katie Bolen" userId="aa78ffc0c2b120ec" providerId="LiveId" clId="{D458E9DC-7577-4AFA-A004-BA17FDBFEF85}" dt="2022-12-05T05:41:34.930" v="42" actId="478"/>
          <ac:picMkLst>
            <pc:docMk/>
            <pc:sldMk cId="12707429" sldId="342"/>
            <ac:picMk id="7" creationId="{4FA9B42E-E4CC-49D3-9B2C-5EA0782AB00C}"/>
          </ac:picMkLst>
        </pc:picChg>
      </pc:sldChg>
      <pc:sldChg chg="addSp delSp modSp mod">
        <pc:chgData name="Katie Bolen" userId="aa78ffc0c2b120ec" providerId="LiveId" clId="{D458E9DC-7577-4AFA-A004-BA17FDBFEF85}" dt="2022-11-13T07:46:49.079" v="27" actId="478"/>
        <pc:sldMkLst>
          <pc:docMk/>
          <pc:sldMk cId="700147334" sldId="351"/>
        </pc:sldMkLst>
        <pc:picChg chg="del mod">
          <ac:chgData name="Katie Bolen" userId="aa78ffc0c2b120ec" providerId="LiveId" clId="{D458E9DC-7577-4AFA-A004-BA17FDBFEF85}" dt="2022-11-13T07:46:49.079" v="27" actId="478"/>
          <ac:picMkLst>
            <pc:docMk/>
            <pc:sldMk cId="700147334" sldId="351"/>
            <ac:picMk id="6" creationId="{0E6E61CE-C401-41C2-BA15-6EEBA7071D84}"/>
          </ac:picMkLst>
        </pc:picChg>
        <pc:picChg chg="add mod ord">
          <ac:chgData name="Katie Bolen" userId="aa78ffc0c2b120ec" providerId="LiveId" clId="{D458E9DC-7577-4AFA-A004-BA17FDBFEF85}" dt="2022-11-13T07:46:48.807" v="25" actId="27614"/>
          <ac:picMkLst>
            <pc:docMk/>
            <pc:sldMk cId="700147334" sldId="351"/>
            <ac:picMk id="7" creationId="{106468F2-C375-824E-01C3-7A67245CFC70}"/>
          </ac:picMkLst>
        </pc:picChg>
      </pc:sldChg>
      <pc:sldChg chg="addSp delSp modSp mod">
        <pc:chgData name="Katie Bolen" userId="aa78ffc0c2b120ec" providerId="LiveId" clId="{D458E9DC-7577-4AFA-A004-BA17FDBFEF85}" dt="2022-11-13T07:45:42.190" v="22" actId="478"/>
        <pc:sldMkLst>
          <pc:docMk/>
          <pc:sldMk cId="1563246897" sldId="358"/>
        </pc:sldMkLst>
        <pc:picChg chg="add mod ord">
          <ac:chgData name="Katie Bolen" userId="aa78ffc0c2b120ec" providerId="LiveId" clId="{D458E9DC-7577-4AFA-A004-BA17FDBFEF85}" dt="2022-11-13T07:45:42.006" v="20" actId="27614"/>
          <ac:picMkLst>
            <pc:docMk/>
            <pc:sldMk cId="1563246897" sldId="358"/>
            <ac:picMk id="6" creationId="{09C32AF0-46ED-13AE-8C97-D58CBDA2FFCD}"/>
          </ac:picMkLst>
        </pc:picChg>
        <pc:picChg chg="del mod">
          <ac:chgData name="Katie Bolen" userId="aa78ffc0c2b120ec" providerId="LiveId" clId="{D458E9DC-7577-4AFA-A004-BA17FDBFEF85}" dt="2022-11-13T07:45:42.190" v="22" actId="478"/>
          <ac:picMkLst>
            <pc:docMk/>
            <pc:sldMk cId="1563246897" sldId="358"/>
            <ac:picMk id="7" creationId="{BD43E709-2B64-4F8C-ABD8-8EF12121F71F}"/>
          </ac:picMkLst>
        </pc:picChg>
      </pc:sldChg>
      <pc:sldChg chg="addSp delSp modSp mod">
        <pc:chgData name="Katie Bolen" userId="aa78ffc0c2b120ec" providerId="LiveId" clId="{D458E9DC-7577-4AFA-A004-BA17FDBFEF85}" dt="2022-12-23T22:58:27.111" v="64" actId="478"/>
        <pc:sldMkLst>
          <pc:docMk/>
          <pc:sldMk cId="415083065" sldId="363"/>
        </pc:sldMkLst>
        <pc:picChg chg="del mod">
          <ac:chgData name="Katie Bolen" userId="aa78ffc0c2b120ec" providerId="LiveId" clId="{D458E9DC-7577-4AFA-A004-BA17FDBFEF85}" dt="2022-12-23T22:58:27.111" v="64" actId="478"/>
          <ac:picMkLst>
            <pc:docMk/>
            <pc:sldMk cId="415083065" sldId="363"/>
            <ac:picMk id="6" creationId="{1CBC40E3-8CB8-4C1D-B8A8-8737BE0E911E}"/>
          </ac:picMkLst>
        </pc:picChg>
        <pc:picChg chg="add mod ord">
          <ac:chgData name="Katie Bolen" userId="aa78ffc0c2b120ec" providerId="LiveId" clId="{D458E9DC-7577-4AFA-A004-BA17FDBFEF85}" dt="2022-12-23T22:58:26.713" v="62" actId="27614"/>
          <ac:picMkLst>
            <pc:docMk/>
            <pc:sldMk cId="415083065" sldId="363"/>
            <ac:picMk id="7" creationId="{79BAB80B-77E9-E0F9-7D29-02B31C0C5E74}"/>
          </ac:picMkLst>
        </pc:picChg>
      </pc:sldChg>
      <pc:sldChg chg="addSp delSp modSp mod">
        <pc:chgData name="Katie Bolen" userId="aa78ffc0c2b120ec" providerId="LiveId" clId="{D458E9DC-7577-4AFA-A004-BA17FDBFEF85}" dt="2022-11-24T05:33:58.059" v="31" actId="27614"/>
        <pc:sldMkLst>
          <pc:docMk/>
          <pc:sldMk cId="4283605531" sldId="364"/>
        </pc:sldMkLst>
        <pc:picChg chg="del">
          <ac:chgData name="Katie Bolen" userId="aa78ffc0c2b120ec" providerId="LiveId" clId="{D458E9DC-7577-4AFA-A004-BA17FDBFEF85}" dt="2022-11-24T05:33:57.792" v="30" actId="478"/>
          <ac:picMkLst>
            <pc:docMk/>
            <pc:sldMk cId="4283605531" sldId="364"/>
            <ac:picMk id="6" creationId="{E5BFCA10-06F7-4C18-8536-BA99B898D8BA}"/>
          </ac:picMkLst>
        </pc:picChg>
        <pc:picChg chg="add mod ord">
          <ac:chgData name="Katie Bolen" userId="aa78ffc0c2b120ec" providerId="LiveId" clId="{D458E9DC-7577-4AFA-A004-BA17FDBFEF85}" dt="2022-11-24T05:33:58.059" v="31" actId="27614"/>
          <ac:picMkLst>
            <pc:docMk/>
            <pc:sldMk cId="4283605531" sldId="364"/>
            <ac:picMk id="7" creationId="{389F1E1F-06CD-9997-D977-45E02B7267DD}"/>
          </ac:picMkLst>
        </pc:picChg>
      </pc:sldChg>
      <pc:sldChg chg="addSp delSp modSp mod">
        <pc:chgData name="Katie Bolen" userId="aa78ffc0c2b120ec" providerId="LiveId" clId="{D458E9DC-7577-4AFA-A004-BA17FDBFEF85}" dt="2022-12-22T03:16:07.400" v="55" actId="27614"/>
        <pc:sldMkLst>
          <pc:docMk/>
          <pc:sldMk cId="2674156865" sldId="375"/>
        </pc:sldMkLst>
        <pc:picChg chg="add mod ord">
          <ac:chgData name="Katie Bolen" userId="aa78ffc0c2b120ec" providerId="LiveId" clId="{D458E9DC-7577-4AFA-A004-BA17FDBFEF85}" dt="2022-12-22T03:16:07.400" v="55" actId="27614"/>
          <ac:picMkLst>
            <pc:docMk/>
            <pc:sldMk cId="2674156865" sldId="375"/>
            <ac:picMk id="6" creationId="{287AC955-27E1-9341-1DD8-873F43F85877}"/>
          </ac:picMkLst>
        </pc:picChg>
        <pc:picChg chg="del">
          <ac:chgData name="Katie Bolen" userId="aa78ffc0c2b120ec" providerId="LiveId" clId="{D458E9DC-7577-4AFA-A004-BA17FDBFEF85}" dt="2022-12-22T03:16:07.062" v="54" actId="478"/>
          <ac:picMkLst>
            <pc:docMk/>
            <pc:sldMk cId="2674156865" sldId="375"/>
            <ac:picMk id="7" creationId="{EE64B58E-6F2C-4E3F-BA61-4660C29BF7A7}"/>
          </ac:picMkLst>
        </pc:picChg>
      </pc:sldChg>
      <pc:sldChg chg="addSp delSp modSp mod">
        <pc:chgData name="Katie Bolen" userId="aa78ffc0c2b120ec" providerId="LiveId" clId="{D458E9DC-7577-4AFA-A004-BA17FDBFEF85}" dt="2022-12-16T21:13:28.034" v="51" actId="478"/>
        <pc:sldMkLst>
          <pc:docMk/>
          <pc:sldMk cId="2430679449" sldId="799"/>
        </pc:sldMkLst>
        <pc:picChg chg="del mod">
          <ac:chgData name="Katie Bolen" userId="aa78ffc0c2b120ec" providerId="LiveId" clId="{D458E9DC-7577-4AFA-A004-BA17FDBFEF85}" dt="2022-12-16T21:13:28.034" v="51" actId="478"/>
          <ac:picMkLst>
            <pc:docMk/>
            <pc:sldMk cId="2430679449" sldId="799"/>
            <ac:picMk id="6" creationId="{0052DC15-C5AB-41E2-91AE-BA806838BFBF}"/>
          </ac:picMkLst>
        </pc:picChg>
        <pc:picChg chg="add mod ord">
          <ac:chgData name="Katie Bolen" userId="aa78ffc0c2b120ec" providerId="LiveId" clId="{D458E9DC-7577-4AFA-A004-BA17FDBFEF85}" dt="2022-12-16T21:01:16.505" v="49" actId="27614"/>
          <ac:picMkLst>
            <pc:docMk/>
            <pc:sldMk cId="2430679449" sldId="799"/>
            <ac:picMk id="7" creationId="{351EA4F7-42B7-57C9-FAA8-5D9E669929CF}"/>
          </ac:picMkLst>
        </pc:picChg>
      </pc:sldChg>
      <pc:sldChg chg="addSp delSp modSp mod">
        <pc:chgData name="Katie Bolen" userId="aa78ffc0c2b120ec" providerId="LiveId" clId="{D458E9DC-7577-4AFA-A004-BA17FDBFEF85}" dt="2022-11-28T03:44:58.845" v="39" actId="478"/>
        <pc:sldMkLst>
          <pc:docMk/>
          <pc:sldMk cId="587266672" sldId="801"/>
        </pc:sldMkLst>
        <pc:picChg chg="del mod">
          <ac:chgData name="Katie Bolen" userId="aa78ffc0c2b120ec" providerId="LiveId" clId="{D458E9DC-7577-4AFA-A004-BA17FDBFEF85}" dt="2022-11-28T03:44:58.845" v="39" actId="478"/>
          <ac:picMkLst>
            <pc:docMk/>
            <pc:sldMk cId="587266672" sldId="801"/>
            <ac:picMk id="6" creationId="{4A395EC7-BEDE-4B37-B31C-6247BC9430C0}"/>
          </ac:picMkLst>
        </pc:picChg>
        <pc:picChg chg="add mod ord">
          <ac:chgData name="Katie Bolen" userId="aa78ffc0c2b120ec" providerId="LiveId" clId="{D458E9DC-7577-4AFA-A004-BA17FDBFEF85}" dt="2022-11-28T03:44:58.680" v="37" actId="27614"/>
          <ac:picMkLst>
            <pc:docMk/>
            <pc:sldMk cId="587266672" sldId="801"/>
            <ac:picMk id="7" creationId="{EFDE33FF-A4C3-F9DF-72E0-A51588149BA5}"/>
          </ac:picMkLst>
        </pc:picChg>
      </pc:sldChg>
      <pc:sldChg chg="addSp delSp modSp mod">
        <pc:chgData name="Katie Bolen" userId="aa78ffc0c2b120ec" providerId="LiveId" clId="{D458E9DC-7577-4AFA-A004-BA17FDBFEF85}" dt="2022-11-09T00:52:19.504" v="12" actId="478"/>
        <pc:sldMkLst>
          <pc:docMk/>
          <pc:sldMk cId="3788103466" sldId="810"/>
        </pc:sldMkLst>
        <pc:picChg chg="del mod">
          <ac:chgData name="Katie Bolen" userId="aa78ffc0c2b120ec" providerId="LiveId" clId="{D458E9DC-7577-4AFA-A004-BA17FDBFEF85}" dt="2022-11-09T00:52:19.504" v="12" actId="478"/>
          <ac:picMkLst>
            <pc:docMk/>
            <pc:sldMk cId="3788103466" sldId="810"/>
            <ac:picMk id="5" creationId="{96EF39A8-5E5D-4AAE-AB28-53ECF9825D7D}"/>
          </ac:picMkLst>
        </pc:picChg>
        <pc:picChg chg="add mod ord">
          <ac:chgData name="Katie Bolen" userId="aa78ffc0c2b120ec" providerId="LiveId" clId="{D458E9DC-7577-4AFA-A004-BA17FDBFEF85}" dt="2022-11-09T00:52:19.393" v="10" actId="27614"/>
          <ac:picMkLst>
            <pc:docMk/>
            <pc:sldMk cId="3788103466" sldId="810"/>
            <ac:picMk id="6" creationId="{E2AFE4C4-2327-14E9-AB26-CB91108C73A7}"/>
          </ac:picMkLst>
        </pc:picChg>
      </pc:sldChg>
      <pc:sldChg chg="addSp delSp modSp mod">
        <pc:chgData name="Katie Bolen" userId="aa78ffc0c2b120ec" providerId="LiveId" clId="{D458E9DC-7577-4AFA-A004-BA17FDBFEF85}" dt="2022-12-08T21:51:24.085" v="46" actId="478"/>
        <pc:sldMkLst>
          <pc:docMk/>
          <pc:sldMk cId="1339330702" sldId="811"/>
        </pc:sldMkLst>
        <pc:picChg chg="add mod ord">
          <ac:chgData name="Katie Bolen" userId="aa78ffc0c2b120ec" providerId="LiveId" clId="{D458E9DC-7577-4AFA-A004-BA17FDBFEF85}" dt="2022-12-08T21:51:23.304" v="45" actId="167"/>
          <ac:picMkLst>
            <pc:docMk/>
            <pc:sldMk cId="1339330702" sldId="811"/>
            <ac:picMk id="5" creationId="{5244C856-890F-4CDF-272E-5AD211A99343}"/>
          </ac:picMkLst>
        </pc:picChg>
        <pc:picChg chg="del">
          <ac:chgData name="Katie Bolen" userId="aa78ffc0c2b120ec" providerId="LiveId" clId="{D458E9DC-7577-4AFA-A004-BA17FDBFEF85}" dt="2022-12-08T21:51:24.085" v="46" actId="478"/>
          <ac:picMkLst>
            <pc:docMk/>
            <pc:sldMk cId="1339330702" sldId="811"/>
            <ac:picMk id="6" creationId="{44C422CC-D27A-45B7-A861-F013D0C184B7}"/>
          </ac:picMkLst>
        </pc:picChg>
      </pc:sldChg>
      <pc:sldChg chg="addSp delSp modSp mod">
        <pc:chgData name="Katie Bolen" userId="aa78ffc0c2b120ec" providerId="LiveId" clId="{D458E9DC-7577-4AFA-A004-BA17FDBFEF85}" dt="2022-11-28T03:36:00.358" v="34" actId="478"/>
        <pc:sldMkLst>
          <pc:docMk/>
          <pc:sldMk cId="1303756430" sldId="906"/>
        </pc:sldMkLst>
        <pc:picChg chg="del">
          <ac:chgData name="Katie Bolen" userId="aa78ffc0c2b120ec" providerId="LiveId" clId="{D458E9DC-7577-4AFA-A004-BA17FDBFEF85}" dt="2022-11-28T03:36:00.358" v="34" actId="478"/>
          <ac:picMkLst>
            <pc:docMk/>
            <pc:sldMk cId="1303756430" sldId="906"/>
            <ac:picMk id="6" creationId="{AD4B2A0F-A04D-4CF2-9DD4-3636E8AEA05D}"/>
          </ac:picMkLst>
        </pc:picChg>
        <pc:picChg chg="add mod ord">
          <ac:chgData name="Katie Bolen" userId="aa78ffc0c2b120ec" providerId="LiveId" clId="{D458E9DC-7577-4AFA-A004-BA17FDBFEF85}" dt="2022-11-28T03:35:59.459" v="33" actId="167"/>
          <ac:picMkLst>
            <pc:docMk/>
            <pc:sldMk cId="1303756430" sldId="906"/>
            <ac:picMk id="7" creationId="{86706BA6-53D1-52BF-F2FB-96E4968A91A6}"/>
          </ac:picMkLst>
        </pc:picChg>
      </pc:sldChg>
      <pc:sldChg chg="addSp delSp modSp mod">
        <pc:chgData name="Katie Bolen" userId="aa78ffc0c2b120ec" providerId="LiveId" clId="{D458E9DC-7577-4AFA-A004-BA17FDBFEF85}" dt="2022-12-22T04:30:50.336" v="59" actId="27614"/>
        <pc:sldMkLst>
          <pc:docMk/>
          <pc:sldMk cId="939424453" sldId="912"/>
        </pc:sldMkLst>
        <pc:picChg chg="add mod ord">
          <ac:chgData name="Katie Bolen" userId="aa78ffc0c2b120ec" providerId="LiveId" clId="{D458E9DC-7577-4AFA-A004-BA17FDBFEF85}" dt="2022-12-22T04:30:50.336" v="59" actId="27614"/>
          <ac:picMkLst>
            <pc:docMk/>
            <pc:sldMk cId="939424453" sldId="912"/>
            <ac:picMk id="6" creationId="{E9260FDA-DF0E-D5E6-208E-C3BAB664D05B}"/>
          </ac:picMkLst>
        </pc:picChg>
        <pc:picChg chg="del">
          <ac:chgData name="Katie Bolen" userId="aa78ffc0c2b120ec" providerId="LiveId" clId="{D458E9DC-7577-4AFA-A004-BA17FDBFEF85}" dt="2022-12-22T04:30:50.117" v="58" actId="478"/>
          <ac:picMkLst>
            <pc:docMk/>
            <pc:sldMk cId="939424453" sldId="912"/>
            <ac:picMk id="7" creationId="{A1D8A920-5FB3-4CDD-B196-B0D1D4DDBFF3}"/>
          </ac:picMkLst>
        </pc:picChg>
      </pc:sldChg>
      <pc:sldChg chg="addSp delSp modSp mod">
        <pc:chgData name="Katie Bolen" userId="aa78ffc0c2b120ec" providerId="LiveId" clId="{D458E9DC-7577-4AFA-A004-BA17FDBFEF85}" dt="2022-10-31T23:14:50.428" v="2" actId="478"/>
        <pc:sldMkLst>
          <pc:docMk/>
          <pc:sldMk cId="1485930268" sldId="927"/>
        </pc:sldMkLst>
        <pc:picChg chg="del">
          <ac:chgData name="Katie Bolen" userId="aa78ffc0c2b120ec" providerId="LiveId" clId="{D458E9DC-7577-4AFA-A004-BA17FDBFEF85}" dt="2022-10-31T23:14:50.428" v="2" actId="478"/>
          <ac:picMkLst>
            <pc:docMk/>
            <pc:sldMk cId="1485930268" sldId="927"/>
            <ac:picMk id="6" creationId="{6449E9FC-9AD6-AD43-826B-B945C5EF06D5}"/>
          </ac:picMkLst>
        </pc:picChg>
        <pc:picChg chg="add mod ord">
          <ac:chgData name="Katie Bolen" userId="aa78ffc0c2b120ec" providerId="LiveId" clId="{D458E9DC-7577-4AFA-A004-BA17FDBFEF85}" dt="2022-10-31T23:14:49.316" v="1" actId="167"/>
          <ac:picMkLst>
            <pc:docMk/>
            <pc:sldMk cId="1485930268" sldId="927"/>
            <ac:picMk id="7" creationId="{82E7BC0D-96E6-E961-104F-D74E26732901}"/>
          </ac:picMkLst>
        </pc:picChg>
      </pc:sldChg>
    </pc:docChg>
  </pc:docChgLst>
  <pc:docChgLst>
    <pc:chgData name="Kris Udd" userId="1177e061ad7f1e06" providerId="LiveId" clId="{AC61BE38-EC2E-48C6-BE0B-0AE4EEA9D06E}"/>
    <pc:docChg chg="undo custSel addSld delSld modSld">
      <pc:chgData name="Kris Udd" userId="1177e061ad7f1e06" providerId="LiveId" clId="{AC61BE38-EC2E-48C6-BE0B-0AE4EEA9D06E}" dt="2023-10-24T19:13:30.001" v="267" actId="167"/>
      <pc:docMkLst>
        <pc:docMk/>
      </pc:docMkLst>
      <pc:sldChg chg="modSp mod">
        <pc:chgData name="Kris Udd" userId="1177e061ad7f1e06" providerId="LiveId" clId="{AC61BE38-EC2E-48C6-BE0B-0AE4EEA9D06E}" dt="2023-10-17T22:42:10.015" v="42" actId="732"/>
        <pc:sldMkLst>
          <pc:docMk/>
          <pc:sldMk cId="2023100679" sldId="346"/>
        </pc:sldMkLst>
        <pc:picChg chg="mod modCrop">
          <ac:chgData name="Kris Udd" userId="1177e061ad7f1e06" providerId="LiveId" clId="{AC61BE38-EC2E-48C6-BE0B-0AE4EEA9D06E}" dt="2023-10-17T22:42:10.015" v="42" actId="732"/>
          <ac:picMkLst>
            <pc:docMk/>
            <pc:sldMk cId="2023100679" sldId="346"/>
            <ac:picMk id="6" creationId="{9482578C-522C-9591-BF14-267D2CA75002}"/>
          </ac:picMkLst>
        </pc:picChg>
        <pc:picChg chg="mod">
          <ac:chgData name="Kris Udd" userId="1177e061ad7f1e06" providerId="LiveId" clId="{AC61BE38-EC2E-48C6-BE0B-0AE4EEA9D06E}" dt="2023-10-17T22:41:40.754" v="28" actId="14100"/>
          <ac:picMkLst>
            <pc:docMk/>
            <pc:sldMk cId="2023100679" sldId="346"/>
            <ac:picMk id="8" creationId="{21ACCBC5-D1CF-E8C7-A715-094FD415F5C6}"/>
          </ac:picMkLst>
        </pc:picChg>
      </pc:sldChg>
      <pc:sldChg chg="modNotesTx">
        <pc:chgData name="Kris Udd" userId="1177e061ad7f1e06" providerId="LiveId" clId="{AC61BE38-EC2E-48C6-BE0B-0AE4EEA9D06E}" dt="2023-10-17T23:40:38.157" v="266" actId="20577"/>
        <pc:sldMkLst>
          <pc:docMk/>
          <pc:sldMk cId="827979100" sldId="374"/>
        </pc:sldMkLst>
      </pc:sldChg>
      <pc:sldChg chg="modSp mod">
        <pc:chgData name="Kris Udd" userId="1177e061ad7f1e06" providerId="LiveId" clId="{AC61BE38-EC2E-48C6-BE0B-0AE4EEA9D06E}" dt="2023-10-17T22:42:36.716" v="51" actId="732"/>
        <pc:sldMkLst>
          <pc:docMk/>
          <pc:sldMk cId="4078160106" sldId="644"/>
        </pc:sldMkLst>
        <pc:picChg chg="mod modCrop">
          <ac:chgData name="Kris Udd" userId="1177e061ad7f1e06" providerId="LiveId" clId="{AC61BE38-EC2E-48C6-BE0B-0AE4EEA9D06E}" dt="2023-10-17T22:42:36.716" v="51" actId="732"/>
          <ac:picMkLst>
            <pc:docMk/>
            <pc:sldMk cId="4078160106" sldId="644"/>
            <ac:picMk id="5" creationId="{D1412A89-AB8E-345F-0875-CCE644B272DF}"/>
          </ac:picMkLst>
        </pc:picChg>
      </pc:sldChg>
      <pc:sldChg chg="addSp delSp modSp mod">
        <pc:chgData name="Kris Udd" userId="1177e061ad7f1e06" providerId="LiveId" clId="{AC61BE38-EC2E-48C6-BE0B-0AE4EEA9D06E}" dt="2023-10-17T22:40:18.172" v="25" actId="167"/>
        <pc:sldMkLst>
          <pc:docMk/>
          <pc:sldMk cId="14531015" sldId="804"/>
        </pc:sldMkLst>
        <pc:picChg chg="add mod ord">
          <ac:chgData name="Kris Udd" userId="1177e061ad7f1e06" providerId="LiveId" clId="{AC61BE38-EC2E-48C6-BE0B-0AE4EEA9D06E}" dt="2023-10-17T22:40:18.172" v="25" actId="167"/>
          <ac:picMkLst>
            <pc:docMk/>
            <pc:sldMk cId="14531015" sldId="804"/>
            <ac:picMk id="5" creationId="{DFF3625F-6509-958C-AEDC-FBC2DFA84D33}"/>
          </ac:picMkLst>
        </pc:picChg>
        <pc:picChg chg="del">
          <ac:chgData name="Kris Udd" userId="1177e061ad7f1e06" providerId="LiveId" clId="{AC61BE38-EC2E-48C6-BE0B-0AE4EEA9D06E}" dt="2023-10-17T22:40:15.633" v="23" actId="478"/>
          <ac:picMkLst>
            <pc:docMk/>
            <pc:sldMk cId="14531015" sldId="804"/>
            <ac:picMk id="7" creationId="{9DE909EB-50AB-4EE9-8AD5-53DDFB4ED22E}"/>
          </ac:picMkLst>
        </pc:picChg>
      </pc:sldChg>
      <pc:sldChg chg="del">
        <pc:chgData name="Kris Udd" userId="1177e061ad7f1e06" providerId="LiveId" clId="{AC61BE38-EC2E-48C6-BE0B-0AE4EEA9D06E}" dt="2023-10-17T22:47:34.067" v="59" actId="47"/>
        <pc:sldMkLst>
          <pc:docMk/>
          <pc:sldMk cId="436962930" sldId="850"/>
        </pc:sldMkLst>
      </pc:sldChg>
      <pc:sldChg chg="del">
        <pc:chgData name="Kris Udd" userId="1177e061ad7f1e06" providerId="LiveId" clId="{AC61BE38-EC2E-48C6-BE0B-0AE4EEA9D06E}" dt="2023-10-17T22:47:37.021" v="60" actId="47"/>
        <pc:sldMkLst>
          <pc:docMk/>
          <pc:sldMk cId="3731231302" sldId="851"/>
        </pc:sldMkLst>
      </pc:sldChg>
      <pc:sldChg chg="addSp modSp mod">
        <pc:chgData name="Kris Udd" userId="1177e061ad7f1e06" providerId="LiveId" clId="{AC61BE38-EC2E-48C6-BE0B-0AE4EEA9D06E}" dt="2023-10-17T22:52:48.623" v="73" actId="732"/>
        <pc:sldMkLst>
          <pc:docMk/>
          <pc:sldMk cId="422878684" sldId="859"/>
        </pc:sldMkLst>
        <pc:picChg chg="mod">
          <ac:chgData name="Kris Udd" userId="1177e061ad7f1e06" providerId="LiveId" clId="{AC61BE38-EC2E-48C6-BE0B-0AE4EEA9D06E}" dt="2023-10-17T22:49:11.256" v="63" actId="1076"/>
          <ac:picMkLst>
            <pc:docMk/>
            <pc:sldMk cId="422878684" sldId="859"/>
            <ac:picMk id="6" creationId="{B377D5FF-E442-460E-AACA-0A55DB92E8E2}"/>
          </ac:picMkLst>
        </pc:picChg>
        <pc:picChg chg="add mod modCrop">
          <ac:chgData name="Kris Udd" userId="1177e061ad7f1e06" providerId="LiveId" clId="{AC61BE38-EC2E-48C6-BE0B-0AE4EEA9D06E}" dt="2023-10-17T22:52:48.623" v="73" actId="732"/>
          <ac:picMkLst>
            <pc:docMk/>
            <pc:sldMk cId="422878684" sldId="859"/>
            <ac:picMk id="7" creationId="{2F17B0E0-A494-CB0C-26D6-F9388B78D159}"/>
          </ac:picMkLst>
        </pc:picChg>
      </pc:sldChg>
      <pc:sldChg chg="addSp delSp modSp mod">
        <pc:chgData name="Kris Udd" userId="1177e061ad7f1e06" providerId="LiveId" clId="{AC61BE38-EC2E-48C6-BE0B-0AE4EEA9D06E}" dt="2023-10-17T22:54:53.804" v="115" actId="478"/>
        <pc:sldMkLst>
          <pc:docMk/>
          <pc:sldMk cId="1641707329" sldId="861"/>
        </pc:sldMkLst>
        <pc:picChg chg="del">
          <ac:chgData name="Kris Udd" userId="1177e061ad7f1e06" providerId="LiveId" clId="{AC61BE38-EC2E-48C6-BE0B-0AE4EEA9D06E}" dt="2023-10-17T22:54:53.804" v="115" actId="478"/>
          <ac:picMkLst>
            <pc:docMk/>
            <pc:sldMk cId="1641707329" sldId="861"/>
            <ac:picMk id="6" creationId="{6B2986F0-0516-4F36-80D0-C9728E7EB5A2}"/>
          </ac:picMkLst>
        </pc:picChg>
        <pc:picChg chg="add mod ord">
          <ac:chgData name="Kris Udd" userId="1177e061ad7f1e06" providerId="LiveId" clId="{AC61BE38-EC2E-48C6-BE0B-0AE4EEA9D06E}" dt="2023-10-17T22:54:51.846" v="114" actId="167"/>
          <ac:picMkLst>
            <pc:docMk/>
            <pc:sldMk cId="1641707329" sldId="861"/>
            <ac:picMk id="7" creationId="{581D488D-4321-9355-10E8-14235C5F2476}"/>
          </ac:picMkLst>
        </pc:picChg>
      </pc:sldChg>
      <pc:sldChg chg="addSp delSp modSp mod">
        <pc:chgData name="Kris Udd" userId="1177e061ad7f1e06" providerId="LiveId" clId="{AC61BE38-EC2E-48C6-BE0B-0AE4EEA9D06E}" dt="2023-10-17T22:57:18.809" v="118" actId="478"/>
        <pc:sldMkLst>
          <pc:docMk/>
          <pc:sldMk cId="3532474952" sldId="862"/>
        </pc:sldMkLst>
        <pc:picChg chg="del">
          <ac:chgData name="Kris Udd" userId="1177e061ad7f1e06" providerId="LiveId" clId="{AC61BE38-EC2E-48C6-BE0B-0AE4EEA9D06E}" dt="2023-10-17T22:57:18.809" v="118" actId="478"/>
          <ac:picMkLst>
            <pc:docMk/>
            <pc:sldMk cId="3532474952" sldId="862"/>
            <ac:picMk id="6" creationId="{7B660066-38B0-46A5-9CD1-1C9984CF66EC}"/>
          </ac:picMkLst>
        </pc:picChg>
        <pc:picChg chg="add mod ord">
          <ac:chgData name="Kris Udd" userId="1177e061ad7f1e06" providerId="LiveId" clId="{AC61BE38-EC2E-48C6-BE0B-0AE4EEA9D06E}" dt="2023-10-17T22:57:16.866" v="117" actId="167"/>
          <ac:picMkLst>
            <pc:docMk/>
            <pc:sldMk cId="3532474952" sldId="862"/>
            <ac:picMk id="7" creationId="{8F435E88-3E13-0DF7-A242-C98467D8624E}"/>
          </ac:picMkLst>
        </pc:picChg>
      </pc:sldChg>
      <pc:sldChg chg="del">
        <pc:chgData name="Kris Udd" userId="1177e061ad7f1e06" providerId="LiveId" clId="{AC61BE38-EC2E-48C6-BE0B-0AE4EEA9D06E}" dt="2023-10-17T23:03:28.451" v="123" actId="47"/>
        <pc:sldMkLst>
          <pc:docMk/>
          <pc:sldMk cId="388935293" sldId="863"/>
        </pc:sldMkLst>
      </pc:sldChg>
      <pc:sldChg chg="addSp delSp modSp mod modNotesTx">
        <pc:chgData name="Kris Udd" userId="1177e061ad7f1e06" providerId="LiveId" clId="{AC61BE38-EC2E-48C6-BE0B-0AE4EEA9D06E}" dt="2023-10-17T23:15:26.523" v="157" actId="20577"/>
        <pc:sldMkLst>
          <pc:docMk/>
          <pc:sldMk cId="1822062650" sldId="866"/>
        </pc:sldMkLst>
        <pc:spChg chg="del">
          <ac:chgData name="Kris Udd" userId="1177e061ad7f1e06" providerId="LiveId" clId="{AC61BE38-EC2E-48C6-BE0B-0AE4EEA9D06E}" dt="2023-10-17T23:09:07.019" v="129" actId="478"/>
          <ac:spMkLst>
            <pc:docMk/>
            <pc:sldMk cId="1822062650" sldId="866"/>
            <ac:spMk id="8" creationId="{785F5D48-26A6-4583-BEFD-B8A74C5B9A63}"/>
          </ac:spMkLst>
        </pc:spChg>
        <pc:picChg chg="add mod ord">
          <ac:chgData name="Kris Udd" userId="1177e061ad7f1e06" providerId="LiveId" clId="{AC61BE38-EC2E-48C6-BE0B-0AE4EEA9D06E}" dt="2023-10-17T23:09:10.155" v="130" actId="12788"/>
          <ac:picMkLst>
            <pc:docMk/>
            <pc:sldMk cId="1822062650" sldId="866"/>
            <ac:picMk id="6" creationId="{C41C5238-A411-AAFA-674A-286405DCEC87}"/>
          </ac:picMkLst>
        </pc:picChg>
        <pc:picChg chg="del">
          <ac:chgData name="Kris Udd" userId="1177e061ad7f1e06" providerId="LiveId" clId="{AC61BE38-EC2E-48C6-BE0B-0AE4EEA9D06E}" dt="2023-10-17T23:09:04.627" v="128" actId="478"/>
          <ac:picMkLst>
            <pc:docMk/>
            <pc:sldMk cId="1822062650" sldId="866"/>
            <ac:picMk id="30722" creationId="{00000000-0000-0000-0000-000000000000}"/>
          </ac:picMkLst>
        </pc:picChg>
      </pc:sldChg>
      <pc:sldChg chg="addSp modSp del mod">
        <pc:chgData name="Kris Udd" userId="1177e061ad7f1e06" providerId="LiveId" clId="{AC61BE38-EC2E-48C6-BE0B-0AE4EEA9D06E}" dt="2023-10-17T23:15:29.701" v="158" actId="47"/>
        <pc:sldMkLst>
          <pc:docMk/>
          <pc:sldMk cId="3873263416" sldId="867"/>
        </pc:sldMkLst>
        <pc:picChg chg="add mod">
          <ac:chgData name="Kris Udd" userId="1177e061ad7f1e06" providerId="LiveId" clId="{AC61BE38-EC2E-48C6-BE0B-0AE4EEA9D06E}" dt="2023-10-17T23:14:24.268" v="131"/>
          <ac:picMkLst>
            <pc:docMk/>
            <pc:sldMk cId="3873263416" sldId="867"/>
            <ac:picMk id="7" creationId="{DA00248B-2F18-8E20-1A46-A78991581984}"/>
          </ac:picMkLst>
        </pc:picChg>
        <pc:picChg chg="add mod">
          <ac:chgData name="Kris Udd" userId="1177e061ad7f1e06" providerId="LiveId" clId="{AC61BE38-EC2E-48C6-BE0B-0AE4EEA9D06E}" dt="2023-10-17T23:14:28.355" v="132" actId="1076"/>
          <ac:picMkLst>
            <pc:docMk/>
            <pc:sldMk cId="3873263416" sldId="867"/>
            <ac:picMk id="9" creationId="{84EA6CE9-7C8F-8200-FEE4-E5345B0009B7}"/>
          </ac:picMkLst>
        </pc:picChg>
      </pc:sldChg>
      <pc:sldChg chg="modSp mod">
        <pc:chgData name="Kris Udd" userId="1177e061ad7f1e06" providerId="LiveId" clId="{AC61BE38-EC2E-48C6-BE0B-0AE4EEA9D06E}" dt="2023-10-17T23:40:15.766" v="265" actId="732"/>
        <pc:sldMkLst>
          <pc:docMk/>
          <pc:sldMk cId="3272129458" sldId="868"/>
        </pc:sldMkLst>
        <pc:picChg chg="mod modCrop">
          <ac:chgData name="Kris Udd" userId="1177e061ad7f1e06" providerId="LiveId" clId="{AC61BE38-EC2E-48C6-BE0B-0AE4EEA9D06E}" dt="2023-10-17T23:40:15.766" v="265" actId="732"/>
          <ac:picMkLst>
            <pc:docMk/>
            <pc:sldMk cId="3272129458" sldId="868"/>
            <ac:picMk id="7" creationId="{D93A938F-F767-5486-917F-3C4DE809836B}"/>
          </ac:picMkLst>
        </pc:picChg>
      </pc:sldChg>
      <pc:sldChg chg="addSp delSp modSp mod">
        <pc:chgData name="Kris Udd" userId="1177e061ad7f1e06" providerId="LiveId" clId="{AC61BE38-EC2E-48C6-BE0B-0AE4EEA9D06E}" dt="2023-10-17T23:19:25.450" v="165" actId="478"/>
        <pc:sldMkLst>
          <pc:docMk/>
          <pc:sldMk cId="3115305418" sldId="869"/>
        </pc:sldMkLst>
        <pc:picChg chg="del">
          <ac:chgData name="Kris Udd" userId="1177e061ad7f1e06" providerId="LiveId" clId="{AC61BE38-EC2E-48C6-BE0B-0AE4EEA9D06E}" dt="2023-10-17T23:19:25.450" v="165" actId="478"/>
          <ac:picMkLst>
            <pc:docMk/>
            <pc:sldMk cId="3115305418" sldId="869"/>
            <ac:picMk id="6" creationId="{33EC23C5-BB0B-4A06-95E0-5AC446E43B29}"/>
          </ac:picMkLst>
        </pc:picChg>
        <pc:picChg chg="add mod ord">
          <ac:chgData name="Kris Udd" userId="1177e061ad7f1e06" providerId="LiveId" clId="{AC61BE38-EC2E-48C6-BE0B-0AE4EEA9D06E}" dt="2023-10-17T23:19:20.891" v="164" actId="167"/>
          <ac:picMkLst>
            <pc:docMk/>
            <pc:sldMk cId="3115305418" sldId="869"/>
            <ac:picMk id="7" creationId="{52E55250-CAE6-D6CB-28F7-4BE619A1A798}"/>
          </ac:picMkLst>
        </pc:picChg>
      </pc:sldChg>
      <pc:sldChg chg="addSp delSp modSp mod">
        <pc:chgData name="Kris Udd" userId="1177e061ad7f1e06" providerId="LiveId" clId="{AC61BE38-EC2E-48C6-BE0B-0AE4EEA9D06E}" dt="2023-10-17T23:28:39.817" v="207" actId="478"/>
        <pc:sldMkLst>
          <pc:docMk/>
          <pc:sldMk cId="2371543886" sldId="870"/>
        </pc:sldMkLst>
        <pc:picChg chg="del">
          <ac:chgData name="Kris Udd" userId="1177e061ad7f1e06" providerId="LiveId" clId="{AC61BE38-EC2E-48C6-BE0B-0AE4EEA9D06E}" dt="2023-10-17T23:28:39.817" v="207" actId="478"/>
          <ac:picMkLst>
            <pc:docMk/>
            <pc:sldMk cId="2371543886" sldId="870"/>
            <ac:picMk id="6" creationId="{AAA29566-E9E2-43BE-89FF-4E63CBA4505D}"/>
          </ac:picMkLst>
        </pc:picChg>
        <pc:picChg chg="add mod ord">
          <ac:chgData name="Kris Udd" userId="1177e061ad7f1e06" providerId="LiveId" clId="{AC61BE38-EC2E-48C6-BE0B-0AE4EEA9D06E}" dt="2023-10-17T23:28:34.088" v="206" actId="167"/>
          <ac:picMkLst>
            <pc:docMk/>
            <pc:sldMk cId="2371543886" sldId="870"/>
            <ac:picMk id="7" creationId="{F7F0F93E-E323-597E-F22E-274B1BA368E2}"/>
          </ac:picMkLst>
        </pc:picChg>
      </pc:sldChg>
      <pc:sldChg chg="modSp mod">
        <pc:chgData name="Kris Udd" userId="1177e061ad7f1e06" providerId="LiveId" clId="{AC61BE38-EC2E-48C6-BE0B-0AE4EEA9D06E}" dt="2023-10-17T23:21:44.113" v="197" actId="12788"/>
        <pc:sldMkLst>
          <pc:docMk/>
          <pc:sldMk cId="3187204137" sldId="873"/>
        </pc:sldMkLst>
        <pc:picChg chg="mod">
          <ac:chgData name="Kris Udd" userId="1177e061ad7f1e06" providerId="LiveId" clId="{AC61BE38-EC2E-48C6-BE0B-0AE4EEA9D06E}" dt="2023-10-17T23:21:44.113" v="197" actId="12788"/>
          <ac:picMkLst>
            <pc:docMk/>
            <pc:sldMk cId="3187204137" sldId="873"/>
            <ac:picMk id="7" creationId="{B5B90321-0AF0-413C-8038-14D7EFC4F17A}"/>
          </ac:picMkLst>
        </pc:picChg>
      </pc:sldChg>
      <pc:sldChg chg="delSp mod">
        <pc:chgData name="Kris Udd" userId="1177e061ad7f1e06" providerId="LiveId" clId="{AC61BE38-EC2E-48C6-BE0B-0AE4EEA9D06E}" dt="2023-10-17T23:21:20.600" v="193" actId="478"/>
        <pc:sldMkLst>
          <pc:docMk/>
          <pc:sldMk cId="3375009351" sldId="875"/>
        </pc:sldMkLst>
        <pc:spChg chg="del">
          <ac:chgData name="Kris Udd" userId="1177e061ad7f1e06" providerId="LiveId" clId="{AC61BE38-EC2E-48C6-BE0B-0AE4EEA9D06E}" dt="2023-10-17T23:21:20.600" v="193" actId="478"/>
          <ac:spMkLst>
            <pc:docMk/>
            <pc:sldMk cId="3375009351" sldId="875"/>
            <ac:spMk id="10" creationId="{0F40FFA6-9278-4A12-9EE0-E65C6E6423D0}"/>
          </ac:spMkLst>
        </pc:spChg>
      </pc:sldChg>
      <pc:sldChg chg="delSp mod">
        <pc:chgData name="Kris Udd" userId="1177e061ad7f1e06" providerId="LiveId" clId="{AC61BE38-EC2E-48C6-BE0B-0AE4EEA9D06E}" dt="2023-10-17T23:21:24.037" v="194" actId="478"/>
        <pc:sldMkLst>
          <pc:docMk/>
          <pc:sldMk cId="918960044" sldId="889"/>
        </pc:sldMkLst>
        <pc:spChg chg="del">
          <ac:chgData name="Kris Udd" userId="1177e061ad7f1e06" providerId="LiveId" clId="{AC61BE38-EC2E-48C6-BE0B-0AE4EEA9D06E}" dt="2023-10-17T23:21:24.037" v="194" actId="478"/>
          <ac:spMkLst>
            <pc:docMk/>
            <pc:sldMk cId="918960044" sldId="889"/>
            <ac:spMk id="11" creationId="{D07A46F1-B7CB-4D6C-89F2-615077BEA852}"/>
          </ac:spMkLst>
        </pc:spChg>
      </pc:sldChg>
      <pc:sldChg chg="addSp delSp modSp mod modNotesTx">
        <pc:chgData name="Kris Udd" userId="1177e061ad7f1e06" providerId="LiveId" clId="{AC61BE38-EC2E-48C6-BE0B-0AE4EEA9D06E}" dt="2023-10-17T23:23:56.730" v="204" actId="20577"/>
        <pc:sldMkLst>
          <pc:docMk/>
          <pc:sldMk cId="3616515701" sldId="890"/>
        </pc:sldMkLst>
        <pc:picChg chg="add mod ord">
          <ac:chgData name="Kris Udd" userId="1177e061ad7f1e06" providerId="LiveId" clId="{AC61BE38-EC2E-48C6-BE0B-0AE4EEA9D06E}" dt="2023-10-17T23:23:03.328" v="201" actId="167"/>
          <ac:picMkLst>
            <pc:docMk/>
            <pc:sldMk cId="3616515701" sldId="890"/>
            <ac:picMk id="6" creationId="{25643A73-15AA-0ACE-3FF8-F8EBEF45F79D}"/>
          </ac:picMkLst>
        </pc:picChg>
        <pc:picChg chg="del">
          <ac:chgData name="Kris Udd" userId="1177e061ad7f1e06" providerId="LiveId" clId="{AC61BE38-EC2E-48C6-BE0B-0AE4EEA9D06E}" dt="2023-10-17T23:23:05.996" v="202" actId="478"/>
          <ac:picMkLst>
            <pc:docMk/>
            <pc:sldMk cId="3616515701" sldId="890"/>
            <ac:picMk id="7" creationId="{FBCE2921-DC89-83EA-4073-81820C3994AA}"/>
          </ac:picMkLst>
        </pc:picChg>
      </pc:sldChg>
      <pc:sldChg chg="del">
        <pc:chgData name="Kris Udd" userId="1177e061ad7f1e06" providerId="LiveId" clId="{AC61BE38-EC2E-48C6-BE0B-0AE4EEA9D06E}" dt="2023-10-17T23:20:50.670" v="192" actId="47"/>
        <pc:sldMkLst>
          <pc:docMk/>
          <pc:sldMk cId="385469432" sldId="921"/>
        </pc:sldMkLst>
      </pc:sldChg>
      <pc:sldChg chg="addSp delSp modSp del mod">
        <pc:chgData name="Kris Udd" userId="1177e061ad7f1e06" providerId="LiveId" clId="{AC61BE38-EC2E-48C6-BE0B-0AE4EEA9D06E}" dt="2023-10-17T23:31:20.460" v="229" actId="47"/>
        <pc:sldMkLst>
          <pc:docMk/>
          <pc:sldMk cId="389752128" sldId="932"/>
        </pc:sldMkLst>
        <pc:picChg chg="add del mod ord">
          <ac:chgData name="Kris Udd" userId="1177e061ad7f1e06" providerId="LiveId" clId="{AC61BE38-EC2E-48C6-BE0B-0AE4EEA9D06E}" dt="2023-10-17T23:29:09.116" v="213"/>
          <ac:picMkLst>
            <pc:docMk/>
            <pc:sldMk cId="389752128" sldId="932"/>
            <ac:picMk id="9" creationId="{1678F44B-C4F8-1F87-37EF-6901D3E2CD78}"/>
          </ac:picMkLst>
        </pc:picChg>
      </pc:sldChg>
      <pc:sldChg chg="modSp mod">
        <pc:chgData name="Kris Udd" userId="1177e061ad7f1e06" providerId="LiveId" clId="{AC61BE38-EC2E-48C6-BE0B-0AE4EEA9D06E}" dt="2023-10-17T23:39:40.105" v="247" actId="12788"/>
        <pc:sldMkLst>
          <pc:docMk/>
          <pc:sldMk cId="2127472505" sldId="940"/>
        </pc:sldMkLst>
        <pc:picChg chg="mod">
          <ac:chgData name="Kris Udd" userId="1177e061ad7f1e06" providerId="LiveId" clId="{AC61BE38-EC2E-48C6-BE0B-0AE4EEA9D06E}" dt="2023-10-17T23:39:40.105" v="247" actId="12788"/>
          <ac:picMkLst>
            <pc:docMk/>
            <pc:sldMk cId="2127472505" sldId="940"/>
            <ac:picMk id="8" creationId="{9878938A-709F-AE43-F346-04B89EA5852A}"/>
          </ac:picMkLst>
        </pc:picChg>
      </pc:sldChg>
      <pc:sldChg chg="addSp modSp">
        <pc:chgData name="Kris Udd" userId="1177e061ad7f1e06" providerId="LiveId" clId="{AC61BE38-EC2E-48C6-BE0B-0AE4EEA9D06E}" dt="2023-10-24T19:13:30.001" v="267" actId="167"/>
        <pc:sldMkLst>
          <pc:docMk/>
          <pc:sldMk cId="2762120115" sldId="944"/>
        </pc:sldMkLst>
        <pc:grpChg chg="add mod">
          <ac:chgData name="Kris Udd" userId="1177e061ad7f1e06" providerId="LiveId" clId="{AC61BE38-EC2E-48C6-BE0B-0AE4EEA9D06E}" dt="2023-10-24T19:13:30.001" v="267" actId="167"/>
          <ac:grpSpMkLst>
            <pc:docMk/>
            <pc:sldMk cId="2762120115" sldId="944"/>
            <ac:grpSpMk id="7" creationId="{61231E62-54F9-4555-6A59-E8E6C72EFE94}"/>
          </ac:grpSpMkLst>
        </pc:grpChg>
        <pc:picChg chg="mod">
          <ac:chgData name="Kris Udd" userId="1177e061ad7f1e06" providerId="LiveId" clId="{AC61BE38-EC2E-48C6-BE0B-0AE4EEA9D06E}" dt="2023-10-17T22:54:13.225" v="112" actId="12788"/>
          <ac:picMkLst>
            <pc:docMk/>
            <pc:sldMk cId="2762120115" sldId="944"/>
            <ac:picMk id="5" creationId="{DB175D0B-F0A6-45AC-80C5-7705719B4859}"/>
          </ac:picMkLst>
        </pc:picChg>
        <pc:picChg chg="mod">
          <ac:chgData name="Kris Udd" userId="1177e061ad7f1e06" providerId="LiveId" clId="{AC61BE38-EC2E-48C6-BE0B-0AE4EEA9D06E}" dt="2023-10-17T22:54:13.225" v="112" actId="12788"/>
          <ac:picMkLst>
            <pc:docMk/>
            <pc:sldMk cId="2762120115" sldId="944"/>
            <ac:picMk id="6" creationId="{FE183301-CBE0-4495-8C90-64B0F3787D7E}"/>
          </ac:picMkLst>
        </pc:picChg>
      </pc:sldChg>
      <pc:sldChg chg="addSp delSp modSp mod">
        <pc:chgData name="Kris Udd" userId="1177e061ad7f1e06" providerId="LiveId" clId="{AC61BE38-EC2E-48C6-BE0B-0AE4EEA9D06E}" dt="2023-10-17T23:39:10.788" v="244" actId="1037"/>
        <pc:sldMkLst>
          <pc:docMk/>
          <pc:sldMk cId="1573777251" sldId="946"/>
        </pc:sldMkLst>
        <pc:spChg chg="mod">
          <ac:chgData name="Kris Udd" userId="1177e061ad7f1e06" providerId="LiveId" clId="{AC61BE38-EC2E-48C6-BE0B-0AE4EEA9D06E}" dt="2023-10-17T23:39:10.788" v="244" actId="1037"/>
          <ac:spMkLst>
            <pc:docMk/>
            <pc:sldMk cId="1573777251" sldId="946"/>
            <ac:spMk id="8" creationId="{00000000-0000-0000-0000-000000000000}"/>
          </ac:spMkLst>
        </pc:spChg>
        <pc:spChg chg="mod">
          <ac:chgData name="Kris Udd" userId="1177e061ad7f1e06" providerId="LiveId" clId="{AC61BE38-EC2E-48C6-BE0B-0AE4EEA9D06E}" dt="2023-10-17T23:38:58.528" v="240" actId="20577"/>
          <ac:spMkLst>
            <pc:docMk/>
            <pc:sldMk cId="1573777251" sldId="946"/>
            <ac:spMk id="9" creationId="{00000000-0000-0000-0000-000000000000}"/>
          </ac:spMkLst>
        </pc:spChg>
        <pc:picChg chg="add mod ord">
          <ac:chgData name="Kris Udd" userId="1177e061ad7f1e06" providerId="LiveId" clId="{AC61BE38-EC2E-48C6-BE0B-0AE4EEA9D06E}" dt="2023-10-17T23:38:20.775" v="231" actId="167"/>
          <ac:picMkLst>
            <pc:docMk/>
            <pc:sldMk cId="1573777251" sldId="946"/>
            <ac:picMk id="6" creationId="{2D784021-7FCD-A9D2-3220-BA248897BC96}"/>
          </ac:picMkLst>
        </pc:picChg>
        <pc:picChg chg="del">
          <ac:chgData name="Kris Udd" userId="1177e061ad7f1e06" providerId="LiveId" clId="{AC61BE38-EC2E-48C6-BE0B-0AE4EEA9D06E}" dt="2023-10-17T23:38:37.415" v="232" actId="478"/>
          <ac:picMkLst>
            <pc:docMk/>
            <pc:sldMk cId="1573777251" sldId="946"/>
            <ac:picMk id="1026" creationId="{00000000-0000-0000-0000-000000000000}"/>
          </ac:picMkLst>
        </pc:picChg>
      </pc:sldChg>
      <pc:sldChg chg="modSp mod">
        <pc:chgData name="Kris Udd" userId="1177e061ad7f1e06" providerId="LiveId" clId="{AC61BE38-EC2E-48C6-BE0B-0AE4EEA9D06E}" dt="2023-10-17T22:40:09.108" v="22" actId="732"/>
        <pc:sldMkLst>
          <pc:docMk/>
          <pc:sldMk cId="3582714278" sldId="949"/>
        </pc:sldMkLst>
        <pc:picChg chg="mod modCrop">
          <ac:chgData name="Kris Udd" userId="1177e061ad7f1e06" providerId="LiveId" clId="{AC61BE38-EC2E-48C6-BE0B-0AE4EEA9D06E}" dt="2023-10-17T22:40:09.108" v="22" actId="732"/>
          <ac:picMkLst>
            <pc:docMk/>
            <pc:sldMk cId="3582714278" sldId="949"/>
            <ac:picMk id="9" creationId="{6127EE2A-7A1B-4E6B-8597-A0B71C7D13BE}"/>
          </ac:picMkLst>
        </pc:picChg>
        <pc:cxnChg chg="mod">
          <ac:chgData name="Kris Udd" userId="1177e061ad7f1e06" providerId="LiveId" clId="{AC61BE38-EC2E-48C6-BE0B-0AE4EEA9D06E}" dt="2023-10-17T22:39:57.903" v="21" actId="1035"/>
          <ac:cxnSpMkLst>
            <pc:docMk/>
            <pc:sldMk cId="3582714278" sldId="949"/>
            <ac:cxnSpMk id="6" creationId="{00000000-0000-0000-0000-000000000000}"/>
          </ac:cxnSpMkLst>
        </pc:cxnChg>
        <pc:cxnChg chg="mod">
          <ac:chgData name="Kris Udd" userId="1177e061ad7f1e06" providerId="LiveId" clId="{AC61BE38-EC2E-48C6-BE0B-0AE4EEA9D06E}" dt="2023-10-17T22:39:57.903" v="21" actId="1035"/>
          <ac:cxnSpMkLst>
            <pc:docMk/>
            <pc:sldMk cId="3582714278" sldId="949"/>
            <ac:cxnSpMk id="8" creationId="{00000000-0000-0000-0000-000000000000}"/>
          </ac:cxnSpMkLst>
        </pc:cxnChg>
        <pc:cxnChg chg="mod">
          <ac:chgData name="Kris Udd" userId="1177e061ad7f1e06" providerId="LiveId" clId="{AC61BE38-EC2E-48C6-BE0B-0AE4EEA9D06E}" dt="2023-10-17T22:39:57.903" v="21" actId="1035"/>
          <ac:cxnSpMkLst>
            <pc:docMk/>
            <pc:sldMk cId="3582714278" sldId="949"/>
            <ac:cxnSpMk id="10" creationId="{00000000-0000-0000-0000-000000000000}"/>
          </ac:cxnSpMkLst>
        </pc:cxnChg>
        <pc:cxnChg chg="mod">
          <ac:chgData name="Kris Udd" userId="1177e061ad7f1e06" providerId="LiveId" clId="{AC61BE38-EC2E-48C6-BE0B-0AE4EEA9D06E}" dt="2023-10-17T22:39:57.903" v="21" actId="1035"/>
          <ac:cxnSpMkLst>
            <pc:docMk/>
            <pc:sldMk cId="3582714278" sldId="949"/>
            <ac:cxnSpMk id="12" creationId="{00000000-0000-0000-0000-000000000000}"/>
          </ac:cxnSpMkLst>
        </pc:cxnChg>
        <pc:cxnChg chg="mod">
          <ac:chgData name="Kris Udd" userId="1177e061ad7f1e06" providerId="LiveId" clId="{AC61BE38-EC2E-48C6-BE0B-0AE4EEA9D06E}" dt="2023-10-17T22:39:57.903" v="21" actId="1035"/>
          <ac:cxnSpMkLst>
            <pc:docMk/>
            <pc:sldMk cId="3582714278" sldId="949"/>
            <ac:cxnSpMk id="14" creationId="{00000000-0000-0000-0000-000000000000}"/>
          </ac:cxnSpMkLst>
        </pc:cxnChg>
      </pc:sldChg>
      <pc:sldChg chg="modSp add mod modNotesTx">
        <pc:chgData name="Kris Udd" userId="1177e061ad7f1e06" providerId="LiveId" clId="{AC61BE38-EC2E-48C6-BE0B-0AE4EEA9D06E}" dt="2023-10-17T22:46:48.990" v="57"/>
        <pc:sldMkLst>
          <pc:docMk/>
          <pc:sldMk cId="3334578898" sldId="969"/>
        </pc:sldMkLst>
        <pc:spChg chg="mod">
          <ac:chgData name="Kris Udd" userId="1177e061ad7f1e06" providerId="LiveId" clId="{AC61BE38-EC2E-48C6-BE0B-0AE4EEA9D06E}" dt="2023-10-17T22:46:32.938" v="55"/>
          <ac:spMkLst>
            <pc:docMk/>
            <pc:sldMk cId="3334578898" sldId="969"/>
            <ac:spMk id="3" creationId="{BB09DAC6-0348-421B-860D-3636332C5471}"/>
          </ac:spMkLst>
        </pc:spChg>
        <pc:spChg chg="mod">
          <ac:chgData name="Kris Udd" userId="1177e061ad7f1e06" providerId="LiveId" clId="{AC61BE38-EC2E-48C6-BE0B-0AE4EEA9D06E}" dt="2023-10-17T22:46:19.219" v="53"/>
          <ac:spMkLst>
            <pc:docMk/>
            <pc:sldMk cId="3334578898" sldId="969"/>
            <ac:spMk id="4" creationId="{722FECB2-1048-47CC-A603-2D5F59252AC2}"/>
          </ac:spMkLst>
        </pc:spChg>
      </pc:sldChg>
      <pc:sldChg chg="modSp add mod modNotesTx">
        <pc:chgData name="Kris Udd" userId="1177e061ad7f1e06" providerId="LiveId" clId="{AC61BE38-EC2E-48C6-BE0B-0AE4EEA9D06E}" dt="2023-10-17T22:47:01.638" v="58"/>
        <pc:sldMkLst>
          <pc:docMk/>
          <pc:sldMk cId="213450571" sldId="970"/>
        </pc:sldMkLst>
        <pc:spChg chg="mod">
          <ac:chgData name="Kris Udd" userId="1177e061ad7f1e06" providerId="LiveId" clId="{AC61BE38-EC2E-48C6-BE0B-0AE4EEA9D06E}" dt="2023-10-17T22:46:36.738" v="56"/>
          <ac:spMkLst>
            <pc:docMk/>
            <pc:sldMk cId="213450571" sldId="970"/>
            <ac:spMk id="3" creationId="{BB09DAC6-0348-421B-860D-3636332C5471}"/>
          </ac:spMkLst>
        </pc:spChg>
        <pc:spChg chg="mod">
          <ac:chgData name="Kris Udd" userId="1177e061ad7f1e06" providerId="LiveId" clId="{AC61BE38-EC2E-48C6-BE0B-0AE4EEA9D06E}" dt="2023-10-17T22:46:24.358" v="54"/>
          <ac:spMkLst>
            <pc:docMk/>
            <pc:sldMk cId="213450571" sldId="970"/>
            <ac:spMk id="4" creationId="{722FECB2-1048-47CC-A603-2D5F59252AC2}"/>
          </ac:spMkLst>
        </pc:spChg>
      </pc:sldChg>
      <pc:sldChg chg="addSp delSp modSp add mod">
        <pc:chgData name="Kris Udd" userId="1177e061ad7f1e06" providerId="LiveId" clId="{AC61BE38-EC2E-48C6-BE0B-0AE4EEA9D06E}" dt="2023-10-17T23:02:15.392" v="122" actId="167"/>
        <pc:sldMkLst>
          <pc:docMk/>
          <pc:sldMk cId="381678603" sldId="971"/>
        </pc:sldMkLst>
        <pc:picChg chg="del">
          <ac:chgData name="Kris Udd" userId="1177e061ad7f1e06" providerId="LiveId" clId="{AC61BE38-EC2E-48C6-BE0B-0AE4EEA9D06E}" dt="2023-10-17T23:02:12.846" v="120" actId="478"/>
          <ac:picMkLst>
            <pc:docMk/>
            <pc:sldMk cId="381678603" sldId="971"/>
            <ac:picMk id="6" creationId="{CA979BEC-B8E5-482B-B584-FE6FEF707EB2}"/>
          </ac:picMkLst>
        </pc:picChg>
        <pc:picChg chg="add mod ord">
          <ac:chgData name="Kris Udd" userId="1177e061ad7f1e06" providerId="LiveId" clId="{AC61BE38-EC2E-48C6-BE0B-0AE4EEA9D06E}" dt="2023-10-17T23:02:15.392" v="122" actId="167"/>
          <ac:picMkLst>
            <pc:docMk/>
            <pc:sldMk cId="381678603" sldId="971"/>
            <ac:picMk id="7" creationId="{9238E7FD-7433-C09C-A8E5-B33F8D9C4C0A}"/>
          </ac:picMkLst>
        </pc:picChg>
      </pc:sldChg>
      <pc:sldChg chg="delSp modSp add mod modNotesTx">
        <pc:chgData name="Kris Udd" userId="1177e061ad7f1e06" providerId="LiveId" clId="{AC61BE38-EC2E-48C6-BE0B-0AE4EEA9D06E}" dt="2023-10-17T23:15:57.192" v="162" actId="14100"/>
        <pc:sldMkLst>
          <pc:docMk/>
          <pc:sldMk cId="2099008439" sldId="972"/>
        </pc:sldMkLst>
        <pc:picChg chg="del">
          <ac:chgData name="Kris Udd" userId="1177e061ad7f1e06" providerId="LiveId" clId="{AC61BE38-EC2E-48C6-BE0B-0AE4EEA9D06E}" dt="2023-10-17T23:15:03.789" v="153" actId="478"/>
          <ac:picMkLst>
            <pc:docMk/>
            <pc:sldMk cId="2099008439" sldId="972"/>
            <ac:picMk id="6" creationId="{BE0E85BC-65D8-43A7-4710-0992E61EE499}"/>
          </ac:picMkLst>
        </pc:picChg>
        <pc:picChg chg="mod ord">
          <ac:chgData name="Kris Udd" userId="1177e061ad7f1e06" providerId="LiveId" clId="{AC61BE38-EC2E-48C6-BE0B-0AE4EEA9D06E}" dt="2023-10-17T23:15:57.192" v="162" actId="14100"/>
          <ac:picMkLst>
            <pc:docMk/>
            <pc:sldMk cId="2099008439" sldId="972"/>
            <ac:picMk id="7" creationId="{DA00248B-2F18-8E20-1A46-A78991581984}"/>
          </ac:picMkLst>
        </pc:picChg>
        <pc:picChg chg="mod ord">
          <ac:chgData name="Kris Udd" userId="1177e061ad7f1e06" providerId="LiveId" clId="{AC61BE38-EC2E-48C6-BE0B-0AE4EEA9D06E}" dt="2023-10-17T23:15:47.230" v="161" actId="1076"/>
          <ac:picMkLst>
            <pc:docMk/>
            <pc:sldMk cId="2099008439" sldId="972"/>
            <ac:picMk id="9" creationId="{84EA6CE9-7C8F-8200-FEE4-E5345B0009B7}"/>
          </ac:picMkLst>
        </pc:picChg>
      </pc:sldChg>
      <pc:sldChg chg="addSp delSp modSp add mod">
        <pc:chgData name="Kris Udd" userId="1177e061ad7f1e06" providerId="LiveId" clId="{AC61BE38-EC2E-48C6-BE0B-0AE4EEA9D06E}" dt="2023-10-17T23:20:30.930" v="191" actId="1035"/>
        <pc:sldMkLst>
          <pc:docMk/>
          <pc:sldMk cId="3448311836" sldId="973"/>
        </pc:sldMkLst>
        <pc:spChg chg="mod">
          <ac:chgData name="Kris Udd" userId="1177e061ad7f1e06" providerId="LiveId" clId="{AC61BE38-EC2E-48C6-BE0B-0AE4EEA9D06E}" dt="2023-10-17T23:19:48.354" v="170" actId="164"/>
          <ac:spMkLst>
            <pc:docMk/>
            <pc:sldMk cId="3448311836" sldId="973"/>
            <ac:spMk id="9" creationId="{C666A258-FBDB-CC4F-858D-3920EBC93F9C}"/>
          </ac:spMkLst>
        </pc:spChg>
        <pc:spChg chg="mod">
          <ac:chgData name="Kris Udd" userId="1177e061ad7f1e06" providerId="LiveId" clId="{AC61BE38-EC2E-48C6-BE0B-0AE4EEA9D06E}" dt="2023-10-17T23:19:48.354" v="170" actId="164"/>
          <ac:spMkLst>
            <pc:docMk/>
            <pc:sldMk cId="3448311836" sldId="973"/>
            <ac:spMk id="11" creationId="{C666A258-FBDB-CC4F-858D-3920EBC93F9C}"/>
          </ac:spMkLst>
        </pc:spChg>
        <pc:spChg chg="mod">
          <ac:chgData name="Kris Udd" userId="1177e061ad7f1e06" providerId="LiveId" clId="{AC61BE38-EC2E-48C6-BE0B-0AE4EEA9D06E}" dt="2023-10-17T23:19:48.354" v="170" actId="164"/>
          <ac:spMkLst>
            <pc:docMk/>
            <pc:sldMk cId="3448311836" sldId="973"/>
            <ac:spMk id="12" creationId="{C666A258-FBDB-CC4F-858D-3920EBC93F9C}"/>
          </ac:spMkLst>
        </pc:spChg>
        <pc:spChg chg="mod">
          <ac:chgData name="Kris Udd" userId="1177e061ad7f1e06" providerId="LiveId" clId="{AC61BE38-EC2E-48C6-BE0B-0AE4EEA9D06E}" dt="2023-10-17T23:19:48.354" v="170" actId="164"/>
          <ac:spMkLst>
            <pc:docMk/>
            <pc:sldMk cId="3448311836" sldId="973"/>
            <ac:spMk id="13" creationId="{C666A258-FBDB-CC4F-858D-3920EBC93F9C}"/>
          </ac:spMkLst>
        </pc:spChg>
        <pc:grpChg chg="add mod">
          <ac:chgData name="Kris Udd" userId="1177e061ad7f1e06" providerId="LiveId" clId="{AC61BE38-EC2E-48C6-BE0B-0AE4EEA9D06E}" dt="2023-10-17T23:20:30.930" v="191" actId="1035"/>
          <ac:grpSpMkLst>
            <pc:docMk/>
            <pc:sldMk cId="3448311836" sldId="973"/>
            <ac:grpSpMk id="14" creationId="{A9E13B8B-0A8F-63AF-7D92-012E94694182}"/>
          </ac:grpSpMkLst>
        </pc:grpChg>
        <pc:picChg chg="del">
          <ac:chgData name="Kris Udd" userId="1177e061ad7f1e06" providerId="LiveId" clId="{AC61BE38-EC2E-48C6-BE0B-0AE4EEA9D06E}" dt="2023-10-17T23:19:33.470" v="167" actId="478"/>
          <ac:picMkLst>
            <pc:docMk/>
            <pc:sldMk cId="3448311836" sldId="973"/>
            <ac:picMk id="7" creationId="{1820F86F-E567-4830-BB11-E0FB5C7B10FE}"/>
          </ac:picMkLst>
        </pc:picChg>
        <pc:picChg chg="add mod ord">
          <ac:chgData name="Kris Udd" userId="1177e061ad7f1e06" providerId="LiveId" clId="{AC61BE38-EC2E-48C6-BE0B-0AE4EEA9D06E}" dt="2023-10-17T23:19:36.217" v="169" actId="167"/>
          <ac:picMkLst>
            <pc:docMk/>
            <pc:sldMk cId="3448311836" sldId="973"/>
            <ac:picMk id="10" creationId="{9427E6C0-729C-2312-6CD4-8E3B1501B186}"/>
          </ac:picMkLst>
        </pc:picChg>
        <pc:cxnChg chg="mod">
          <ac:chgData name="Kris Udd" userId="1177e061ad7f1e06" providerId="LiveId" clId="{AC61BE38-EC2E-48C6-BE0B-0AE4EEA9D06E}" dt="2023-10-17T23:19:48.354" v="170" actId="164"/>
          <ac:cxnSpMkLst>
            <pc:docMk/>
            <pc:sldMk cId="3448311836" sldId="973"/>
            <ac:cxnSpMk id="6" creationId="{00000000-0000-0000-0000-000000000000}"/>
          </ac:cxnSpMkLst>
        </pc:cxnChg>
        <pc:cxnChg chg="mod">
          <ac:chgData name="Kris Udd" userId="1177e061ad7f1e06" providerId="LiveId" clId="{AC61BE38-EC2E-48C6-BE0B-0AE4EEA9D06E}" dt="2023-10-17T23:19:48.354" v="170" actId="164"/>
          <ac:cxnSpMkLst>
            <pc:docMk/>
            <pc:sldMk cId="3448311836" sldId="973"/>
            <ac:cxnSpMk id="8" creationId="{00000000-0000-0000-0000-000000000000}"/>
          </ac:cxnSpMkLst>
        </pc:cxnChg>
      </pc:sldChg>
      <pc:sldChg chg="addSp delSp modSp add mod">
        <pc:chgData name="Kris Udd" userId="1177e061ad7f1e06" providerId="LiveId" clId="{AC61BE38-EC2E-48C6-BE0B-0AE4EEA9D06E}" dt="2023-10-17T23:31:11.791" v="228" actId="555"/>
        <pc:sldMkLst>
          <pc:docMk/>
          <pc:sldMk cId="168152701" sldId="974"/>
        </pc:sldMkLst>
        <pc:spChg chg="mod">
          <ac:chgData name="Kris Udd" userId="1177e061ad7f1e06" providerId="LiveId" clId="{AC61BE38-EC2E-48C6-BE0B-0AE4EEA9D06E}" dt="2023-10-17T23:31:11.791" v="228" actId="555"/>
          <ac:spMkLst>
            <pc:docMk/>
            <pc:sldMk cId="168152701" sldId="974"/>
            <ac:spMk id="5" creationId="{00000000-0000-0000-0000-000000000000}"/>
          </ac:spMkLst>
        </pc:spChg>
        <pc:spChg chg="mod">
          <ac:chgData name="Kris Udd" userId="1177e061ad7f1e06" providerId="LiveId" clId="{AC61BE38-EC2E-48C6-BE0B-0AE4EEA9D06E}" dt="2023-10-17T23:31:11.791" v="228" actId="555"/>
          <ac:spMkLst>
            <pc:docMk/>
            <pc:sldMk cId="168152701" sldId="974"/>
            <ac:spMk id="6" creationId="{00000000-0000-0000-0000-000000000000}"/>
          </ac:spMkLst>
        </pc:spChg>
        <pc:spChg chg="mod">
          <ac:chgData name="Kris Udd" userId="1177e061ad7f1e06" providerId="LiveId" clId="{AC61BE38-EC2E-48C6-BE0B-0AE4EEA9D06E}" dt="2023-10-17T23:31:02.978" v="227" actId="1036"/>
          <ac:spMkLst>
            <pc:docMk/>
            <pc:sldMk cId="168152701" sldId="974"/>
            <ac:spMk id="7" creationId="{00000000-0000-0000-0000-000000000000}"/>
          </ac:spMkLst>
        </pc:spChg>
        <pc:spChg chg="mod">
          <ac:chgData name="Kris Udd" userId="1177e061ad7f1e06" providerId="LiveId" clId="{AC61BE38-EC2E-48C6-BE0B-0AE4EEA9D06E}" dt="2023-10-17T23:31:11.791" v="228" actId="555"/>
          <ac:spMkLst>
            <pc:docMk/>
            <pc:sldMk cId="168152701" sldId="974"/>
            <ac:spMk id="10" creationId="{00000000-0000-0000-0000-000000000000}"/>
          </ac:spMkLst>
        </pc:spChg>
        <pc:spChg chg="mod">
          <ac:chgData name="Kris Udd" userId="1177e061ad7f1e06" providerId="LiveId" clId="{AC61BE38-EC2E-48C6-BE0B-0AE4EEA9D06E}" dt="2023-10-17T23:31:11.791" v="228" actId="555"/>
          <ac:spMkLst>
            <pc:docMk/>
            <pc:sldMk cId="168152701" sldId="974"/>
            <ac:spMk id="12" creationId="{00000000-0000-0000-0000-000000000000}"/>
          </ac:spMkLst>
        </pc:spChg>
        <pc:spChg chg="mod">
          <ac:chgData name="Kris Udd" userId="1177e061ad7f1e06" providerId="LiveId" clId="{AC61BE38-EC2E-48C6-BE0B-0AE4EEA9D06E}" dt="2023-10-17T23:30:18.215" v="222" actId="1076"/>
          <ac:spMkLst>
            <pc:docMk/>
            <pc:sldMk cId="168152701" sldId="974"/>
            <ac:spMk id="13" creationId="{00000000-0000-0000-0000-000000000000}"/>
          </ac:spMkLst>
        </pc:spChg>
        <pc:spChg chg="mod">
          <ac:chgData name="Kris Udd" userId="1177e061ad7f1e06" providerId="LiveId" clId="{AC61BE38-EC2E-48C6-BE0B-0AE4EEA9D06E}" dt="2023-10-17T23:30:14.917" v="221" actId="14100"/>
          <ac:spMkLst>
            <pc:docMk/>
            <pc:sldMk cId="168152701" sldId="974"/>
            <ac:spMk id="26" creationId="{00000000-0000-0000-0000-000000000000}"/>
          </ac:spMkLst>
        </pc:spChg>
        <pc:spChg chg="mod">
          <ac:chgData name="Kris Udd" userId="1177e061ad7f1e06" providerId="LiveId" clId="{AC61BE38-EC2E-48C6-BE0B-0AE4EEA9D06E}" dt="2023-10-17T23:31:02.978" v="227" actId="1036"/>
          <ac:spMkLst>
            <pc:docMk/>
            <pc:sldMk cId="168152701" sldId="974"/>
            <ac:spMk id="27" creationId="{00000000-0000-0000-0000-000000000000}"/>
          </ac:spMkLst>
        </pc:spChg>
        <pc:spChg chg="mod">
          <ac:chgData name="Kris Udd" userId="1177e061ad7f1e06" providerId="LiveId" clId="{AC61BE38-EC2E-48C6-BE0B-0AE4EEA9D06E}" dt="2023-10-17T23:31:02.978" v="227" actId="1036"/>
          <ac:spMkLst>
            <pc:docMk/>
            <pc:sldMk cId="168152701" sldId="974"/>
            <ac:spMk id="28" creationId="{00000000-0000-0000-0000-000000000000}"/>
          </ac:spMkLst>
        </pc:spChg>
        <pc:spChg chg="mod">
          <ac:chgData name="Kris Udd" userId="1177e061ad7f1e06" providerId="LiveId" clId="{AC61BE38-EC2E-48C6-BE0B-0AE4EEA9D06E}" dt="2023-10-17T23:31:02.978" v="227" actId="1036"/>
          <ac:spMkLst>
            <pc:docMk/>
            <pc:sldMk cId="168152701" sldId="974"/>
            <ac:spMk id="29" creationId="{00000000-0000-0000-0000-000000000000}"/>
          </ac:spMkLst>
        </pc:spChg>
        <pc:picChg chg="del">
          <ac:chgData name="Kris Udd" userId="1177e061ad7f1e06" providerId="LiveId" clId="{AC61BE38-EC2E-48C6-BE0B-0AE4EEA9D06E}" dt="2023-10-17T23:28:51.030" v="209" actId="478"/>
          <ac:picMkLst>
            <pc:docMk/>
            <pc:sldMk cId="168152701" sldId="974"/>
            <ac:picMk id="8" creationId="{53CF9573-6C4E-4EE5-864B-646B9F1DAF75}"/>
          </ac:picMkLst>
        </pc:picChg>
        <pc:picChg chg="add mod ord">
          <ac:chgData name="Kris Udd" userId="1177e061ad7f1e06" providerId="LiveId" clId="{AC61BE38-EC2E-48C6-BE0B-0AE4EEA9D06E}" dt="2023-10-17T23:29:14.160" v="215" actId="167"/>
          <ac:picMkLst>
            <pc:docMk/>
            <pc:sldMk cId="168152701" sldId="974"/>
            <ac:picMk id="9" creationId="{99161E39-25E1-6FC7-A60E-A9009A5FBD12}"/>
          </ac:picMkLst>
        </pc:picChg>
      </pc:sldChg>
    </pc:docChg>
  </pc:docChgLst>
  <pc:docChgLst>
    <pc:chgData name="Todd Bolen" userId="a511567d1bf03c50" providerId="LiveId" clId="{7AF63296-77E9-49C6-9185-C08C0C254C15}"/>
    <pc:docChg chg="custSel modSld">
      <pc:chgData name="Todd Bolen" userId="a511567d1bf03c50" providerId="LiveId" clId="{7AF63296-77E9-49C6-9185-C08C0C254C15}" dt="2023-09-26T20:15:14.120" v="7" actId="20577"/>
      <pc:docMkLst>
        <pc:docMk/>
      </pc:docMkLst>
      <pc:sldChg chg="addSp delSp modSp mod">
        <pc:chgData name="Todd Bolen" userId="a511567d1bf03c50" providerId="LiveId" clId="{7AF63296-77E9-49C6-9185-C08C0C254C15}" dt="2023-09-26T20:14:54.401" v="3" actId="478"/>
        <pc:sldMkLst>
          <pc:docMk/>
          <pc:sldMk cId="540607364" sldId="349"/>
        </pc:sldMkLst>
        <pc:spChg chg="del">
          <ac:chgData name="Todd Bolen" userId="a511567d1bf03c50" providerId="LiveId" clId="{7AF63296-77E9-49C6-9185-C08C0C254C15}" dt="2023-09-26T20:14:54.401" v="3" actId="478"/>
          <ac:spMkLst>
            <pc:docMk/>
            <pc:sldMk cId="540607364" sldId="349"/>
            <ac:spMk id="7" creationId="{EF378B73-CCE8-422F-B82D-622030703436}"/>
          </ac:spMkLst>
        </pc:spChg>
        <pc:picChg chg="del">
          <ac:chgData name="Todd Bolen" userId="a511567d1bf03c50" providerId="LiveId" clId="{7AF63296-77E9-49C6-9185-C08C0C254C15}" dt="2023-09-26T20:14:48.914" v="2" actId="478"/>
          <ac:picMkLst>
            <pc:docMk/>
            <pc:sldMk cId="540607364" sldId="349"/>
            <ac:picMk id="6" creationId="{FA00B3C8-8386-44B6-9E42-D825D4D45868}"/>
          </ac:picMkLst>
        </pc:picChg>
        <pc:picChg chg="add mod ord">
          <ac:chgData name="Todd Bolen" userId="a511567d1bf03c50" providerId="LiveId" clId="{7AF63296-77E9-49C6-9185-C08C0C254C15}" dt="2023-09-26T20:14:46.162" v="1" actId="167"/>
          <ac:picMkLst>
            <pc:docMk/>
            <pc:sldMk cId="540607364" sldId="349"/>
            <ac:picMk id="8" creationId="{29E5144B-2B14-68BC-0170-9113DC36D314}"/>
          </ac:picMkLst>
        </pc:picChg>
      </pc:sldChg>
      <pc:sldChg chg="modSp mod">
        <pc:chgData name="Todd Bolen" userId="a511567d1bf03c50" providerId="LiveId" clId="{7AF63296-77E9-49C6-9185-C08C0C254C15}" dt="2023-09-26T20:15:14.120" v="7" actId="20577"/>
        <pc:sldMkLst>
          <pc:docMk/>
          <pc:sldMk cId="1822062650" sldId="866"/>
        </pc:sldMkLst>
        <pc:spChg chg="mod">
          <ac:chgData name="Todd Bolen" userId="a511567d1bf03c50" providerId="LiveId" clId="{7AF63296-77E9-49C6-9185-C08C0C254C15}" dt="2023-09-26T20:15:14.120" v="7" actId="20577"/>
          <ac:spMkLst>
            <pc:docMk/>
            <pc:sldMk cId="1822062650" sldId="866"/>
            <ac:spMk id="8" creationId="{785F5D48-26A6-4583-BEFD-B8A74C5B9A6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371600" rtl="0" eaLnBrk="1" latinLnBrk="0" hangingPunct="1">
      <a:defRPr sz="1200" kern="1200">
        <a:solidFill>
          <a:schemeClr val="tx1"/>
        </a:solidFill>
        <a:latin typeface="+mn-lt"/>
        <a:ea typeface="+mn-ea"/>
        <a:cs typeface="+mn-cs"/>
      </a:defRPr>
    </a:lvl1pPr>
    <a:lvl2pPr marL="685800" algn="l" defTabSz="1371600" rtl="0" eaLnBrk="1" latinLnBrk="0" hangingPunct="1">
      <a:defRPr sz="1200" kern="1200">
        <a:solidFill>
          <a:schemeClr val="tx1"/>
        </a:solidFill>
        <a:latin typeface="+mn-lt"/>
        <a:ea typeface="+mn-ea"/>
        <a:cs typeface="+mn-cs"/>
      </a:defRPr>
    </a:lvl2pPr>
    <a:lvl3pPr marL="1371600" algn="l" defTabSz="1371600" rtl="0" eaLnBrk="1" latinLnBrk="0" hangingPunct="1">
      <a:defRPr sz="1200" kern="1200">
        <a:solidFill>
          <a:schemeClr val="tx1"/>
        </a:solidFill>
        <a:latin typeface="+mn-lt"/>
        <a:ea typeface="+mn-ea"/>
        <a:cs typeface="+mn-cs"/>
      </a:defRPr>
    </a:lvl3pPr>
    <a:lvl4pPr marL="2057400" algn="l" defTabSz="1371600" rtl="0" eaLnBrk="1" latinLnBrk="0" hangingPunct="1">
      <a:defRPr sz="1200" kern="1200">
        <a:solidFill>
          <a:schemeClr val="tx1"/>
        </a:solidFill>
        <a:latin typeface="+mn-lt"/>
        <a:ea typeface="+mn-ea"/>
        <a:cs typeface="+mn-cs"/>
      </a:defRPr>
    </a:lvl4pPr>
    <a:lvl5pPr marL="2743200" algn="l" defTabSz="1371600" rtl="0" eaLnBrk="1" latinLnBrk="0" hangingPunct="1">
      <a:defRPr sz="12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Colossians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https://www.bibleplaces.com/colossians/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Christian Locatell,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Colossians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view of the mound of Colossae illustrates its situation on</a:t>
            </a:r>
            <a:r>
              <a:rPr lang="en-US" sz="1200" baseline="0" dirty="0"/>
              <a:t> the valley floor, not far from the mountain range to the south.</a:t>
            </a:r>
            <a:endParaRPr lang="en-US" sz="1200" dirty="0"/>
          </a:p>
          <a:p>
            <a:endParaRPr lang="en-US" sz="1200" dirty="0"/>
          </a:p>
          <a:p>
            <a:r>
              <a:rPr lang="en-US" sz="1200" dirty="0"/>
              <a:t>tb010301501</a:t>
            </a:r>
            <a:endParaRPr lang="en-US" dirty="0"/>
          </a:p>
        </p:txBody>
      </p:sp>
    </p:spTree>
    <p:extLst>
      <p:ext uri="{BB962C8B-B14F-4D97-AF65-F5344CB8AC3E}">
        <p14:creationId xmlns:p14="http://schemas.microsoft.com/office/powerpoint/2010/main" val="1239622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t>
            </a:r>
            <a:r>
              <a:rPr lang="en-US" i="1" dirty="0" err="1"/>
              <a:t>Fasti</a:t>
            </a:r>
            <a:r>
              <a:rPr lang="en-US" i="1" dirty="0"/>
              <a:t> </a:t>
            </a:r>
            <a:r>
              <a:rPr lang="en-US" i="1" dirty="0" err="1"/>
              <a:t>Traimphales</a:t>
            </a:r>
            <a:r>
              <a:rPr lang="en-US" i="1" dirty="0"/>
              <a:t> </a:t>
            </a:r>
            <a:r>
              <a:rPr lang="en-US" dirty="0"/>
              <a:t>is a list of</a:t>
            </a:r>
            <a:r>
              <a:rPr lang="en-US" baseline="0" dirty="0"/>
              <a:t> some 200 triumphs held in Rome from the earliest times down to 18 BC</a:t>
            </a:r>
            <a:r>
              <a:rPr lang="en-US" dirty="0"/>
              <a:t>. It begins with the legendary triumphs</a:t>
            </a:r>
            <a:r>
              <a:rPr lang="en-US" baseline="0" dirty="0"/>
              <a:t> of Romulus, the founder of Rome, and ends with the triumph of </a:t>
            </a:r>
            <a:r>
              <a:rPr lang="en-US" b="0" dirty="0"/>
              <a:t>Lucius Cornelius </a:t>
            </a:r>
            <a:r>
              <a:rPr lang="en-US" b="0" dirty="0" err="1"/>
              <a:t>Balbus</a:t>
            </a:r>
            <a:r>
              <a:rPr lang="en-US" b="0" dirty="0"/>
              <a:t> in 19 BC. </a:t>
            </a:r>
            <a:r>
              <a:rPr lang="en-US" baseline="0" dirty="0"/>
              <a:t>The formula typically records the full name of the honoree, their title, and the date. The records were engraved in marble and set up in the forum in Rome during the reign of Augustus. </a:t>
            </a:r>
            <a:r>
              <a:rPr lang="en-US" b="0" dirty="0"/>
              <a:t>It is quite possible that Paul saw this monument</a:t>
            </a:r>
            <a:r>
              <a:rPr lang="en-US" b="0" baseline="0" dirty="0"/>
              <a:t> at some point while he was in Rome. </a:t>
            </a:r>
            <a:r>
              <a:rPr lang="en-US" dirty="0"/>
              <a:t>This image comes from Rossignol Benoît and is licensed under CC-BY-SA-3.0, via Wikimedia Commons: https://commons.wikimedia.org/wiki/File:CILI(2)p47fgtXXFastitriumphales.jpg.</a:t>
            </a:r>
            <a:endParaRPr lang="en-US" b="0" dirty="0"/>
          </a:p>
          <a:p>
            <a:endParaRPr lang="en-US" dirty="0"/>
          </a:p>
          <a:p>
            <a:r>
              <a:rPr lang="en-US" dirty="0"/>
              <a:t>wiki1028201111071197h</a:t>
            </a:r>
          </a:p>
        </p:txBody>
      </p:sp>
      <p:sp>
        <p:nvSpPr>
          <p:cNvPr id="4" name="Slide Number Placeholder 3"/>
          <p:cNvSpPr>
            <a:spLocks noGrp="1"/>
          </p:cNvSpPr>
          <p:nvPr>
            <p:ph type="sldNum" sz="quarter" idx="5"/>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18500379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cameo is a few centuries later than the time of Paul but it is a particularly fine illustration of the long-lasting tradition of the victorious general parading in his triumph in a four-horse</a:t>
            </a:r>
            <a:r>
              <a:rPr lang="en-US" baseline="0" dirty="0"/>
              <a:t> chariot</a:t>
            </a:r>
            <a:r>
              <a:rPr lang="en-US" b="0" baseline="0" dirty="0"/>
              <a:t>. This chalcedony cameo was photographed at the Museo </a:t>
            </a:r>
            <a:r>
              <a:rPr lang="en-US" b="0" baseline="0" dirty="0" err="1"/>
              <a:t>Correr</a:t>
            </a:r>
            <a:r>
              <a:rPr lang="en-US" b="0" baseline="0" dirty="0"/>
              <a:t> in Venice. </a:t>
            </a:r>
            <a:r>
              <a:rPr lang="en-US" dirty="0"/>
              <a:t>This image comes from Vassil and is in the public domain, via Wikimedia Commons: https://commons.wikimedia.org/wiki/File:Cameo_Victorious_general_Museo_Correr_03032015.jpg.</a:t>
            </a:r>
          </a:p>
          <a:p>
            <a:endParaRPr lang="en-US" dirty="0"/>
          </a:p>
          <a:p>
            <a:r>
              <a:rPr lang="en-US" dirty="0"/>
              <a:t>wiki03032015125113h</a:t>
            </a:r>
          </a:p>
        </p:txBody>
      </p:sp>
      <p:sp>
        <p:nvSpPr>
          <p:cNvPr id="4" name="Slide Number Placeholder 3"/>
          <p:cNvSpPr>
            <a:spLocks noGrp="1"/>
          </p:cNvSpPr>
          <p:nvPr>
            <p:ph type="sldNum" sz="quarter" idx="5"/>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8581591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God</a:t>
            </a:r>
            <a:r>
              <a:rPr lang="en-US" baseline="0" dirty="0"/>
              <a:t> had made it clear to the apostle Peter that the ceremonial food laws were no longer in force (Acts 10). This was the fulfillment of what Jesus had said, that it is not what enters a man’s mouth that defiles him, but what comes out of the mouth (Matt 15:11). </a:t>
            </a:r>
            <a:r>
              <a:rPr lang="en-US" dirty="0"/>
              <a:t>This marble artifact was photographed at the San Antonio Museum of Art.</a:t>
            </a:r>
          </a:p>
          <a:p>
            <a:endParaRPr lang="en-US" dirty="0"/>
          </a:p>
          <a:p>
            <a:r>
              <a:rPr lang="en-US" dirty="0"/>
              <a:t>tb111716826h</a:t>
            </a:r>
          </a:p>
        </p:txBody>
      </p:sp>
    </p:spTree>
    <p:extLst>
      <p:ext uri="{BB962C8B-B14F-4D97-AF65-F5344CB8AC3E}">
        <p14:creationId xmlns:p14="http://schemas.microsoft.com/office/powerpoint/2010/main" val="28060610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An issue for the early church was the consumption of meat that had been offered to idols. The Jerusalem Council forbade it (Acts 21:25), and Paul was adamant that believers should not eat it if it caused someone else to stumble. At the same time, Paul acknowledged that the food itself was not objectionable and could be eaten in settings where it would not otherwise pose a problem (1 Cor 10:25-30; cf. Rom 14:14). The scene on this kylix fragment depicts a young man offering a leg of meat to a seated figure, an act that could be offensive under certain circumstances. This sherd was photographed at the Michael C. Carlos Museum at Emory University. A removable box has been added to this photo to avoid causing offense or surprise. </a:t>
            </a:r>
            <a:endParaRPr lang="en-US" dirty="0"/>
          </a:p>
          <a:p>
            <a:endParaRPr lang="en-US" dirty="0"/>
          </a:p>
          <a:p>
            <a:r>
              <a:rPr lang="en-US" dirty="0"/>
              <a:t>adr1511209501h</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9208942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Passover is one of the great feast days on the Jewish calendar. Paul argues that such</a:t>
            </a:r>
            <a:r>
              <a:rPr lang="en-US" sz="1200" baseline="0" dirty="0"/>
              <a:t> observances are mere shadows that point to the Messiah, and as such are no longer required to be observed.</a:t>
            </a:r>
            <a:endParaRPr lang="en-US" sz="1200" dirty="0"/>
          </a:p>
          <a:p>
            <a:endParaRPr lang="en-US" sz="1200" dirty="0"/>
          </a:p>
          <a:p>
            <a:r>
              <a:rPr lang="en-US" sz="1200" dirty="0"/>
              <a:t>tb042305355h</a:t>
            </a:r>
            <a:endParaRPr lang="en-US" dirty="0"/>
          </a:p>
        </p:txBody>
      </p:sp>
    </p:spTree>
    <p:extLst>
      <p:ext uri="{BB962C8B-B14F-4D97-AF65-F5344CB8AC3E}">
        <p14:creationId xmlns:p14="http://schemas.microsoft.com/office/powerpoint/2010/main" val="4832828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a:t>
            </a:r>
            <a:r>
              <a:rPr lang="en-US" baseline="0" dirty="0"/>
              <a:t> new moon is a very thin crescent that appears just above the setting sun. It marked the beginning of the month in the Jewish calendar. It was marked by a particular offering at the temple (</a:t>
            </a:r>
            <a:r>
              <a:rPr lang="en-US" baseline="0" dirty="0" err="1"/>
              <a:t>Num</a:t>
            </a:r>
            <a:r>
              <a:rPr lang="en-US" baseline="0" dirty="0"/>
              <a:t> 29:6; cf. Neh 10:33). </a:t>
            </a:r>
            <a:r>
              <a:rPr lang="en-US" dirty="0"/>
              <a:t>This image comes from </a:t>
            </a:r>
            <a:r>
              <a:rPr lang="en-US" dirty="0" err="1"/>
              <a:t>Vishalnagula</a:t>
            </a:r>
            <a:r>
              <a:rPr lang="en-US" dirty="0"/>
              <a:t> and is licensed under CC BY-SA 4.0, via Wikimedia Commons: https://commons.wikimedia.org/wiki/File:Crescent_moon_on_ramzan.jpg.</a:t>
            </a:r>
          </a:p>
          <a:p>
            <a:endParaRPr lang="en-US" dirty="0"/>
          </a:p>
          <a:p>
            <a:r>
              <a:rPr lang="en-US" dirty="0"/>
              <a:t>wiki06062016185126</a:t>
            </a:r>
          </a:p>
        </p:txBody>
      </p:sp>
    </p:spTree>
    <p:extLst>
      <p:ext uri="{BB962C8B-B14F-4D97-AF65-F5344CB8AC3E}">
        <p14:creationId xmlns:p14="http://schemas.microsoft.com/office/powerpoint/2010/main" val="14479051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In addition to feast days that occurred at the new moon each month (e.g., Ps 81:3), the feasts of Passover and Tabernacles fell on the full moon in the first and seventh months of the year. This photo of a full moon was taken near a rock formation known as Solomon’s Pillars at Timna Park in southern Israel. This area was heavily used in antiquity for producing copper due to the rocks being rich in copper ore.</a:t>
            </a:r>
          </a:p>
          <a:p>
            <a:endParaRPr lang="en-US" dirty="0"/>
          </a:p>
          <a:p>
            <a:r>
              <a:rPr lang="en-US" dirty="0"/>
              <a:t>cl022521916h</a:t>
            </a:r>
          </a:p>
        </p:txBody>
      </p:sp>
    </p:spTree>
    <p:extLst>
      <p:ext uri="{BB962C8B-B14F-4D97-AF65-F5344CB8AC3E}">
        <p14:creationId xmlns:p14="http://schemas.microsoft.com/office/powerpoint/2010/main" val="18310240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observance of the Sabbath originated</a:t>
            </a:r>
            <a:r>
              <a:rPr lang="en-US" baseline="0" dirty="0"/>
              <a:t> within Judaism and was marked by the blowing of a horn (Ps 81:3)</a:t>
            </a:r>
            <a:r>
              <a:rPr lang="en-US" dirty="0"/>
              <a:t>. The man in this photo is blowing the traditional shofar, an</a:t>
            </a:r>
            <a:r>
              <a:rPr lang="en-US" baseline="0" dirty="0"/>
              <a:t> instrument made from the horn of a sheep or goat. By Paul’s day, the Jewish observance of the Sabbath was highly regulated, a tradition that Paul characterizes as useless and unnecessary. This American Colony photo was taken </a:t>
            </a:r>
            <a:r>
              <a:rPr lang="en-US" dirty="0"/>
              <a:t>between 1934 and 1939.</a:t>
            </a:r>
          </a:p>
          <a:p>
            <a:endParaRPr lang="en-US" dirty="0"/>
          </a:p>
          <a:p>
            <a:r>
              <a:rPr lang="en-US" dirty="0"/>
              <a:t>mat19302</a:t>
            </a:r>
          </a:p>
        </p:txBody>
      </p:sp>
    </p:spTree>
    <p:extLst>
      <p:ext uri="{BB962C8B-B14F-4D97-AF65-F5344CB8AC3E}">
        <p14:creationId xmlns:p14="http://schemas.microsoft.com/office/powerpoint/2010/main" val="14479051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word “shadow” (Gk. </a:t>
            </a:r>
            <a:r>
              <a:rPr lang="en-US" i="1" dirty="0" err="1"/>
              <a:t>skia</a:t>
            </a:r>
            <a:r>
              <a:rPr lang="en-US" dirty="0"/>
              <a:t>, </a:t>
            </a:r>
            <a:r>
              <a:rPr lang="el-GR" sz="1200" b="0" i="0" u="none" strike="noStrike" kern="1200" baseline="0" dirty="0">
                <a:solidFill>
                  <a:schemeClr val="tx1"/>
                </a:solidFill>
                <a:latin typeface="+mn-lt"/>
                <a:ea typeface="+mn-ea"/>
                <a:cs typeface="+mn-cs"/>
              </a:rPr>
              <a:t>σκιά</a:t>
            </a:r>
            <a:r>
              <a:rPr lang="en-US" dirty="0"/>
              <a:t>) refers to the outline or shape of</a:t>
            </a:r>
            <a:r>
              <a:rPr lang="en-US" baseline="0" dirty="0"/>
              <a:t> a thing that is cast by an object as it blocks rays of light. Although it bears some resemblance to whatever is casting the shadow, the shadow itself has no substance. </a:t>
            </a:r>
            <a:r>
              <a:rPr lang="en-US" dirty="0"/>
              <a:t>This</a:t>
            </a:r>
            <a:r>
              <a:rPr lang="en-US" baseline="0" dirty="0"/>
              <a:t> photo of shadows on sand dunes illustrates the point that shadows have no substance of their own, but mimic what actually does have substance. In this case it is clear from the shadows that the photographer and his companions are atop camels, even though neither the people nor the beasts are visible in the photo. </a:t>
            </a:r>
            <a:r>
              <a:rPr lang="en-US" dirty="0"/>
              <a:t>This image comes from </a:t>
            </a:r>
            <a:r>
              <a:rPr lang="en-US" dirty="0" err="1"/>
              <a:t>mtsrs</a:t>
            </a:r>
            <a:r>
              <a:rPr lang="en-US" dirty="0"/>
              <a:t> and is licensed under CC BY 2.0, via Wikimedia Commons: https://commons.wikimedia.org/wiki/File:Sahara-shadows.jpg.</a:t>
            </a:r>
          </a:p>
          <a:p>
            <a:endParaRPr lang="en-US" dirty="0"/>
          </a:p>
          <a:p>
            <a:r>
              <a:rPr lang="en-US" dirty="0"/>
              <a:t>wiki01102001</a:t>
            </a:r>
          </a:p>
        </p:txBody>
      </p:sp>
    </p:spTree>
    <p:extLst>
      <p:ext uri="{BB962C8B-B14F-4D97-AF65-F5344CB8AC3E}">
        <p14:creationId xmlns:p14="http://schemas.microsoft.com/office/powerpoint/2010/main" val="19084186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It is possible that Paul’s audience would have been familiar with Plato’s “Allegory of the Cave.” In the allegory, people chained</a:t>
            </a:r>
            <a:r>
              <a:rPr lang="en-US" baseline="0" dirty="0"/>
              <a:t> in a cave with their backs to the cave mouth know of the outside world only by the shadows of various figures. When they break their bonds one day, they discover that reality is not what they had thought it was, although they had been able to perceive something of reality by means of the shadows. Paul uses something of a similar argument to suggest that rules about food and observation of special days on the calendar have no substance in and of themselves. Instead, it is the work done by Christ that has substance and meaning; it is eternal matters that should consume our thoughts and energy, not the “elementary principles of the world” (Col 2:20). </a:t>
            </a:r>
            <a:r>
              <a:rPr lang="en-US" dirty="0"/>
              <a:t>This bust of Plato is thought to be a Roman copy of a 4th century BC original.</a:t>
            </a:r>
            <a:r>
              <a:rPr lang="en-US" baseline="0" dirty="0"/>
              <a:t> It</a:t>
            </a:r>
            <a:r>
              <a:rPr lang="en-US" dirty="0"/>
              <a:t> was photographed at the Capitoline</a:t>
            </a:r>
            <a:r>
              <a:rPr lang="en-US" baseline="0" dirty="0"/>
              <a:t> Museums in Rome.</a:t>
            </a:r>
            <a:endParaRPr lang="en-US" dirty="0"/>
          </a:p>
          <a:p>
            <a:endParaRPr lang="en-US" dirty="0"/>
          </a:p>
          <a:p>
            <a:r>
              <a:rPr lang="en-US" dirty="0"/>
              <a:t>tb0514179853h</a:t>
            </a:r>
          </a:p>
        </p:txBody>
      </p:sp>
    </p:spTree>
    <p:extLst>
      <p:ext uri="{BB962C8B-B14F-4D97-AF65-F5344CB8AC3E}">
        <p14:creationId xmlns:p14="http://schemas.microsoft.com/office/powerpoint/2010/main" val="1908418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Laodicea was a nearby city, located only 9 miles (14.5 km) to the west of Colossae. Apparently Paul was concerned</a:t>
            </a:r>
            <a:r>
              <a:rPr lang="en-US" sz="1200" baseline="0" dirty="0"/>
              <a:t> that the churches in both cities faced some of the same dangers. Significant remains of the Roman period are visible at Laodicea.</a:t>
            </a:r>
            <a:endParaRPr lang="en-US" sz="1200" dirty="0"/>
          </a:p>
          <a:p>
            <a:endParaRPr lang="en-US" sz="1200" dirty="0"/>
          </a:p>
          <a:p>
            <a:r>
              <a:rPr lang="en-US" sz="1200" dirty="0"/>
              <a:t>tb010117317</a:t>
            </a:r>
            <a:endParaRPr lang="en-US" dirty="0"/>
          </a:p>
        </p:txBody>
      </p:sp>
    </p:spTree>
    <p:extLst>
      <p:ext uri="{BB962C8B-B14F-4D97-AF65-F5344CB8AC3E}">
        <p14:creationId xmlns:p14="http://schemas.microsoft.com/office/powerpoint/2010/main" val="25863505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baseline="0" dirty="0"/>
              <a:t>The author of Hebrews used this same word “shadow” to describe the tabernacle and the priestly activities associated with it, arguing that they are merely a shadow of the heavenly reality (</a:t>
            </a:r>
            <a:r>
              <a:rPr lang="en-US" baseline="0" dirty="0" err="1"/>
              <a:t>Heb</a:t>
            </a:r>
            <a:r>
              <a:rPr lang="en-US" baseline="0" dirty="0"/>
              <a:t> 8:5). This photo shows a model of the temple in Jerusalem as it looked in Paul’s day. Although it was the center of Jewish worship, Paul considered it to point to something greater.</a:t>
            </a:r>
          </a:p>
          <a:p>
            <a:endParaRPr lang="en-US" dirty="0"/>
          </a:p>
          <a:p>
            <a:r>
              <a:rPr lang="en-US" dirty="0"/>
              <a:t>tb060316625</a:t>
            </a:r>
          </a:p>
        </p:txBody>
      </p:sp>
    </p:spTree>
    <p:extLst>
      <p:ext uri="{BB962C8B-B14F-4D97-AF65-F5344CB8AC3E}">
        <p14:creationId xmlns:p14="http://schemas.microsoft.com/office/powerpoint/2010/main" val="2192320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Many aspects</a:t>
            </a:r>
            <a:r>
              <a:rPr lang="en-US" sz="1200" baseline="0" dirty="0"/>
              <a:t> of the Mosaic Law were mere shadows, signs of what was to come. </a:t>
            </a:r>
            <a:r>
              <a:rPr lang="en-US" sz="1200" dirty="0"/>
              <a:t>Paul says that these aspects of the Law prefigured Christ, just like the blood of the Passover lamb being smeared on the doorposts prefigured Christ’s obedient sacrifice as the Passover Lamb of believers (1 Cor 5:7).</a:t>
            </a:r>
          </a:p>
          <a:p>
            <a:endParaRPr lang="en-US" sz="1200" dirty="0"/>
          </a:p>
          <a:p>
            <a:r>
              <a:rPr lang="en-US" sz="1200" dirty="0"/>
              <a:t>tb041106866</a:t>
            </a:r>
            <a:endParaRPr lang="en-US" dirty="0"/>
          </a:p>
        </p:txBody>
      </p:sp>
    </p:spTree>
    <p:extLst>
      <p:ext uri="{BB962C8B-B14F-4D97-AF65-F5344CB8AC3E}">
        <p14:creationId xmlns:p14="http://schemas.microsoft.com/office/powerpoint/2010/main" val="38532708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Greek word “rob” (Gk. </a:t>
            </a:r>
            <a:r>
              <a:rPr lang="en-US" i="1" dirty="0" err="1"/>
              <a:t>katabrabeuō</a:t>
            </a:r>
            <a:r>
              <a:rPr lang="en-US" dirty="0"/>
              <a:t>, </a:t>
            </a:r>
            <a:r>
              <a:rPr lang="el-GR" sz="1200" b="0" i="0" u="none" strike="noStrike" kern="1200" baseline="0" dirty="0">
                <a:solidFill>
                  <a:schemeClr val="tx1"/>
                </a:solidFill>
                <a:latin typeface="+mn-lt"/>
                <a:ea typeface="+mn-ea"/>
                <a:cs typeface="+mn-cs"/>
              </a:rPr>
              <a:t>καταβραβεύω</a:t>
            </a:r>
            <a:r>
              <a:rPr lang="en-US" dirty="0"/>
              <a:t>) used here is not related to theft; rather, it refers to an umpire taking the prize of victory away from a contestant through disqualification. It comes from </a:t>
            </a:r>
            <a:r>
              <a:rPr lang="en-US" i="1" dirty="0" err="1"/>
              <a:t>brabeus</a:t>
            </a:r>
            <a:r>
              <a:rPr lang="en-US" dirty="0"/>
              <a:t> (Gk. </a:t>
            </a:r>
            <a:r>
              <a:rPr lang="el-GR" sz="1200" b="0" i="0" u="none" strike="noStrike" kern="1200" baseline="0" dirty="0">
                <a:solidFill>
                  <a:schemeClr val="tx1"/>
                </a:solidFill>
                <a:latin typeface="+mn-lt"/>
                <a:ea typeface="+mn-ea"/>
                <a:cs typeface="+mn-cs"/>
              </a:rPr>
              <a:t>βραβεύς</a:t>
            </a:r>
            <a:r>
              <a:rPr lang="en-US" sz="1200" b="0" i="0" u="none" strike="noStrike" kern="1200" baseline="0" dirty="0">
                <a:solidFill>
                  <a:schemeClr val="tx1"/>
                </a:solidFill>
                <a:latin typeface="+mn-lt"/>
                <a:ea typeface="+mn-ea"/>
                <a:cs typeface="+mn-cs"/>
              </a:rPr>
              <a:t>), an</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arbitrator or umpire. Thus Paul seems to be warning against committing a foul or becoming disqualified through error, as opposed to vigilance against some kind of theft. </a:t>
            </a:r>
            <a:r>
              <a:rPr lang="en-US" dirty="0"/>
              <a:t>The two</a:t>
            </a:r>
            <a:r>
              <a:rPr lang="en-US" baseline="0" dirty="0"/>
              <a:t> fighters shown here are engaged in a brutal kind of fighting known as </a:t>
            </a:r>
            <a:r>
              <a:rPr lang="en-US" i="1" baseline="0" dirty="0"/>
              <a:t>pankration</a:t>
            </a:r>
            <a:r>
              <a:rPr lang="en-US" baseline="0" dirty="0"/>
              <a:t>. A mixture of wrestling and boxing, the sport had very few rules. </a:t>
            </a:r>
            <a:r>
              <a:rPr lang="en-US" dirty="0"/>
              <a:t>The only things not acceptable were biting, striking the groin, and gouging out the opponent's eyes.</a:t>
            </a:r>
            <a:r>
              <a:rPr lang="en-US" baseline="0" dirty="0"/>
              <a:t> In this scene </a:t>
            </a:r>
            <a:r>
              <a:rPr lang="en-US" dirty="0"/>
              <a:t>the fighter on the right tries to gouge his opponent's eye; the umpire is about to strike him for this foul. This vase was photographed at the British Museum. </a:t>
            </a:r>
            <a:r>
              <a:rPr lang="en-US" sz="1200" kern="1200" dirty="0">
                <a:solidFill>
                  <a:schemeClr val="tx1"/>
                </a:solidFill>
                <a:effectLst/>
                <a:latin typeface="+mn-lt"/>
                <a:ea typeface="+mn-ea"/>
                <a:cs typeface="+mn-cs"/>
              </a:rPr>
              <a:t>This image comes from Marie-Lan Nguyen and is in the public domain, via Wikimedia Commons: </a:t>
            </a:r>
            <a:r>
              <a:rPr lang="en-US" dirty="0"/>
              <a:t>https://commons.wikimedia.org/wiki/File:Foul_pankration_at_Kylix_by_the_Foundry_Painter_BM_VaseE78.jpg. Removable boxes have been added to avoid causing surprise or offense.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wiki0821200710102105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10933539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man on the right in this photo is the judge.</a:t>
            </a:r>
            <a:r>
              <a:rPr lang="en-US" baseline="0" dirty="0"/>
              <a:t> In his right hand, he holds a rod known as a </a:t>
            </a:r>
            <a:r>
              <a:rPr lang="en-US" i="1" baseline="0" dirty="0" err="1"/>
              <a:t>rhabdos</a:t>
            </a:r>
            <a:r>
              <a:rPr lang="en-US" baseline="0" dirty="0"/>
              <a:t> (cf. 1 </a:t>
            </a:r>
            <a:r>
              <a:rPr lang="en-US" baseline="0" dirty="0" err="1"/>
              <a:t>Cor</a:t>
            </a:r>
            <a:r>
              <a:rPr lang="en-US" baseline="0" dirty="0"/>
              <a:t> 4:21; Rev 2:27), and in his left hand he holds a wreath to crown the victor. Paul elsewhere refers to Jesus as the “righteous Judge” who will award the crown of righteousness (2 Tim 4:8). In light of this, Paul warns the Colossians not to act in a way that might disqualify them. </a:t>
            </a:r>
            <a:r>
              <a:rPr lang="en-US" dirty="0"/>
              <a:t>This amphora was photographed at the British</a:t>
            </a:r>
            <a:r>
              <a:rPr lang="en-US" baseline="0" dirty="0"/>
              <a:t> Museum.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cl071219002</a:t>
            </a:r>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35547674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marble relief fragment was photographed at the Metropolitan Museum of Art in New York City. </a:t>
            </a:r>
            <a:r>
              <a:rPr lang="en-US" noProof="0" dirty="0"/>
              <a:t>The museum provides this description: “</a:t>
            </a:r>
            <a:r>
              <a:rPr lang="en-US" sz="1200" b="0" i="0" kern="1200" dirty="0">
                <a:solidFill>
                  <a:schemeClr val="tx1"/>
                </a:solidFill>
                <a:effectLst/>
                <a:latin typeface="+mn-lt"/>
                <a:ea typeface="+mn-ea"/>
                <a:cs typeface="+mn-cs"/>
              </a:rPr>
              <a:t>On this dedicatory relief are representations of the standard prizes awarded at four venues in Greece: an amphora of olive oil from the Panathenaic games at Athens, a shield from the games at Argos, and two wreaths (of pine and celery) from the prestigious Panhellenic games at Isthmia and Nemea respectively. Such games, which were very much part of the Greek tradition, flourished in Roman times. Many cities continued to host them, and individuals—the winner from </a:t>
            </a:r>
            <a:r>
              <a:rPr lang="en-US" sz="1200" b="0" i="0" kern="1200" dirty="0" err="1">
                <a:solidFill>
                  <a:schemeClr val="tx1"/>
                </a:solidFill>
                <a:effectLst/>
                <a:latin typeface="+mn-lt"/>
                <a:ea typeface="+mn-ea"/>
                <a:cs typeface="+mn-cs"/>
              </a:rPr>
              <a:t>Rhamnous</a:t>
            </a:r>
            <a:r>
              <a:rPr lang="en-US" sz="1200" b="0" i="0" kern="1200" dirty="0">
                <a:solidFill>
                  <a:schemeClr val="tx1"/>
                </a:solidFill>
                <a:effectLst/>
                <a:latin typeface="+mn-lt"/>
                <a:ea typeface="+mn-ea"/>
                <a:cs typeface="+mn-cs"/>
              </a:rPr>
              <a:t> who commissioned this relief, for example—gained much fame and fortune from their victories.” This image comes from The Metropolitan Museum of Art and is in the public domain. Source: https://www.metmuseum.org/art/collection/search/255013.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met255013h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40597128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variety of prizes were awarded for athletic victory. The fresco pictured above depicts (from left to right) a palm of victory, a metal pitcher, and silver bucket as prizes for winning an athletic competition. This was photographed at the Naples Archaeological Museum.</a:t>
            </a:r>
          </a:p>
          <a:p>
            <a:endParaRPr lang="en-US" dirty="0"/>
          </a:p>
          <a:p>
            <a:r>
              <a:rPr lang="en-US" dirty="0"/>
              <a:t>tb0515170154c</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182840969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Winners would often receive a laurel wreath as a token of their victory in an event. This certainly stood behind the metaphor here in Paul’s mind (cf. Phil 4:1; 1 </a:t>
            </a:r>
            <a:r>
              <a:rPr lang="en-US" dirty="0" err="1"/>
              <a:t>Thess</a:t>
            </a:r>
            <a:r>
              <a:rPr lang="en-US" dirty="0"/>
              <a:t> 2:19; 2 Tim 2:5; 4:8). Also see the slides on Philippians 4:1. The bust above depicts a victorious boxer wearing a wreath made of olive leaves. This bust was photographed at the National Archaeological Museum in Athens.</a:t>
            </a:r>
          </a:p>
          <a:p>
            <a:endParaRPr lang="en-US" dirty="0"/>
          </a:p>
          <a:p>
            <a:r>
              <a:rPr lang="en-US" dirty="0"/>
              <a:t>tb030806074c</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32206462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golden wreath pictured here illustrates one of the more lavish prizes endowed upon victorious athletes in antiquity. According to the museum description, ”Wreaths like this one formed to resemble flowers and leaves were used to crown athletic victors throughout the ancient Greek world. The Egyptian-born Greek writer </a:t>
            </a:r>
            <a:r>
              <a:rPr lang="en-US" dirty="0" err="1"/>
              <a:t>Athenaeus</a:t>
            </a:r>
            <a:r>
              <a:rPr lang="en-US" dirty="0"/>
              <a:t> of </a:t>
            </a:r>
            <a:r>
              <a:rPr lang="en-US" dirty="0" err="1"/>
              <a:t>Nitocris</a:t>
            </a:r>
            <a:r>
              <a:rPr lang="en-US" dirty="0"/>
              <a:t> (circa late second century to third century C.E.) tells of guests wearing gold wreaths on their heads at lavish dinner parties in Alexandria, the Egyptian capital of this period. This wreath is one of four preserved from the ancient world in modern museum collections.” This was photographed at the Brooklyn Museum in New York City. See the next slide for a close-up.</a:t>
            </a:r>
          </a:p>
          <a:p>
            <a:endParaRPr lang="en-US" dirty="0"/>
          </a:p>
          <a:p>
            <a:r>
              <a:rPr lang="en-US" dirty="0"/>
              <a:t>adr1606021893h</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2448645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artifact was photographed at the Brooklyn Museum in New York City. </a:t>
            </a:r>
          </a:p>
          <a:p>
            <a:endParaRPr lang="en-US" dirty="0"/>
          </a:p>
          <a:p>
            <a:r>
              <a:rPr lang="en-US" dirty="0"/>
              <a:t>adr1606021886</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31271843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expression translated “asceticism” (Gk. </a:t>
            </a:r>
            <a:r>
              <a:rPr lang="en-US" i="1" dirty="0" err="1"/>
              <a:t>tapeinophrosunē</a:t>
            </a:r>
            <a:r>
              <a:rPr lang="en-US" dirty="0"/>
              <a:t>, </a:t>
            </a:r>
            <a:r>
              <a:rPr lang="el-GR" sz="1200" b="0" i="0" u="none" strike="noStrike" kern="1200" baseline="0" dirty="0">
                <a:solidFill>
                  <a:schemeClr val="tx1"/>
                </a:solidFill>
                <a:latin typeface="+mn-lt"/>
                <a:ea typeface="+mn-ea"/>
                <a:cs typeface="+mn-cs"/>
              </a:rPr>
              <a:t>ταπεινοφροσύνη</a:t>
            </a:r>
            <a:r>
              <a:rPr lang="en-US" dirty="0"/>
              <a:t>) here refers to humility, but in a pejorative</a:t>
            </a:r>
            <a:r>
              <a:rPr lang="en-US" baseline="0" dirty="0"/>
              <a:t> sense. Compare the use of the word at the end of the chapter (Col 2:23), where the context indicates it is a false humility that has only the appearance of wisdom. St. John of </a:t>
            </a:r>
            <a:r>
              <a:rPr lang="en-US" baseline="0" dirty="0" err="1"/>
              <a:t>Asyiut</a:t>
            </a:r>
            <a:r>
              <a:rPr lang="en-US" baseline="0" dirty="0"/>
              <a:t>, also known as John the Hermit, is a good example of such asceticism. He began life as a hermit around the age of twenty-five. At about age 40, he moved to the site shown here, near </a:t>
            </a:r>
            <a:r>
              <a:rPr lang="en-US" baseline="0" dirty="0" err="1"/>
              <a:t>Nycopolis</a:t>
            </a:r>
            <a:r>
              <a:rPr lang="en-US" baseline="0" dirty="0"/>
              <a:t>, Egypt, and walled himself in to a residence in the rock with only three small cells. He was fed by outsiders who brought food twice a week, but he otherwise avoided all human contact for the last fifty years of his life. </a:t>
            </a:r>
            <a:endParaRPr lang="en-US" dirty="0"/>
          </a:p>
          <a:p>
            <a:endParaRPr lang="en-US" dirty="0"/>
          </a:p>
          <a:p>
            <a:r>
              <a:rPr lang="en-US" dirty="0"/>
              <a:t>adr1603237019h</a:t>
            </a:r>
          </a:p>
        </p:txBody>
      </p:sp>
      <p:sp>
        <p:nvSpPr>
          <p:cNvPr id="4" name="Slide Number Placeholder 3"/>
          <p:cNvSpPr>
            <a:spLocks noGrp="1"/>
          </p:cNvSpPr>
          <p:nvPr>
            <p:ph type="sldNum" sz="quarter" idx="5"/>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1661378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Excavations at Laodicea are ongoing and have produced significant remains from the Roman period.</a:t>
            </a:r>
            <a:r>
              <a:rPr lang="en-US" baseline="0" dirty="0"/>
              <a:t> This colonnaded street appears to have been destroyed by an earthquake, as all the columns lie at nearly the same angle.</a:t>
            </a:r>
            <a:endParaRPr lang="en-US" dirty="0"/>
          </a:p>
          <a:p>
            <a:endParaRPr lang="en-US" dirty="0"/>
          </a:p>
          <a:p>
            <a:r>
              <a:rPr lang="en-US" dirty="0"/>
              <a:t>shs031215709</a:t>
            </a:r>
          </a:p>
        </p:txBody>
      </p:sp>
    </p:spTree>
    <p:extLst>
      <p:ext uri="{BB962C8B-B14F-4D97-AF65-F5344CB8AC3E}">
        <p14:creationId xmlns:p14="http://schemas.microsoft.com/office/powerpoint/2010/main" val="15277455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Many syncretistic Jewish texts have been found which illustrate the practice of revering and praying to angels and entreating them through magic spells for protection or healing. Only two angels are mentioned by name in Scripture, Michael (Dan 10:13, Rev 12:7) and Gabriel (Dan 8:16, Luke 1:19). Many more are named in apocryphal texts (e.g., Enoch mentions </a:t>
            </a:r>
            <a:r>
              <a:rPr lang="en-US" sz="1200" kern="1200" dirty="0" err="1">
                <a:solidFill>
                  <a:schemeClr val="tx1"/>
                </a:solidFill>
                <a:effectLst/>
                <a:latin typeface="+mn-lt"/>
                <a:ea typeface="+mn-ea"/>
                <a:cs typeface="+mn-cs"/>
              </a:rPr>
              <a:t>Raguel</a:t>
            </a:r>
            <a:r>
              <a:rPr lang="en-US" sz="1200" kern="1200" dirty="0">
                <a:solidFill>
                  <a:schemeClr val="tx1"/>
                </a:solidFill>
                <a:effectLst/>
                <a:latin typeface="+mn-lt"/>
                <a:ea typeface="+mn-ea"/>
                <a:cs typeface="+mn-cs"/>
              </a:rPr>
              <a:t>, Raphael, </a:t>
            </a:r>
            <a:r>
              <a:rPr lang="en-US" sz="1200" kern="1200" dirty="0" err="1">
                <a:solidFill>
                  <a:schemeClr val="tx1"/>
                </a:solidFill>
                <a:effectLst/>
                <a:latin typeface="+mn-lt"/>
                <a:ea typeface="+mn-ea"/>
                <a:cs typeface="+mn-cs"/>
              </a:rPr>
              <a:t>Remiel</a:t>
            </a:r>
            <a:r>
              <a:rPr lang="en-US" sz="1200" kern="1200" dirty="0">
                <a:solidFill>
                  <a:schemeClr val="tx1"/>
                </a:solidFill>
                <a:effectLst/>
                <a:latin typeface="+mn-lt"/>
                <a:ea typeface="+mn-ea"/>
                <a:cs typeface="+mn-cs"/>
              </a:rPr>
              <a:t>, Uriel, </a:t>
            </a:r>
            <a:r>
              <a:rPr lang="en-US" sz="1200" kern="1200" dirty="0" err="1">
                <a:solidFill>
                  <a:schemeClr val="tx1"/>
                </a:solidFill>
                <a:effectLst/>
                <a:latin typeface="+mn-lt"/>
                <a:ea typeface="+mn-ea"/>
                <a:cs typeface="+mn-cs"/>
              </a:rPr>
              <a:t>Zerachiel</a:t>
            </a:r>
            <a:r>
              <a:rPr lang="en-US" sz="1200" kern="1200" dirty="0">
                <a:solidFill>
                  <a:schemeClr val="tx1"/>
                </a:solidFill>
                <a:effectLst/>
                <a:latin typeface="+mn-lt"/>
                <a:ea typeface="+mn-ea"/>
                <a:cs typeface="+mn-cs"/>
              </a:rPr>
              <a:t>, etc.),</a:t>
            </a:r>
            <a:r>
              <a:rPr lang="en-US" sz="1200" kern="1200" baseline="0" dirty="0">
                <a:solidFill>
                  <a:schemeClr val="tx1"/>
                </a:solidFill>
                <a:effectLst/>
                <a:latin typeface="+mn-lt"/>
                <a:ea typeface="+mn-ea"/>
                <a:cs typeface="+mn-cs"/>
              </a:rPr>
              <a:t> but Paul warns against such speculation and the revering of such beings. The papyrus shown here includes an appeal to numerous angelic beings for help in healing.</a:t>
            </a:r>
            <a:endParaRPr lang="en-US" noProof="0" dirty="0"/>
          </a:p>
          <a:p>
            <a:endParaRPr lang="en-US" noProof="0" dirty="0"/>
          </a:p>
          <a:p>
            <a:r>
              <a:rPr lang="en-US" noProof="0" dirty="0"/>
              <a:t> The University of Michigan Advanced Papyrological Information System website describes the text of this papyrus as follows: “</a:t>
            </a:r>
            <a:r>
              <a:rPr lang="en-US" sz="1200" b="0" i="0" kern="1200" dirty="0">
                <a:solidFill>
                  <a:schemeClr val="tx1"/>
                </a:solidFill>
                <a:effectLst/>
                <a:latin typeface="+mn-lt"/>
                <a:ea typeface="+mn-ea"/>
                <a:cs typeface="+mn-cs"/>
              </a:rPr>
              <a:t>Talisman invoking the Hebrew deity, seven archangels and two personified magical words, beseeching them all to cure a certain </a:t>
            </a:r>
            <a:r>
              <a:rPr lang="en-US" sz="1200" b="0" i="0" kern="1200" dirty="0" err="1">
                <a:solidFill>
                  <a:schemeClr val="tx1"/>
                </a:solidFill>
                <a:effectLst/>
                <a:latin typeface="+mn-lt"/>
                <a:ea typeface="+mn-ea"/>
                <a:cs typeface="+mn-cs"/>
              </a:rPr>
              <a:t>Sarapion</a:t>
            </a:r>
            <a:r>
              <a:rPr lang="en-US" sz="1200" b="0" i="0" kern="1200" dirty="0">
                <a:solidFill>
                  <a:schemeClr val="tx1"/>
                </a:solidFill>
                <a:effectLst/>
                <a:latin typeface="+mn-lt"/>
                <a:ea typeface="+mn-ea"/>
                <a:cs typeface="+mn-cs"/>
              </a:rPr>
              <a:t> of fevers of all kinds; there are possible Gnostic influence[s].” The website offers the following translation: “</a:t>
            </a:r>
            <a:r>
              <a:rPr lang="en-US" sz="1200" b="0" i="0" kern="1200" dirty="0" err="1">
                <a:solidFill>
                  <a:schemeClr val="tx1"/>
                </a:solidFill>
                <a:effectLst/>
                <a:latin typeface="+mn-lt"/>
                <a:ea typeface="+mn-ea"/>
                <a:cs typeface="+mn-cs"/>
              </a:rPr>
              <a:t>Iao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Sabaoth</a:t>
            </a:r>
            <a:r>
              <a:rPr lang="en-US" sz="1200" b="0" i="0" kern="1200" dirty="0">
                <a:solidFill>
                  <a:schemeClr val="tx1"/>
                </a:solidFill>
                <a:effectLst/>
                <a:latin typeface="+mn-lt"/>
                <a:ea typeface="+mn-ea"/>
                <a:cs typeface="+mn-cs"/>
              </a:rPr>
              <a:t>, Adonai! I beseech </a:t>
            </a:r>
            <a:r>
              <a:rPr lang="en-US" sz="1200" b="0" i="0" kern="1200" dirty="0" err="1">
                <a:solidFill>
                  <a:schemeClr val="tx1"/>
                </a:solidFill>
                <a:effectLst/>
                <a:latin typeface="+mn-lt"/>
                <a:ea typeface="+mn-ea"/>
                <a:cs typeface="+mn-cs"/>
              </a:rPr>
              <a:t>Anatiel</a:t>
            </a:r>
            <a:r>
              <a:rPr lang="en-US" sz="1200" b="0" i="0" kern="1200" dirty="0">
                <a:solidFill>
                  <a:schemeClr val="tx1"/>
                </a:solidFill>
                <a:effectLst/>
                <a:latin typeface="+mn-lt"/>
                <a:ea typeface="+mn-ea"/>
                <a:cs typeface="+mn-cs"/>
              </a:rPr>
              <a:t>, Raphael, Gabriel, </a:t>
            </a:r>
            <a:r>
              <a:rPr lang="en-US" sz="1200" b="0" i="0" kern="1200" dirty="0" err="1">
                <a:solidFill>
                  <a:schemeClr val="tx1"/>
                </a:solidFill>
                <a:effectLst/>
                <a:latin typeface="+mn-lt"/>
                <a:ea typeface="+mn-ea"/>
                <a:cs typeface="+mn-cs"/>
              </a:rPr>
              <a:t>Suriel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Azariel</a:t>
            </a:r>
            <a:r>
              <a:rPr lang="en-US" sz="1200" b="0" i="0" kern="1200" dirty="0">
                <a:solidFill>
                  <a:schemeClr val="tx1"/>
                </a:solidFill>
                <a:effectLst/>
                <a:latin typeface="+mn-lt"/>
                <a:ea typeface="+mn-ea"/>
                <a:cs typeface="+mn-cs"/>
              </a:rPr>
              <a:t>, Uriel, . . . </a:t>
            </a:r>
            <a:r>
              <a:rPr lang="en-US" sz="1200" b="0" i="0" kern="1200" dirty="0" err="1">
                <a:solidFill>
                  <a:schemeClr val="tx1"/>
                </a:solidFill>
                <a:effectLst/>
                <a:latin typeface="+mn-lt"/>
                <a:ea typeface="+mn-ea"/>
                <a:cs typeface="+mn-cs"/>
              </a:rPr>
              <a:t>aubrael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Ablanathanalba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Sesengembarpharanges</a:t>
            </a:r>
            <a:r>
              <a:rPr lang="en-US" sz="1200" b="0" i="0" kern="1200" dirty="0">
                <a:solidFill>
                  <a:schemeClr val="tx1"/>
                </a:solidFill>
                <a:effectLst/>
                <a:latin typeface="+mn-lt"/>
                <a:ea typeface="+mn-ea"/>
                <a:cs typeface="+mn-cs"/>
              </a:rPr>
              <a:t>. These are the Potentates of God and (the) Powers of the cure. Cure </a:t>
            </a:r>
            <a:r>
              <a:rPr lang="en-US" sz="1200" b="0" i="0" kern="1200" dirty="0" err="1">
                <a:solidFill>
                  <a:schemeClr val="tx1"/>
                </a:solidFill>
                <a:effectLst/>
                <a:latin typeface="+mn-lt"/>
                <a:ea typeface="+mn-ea"/>
                <a:cs typeface="+mn-cs"/>
              </a:rPr>
              <a:t>Sarapion</a:t>
            </a:r>
            <a:r>
              <a:rPr lang="en-US" sz="1200" b="0" i="0" kern="1200" dirty="0">
                <a:solidFill>
                  <a:schemeClr val="tx1"/>
                </a:solidFill>
                <a:effectLst/>
                <a:latin typeface="+mn-lt"/>
                <a:ea typeface="+mn-ea"/>
                <a:cs typeface="+mn-cs"/>
              </a:rPr>
              <a:t>, whom </a:t>
            </a:r>
            <a:r>
              <a:rPr lang="en-US" sz="1200" b="0" i="0" kern="1200" dirty="0" err="1">
                <a:solidFill>
                  <a:schemeClr val="tx1"/>
                </a:solidFill>
                <a:effectLst/>
                <a:latin typeface="+mn-lt"/>
                <a:ea typeface="+mn-ea"/>
                <a:cs typeface="+mn-cs"/>
              </a:rPr>
              <a:t>Allous</a:t>
            </a:r>
            <a:r>
              <a:rPr lang="en-US" sz="1200" b="0" i="0" kern="1200" dirty="0">
                <a:solidFill>
                  <a:schemeClr val="tx1"/>
                </a:solidFill>
                <a:effectLst/>
                <a:latin typeface="+mn-lt"/>
                <a:ea typeface="+mn-ea"/>
                <a:cs typeface="+mn-cs"/>
              </a:rPr>
              <a:t> bore, from every three-day fever-chill, every-other-day (fever-chill), quotidian (fever-chill) and from every sickness every day(?) . . .” </a:t>
            </a:r>
            <a:r>
              <a:rPr lang="en-US" dirty="0"/>
              <a:t>While this specific text comes from later than the time when Paul wrote Colossians, the language of such magic texts is largely the same as those found in Egypt from the 1st century BC, showing a long period of time in which these sort of texts were in use. For another Jewish syncretistic text invoking </a:t>
            </a:r>
            <a:r>
              <a:rPr lang="en-US" dirty="0" err="1"/>
              <a:t>Iao</a:t>
            </a:r>
            <a:r>
              <a:rPr lang="en-US" dirty="0"/>
              <a:t>, see the slide for Col 2:8 above.</a:t>
            </a:r>
            <a:r>
              <a:rPr lang="en-US" sz="1200" b="0" i="0" kern="1200" dirty="0">
                <a:solidFill>
                  <a:schemeClr val="tx1"/>
                </a:solidFill>
                <a:effectLst/>
                <a:latin typeface="+mn-lt"/>
                <a:ea typeface="+mn-ea"/>
                <a:cs typeface="+mn-cs"/>
              </a:rPr>
              <a:t> </a:t>
            </a:r>
            <a:r>
              <a:rPr lang="en-US" dirty="0"/>
              <a:t>This image comes from the University of Michigan, Advanced Papyrological Information System, and is in the public domain. Source: http://quod.lib.umich.edu/a/apis/x-2433/5302ar.tif-2. University of Michigan Library Digital Collections. Accessed: Oct 23, 2019. The next slide includes highlights of several angel names.</a:t>
            </a:r>
          </a:p>
          <a:p>
            <a:endParaRPr lang="en-US" dirty="0"/>
          </a:p>
          <a:p>
            <a:r>
              <a:rPr lang="en-US" sz="1200" kern="1200" dirty="0">
                <a:solidFill>
                  <a:schemeClr val="tx1"/>
                </a:solidFill>
                <a:effectLst/>
                <a:latin typeface="+mn-lt"/>
                <a:ea typeface="+mn-ea"/>
                <a:cs typeface="+mn-cs"/>
              </a:rPr>
              <a:t>umapis530224332250</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21997832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Many syncretistic Jewish texts have been found which illustrate the practice of revering and praying to angels and entreating them through magic spells for protection or healing. Only two angels are mentioned by name in Scripture, Michael (Dan 10:13, Rev 12:7) and Gabriel (Dan 8:16, Luke 1:19). Many more are named in apocryphal texts (e.g., Enoch mentions </a:t>
            </a:r>
            <a:r>
              <a:rPr lang="en-US" sz="1200" kern="1200" dirty="0">
                <a:solidFill>
                  <a:schemeClr val="tx1"/>
                </a:solidFill>
                <a:effectLst/>
                <a:latin typeface="+mn-lt"/>
                <a:ea typeface="+mn-ea"/>
                <a:cs typeface="+mn-cs"/>
              </a:rPr>
              <a:t>Raguel, Raphael, </a:t>
            </a:r>
            <a:r>
              <a:rPr lang="en-US" sz="1200" kern="1200" dirty="0" err="1">
                <a:solidFill>
                  <a:schemeClr val="tx1"/>
                </a:solidFill>
                <a:effectLst/>
                <a:latin typeface="+mn-lt"/>
                <a:ea typeface="+mn-ea"/>
                <a:cs typeface="+mn-cs"/>
              </a:rPr>
              <a:t>Remiel</a:t>
            </a:r>
            <a:r>
              <a:rPr lang="en-US" sz="1200" kern="1200" dirty="0">
                <a:solidFill>
                  <a:schemeClr val="tx1"/>
                </a:solidFill>
                <a:effectLst/>
                <a:latin typeface="+mn-lt"/>
                <a:ea typeface="+mn-ea"/>
                <a:cs typeface="+mn-cs"/>
              </a:rPr>
              <a:t>, Uriel, </a:t>
            </a:r>
            <a:r>
              <a:rPr lang="en-US" sz="1200" kern="1200" dirty="0" err="1">
                <a:solidFill>
                  <a:schemeClr val="tx1"/>
                </a:solidFill>
                <a:effectLst/>
                <a:latin typeface="+mn-lt"/>
                <a:ea typeface="+mn-ea"/>
                <a:cs typeface="+mn-cs"/>
              </a:rPr>
              <a:t>Zerachiel</a:t>
            </a:r>
            <a:r>
              <a:rPr lang="en-US" sz="1200" kern="1200" dirty="0">
                <a:solidFill>
                  <a:schemeClr val="tx1"/>
                </a:solidFill>
                <a:effectLst/>
                <a:latin typeface="+mn-lt"/>
                <a:ea typeface="+mn-ea"/>
                <a:cs typeface="+mn-cs"/>
              </a:rPr>
              <a:t>, etc.),</a:t>
            </a:r>
            <a:r>
              <a:rPr lang="en-US" sz="1200" kern="1200" baseline="0" dirty="0">
                <a:solidFill>
                  <a:schemeClr val="tx1"/>
                </a:solidFill>
                <a:effectLst/>
                <a:latin typeface="+mn-lt"/>
                <a:ea typeface="+mn-ea"/>
                <a:cs typeface="+mn-cs"/>
              </a:rPr>
              <a:t> but Paul warns against such speculation and the revering of such beings. The papyrus shown here includes an appeal to numerous angelic beings for help in healing.</a:t>
            </a:r>
            <a:endParaRPr lang="en-US" noProof="0" dirty="0"/>
          </a:p>
          <a:p>
            <a:endParaRPr lang="en-US" noProof="0" dirty="0"/>
          </a:p>
          <a:p>
            <a:r>
              <a:rPr lang="en-US" noProof="0" dirty="0"/>
              <a:t> The University of Michigan Advanced Papyrological Information System website describes the text of this papyrus as follows: “</a:t>
            </a:r>
            <a:r>
              <a:rPr lang="en-US" sz="1200" b="0" i="0" kern="1200" dirty="0">
                <a:solidFill>
                  <a:schemeClr val="tx1"/>
                </a:solidFill>
                <a:effectLst/>
                <a:latin typeface="+mn-lt"/>
                <a:ea typeface="+mn-ea"/>
                <a:cs typeface="+mn-cs"/>
              </a:rPr>
              <a:t>Talisman invoking the Hebrew deity, seven archangels and two personified magical words, beseeching them all to cure a certain </a:t>
            </a:r>
            <a:r>
              <a:rPr lang="en-US" sz="1200" b="0" i="0" kern="1200" dirty="0" err="1">
                <a:solidFill>
                  <a:schemeClr val="tx1"/>
                </a:solidFill>
                <a:effectLst/>
                <a:latin typeface="+mn-lt"/>
                <a:ea typeface="+mn-ea"/>
                <a:cs typeface="+mn-cs"/>
              </a:rPr>
              <a:t>Sarapion</a:t>
            </a:r>
            <a:r>
              <a:rPr lang="en-US" sz="1200" b="0" i="0" kern="1200" dirty="0">
                <a:solidFill>
                  <a:schemeClr val="tx1"/>
                </a:solidFill>
                <a:effectLst/>
                <a:latin typeface="+mn-lt"/>
                <a:ea typeface="+mn-ea"/>
                <a:cs typeface="+mn-cs"/>
              </a:rPr>
              <a:t> of fevers of all kinds; there are possible Gnostic influence[s].” The website offers the following translation: “</a:t>
            </a:r>
            <a:r>
              <a:rPr lang="en-US" sz="1200" b="0" i="0" kern="1200" dirty="0" err="1">
                <a:solidFill>
                  <a:schemeClr val="tx1"/>
                </a:solidFill>
                <a:effectLst/>
                <a:latin typeface="+mn-lt"/>
                <a:ea typeface="+mn-ea"/>
                <a:cs typeface="+mn-cs"/>
              </a:rPr>
              <a:t>Iao</a:t>
            </a:r>
            <a:r>
              <a:rPr lang="en-US" sz="1200" b="0" i="0" kern="1200" dirty="0">
                <a:solidFill>
                  <a:schemeClr val="tx1"/>
                </a:solidFill>
                <a:effectLst/>
                <a:latin typeface="+mn-lt"/>
                <a:ea typeface="+mn-ea"/>
                <a:cs typeface="+mn-cs"/>
              </a:rPr>
              <a:t>, Sabaoth, Adonai! I beseech </a:t>
            </a:r>
            <a:r>
              <a:rPr lang="en-US" sz="1200" b="0" i="0" kern="1200" dirty="0" err="1">
                <a:solidFill>
                  <a:schemeClr val="tx1"/>
                </a:solidFill>
                <a:effectLst/>
                <a:latin typeface="+mn-lt"/>
                <a:ea typeface="+mn-ea"/>
                <a:cs typeface="+mn-cs"/>
              </a:rPr>
              <a:t>Anatiel</a:t>
            </a:r>
            <a:r>
              <a:rPr lang="en-US" sz="1200" b="0" i="0" kern="1200" dirty="0">
                <a:solidFill>
                  <a:schemeClr val="tx1"/>
                </a:solidFill>
                <a:effectLst/>
                <a:latin typeface="+mn-lt"/>
                <a:ea typeface="+mn-ea"/>
                <a:cs typeface="+mn-cs"/>
              </a:rPr>
              <a:t>, Raphael, Gabriel, </a:t>
            </a:r>
            <a:r>
              <a:rPr lang="en-US" sz="1200" b="0" i="0" kern="1200" dirty="0" err="1">
                <a:solidFill>
                  <a:schemeClr val="tx1"/>
                </a:solidFill>
                <a:effectLst/>
                <a:latin typeface="+mn-lt"/>
                <a:ea typeface="+mn-ea"/>
                <a:cs typeface="+mn-cs"/>
              </a:rPr>
              <a:t>Suriel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Azariel</a:t>
            </a:r>
            <a:r>
              <a:rPr lang="en-US" sz="1200" b="0" i="0" kern="1200" dirty="0">
                <a:solidFill>
                  <a:schemeClr val="tx1"/>
                </a:solidFill>
                <a:effectLst/>
                <a:latin typeface="+mn-lt"/>
                <a:ea typeface="+mn-ea"/>
                <a:cs typeface="+mn-cs"/>
              </a:rPr>
              <a:t>, Uriel, . . . </a:t>
            </a:r>
            <a:r>
              <a:rPr lang="en-US" sz="1200" b="0" i="0" kern="1200" dirty="0" err="1">
                <a:solidFill>
                  <a:schemeClr val="tx1"/>
                </a:solidFill>
                <a:effectLst/>
                <a:latin typeface="+mn-lt"/>
                <a:ea typeface="+mn-ea"/>
                <a:cs typeface="+mn-cs"/>
              </a:rPr>
              <a:t>aubrael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Ablanathanalba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Sesengembarpharanges</a:t>
            </a:r>
            <a:r>
              <a:rPr lang="en-US" sz="1200" b="0" i="0" kern="1200" dirty="0">
                <a:solidFill>
                  <a:schemeClr val="tx1"/>
                </a:solidFill>
                <a:effectLst/>
                <a:latin typeface="+mn-lt"/>
                <a:ea typeface="+mn-ea"/>
                <a:cs typeface="+mn-cs"/>
              </a:rPr>
              <a:t>. These are the Potentates of God and (the) Powers of the cure. Cure </a:t>
            </a:r>
            <a:r>
              <a:rPr lang="en-US" sz="1200" b="0" i="0" kern="1200" dirty="0" err="1">
                <a:solidFill>
                  <a:schemeClr val="tx1"/>
                </a:solidFill>
                <a:effectLst/>
                <a:latin typeface="+mn-lt"/>
                <a:ea typeface="+mn-ea"/>
                <a:cs typeface="+mn-cs"/>
              </a:rPr>
              <a:t>Sarapion</a:t>
            </a:r>
            <a:r>
              <a:rPr lang="en-US" sz="1200" b="0" i="0" kern="1200" dirty="0">
                <a:solidFill>
                  <a:schemeClr val="tx1"/>
                </a:solidFill>
                <a:effectLst/>
                <a:latin typeface="+mn-lt"/>
                <a:ea typeface="+mn-ea"/>
                <a:cs typeface="+mn-cs"/>
              </a:rPr>
              <a:t>, whom </a:t>
            </a:r>
            <a:r>
              <a:rPr lang="en-US" sz="1200" b="0" i="0" kern="1200" dirty="0" err="1">
                <a:solidFill>
                  <a:schemeClr val="tx1"/>
                </a:solidFill>
                <a:effectLst/>
                <a:latin typeface="+mn-lt"/>
                <a:ea typeface="+mn-ea"/>
                <a:cs typeface="+mn-cs"/>
              </a:rPr>
              <a:t>Allous</a:t>
            </a:r>
            <a:r>
              <a:rPr lang="en-US" sz="1200" b="0" i="0" kern="1200" dirty="0">
                <a:solidFill>
                  <a:schemeClr val="tx1"/>
                </a:solidFill>
                <a:effectLst/>
                <a:latin typeface="+mn-lt"/>
                <a:ea typeface="+mn-ea"/>
                <a:cs typeface="+mn-cs"/>
              </a:rPr>
              <a:t> bore, from every three-day fever-chill, every-other-day (fever-chill), quotidian (fever-chill) and from every sickness every day(?) . . .” </a:t>
            </a:r>
            <a:r>
              <a:rPr lang="en-US" dirty="0"/>
              <a:t>While this specific text comes from later than the time when Paul wrote Colossians, the language of such magic texts is largely the same as those found in Egypt from the 1st century BC, showing a long period of time in which these sort of texts were in use. For another Jewish syncretistic text invoking </a:t>
            </a:r>
            <a:r>
              <a:rPr lang="en-US" dirty="0" err="1"/>
              <a:t>Iao</a:t>
            </a:r>
            <a:r>
              <a:rPr lang="en-US" dirty="0"/>
              <a:t>, see the slide for Col 2:8 above.</a:t>
            </a:r>
            <a:r>
              <a:rPr lang="en-US" sz="1200" b="0" i="0" kern="1200" dirty="0">
                <a:solidFill>
                  <a:schemeClr val="tx1"/>
                </a:solidFill>
                <a:effectLst/>
                <a:latin typeface="+mn-lt"/>
                <a:ea typeface="+mn-ea"/>
                <a:cs typeface="+mn-cs"/>
              </a:rPr>
              <a:t> </a:t>
            </a:r>
            <a:r>
              <a:rPr lang="en-US" dirty="0"/>
              <a:t>This image comes from the University of Michigan, Advanced Papyrological Information System, and is in the public domain. Source: http://</a:t>
            </a:r>
            <a:r>
              <a:rPr lang="en-US" dirty="0" err="1"/>
              <a:t>quod.lib.umich.edu</a:t>
            </a:r>
            <a:r>
              <a:rPr lang="en-US" dirty="0"/>
              <a:t>/a/</a:t>
            </a:r>
            <a:r>
              <a:rPr lang="en-US" dirty="0" err="1"/>
              <a:t>apis</a:t>
            </a:r>
            <a:r>
              <a:rPr lang="en-US" dirty="0"/>
              <a:t>/x-2433/5302ar.tif-2. University of Michigan Library Digital Collections. Accessed: Oct 23, 2019.</a:t>
            </a:r>
          </a:p>
          <a:p>
            <a:endParaRPr lang="en-US" dirty="0"/>
          </a:p>
          <a:p>
            <a:r>
              <a:rPr lang="en-US" sz="1200" kern="1200" dirty="0">
                <a:solidFill>
                  <a:schemeClr val="tx1"/>
                </a:solidFill>
                <a:effectLst/>
                <a:latin typeface="+mn-lt"/>
                <a:ea typeface="+mn-ea"/>
                <a:cs typeface="+mn-cs"/>
              </a:rPr>
              <a:t>umapis530224332250</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13278956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Syncretism between Judaism and pagan practices is well-attested in ancient documents. An example of this can be seen in the 4th century AD document from </a:t>
            </a:r>
            <a:r>
              <a:rPr lang="en-US" b="0" i="0" kern="1200" dirty="0">
                <a:solidFill>
                  <a:schemeClr val="tx1"/>
                </a:solidFill>
                <a:effectLst/>
                <a:ea typeface="+mn-ea"/>
                <a:cs typeface="+mn-cs"/>
              </a:rPr>
              <a:t>Abydos in Upper Egypt</a:t>
            </a:r>
            <a:r>
              <a:rPr lang="en-US" dirty="0"/>
              <a:t> pictured here. The text takes the form of a spell, and magical signs and unintelligible strings of letters accompany the spell.</a:t>
            </a:r>
            <a:r>
              <a:rPr lang="en-US" baseline="0" dirty="0"/>
              <a:t> Various sections call on different angels. The portion here calls on “the seven archangels,” beginning with Michael and Gabriel (both mentioned in the Bible) and followed by the apocryphal Uriel, </a:t>
            </a:r>
            <a:r>
              <a:rPr lang="en-US" baseline="0" dirty="0" err="1"/>
              <a:t>Rakuel</a:t>
            </a:r>
            <a:r>
              <a:rPr lang="en-US" baseline="0" dirty="0"/>
              <a:t>, </a:t>
            </a:r>
            <a:r>
              <a:rPr lang="en-US" baseline="0" dirty="0" err="1"/>
              <a:t>Suriel</a:t>
            </a:r>
            <a:r>
              <a:rPr lang="en-US" baseline="0" dirty="0"/>
              <a:t>, </a:t>
            </a:r>
            <a:r>
              <a:rPr lang="en-US" baseline="0" dirty="0" err="1"/>
              <a:t>Asuel</a:t>
            </a:r>
            <a:r>
              <a:rPr lang="en-US" baseline="0" dirty="0"/>
              <a:t>, and </a:t>
            </a:r>
            <a:r>
              <a:rPr lang="en-US" baseline="0" dirty="0" err="1"/>
              <a:t>Salafuel</a:t>
            </a:r>
            <a:r>
              <a:rPr lang="en-US" baseline="0" dirty="0"/>
              <a:t>. The names of Michael and Gabriel are highlighted.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comes from the University of Michigan, Advanced Papyrological Information System, and is in the public domain. Source: http://quod.lib.umich.edu/a/apis/x-1328/1190v.tif.</a:t>
            </a:r>
            <a:r>
              <a:rPr lang="en-US" dirty="0">
                <a:effectLst/>
                <a:ea typeface="Calibri" panose="020F0502020204030204" pitchFamily="34" charset="0"/>
              </a:rPr>
              <a:t> University of Michigan Library Digital Collections.</a:t>
            </a:r>
            <a:r>
              <a:rPr lang="en-US" baseline="0" dirty="0">
                <a:effectLst/>
                <a:ea typeface="Calibri" panose="020F0502020204030204" pitchFamily="34" charset="0"/>
              </a:rPr>
              <a:t> </a:t>
            </a:r>
            <a:r>
              <a:rPr lang="en-US" baseline="0" dirty="0"/>
              <a:t>See the next slide for a close-up of the strings of letters that appear at the lower right of this photo.</a:t>
            </a:r>
            <a:endParaRPr lang="en-US" dirty="0"/>
          </a:p>
          <a:p>
            <a:endParaRPr lang="en-US" dirty="0"/>
          </a:p>
          <a:p>
            <a:r>
              <a:rPr lang="en-US" dirty="0"/>
              <a:t>umapis11901328299296</a:t>
            </a:r>
          </a:p>
        </p:txBody>
      </p:sp>
      <p:sp>
        <p:nvSpPr>
          <p:cNvPr id="4" name="Slide Number Placeholder 3"/>
          <p:cNvSpPr>
            <a:spLocks noGrp="1"/>
          </p:cNvSpPr>
          <p:nvPr>
            <p:ph type="sldNum" sz="quarter" idx="5"/>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8163170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Jewish worship of angels and syncretism with pagan rituals can be seen in the large number of Jewish Babylonian Aramaic magic texts inscribed in bowls. These were widely distributed throughout the ancient world in late antiquity. They contain charms very similar to those found as early as the 1st century BC. These incantations invoke divine beings and angels for both human needs and for protection from malevolent spiritual powers. The center of this bowl contains a depiction of the sorcerer waving a wand. This Sassanian period bowl was photographed at the Metropolitan Museum of Art in New York City. See the next slide for highlighting of the phrase “holy angels.”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adr1606035562</a:t>
            </a:r>
          </a:p>
        </p:txBody>
      </p:sp>
    </p:spTree>
    <p:extLst>
      <p:ext uri="{BB962C8B-B14F-4D97-AF65-F5344CB8AC3E}">
        <p14:creationId xmlns:p14="http://schemas.microsoft.com/office/powerpoint/2010/main" val="7747382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Jewish worship of angels and syncretism with pagan rituals can be seen in the large number of Jewish Babylonian Aramaic magic texts inscribed in bowls. These were widely distributed throughout the ancient world in late antiquity. They contain charms very similar to those found as early as the 1st century BC. These incantations invoke divine beings and angels for both human needs and for protection from malevolent spiritual powers. The center of this bowl contains a depiction of the sorcerer waving a wand. This Sassanian period bowl was photographed at the Metropolitan Museum of Art in New York City. The phrase “holy angels” (Aram. </a:t>
            </a:r>
            <a:r>
              <a:rPr lang="en-US" i="1" dirty="0" err="1"/>
              <a:t>malachin</a:t>
            </a:r>
            <a:r>
              <a:rPr lang="en-US" i="1" dirty="0"/>
              <a:t> </a:t>
            </a:r>
            <a:r>
              <a:rPr lang="en-US" i="1" dirty="0" err="1"/>
              <a:t>qadoshin</a:t>
            </a:r>
            <a:r>
              <a:rPr lang="en-US" i="0" dirty="0"/>
              <a:t>,</a:t>
            </a:r>
            <a:r>
              <a:rPr lang="en-US" dirty="0"/>
              <a:t> </a:t>
            </a:r>
            <a:r>
              <a:rPr lang="he-IL" dirty="0" err="1"/>
              <a:t>מלאכין</a:t>
            </a:r>
            <a:r>
              <a:rPr lang="he-IL" dirty="0"/>
              <a:t> </a:t>
            </a:r>
            <a:r>
              <a:rPr lang="he-IL" dirty="0" err="1"/>
              <a:t>קדושין</a:t>
            </a:r>
            <a:r>
              <a:rPr lang="en-US" dirty="0"/>
              <a:t>) is highlighted.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adr1606035562</a:t>
            </a:r>
          </a:p>
        </p:txBody>
      </p:sp>
    </p:spTree>
    <p:extLst>
      <p:ext uri="{BB962C8B-B14F-4D97-AF65-F5344CB8AC3E}">
        <p14:creationId xmlns:p14="http://schemas.microsoft.com/office/powerpoint/2010/main" val="210199179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Veneration of angels has not ceased even in the modern day, as evidenced by this statue of “St. Michael the Archangel” in Rome.</a:t>
            </a:r>
          </a:p>
          <a:p>
            <a:endParaRPr lang="en-US" dirty="0"/>
          </a:p>
          <a:p>
            <a:r>
              <a:rPr lang="en-US" dirty="0"/>
              <a:t>tb0514170029h</a:t>
            </a:r>
          </a:p>
        </p:txBody>
      </p:sp>
      <p:sp>
        <p:nvSpPr>
          <p:cNvPr id="4" name="Slide Number Placeholder 3"/>
          <p:cNvSpPr>
            <a:spLocks noGrp="1"/>
          </p:cNvSpPr>
          <p:nvPr>
            <p:ph type="sldNum" sz="quarter" idx="5"/>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421047516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claimed visionary experience was a key feature of initiation rites into the mystery cults, including Mithraism. This relief carving was photographed at the National Museum of Rome at the Diocletian Baths.</a:t>
            </a:r>
          </a:p>
          <a:p>
            <a:endParaRPr lang="en-US" dirty="0"/>
          </a:p>
          <a:p>
            <a:r>
              <a:rPr lang="en-US" dirty="0"/>
              <a:t>tb0513178781h</a:t>
            </a:r>
          </a:p>
        </p:txBody>
      </p:sp>
      <p:sp>
        <p:nvSpPr>
          <p:cNvPr id="4" name="Slide Number Placeholder 3"/>
          <p:cNvSpPr>
            <a:spLocks noGrp="1"/>
          </p:cNvSpPr>
          <p:nvPr>
            <p:ph type="sldNum" sz="quarter" idx="5"/>
          </p:nvPr>
        </p:nvSpPr>
        <p:spPr/>
        <p:txBody>
          <a:bodyPr/>
          <a:lstStyle/>
          <a:p>
            <a:fld id="{4E4946A3-FD68-4E77-9DEF-1E7536A4AD96}" type="slidenum">
              <a:rPr lang="en-US" smtClean="0"/>
              <a:t>126</a:t>
            </a:fld>
            <a:endParaRPr lang="en-US"/>
          </a:p>
        </p:txBody>
      </p:sp>
    </p:spTree>
    <p:extLst>
      <p:ext uri="{BB962C8B-B14F-4D97-AF65-F5344CB8AC3E}">
        <p14:creationId xmlns:p14="http://schemas.microsoft.com/office/powerpoint/2010/main" val="186934164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“puffed up” (Gk. </a:t>
            </a:r>
            <a:r>
              <a:rPr lang="en-US" i="1" dirty="0" err="1"/>
              <a:t>phusioō</a:t>
            </a:r>
            <a:r>
              <a:rPr lang="en-US" dirty="0"/>
              <a:t>, </a:t>
            </a:r>
            <a:r>
              <a:rPr lang="el-GR" sz="1200" b="0" i="0" u="none" strike="noStrike" kern="1200" baseline="0" dirty="0">
                <a:solidFill>
                  <a:schemeClr val="tx1"/>
                </a:solidFill>
                <a:latin typeface="+mn-lt"/>
                <a:ea typeface="+mn-ea"/>
                <a:cs typeface="+mn-cs"/>
              </a:rPr>
              <a:t>φυσιόω</a:t>
            </a:r>
            <a:r>
              <a:rPr lang="en-US" dirty="0"/>
              <a:t>) originally referred to a bellows, used to force air into a forge or smelter. This image comes from Wolfgang Sauber and is licensed under CC BY-SA 3.0, via Wikimedia Commons: https://commons.wikimedia.org/wiki/File:MANA_-_Schmiede_3.jpg.</a:t>
            </a:r>
          </a:p>
          <a:p>
            <a:endParaRPr lang="en-US" dirty="0"/>
          </a:p>
          <a:p>
            <a:r>
              <a:rPr lang="en-US" dirty="0"/>
              <a:t>wiki</a:t>
            </a:r>
            <a:r>
              <a:rPr lang="en-US" sz="1200" kern="1200" dirty="0">
                <a:solidFill>
                  <a:schemeClr val="tx1"/>
                </a:solidFill>
                <a:effectLst/>
                <a:latin typeface="+mn-lt"/>
                <a:ea typeface="+mn-ea"/>
                <a:cs typeface="+mn-cs"/>
              </a:rPr>
              <a:t>0420201125601712h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127</a:t>
            </a:fld>
            <a:endParaRPr lang="en-US"/>
          </a:p>
        </p:txBody>
      </p:sp>
    </p:spTree>
    <p:extLst>
      <p:ext uri="{BB962C8B-B14F-4D97-AF65-F5344CB8AC3E}">
        <p14:creationId xmlns:p14="http://schemas.microsoft.com/office/powerpoint/2010/main" val="10058041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the very top of this stele is an inscription: “</a:t>
            </a:r>
            <a:r>
              <a:rPr lang="en-US" i="0" dirty="0" err="1"/>
              <a:t>Sosinos</a:t>
            </a:r>
            <a:r>
              <a:rPr lang="en-US" i="0" dirty="0"/>
              <a:t> from </a:t>
            </a:r>
            <a:r>
              <a:rPr lang="en-US" i="0" dirty="0" err="1"/>
              <a:t>Gortyne</a:t>
            </a:r>
            <a:r>
              <a:rPr lang="en-US" i="0" dirty="0"/>
              <a:t>, bronzer</a:t>
            </a:r>
            <a:r>
              <a:rPr lang="en-US" dirty="0"/>
              <a:t>.” </a:t>
            </a:r>
            <a:r>
              <a:rPr lang="en-US" dirty="0" err="1"/>
              <a:t>Sosinos</a:t>
            </a:r>
            <a:r>
              <a:rPr lang="en-US" dirty="0"/>
              <a:t> is depicted holding a bellows in his right hand. This relief was photographed at the Louvre</a:t>
            </a:r>
            <a:r>
              <a:rPr lang="en-US" baseline="0" dirty="0"/>
              <a:t> Museum. </a:t>
            </a:r>
            <a:r>
              <a:rPr lang="en-US" dirty="0"/>
              <a:t>This image comes from </a:t>
            </a:r>
            <a:r>
              <a:rPr lang="en-US" dirty="0" err="1"/>
              <a:t>Tangopaso</a:t>
            </a:r>
            <a:r>
              <a:rPr lang="en-US" dirty="0"/>
              <a:t> and is in the public domain, via Wikimedia Commons: https://commons.wikimedia.org/wiki/File:St%C3%A8le_fun%C3%A9raire_de_Sosinos_(Louvre,_Ma_769).jpg.</a:t>
            </a:r>
          </a:p>
          <a:p>
            <a:endParaRPr lang="en-US" dirty="0"/>
          </a:p>
          <a:p>
            <a:r>
              <a:rPr lang="en-US" dirty="0"/>
              <a:t>wiki031320192112152h</a:t>
            </a:r>
          </a:p>
        </p:txBody>
      </p:sp>
      <p:sp>
        <p:nvSpPr>
          <p:cNvPr id="4" name="Slide Number Placeholder 3"/>
          <p:cNvSpPr>
            <a:spLocks noGrp="1"/>
          </p:cNvSpPr>
          <p:nvPr>
            <p:ph type="sldNum" sz="quarter" idx="5"/>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26074954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the original idea of a bellows, “puffed up” came to be used more generally of</a:t>
            </a:r>
            <a:r>
              <a:rPr lang="en-US" baseline="0" dirty="0"/>
              <a:t> a blast of wind, such as that which fills a sail. This fresco from the Royal Room of King Herod at Herodium was photographed at the </a:t>
            </a:r>
            <a:r>
              <a:rPr lang="en-US" dirty="0"/>
              <a:t>Israel Museum.</a:t>
            </a:r>
          </a:p>
          <a:p>
            <a:endParaRPr lang="en-US" dirty="0"/>
          </a:p>
          <a:p>
            <a:r>
              <a:rPr lang="en-US" dirty="0"/>
              <a:t>adr1806199931h</a:t>
            </a:r>
          </a:p>
        </p:txBody>
      </p:sp>
      <p:sp>
        <p:nvSpPr>
          <p:cNvPr id="4" name="Slide Number Placeholder 3"/>
          <p:cNvSpPr>
            <a:spLocks noGrp="1"/>
          </p:cNvSpPr>
          <p:nvPr>
            <p:ph type="sldNum" sz="quarter" idx="5"/>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3828140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a:t>
            </a:r>
            <a:r>
              <a:rPr lang="en-US" baseline="0" dirty="0"/>
              <a:t> city of Laodicea was regarded as an extremely wealthy city in antiquity. Evidence of this may be seen in the remains of this theater, which is the smaller of two at Laodicea.</a:t>
            </a:r>
          </a:p>
          <a:p>
            <a:endParaRPr lang="en-US" baseline="0" dirty="0"/>
          </a:p>
          <a:p>
            <a:r>
              <a:rPr lang="en-US" dirty="0"/>
              <a:t>jc1231149755</a:t>
            </a:r>
          </a:p>
        </p:txBody>
      </p:sp>
    </p:spTree>
    <p:extLst>
      <p:ext uri="{BB962C8B-B14F-4D97-AF65-F5344CB8AC3E}">
        <p14:creationId xmlns:p14="http://schemas.microsoft.com/office/powerpoint/2010/main" val="152774552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an even</a:t>
            </a:r>
            <a:r>
              <a:rPr lang="en-US" baseline="0" dirty="0"/>
              <a:t> earlier time comes this depiction of several men on the Tigris River. While several men are rowing a round boat filled with supplies, one man atop an inflated goatskin uses a line to fish. </a:t>
            </a:r>
            <a:r>
              <a:rPr lang="en-US" dirty="0"/>
              <a:t>This relief carving comes from the southwest palace of Sennacherib at Nineveh. It was photographed at the British Museum.</a:t>
            </a:r>
          </a:p>
          <a:p>
            <a:endParaRPr lang="en-US" dirty="0"/>
          </a:p>
          <a:p>
            <a:r>
              <a:rPr lang="en-US" dirty="0"/>
              <a:t>adr1805195364h</a:t>
            </a:r>
          </a:p>
        </p:txBody>
      </p:sp>
      <p:sp>
        <p:nvSpPr>
          <p:cNvPr id="4" name="Slide Number Placeholder 3"/>
          <p:cNvSpPr>
            <a:spLocks noGrp="1"/>
          </p:cNvSpPr>
          <p:nvPr>
            <p:ph type="sldNum" sz="quarter" idx="5"/>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382814075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shows two Assyrian</a:t>
            </a:r>
            <a:r>
              <a:rPr lang="en-US" baseline="0" dirty="0"/>
              <a:t> soldiers using inflated goatskins to cross a large river. </a:t>
            </a:r>
            <a:r>
              <a:rPr lang="en-US" dirty="0"/>
              <a:t>This relief carving comes from the palace of Ashurnasirpal II at Nimrud. It was photographed at the British Museum.</a:t>
            </a:r>
          </a:p>
          <a:p>
            <a:endParaRPr lang="en-US" dirty="0"/>
          </a:p>
          <a:p>
            <a:r>
              <a:rPr lang="en-US" dirty="0"/>
              <a:t>adr1805194351h</a:t>
            </a:r>
          </a:p>
        </p:txBody>
      </p:sp>
      <p:sp>
        <p:nvSpPr>
          <p:cNvPr id="4" name="Slide Number Placeholder 3"/>
          <p:cNvSpPr>
            <a:spLocks noGrp="1"/>
          </p:cNvSpPr>
          <p:nvPr>
            <p:ph type="sldNum" sz="quarter" idx="5"/>
          </p:nvPr>
        </p:nvSpPr>
        <p:spPr/>
        <p:txBody>
          <a:bodyPr/>
          <a:lstStyle/>
          <a:p>
            <a:fld id="{4E4946A3-FD68-4E77-9DEF-1E7536A4AD96}" type="slidenum">
              <a:rPr lang="en-US" smtClean="0"/>
              <a:t>131</a:t>
            </a:fld>
            <a:endParaRPr lang="en-US"/>
          </a:p>
        </p:txBody>
      </p:sp>
    </p:spTree>
    <p:extLst>
      <p:ext uri="{BB962C8B-B14F-4D97-AF65-F5344CB8AC3E}">
        <p14:creationId xmlns:p14="http://schemas.microsoft.com/office/powerpoint/2010/main" val="271336480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“puffed up” (Gk. </a:t>
            </a:r>
            <a:r>
              <a:rPr lang="en-US" i="1" dirty="0" err="1"/>
              <a:t>phusioō</a:t>
            </a:r>
            <a:r>
              <a:rPr lang="en-US" dirty="0"/>
              <a:t>, </a:t>
            </a:r>
            <a:r>
              <a:rPr lang="el-GR" sz="1200" b="0" i="0" u="none" strike="noStrike" kern="1200" baseline="0" dirty="0">
                <a:solidFill>
                  <a:schemeClr val="tx1"/>
                </a:solidFill>
                <a:latin typeface="+mn-lt"/>
                <a:ea typeface="+mn-ea"/>
                <a:cs typeface="+mn-cs"/>
              </a:rPr>
              <a:t>φυσιόω</a:t>
            </a:r>
            <a:r>
              <a:rPr lang="en-US" dirty="0"/>
              <a:t>) eventually came to refer to one with an exaggerated self-conception, someone who thought more of themselves than was</a:t>
            </a:r>
            <a:r>
              <a:rPr lang="en-US" baseline="0" dirty="0"/>
              <a:t> right. This is illustrated here by a statue of Narcissus, a Greek god known for his self-love. This statue was photographed at the </a:t>
            </a:r>
            <a:r>
              <a:rPr lang="en-US" dirty="0"/>
              <a:t>Vatican Museums.</a:t>
            </a:r>
          </a:p>
          <a:p>
            <a:endParaRPr lang="en-US" dirty="0"/>
          </a:p>
          <a:p>
            <a:r>
              <a:rPr lang="en-US" dirty="0"/>
              <a:t>tb0512176593h</a:t>
            </a:r>
          </a:p>
        </p:txBody>
      </p:sp>
      <p:sp>
        <p:nvSpPr>
          <p:cNvPr id="4" name="Slide Number Placeholder 3"/>
          <p:cNvSpPr>
            <a:spLocks noGrp="1"/>
          </p:cNvSpPr>
          <p:nvPr>
            <p:ph type="sldNum" sz="quarter" idx="5"/>
          </p:nvPr>
        </p:nvSpPr>
        <p:spPr/>
        <p:txBody>
          <a:bodyPr/>
          <a:lstStyle/>
          <a:p>
            <a:fld id="{4E4946A3-FD68-4E77-9DEF-1E7536A4AD96}" type="slidenum">
              <a:rPr lang="en-US" smtClean="0"/>
              <a:t>132</a:t>
            </a:fld>
            <a:endParaRPr lang="en-US"/>
          </a:p>
        </p:txBody>
      </p:sp>
    </p:spTree>
    <p:extLst>
      <p:ext uri="{BB962C8B-B14F-4D97-AF65-F5344CB8AC3E}">
        <p14:creationId xmlns:p14="http://schemas.microsoft.com/office/powerpoint/2010/main" val="382814075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“head” of whom Paul speaks is, of course, Jesus the Messiah. This relief comes from a sarcophagus discovered in the cemetery of St. Hermes in Rome. It was </a:t>
            </a:r>
            <a:r>
              <a:rPr lang="en-US" baseline="0" dirty="0"/>
              <a:t>photographed at the Vatican Museums.</a:t>
            </a:r>
            <a:endParaRPr lang="en-US" dirty="0"/>
          </a:p>
          <a:p>
            <a:endParaRPr lang="en-US" dirty="0"/>
          </a:p>
          <a:p>
            <a:r>
              <a:rPr lang="en-US" dirty="0"/>
              <a:t>tb0512175523h</a:t>
            </a:r>
          </a:p>
        </p:txBody>
      </p:sp>
      <p:sp>
        <p:nvSpPr>
          <p:cNvPr id="4" name="Slide Number Placeholder 3"/>
          <p:cNvSpPr>
            <a:spLocks noGrp="1"/>
          </p:cNvSpPr>
          <p:nvPr>
            <p:ph type="sldNum" sz="quarter" idx="5"/>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382814075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translated “ligaments” (Gk. </a:t>
            </a:r>
            <a:r>
              <a:rPr lang="en-US" i="1" dirty="0" err="1"/>
              <a:t>sundesmos</a:t>
            </a:r>
            <a:r>
              <a:rPr lang="en-US" dirty="0"/>
              <a:t>, </a:t>
            </a:r>
            <a:r>
              <a:rPr lang="el-GR" sz="1200" b="0" i="0" u="none" strike="noStrike" kern="1200" baseline="0" dirty="0">
                <a:solidFill>
                  <a:schemeClr val="tx1"/>
                </a:solidFill>
                <a:latin typeface="+mn-lt"/>
                <a:ea typeface="+mn-ea"/>
                <a:cs typeface="+mn-cs"/>
              </a:rPr>
              <a:t>σύνδεσμος</a:t>
            </a:r>
            <a:r>
              <a:rPr lang="en-US" dirty="0"/>
              <a:t>) is literally a</a:t>
            </a:r>
            <a:r>
              <a:rPr lang="en-US" baseline="0" dirty="0"/>
              <a:t> fastener or something that holds things together. In this context it refers to ligaments that hold joints together. </a:t>
            </a:r>
            <a:r>
              <a:rPr lang="en-US" dirty="0"/>
              <a:t>This bronze statue of a boxer gives evidence that its sculptor had a good knowledge human</a:t>
            </a:r>
            <a:r>
              <a:rPr lang="en-US" baseline="0" dirty="0"/>
              <a:t> anatomy, including at least some of the ligaments that held together the various joints. Some of these are visible, particularly around the knees and feet. This statue comes from the V</a:t>
            </a:r>
            <a:r>
              <a:rPr lang="en-US" dirty="0"/>
              <a:t>ia IV </a:t>
            </a:r>
            <a:r>
              <a:rPr lang="en-US" dirty="0" err="1"/>
              <a:t>Novembre</a:t>
            </a:r>
            <a:r>
              <a:rPr lang="en-US" dirty="0"/>
              <a:t> on the Quirinal slopes in Rome</a:t>
            </a:r>
            <a:r>
              <a:rPr lang="en-US" baseline="0" dirty="0"/>
              <a:t>. It was photographed at the </a:t>
            </a:r>
            <a:r>
              <a:rPr lang="en-US" dirty="0"/>
              <a:t>National Museum of Rome.</a:t>
            </a:r>
          </a:p>
          <a:p>
            <a:endParaRPr lang="en-US" dirty="0"/>
          </a:p>
          <a:p>
            <a:r>
              <a:rPr lang="en-US" dirty="0"/>
              <a:t>tb0513177296</a:t>
            </a:r>
          </a:p>
        </p:txBody>
      </p:sp>
      <p:sp>
        <p:nvSpPr>
          <p:cNvPr id="4" name="Slide Number Placeholder 3"/>
          <p:cNvSpPr>
            <a:spLocks noGrp="1"/>
          </p:cNvSpPr>
          <p:nvPr>
            <p:ph type="sldNum" sz="quarter" idx="5"/>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382814075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Ligaments are tough, fibrous tissues that connect bones to other bones, especially around joints. They are particularly important along the spine and neck, which are made up of many small bones. Several neck muscles and ligaments are visible on</a:t>
            </a:r>
            <a:r>
              <a:rPr lang="en-US" baseline="0" dirty="0"/>
              <a:t> this statue of a drunken woman. This statue is thought to be a copy of an original from the 3rd century BC. This statue was photographed at the </a:t>
            </a:r>
            <a:r>
              <a:rPr lang="en-US" dirty="0"/>
              <a:t>Capitoline</a:t>
            </a:r>
            <a:r>
              <a:rPr lang="en-US" baseline="0" dirty="0"/>
              <a:t> Museums in Rome.</a:t>
            </a:r>
            <a:endParaRPr lang="en-US" dirty="0"/>
          </a:p>
          <a:p>
            <a:endParaRPr lang="en-US" dirty="0"/>
          </a:p>
          <a:p>
            <a:r>
              <a:rPr lang="en-US" dirty="0"/>
              <a:t>tb0514179780h</a:t>
            </a:r>
          </a:p>
        </p:txBody>
      </p:sp>
      <p:sp>
        <p:nvSpPr>
          <p:cNvPr id="4" name="Slide Number Placeholder 3"/>
          <p:cNvSpPr>
            <a:spLocks noGrp="1"/>
          </p:cNvSpPr>
          <p:nvPr>
            <p:ph type="sldNum" sz="quarter" idx="5"/>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382814075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here echoes words</a:t>
            </a:r>
            <a:r>
              <a:rPr lang="en-US" baseline="0" dirty="0"/>
              <a:t> he wrote to the Galatians: “</a:t>
            </a:r>
            <a:r>
              <a:rPr lang="en-US" sz="1200" b="0" i="0" u="none" strike="noStrike" kern="1200" baseline="0" dirty="0">
                <a:solidFill>
                  <a:schemeClr val="tx1"/>
                </a:solidFill>
                <a:latin typeface="+mn-lt"/>
                <a:ea typeface="+mn-ea"/>
                <a:cs typeface="+mn-cs"/>
              </a:rPr>
              <a:t>I have been crucified with Christ; and it is no longer I that live, but Christ living in me: and that life which I now live in the flesh I live in faith, the faith which is in the Son of God, who loved me, and gave himself up for me” (Gal 2:19, ASV). </a:t>
            </a:r>
            <a:r>
              <a:rPr lang="en-US" dirty="0"/>
              <a:t>This pilgrim’s flask is</a:t>
            </a:r>
            <a:r>
              <a:rPr lang="en-US" baseline="0" dirty="0"/>
              <a:t> among the earliest depictions of the crucifixion of Jesus, which are rare prior to the 6th century AD. It depicts Jesus in the center of the scene, flanked by the two other men who were crucified with Him. At His feet are two Roman soldiers. The back side of this ampulla bears a scene of the ascension. The earliest depiction of the crucifixion of Jesus is probably the </a:t>
            </a:r>
            <a:r>
              <a:rPr lang="en-US" dirty="0" err="1"/>
              <a:t>Alexamenos</a:t>
            </a:r>
            <a:r>
              <a:rPr lang="en-US" dirty="0"/>
              <a:t> graffito, which was actually intended to ridicule</a:t>
            </a:r>
            <a:r>
              <a:rPr lang="en-US" baseline="0" dirty="0"/>
              <a:t> the event. </a:t>
            </a:r>
            <a:r>
              <a:rPr lang="en-US" dirty="0"/>
              <a:t>This image comes from The Cleveland Museum of Art and is in the public domain. Source: https://www.clevelandart.org/art/1999.46.a</a:t>
            </a:r>
          </a:p>
          <a:p>
            <a:endParaRPr lang="en-US" dirty="0"/>
          </a:p>
          <a:p>
            <a:r>
              <a:rPr lang="en-US" dirty="0"/>
              <a:t>tcma199946h</a:t>
            </a:r>
          </a:p>
        </p:txBody>
      </p:sp>
      <p:sp>
        <p:nvSpPr>
          <p:cNvPr id="4" name="Slide Number Placeholder 3"/>
          <p:cNvSpPr>
            <a:spLocks noGrp="1"/>
          </p:cNvSpPr>
          <p:nvPr>
            <p:ph type="sldNum" sz="quarter" idx="5"/>
          </p:nvPr>
        </p:nvSpPr>
        <p:spPr/>
        <p:txBody>
          <a:bodyPr/>
          <a:lstStyle/>
          <a:p>
            <a:fld id="{4E4946A3-FD68-4E77-9DEF-1E7536A4AD96}" type="slidenum">
              <a:rPr lang="en-US" smtClean="0"/>
              <a:t>136</a:t>
            </a:fld>
            <a:endParaRPr lang="en-US"/>
          </a:p>
        </p:txBody>
      </p:sp>
    </p:spTree>
    <p:extLst>
      <p:ext uri="{BB962C8B-B14F-4D97-AF65-F5344CB8AC3E}">
        <p14:creationId xmlns:p14="http://schemas.microsoft.com/office/powerpoint/2010/main" val="91173320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painting by James Tissot was</a:t>
            </a:r>
            <a:r>
              <a:rPr lang="en-US" baseline="0" dirty="0"/>
              <a:t> executed using o</a:t>
            </a:r>
            <a:r>
              <a:rPr lang="en-US" dirty="0"/>
              <a:t>paque watercolor over graphite on gray wove paper. This image is in the public domain, via the Brooklyn Museum: https://www.brooklynmuseum.org/opencollection/objects/4587.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bmny001592944587h</a:t>
            </a:r>
          </a:p>
        </p:txBody>
      </p:sp>
      <p:sp>
        <p:nvSpPr>
          <p:cNvPr id="4" name="Slide Number Placeholder 3"/>
          <p:cNvSpPr>
            <a:spLocks noGrp="1"/>
          </p:cNvSpPr>
          <p:nvPr>
            <p:ph type="sldNum" sz="quarter" idx="5"/>
          </p:nvPr>
        </p:nvSpPr>
        <p:spPr/>
        <p:txBody>
          <a:bodyPr/>
          <a:lstStyle/>
          <a:p>
            <a:fld id="{4E4946A3-FD68-4E77-9DEF-1E7536A4AD96}" type="slidenum">
              <a:rPr lang="en-US" smtClean="0"/>
              <a:t>137</a:t>
            </a:fld>
            <a:endParaRPr lang="en-US"/>
          </a:p>
        </p:txBody>
      </p:sp>
    </p:spTree>
    <p:extLst>
      <p:ext uri="{BB962C8B-B14F-4D97-AF65-F5344CB8AC3E}">
        <p14:creationId xmlns:p14="http://schemas.microsoft.com/office/powerpoint/2010/main" val="91173320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Eventually the cross became a symbol of Christianity.</a:t>
            </a:r>
            <a:r>
              <a:rPr lang="en-US" baseline="0" dirty="0"/>
              <a:t> The mother of Constantine the Great, Helena, purportedly discovered the “True Cross” in the 4th century BC, and small pieces of wood were dispersed across the Christian world as relics. The jewel-encrusted cross shown here encases such a shard of wood. Scholars generally view such claims as without foundation. </a:t>
            </a:r>
            <a:r>
              <a:rPr lang="en-US" dirty="0"/>
              <a:t>This cross was photographed at the Louvre Abu Dhabi.</a:t>
            </a:r>
          </a:p>
          <a:p>
            <a:endParaRPr lang="en-US" dirty="0"/>
          </a:p>
          <a:p>
            <a:r>
              <a:rPr lang="en-US" dirty="0"/>
              <a:t>tb0520184907</a:t>
            </a:r>
          </a:p>
        </p:txBody>
      </p:sp>
      <p:sp>
        <p:nvSpPr>
          <p:cNvPr id="4" name="Slide Number Placeholder 3"/>
          <p:cNvSpPr>
            <a:spLocks noGrp="1"/>
          </p:cNvSpPr>
          <p:nvPr>
            <p:ph type="sldNum" sz="quarter" idx="5"/>
          </p:nvPr>
        </p:nvSpPr>
        <p:spPr/>
        <p:txBody>
          <a:bodyPr/>
          <a:lstStyle/>
          <a:p>
            <a:fld id="{4E4946A3-FD68-4E77-9DEF-1E7536A4AD96}" type="slidenum">
              <a:rPr lang="en-US" smtClean="0"/>
              <a:t>138</a:t>
            </a:fld>
            <a:endParaRPr lang="en-US"/>
          </a:p>
        </p:txBody>
      </p:sp>
    </p:spTree>
    <p:extLst>
      <p:ext uri="{BB962C8B-B14F-4D97-AF65-F5344CB8AC3E}">
        <p14:creationId xmlns:p14="http://schemas.microsoft.com/office/powerpoint/2010/main" val="91173320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Observant Jews followed strict guidelines about what could be touched or what would defile the hands. This led to various</a:t>
            </a:r>
            <a:r>
              <a:rPr lang="en-US" sz="1200" baseline="0" dirty="0"/>
              <a:t> rules about washing, mentioned in the Gospels (Matt 15:20; Mark 7:2). The two orthodox men in this photo are washing their hands at a ceremonial hand-washing station near the Western Wall in Jerusalem.</a:t>
            </a:r>
            <a:endParaRPr lang="en-US" sz="1200" dirty="0"/>
          </a:p>
          <a:p>
            <a:endParaRPr lang="en-US" sz="1200" dirty="0"/>
          </a:p>
          <a:p>
            <a:r>
              <a:rPr lang="en-US" sz="1200" dirty="0"/>
              <a:t>tb092603022</a:t>
            </a:r>
            <a:endParaRPr lang="en-US" dirty="0"/>
          </a:p>
        </p:txBody>
      </p:sp>
    </p:spTree>
    <p:extLst>
      <p:ext uri="{BB962C8B-B14F-4D97-AF65-F5344CB8AC3E}">
        <p14:creationId xmlns:p14="http://schemas.microsoft.com/office/powerpoint/2010/main" val="3588714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One</a:t>
            </a:r>
            <a:r>
              <a:rPr lang="en-US" baseline="0" dirty="0"/>
              <a:t> of the water sources for Laodicea was the hot springs at Hierapolis, some 6 miles (10 km) to the north. This water was brought across the valley to Laodicea utilizing pipes and an aqueduct. The hot spring water was heavily mineralized, a nuisance that caused the pipes themselves to become blocked over time, as evidenced in this photo. Also, by the time the water arrived at Laodicea, it was tepid and unpalatable, something that Jesus alluded to when he described the church there as neither hot nor cold, but lukewarm (Rev 3:16). </a:t>
            </a:r>
            <a:endParaRPr lang="en-US" dirty="0"/>
          </a:p>
          <a:p>
            <a:endParaRPr lang="en-US" dirty="0"/>
          </a:p>
          <a:p>
            <a:r>
              <a:rPr lang="en-US" dirty="0"/>
              <a:t>tb010117421</a:t>
            </a:r>
          </a:p>
        </p:txBody>
      </p:sp>
    </p:spTree>
    <p:extLst>
      <p:ext uri="{BB962C8B-B14F-4D97-AF65-F5344CB8AC3E}">
        <p14:creationId xmlns:p14="http://schemas.microsoft.com/office/powerpoint/2010/main" val="152774552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In Paul’s day, as now, observant Jews closely</a:t>
            </a:r>
            <a:r>
              <a:rPr lang="en-US" baseline="0" dirty="0"/>
              <a:t> followed strict rules about cleanliness. This sign announces that the establishment has been approved by Jewish authorities as kosher, that is, it follows Jewish food laws.</a:t>
            </a:r>
            <a:endParaRPr lang="en-US" dirty="0"/>
          </a:p>
          <a:p>
            <a:endParaRPr lang="en-US" dirty="0"/>
          </a:p>
          <a:p>
            <a:r>
              <a:rPr lang="en-US" dirty="0"/>
              <a:t>cd102309101</a:t>
            </a:r>
          </a:p>
        </p:txBody>
      </p:sp>
    </p:spTree>
    <p:extLst>
      <p:ext uri="{BB962C8B-B14F-4D97-AF65-F5344CB8AC3E}">
        <p14:creationId xmlns:p14="http://schemas.microsoft.com/office/powerpoint/2010/main" val="270777232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point seems to be simply</a:t>
            </a:r>
            <a:r>
              <a:rPr lang="en-US" baseline="0" dirty="0"/>
              <a:t> that things like food are consumable and thus of no lasting value. Like bread, they are here for a short time and then gone, having no lasting, much less eternal, value.</a:t>
            </a:r>
            <a:endParaRPr lang="en-US" dirty="0"/>
          </a:p>
          <a:p>
            <a:endParaRPr lang="en-US" dirty="0"/>
          </a:p>
          <a:p>
            <a:r>
              <a:rPr lang="en-US" dirty="0"/>
              <a:t>tb091502201</a:t>
            </a:r>
          </a:p>
        </p:txBody>
      </p:sp>
      <p:sp>
        <p:nvSpPr>
          <p:cNvPr id="4" name="Slide Number Placeholder 3"/>
          <p:cNvSpPr>
            <a:spLocks noGrp="1"/>
          </p:cNvSpPr>
          <p:nvPr>
            <p:ph type="sldNum" sz="quarter" idx="5"/>
          </p:nvPr>
        </p:nvSpPr>
        <p:spPr/>
        <p:txBody>
          <a:bodyPr/>
          <a:lstStyle/>
          <a:p>
            <a:fld id="{4E4946A3-FD68-4E77-9DEF-1E7536A4AD96}" type="slidenum">
              <a:rPr lang="en-US" smtClean="0"/>
              <a:t>141</a:t>
            </a:fld>
            <a:endParaRPr lang="en-US"/>
          </a:p>
        </p:txBody>
      </p:sp>
    </p:spTree>
    <p:extLst>
      <p:ext uri="{BB962C8B-B14F-4D97-AF65-F5344CB8AC3E}">
        <p14:creationId xmlns:p14="http://schemas.microsoft.com/office/powerpoint/2010/main" val="10638205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Qumran fragments found in Cave 4 are from a document called </a:t>
            </a:r>
            <a:r>
              <a:rPr lang="en-US" dirty="0" err="1"/>
              <a:t>Miqsat</a:t>
            </a:r>
            <a:r>
              <a:rPr lang="en-US" dirty="0"/>
              <a:t> </a:t>
            </a:r>
            <a:r>
              <a:rPr lang="en-US" dirty="0" err="1"/>
              <a:t>Ma’ase</a:t>
            </a:r>
            <a:r>
              <a:rPr lang="en-US" dirty="0"/>
              <a:t> ha-Torah (“some works of the Torah”), so-called because this phrase is used near the end of the text itself as the topic of the document. The document lays out twenty-two laws (</a:t>
            </a:r>
            <a:r>
              <a:rPr lang="en-US" i="1" dirty="0" err="1"/>
              <a:t>halakhah</a:t>
            </a:r>
            <a:r>
              <a:rPr lang="en-US" dirty="0"/>
              <a:t>) that concern sacrificial laws, priestly gifts, ritual purity, and other religious matters.</a:t>
            </a:r>
            <a:r>
              <a:rPr lang="en-US" baseline="0" dirty="0"/>
              <a:t> It seems to be precisely this kind of thing that Paul here describes as useless for those who have died with Christ. </a:t>
            </a:r>
            <a:r>
              <a:rPr lang="en-US" sz="1200" kern="1200" dirty="0">
                <a:solidFill>
                  <a:schemeClr val="tx1"/>
                </a:solidFill>
                <a:effectLst/>
                <a:latin typeface="+mn-lt"/>
                <a:ea typeface="+mn-ea"/>
                <a:cs typeface="+mn-cs"/>
              </a:rPr>
              <a:t>This image comes from Wikimedia Commons and is in the public domain. Source: </a:t>
            </a:r>
            <a:r>
              <a:rPr lang="en-US" dirty="0"/>
              <a:t>https://commons.wikimedia.org/wiki/File:4Q396.png.</a:t>
            </a:r>
          </a:p>
          <a:p>
            <a:endParaRPr lang="en-US" dirty="0"/>
          </a:p>
          <a:p>
            <a:r>
              <a:rPr lang="en-US" sz="1200" kern="1200" dirty="0">
                <a:solidFill>
                  <a:schemeClr val="tx1"/>
                </a:solidFill>
                <a:effectLst/>
                <a:latin typeface="+mn-lt"/>
                <a:ea typeface="+mn-ea"/>
                <a:cs typeface="+mn-cs"/>
              </a:rPr>
              <a:t>wiki12232012112543406</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142</a:t>
            </a:fld>
            <a:endParaRPr lang="en-US"/>
          </a:p>
        </p:txBody>
      </p:sp>
    </p:spTree>
    <p:extLst>
      <p:ext uri="{BB962C8B-B14F-4D97-AF65-F5344CB8AC3E}">
        <p14:creationId xmlns:p14="http://schemas.microsoft.com/office/powerpoint/2010/main" val="32137772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Jewish laws regulating behavior have only increased since the time of Jesus and Paul. This library, located near Wilson’s Arch by the Western Wall, illustrates some of the rabbinic teaching that was condemned by the apostle.</a:t>
            </a:r>
          </a:p>
          <a:p>
            <a:endParaRPr lang="en-US" dirty="0"/>
          </a:p>
          <a:p>
            <a:r>
              <a:rPr lang="en-US" dirty="0"/>
              <a:t>tb091306137</a:t>
            </a:r>
          </a:p>
        </p:txBody>
      </p:sp>
      <p:sp>
        <p:nvSpPr>
          <p:cNvPr id="4" name="Slide Number Placeholder 3"/>
          <p:cNvSpPr>
            <a:spLocks noGrp="1"/>
          </p:cNvSpPr>
          <p:nvPr>
            <p:ph type="sldNum" sz="quarter" idx="5"/>
          </p:nvPr>
        </p:nvSpPr>
        <p:spPr/>
        <p:txBody>
          <a:bodyPr/>
          <a:lstStyle/>
          <a:p>
            <a:fld id="{4E4946A3-FD68-4E77-9DEF-1E7536A4AD96}" type="slidenum">
              <a:rPr lang="en-US" smtClean="0"/>
              <a:t>143</a:t>
            </a:fld>
            <a:endParaRPr lang="en-US"/>
          </a:p>
        </p:txBody>
      </p:sp>
    </p:spTree>
    <p:extLst>
      <p:ext uri="{BB962C8B-B14F-4D97-AF65-F5344CB8AC3E}">
        <p14:creationId xmlns:p14="http://schemas.microsoft.com/office/powerpoint/2010/main" val="155046277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 of Mithras exemplifies “self-made religion.” Like all pagan religions, it was invented by someone</a:t>
            </a:r>
            <a:r>
              <a:rPr lang="en-US" baseline="0" dirty="0"/>
              <a:t> </a:t>
            </a:r>
            <a:r>
              <a:rPr lang="en-US" baseline="0"/>
              <a:t>and then </a:t>
            </a:r>
            <a:r>
              <a:rPr lang="en-US" baseline="0" dirty="0"/>
              <a:t>foisted upon others as a true religion. This statue</a:t>
            </a:r>
            <a:r>
              <a:rPr lang="en-US" dirty="0"/>
              <a:t> was photographed</a:t>
            </a:r>
            <a:r>
              <a:rPr lang="en-US" baseline="0" dirty="0"/>
              <a:t> at the </a:t>
            </a:r>
            <a:r>
              <a:rPr lang="en-US" dirty="0"/>
              <a:t>Ostia Museum in Rome.</a:t>
            </a:r>
          </a:p>
          <a:p>
            <a:endParaRPr lang="en-US" dirty="0"/>
          </a:p>
          <a:p>
            <a:r>
              <a:rPr lang="en-US" dirty="0"/>
              <a:t>tb0517172862h</a:t>
            </a:r>
          </a:p>
        </p:txBody>
      </p:sp>
      <p:sp>
        <p:nvSpPr>
          <p:cNvPr id="4" name="Slide Number Placeholder 3"/>
          <p:cNvSpPr>
            <a:spLocks noGrp="1"/>
          </p:cNvSpPr>
          <p:nvPr>
            <p:ph type="sldNum" sz="quarter" idx="5"/>
          </p:nvPr>
        </p:nvSpPr>
        <p:spPr/>
        <p:txBody>
          <a:bodyPr/>
          <a:lstStyle/>
          <a:p>
            <a:fld id="{4E4946A3-FD68-4E77-9DEF-1E7536A4AD96}" type="slidenum">
              <a:rPr lang="en-US" smtClean="0"/>
              <a:t>144</a:t>
            </a:fld>
            <a:endParaRPr lang="en-US"/>
          </a:p>
        </p:txBody>
      </p:sp>
    </p:spTree>
    <p:extLst>
      <p:ext uri="{BB962C8B-B14F-4D97-AF65-F5344CB8AC3E}">
        <p14:creationId xmlns:p14="http://schemas.microsoft.com/office/powerpoint/2010/main" val="40728717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Part of the intent of monasteries is to deprive or injure the physical body with the intent of helping the soul. Such practices can actually hinder, rather than help, spiritual growth, particularly when they are separated from Christ, the true source of spiritual life. This Greek Orthodox monastery was built in the late 5th century AD by John of Thebes, who became a hermit and moved here from Egypt in 480. The monastery was named St. George after the most famous monk who lived at the site, Gorgias of </a:t>
            </a:r>
            <a:r>
              <a:rPr lang="en-US" dirty="0" err="1"/>
              <a:t>Coziba</a:t>
            </a:r>
            <a:r>
              <a:rPr lang="en-US" dirty="0"/>
              <a:t>. Destroyed in 614 by the Persians, the monastery was rebuilt in the Crusader Period but fell into disuse after the expulsion of the Crusaders. In 1878 a Greek monk by the name of </a:t>
            </a:r>
            <a:r>
              <a:rPr lang="en-US" dirty="0" err="1"/>
              <a:t>Kalinikos</a:t>
            </a:r>
            <a:r>
              <a:rPr lang="en-US" dirty="0"/>
              <a:t> settled here and restored the monastery, finishing it in 1901.</a:t>
            </a:r>
          </a:p>
          <a:p>
            <a:endParaRPr lang="en-US" dirty="0"/>
          </a:p>
          <a:p>
            <a:r>
              <a:rPr lang="en-US" dirty="0"/>
              <a:t>tb052006460</a:t>
            </a:r>
          </a:p>
        </p:txBody>
      </p:sp>
      <p:sp>
        <p:nvSpPr>
          <p:cNvPr id="4" name="Slide Number Placeholder 3"/>
          <p:cNvSpPr>
            <a:spLocks noGrp="1"/>
          </p:cNvSpPr>
          <p:nvPr>
            <p:ph type="sldNum" sz="quarter" idx="5"/>
          </p:nvPr>
        </p:nvSpPr>
        <p:spPr/>
        <p:txBody>
          <a:bodyPr/>
          <a:lstStyle/>
          <a:p>
            <a:fld id="{4E4946A3-FD68-4E77-9DEF-1E7536A4AD96}" type="slidenum">
              <a:rPr lang="en-US" smtClean="0"/>
              <a:t>145</a:t>
            </a:fld>
            <a:endParaRPr lang="en-US"/>
          </a:p>
        </p:txBody>
      </p:sp>
    </p:spTree>
    <p:extLst>
      <p:ext uri="{BB962C8B-B14F-4D97-AF65-F5344CB8AC3E}">
        <p14:creationId xmlns:p14="http://schemas.microsoft.com/office/powerpoint/2010/main" val="407287171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most famous of the Judean desert monasteries is Mar Saba, founded in the year 483 by </a:t>
            </a:r>
            <a:r>
              <a:rPr lang="en-US" dirty="0" err="1"/>
              <a:t>Sabas</a:t>
            </a:r>
            <a:r>
              <a:rPr lang="en-US" dirty="0"/>
              <a:t>. This became the largest of these monasteries and its golden age was in the 8th and 9th centuries. Much of the monastery was rebuilt following an earthquake in 1834.</a:t>
            </a:r>
          </a:p>
          <a:p>
            <a:endParaRPr lang="en-US" dirty="0"/>
          </a:p>
          <a:p>
            <a:r>
              <a:rPr lang="en-US" dirty="0"/>
              <a:t>tb010107346</a:t>
            </a:r>
          </a:p>
        </p:txBody>
      </p:sp>
      <p:sp>
        <p:nvSpPr>
          <p:cNvPr id="4" name="Slide Number Placeholder 3"/>
          <p:cNvSpPr>
            <a:spLocks noGrp="1"/>
          </p:cNvSpPr>
          <p:nvPr>
            <p:ph type="sldNum" sz="quarter" idx="5"/>
          </p:nvPr>
        </p:nvSpPr>
        <p:spPr/>
        <p:txBody>
          <a:bodyPr/>
          <a:lstStyle/>
          <a:p>
            <a:fld id="{4E4946A3-FD68-4E77-9DEF-1E7536A4AD96}" type="slidenum">
              <a:rPr lang="en-US" smtClean="0"/>
              <a:t>146</a:t>
            </a:fld>
            <a:endParaRPr lang="en-US"/>
          </a:p>
        </p:txBody>
      </p:sp>
    </p:spTree>
    <p:extLst>
      <p:ext uri="{BB962C8B-B14F-4D97-AF65-F5344CB8AC3E}">
        <p14:creationId xmlns:p14="http://schemas.microsoft.com/office/powerpoint/2010/main" val="55361889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Paul refers to drunkenness as one of the behaviors that should not characterize a Christian. This follows a long tradition in the Bible of viewing drunkenness as sinful and foolish behavior (cf. Gen 9:21, </a:t>
            </a:r>
            <a:r>
              <a:rPr lang="en-US" baseline="0" dirty="0" err="1"/>
              <a:t>Prov</a:t>
            </a:r>
            <a:r>
              <a:rPr lang="en-US" baseline="0" dirty="0"/>
              <a:t> 20:1, 1 </a:t>
            </a:r>
            <a:r>
              <a:rPr lang="en-US" baseline="0" dirty="0" err="1"/>
              <a:t>Cor</a:t>
            </a:r>
            <a:r>
              <a:rPr lang="en-US" baseline="0" dirty="0"/>
              <a:t> 6:9-10, etc.). Conformation to outward rules or laws of men, argues Paul, are not effective in curing issues such as these. </a:t>
            </a:r>
            <a:r>
              <a:rPr lang="en-US" sz="1200" b="0" i="0" kern="1200" dirty="0">
                <a:solidFill>
                  <a:schemeClr val="tx1"/>
                </a:solidFill>
                <a:effectLst/>
                <a:latin typeface="+mn-lt"/>
                <a:ea typeface="+mn-ea"/>
                <a:cs typeface="+mn-cs"/>
              </a:rPr>
              <a:t>The cup shown here </a:t>
            </a:r>
            <a:r>
              <a:rPr lang="en-US" dirty="0"/>
              <a:t>is on display at </a:t>
            </a:r>
            <a:r>
              <a:rPr lang="en-US" sz="1200" b="0" i="0" kern="1200" dirty="0">
                <a:solidFill>
                  <a:schemeClr val="tx1"/>
                </a:solidFill>
                <a:effectLst/>
                <a:latin typeface="+mn-lt"/>
                <a:ea typeface="+mn-ea"/>
                <a:cs typeface="+mn-cs"/>
              </a:rPr>
              <a:t>the Getty Villa in California, and the d</a:t>
            </a:r>
            <a:r>
              <a:rPr lang="en-US" dirty="0"/>
              <a:t>igital image is courtesy of the Getty's Open Content Program.</a:t>
            </a:r>
            <a:r>
              <a:rPr lang="en-US" sz="1200" b="0" i="0" kern="1200" dirty="0">
                <a:solidFill>
                  <a:schemeClr val="tx1"/>
                </a:solidFill>
                <a:effectLst/>
                <a:latin typeface="+mn-lt"/>
                <a:ea typeface="+mn-ea"/>
                <a:cs typeface="+mn-cs"/>
              </a:rPr>
              <a:t> </a:t>
            </a:r>
            <a:r>
              <a:rPr lang="en-US" dirty="0"/>
              <a:t>A</a:t>
            </a:r>
            <a:r>
              <a:rPr lang="en-US" baseline="0" dirty="0"/>
              <a:t> r</a:t>
            </a:r>
            <a:r>
              <a:rPr lang="en-US" dirty="0"/>
              <a:t>emovable box has been added to avoid causing offense or surprise.</a:t>
            </a:r>
            <a:r>
              <a:rPr lang="en-US" baseline="0"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getty01415701</a:t>
            </a:r>
          </a:p>
        </p:txBody>
      </p:sp>
      <p:sp>
        <p:nvSpPr>
          <p:cNvPr id="4" name="Slide Number Placeholder 3"/>
          <p:cNvSpPr>
            <a:spLocks noGrp="1"/>
          </p:cNvSpPr>
          <p:nvPr>
            <p:ph type="sldNum" sz="quarter" idx="5"/>
          </p:nvPr>
        </p:nvSpPr>
        <p:spPr/>
        <p:txBody>
          <a:bodyPr/>
          <a:lstStyle/>
          <a:p>
            <a:fld id="{4E4946A3-FD68-4E77-9DEF-1E7536A4AD96}" type="slidenum">
              <a:rPr lang="en-US" smtClean="0"/>
              <a:t>147</a:t>
            </a:fld>
            <a:endParaRPr lang="en-US"/>
          </a:p>
        </p:txBody>
      </p:sp>
    </p:spTree>
    <p:extLst>
      <p:ext uri="{BB962C8B-B14F-4D97-AF65-F5344CB8AC3E}">
        <p14:creationId xmlns:p14="http://schemas.microsoft.com/office/powerpoint/2010/main" val="40728717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Colossians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https://www.bibleplaces.com/colossians/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Christian Locatell,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Colossians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148</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The obverse side (left) shows </a:t>
            </a:r>
            <a:r>
              <a:rPr lang="en-US" dirty="0"/>
              <a:t>Aphrodite holding a dove. It is inscribed “of the Laodiceans” (Gk. </a:t>
            </a:r>
            <a:r>
              <a:rPr lang="el-GR" dirty="0"/>
              <a:t>ΛΑΟΔΙΚΕΩΝ</a:t>
            </a:r>
            <a:r>
              <a:rPr lang="en-US" dirty="0"/>
              <a:t>). The reverse side (right) shows a wolf below a double axe, surrounded by a wreath. This coin could well have been circulating at the time when Paul wrote this letter. </a:t>
            </a:r>
            <a:r>
              <a:rPr lang="en-US" sz="1200" dirty="0"/>
              <a:t>This coin is in the Jared James Clark Collection.</a:t>
            </a:r>
          </a:p>
          <a:p>
            <a:endParaRPr lang="en-US" sz="1200" dirty="0"/>
          </a:p>
          <a:p>
            <a:r>
              <a:rPr lang="en-US" dirty="0"/>
              <a:t>Left (obverse): tb030117653b; right (reverse): tb030117657b</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3328744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fresco from the 5th century AD is one of the earliest</a:t>
            </a:r>
            <a:r>
              <a:rPr lang="en-US" baseline="0" dirty="0"/>
              <a:t> depictions of Paul. His name is written in Greek above his hand (</a:t>
            </a:r>
            <a:r>
              <a:rPr lang="el-GR" baseline="0" dirty="0"/>
              <a:t>ΠΑΥΛΟΣ</a:t>
            </a:r>
            <a:r>
              <a:rPr lang="en-US" baseline="0" dirty="0"/>
              <a:t>). The cave in which this fresco is located is on the hill above the ruins of ancient Ephesus. Paul had spent more than two years at Ephesus during his third missionary journey (Acts 19:10), but apparently did not visit Colossae or Laodicea.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tb010317169</a:t>
            </a:r>
          </a:p>
        </p:txBody>
      </p:sp>
      <p:sp>
        <p:nvSpPr>
          <p:cNvPr id="4" name="Slide Number Placeholder 3"/>
          <p:cNvSpPr>
            <a:spLocks noGrp="1"/>
          </p:cNvSpPr>
          <p:nvPr>
            <p:ph type="sldNum" sz="quarter" idx="5"/>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2225214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idea of being “knit together” (Gk. </a:t>
            </a:r>
            <a:r>
              <a:rPr lang="en-US" i="1" dirty="0" err="1"/>
              <a:t>sumbibazō</a:t>
            </a:r>
            <a:r>
              <a:rPr lang="en-US" dirty="0"/>
              <a:t>, </a:t>
            </a:r>
            <a:r>
              <a:rPr lang="el-GR" sz="1200" b="0" i="0" u="none" strike="noStrike" kern="1200" baseline="0" dirty="0">
                <a:solidFill>
                  <a:schemeClr val="tx1"/>
                </a:solidFill>
                <a:latin typeface="+mn-lt"/>
                <a:ea typeface="+mn-ea"/>
                <a:cs typeface="+mn-cs"/>
              </a:rPr>
              <a:t>συμβιβάζω</a:t>
            </a:r>
            <a:r>
              <a:rPr lang="en-US" sz="1200" b="0" i="0" u="none" strike="noStrike" kern="1200" baseline="0" dirty="0">
                <a:solidFill>
                  <a:schemeClr val="tx1"/>
                </a:solidFill>
                <a:latin typeface="+mn-lt"/>
                <a:ea typeface="+mn-ea"/>
                <a:cs typeface="+mn-cs"/>
              </a:rPr>
              <a:t>) is to bring parts together into a single unit. The word</a:t>
            </a:r>
            <a:r>
              <a:rPr lang="en-US" dirty="0"/>
              <a:t> is used by Paul in the body metaphor to describe the unity of the church, with Christ as the head (Eph 4:16). He also uses this metaphor elsewhere in Colossians (1:18-24; 2:19; 3:15). The word is sometimes used in Greek literature to refer to reconciliation. An example from Paul’s day of pieces being joined together in unity is the repair of pottery. When valuable or useful pottery broke, the pieces were sometimes fitted back</a:t>
            </a:r>
            <a:r>
              <a:rPr lang="en-US" baseline="0" dirty="0"/>
              <a:t> </a:t>
            </a:r>
            <a:r>
              <a:rPr lang="en-US" dirty="0"/>
              <a:t>together by drilling holes on either side of the break</a:t>
            </a:r>
            <a:r>
              <a:rPr lang="en-US" baseline="0" dirty="0"/>
              <a:t> and then using </a:t>
            </a:r>
            <a:r>
              <a:rPr lang="en-US" dirty="0"/>
              <a:t>rope or metal fasteners to rebind them. This can be clearly seen in the vessel on the right of this photo. The piece in the center back also exhibits</a:t>
            </a:r>
            <a:r>
              <a:rPr lang="en-US" baseline="0" dirty="0"/>
              <a:t> holes used to repair a large break. </a:t>
            </a:r>
            <a:r>
              <a:rPr lang="en-US" dirty="0"/>
              <a:t>This exhibit was photographed at the Pontifical Biblical Institute Museum in Jerusalem. See the following slides for additional examples. Compare the slides on Colossians 3:14.</a:t>
            </a:r>
          </a:p>
          <a:p>
            <a:endParaRPr lang="en-US" dirty="0"/>
          </a:p>
          <a:p>
            <a:r>
              <a:rPr lang="en-US" dirty="0"/>
              <a:t>tb061116896</a:t>
            </a:r>
          </a:p>
        </p:txBody>
      </p:sp>
      <p:sp>
        <p:nvSpPr>
          <p:cNvPr id="4" name="Slide Number Placeholder 3"/>
          <p:cNvSpPr>
            <a:spLocks noGrp="1"/>
          </p:cNvSpPr>
          <p:nvPr>
            <p:ph type="sldNum" sz="quarter" idx="5"/>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1782621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vessel would</a:t>
            </a:r>
            <a:r>
              <a:rPr lang="en-US" baseline="0" dirty="0"/>
              <a:t> have been unusually expensive, as it had been carved of glass-like obsidian stone. This may also be seen in the fact that gold wire was used for the repair. This artifact</a:t>
            </a:r>
            <a:r>
              <a:rPr lang="en-US" dirty="0"/>
              <a:t> was photographed at the Ankara Museum of Anatolian Civilizations in Turkey.</a:t>
            </a:r>
          </a:p>
          <a:p>
            <a:endParaRPr lang="en-US" dirty="0"/>
          </a:p>
          <a:p>
            <a:r>
              <a:rPr lang="en-US" dirty="0"/>
              <a:t>adr1006039567</a:t>
            </a:r>
          </a:p>
        </p:txBody>
      </p:sp>
      <p:sp>
        <p:nvSpPr>
          <p:cNvPr id="4" name="Slide Number Placeholder 3"/>
          <p:cNvSpPr>
            <a:spLocks noGrp="1"/>
          </p:cNvSpPr>
          <p:nvPr>
            <p:ph type="sldNum" sz="quarter" idx="5"/>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1449269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example not all the original pieces of the original dish have been recovered. The string used to bind them back together</a:t>
            </a:r>
            <a:r>
              <a:rPr lang="en-US" baseline="0" dirty="0"/>
              <a:t> is modern, but the holes are evidence of ancient repair. </a:t>
            </a:r>
            <a:r>
              <a:rPr lang="en-US" dirty="0"/>
              <a:t>This dish was photographed at the Hecht Museum at the University of Haifa.</a:t>
            </a:r>
          </a:p>
          <a:p>
            <a:endParaRPr lang="en-US" dirty="0"/>
          </a:p>
          <a:p>
            <a:r>
              <a:rPr lang="en-US" dirty="0"/>
              <a:t>adr1805241884</a:t>
            </a:r>
          </a:p>
        </p:txBody>
      </p:sp>
      <p:sp>
        <p:nvSpPr>
          <p:cNvPr id="4" name="Slide Number Placeholder 3"/>
          <p:cNvSpPr>
            <a:spLocks noGrp="1"/>
          </p:cNvSpPr>
          <p:nvPr>
            <p:ph type="sldNum" sz="quarter" idx="5"/>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406304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D48C3-ED13-78D9-A885-5D9CEE8B6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AC31E-057D-A12B-3B99-D71F56ED0B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9308FD-771F-344A-EB71-F4114B50E033}"/>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Colossians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https://www.bibleplaces.com/colossians/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Christian Locatell,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Colossians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F2E3C8DD-2A81-D043-AE45-626D290F7732}"/>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694416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handle and a large piece of the side of</a:t>
            </a:r>
            <a:r>
              <a:rPr lang="en-US" baseline="0" dirty="0"/>
              <a:t> this </a:t>
            </a:r>
            <a:r>
              <a:rPr lang="en-US" i="1" baseline="0" dirty="0" err="1"/>
              <a:t>skyphos</a:t>
            </a:r>
            <a:r>
              <a:rPr lang="en-US" baseline="0" dirty="0"/>
              <a:t> broke in antiquity. Three points of repair, where holes were drilled and copper clamps were attached to “knit” the pieces back together, are visible in this photo. The clamp on the far left can only be seen in profile. </a:t>
            </a:r>
            <a:r>
              <a:rPr lang="en-US" dirty="0"/>
              <a:t>This was photographed at the Walters Art Museum in Baltimore. The next slide includes labels highlighting these repairs.</a:t>
            </a:r>
          </a:p>
          <a:p>
            <a:endParaRPr lang="en-US" dirty="0"/>
          </a:p>
          <a:p>
            <a:r>
              <a:rPr lang="en-US" dirty="0"/>
              <a:t>adr1311245686</a:t>
            </a:r>
          </a:p>
        </p:txBody>
      </p:sp>
      <p:sp>
        <p:nvSpPr>
          <p:cNvPr id="4" name="Slide Number Placeholder 3"/>
          <p:cNvSpPr>
            <a:spLocks noGrp="1"/>
          </p:cNvSpPr>
          <p:nvPr>
            <p:ph type="sldNum" sz="quarter" idx="5"/>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3338381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handle and a large piece of the side of</a:t>
            </a:r>
            <a:r>
              <a:rPr lang="en-US" baseline="0" dirty="0"/>
              <a:t> this </a:t>
            </a:r>
            <a:r>
              <a:rPr lang="en-US" i="1" baseline="0" dirty="0" err="1"/>
              <a:t>skyphos</a:t>
            </a:r>
            <a:r>
              <a:rPr lang="en-US" baseline="0" dirty="0"/>
              <a:t> broke in antiquity. Three points of repair, where holes were drilled and copper clamps were attached to “knit” the pieces back together, are visible in this photo. The clamp on the far left can only be seen in profile. </a:t>
            </a:r>
            <a:r>
              <a:rPr lang="en-US" dirty="0"/>
              <a:t>This was photographed at the Walters Art Museum in Baltimore.</a:t>
            </a:r>
          </a:p>
          <a:p>
            <a:endParaRPr lang="en-US" dirty="0"/>
          </a:p>
          <a:p>
            <a:r>
              <a:rPr lang="en-US" dirty="0"/>
              <a:t>adr1311245686</a:t>
            </a:r>
          </a:p>
        </p:txBody>
      </p:sp>
      <p:sp>
        <p:nvSpPr>
          <p:cNvPr id="4" name="Slide Number Placeholder 3"/>
          <p:cNvSpPr>
            <a:spLocks noGrp="1"/>
          </p:cNvSpPr>
          <p:nvPr>
            <p:ph type="sldNum" sz="quarter" idx="5"/>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1192971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a:t>
            </a:r>
            <a:r>
              <a:rPr lang="en-US" i="1" baseline="0" dirty="0" err="1"/>
              <a:t>skyphos</a:t>
            </a:r>
            <a:r>
              <a:rPr lang="en-US" baseline="0" dirty="0"/>
              <a:t> has been repaired in a way very similar to the vessel on the previous slide. The clamp on the front right is still intact. </a:t>
            </a:r>
            <a:r>
              <a:rPr lang="en-US" i="1" baseline="0" dirty="0" err="1"/>
              <a:t>Skyphoi</a:t>
            </a:r>
            <a:r>
              <a:rPr lang="en-US" baseline="0" dirty="0"/>
              <a:t> such as this were hand painted and presumably quite expensive, which explains why such pains were taken to repair them. </a:t>
            </a:r>
            <a:r>
              <a:rPr lang="en-US" dirty="0"/>
              <a:t>This vessel was photographed at the Walters Art Museum in Baltimore.</a:t>
            </a:r>
            <a:r>
              <a:rPr lang="en-US" baseline="0" dirty="0"/>
              <a:t> </a:t>
            </a:r>
            <a:r>
              <a:rPr lang="en-US" dirty="0"/>
              <a:t>The next slide includes arrows to highlight the repair areas.</a:t>
            </a:r>
          </a:p>
          <a:p>
            <a:endParaRPr lang="en-US" dirty="0"/>
          </a:p>
          <a:p>
            <a:r>
              <a:rPr lang="en-US" dirty="0"/>
              <a:t>adr1311245689</a:t>
            </a:r>
          </a:p>
        </p:txBody>
      </p:sp>
      <p:sp>
        <p:nvSpPr>
          <p:cNvPr id="4" name="Slide Number Placeholder 3"/>
          <p:cNvSpPr>
            <a:spLocks noGrp="1"/>
          </p:cNvSpPr>
          <p:nvPr>
            <p:ph type="sldNum" sz="quarter" idx="5"/>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3354310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a:t>
            </a:r>
            <a:r>
              <a:rPr lang="en-US" i="1" baseline="0" dirty="0" err="1"/>
              <a:t>skyphos</a:t>
            </a:r>
            <a:r>
              <a:rPr lang="en-US" baseline="0" dirty="0"/>
              <a:t> has been repaired in a way very similar to the vessel on the previous slide. The clamp on the front right is still intact. </a:t>
            </a:r>
            <a:r>
              <a:rPr lang="en-US" i="1" baseline="0" dirty="0" err="1"/>
              <a:t>Skyphoi</a:t>
            </a:r>
            <a:r>
              <a:rPr lang="en-US" baseline="0" dirty="0"/>
              <a:t> such as this were hand painted and presumably quite expensive, which explains why such pains were taken to repair them. </a:t>
            </a:r>
            <a:r>
              <a:rPr lang="en-US" dirty="0"/>
              <a:t>This vessel was photographed at the Walters Art Museum in Baltimore.</a:t>
            </a:r>
          </a:p>
          <a:p>
            <a:endParaRPr lang="en-US" dirty="0"/>
          </a:p>
          <a:p>
            <a:r>
              <a:rPr lang="en-US" dirty="0"/>
              <a:t>adr1311245689h</a:t>
            </a:r>
          </a:p>
        </p:txBody>
      </p:sp>
      <p:sp>
        <p:nvSpPr>
          <p:cNvPr id="4" name="Slide Number Placeholder 3"/>
          <p:cNvSpPr>
            <a:spLocks noGrp="1"/>
          </p:cNvSpPr>
          <p:nvPr>
            <p:ph type="sldNum" sz="quarter" idx="5"/>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2638226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Several sets of repair</a:t>
            </a:r>
            <a:r>
              <a:rPr lang="en-US" baseline="0" dirty="0"/>
              <a:t> holes are visible on this Greek </a:t>
            </a:r>
            <a:r>
              <a:rPr lang="en-US" i="1" baseline="0" dirty="0"/>
              <a:t>kylix</a:t>
            </a:r>
            <a:r>
              <a:rPr lang="en-US" baseline="0" dirty="0"/>
              <a:t>. Repairs on such a beautiful dish were made with only a minimum of holes in an attempt to preserve the original look of the dish as much as possible. </a:t>
            </a:r>
            <a:r>
              <a:rPr lang="en-US" dirty="0"/>
              <a:t>This image comes from Walters Art Museum and is in the public domain, via Wikimedia Commons: https://commons.wikimedia.org/wiki/File:Greek_-_Black-figure_Kylix_with_Sirens_-_Walters_4837_-_Detail_B.jpg. The next slide includes arrows to highlight the repair areas.</a:t>
            </a:r>
          </a:p>
          <a:p>
            <a:endParaRPr lang="en-US" dirty="0"/>
          </a:p>
          <a:p>
            <a:endParaRPr lang="en-US" dirty="0"/>
          </a:p>
          <a:p>
            <a:r>
              <a:rPr lang="en-US" dirty="0"/>
              <a:t>wiki032420120058727h</a:t>
            </a:r>
          </a:p>
        </p:txBody>
      </p:sp>
      <p:sp>
        <p:nvSpPr>
          <p:cNvPr id="4" name="Slide Number Placeholder 3"/>
          <p:cNvSpPr>
            <a:spLocks noGrp="1"/>
          </p:cNvSpPr>
          <p:nvPr>
            <p:ph type="sldNum" sz="quarter" idx="5"/>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2636342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Several sets of repair</a:t>
            </a:r>
            <a:r>
              <a:rPr lang="en-US" baseline="0" dirty="0"/>
              <a:t> holes are visible on this Greek kylix. Repairs on such a beautiful dish were made with only a minimum of holes in an attempt to preserve the original look of the dish as much as possible. </a:t>
            </a:r>
            <a:r>
              <a:rPr lang="en-US" dirty="0"/>
              <a:t>This image comes from Walters Art Museum and is in the public domain, via Wikimedia Commons: https://commons.wikimedia.org/wiki/File:Greek_-_Black-figure_Kylix_with_Sirens_-_Walters_4837_-_Detail_B.jpg.</a:t>
            </a:r>
          </a:p>
          <a:p>
            <a:endParaRPr lang="en-US" dirty="0"/>
          </a:p>
          <a:p>
            <a:r>
              <a:rPr lang="en-US" dirty="0"/>
              <a:t>wiki032420120058727</a:t>
            </a:r>
          </a:p>
        </p:txBody>
      </p:sp>
      <p:sp>
        <p:nvSpPr>
          <p:cNvPr id="4" name="Slide Number Placeholder 3"/>
          <p:cNvSpPr>
            <a:spLocks noGrp="1"/>
          </p:cNvSpPr>
          <p:nvPr>
            <p:ph type="sldNum" sz="quarter" idx="5"/>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1114825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kylix was broken and repaired in antiquity, as is evident from the line of holes used to bind</a:t>
            </a:r>
            <a:r>
              <a:rPr lang="en-US" baseline="0" dirty="0"/>
              <a:t> the pieces back together. This kylix </a:t>
            </a:r>
            <a:r>
              <a:rPr lang="en-US" dirty="0"/>
              <a:t>was photographed</a:t>
            </a:r>
            <a:r>
              <a:rPr lang="en-US" baseline="0" dirty="0"/>
              <a:t> at the British Museum.</a:t>
            </a:r>
            <a:endParaRPr lang="en-US" dirty="0"/>
          </a:p>
          <a:p>
            <a:endParaRPr lang="en-US" dirty="0"/>
          </a:p>
          <a:p>
            <a:r>
              <a:rPr lang="en-US" dirty="0"/>
              <a:t>tb0929198028h</a:t>
            </a:r>
          </a:p>
        </p:txBody>
      </p:sp>
      <p:sp>
        <p:nvSpPr>
          <p:cNvPr id="4" name="Slide Number Placeholder 3"/>
          <p:cNvSpPr>
            <a:spLocks noGrp="1"/>
          </p:cNvSpPr>
          <p:nvPr>
            <p:ph type="sldNum" sz="quarter" idx="5"/>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3354310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example of being “knit together” in a physical way would have been the interlocking method of construction. This can be seen in the Temple Mount foundation stones pictured here, right next to a major entrance into the temple of Jerusalem in Paul’s day. This interlocking method ensured very tight construction that made the structure extremely strong. Paul mixes the body and building metaphors in the same way in Ephesians 2, where he describes believers as being one body as well as being the temple of God with Christ as the cornerstone. See the next slide for highlights which show the interlocking technique of construction.</a:t>
            </a:r>
          </a:p>
          <a:p>
            <a:endParaRPr lang="en-US" dirty="0"/>
          </a:p>
          <a:p>
            <a:r>
              <a:rPr lang="en-US" dirty="0"/>
              <a:t>tb091702210</a:t>
            </a:r>
          </a:p>
        </p:txBody>
      </p:sp>
      <p:sp>
        <p:nvSpPr>
          <p:cNvPr id="4" name="Slide Number Placeholder 3"/>
          <p:cNvSpPr>
            <a:spLocks noGrp="1"/>
          </p:cNvSpPr>
          <p:nvPr>
            <p:ph type="sldNum" sz="quarter" idx="5"/>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32943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example of being “knit together” in a physical way would have been the interlocking method of construction. This can be seen in the Temple Mount foundation stones pictured here, right next to a major entrance into the temple of Jerusalem in Paul’s day. This interlocking method ensured very tight construction that made the structure extremely strong. Paul mixes the body and building metaphors in the same way in Ephesians 2, where he describes believers as being one body as well as being the temple of God with Christ as the cornerstone. </a:t>
            </a:r>
          </a:p>
          <a:p>
            <a:endParaRPr lang="en-US" dirty="0"/>
          </a:p>
          <a:p>
            <a:r>
              <a:rPr lang="en-US" dirty="0"/>
              <a:t>tb091702210</a:t>
            </a:r>
          </a:p>
        </p:txBody>
      </p:sp>
      <p:sp>
        <p:nvSpPr>
          <p:cNvPr id="4" name="Slide Number Placeholder 3"/>
          <p:cNvSpPr>
            <a:spLocks noGrp="1"/>
          </p:cNvSpPr>
          <p:nvPr>
            <p:ph type="sldNum" sz="quarter" idx="5"/>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287348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 hoard was discovered in </a:t>
            </a:r>
            <a:r>
              <a:rPr lang="en-US" sz="1200" dirty="0" err="1"/>
              <a:t>Didcot</a:t>
            </a:r>
            <a:r>
              <a:rPr lang="en-US" sz="1200" dirty="0"/>
              <a:t>, England. It was photographed at the Ashmolean Museum at</a:t>
            </a:r>
            <a:r>
              <a:rPr lang="en-US" sz="1200" baseline="0" dirty="0"/>
              <a:t> the </a:t>
            </a:r>
            <a:r>
              <a:rPr lang="en-US" sz="1200" dirty="0"/>
              <a:t>University of Oxford. A gold aureus was equivalent in</a:t>
            </a:r>
            <a:r>
              <a:rPr lang="en-US" sz="1200" baseline="0" dirty="0"/>
              <a:t> value to 25 silver denarii, so the hoard of coins shown in this photograph was worth thousands of denarii.</a:t>
            </a:r>
            <a:endParaRPr lang="en-US" sz="1200" dirty="0"/>
          </a:p>
          <a:p>
            <a:endParaRPr lang="en-US" sz="1200" dirty="0"/>
          </a:p>
          <a:p>
            <a:r>
              <a:rPr lang="en-US" sz="1200" dirty="0"/>
              <a:t>adr1305249723h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3178388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“struggle” (Gk. </a:t>
            </a:r>
            <a:r>
              <a:rPr lang="en-US" i="1" dirty="0" err="1"/>
              <a:t>agōn</a:t>
            </a:r>
            <a:r>
              <a:rPr lang="en-US" dirty="0"/>
              <a:t>, </a:t>
            </a:r>
            <a:r>
              <a:rPr lang="el-GR" sz="1200" b="0" i="0" u="none" strike="noStrike" kern="1200" baseline="0" dirty="0" err="1">
                <a:solidFill>
                  <a:schemeClr val="tx1"/>
                </a:solidFill>
                <a:latin typeface="+mn-lt"/>
                <a:ea typeface="+mn-ea"/>
                <a:cs typeface="+mn-cs"/>
              </a:rPr>
              <a:t>ἀγών</a:t>
            </a:r>
            <a:r>
              <a:rPr lang="en-US" sz="1200" b="0" i="0" u="none" strike="noStrike" kern="1200" baseline="0" dirty="0">
                <a:solidFill>
                  <a:schemeClr val="tx1"/>
                </a:solidFill>
                <a:latin typeface="+mn-lt"/>
                <a:ea typeface="+mn-ea"/>
                <a:cs typeface="+mn-cs"/>
              </a:rPr>
              <a:t>)</a:t>
            </a:r>
            <a:r>
              <a:rPr lang="en-US" dirty="0"/>
              <a:t> refers to a</a:t>
            </a:r>
            <a:r>
              <a:rPr lang="en-US" baseline="0" dirty="0"/>
              <a:t> struggle or fight against opposition. It </a:t>
            </a:r>
            <a:r>
              <a:rPr lang="en-US" dirty="0"/>
              <a:t>can refer to an athletic contest (Heb 12:1) or a physical fight (2 Tim 4:7). </a:t>
            </a:r>
            <a:r>
              <a:rPr lang="en-US" baseline="0" dirty="0"/>
              <a:t>Inspired by classical art, the Italian artist </a:t>
            </a:r>
            <a:r>
              <a:rPr lang="en-US" dirty="0"/>
              <a:t>Antonio Canova created this piece in 1801, and it </a:t>
            </a:r>
            <a:r>
              <a:rPr lang="en-US" baseline="0" dirty="0"/>
              <a:t>was purchased by Pope Pius VII to replace statuary stolen from the Vatican by Napoleon.</a:t>
            </a:r>
            <a:r>
              <a:rPr lang="en-US" dirty="0"/>
              <a:t> </a:t>
            </a:r>
            <a:r>
              <a:rPr lang="en-US" baseline="0" dirty="0"/>
              <a:t>It was photographed at the </a:t>
            </a:r>
            <a:r>
              <a:rPr lang="en-US" dirty="0"/>
              <a:t>Vatican Museums. Additional information on this statue can be found at http://www.patronsvaticanmuseums.org/en/projects/classical-pugilists-creugas-and-damoxenos/.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tb011801013</a:t>
            </a:r>
          </a:p>
        </p:txBody>
      </p:sp>
      <p:sp>
        <p:nvSpPr>
          <p:cNvPr id="4" name="Slide Number Placeholder 3"/>
          <p:cNvSpPr>
            <a:spLocks noGrp="1"/>
          </p:cNvSpPr>
          <p:nvPr>
            <p:ph type="sldNum" sz="quarter" idx="5"/>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1133664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Priam's Treasure is a cache of gold and other artifacts discovered by Heinrich Schliemann at ancient Troy. Most of the artifacts are now in the Pushkin Museum in Moscow. This</a:t>
            </a:r>
            <a:r>
              <a:rPr lang="en-US" baseline="0" dirty="0"/>
              <a:t> collection of Early Bronze golden items is now dated to centuries before the time of Priam, although the treasure is still known by his name. </a:t>
            </a:r>
            <a:r>
              <a:rPr lang="en-US" dirty="0"/>
              <a:t>This display was photographed at the Berlin Museum of Prehistory and Early History.</a:t>
            </a:r>
          </a:p>
          <a:p>
            <a:endParaRPr lang="en-US" dirty="0"/>
          </a:p>
          <a:p>
            <a:r>
              <a:rPr lang="en-US" dirty="0"/>
              <a:t>adr070513636h</a:t>
            </a:r>
          </a:p>
        </p:txBody>
      </p:sp>
      <p:sp>
        <p:nvSpPr>
          <p:cNvPr id="4" name="Slide Number Placeholder 3"/>
          <p:cNvSpPr>
            <a:spLocks noGrp="1"/>
          </p:cNvSpPr>
          <p:nvPr>
            <p:ph type="sldNum" sz="quarter" idx="5"/>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558965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describes wisdom and knowledge using the metaphor</a:t>
            </a:r>
            <a:r>
              <a:rPr lang="en-US" baseline="0" dirty="0"/>
              <a:t> </a:t>
            </a:r>
            <a:r>
              <a:rPr lang="en-US" dirty="0"/>
              <a:t>of treasure (Gk. </a:t>
            </a:r>
            <a:r>
              <a:rPr lang="en-US" i="1" dirty="0" err="1"/>
              <a:t>thēsauros</a:t>
            </a:r>
            <a:r>
              <a:rPr lang="en-US" dirty="0"/>
              <a:t>, </a:t>
            </a:r>
            <a:r>
              <a:rPr lang="el-GR" sz="1200" b="0" i="0" u="none" strike="noStrike" kern="1200" baseline="0" dirty="0">
                <a:solidFill>
                  <a:schemeClr val="tx1"/>
                </a:solidFill>
                <a:latin typeface="+mn-lt"/>
                <a:ea typeface="+mn-ea"/>
                <a:cs typeface="+mn-cs"/>
              </a:rPr>
              <a:t>θησαυρός</a:t>
            </a:r>
            <a:r>
              <a:rPr lang="en-US" dirty="0"/>
              <a:t>). Ancient treasures would often include precious metals and would be hidden or buried in a safe place. The Copper Scroll is one of the most famous of the Dead Sea Scrolls.</a:t>
            </a:r>
            <a:r>
              <a:rPr lang="en-US" baseline="0" dirty="0"/>
              <a:t> Inscribed on sheets of copper, it</a:t>
            </a:r>
            <a:r>
              <a:rPr lang="en-US" dirty="0"/>
              <a:t> provides a list of 64 underground hiding places in Jerusalem and the Judean wilderness. It describes treasures belonging to the Qumran community</a:t>
            </a:r>
            <a:r>
              <a:rPr lang="en-US" baseline="0" dirty="0"/>
              <a:t> that total </a:t>
            </a:r>
            <a:r>
              <a:rPr lang="en-US" dirty="0"/>
              <a:t>about 4,500 talents of precious objects. In 1956, the total value of the treasures, were</a:t>
            </a:r>
            <a:r>
              <a:rPr lang="en-US" baseline="0" dirty="0"/>
              <a:t> they to be discovered as described,</a:t>
            </a:r>
            <a:r>
              <a:rPr lang="en-US" dirty="0"/>
              <a:t> was appraised at $60 million (with inflation, this would be roughly $570</a:t>
            </a:r>
            <a:r>
              <a:rPr lang="en-US" baseline="0" dirty="0"/>
              <a:t> million in 2020)</a:t>
            </a:r>
            <a:r>
              <a:rPr lang="en-US" dirty="0"/>
              <a:t>. Based on paleographic examination, the scroll has been dated to some time in the middle of the 1st century AD, around the time of Paul’s ministry. The Copper Scroll is now on display in the Jordan Museum</a:t>
            </a:r>
            <a:r>
              <a:rPr lang="en-US" baseline="0" dirty="0"/>
              <a:t> in Amman.</a:t>
            </a:r>
            <a:endParaRPr lang="en-US" dirty="0"/>
          </a:p>
          <a:p>
            <a:endParaRPr lang="en-US" dirty="0"/>
          </a:p>
          <a:p>
            <a:r>
              <a:rPr lang="en-US" dirty="0"/>
              <a:t>Left: tb060108060h; right: tb031115555h</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4268900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verse, Paul describes Christ as the great storehouse of all wisdom and knowledge. Several </a:t>
            </a:r>
            <a:r>
              <a:rPr lang="en-US" baseline="0" dirty="0"/>
              <a:t>m</a:t>
            </a:r>
            <a:r>
              <a:rPr lang="en-US" dirty="0"/>
              <a:t>assive storehouses from the 1st century are known. One example is the storehouses constructed by King Herod at his mountain fortress of </a:t>
            </a:r>
            <a:r>
              <a:rPr lang="en-US" baseline="0" dirty="0"/>
              <a:t>Masada, pictured here. </a:t>
            </a:r>
            <a:r>
              <a:rPr lang="en-US" dirty="0">
                <a:solidFill>
                  <a:srgbClr val="000000"/>
                </a:solidFill>
                <a:ea typeface="ＭＳ Ｐゴシック" pitchFamily="34" charset="-128"/>
                <a:cs typeface="Times New Roman" pitchFamily="18" charset="0"/>
              </a:rPr>
              <a:t>The complex included 15 long storerooms that Herod filled with supplies, including food and weapons. Each storeroom held a different commodity. This was attested by the different storage jars and the inscriptions on the jars in the rooms. The excavators found wine bottles that had been sent to Herod from Italy. The excavators restored some of the storehouses using the stones that had collapsed over the centuries. Other storehouses were left as they were found.</a:t>
            </a:r>
            <a:endParaRPr lang="en-US" baseline="0" dirty="0"/>
          </a:p>
          <a:p>
            <a:endParaRPr lang="en-US" dirty="0"/>
          </a:p>
          <a:p>
            <a:r>
              <a:rPr lang="en-US" dirty="0"/>
              <a:t>tb030907203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32</a:t>
            </a:fld>
            <a:endParaRPr lang="en-US"/>
          </a:p>
        </p:txBody>
      </p:sp>
    </p:spTree>
    <p:extLst>
      <p:ext uri="{BB962C8B-B14F-4D97-AF65-F5344CB8AC3E}">
        <p14:creationId xmlns:p14="http://schemas.microsoft.com/office/powerpoint/2010/main" val="3714513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pointed out in the slides on Colossians 1:26, the concept of a hidden “mystery” was quite well-known in Paul’s day. An example of this may be found in the commentary (pesher) on Habakkuk among the Dead Sea Scrolls. It discusses the “mystery” which was revealed to the Teacher of Righteousness. The Teacher of Righteousness is generally understood to have been a central figure in the Jewish sect at Qumran, though his identity is debated. Here Paul tells the Colossians that Christ is the one in whom the mystery and hidden treasures of wisdom and knowledge are found. For more on this background, see the slides on Colossians 1:26. The image comes from </a:t>
            </a:r>
            <a:r>
              <a:rPr lang="en-US" sz="1200" b="0" i="0" kern="1200" dirty="0" err="1">
                <a:effectLst/>
                <a:latin typeface="+mn-lt"/>
                <a:ea typeface="+mn-ea"/>
                <a:cs typeface="+mn-cs"/>
              </a:rPr>
              <a:t>Desconocido</a:t>
            </a:r>
            <a:r>
              <a:rPr lang="en-US" sz="1200" b="0" i="0" kern="1200" dirty="0">
                <a:effectLst/>
                <a:latin typeface="+mn-lt"/>
                <a:ea typeface="+mn-ea"/>
                <a:cs typeface="+mn-cs"/>
              </a:rPr>
              <a:t> and is in the</a:t>
            </a:r>
            <a:r>
              <a:rPr lang="en-US" dirty="0"/>
              <a:t> public domain, via Wikimedia Commons: https://commons.wikimedia.org/wiki/File:Pesher_Habakkuk_Scroll.JPG.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wiki0814201220394752</a:t>
            </a:r>
          </a:p>
        </p:txBody>
      </p:sp>
      <p:sp>
        <p:nvSpPr>
          <p:cNvPr id="4" name="Slide Number Placeholder 3"/>
          <p:cNvSpPr>
            <a:spLocks noGrp="1"/>
          </p:cNvSpPr>
          <p:nvPr>
            <p:ph type="sldNum" sz="quarter" idx="5"/>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2751064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Paul’s day, “sophists” were professional rhetoricians whose goal was to win in debate, rather than to seek absolute truth. Their arguments were often clever but fallacious.</a:t>
            </a:r>
            <a:r>
              <a:rPr lang="en-US" baseline="0" dirty="0"/>
              <a:t> In popular thought, they were often associated with moral skepticism and false reasoning. </a:t>
            </a:r>
            <a:r>
              <a:rPr lang="en-US" dirty="0"/>
              <a:t>This bust of a famous orator was photographed at the Capitoline Museums in Rome.</a:t>
            </a:r>
          </a:p>
          <a:p>
            <a:endParaRPr lang="en-US" dirty="0"/>
          </a:p>
          <a:p>
            <a:r>
              <a:rPr lang="en-US" dirty="0"/>
              <a:t>tb0514179859c</a:t>
            </a:r>
          </a:p>
        </p:txBody>
      </p:sp>
      <p:sp>
        <p:nvSpPr>
          <p:cNvPr id="4" name="Slide Number Placeholder 3"/>
          <p:cNvSpPr>
            <a:spLocks noGrp="1"/>
          </p:cNvSpPr>
          <p:nvPr>
            <p:ph type="sldNum" sz="quarter" idx="5"/>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1403147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issue Paul warns of continued to be a danger long after his letter was written. </a:t>
            </a:r>
            <a:r>
              <a:rPr lang="en-US" dirty="0" err="1"/>
              <a:t>Herodes</a:t>
            </a:r>
            <a:r>
              <a:rPr lang="en-US" dirty="0"/>
              <a:t> Atticus, pictured here, was a sophist (and a Roman senator)</a:t>
            </a:r>
            <a:r>
              <a:rPr lang="en-US" baseline="0" dirty="0"/>
              <a:t> </a:t>
            </a:r>
            <a:r>
              <a:rPr lang="en-US" dirty="0"/>
              <a:t>about</a:t>
            </a:r>
            <a:r>
              <a:rPr lang="en-US" baseline="0" dirty="0"/>
              <a:t> a century later. </a:t>
            </a:r>
            <a:r>
              <a:rPr lang="en-US" dirty="0"/>
              <a:t>This bust was photographed at the Louvre Museum. This image comes from Marie-Lan Nguyen and is licensed under CC BY 3.0, via Wikimedia Commons: https://commons.wikimedia.org/wiki/File:Herodes_Atticus_Louvre_Ma1164_n2.jpg.</a:t>
            </a:r>
          </a:p>
          <a:p>
            <a:endParaRPr lang="en-US" dirty="0"/>
          </a:p>
          <a:p>
            <a:r>
              <a:rPr lang="en-US" dirty="0"/>
              <a:t>wiki0205201008302010h</a:t>
            </a:r>
          </a:p>
        </p:txBody>
      </p:sp>
      <p:sp>
        <p:nvSpPr>
          <p:cNvPr id="4" name="Slide Number Placeholder 3"/>
          <p:cNvSpPr>
            <a:spLocks noGrp="1"/>
          </p:cNvSpPr>
          <p:nvPr>
            <p:ph type="sldNum" sz="quarter" idx="5"/>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1403147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 Paul was not physically</a:t>
            </a:r>
            <a:r>
              <a:rPr lang="en-US" baseline="0" dirty="0"/>
              <a:t> present with the believers at Colossae, yet he was with them in spirit. He apparently thought of them often and was concerned with their well-being.</a:t>
            </a:r>
          </a:p>
          <a:p>
            <a:endParaRPr lang="en-US" dirty="0"/>
          </a:p>
          <a:p>
            <a:r>
              <a:rPr lang="en-US" dirty="0"/>
              <a:t>shs031215345</a:t>
            </a:r>
          </a:p>
        </p:txBody>
      </p:sp>
      <p:sp>
        <p:nvSpPr>
          <p:cNvPr id="4" name="Slide Number Placeholder 3"/>
          <p:cNvSpPr>
            <a:spLocks noGrp="1"/>
          </p:cNvSpPr>
          <p:nvPr>
            <p:ph type="sldNum" sz="quarter" idx="5"/>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1513874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“Good discipline” (Gk. </a:t>
            </a:r>
            <a:r>
              <a:rPr lang="en-US" i="1" dirty="0"/>
              <a:t>taxis</a:t>
            </a:r>
            <a:r>
              <a:rPr lang="en-US" dirty="0"/>
              <a:t>, </a:t>
            </a:r>
            <a:r>
              <a:rPr lang="el-GR" sz="1200" b="0" i="0" u="none" strike="noStrike" kern="1200" baseline="0" dirty="0">
                <a:solidFill>
                  <a:schemeClr val="tx1"/>
                </a:solidFill>
                <a:latin typeface="+mn-lt"/>
                <a:ea typeface="+mn-ea"/>
                <a:cs typeface="+mn-cs"/>
              </a:rPr>
              <a:t>τάξις</a:t>
            </a:r>
            <a:r>
              <a:rPr lang="en-US" sz="1200" b="0" i="0" u="none" strike="noStrike" kern="1200" baseline="0" dirty="0">
                <a:solidFill>
                  <a:schemeClr val="tx1"/>
                </a:solidFill>
                <a:latin typeface="+mn-lt"/>
                <a:ea typeface="+mn-ea"/>
                <a:cs typeface="+mn-cs"/>
              </a:rPr>
              <a:t>) is a word that describes a state of good order and proper procedure. This kind of training and self-control was essential in military settings, where soldiers who maintained order under stress were usually victorious over those who did not. It required significant training and discipline to create a formation like the one seen in this photo, especially under battlefield conditions, but doing so could be the difference between life and death. These re-enactors are performing in the hippodrome in Gerasa, Jordan. </a:t>
            </a:r>
            <a:r>
              <a:rPr lang="sv-SE" dirty="0"/>
              <a:t>The Roman Army and Chariot Experience, pictured here, takes place daily during most of the year.</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sv-SE" dirty="0"/>
              <a:t>dp041108623</a:t>
            </a:r>
            <a:endParaRPr lang="en-US" b="0" dirty="0"/>
          </a:p>
        </p:txBody>
      </p:sp>
      <p:sp>
        <p:nvSpPr>
          <p:cNvPr id="4" name="Slide Number Placeholder 3"/>
          <p:cNvSpPr>
            <a:spLocks noGrp="1"/>
          </p:cNvSpPr>
          <p:nvPr>
            <p:ph type="sldNum" sz="quarter" idx="5"/>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513874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Military units around the world train to instill good discipline,</a:t>
            </a:r>
            <a:r>
              <a:rPr lang="en-US" baseline="0" dirty="0"/>
              <a:t> expressed in this photo by orderly marching in a military parade</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dirty="0"/>
              <a:t>db7305070702h</a:t>
            </a:r>
            <a:endParaRPr lang="en-US" b="0" dirty="0"/>
          </a:p>
        </p:txBody>
      </p:sp>
      <p:sp>
        <p:nvSpPr>
          <p:cNvPr id="4" name="Slide Number Placeholder 3"/>
          <p:cNvSpPr>
            <a:spLocks noGrp="1"/>
          </p:cNvSpPr>
          <p:nvPr>
            <p:ph type="sldNum" sz="quarter" idx="5"/>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1513874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“stable” (Gk. </a:t>
            </a:r>
            <a:r>
              <a:rPr lang="en-US" i="1" dirty="0" err="1"/>
              <a:t>stereōma</a:t>
            </a:r>
            <a:r>
              <a:rPr lang="en-US" dirty="0"/>
              <a:t>, </a:t>
            </a:r>
            <a:r>
              <a:rPr lang="el-GR" sz="1200" b="0" i="0" u="none" strike="noStrike" kern="1200" baseline="0" dirty="0">
                <a:solidFill>
                  <a:schemeClr val="tx1"/>
                </a:solidFill>
                <a:latin typeface="+mn-lt"/>
                <a:ea typeface="+mn-ea"/>
                <a:cs typeface="+mn-cs"/>
              </a:rPr>
              <a:t>στερέωμα</a:t>
            </a:r>
            <a:r>
              <a:rPr lang="en-US" sz="1200" b="0" i="0" u="none" strike="noStrike" kern="1200" baseline="0" dirty="0">
                <a:solidFill>
                  <a:schemeClr val="tx1"/>
                </a:solidFill>
                <a:latin typeface="+mn-lt"/>
                <a:ea typeface="+mn-ea"/>
                <a:cs typeface="+mn-cs"/>
              </a:rPr>
              <a:t>) refers to a condition of firm commitment or steadfastness. It can also be used in a military sense to refer to strength or firmness (cf. 1 </a:t>
            </a:r>
            <a:r>
              <a:rPr lang="en-US" sz="1200" b="0" i="0" u="none" strike="noStrike" kern="1200" baseline="0" dirty="0" err="1">
                <a:solidFill>
                  <a:schemeClr val="tx1"/>
                </a:solidFill>
                <a:latin typeface="+mn-lt"/>
                <a:ea typeface="+mn-ea"/>
                <a:cs typeface="+mn-cs"/>
              </a:rPr>
              <a:t>Macc</a:t>
            </a:r>
            <a:r>
              <a:rPr lang="en-US" sz="1200" b="0" i="0" u="none" strike="noStrike" kern="1200" baseline="0" dirty="0">
                <a:solidFill>
                  <a:schemeClr val="tx1"/>
                </a:solidFill>
                <a:latin typeface="+mn-lt"/>
                <a:ea typeface="+mn-ea"/>
                <a:cs typeface="+mn-cs"/>
              </a:rPr>
              <a:t> 9:14). It is illustrated here by the massive stones that form the foundation of Qasr al-</a:t>
            </a:r>
            <a:r>
              <a:rPr lang="en-US" sz="1200" b="0" i="0" u="none" strike="noStrike" kern="1200" baseline="0" dirty="0" err="1">
                <a:solidFill>
                  <a:schemeClr val="tx1"/>
                </a:solidFill>
                <a:latin typeface="+mn-lt"/>
                <a:ea typeface="+mn-ea"/>
                <a:cs typeface="+mn-cs"/>
              </a:rPr>
              <a:t>Abd</a:t>
            </a:r>
            <a:r>
              <a:rPr lang="en-US" sz="1200" b="0" i="0" u="none" strike="noStrike" kern="1200" baseline="0" dirty="0">
                <a:solidFill>
                  <a:schemeClr val="tx1"/>
                </a:solidFill>
                <a:latin typeface="+mn-lt"/>
                <a:ea typeface="+mn-ea"/>
                <a:cs typeface="+mn-cs"/>
              </a:rPr>
              <a:t>, a Tobiad palace in Jordan. The largest of the stones used in this structure are 23 by 10 feet (7x3 m), although they are not extraordinarily thick.</a:t>
            </a:r>
          </a:p>
          <a:p>
            <a:endParaRPr lang="en-US" sz="1200" b="0" i="0" u="none" strike="noStrike" kern="1200" baseline="0" dirty="0">
              <a:solidFill>
                <a:schemeClr val="tx1"/>
              </a:solidFill>
              <a:latin typeface="+mn-lt"/>
              <a:ea typeface="+mn-ea"/>
              <a:cs typeface="+mn-cs"/>
            </a:endParaRPr>
          </a:p>
          <a:p>
            <a:r>
              <a:rPr lang="en-US" dirty="0"/>
              <a:t>tb031315399h</a:t>
            </a:r>
            <a:endParaRPr lang="en-US" b="0" dirty="0"/>
          </a:p>
        </p:txBody>
      </p:sp>
      <p:sp>
        <p:nvSpPr>
          <p:cNvPr id="4" name="Slide Number Placeholder 3"/>
          <p:cNvSpPr>
            <a:spLocks noGrp="1"/>
          </p:cNvSpPr>
          <p:nvPr>
            <p:ph type="sldNum" sz="quarter" idx="5"/>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513874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a:t>
            </a:r>
            <a:r>
              <a:rPr lang="en-US" sz="1200" kern="1200" dirty="0">
                <a:solidFill>
                  <a:schemeClr val="tx1"/>
                </a:solidFill>
                <a:effectLst/>
                <a:latin typeface="+mn-lt"/>
                <a:ea typeface="+mn-ea"/>
                <a:cs typeface="+mn-cs"/>
              </a:rPr>
              <a:t>competition particularly suited to this word</a:t>
            </a:r>
            <a:r>
              <a:rPr lang="en-US" sz="1200" kern="1200" baseline="0" dirty="0">
                <a:solidFill>
                  <a:schemeClr val="tx1"/>
                </a:solidFill>
                <a:effectLst/>
                <a:latin typeface="+mn-lt"/>
                <a:ea typeface="+mn-ea"/>
                <a:cs typeface="+mn-cs"/>
              </a:rPr>
              <a:t> wa</a:t>
            </a:r>
            <a:r>
              <a:rPr lang="en-US" sz="1200" kern="1200" dirty="0">
                <a:solidFill>
                  <a:schemeClr val="tx1"/>
                </a:solidFill>
                <a:effectLst/>
                <a:latin typeface="+mn-lt"/>
                <a:ea typeface="+mn-ea"/>
                <a:cs typeface="+mn-cs"/>
              </a:rPr>
              <a:t>s the popular sport of wrestling, which required immense physical exertion from both participants. This bronze basin was photographed at the Boston Museum of Fine Arts.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adr1711203023</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1467270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“walk” (Gk. </a:t>
            </a:r>
            <a:r>
              <a:rPr lang="en-US" i="1" dirty="0" err="1"/>
              <a:t>peripateō</a:t>
            </a:r>
            <a:r>
              <a:rPr lang="en-US" dirty="0"/>
              <a:t>, </a:t>
            </a:r>
            <a:r>
              <a:rPr lang="el-GR" sz="1200" b="0" i="0" u="none" strike="noStrike" kern="1200" baseline="0" dirty="0">
                <a:solidFill>
                  <a:schemeClr val="tx1"/>
                </a:solidFill>
                <a:latin typeface="+mn-lt"/>
                <a:ea typeface="+mn-ea"/>
                <a:cs typeface="+mn-cs"/>
              </a:rPr>
              <a:t>περιπατέω</a:t>
            </a:r>
            <a:r>
              <a:rPr lang="en-US" sz="1200" b="0" i="0" u="none" strike="noStrike" kern="1200" baseline="0" dirty="0">
                <a:solidFill>
                  <a:schemeClr val="tx1"/>
                </a:solidFill>
                <a:latin typeface="+mn-lt"/>
                <a:ea typeface="+mn-ea"/>
                <a:cs typeface="+mn-cs"/>
              </a:rPr>
              <a:t>) was often used metaphorically to describe one’s manner of life, how one lived. </a:t>
            </a:r>
            <a:r>
              <a:rPr lang="en-US" baseline="0" dirty="0"/>
              <a:t>This American Colony photo was taken </a:t>
            </a:r>
            <a:r>
              <a:rPr lang="en-US" dirty="0"/>
              <a:t>between 1920 and 1933.</a:t>
            </a:r>
          </a:p>
          <a:p>
            <a:endParaRPr lang="en-US" dirty="0"/>
          </a:p>
          <a:p>
            <a:r>
              <a:rPr lang="en-US" dirty="0"/>
              <a:t>mat02610h</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3763918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“rooted” (Gk. </a:t>
            </a:r>
            <a:r>
              <a:rPr lang="en-US" i="1" dirty="0" err="1"/>
              <a:t>rizoō</a:t>
            </a:r>
            <a:r>
              <a:rPr lang="en-US" dirty="0"/>
              <a:t>, </a:t>
            </a:r>
            <a:r>
              <a:rPr lang="el-GR" sz="1200" b="0" i="0" u="none" strike="noStrike" kern="1200" baseline="0" dirty="0">
                <a:solidFill>
                  <a:schemeClr val="tx1"/>
                </a:solidFill>
                <a:latin typeface="+mn-lt"/>
                <a:ea typeface="+mn-ea"/>
                <a:cs typeface="+mn-cs"/>
              </a:rPr>
              <a:t>ῥιζόω</a:t>
            </a:r>
            <a:r>
              <a:rPr lang="en-US" dirty="0"/>
              <a:t>) means to take root, like a tree or other plant (e.g., </a:t>
            </a:r>
            <a:r>
              <a:rPr lang="en-US" dirty="0" err="1"/>
              <a:t>Jer</a:t>
            </a:r>
            <a:r>
              <a:rPr lang="en-US" dirty="0"/>
              <a:t> 12:2). The word is mostly used figuratively, referring to one who is firmly fixed</a:t>
            </a:r>
            <a:r>
              <a:rPr lang="en-US" baseline="0" dirty="0"/>
              <a:t> or who has a strong foundation. This photo of a cedar of Lebanon illustrates the large and robust root system that is necessary to hold up such a large tree. </a:t>
            </a:r>
            <a:r>
              <a:rPr lang="en-US" dirty="0"/>
              <a:t>This American Colony photo was taken between 1898 and 1946.</a:t>
            </a:r>
          </a:p>
          <a:p>
            <a:endParaRPr lang="en-US" dirty="0"/>
          </a:p>
          <a:p>
            <a:r>
              <a:rPr lang="en-US" dirty="0"/>
              <a:t>mat06183h</a:t>
            </a:r>
          </a:p>
        </p:txBody>
      </p:sp>
    </p:spTree>
    <p:extLst>
      <p:ext uri="{BB962C8B-B14F-4D97-AF65-F5344CB8AC3E}">
        <p14:creationId xmlns:p14="http://schemas.microsoft.com/office/powerpoint/2010/main" val="2210053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“rooted” (Gk. </a:t>
            </a:r>
            <a:r>
              <a:rPr lang="en-US" i="1" dirty="0" err="1"/>
              <a:t>rizoō</a:t>
            </a:r>
            <a:r>
              <a:rPr lang="en-US" dirty="0"/>
              <a:t>, </a:t>
            </a:r>
            <a:r>
              <a:rPr lang="el-GR" sz="1200" b="0" i="0" u="none" strike="noStrike" kern="1200" baseline="0" dirty="0">
                <a:solidFill>
                  <a:schemeClr val="tx1"/>
                </a:solidFill>
                <a:latin typeface="+mn-lt"/>
                <a:ea typeface="+mn-ea"/>
                <a:cs typeface="+mn-cs"/>
              </a:rPr>
              <a:t>ῥιζόω</a:t>
            </a:r>
            <a:r>
              <a:rPr lang="en-US" dirty="0"/>
              <a:t>) was more often used figuratively,</a:t>
            </a:r>
            <a:r>
              <a:rPr lang="en-US" baseline="0" dirty="0"/>
              <a:t> either </a:t>
            </a:r>
            <a:r>
              <a:rPr lang="en-US" dirty="0"/>
              <a:t>to refer to a structural foundation or to a person. The section of wall shown in this photo is firmly</a:t>
            </a:r>
            <a:r>
              <a:rPr lang="en-US" baseline="0" dirty="0"/>
              <a:t> “rooted” on bedrock. This section of wall is </a:t>
            </a:r>
            <a:r>
              <a:rPr lang="en-US" dirty="0"/>
              <a:t>on the west side of the Old City of Jerusalem. The lowest section of wall, situated between the two outcroppings of bedrock, dates to the 1st</a:t>
            </a:r>
            <a:r>
              <a:rPr lang="en-US" baseline="0" dirty="0"/>
              <a:t> century AD</a:t>
            </a:r>
            <a:r>
              <a:rPr lang="en-US" dirty="0"/>
              <a:t>. </a:t>
            </a:r>
          </a:p>
          <a:p>
            <a:endParaRPr lang="en-US" dirty="0"/>
          </a:p>
          <a:p>
            <a:r>
              <a:rPr lang="en-US" dirty="0"/>
              <a:t>tb102903684</a:t>
            </a:r>
          </a:p>
        </p:txBody>
      </p:sp>
    </p:spTree>
    <p:extLst>
      <p:ext uri="{BB962C8B-B14F-4D97-AF65-F5344CB8AC3E}">
        <p14:creationId xmlns:p14="http://schemas.microsoft.com/office/powerpoint/2010/main" val="34703273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magnificent</a:t>
            </a:r>
            <a:r>
              <a:rPr lang="en-US" baseline="0" dirty="0"/>
              <a:t> tomb façade at Petra was carved in its entirety from the living bedrock. No structure could be more firmly “rooted” than this, which explains the astounding state of preservation. Archaeologists believe the structure was cut from the rock in 3 BC, intended to honor the Nabatean king </a:t>
            </a:r>
            <a:r>
              <a:rPr lang="en-US" baseline="0" dirty="0" err="1"/>
              <a:t>Obodas</a:t>
            </a:r>
            <a:r>
              <a:rPr lang="en-US" baseline="0" dirty="0"/>
              <a:t> I (r. 96–85 BC).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tb053008899</a:t>
            </a:r>
          </a:p>
        </p:txBody>
      </p:sp>
    </p:spTree>
    <p:extLst>
      <p:ext uri="{BB962C8B-B14F-4D97-AF65-F5344CB8AC3E}">
        <p14:creationId xmlns:p14="http://schemas.microsoft.com/office/powerpoint/2010/main" val="8885869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The word “built up” (Gk. </a:t>
            </a:r>
            <a:r>
              <a:rPr lang="en-US" sz="1200" i="1" dirty="0" err="1"/>
              <a:t>epoikodomeō</a:t>
            </a:r>
            <a:r>
              <a:rPr lang="en-US" sz="1200" dirty="0"/>
              <a:t>, </a:t>
            </a:r>
            <a:r>
              <a:rPr lang="el-GR" sz="1200" b="0" i="0" u="none" strike="noStrike" kern="1200" baseline="0" dirty="0">
                <a:solidFill>
                  <a:schemeClr val="tx1"/>
                </a:solidFill>
                <a:latin typeface="+mn-lt"/>
                <a:ea typeface="+mn-ea"/>
                <a:cs typeface="+mn-cs"/>
              </a:rPr>
              <a:t>ἐποικοδομέω</a:t>
            </a:r>
            <a:r>
              <a:rPr lang="en-US" sz="1200" b="0" i="0" u="none" strike="noStrike" kern="1200" baseline="0" dirty="0">
                <a:solidFill>
                  <a:schemeClr val="tx1"/>
                </a:solidFill>
                <a:latin typeface="+mn-lt"/>
                <a:ea typeface="+mn-ea"/>
                <a:cs typeface="+mn-cs"/>
              </a:rPr>
              <a:t>) refers to continued construction on top of something previously built. This photo of the synagogue at Capernaum shows a later building, built of white limestone, that has been constructed atop the wall of an earlier synagogue, built of black basalt. The later synagogue dates to approximately the 5th century AD, while the lower foundation is believed to belong to the 1st century AD synagogue where Jesus taught.</a:t>
            </a:r>
          </a:p>
          <a:p>
            <a:endParaRPr lang="en-US" sz="1200" dirty="0"/>
          </a:p>
          <a:p>
            <a:r>
              <a:rPr lang="en-US" dirty="0"/>
              <a:t>tb061516521</a:t>
            </a:r>
          </a:p>
        </p:txBody>
      </p:sp>
    </p:spTree>
    <p:extLst>
      <p:ext uri="{BB962C8B-B14F-4D97-AF65-F5344CB8AC3E}">
        <p14:creationId xmlns:p14="http://schemas.microsoft.com/office/powerpoint/2010/main" val="4061998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The row of huge stones shown in this photo, known as the Master Course, is located along the southern side of the Temple Mount in Jerusalem. These stones are part of the original construction of the Temple Mount undertaken by King Herod in the 1st century BC. The smaller stones above them are “built up” on the earlier foundation;</a:t>
            </a:r>
            <a:r>
              <a:rPr lang="en-US" sz="1200" baseline="0" dirty="0"/>
              <a:t> they date to the Umayyad period (ca. AD 650–750). </a:t>
            </a:r>
            <a:endParaRPr lang="en-US" sz="1200" dirty="0"/>
          </a:p>
          <a:p>
            <a:endParaRPr lang="en-US" sz="1200" dirty="0"/>
          </a:p>
          <a:p>
            <a:r>
              <a:rPr lang="en-US" dirty="0"/>
              <a:t>tb102903640</a:t>
            </a:r>
          </a:p>
        </p:txBody>
      </p:sp>
    </p:spTree>
    <p:extLst>
      <p:ext uri="{BB962C8B-B14F-4D97-AF65-F5344CB8AC3E}">
        <p14:creationId xmlns:p14="http://schemas.microsoft.com/office/powerpoint/2010/main" val="1949164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relief was found in </a:t>
            </a:r>
            <a:r>
              <a:rPr lang="en-US" dirty="0" err="1"/>
              <a:t>Neumagen</a:t>
            </a:r>
            <a:r>
              <a:rPr lang="en-US" dirty="0"/>
              <a:t> near the Roman city of Trier and is housed at the </a:t>
            </a:r>
            <a:r>
              <a:rPr lang="en-US" dirty="0" err="1"/>
              <a:t>Rheinisches</a:t>
            </a:r>
            <a:r>
              <a:rPr lang="en-US" dirty="0"/>
              <a:t> </a:t>
            </a:r>
            <a:r>
              <a:rPr lang="en-US" dirty="0" err="1"/>
              <a:t>Landesmuseum</a:t>
            </a:r>
            <a:r>
              <a:rPr lang="en-US" dirty="0"/>
              <a:t> in Trier, Germany. This image comes from Carole </a:t>
            </a:r>
            <a:r>
              <a:rPr lang="en-US" dirty="0" err="1"/>
              <a:t>Raddato</a:t>
            </a:r>
            <a:r>
              <a:rPr lang="en-US" dirty="0"/>
              <a:t> and is licensed under CC BY-SA 2.0, via Flickr: https://</a:t>
            </a:r>
            <a:r>
              <a:rPr lang="en-US" dirty="0" err="1"/>
              <a:t>www.flickr.com</a:t>
            </a:r>
            <a:r>
              <a:rPr lang="en-US" dirty="0"/>
              <a:t>/photos/</a:t>
            </a:r>
            <a:r>
              <a:rPr lang="en-US" dirty="0" err="1"/>
              <a:t>carolemage</a:t>
            </a:r>
            <a:r>
              <a:rPr lang="en-US" dirty="0"/>
              <a:t>/29029881804.</a:t>
            </a:r>
          </a:p>
          <a:p>
            <a:endParaRPr lang="en-US" dirty="0"/>
          </a:p>
          <a:p>
            <a:r>
              <a:rPr lang="en-US" dirty="0"/>
              <a:t>flkr29029881804</a:t>
            </a:r>
          </a:p>
        </p:txBody>
      </p:sp>
    </p:spTree>
    <p:extLst>
      <p:ext uri="{BB962C8B-B14F-4D97-AF65-F5344CB8AC3E}">
        <p14:creationId xmlns:p14="http://schemas.microsoft.com/office/powerpoint/2010/main" val="2437497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Greeks and Romans were familiar</a:t>
            </a:r>
            <a:r>
              <a:rPr lang="en-US" baseline="0" dirty="0"/>
              <a:t> with the concept of thanksgiving (Gk. </a:t>
            </a:r>
            <a:r>
              <a:rPr lang="en-US" i="1" baseline="0" dirty="0" err="1"/>
              <a:t>eucharistia</a:t>
            </a:r>
            <a:r>
              <a:rPr lang="en-US" baseline="0" dirty="0"/>
              <a:t>, </a:t>
            </a:r>
            <a:r>
              <a:rPr lang="el-GR" sz="1200" b="0" i="0" u="none" strike="noStrike" kern="1200" baseline="0" dirty="0">
                <a:solidFill>
                  <a:schemeClr val="tx1"/>
                </a:solidFill>
                <a:latin typeface="+mn-lt"/>
                <a:ea typeface="+mn-ea"/>
                <a:cs typeface="+mn-cs"/>
              </a:rPr>
              <a:t>εὐχαριστία</a:t>
            </a:r>
            <a:r>
              <a:rPr lang="en-US" baseline="0" dirty="0"/>
              <a:t>). The statuette shown here depicts the Roman goddess Fortuna, who is often depicted with a cornucopia like the goddess </a:t>
            </a:r>
            <a:r>
              <a:rPr lang="en-US" baseline="0" dirty="0" err="1"/>
              <a:t>Abundantia</a:t>
            </a:r>
            <a:r>
              <a:rPr lang="en-US" baseline="0" dirty="0"/>
              <a:t>. Both were associated with the blessing of having plenty, which naturally leads to the giving of thanks. This artifact was photographed at the </a:t>
            </a:r>
            <a:r>
              <a:rPr lang="en-US" dirty="0"/>
              <a:t>Naples Archaeological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tb0515170544h</a:t>
            </a:r>
          </a:p>
        </p:txBody>
      </p:sp>
    </p:spTree>
    <p:extLst>
      <p:ext uri="{BB962C8B-B14F-4D97-AF65-F5344CB8AC3E}">
        <p14:creationId xmlns:p14="http://schemas.microsoft.com/office/powerpoint/2010/main" val="24374979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is the only occurrence of the word “philosophy” (Gk. </a:t>
            </a:r>
            <a:r>
              <a:rPr lang="en-US" sz="1200" i="1" dirty="0" err="1"/>
              <a:t>philosophia</a:t>
            </a:r>
            <a:r>
              <a:rPr lang="en-US" sz="1200" dirty="0"/>
              <a:t>, </a:t>
            </a:r>
            <a:r>
              <a:rPr lang="el-GR" sz="1200" b="0" i="0" u="none" strike="noStrike" kern="1200" baseline="0" dirty="0">
                <a:solidFill>
                  <a:schemeClr val="tx1"/>
                </a:solidFill>
                <a:latin typeface="+mn-lt"/>
                <a:ea typeface="+mn-ea"/>
                <a:cs typeface="+mn-cs"/>
              </a:rPr>
              <a:t>φιλοσοφία</a:t>
            </a:r>
            <a:r>
              <a:rPr lang="en-US" sz="1200" b="0" i="0" u="none" strike="noStrike" kern="1200" baseline="0" dirty="0">
                <a:solidFill>
                  <a:schemeClr val="tx1"/>
                </a:solidFill>
                <a:latin typeface="+mn-lt"/>
                <a:ea typeface="+mn-ea"/>
                <a:cs typeface="+mn-cs"/>
              </a:rPr>
              <a:t>) in the New Testament. From the context, it is clear that the word is used pejoratively as a reference to the teaching of error. </a:t>
            </a:r>
            <a:r>
              <a:rPr lang="en-US" sz="1200" dirty="0"/>
              <a:t>This relief of a Greek philosopher was photographed at the Konya Museum in Turkey.</a:t>
            </a:r>
          </a:p>
          <a:p>
            <a:endParaRPr lang="en-US" sz="1200" dirty="0"/>
          </a:p>
          <a:p>
            <a:r>
              <a:rPr lang="en-US" sz="1200" dirty="0"/>
              <a:t>tb010201594</a:t>
            </a:r>
            <a:endParaRPr lang="en-US" dirty="0"/>
          </a:p>
        </p:txBody>
      </p:sp>
    </p:spTree>
    <p:extLst>
      <p:ext uri="{BB962C8B-B14F-4D97-AF65-F5344CB8AC3E}">
        <p14:creationId xmlns:p14="http://schemas.microsoft.com/office/powerpoint/2010/main" val="827303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It is widely acknowledged that an idea can sound logical yet</a:t>
            </a:r>
            <a:r>
              <a:rPr lang="en-US" baseline="0" dirty="0"/>
              <a:t> be clearly false. </a:t>
            </a:r>
            <a:r>
              <a:rPr lang="en-US" dirty="0"/>
              <a:t>Zeno of Elea was a 5th century BC Greek philosopher</a:t>
            </a:r>
            <a:r>
              <a:rPr lang="en-US" baseline="0" dirty="0"/>
              <a:t> who was especially well-known for his puzzling and perplexing paradoxes. Many of his paradoxes, which suggest that motion is an illusion, rely on a method of proof that is now known as </a:t>
            </a:r>
            <a:r>
              <a:rPr lang="en-US" i="1" baseline="0" dirty="0" err="1"/>
              <a:t>reductio</a:t>
            </a:r>
            <a:r>
              <a:rPr lang="en-US" i="1" baseline="0" dirty="0"/>
              <a:t> ad absurdum</a:t>
            </a:r>
            <a:r>
              <a:rPr lang="en-US" baseline="0" dirty="0"/>
              <a:t>. </a:t>
            </a:r>
            <a:r>
              <a:rPr lang="en-US" dirty="0"/>
              <a:t>This bust is considered to be an Augustan copy of a 3rd century BC original.</a:t>
            </a:r>
            <a:r>
              <a:rPr lang="en-US" sz="1200" baseline="0" dirty="0"/>
              <a:t> This bust was photographed at the </a:t>
            </a:r>
            <a:r>
              <a:rPr lang="en-US" sz="1200" dirty="0"/>
              <a:t>Capitoline Museums.</a:t>
            </a:r>
          </a:p>
          <a:p>
            <a:endParaRPr lang="en-US" sz="1200" dirty="0"/>
          </a:p>
          <a:p>
            <a:r>
              <a:rPr lang="en-US" dirty="0"/>
              <a:t>tb0514179864c</a:t>
            </a:r>
          </a:p>
        </p:txBody>
      </p:sp>
    </p:spTree>
    <p:extLst>
      <p:ext uri="{BB962C8B-B14F-4D97-AF65-F5344CB8AC3E}">
        <p14:creationId xmlns:p14="http://schemas.microsoft.com/office/powerpoint/2010/main" val="201153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Hebrews 12:1 uses the word translated here as “struggle” (Gk. </a:t>
            </a:r>
            <a:r>
              <a:rPr lang="en-US" sz="1200" i="1" kern="1200" dirty="0" err="1">
                <a:solidFill>
                  <a:schemeClr val="tx1"/>
                </a:solidFill>
                <a:effectLst/>
                <a:latin typeface="+mn-lt"/>
                <a:ea typeface="+mn-ea"/>
                <a:cs typeface="+mn-cs"/>
              </a:rPr>
              <a:t>agōn</a:t>
            </a:r>
            <a:r>
              <a:rPr lang="en-US" sz="1200" i="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ἀγών</a:t>
            </a:r>
            <a:r>
              <a:rPr lang="en-US" sz="1200" kern="1200" dirty="0">
                <a:solidFill>
                  <a:schemeClr val="tx1"/>
                </a:solidFill>
                <a:effectLst/>
                <a:latin typeface="+mn-lt"/>
                <a:ea typeface="+mn-ea"/>
                <a:cs typeface="+mn-cs"/>
              </a:rPr>
              <a:t>)</a:t>
            </a:r>
            <a:r>
              <a:rPr lang="en-US" dirty="0"/>
              <a:t> to refer to the exertion of a runner in a race. Running was a popular sport in the Greco-Roman world, as attested by the many depictions of running athletes and the construction of stadiums for competition. Paul utilizes the activity of running as a metaphor for the enduring struggle of his ministry. These statues were photographed at the Naples Archaeological Museum.</a:t>
            </a:r>
          </a:p>
          <a:p>
            <a:endParaRPr lang="en-US" dirty="0"/>
          </a:p>
          <a:p>
            <a:r>
              <a:rPr lang="en-US" dirty="0"/>
              <a:t>tb0515170102</a:t>
            </a:r>
          </a:p>
        </p:txBody>
      </p:sp>
    </p:spTree>
    <p:extLst>
      <p:ext uri="{BB962C8B-B14F-4D97-AF65-F5344CB8AC3E}">
        <p14:creationId xmlns:p14="http://schemas.microsoft.com/office/powerpoint/2010/main" val="3661631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Parmenides was a contemporary of Zeno. He rejected the epistemological validity of the senses, and instead argued</a:t>
            </a:r>
            <a:r>
              <a:rPr lang="en-US" sz="1200" baseline="0" dirty="0"/>
              <a:t> that the </a:t>
            </a:r>
            <a:r>
              <a:rPr lang="en-US" sz="1200" dirty="0"/>
              <a:t>logical standards of clarity and necessity should be the criteria of truth. It is thought that much of Zeno’s work was intended to support</a:t>
            </a:r>
            <a:r>
              <a:rPr lang="en-US" sz="1200" baseline="0" dirty="0"/>
              <a:t> the theories of Parmenides. In the end their philosophy was clearly “empty deceit.” </a:t>
            </a:r>
            <a:r>
              <a:rPr lang="en-US" sz="1200" dirty="0"/>
              <a:t>This bust is from the first century</a:t>
            </a:r>
            <a:r>
              <a:rPr lang="en-US" sz="1200" baseline="0" dirty="0"/>
              <a:t> AD; the Greek philosopher Parmenides himself lived from about 515 to 450 BC. This bust was photographed at the </a:t>
            </a:r>
            <a:r>
              <a:rPr lang="en-US" sz="1200" dirty="0"/>
              <a:t>Naples Archaeological Museum.</a:t>
            </a:r>
          </a:p>
          <a:p>
            <a:endParaRPr lang="en-US" sz="1200" dirty="0"/>
          </a:p>
          <a:p>
            <a:r>
              <a:rPr lang="en-US" sz="1200" dirty="0"/>
              <a:t>tb111705758h</a:t>
            </a:r>
            <a:endParaRPr lang="en-US" dirty="0"/>
          </a:p>
        </p:txBody>
      </p:sp>
    </p:spTree>
    <p:extLst>
      <p:ext uri="{BB962C8B-B14F-4D97-AF65-F5344CB8AC3E}">
        <p14:creationId xmlns:p14="http://schemas.microsoft.com/office/powerpoint/2010/main" val="24698924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Mithraism was a mystery cult that was restricted to</a:t>
            </a:r>
            <a:r>
              <a:rPr lang="en-US" baseline="0" dirty="0"/>
              <a:t> males and developed out of Old Persian religion. It is not well documented in ancient sources and its teachings are largely unknown. Some scholars believe it</a:t>
            </a:r>
            <a:r>
              <a:rPr lang="en-US" dirty="0"/>
              <a:t> sought to imitate Christianity in certain respects during the early centuries of church history, perhaps in the sacred meal that</a:t>
            </a:r>
            <a:r>
              <a:rPr lang="en-US" baseline="0" dirty="0"/>
              <a:t> participants shared</a:t>
            </a:r>
            <a:r>
              <a:rPr lang="en-US" dirty="0"/>
              <a:t>. This statue of Mithras was photographed at the Louvre Museum. This image comes from Serge Ottaviani and is licensed under CC BY-SA 3.0, via Wikimedia Commons: https://commons.wikimedia.org/wiki/File:Mithra_sacrifiant_le_Taureau-005.JPG.</a:t>
            </a:r>
          </a:p>
          <a:p>
            <a:endParaRPr lang="en-US" dirty="0"/>
          </a:p>
          <a:p>
            <a:r>
              <a:rPr lang="en-US" dirty="0"/>
              <a:t>wiki041320131704482452</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10345685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the “dominion, rulers, authorities” referred to in Colossians 1:16 (cf. Col 2:10, 15), the “elemental principles of the world” (Gk. </a:t>
            </a:r>
            <a:r>
              <a:rPr lang="el-GR" sz="1200" b="0" i="0" u="none" strike="noStrike" kern="1200" baseline="0" dirty="0">
                <a:solidFill>
                  <a:schemeClr val="tx1"/>
                </a:solidFill>
                <a:latin typeface="+mn-lt"/>
                <a:ea typeface="+mn-ea"/>
                <a:cs typeface="+mn-cs"/>
              </a:rPr>
              <a:t>τὰ στοιχεῖα τοῦ κόσμου</a:t>
            </a:r>
            <a:r>
              <a:rPr lang="en-US" dirty="0"/>
              <a:t>) can refer to spiritual beings (cf. Col 2:20). Some</a:t>
            </a:r>
            <a:r>
              <a:rPr lang="en-US" baseline="0" dirty="0"/>
              <a:t> scholars think that </a:t>
            </a:r>
            <a:r>
              <a:rPr lang="en-US" dirty="0"/>
              <a:t>Paul may have been taking aim at a Jewish syncretism that mixed biblical concepts with pagan mysticism. Jewish syncretism can be seen in magic texts from Egypt during the Greco-Roman period. While the text shown here dates to the late</a:t>
            </a:r>
            <a:r>
              <a:rPr lang="en-US" baseline="0" dirty="0"/>
              <a:t> 2nd</a:t>
            </a:r>
            <a:r>
              <a:rPr lang="en-US" dirty="0"/>
              <a:t> or early</a:t>
            </a:r>
            <a:r>
              <a:rPr lang="en-US" baseline="0" dirty="0"/>
              <a:t> 3rd</a:t>
            </a:r>
            <a:r>
              <a:rPr lang="en-US" dirty="0"/>
              <a:t> centuries AD, it is essentially the same as Jewish syncretistic texts dating to the 1st century.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word in the text is “phylactery” (Gk. </a:t>
            </a:r>
            <a:r>
              <a:rPr lang="en-US" sz="1200" i="1" kern="1200" dirty="0" err="1">
                <a:solidFill>
                  <a:schemeClr val="tx1"/>
                </a:solidFill>
                <a:effectLst/>
                <a:latin typeface="+mn-lt"/>
                <a:ea typeface="+mn-ea"/>
                <a:cs typeface="+mn-cs"/>
              </a:rPr>
              <a:t>phulaktērion</a:t>
            </a:r>
            <a:r>
              <a:rPr lang="en-US" sz="1200" i="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φυλακτήριον</a:t>
            </a:r>
            <a:r>
              <a:rPr lang="en-US" dirty="0"/>
              <a:t>), a common implement used by Jews in religious activities (cf. Matt 23:4). The text goes on to invoke Iao, a syncretistic name of a super deity derived from the name of God from the Hebrew Bible, Yahweh. The name is also used to refer to lesser deities and spiritual beings. The Advanced Papyrological Information System on the University of Michigan website gives the following translation: “</a:t>
            </a:r>
            <a:r>
              <a:rPr lang="en-US" sz="1200" b="0" i="0" kern="1200" dirty="0">
                <a:solidFill>
                  <a:schemeClr val="tx1"/>
                </a:solidFill>
                <a:effectLst/>
                <a:latin typeface="+mn-lt"/>
                <a:ea typeface="+mn-ea"/>
                <a:cs typeface="+mn-cs"/>
              </a:rPr>
              <a:t>A phylactery: ‘Great [god] in heaven revolving the world, the true god, IAO! Lord, ruler of all, ABLANATHANALBA, grant, grant me this favor, let me have the name of the great god in this phylactery, and protect, from every evil thing, me whom NN bore, (NN) begot.’”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word “</a:t>
            </a:r>
            <a:r>
              <a:rPr lang="en-US" dirty="0"/>
              <a:t>ABLANATHANALBA”</a:t>
            </a:r>
            <a:r>
              <a:rPr lang="en-US" sz="1200" b="0" i="0" kern="1200" dirty="0">
                <a:solidFill>
                  <a:schemeClr val="tx1"/>
                </a:solidFill>
                <a:effectLst/>
                <a:latin typeface="+mn-lt"/>
                <a:ea typeface="+mn-ea"/>
                <a:cs typeface="+mn-cs"/>
              </a:rPr>
              <a:t> functioned in these types of texts as a magical palindrome. Some suggest it derives from the Aramaic phrase “You are our father” (Aram. </a:t>
            </a:r>
            <a:r>
              <a:rPr lang="he-IL" sz="1200" b="0" i="0" kern="1200" dirty="0">
                <a:solidFill>
                  <a:schemeClr val="tx1"/>
                </a:solidFill>
                <a:effectLst/>
                <a:latin typeface="+mn-lt"/>
                <a:ea typeface="+mn-ea"/>
                <a:cs typeface="+mn-cs"/>
              </a:rPr>
              <a:t>אב לנא את</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av </a:t>
            </a:r>
            <a:r>
              <a:rPr lang="en-US" sz="1200" b="0" i="1" kern="1200" dirty="0" err="1">
                <a:solidFill>
                  <a:schemeClr val="tx1"/>
                </a:solidFill>
                <a:effectLst/>
                <a:latin typeface="+mn-lt"/>
                <a:ea typeface="+mn-ea"/>
                <a:cs typeface="+mn-cs"/>
              </a:rPr>
              <a:t>lana</a:t>
            </a:r>
            <a:r>
              <a:rPr lang="en-US" sz="1200" b="0" i="1" kern="1200" dirty="0">
                <a:solidFill>
                  <a:schemeClr val="tx1"/>
                </a:solidFill>
                <a:effectLst/>
                <a:latin typeface="+mn-lt"/>
                <a:ea typeface="+mn-ea"/>
                <a:cs typeface="+mn-cs"/>
              </a:rPr>
              <a:t> at</a:t>
            </a:r>
            <a:r>
              <a:rPr lang="en-US" sz="1200" b="0" i="0" kern="1200" dirty="0">
                <a:solidFill>
                  <a:schemeClr val="tx1"/>
                </a:solidFill>
                <a:effectLst/>
                <a:latin typeface="+mn-lt"/>
                <a:ea typeface="+mn-ea"/>
                <a:cs typeface="+mn-cs"/>
              </a:rPr>
              <a:t>). </a:t>
            </a:r>
            <a:r>
              <a:rPr lang="en-US" dirty="0"/>
              <a:t>For more on such texts, see the slides on Colossians 2:18.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comes from the University of Michigan, Advanced Papyrological Information System, and is in the public domain. Source: http://quod.lib.umich.edu/a/apis/x-1546/193_a.tif. University of Michigan Library Digital Collections. Accessed: Oct 15, 2019. The next slide highlights the words “phylactery,” “Iao,” and “ABLANATHANALBA.”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umapis1931546207</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4015319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the “dominion, rulers, authorities” referred to in Colossians 1:16 (cf. Col 2:10, 15), the “elemental principles of the world” (Gk. </a:t>
            </a:r>
            <a:r>
              <a:rPr lang="el-GR" sz="1200" b="0" i="0" u="none" strike="noStrike" kern="1200" baseline="0" dirty="0">
                <a:solidFill>
                  <a:schemeClr val="tx1"/>
                </a:solidFill>
                <a:latin typeface="+mn-lt"/>
                <a:ea typeface="+mn-ea"/>
                <a:cs typeface="+mn-cs"/>
              </a:rPr>
              <a:t>τὰ στοιχεῖα τοῦ κόσμου</a:t>
            </a:r>
            <a:r>
              <a:rPr lang="en-US" dirty="0"/>
              <a:t>) can refer to spiritual beings (cf. Col 2:20). Some</a:t>
            </a:r>
            <a:r>
              <a:rPr lang="en-US" baseline="0" dirty="0"/>
              <a:t> scholars think that </a:t>
            </a:r>
            <a:r>
              <a:rPr lang="en-US" dirty="0"/>
              <a:t>Paul may have been taking aim at a Jewish syncretism that mixed biblical concepts with pagan mysticism. Jewish syncretism can be seen in magic texts from Egypt during the Greco-Roman period. While the text shown here dates to the late</a:t>
            </a:r>
            <a:r>
              <a:rPr lang="en-US" baseline="0" dirty="0"/>
              <a:t> 2nd</a:t>
            </a:r>
            <a:r>
              <a:rPr lang="en-US" dirty="0"/>
              <a:t> or early</a:t>
            </a:r>
            <a:r>
              <a:rPr lang="en-US" baseline="0" dirty="0"/>
              <a:t> 3rd</a:t>
            </a:r>
            <a:r>
              <a:rPr lang="en-US" dirty="0"/>
              <a:t> centuries AD, it is essentially the same as Jewish syncretistic texts dating to the 1st century.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word in the text is “phylactery” (Gk. </a:t>
            </a:r>
            <a:r>
              <a:rPr lang="en-US" sz="1200" i="1" kern="1200" dirty="0" err="1">
                <a:solidFill>
                  <a:schemeClr val="tx1"/>
                </a:solidFill>
                <a:effectLst/>
                <a:latin typeface="+mn-lt"/>
                <a:ea typeface="+mn-ea"/>
                <a:cs typeface="+mn-cs"/>
              </a:rPr>
              <a:t>phulaktērion</a:t>
            </a:r>
            <a:r>
              <a:rPr lang="en-US" sz="1200" i="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φυλακτήριον</a:t>
            </a:r>
            <a:r>
              <a:rPr lang="en-US" dirty="0"/>
              <a:t>), a common implement used by Jews in religious activities (cf. Matt 23:4). The text goes on to invoke Iao, a syncretistic name of a super deity derived from the name of God from the Hebrew Bible, Yahweh. The name is also used to refer to lesser deities and spiritual beings. The Advanced Papyrological Information System on the University of Michigan website gives the following translation: “</a:t>
            </a:r>
            <a:r>
              <a:rPr lang="en-US" sz="1200" b="0" i="0" kern="1200" dirty="0">
                <a:solidFill>
                  <a:schemeClr val="tx1"/>
                </a:solidFill>
                <a:effectLst/>
                <a:latin typeface="+mn-lt"/>
                <a:ea typeface="+mn-ea"/>
                <a:cs typeface="+mn-cs"/>
              </a:rPr>
              <a:t>A phylactery: ‘Great [god] in heaven revolving the world, the true god, IAO! Lord, ruler of all, ABLANATHANALBA, grant, grant me this favor, let me have the name of the great god in this phylactery, and protect, from every evil thing, me whom NN bore, (NN) begot.’”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word “</a:t>
            </a:r>
            <a:r>
              <a:rPr lang="en-US" dirty="0"/>
              <a:t>ABLANATHANALBA”</a:t>
            </a:r>
            <a:r>
              <a:rPr lang="en-US" sz="1200" b="0" i="0" kern="1200" dirty="0">
                <a:solidFill>
                  <a:schemeClr val="tx1"/>
                </a:solidFill>
                <a:effectLst/>
                <a:latin typeface="+mn-lt"/>
                <a:ea typeface="+mn-ea"/>
                <a:cs typeface="+mn-cs"/>
              </a:rPr>
              <a:t> functioned in these types of texts as a magical palindrome. Some suggest it derives from the Aramaic phrase “You are our father” (Aram. </a:t>
            </a:r>
            <a:r>
              <a:rPr lang="he-IL" sz="1200" b="0" i="0" kern="1200" dirty="0">
                <a:solidFill>
                  <a:schemeClr val="tx1"/>
                </a:solidFill>
                <a:effectLst/>
                <a:latin typeface="+mn-lt"/>
                <a:ea typeface="+mn-ea"/>
                <a:cs typeface="+mn-cs"/>
              </a:rPr>
              <a:t>אב לנא את</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av </a:t>
            </a:r>
            <a:r>
              <a:rPr lang="en-US" sz="1200" b="0" i="1" kern="1200" dirty="0" err="1">
                <a:solidFill>
                  <a:schemeClr val="tx1"/>
                </a:solidFill>
                <a:effectLst/>
                <a:latin typeface="+mn-lt"/>
                <a:ea typeface="+mn-ea"/>
                <a:cs typeface="+mn-cs"/>
              </a:rPr>
              <a:t>lana</a:t>
            </a:r>
            <a:r>
              <a:rPr lang="en-US" sz="1200" b="0" i="1" kern="1200" dirty="0">
                <a:solidFill>
                  <a:schemeClr val="tx1"/>
                </a:solidFill>
                <a:effectLst/>
                <a:latin typeface="+mn-lt"/>
                <a:ea typeface="+mn-ea"/>
                <a:cs typeface="+mn-cs"/>
              </a:rPr>
              <a:t> at</a:t>
            </a:r>
            <a:r>
              <a:rPr lang="en-US" sz="1200" b="0" i="0" kern="1200" dirty="0">
                <a:solidFill>
                  <a:schemeClr val="tx1"/>
                </a:solidFill>
                <a:effectLst/>
                <a:latin typeface="+mn-lt"/>
                <a:ea typeface="+mn-ea"/>
                <a:cs typeface="+mn-cs"/>
              </a:rPr>
              <a:t>). </a:t>
            </a:r>
            <a:r>
              <a:rPr lang="en-US" dirty="0"/>
              <a:t>For more on such texts, see the slides on Colossians 2:18. The two occurrences of the word “phylactery” (Gk. </a:t>
            </a:r>
            <a:r>
              <a:rPr lang="el-GR" sz="1200" kern="1200" dirty="0">
                <a:solidFill>
                  <a:schemeClr val="tx1"/>
                </a:solidFill>
                <a:effectLst/>
                <a:latin typeface="+mn-lt"/>
                <a:ea typeface="+mn-ea"/>
                <a:cs typeface="+mn-cs"/>
              </a:rPr>
              <a:t>φυλακτήριον</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phulaktērion</a:t>
            </a:r>
            <a:r>
              <a:rPr lang="en-US" dirty="0"/>
              <a:t>) are highlighted in blue, “Iao” (Gk. </a:t>
            </a:r>
            <a:r>
              <a:rPr lang="el-GR" dirty="0"/>
              <a:t>Ιαω</a:t>
            </a:r>
            <a:r>
              <a:rPr lang="en-US" dirty="0"/>
              <a:t>) is highlighted in yellow, and “ABLANATHANALBA” (Gk. </a:t>
            </a:r>
            <a:r>
              <a:rPr lang="el-GR" dirty="0"/>
              <a:t>Αβλαναθαλβα</a:t>
            </a:r>
            <a:r>
              <a:rPr lang="en-US" dirty="0"/>
              <a:t>, misspelled here) is highlighted in green.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comes from the University of Michigan, Advanced Papyrological Information System, and is in the public domain. Source: http://quod.lib.umich.edu/a/apis/x-1546/193_a.tif. University of Michigan Library Digital Collections. Accessed: Oct 15,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umapis1931546207</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24574808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Paul’s language here recalls God’s dwelling among His people in the Holy of Holies of the Tabernacle, and later in the Temple. As Immanuel (“God with us”), Jesus perfected this idea as God incarnate who dwelt (lit. “</a:t>
            </a:r>
            <a:r>
              <a:rPr lang="en-US" dirty="0" err="1"/>
              <a:t>tabernacled</a:t>
            </a:r>
            <a:r>
              <a:rPr lang="en-US" dirty="0"/>
              <a:t>”) among us (John 1:14). The verb “to dwell” (Gk. </a:t>
            </a:r>
            <a:r>
              <a:rPr lang="en-US" i="1" dirty="0" err="1"/>
              <a:t>katoikeō</a:t>
            </a:r>
            <a:r>
              <a:rPr lang="en-US" i="0" dirty="0"/>
              <a:t>, </a:t>
            </a:r>
            <a:r>
              <a:rPr lang="el-GR" i="0" dirty="0" err="1"/>
              <a:t>κατοικέω</a:t>
            </a:r>
            <a:r>
              <a:rPr lang="en-US" dirty="0"/>
              <a:t>) is used in the Septuagint to describe God dwelling in both earthly and heavenly temples (e.g., 2 Kgs 7:6; 11:11; 1 Chr 17:5; Isa 40:22). The life-sized model of the ark pictured here was photographed at Timna National Park in southern Israel. </a:t>
            </a:r>
          </a:p>
          <a:p>
            <a:endParaRPr lang="en-US" dirty="0"/>
          </a:p>
          <a:p>
            <a:r>
              <a:rPr lang="en-US" dirty="0"/>
              <a:t>tb052208369</a:t>
            </a:r>
          </a:p>
        </p:txBody>
      </p:sp>
    </p:spTree>
    <p:extLst>
      <p:ext uri="{BB962C8B-B14F-4D97-AF65-F5344CB8AC3E}">
        <p14:creationId xmlns:p14="http://schemas.microsoft.com/office/powerpoint/2010/main" val="27675762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model was photographed at </a:t>
            </a:r>
            <a:r>
              <a:rPr lang="en-US" dirty="0" err="1"/>
              <a:t>Timna</a:t>
            </a:r>
            <a:r>
              <a:rPr lang="en-US" dirty="0"/>
              <a:t> National Park in the Negev, Israel. </a:t>
            </a:r>
          </a:p>
          <a:p>
            <a:endParaRPr lang="en-US" dirty="0"/>
          </a:p>
          <a:p>
            <a:r>
              <a:rPr lang="en-US" dirty="0"/>
              <a:t>tb052208399</a:t>
            </a:r>
          </a:p>
        </p:txBody>
      </p:sp>
    </p:spTree>
    <p:extLst>
      <p:ext uri="{BB962C8B-B14F-4D97-AF65-F5344CB8AC3E}">
        <p14:creationId xmlns:p14="http://schemas.microsoft.com/office/powerpoint/2010/main" val="14950268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1:1 model of the tabernacle was photographed at Timna National Park in the Negev, Israel. </a:t>
            </a:r>
          </a:p>
          <a:p>
            <a:endParaRPr lang="en-US" dirty="0"/>
          </a:p>
          <a:p>
            <a:r>
              <a:rPr lang="en-US" dirty="0"/>
              <a:t>ws031215730c</a:t>
            </a:r>
          </a:p>
        </p:txBody>
      </p:sp>
    </p:spTree>
    <p:extLst>
      <p:ext uri="{BB962C8B-B14F-4D97-AF65-F5344CB8AC3E}">
        <p14:creationId xmlns:p14="http://schemas.microsoft.com/office/powerpoint/2010/main" val="20120155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place where God chose to dwell among His people underwent significant changes throughout Israel’s history. When Israel settled in the Promised Land, the mobile temple of the tabernacle, which accompanied Israel in the wilderness, was permanently placed at Shiloh. Several centuries later, the</a:t>
            </a:r>
            <a:r>
              <a:rPr lang="en-US" baseline="0" dirty="0"/>
              <a:t> tabernacle was</a:t>
            </a:r>
            <a:r>
              <a:rPr lang="en-US" dirty="0"/>
              <a:t> replaced by Solomon’s Temple. The model shown here illustrates how</a:t>
            </a:r>
            <a:r>
              <a:rPr lang="en-US" baseline="0" dirty="0"/>
              <a:t> </a:t>
            </a:r>
            <a:r>
              <a:rPr lang="en-US" dirty="0"/>
              <a:t>Solomon’s Temple may have looked. This model was photographed at the Bible Lands Museum in Jerusalem.</a:t>
            </a:r>
          </a:p>
          <a:p>
            <a:endParaRPr lang="en-US" dirty="0"/>
          </a:p>
          <a:p>
            <a:r>
              <a:rPr lang="en-US" dirty="0"/>
              <a:t>mjb1903102467</a:t>
            </a:r>
          </a:p>
        </p:txBody>
      </p:sp>
    </p:spTree>
    <p:extLst>
      <p:ext uri="{BB962C8B-B14F-4D97-AF65-F5344CB8AC3E}">
        <p14:creationId xmlns:p14="http://schemas.microsoft.com/office/powerpoint/2010/main" val="38522713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Temple reached its most grandiose form following the expansion project of Herod the Great in the 1st century BC. This model depicts how it would have looked in Paul’s day. This model was photographed at the Israel Museum in Jerusalem. It is noteworthy that Jesus referred to His body as the Temple (John 2:21). </a:t>
            </a:r>
          </a:p>
          <a:p>
            <a:endParaRPr lang="en-US" dirty="0"/>
          </a:p>
          <a:p>
            <a:r>
              <a:rPr lang="en-US" dirty="0"/>
              <a:t>tb060316631</a:t>
            </a:r>
          </a:p>
        </p:txBody>
      </p:sp>
    </p:spTree>
    <p:extLst>
      <p:ext uri="{BB962C8B-B14F-4D97-AF65-F5344CB8AC3E}">
        <p14:creationId xmlns:p14="http://schemas.microsoft.com/office/powerpoint/2010/main" val="28399025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states that Jesus is the ultimate ruler, head over every</a:t>
            </a:r>
            <a:r>
              <a:rPr lang="en-US" baseline="0" dirty="0"/>
              <a:t> “ruler” (Gk. </a:t>
            </a:r>
            <a:r>
              <a:rPr lang="en-US" i="1" baseline="0" dirty="0" err="1"/>
              <a:t>archē</a:t>
            </a:r>
            <a:r>
              <a:rPr lang="en-US" baseline="0" dirty="0"/>
              <a:t>, </a:t>
            </a:r>
            <a:r>
              <a:rPr lang="el-GR" sz="1200" b="0" i="0" u="none" strike="noStrike" kern="1200" baseline="0" dirty="0">
                <a:solidFill>
                  <a:schemeClr val="tx1"/>
                </a:solidFill>
                <a:latin typeface="+mn-lt"/>
                <a:ea typeface="+mn-ea"/>
                <a:cs typeface="+mn-cs"/>
              </a:rPr>
              <a:t>ἀρχή</a:t>
            </a:r>
            <a:r>
              <a:rPr lang="en-US" sz="1200" b="0" i="0" u="none" strike="noStrike" kern="1200" baseline="0" dirty="0">
                <a:solidFill>
                  <a:schemeClr val="tx1"/>
                </a:solidFill>
                <a:latin typeface="+mn-lt"/>
                <a:ea typeface="+mn-ea"/>
                <a:cs typeface="+mn-cs"/>
              </a:rPr>
              <a:t>) and “authority” (Gk. </a:t>
            </a:r>
            <a:r>
              <a:rPr lang="en-US" sz="1200" b="0" i="1" u="none" strike="noStrike" kern="1200" baseline="0" dirty="0" err="1">
                <a:solidFill>
                  <a:schemeClr val="tx1"/>
                </a:solidFill>
                <a:latin typeface="+mn-lt"/>
                <a:ea typeface="+mn-ea"/>
                <a:cs typeface="+mn-cs"/>
              </a:rPr>
              <a:t>exousia</a:t>
            </a:r>
            <a:r>
              <a:rPr lang="en-US" sz="1200" b="0" i="0" u="none" strike="noStrike" kern="1200" baseline="0" dirty="0">
                <a:solidFill>
                  <a:schemeClr val="tx1"/>
                </a:solidFill>
                <a:latin typeface="+mn-lt"/>
                <a:ea typeface="+mn-ea"/>
                <a:cs typeface="+mn-cs"/>
              </a:rPr>
              <a:t>, </a:t>
            </a:r>
            <a:r>
              <a:rPr lang="el-GR" sz="1200" b="0" i="0" u="none" strike="noStrike" kern="1200" baseline="0" dirty="0">
                <a:solidFill>
                  <a:schemeClr val="tx1"/>
                </a:solidFill>
                <a:latin typeface="+mn-lt"/>
                <a:ea typeface="+mn-ea"/>
                <a:cs typeface="+mn-cs"/>
              </a:rPr>
              <a:t>ἐξουσία</a:t>
            </a:r>
            <a:r>
              <a:rPr lang="en-US" sz="1200" b="0" i="0" u="none" strike="noStrike" kern="1200" baseline="0" dirty="0">
                <a:solidFill>
                  <a:schemeClr val="tx1"/>
                </a:solidFill>
                <a:latin typeface="+mn-lt"/>
                <a:ea typeface="+mn-ea"/>
                <a:cs typeface="+mn-cs"/>
              </a:rPr>
              <a:t>). </a:t>
            </a:r>
            <a:r>
              <a:rPr lang="en-US" dirty="0"/>
              <a:t>This modern mosaic from Berea pictures</a:t>
            </a:r>
            <a:r>
              <a:rPr lang="en-US" baseline="0" dirty="0"/>
              <a:t> Jesus as the ruler of all. </a:t>
            </a:r>
            <a:r>
              <a:rPr lang="en-US" dirty="0"/>
              <a:t>On the concepts of “ruler” and “authority” as references to spiritual beings, see the slides on Colossians 1:16 and 2:8.</a:t>
            </a:r>
          </a:p>
          <a:p>
            <a:endParaRPr lang="en-US" dirty="0"/>
          </a:p>
          <a:p>
            <a:r>
              <a:rPr lang="en-US" dirty="0"/>
              <a:t>tb010817391h</a:t>
            </a:r>
          </a:p>
        </p:txBody>
      </p:sp>
      <p:sp>
        <p:nvSpPr>
          <p:cNvPr id="4" name="Slide Number Placeholder 3"/>
          <p:cNvSpPr>
            <a:spLocks noGrp="1"/>
          </p:cNvSpPr>
          <p:nvPr>
            <p:ph type="sldNum" sz="quarter" idx="5"/>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3806586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Every four years in Athens, the Panathenaic games would be held in honor of Athena. One of the most ancient competitions was the foot race, held at the Panathenaic Stadium. The</a:t>
            </a:r>
            <a:r>
              <a:rPr lang="en-US" baseline="0" noProof="0" dirty="0"/>
              <a:t> vessel pictured here </a:t>
            </a:r>
            <a:r>
              <a:rPr lang="en-US" noProof="0" dirty="0"/>
              <a:t>is a Panathenaic prize amphora, which would be filled with 42 quarts (40 l) of olive oil from the sacred groves of Athena. On one side was pictured the event for which the prize was awarded;</a:t>
            </a:r>
            <a:r>
              <a:rPr lang="en-US" baseline="0" noProof="0" dirty="0"/>
              <a:t> t</a:t>
            </a:r>
            <a:r>
              <a:rPr lang="en-US" noProof="0" dirty="0"/>
              <a:t>he other side typically depicted Athena. </a:t>
            </a:r>
            <a:r>
              <a:rPr lang="en-US" dirty="0"/>
              <a:t>This amphora</a:t>
            </a:r>
            <a:r>
              <a:rPr lang="en-US" baseline="0" dirty="0"/>
              <a:t> </a:t>
            </a:r>
            <a:r>
              <a:rPr lang="en-US" dirty="0"/>
              <a:t>was photographed at </a:t>
            </a:r>
            <a:r>
              <a:rPr lang="en-US" b="0" dirty="0"/>
              <a:t>the State Collections</a:t>
            </a:r>
            <a:r>
              <a:rPr lang="en-US" b="0" baseline="0" dirty="0"/>
              <a:t> of Antiquities in Munich.</a:t>
            </a:r>
            <a:r>
              <a:rPr lang="en-US" b="0" dirty="0"/>
              <a:t> </a:t>
            </a:r>
            <a:r>
              <a:rPr lang="en-US" dirty="0"/>
              <a:t>This image comes from </a:t>
            </a:r>
            <a:r>
              <a:rPr lang="en-US" dirty="0" err="1"/>
              <a:t>MatthiasKabel</a:t>
            </a:r>
            <a:r>
              <a:rPr lang="en-US" dirty="0"/>
              <a:t> and is licensed under CC BY 2.5, via Wikimedia Commons: https://commons.wikimedia.org/wiki/File:Greek_vase_with_runners_at_the_panathenaic_games_530_bC.jpg. Removable graphics have been added to avoid causing surprise or offense.</a:t>
            </a:r>
          </a:p>
          <a:p>
            <a:endParaRPr lang="en-US" dirty="0"/>
          </a:p>
          <a:p>
            <a:r>
              <a:rPr lang="en-US" dirty="0"/>
              <a:t>wiki01282006530</a:t>
            </a:r>
          </a:p>
        </p:txBody>
      </p:sp>
    </p:spTree>
    <p:extLst>
      <p:ext uri="{BB962C8B-B14F-4D97-AF65-F5344CB8AC3E}">
        <p14:creationId xmlns:p14="http://schemas.microsoft.com/office/powerpoint/2010/main" val="24558603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here uses circumcision as a metaphor. Literal circumcision of the foreskin was the sign of the covenant for Jews and was practiced</a:t>
            </a:r>
            <a:r>
              <a:rPr lang="en-US" baseline="0" dirty="0"/>
              <a:t> by some other ancient cultures as well (as demonstrated by this Egyptian relief). Paul, however, argues that for followers of Christ, the more important “circumcision” is the removal of the “body of the flesh.” For Paul, the word “flesh” (Gk. </a:t>
            </a:r>
            <a:r>
              <a:rPr lang="en-US" i="1" baseline="0" dirty="0" err="1"/>
              <a:t>sarx</a:t>
            </a:r>
            <a:r>
              <a:rPr lang="en-US" baseline="0" dirty="0"/>
              <a:t>, </a:t>
            </a:r>
            <a:r>
              <a:rPr lang="el-GR" sz="1200" b="0" i="0" u="none" strike="noStrike" kern="1200" baseline="0" dirty="0">
                <a:solidFill>
                  <a:schemeClr val="tx1"/>
                </a:solidFill>
                <a:latin typeface="+mn-lt"/>
                <a:ea typeface="+mn-ea"/>
                <a:cs typeface="+mn-cs"/>
              </a:rPr>
              <a:t>σάρξ</a:t>
            </a:r>
            <a:r>
              <a:rPr lang="en-US" baseline="0" dirty="0"/>
              <a:t>) often refers to the sinful nature (e.g., Rom 7:18, 25; Gal 5:16, 24), which seems to be his point here as well. </a:t>
            </a:r>
            <a:r>
              <a:rPr lang="en-US" sz="1200" kern="1200" dirty="0">
                <a:solidFill>
                  <a:schemeClr val="tx1"/>
                </a:solidFill>
                <a:effectLst/>
                <a:latin typeface="+mn-lt"/>
                <a:ea typeface="+mn-ea"/>
                <a:cs typeface="+mn-cs"/>
              </a:rPr>
              <a:t>This image comes from </a:t>
            </a:r>
            <a:r>
              <a:rPr lang="en-US" sz="1200" kern="1200" dirty="0" err="1">
                <a:solidFill>
                  <a:schemeClr val="tx1"/>
                </a:solidFill>
                <a:effectLst/>
                <a:latin typeface="+mn-lt"/>
                <a:ea typeface="+mn-ea"/>
                <a:cs typeface="+mn-cs"/>
              </a:rPr>
              <a:t>Wellcome</a:t>
            </a:r>
            <a:r>
              <a:rPr lang="en-US" sz="1200" kern="1200" dirty="0">
                <a:solidFill>
                  <a:schemeClr val="tx1"/>
                </a:solidFill>
                <a:effectLst/>
                <a:latin typeface="+mn-lt"/>
                <a:ea typeface="+mn-ea"/>
                <a:cs typeface="+mn-cs"/>
              </a:rPr>
              <a:t> Images and is licensed under CC-BY-4.0, via Wikimedia Commons, </a:t>
            </a:r>
            <a:r>
              <a:rPr lang="en-US" sz="1200" u="none" kern="1200" dirty="0">
                <a:solidFill>
                  <a:schemeClr val="tx1"/>
                </a:solidFill>
                <a:effectLst/>
                <a:latin typeface="+mn-lt"/>
                <a:ea typeface="+mn-ea"/>
                <a:cs typeface="+mn-cs"/>
              </a:rPr>
              <a:t>https://commons.wikimedia.org/wiki/File:Egypt,_wall_carving_showing_a_circumcision_scene,_Sakkara_Wellcome_M0005235.jpg.</a:t>
            </a:r>
            <a:endParaRPr lang="en-US" u="none" dirty="0"/>
          </a:p>
          <a:p>
            <a:endParaRPr lang="en-US" dirty="0"/>
          </a:p>
          <a:p>
            <a:r>
              <a:rPr lang="en-US" sz="1200" kern="1200" dirty="0">
                <a:solidFill>
                  <a:schemeClr val="tx1"/>
                </a:solidFill>
                <a:effectLst/>
                <a:latin typeface="+mn-lt"/>
                <a:ea typeface="+mn-ea"/>
                <a:cs typeface="+mn-cs"/>
              </a:rPr>
              <a:t>m0005235h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24663368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describing this as a circumcision “not made with hands,” Paul is clearly advocating something other than the standard practice of circumcision practiced by the Jewish community of his day. Rather, the circumcision “not made with hands” is the stripping away of sinfulness from the one who follows Jesus. The </a:t>
            </a:r>
            <a:r>
              <a:rPr lang="en-US" dirty="0"/>
              <a:t>scene of circumcision shown here was carved on the inner northern wall of the Temple of </a:t>
            </a:r>
            <a:r>
              <a:rPr lang="en-US" dirty="0" err="1"/>
              <a:t>Khonspekhrod</a:t>
            </a:r>
            <a:r>
              <a:rPr lang="en-US" dirty="0"/>
              <a:t> at the Precinct of Mut in Luxor, Egypt. This photograph was taken by </a:t>
            </a:r>
            <a:r>
              <a:rPr lang="en-US" sz="1200" b="0" i="0" kern="1200" dirty="0">
                <a:solidFill>
                  <a:schemeClr val="tx1"/>
                </a:solidFill>
                <a:effectLst/>
                <a:latin typeface="+mn-lt"/>
                <a:ea typeface="+mn-ea"/>
                <a:cs typeface="+mn-cs"/>
              </a:rPr>
              <a:t>Lasse Jensen and is licensed under CC-BY-2.5, via Wikimedia Commons: </a:t>
            </a:r>
            <a:r>
              <a:rPr lang="en-US" dirty="0"/>
              <a:t>https://commons.wikimedia.org/wiki/File:Circumcision_Precinct_of_Mut.png.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wiki020520051081703</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12493997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Circumcision continues to be an important practice in modern Judaism. By contrast, Paul argues that the true reality to which physical circumcision pointed is the removal of sin from the life of the believer by Christ.</a:t>
            </a:r>
          </a:p>
          <a:p>
            <a:endParaRPr lang="en-US" dirty="0"/>
          </a:p>
          <a:p>
            <a:r>
              <a:rPr lang="en-US" dirty="0"/>
              <a:t>tb092006652</a:t>
            </a:r>
          </a:p>
        </p:txBody>
      </p:sp>
      <p:sp>
        <p:nvSpPr>
          <p:cNvPr id="4" name="Slide Number Placeholder 3"/>
          <p:cNvSpPr>
            <a:spLocks noGrp="1"/>
          </p:cNvSpPr>
          <p:nvPr>
            <p:ph type="sldNum" sz="quarter" idx="5"/>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32065019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tb092006640</a:t>
            </a:r>
          </a:p>
        </p:txBody>
      </p:sp>
      <p:sp>
        <p:nvSpPr>
          <p:cNvPr id="4" name="Slide Number Placeholder 3"/>
          <p:cNvSpPr>
            <a:spLocks noGrp="1"/>
          </p:cNvSpPr>
          <p:nvPr>
            <p:ph type="sldNum" sz="quarter" idx="5"/>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28733561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Paul’s theology, the “circumcision without hands” of verse 11 can be identified with baptism in this verse for the following reasons. Circumcision was given in the Abrahamic Covenant as a sign of covenant membership (Gen 17:14; Acts 7:8), as well as a sign of the judgment against</a:t>
            </a:r>
            <a:r>
              <a:rPr lang="en-US" baseline="0" dirty="0"/>
              <a:t> those who were not part of the covenant</a:t>
            </a:r>
            <a:r>
              <a:rPr lang="en-US" dirty="0"/>
              <a:t> (Gen 17:14; compare Rom 9:3; 11:22). Christ ultimately endured the cutting off of sin on our behalf, pictured in circumcision, through His death on the cross (cf. Gal 3:13). In the New Covenant, baptism is also a sign of Christ’s redemptive suffering by picturing His death and resurrection, as Paul explains here. In light of this, it makes sense that here Paul describes ”the circumcision of Christ” in which believers participate as baptism (cf. Rom 6:3-4). This is why circumcision served as a sign of the seal of righteousness by faith in the Abrahamic Covenant (Rom 4:11), because it pointed to the redemptive work of Christ. </a:t>
            </a:r>
          </a:p>
          <a:p>
            <a:endParaRPr lang="en-US" dirty="0"/>
          </a:p>
          <a:p>
            <a:r>
              <a:rPr lang="en-US" dirty="0"/>
              <a:t>cd081002001</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20788418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traditional location of Jesus’s tomb in the Church of the Holy Sepulcher. The Edicule (Latin for “small house”) in the center of the picture covers the remains of the 1st century limestone burial cave. The original structure built here in AD 326 was destroyed </a:t>
            </a:r>
            <a:r>
              <a:rPr lang="en-US" sz="1200" dirty="0">
                <a:cs typeface="Times New Roman" pitchFamily="18" charset="0"/>
              </a:rPr>
              <a:t>when the deranged Caliph al-Hakim of Egypt ordered the tomb to be hacked down to bedrock in AD 1006</a:t>
            </a:r>
            <a:r>
              <a:rPr lang="en-US" dirty="0"/>
              <a:t>. In 2016, a team from the National Technical University of Athens removed for the first time in approximately 500 years the marble cladding inside the Edicule. They confirmed it does indeed contain remains of the original limestone bedrock. This provided strong confirmation that the traditional location of Jesus’s tomb has not moved over the centuries.</a:t>
            </a:r>
          </a:p>
          <a:p>
            <a:endParaRPr lang="en-US" dirty="0"/>
          </a:p>
          <a:p>
            <a:r>
              <a:rPr lang="en-US" dirty="0"/>
              <a:t>wk031019326</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10850362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inside the Edicule</a:t>
            </a:r>
            <a:r>
              <a:rPr lang="en-US" baseline="0" dirty="0"/>
              <a:t> was taken before the 2016 renovations. The marble slab on which the kneeling person is resting their hand covers the limestone bench that is venerated as the burial bench of Jesus.</a:t>
            </a:r>
            <a:endParaRPr lang="en-US" dirty="0"/>
          </a:p>
          <a:p>
            <a:endParaRPr lang="en-US" dirty="0"/>
          </a:p>
          <a:p>
            <a:r>
              <a:rPr lang="en-US" dirty="0"/>
              <a:t>adr1306234904</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10850362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ancient Near Eastern counterpart to baptism was the “river ordeal.” The tablet above describes the proceedings of such a water ordeal. In these judicial proceedings, the accused would vindicate themselves by braving a potentially deadly river. If they survived, they were vindicated. At the cross, Jesus braved the depths of death which we deserve as guilty sinners and through His resurrection brought us to the other side, now justified and clothed in His own righteousness. This tablet was photographed in the Harvard Semitic Museum.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tb072811194h</a:t>
            </a:r>
          </a:p>
        </p:txBody>
      </p:sp>
    </p:spTree>
    <p:extLst>
      <p:ext uri="{BB962C8B-B14F-4D97-AF65-F5344CB8AC3E}">
        <p14:creationId xmlns:p14="http://schemas.microsoft.com/office/powerpoint/2010/main" val="20760983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Code of Hammurabi prescribes a river ordeal in cases where someone is accused of witchcraft. This basalt inscription was photographed at the Louvre.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tb0927194288</a:t>
            </a:r>
          </a:p>
        </p:txBody>
      </p:sp>
    </p:spTree>
    <p:extLst>
      <p:ext uri="{BB962C8B-B14F-4D97-AF65-F5344CB8AC3E}">
        <p14:creationId xmlns:p14="http://schemas.microsoft.com/office/powerpoint/2010/main" val="16238543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resurrection of Jesus was evidenced by the open tomb</a:t>
            </a:r>
            <a:r>
              <a:rPr lang="en-US" baseline="0" dirty="0"/>
              <a:t> (Matt 28:2). Baptism shows this symbolically when the one being baptized is raised up out of the water. The tomb in this photo is one</a:t>
            </a:r>
            <a:r>
              <a:rPr lang="en-US" dirty="0"/>
              <a:t> from which the blocking stone had been removed. Although</a:t>
            </a:r>
            <a:r>
              <a:rPr lang="en-US" baseline="0" dirty="0"/>
              <a:t> the tomb of Jesus is traditionally shown as a round, disc-shaped stone, some argue that it was instead a square stone like the one in this photo (</a:t>
            </a:r>
            <a:r>
              <a:rPr lang="en-US" baseline="0" dirty="0" err="1"/>
              <a:t>Kloner</a:t>
            </a:r>
            <a:r>
              <a:rPr lang="en-US" baseline="0" dirty="0"/>
              <a:t> 1999; von Wahlde 2015). The open tomb shown here is part of the burial complex known as Jason’s Tomb, located in the neighborhood of </a:t>
            </a:r>
            <a:r>
              <a:rPr lang="en-US" baseline="0" dirty="0" err="1"/>
              <a:t>Rehavia</a:t>
            </a:r>
            <a:r>
              <a:rPr lang="en-US" baseline="0" dirty="0"/>
              <a:t>.</a:t>
            </a:r>
          </a:p>
          <a:p>
            <a:endParaRPr lang="en-US" baseline="0" dirty="0"/>
          </a:p>
          <a:p>
            <a:r>
              <a:rPr lang="en-US" b="1" baseline="0" dirty="0"/>
              <a:t>References:</a:t>
            </a:r>
          </a:p>
          <a:p>
            <a:r>
              <a:rPr lang="en-US" baseline="0" dirty="0" err="1"/>
              <a:t>Kloner</a:t>
            </a:r>
            <a:r>
              <a:rPr lang="en-US" baseline="0" dirty="0"/>
              <a:t>, Amos.</a:t>
            </a:r>
          </a:p>
          <a:p>
            <a:pPr marL="685800" indent="-457200">
              <a:tabLst>
                <a:tab pos="685800" algn="l"/>
              </a:tabLst>
            </a:pPr>
            <a:r>
              <a:rPr lang="en-US" baseline="0" dirty="0"/>
              <a:t>1999	Did a Rolling Stone Close Jesus’ Tomb? </a:t>
            </a:r>
            <a:r>
              <a:rPr lang="en-US" i="1" baseline="0" dirty="0"/>
              <a:t>Biblical Archaeology Review </a:t>
            </a:r>
            <a:r>
              <a:rPr lang="en-US" baseline="0" dirty="0"/>
              <a:t>25/5</a:t>
            </a:r>
            <a:r>
              <a:rPr lang="en-US" dirty="0"/>
              <a:t>:</a:t>
            </a:r>
            <a:r>
              <a:rPr lang="en-US" baseline="0" dirty="0"/>
              <a:t> 22–29, 76.</a:t>
            </a:r>
          </a:p>
          <a:p>
            <a:r>
              <a:rPr lang="en-US" baseline="0" dirty="0"/>
              <a:t>von </a:t>
            </a:r>
            <a:r>
              <a:rPr lang="en-US" baseline="0" dirty="0" err="1"/>
              <a:t>Wahlde</a:t>
            </a:r>
            <a:r>
              <a:rPr lang="en-US" baseline="0" dirty="0"/>
              <a:t>, Urban.</a:t>
            </a:r>
          </a:p>
          <a:p>
            <a:pPr marL="685800" indent="-457200">
              <a:tabLst>
                <a:tab pos="685800" algn="l"/>
              </a:tabLst>
            </a:pPr>
            <a:r>
              <a:rPr lang="en-US" baseline="0" dirty="0"/>
              <a:t>2015	A Rolling Stone that Was Hard to Roll</a:t>
            </a:r>
            <a:r>
              <a:rPr lang="en-US" dirty="0"/>
              <a:t>.</a:t>
            </a:r>
            <a:r>
              <a:rPr lang="en-US" baseline="0" dirty="0"/>
              <a:t> </a:t>
            </a:r>
            <a:r>
              <a:rPr lang="en-US" i="1" baseline="0" dirty="0"/>
              <a:t>Biblical Archaeology Review </a:t>
            </a:r>
            <a:r>
              <a:rPr lang="en-US" baseline="0" dirty="0"/>
              <a:t>41/2:</a:t>
            </a:r>
            <a:r>
              <a:rPr lang="en-US" dirty="0"/>
              <a:t> </a:t>
            </a:r>
            <a:r>
              <a:rPr lang="en-US" baseline="0" dirty="0"/>
              <a:t>26, 72.</a:t>
            </a:r>
            <a:endParaRPr lang="en-US" dirty="0"/>
          </a:p>
          <a:p>
            <a:endParaRPr lang="en-US" dirty="0"/>
          </a:p>
          <a:p>
            <a:r>
              <a:rPr lang="en-US" dirty="0"/>
              <a:t>tb100102203</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108503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One of the most important athletic events in the Hellenistic world was the Olympic Games held at the Olympia Stadium in Greece. This photo shows the starting line for runners at a similar racecourse</a:t>
            </a:r>
            <a:r>
              <a:rPr lang="en-US" baseline="0" dirty="0"/>
              <a:t> in southern Greece</a:t>
            </a:r>
            <a:r>
              <a:rPr lang="en-US" dirty="0"/>
              <a:t>.</a:t>
            </a:r>
          </a:p>
          <a:p>
            <a:endParaRPr lang="en-US" dirty="0"/>
          </a:p>
          <a:p>
            <a:r>
              <a:rPr lang="en-US" dirty="0"/>
              <a:t>tb050803180</a:t>
            </a:r>
          </a:p>
        </p:txBody>
      </p:sp>
    </p:spTree>
    <p:extLst>
      <p:ext uri="{BB962C8B-B14F-4D97-AF65-F5344CB8AC3E}">
        <p14:creationId xmlns:p14="http://schemas.microsoft.com/office/powerpoint/2010/main" val="37194788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Garden Tomb by Gordon’s Calvary outside the walls of the Old City of Jerusalem is revered by some visitors as the empty tomb of Jesus. Though archaeological</a:t>
            </a:r>
            <a:r>
              <a:rPr lang="en-US" baseline="0" dirty="0"/>
              <a:t> investigation indicates that this was not a “new tomb” in the first century, the tomb is now located in a serene garden that is inviting to visitors (</a:t>
            </a:r>
            <a:r>
              <a:rPr lang="en-US" baseline="0" dirty="0" err="1"/>
              <a:t>McRay</a:t>
            </a:r>
            <a:r>
              <a:rPr lang="en-US" baseline="0" dirty="0"/>
              <a:t> 1991: 206–17)</a:t>
            </a:r>
            <a:r>
              <a:rPr lang="en-US" dirty="0"/>
              <a:t>. </a:t>
            </a:r>
          </a:p>
          <a:p>
            <a:endParaRPr lang="en-US" dirty="0"/>
          </a:p>
          <a:p>
            <a:r>
              <a:rPr lang="en-US" b="1" dirty="0"/>
              <a:t>Reference:</a:t>
            </a:r>
          </a:p>
          <a:p>
            <a:r>
              <a:rPr lang="en-US" dirty="0" err="1"/>
              <a:t>McRay</a:t>
            </a:r>
            <a:r>
              <a:rPr lang="en-US" dirty="0"/>
              <a:t>,</a:t>
            </a:r>
            <a:r>
              <a:rPr lang="en-US" baseline="0" dirty="0"/>
              <a:t> John.</a:t>
            </a:r>
          </a:p>
          <a:p>
            <a:pPr marL="685800" indent="-457200">
              <a:tabLst>
                <a:tab pos="685800" algn="l"/>
              </a:tabLst>
            </a:pPr>
            <a:r>
              <a:rPr lang="en-US" baseline="0" dirty="0"/>
              <a:t>1991	</a:t>
            </a:r>
            <a:r>
              <a:rPr lang="en-US" i="1" baseline="0" dirty="0"/>
              <a:t>Archaeology and the New Testament</a:t>
            </a:r>
            <a:r>
              <a:rPr lang="en-US" dirty="0"/>
              <a:t>.</a:t>
            </a:r>
            <a:r>
              <a:rPr lang="en-US" baseline="0" dirty="0"/>
              <a:t> Grand Rapids: Baker.</a:t>
            </a:r>
          </a:p>
          <a:p>
            <a:endParaRPr lang="en-US" dirty="0"/>
          </a:p>
          <a:p>
            <a:r>
              <a:rPr lang="en-US" dirty="0"/>
              <a:t>tb061116132</a:t>
            </a:r>
          </a:p>
        </p:txBody>
      </p:sp>
      <p:sp>
        <p:nvSpPr>
          <p:cNvPr id="4" name="Slide Number Placeholder 3"/>
          <p:cNvSpPr>
            <a:spLocks noGrp="1"/>
          </p:cNvSpPr>
          <p:nvPr>
            <p:ph type="sldNum" sz="quarter" idx="5"/>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19766331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sarcophagus comes from the hypogeum under the Basilica of St. Paul Outside the Walls. It was photographed at the Vatican Museums. For more information about this object, see http://www.museivaticani.va/content/museivaticani/en/collezioni/musei/museo-pio-cristiano/sarcofagi-_a-colonne/sarcofago-_ad-alberi-del-tipo-dellanastasis.html.</a:t>
            </a:r>
          </a:p>
          <a:p>
            <a:endParaRPr lang="en-US" dirty="0"/>
          </a:p>
          <a:p>
            <a:r>
              <a:rPr lang="en-US" dirty="0"/>
              <a:t>tb0512175602h</a:t>
            </a:r>
          </a:p>
        </p:txBody>
      </p:sp>
      <p:sp>
        <p:nvSpPr>
          <p:cNvPr id="4" name="Slide Number Placeholder 3"/>
          <p:cNvSpPr>
            <a:spLocks noGrp="1"/>
          </p:cNvSpPr>
          <p:nvPr>
            <p:ph type="sldNum" sz="quarter" idx="5"/>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18381501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charred</a:t>
            </a:r>
            <a:r>
              <a:rPr lang="en-US" baseline="0" dirty="0"/>
              <a:t> wooden tablet in this photo is an example of a record of debt from Paul’s day. It was recovered from a house in Pompeii. The owner, </a:t>
            </a:r>
            <a:r>
              <a:rPr lang="en-US" baseline="0" dirty="0" err="1"/>
              <a:t>Cecilio</a:t>
            </a:r>
            <a:r>
              <a:rPr lang="en-US" baseline="0" dirty="0"/>
              <a:t> </a:t>
            </a:r>
            <a:r>
              <a:rPr lang="en-US" baseline="0" dirty="0" err="1"/>
              <a:t>Giocondo</a:t>
            </a:r>
            <a:r>
              <a:rPr lang="en-US" baseline="0" dirty="0"/>
              <a:t>, was a banker in Pompeii. It is believed that he became </a:t>
            </a:r>
            <a:r>
              <a:rPr lang="en-US" dirty="0"/>
              <a:t>very rich by lending money to people</a:t>
            </a:r>
            <a:r>
              <a:rPr lang="en-US" baseline="0" dirty="0"/>
              <a:t> </a:t>
            </a:r>
            <a:r>
              <a:rPr lang="en-US" dirty="0"/>
              <a:t>who had to repair their houses due to the earthquake of AD 62. This document was</a:t>
            </a:r>
            <a:r>
              <a:rPr lang="en-US" baseline="0" dirty="0"/>
              <a:t> </a:t>
            </a:r>
            <a:r>
              <a:rPr lang="en-US" sz="1200" kern="1200" dirty="0">
                <a:solidFill>
                  <a:schemeClr val="tx1"/>
                </a:solidFill>
                <a:effectLst/>
                <a:latin typeface="+mn-lt"/>
                <a:ea typeface="+mn-ea"/>
                <a:cs typeface="+mn-cs"/>
              </a:rPr>
              <a:t>photographed at the Naples Archaeological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tb0515170897</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19545729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This document dated to AD 17 is a loan contract for 480 drachmas, to be paid back with interest. It records that a man named </a:t>
            </a:r>
            <a:r>
              <a:rPr lang="en-US" sz="1200" b="0" i="0" kern="1200" dirty="0">
                <a:solidFill>
                  <a:schemeClr val="tx1"/>
                </a:solidFill>
                <a:effectLst/>
                <a:latin typeface="+mn-lt"/>
                <a:ea typeface="+mn-ea"/>
                <a:cs typeface="+mn-cs"/>
              </a:rPr>
              <a:t>Dionysius, and his wife Thasos, signed as sureties for each other to guarantee that the debt would be repaid. </a:t>
            </a:r>
            <a:r>
              <a:rPr lang="en-US" noProof="0" dirty="0"/>
              <a:t>When the debt was satisfied, the record of debt was crossed out. This illustrates Paul’s claim that Christ has fully satisfied the debt we owe to God. </a:t>
            </a:r>
            <a:r>
              <a:rPr lang="en-US" sz="1200" b="0" i="0" kern="1200" dirty="0">
                <a:solidFill>
                  <a:schemeClr val="tx1"/>
                </a:solidFill>
                <a:effectLst/>
                <a:latin typeface="+mn-lt"/>
                <a:ea typeface="+mn-ea"/>
                <a:cs typeface="+mn-cs"/>
              </a:rPr>
              <a:t>Christ becomes the surety (Heb 7:22) of those united to Him by faith, satisfying all their debts before God.</a:t>
            </a:r>
            <a:endParaRPr lang="en-US" sz="1200" b="0" i="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image comes from the University of Michigan, Advanced Papyrological Information System, and is in the public domain. Source: </a:t>
            </a:r>
            <a:r>
              <a:rPr lang="en-US" noProof="0" dirty="0"/>
              <a:t>https://quod.lib.umich.edu/a/apis/x-1256/c2_5r.tif. University of Michigan Library Digital Collections. Accessed: Oct 22, 2019.</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umapis12561312</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27156041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This document is a loan contract for 100 drachmas</a:t>
            </a:r>
            <a:r>
              <a:rPr lang="en-US" sz="1200" b="0" i="0" kern="1200" dirty="0">
                <a:solidFill>
                  <a:schemeClr val="tx1"/>
                </a:solidFill>
                <a:effectLst/>
                <a:latin typeface="+mn-lt"/>
                <a:ea typeface="+mn-ea"/>
                <a:cs typeface="+mn-cs"/>
              </a:rPr>
              <a:t>. </a:t>
            </a:r>
            <a:r>
              <a:rPr lang="en-US" noProof="0" dirty="0"/>
              <a:t>When the debt was paid, the record of debt was cancelled by drawing slashes through the writing.</a:t>
            </a:r>
            <a:endParaRPr lang="en-US" sz="1200" b="0" i="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image comes from the University of Michigan, Advanced Papyrological Information System, and is in the public domain. Source: </a:t>
            </a:r>
            <a:r>
              <a:rPr lang="en-US" noProof="0" dirty="0"/>
              <a:t>http://quod.lib.umich.edu/a/apis/x-3136/829r.tif. University of Michigan Library Digital Collections. Accessed: Oct 1, 2020.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umapis82931367518129</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42597522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This document is another example of a certificate of debt that has been cancelled upon payment, as indicated by the crossed-out text. According to the University of Michigan Advanced Papyrological Information System website, this is a “r</a:t>
            </a:r>
            <a:r>
              <a:rPr lang="en-US" sz="1200" b="0" i="0" kern="1200" dirty="0" err="1">
                <a:solidFill>
                  <a:schemeClr val="tx1"/>
                </a:solidFill>
                <a:effectLst/>
                <a:latin typeface="+mn-lt"/>
                <a:ea typeface="+mn-ea"/>
                <a:cs typeface="+mn-cs"/>
              </a:rPr>
              <a:t>eceipt</a:t>
            </a:r>
            <a:r>
              <a:rPr lang="en-US" sz="1200" b="0" i="0" kern="1200" dirty="0">
                <a:solidFill>
                  <a:schemeClr val="tx1"/>
                </a:solidFill>
                <a:effectLst/>
                <a:latin typeface="+mn-lt"/>
                <a:ea typeface="+mn-ea"/>
                <a:cs typeface="+mn-cs"/>
              </a:rPr>
              <a:t> in which </a:t>
            </a:r>
            <a:r>
              <a:rPr lang="en-US" sz="1200" b="0" i="0" kern="1200" dirty="0" err="1">
                <a:solidFill>
                  <a:schemeClr val="tx1"/>
                </a:solidFill>
                <a:effectLst/>
                <a:latin typeface="+mn-lt"/>
                <a:ea typeface="+mn-ea"/>
                <a:cs typeface="+mn-cs"/>
              </a:rPr>
              <a:t>Pausiris</a:t>
            </a:r>
            <a:r>
              <a:rPr lang="en-US" sz="1200" b="0" i="0" kern="1200" dirty="0">
                <a:solidFill>
                  <a:schemeClr val="tx1"/>
                </a:solidFill>
                <a:effectLst/>
                <a:latin typeface="+mn-lt"/>
                <a:ea typeface="+mn-ea"/>
                <a:cs typeface="+mn-cs"/>
              </a:rPr>
              <a:t> acknowledges the loan of three hundred </a:t>
            </a:r>
            <a:r>
              <a:rPr lang="en-US" sz="1200" b="0" i="0" kern="1200" dirty="0" err="1">
                <a:solidFill>
                  <a:schemeClr val="tx1"/>
                </a:solidFill>
                <a:effectLst/>
                <a:latin typeface="+mn-lt"/>
                <a:ea typeface="+mn-ea"/>
                <a:cs typeface="+mn-cs"/>
              </a:rPr>
              <a:t>drachmai</a:t>
            </a:r>
            <a:r>
              <a:rPr lang="en-US" sz="1200" b="0" i="0" kern="1200" dirty="0">
                <a:solidFill>
                  <a:schemeClr val="tx1"/>
                </a:solidFill>
                <a:effectLst/>
                <a:latin typeface="+mn-lt"/>
                <a:ea typeface="+mn-ea"/>
                <a:cs typeface="+mn-cs"/>
              </a:rPr>
              <a:t> of Augustan silver coinage.”</a:t>
            </a:r>
            <a:endParaRPr lang="en-US" sz="1200" b="0" i="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image comes from the University of Michigan, Advanced Papyrological Information System, and is in the public domain. Source: </a:t>
            </a:r>
            <a:r>
              <a:rPr lang="en-US" noProof="0" dirty="0"/>
              <a:t>http://quod.lib.umich.edu/a/apis/x-3158/92r.tif. University of Michigan Library Digital Collections. Accessed: Oct 22, 2019.</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umapis3158926406</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37515654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The word “cancelling” (Gk. </a:t>
            </a:r>
            <a:r>
              <a:rPr lang="en-US" i="1" noProof="0" dirty="0" err="1"/>
              <a:t>exaleiphō</a:t>
            </a:r>
            <a:r>
              <a:rPr lang="en-US" i="0" noProof="0" dirty="0"/>
              <a:t>,</a:t>
            </a:r>
            <a:r>
              <a:rPr lang="en-US" noProof="0" dirty="0"/>
              <a:t> </a:t>
            </a:r>
            <a:r>
              <a:rPr lang="el-GR" noProof="0" dirty="0" err="1"/>
              <a:t>ἐξαλείφω</a:t>
            </a:r>
            <a:r>
              <a:rPr lang="en-US" noProof="0" dirty="0"/>
              <a:t>) refers to wiping something away (cf. Rev 7:17) and was used as a technical term for washing off the text of a papyrus document. The document pictured here illustrates the practice of erasing text by wiping it away with something like a moist sponge that would dissolve the ink. This can be seen in the next to last line of the body of the letter. </a:t>
            </a:r>
            <a:r>
              <a:rPr lang="en-US" sz="1200" kern="1200" dirty="0">
                <a:solidFill>
                  <a:schemeClr val="tx1"/>
                </a:solidFill>
                <a:effectLst/>
                <a:latin typeface="+mn-lt"/>
                <a:ea typeface="+mn-ea"/>
                <a:cs typeface="+mn-cs"/>
              </a:rPr>
              <a:t>This image comes from the University of Michigan, Advanced Papyrological Information System, and is in the public domain. Source</a:t>
            </a:r>
            <a:r>
              <a:rPr lang="en-US" noProof="0" dirty="0"/>
              <a:t>: http://quod.lib.umich.edu/a/apis/x-1496/1641r.tif. University of Michigan Library Digital Collections. Accessed: Oct 22, 2019.</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umapis1641149623</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20108085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This document illustrates a document from which the entire text has been washed away. According to the University of Michigan Advanced Papyrological Information System website, “</a:t>
            </a:r>
            <a:r>
              <a:rPr lang="en-US" sz="1200" b="0" i="0" kern="1200" dirty="0">
                <a:solidFill>
                  <a:schemeClr val="tx1"/>
                </a:solidFill>
                <a:effectLst/>
                <a:latin typeface="+mn-lt"/>
                <a:ea typeface="+mn-ea"/>
                <a:cs typeface="+mn-cs"/>
              </a:rPr>
              <a:t>The ink is effaced at all written areas of the papyrus. It looks like it was washed out deliberately.” The other side of the papyrus is some sort of land document. </a:t>
            </a:r>
            <a:r>
              <a:rPr lang="en-US" sz="1200" kern="1200" dirty="0">
                <a:solidFill>
                  <a:schemeClr val="tx1"/>
                </a:solidFill>
                <a:effectLst/>
                <a:latin typeface="+mn-lt"/>
                <a:ea typeface="+mn-ea"/>
                <a:cs typeface="+mn-cs"/>
              </a:rPr>
              <a:t>This image comes from the University of Michigan, Advanced Papyrological Information System, and is in the public domain. Source</a:t>
            </a:r>
            <a:r>
              <a:rPr lang="en-US" noProof="0" dirty="0"/>
              <a:t>: http://quod.lib.umich.edu/a/apis/x-8562/1433v.tif. University of Michigan Library Digital Collections. Accessed: Oct 22, 2019.</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umapis14338562164</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41080798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Cancellation or erasure</a:t>
            </a:r>
            <a:r>
              <a:rPr lang="en-US" baseline="0" dirty="0"/>
              <a:t> </a:t>
            </a:r>
            <a:r>
              <a:rPr lang="en-US" dirty="0"/>
              <a:t>on more permanent materials</a:t>
            </a:r>
            <a:r>
              <a:rPr lang="en-US" baseline="0" dirty="0"/>
              <a:t> required </a:t>
            </a:r>
            <a:r>
              <a:rPr lang="en-US" dirty="0"/>
              <a:t>chiseling away the unwanted text. Domitian</a:t>
            </a:r>
            <a:r>
              <a:rPr lang="en-US" baseline="0" dirty="0"/>
              <a:t> was the emperor who exiled John to Patmos, and this inscription was erected in his honor in John’s adopted hometown of Ephesus. The Roman Senate damned the memory of Domitian after his death, and his name was erased from monuments. See the next slide for boxes marking the erasures.</a:t>
            </a:r>
            <a:endParaRPr lang="en-US" dirty="0"/>
          </a:p>
          <a:p>
            <a:endParaRPr lang="en-US" dirty="0"/>
          </a:p>
          <a:p>
            <a:r>
              <a:rPr lang="en-US" dirty="0"/>
              <a:t>tb010501535</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13453167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Cancellation or erasure</a:t>
            </a:r>
            <a:r>
              <a:rPr lang="en-US" baseline="0" dirty="0"/>
              <a:t> </a:t>
            </a:r>
            <a:r>
              <a:rPr lang="en-US" dirty="0"/>
              <a:t>on more permanent materials</a:t>
            </a:r>
            <a:r>
              <a:rPr lang="en-US" baseline="0" dirty="0"/>
              <a:t> required </a:t>
            </a:r>
            <a:r>
              <a:rPr lang="en-US" dirty="0"/>
              <a:t>chiseling away the unwanted text. Domitian</a:t>
            </a:r>
            <a:r>
              <a:rPr lang="en-US" baseline="0" dirty="0"/>
              <a:t> was the emperor who exiled John to Patmos, and this inscription was erected in his honor in John’s adopted hometown of Ephesus. The Roman Senate damned the memory of Domitian after his death, and his name was erased from monuments. </a:t>
            </a:r>
          </a:p>
          <a:p>
            <a:endParaRPr lang="en-US" dirty="0"/>
          </a:p>
          <a:p>
            <a:r>
              <a:rPr lang="en-US" dirty="0"/>
              <a:t>tb010501535</a:t>
            </a:r>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1294770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The starting line for racers, marked by the pillars, can be seen in this photo of the stadium at </a:t>
            </a:r>
            <a:r>
              <a:rPr lang="en-US" sz="1200" dirty="0" err="1"/>
              <a:t>Epidauras</a:t>
            </a:r>
            <a:r>
              <a:rPr lang="en-US" sz="1200" dirty="0"/>
              <a:t> in southern Greece.</a:t>
            </a:r>
          </a:p>
          <a:p>
            <a:endParaRPr lang="en-US" sz="1200" dirty="0"/>
          </a:p>
          <a:p>
            <a:r>
              <a:rPr lang="en-US" sz="1200" dirty="0"/>
              <a:t>tb050903078</a:t>
            </a:r>
            <a:endParaRPr lang="en-US" dirty="0"/>
          </a:p>
        </p:txBody>
      </p:sp>
    </p:spTree>
    <p:extLst>
      <p:ext uri="{BB962C8B-B14F-4D97-AF65-F5344CB8AC3E}">
        <p14:creationId xmlns:p14="http://schemas.microsoft.com/office/powerpoint/2010/main" val="1602553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another example at a city not far from Colossae where an emperor’s name was removed from an inscription because of the Senate decree of </a:t>
            </a:r>
            <a:r>
              <a:rPr lang="en-US" dirty="0" err="1"/>
              <a:t>damnatio</a:t>
            </a:r>
            <a:r>
              <a:rPr lang="en-US" dirty="0"/>
              <a:t> </a:t>
            </a:r>
            <a:r>
              <a:rPr lang="en-US" dirty="0" err="1"/>
              <a:t>memoriae</a:t>
            </a:r>
            <a:r>
              <a:rPr lang="en-US" dirty="0"/>
              <a:t>. The three Roman emperors so condemned in the first century were Caligula, Nero, and Domitian.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tb010317969</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25472803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inscription was photographed at the University of Pennsylvania Museum of Archaeology and Anthropology.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tb072311719c</a:t>
            </a:r>
            <a:endParaRPr lang="en-US" noProof="0" dirty="0"/>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21430792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only archaeological artifact from an ancient crucifixion that has been recovered</a:t>
            </a:r>
            <a:r>
              <a:rPr lang="en-US" sz="1200" baseline="0" dirty="0"/>
              <a:t> </a:t>
            </a:r>
            <a:r>
              <a:rPr lang="en-US" sz="1200" dirty="0"/>
              <a:t>is this heel bone with a bent nail. It was discovered</a:t>
            </a:r>
            <a:r>
              <a:rPr lang="en-US" sz="1200" baseline="0" dirty="0"/>
              <a:t> in a tomb north of ancient Jerusalem. A replica (pictured here) is on display in the </a:t>
            </a:r>
            <a:r>
              <a:rPr lang="en-US" sz="1200" dirty="0"/>
              <a:t>Israel Museum. A replica</a:t>
            </a:r>
            <a:r>
              <a:rPr lang="en-US" sz="1200" baseline="0" dirty="0"/>
              <a:t> is displayed in order to avoid offending the religious sensibilities of some Jews who believe that body parts must be immediately reburied upon discovery.</a:t>
            </a:r>
          </a:p>
          <a:p>
            <a:endParaRPr lang="en-US" dirty="0"/>
          </a:p>
          <a:p>
            <a:r>
              <a:rPr lang="en-US" dirty="0"/>
              <a:t>adr1305113340c</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23184913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artifact is in the Jared James Clark</a:t>
            </a:r>
            <a:r>
              <a:rPr lang="en-US" baseline="0" dirty="0"/>
              <a:t> Collection.</a:t>
            </a:r>
          </a:p>
          <a:p>
            <a:endParaRPr lang="en-US" baseline="0" dirty="0"/>
          </a:p>
          <a:p>
            <a:r>
              <a:rPr lang="en-US" baseline="0" dirty="0"/>
              <a:t>tb0713159020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83</a:t>
            </a:fld>
            <a:endParaRPr lang="en-US"/>
          </a:p>
        </p:txBody>
      </p:sp>
    </p:spTree>
    <p:extLst>
      <p:ext uri="{BB962C8B-B14F-4D97-AF65-F5344CB8AC3E}">
        <p14:creationId xmlns:p14="http://schemas.microsoft.com/office/powerpoint/2010/main" val="32558647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iron nails from the time of the New Testament were</a:t>
            </a:r>
            <a:r>
              <a:rPr lang="en-US" baseline="0" dirty="0"/>
              <a:t> photographed in the </a:t>
            </a:r>
            <a:r>
              <a:rPr lang="en-US" dirty="0"/>
              <a:t>Michael C. Carlos Museum at Emory University.</a:t>
            </a:r>
          </a:p>
          <a:p>
            <a:endParaRPr lang="en-US" dirty="0"/>
          </a:p>
          <a:p>
            <a:r>
              <a:rPr lang="en-US" dirty="0"/>
              <a:t>adr1511188750h</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14018383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These nails</a:t>
            </a:r>
            <a:r>
              <a:rPr lang="en-US" sz="1200" baseline="0" dirty="0"/>
              <a:t> were</a:t>
            </a:r>
            <a:r>
              <a:rPr lang="en-US" sz="1200" dirty="0"/>
              <a:t> photographed</a:t>
            </a:r>
            <a:r>
              <a:rPr lang="en-US" sz="1200" baseline="0" dirty="0"/>
              <a:t> in the </a:t>
            </a:r>
            <a:r>
              <a:rPr lang="en-US" dirty="0"/>
              <a:t>Museum of Byzantine Culture in Thessaloniki, Greece.</a:t>
            </a:r>
          </a:p>
          <a:p>
            <a:endParaRPr lang="en-US" sz="1200" dirty="0"/>
          </a:p>
          <a:p>
            <a:r>
              <a:rPr lang="en-US" sz="1200" dirty="0"/>
              <a:t>tb031306307h</a:t>
            </a:r>
            <a:endParaRPr lang="en-US" dirty="0"/>
          </a:p>
        </p:txBody>
      </p:sp>
    </p:spTree>
    <p:extLst>
      <p:ext uri="{BB962C8B-B14F-4D97-AF65-F5344CB8AC3E}">
        <p14:creationId xmlns:p14="http://schemas.microsoft.com/office/powerpoint/2010/main" val="18044398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image is in the public</a:t>
            </a:r>
            <a:r>
              <a:rPr lang="en-US" baseline="0" dirty="0"/>
              <a:t> domain, via the Brooklyn Museum: https://www.brooklynmuseum.org/opencollection/objects/13505.</a:t>
            </a:r>
          </a:p>
          <a:p>
            <a:endParaRPr lang="en-US" baseline="0" dirty="0"/>
          </a:p>
          <a:p>
            <a:r>
              <a:rPr lang="en-US" baseline="0" dirty="0"/>
              <a:t>bmny13505h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1564007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commentators see in the terms “rulers” (Gk. </a:t>
            </a:r>
            <a:r>
              <a:rPr lang="en-US" i="1" dirty="0" err="1"/>
              <a:t>archē</a:t>
            </a:r>
            <a:r>
              <a:rPr lang="en-US" dirty="0"/>
              <a:t>, </a:t>
            </a:r>
            <a:r>
              <a:rPr lang="el-GR" sz="1200" b="0" i="0" u="none" strike="noStrike" kern="1200" baseline="0" dirty="0">
                <a:solidFill>
                  <a:schemeClr val="tx1"/>
                </a:solidFill>
                <a:latin typeface="+mn-lt"/>
                <a:ea typeface="+mn-ea"/>
                <a:cs typeface="+mn-cs"/>
              </a:rPr>
              <a:t>ἀρχή</a:t>
            </a:r>
            <a:r>
              <a:rPr lang="en-US" dirty="0"/>
              <a:t>) and “authorities” (Gk. </a:t>
            </a:r>
            <a:r>
              <a:rPr lang="en-US" i="1" dirty="0" err="1"/>
              <a:t>exousia</a:t>
            </a:r>
            <a:r>
              <a:rPr lang="en-US" dirty="0"/>
              <a:t>, </a:t>
            </a:r>
            <a:r>
              <a:rPr lang="el-GR" sz="1200" b="0" i="0" u="none" strike="noStrike" kern="1200" baseline="0" dirty="0">
                <a:solidFill>
                  <a:schemeClr val="tx1"/>
                </a:solidFill>
                <a:latin typeface="+mn-lt"/>
                <a:ea typeface="+mn-ea"/>
                <a:cs typeface="+mn-cs"/>
              </a:rPr>
              <a:t>ἐξουσία</a:t>
            </a:r>
            <a:r>
              <a:rPr lang="en-US" dirty="0"/>
              <a:t>) a reference to satanic spiritual forces which Christ defeated at the cross. This Greek papyrus illustrates some of the spiritual “rulers” that the Romans thought controlled the world. It lists Greek gods and their Roman counterparts. </a:t>
            </a:r>
            <a:r>
              <a:rPr lang="en-US" noProof="0" dirty="0"/>
              <a:t>According to the University of Michigan Advanced Papyrological Information System website, this papyrus was probably a school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Religion in the Roman empire was highly syncretistic. Greek, Egyptian, and Near Eastern gods were freely adapted and incorporated into the Roman pantheon. It may have been just such a syncretistic impulse that Paul was warning against in this letter. As noted in the slides on Colossians 1:6, some of the pagan gods which ancient Israel incorporated into their worship (e.g., Asherah; see Deut 16:21; 1 Kgs 15:13; 16:33; 2 Kgs 17:16; Mic 5:14) were later adopted into the Roman pantheon. Such thinking may well have threatened the faith of the Colossian Christians, many of whom may have come out of just such a system (cf. Col 2:20; 3:7). This image comes from the University of Michigan, Advanced Papyrological Information System, and is in the public domain. Source: http://quod.lib.umich.edu/a/apis/x-1596/2458r.tif. University of Michigan Library Digital Collections. Accessed: Oct 23, 2019. See the next slide for labels.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umapis2458159628</a:t>
            </a:r>
          </a:p>
        </p:txBody>
      </p:sp>
      <p:sp>
        <p:nvSpPr>
          <p:cNvPr id="4" name="Slide Number Placeholder 3"/>
          <p:cNvSpPr>
            <a:spLocks noGrp="1"/>
          </p:cNvSpPr>
          <p:nvPr>
            <p:ph type="sldNum" sz="quarter" idx="5"/>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15440729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commentators see in the terms “rulers” (Gk. </a:t>
            </a:r>
            <a:r>
              <a:rPr lang="en-US" i="1" dirty="0" err="1"/>
              <a:t>archē</a:t>
            </a:r>
            <a:r>
              <a:rPr lang="en-US" dirty="0"/>
              <a:t>, </a:t>
            </a:r>
            <a:r>
              <a:rPr lang="el-GR" sz="1200" b="0" i="0" u="none" strike="noStrike" kern="1200" baseline="0" dirty="0" err="1">
                <a:solidFill>
                  <a:schemeClr val="tx1"/>
                </a:solidFill>
                <a:latin typeface="+mn-lt"/>
                <a:ea typeface="+mn-ea"/>
                <a:cs typeface="+mn-cs"/>
              </a:rPr>
              <a:t>ἀρχή</a:t>
            </a:r>
            <a:r>
              <a:rPr lang="en-US" dirty="0"/>
              <a:t>) and “authorities” (Gk. </a:t>
            </a:r>
            <a:r>
              <a:rPr lang="en-US" i="1" dirty="0" err="1"/>
              <a:t>exousia</a:t>
            </a:r>
            <a:r>
              <a:rPr lang="en-US" dirty="0"/>
              <a:t>, </a:t>
            </a:r>
            <a:r>
              <a:rPr lang="el-GR" sz="1200" b="0" i="0" u="none" strike="noStrike" kern="1200" baseline="0" dirty="0" err="1">
                <a:solidFill>
                  <a:schemeClr val="tx1"/>
                </a:solidFill>
                <a:latin typeface="+mn-lt"/>
                <a:ea typeface="+mn-ea"/>
                <a:cs typeface="+mn-cs"/>
              </a:rPr>
              <a:t>ἐξουσία</a:t>
            </a:r>
            <a:r>
              <a:rPr lang="en-US" dirty="0"/>
              <a:t>) a reference to satanic spiritual forces which Christ defeated at the cross. This Greek papyrus illustrates some of the spiritual “rulers” that the Romans thought controlled the world. It lists Greek gods and their Roman counterparts. </a:t>
            </a:r>
            <a:r>
              <a:rPr lang="en-US" noProof="0" dirty="0"/>
              <a:t>According to the University of Michigan Advanced Papyrological Information System website, this papyrus was probably a school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Religion in the Roman empire was highly syncretistic. Greek, Egyptian, and Near Eastern gods were freely adapted and incorporated into the Roman pantheon. It may have been just such a syncretistic impulse that Paul was warning against in this letter. As noted in the slides on Colossians 1:6, some of the pagan gods which ancient Israel incorporated into their worship (e.g., Asherah; see Deut 16:21; 1 Kgs 15:13; 16:33; 2 Kgs 17:16; Mic 5:14) were later adopted into the Roman pantheon. Such thinking may well have threatened the faith of the Colossian Christians, many of whom may have come out of just such a system (cf. Col 2:20; 3:7). This image comes from the University of Michigan, Advanced Papyrological Information System, and is in the public domain. Source: http://quod.lib.umich.edu/a/apis/x-1596/2458r.tif. University of Michigan Library Digital Collections. Accessed: Oct 23, 2019. The names highlighted</a:t>
            </a:r>
            <a:r>
              <a:rPr lang="en-US" baseline="0" dirty="0"/>
              <a:t> here are Artemis (</a:t>
            </a:r>
            <a:r>
              <a:rPr lang="el-GR" baseline="0" dirty="0"/>
              <a:t>ΑΡΤΕΜΙΣ</a:t>
            </a:r>
            <a:r>
              <a:rPr lang="en-US" baseline="0" dirty="0"/>
              <a:t>) and Diana (</a:t>
            </a:r>
            <a:r>
              <a:rPr lang="el-GR" baseline="0" dirty="0"/>
              <a:t>ΔΙΑΝΑ</a:t>
            </a:r>
            <a:r>
              <a:rPr lang="en-US" baseline="0" dirty="0"/>
              <a:t>), and Aphrodite (</a:t>
            </a:r>
            <a:r>
              <a:rPr lang="el-GR" baseline="0" dirty="0"/>
              <a:t>ΑΦΡΟΔΕΙΤΙ</a:t>
            </a:r>
            <a:r>
              <a:rPr lang="en-US" baseline="0" dirty="0"/>
              <a:t>) and Venus (</a:t>
            </a:r>
            <a:r>
              <a:rPr lang="el-GR" baseline="0" dirty="0"/>
              <a:t>ΟΥΕΝΥΣ</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umapis2458159628</a:t>
            </a:r>
          </a:p>
        </p:txBody>
      </p:sp>
      <p:sp>
        <p:nvSpPr>
          <p:cNvPr id="4" name="Slide Number Placeholder 3"/>
          <p:cNvSpPr>
            <a:spLocks noGrp="1"/>
          </p:cNvSpPr>
          <p:nvPr>
            <p:ph type="sldNum" sz="quarter" idx="5"/>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20822293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segments of Judaism adopted the pagan model of controlling spiritual beings through magic</a:t>
            </a:r>
            <a:r>
              <a:rPr lang="en-US" baseline="0" dirty="0"/>
              <a:t> (cf. Acts 13:6)</a:t>
            </a:r>
            <a:r>
              <a:rPr lang="en-US" dirty="0"/>
              <a:t>. A continuation of this Jewish syncretism can be seen in the large number of Jewish Babylonian Aramaic magic texts inscribed in bowls, widely distributed throughout the ancient world in late antiquity. These texts were used as magical incantations to invoke various divine beings and angels, both for various human needs and as protection from malevolent spiritual powers. The bowl pictured here contains a text asking for deliverance from a murderous demon called </a:t>
            </a:r>
            <a:r>
              <a:rPr lang="en-US" dirty="0" err="1"/>
              <a:t>Tsp‘sq</a:t>
            </a:r>
            <a:r>
              <a:rPr lang="en-US" dirty="0"/>
              <a:t> (Aram. </a:t>
            </a:r>
            <a:r>
              <a:rPr lang="he-IL" dirty="0"/>
              <a:t>צפעסק</a:t>
            </a:r>
            <a:r>
              <a:rPr lang="en-US" dirty="0"/>
              <a:t>) for a man named </a:t>
            </a:r>
            <a:r>
              <a:rPr lang="en-US" dirty="0" err="1"/>
              <a:t>Ardoi</a:t>
            </a:r>
            <a:r>
              <a:rPr lang="en-US" dirty="0"/>
              <a:t> and for his family. The demon is depicted bound by chains in the center of the bowl. The text invokes a god and a whole list of magical names that appear to be derived from the epithets of Babylonian deities at Nippur, where this magic bowl was found (Montgomery 1913: 129). Paul’s declaration of Christ’s disarming of all spiritual powers arrayed against Christ and His people renders such practices pointless. This bowl was photographed at the Metropolitan Museum of Art in New York City. A transcription and translation of the text can be found here at https://archive.org/details/aramaicincantati00montuoft/page/126. See the next slide for markers highlighting the sections of names invoking the spiritual powers.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Montgomery, James A. </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1913	</a:t>
            </a:r>
            <a:r>
              <a:rPr lang="en-US" i="1" dirty="0"/>
              <a:t>Aramaic Incantation Texts from Nippur</a:t>
            </a:r>
            <a:r>
              <a:rPr lang="en-US" i="0" dirty="0"/>
              <a:t>. The Museum Publications of the Babylonian Section 3. Philadelphia: University of Pennsylvania Press.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adr1606035564</a:t>
            </a:r>
          </a:p>
        </p:txBody>
      </p:sp>
    </p:spTree>
    <p:extLst>
      <p:ext uri="{BB962C8B-B14F-4D97-AF65-F5344CB8AC3E}">
        <p14:creationId xmlns:p14="http://schemas.microsoft.com/office/powerpoint/2010/main" val="150245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Paul’s letter is addressed to the believers</a:t>
            </a:r>
            <a:r>
              <a:rPr lang="en-US" sz="1200" baseline="0" dirty="0"/>
              <a:t> at Colossae; they formed the church that is the “you” of this verse. The ancient city of Colossae has not been excavated.</a:t>
            </a:r>
            <a:endParaRPr lang="en-US" sz="1200" dirty="0"/>
          </a:p>
          <a:p>
            <a:endParaRPr lang="en-US" sz="1200" dirty="0"/>
          </a:p>
          <a:p>
            <a:r>
              <a:rPr lang="en-US" sz="1200" dirty="0"/>
              <a:t>tb010301448h</a:t>
            </a:r>
            <a:endParaRPr lang="en-US" dirty="0"/>
          </a:p>
        </p:txBody>
      </p:sp>
    </p:spTree>
    <p:extLst>
      <p:ext uri="{BB962C8B-B14F-4D97-AF65-F5344CB8AC3E}">
        <p14:creationId xmlns:p14="http://schemas.microsoft.com/office/powerpoint/2010/main" val="1239622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lvl="0">
              <a:defRPr/>
            </a:pPr>
            <a:r>
              <a:rPr lang="en-US" dirty="0"/>
              <a:t>Some segments of Judaism adopted the pagan model of controlling spiritual beings through magic (cf. Acts 13:6). A continuation of this Jewish syncretism can be seen in the large number of Jewish Babylonian Aramaic magic texts inscribed in bowls, widely distributed throughout the ancient world in late antiquity. These texts were used as magical incantations to invoke various divine beings and angels, both for various human needs and as protection from malevolent spiritual powers. The bowl pictured here contains a text asking for deliverance from a murderous demon </a:t>
            </a:r>
            <a:r>
              <a:rPr lang="en-US"/>
              <a:t>called Tsp ‘</a:t>
            </a:r>
            <a:r>
              <a:rPr lang="en-US" dirty="0" err="1"/>
              <a:t>sq</a:t>
            </a:r>
            <a:r>
              <a:rPr lang="en-US" dirty="0"/>
              <a:t> (Aram. </a:t>
            </a:r>
            <a:r>
              <a:rPr lang="he-IL" dirty="0"/>
              <a:t>צפעסק</a:t>
            </a:r>
            <a:r>
              <a:rPr lang="en-US" dirty="0"/>
              <a:t>) for a man named </a:t>
            </a:r>
            <a:r>
              <a:rPr lang="en-US" dirty="0" err="1"/>
              <a:t>Ardoi</a:t>
            </a:r>
            <a:r>
              <a:rPr lang="en-US" dirty="0"/>
              <a:t> and for his family. The demon is depicted bound by chains in the center of the bowl. The text invokes a god and a whole list of magical names that appear to be derived from the epithets of Babylonian deities at Nippur, where this magic bowl was found (Montgomery 1913: 129). Paul’s declaration of Christ’s disarming of all spiritual powers arrayed against Christ and His people renders such practices pointless. This bowl was photographed at the Metropolitan Museum of Art in New York City. A transcription and translation of the text can be found here at https://archive.org/details/aramaicincantati00montuoft/page/126.</a:t>
            </a:r>
          </a:p>
          <a:p>
            <a:pPr lvl="0">
              <a:defRPr/>
            </a:pPr>
            <a:endParaRPr lang="en-US" dirty="0"/>
          </a:p>
          <a:p>
            <a:pPr lvl="0">
              <a:defRPr/>
            </a:pPr>
            <a:r>
              <a:rPr lang="en-US" b="1" dirty="0"/>
              <a:t>Reference:</a:t>
            </a:r>
            <a:r>
              <a:rPr lang="en-US" dirty="0"/>
              <a:t> </a:t>
            </a:r>
          </a:p>
          <a:p>
            <a:pPr lvl="0">
              <a:defRPr/>
            </a:pPr>
            <a:r>
              <a:rPr lang="en-US" dirty="0"/>
              <a:t>Montgomery, James A. </a:t>
            </a:r>
          </a:p>
          <a:p>
            <a:pPr marL="685800" lvl="0" indent="-457200">
              <a:tabLst>
                <a:tab pos="685800" algn="l"/>
              </a:tabLst>
              <a:defRPr/>
            </a:pPr>
            <a:r>
              <a:rPr lang="en-US" dirty="0"/>
              <a:t>1913	</a:t>
            </a:r>
            <a:r>
              <a:rPr lang="en-US" i="1" dirty="0"/>
              <a:t>Aramaic Incantation Texts from Nippur</a:t>
            </a:r>
            <a:r>
              <a:rPr lang="en-US" dirty="0"/>
              <a:t>. The Museum Publications of the Babylonian Section 3. Philadelphia: University of Pennsylvania Press.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adr1606035564</a:t>
            </a:r>
          </a:p>
        </p:txBody>
      </p:sp>
    </p:spTree>
    <p:extLst>
      <p:ext uri="{BB962C8B-B14F-4D97-AF65-F5344CB8AC3E}">
        <p14:creationId xmlns:p14="http://schemas.microsoft.com/office/powerpoint/2010/main" val="37585512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another example of a syncretistic Jewish text that seeks</a:t>
            </a:r>
            <a:r>
              <a:rPr lang="en-US" baseline="0" dirty="0"/>
              <a:t> to use </a:t>
            </a:r>
            <a:r>
              <a:rPr lang="en-US" dirty="0"/>
              <a:t>charms to control spiritual forces.</a:t>
            </a:r>
            <a:r>
              <a:rPr lang="en-US" baseline="0" dirty="0"/>
              <a:t> At the center is a</a:t>
            </a:r>
            <a:r>
              <a:rPr lang="en-US" dirty="0"/>
              <a:t> depiction</a:t>
            </a:r>
            <a:r>
              <a:rPr lang="en-US" baseline="0" dirty="0"/>
              <a:t> of</a:t>
            </a:r>
            <a:r>
              <a:rPr lang="en-US" dirty="0"/>
              <a:t> a stringy haired demon bound by chains. It dates</a:t>
            </a:r>
            <a:r>
              <a:rPr lang="en-US" baseline="0" dirty="0"/>
              <a:t> to the Sassanian or Early Islamic Period. </a:t>
            </a:r>
            <a:r>
              <a:rPr lang="en-US" dirty="0"/>
              <a:t>This bowl was photographed at the Oriental Institute Museum of the University of Chicago.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adr1605120194h</a:t>
            </a:r>
          </a:p>
        </p:txBody>
      </p:sp>
    </p:spTree>
    <p:extLst>
      <p:ext uri="{BB962C8B-B14F-4D97-AF65-F5344CB8AC3E}">
        <p14:creationId xmlns:p14="http://schemas.microsoft.com/office/powerpoint/2010/main" val="6366075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t>
            </a:r>
            <a:r>
              <a:rPr lang="en-US" baseline="0" dirty="0"/>
              <a:t>his amulet also invokes the name of Jesus, making it a clear example of syncretistic practices. This object was photographed at the </a:t>
            </a:r>
            <a:r>
              <a:rPr lang="en-US" dirty="0"/>
              <a:t>Metropolitan</a:t>
            </a:r>
            <a:r>
              <a:rPr lang="en-US" baseline="0" dirty="0"/>
              <a:t> Museum of Art in New York City.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adr1606035555h</a:t>
            </a:r>
          </a:p>
        </p:txBody>
      </p:sp>
    </p:spTree>
    <p:extLst>
      <p:ext uri="{BB962C8B-B14F-4D97-AF65-F5344CB8AC3E}">
        <p14:creationId xmlns:p14="http://schemas.microsoft.com/office/powerpoint/2010/main" val="2281948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Seeking to control spiritual beings by the use of magic was a widespread practice throughout the history of the ancient world. Another example is these glass amulets depicting Phoenician gods or demons. These were photographed at the Ashmolean Museum at the University of Oxford.</a:t>
            </a:r>
          </a:p>
          <a:p>
            <a:endParaRPr lang="en-US" dirty="0"/>
          </a:p>
          <a:p>
            <a:r>
              <a:rPr lang="en-US" dirty="0"/>
              <a:t>adr1305227624h</a:t>
            </a:r>
          </a:p>
        </p:txBody>
      </p:sp>
      <p:sp>
        <p:nvSpPr>
          <p:cNvPr id="4" name="Slide Number Placeholder 3"/>
          <p:cNvSpPr>
            <a:spLocks noGrp="1"/>
          </p:cNvSpPr>
          <p:nvPr>
            <p:ph type="sldNum" sz="quarter" idx="5"/>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16759368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figure on this stone</a:t>
            </a:r>
            <a:r>
              <a:rPr lang="en-US" baseline="0" dirty="0"/>
              <a:t> amulet is a mythical dragon or griffin, likely intended to represent a demonic being from Assyrian religion. </a:t>
            </a:r>
            <a:r>
              <a:rPr lang="en-US" dirty="0"/>
              <a:t>This artifact was photographed at the Berlin Museum of the Ancient Near East.</a:t>
            </a:r>
          </a:p>
          <a:p>
            <a:endParaRPr lang="en-US" dirty="0"/>
          </a:p>
          <a:p>
            <a:r>
              <a:rPr lang="en-US" dirty="0"/>
              <a:t>adr070512822h</a:t>
            </a:r>
          </a:p>
        </p:txBody>
      </p:sp>
    </p:spTree>
    <p:extLst>
      <p:ext uri="{BB962C8B-B14F-4D97-AF65-F5344CB8AC3E}">
        <p14:creationId xmlns:p14="http://schemas.microsoft.com/office/powerpoint/2010/main" val="41867983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figurine was photographed at the Oriental</a:t>
            </a:r>
            <a:r>
              <a:rPr lang="en-US" baseline="0" dirty="0"/>
              <a:t> Institute Museum at the University of Chicago.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adr1509026016c</a:t>
            </a:r>
          </a:p>
        </p:txBody>
      </p:sp>
    </p:spTree>
    <p:extLst>
      <p:ext uri="{BB962C8B-B14F-4D97-AF65-F5344CB8AC3E}">
        <p14:creationId xmlns:p14="http://schemas.microsoft.com/office/powerpoint/2010/main" val="6183133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“shame” (Gk. </a:t>
            </a:r>
            <a:r>
              <a:rPr lang="en-US" i="1" dirty="0" err="1"/>
              <a:t>deigmatizō</a:t>
            </a:r>
            <a:r>
              <a:rPr lang="en-US" dirty="0"/>
              <a:t>, </a:t>
            </a:r>
            <a:r>
              <a:rPr lang="el-GR" sz="1200" b="0" i="0" u="none" strike="noStrike" kern="1200" baseline="0" dirty="0">
                <a:solidFill>
                  <a:schemeClr val="tx1"/>
                </a:solidFill>
                <a:latin typeface="+mn-lt"/>
                <a:ea typeface="+mn-ea"/>
                <a:cs typeface="+mn-cs"/>
              </a:rPr>
              <a:t>δειγματίζω</a:t>
            </a:r>
            <a:r>
              <a:rPr lang="en-US" dirty="0"/>
              <a:t>) is to expose or disgrace</a:t>
            </a:r>
            <a:r>
              <a:rPr lang="en-US" baseline="0" dirty="0"/>
              <a:t> someone, subjecting them to contempt by the community. The same word is used of Joseph, who did not want to shame or disgrace Mary publicly, seeking instead to divorce her secretly (Matt 1:19). The Romans were fond of holding a procession after a victory in war, referred to as a triumph. In addition to showing off wealth and loot gained in battle, chained prisoners were often paraded through the city on a cart, as shown here, publicly disgracing them. </a:t>
            </a:r>
            <a:r>
              <a:rPr lang="en-US" dirty="0"/>
              <a:t>This terracotta panel from Italy was photographed at the British Museum.</a:t>
            </a:r>
          </a:p>
          <a:p>
            <a:endParaRPr lang="en-US" dirty="0"/>
          </a:p>
          <a:p>
            <a:r>
              <a:rPr lang="en-US" dirty="0"/>
              <a:t>tb0929197870</a:t>
            </a:r>
          </a:p>
        </p:txBody>
      </p:sp>
      <p:sp>
        <p:nvSpPr>
          <p:cNvPr id="4" name="Slide Number Placeholder 3"/>
          <p:cNvSpPr>
            <a:spLocks noGrp="1"/>
          </p:cNvSpPr>
          <p:nvPr>
            <p:ph type="sldNum" sz="quarter" idx="5"/>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40289112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many decades after Paul wrote this letter the Romans sacked Jerusalem. In his triumphal</a:t>
            </a:r>
            <a:r>
              <a:rPr lang="en-US" baseline="0" dirty="0"/>
              <a:t> arch, Titus gave a large panel to a depiction of utensils from the temple in Jerusalem being paraded through the city of Rome. The items include the table of showbread and the large menorah. This act was a boast of victory for Titus, but also an act of shaming for the Jewish rebels, whose temple had been emptied and destroyed. The triumph represented here was held in AD 71. The Arch of Titus was erected by Emperor Domitian following Titus’s death in AD 81.</a:t>
            </a:r>
            <a:endParaRPr lang="en-US" dirty="0"/>
          </a:p>
          <a:p>
            <a:endParaRPr lang="en-US" dirty="0"/>
          </a:p>
          <a:p>
            <a:r>
              <a:rPr lang="en-US" dirty="0"/>
              <a:t>tb112105076</a:t>
            </a:r>
          </a:p>
        </p:txBody>
      </p:sp>
      <p:sp>
        <p:nvSpPr>
          <p:cNvPr id="4" name="Slide Number Placeholder 3"/>
          <p:cNvSpPr>
            <a:spLocks noGrp="1"/>
          </p:cNvSpPr>
          <p:nvPr>
            <p:ph type="sldNum" sz="quarter" idx="5"/>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40289112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“triumph” (Gk. </a:t>
            </a:r>
            <a:r>
              <a:rPr lang="en-US" i="1" dirty="0" err="1"/>
              <a:t>thriambeuō</a:t>
            </a:r>
            <a:r>
              <a:rPr lang="en-US" dirty="0"/>
              <a:t>, </a:t>
            </a:r>
            <a:r>
              <a:rPr lang="el-GR" sz="1200" b="0" i="0" u="none" strike="noStrike" kern="1200" baseline="0" dirty="0">
                <a:solidFill>
                  <a:schemeClr val="tx1"/>
                </a:solidFill>
                <a:latin typeface="+mn-lt"/>
                <a:ea typeface="+mn-ea"/>
                <a:cs typeface="+mn-cs"/>
              </a:rPr>
              <a:t>θριαμβεύω</a:t>
            </a:r>
            <a:r>
              <a:rPr lang="en-US" dirty="0"/>
              <a:t>) was to lead a victorious military parade</a:t>
            </a:r>
            <a:r>
              <a:rPr lang="en-US" baseline="0" dirty="0"/>
              <a:t> through the streets of Rome. The Romans had been holding triumphs for centuries before the time of Paul, and the triumph would have been a well-known phenomenon to Paul’s audience. </a:t>
            </a:r>
            <a:r>
              <a:rPr lang="en-US" dirty="0"/>
              <a:t>This depiction of a Roman triumph was photographed at the Vatican Museums.</a:t>
            </a:r>
          </a:p>
          <a:p>
            <a:endParaRPr lang="en-US" dirty="0"/>
          </a:p>
          <a:p>
            <a:r>
              <a:rPr lang="en-US" dirty="0"/>
              <a:t>tb0512176074</a:t>
            </a:r>
          </a:p>
        </p:txBody>
      </p:sp>
      <p:sp>
        <p:nvSpPr>
          <p:cNvPr id="4" name="Slide Number Placeholder 3"/>
          <p:cNvSpPr>
            <a:spLocks noGrp="1"/>
          </p:cNvSpPr>
          <p:nvPr>
            <p:ph type="sldNum" sz="quarter" idx="5"/>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18500379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victorious general at a triumph was customarily dressed</a:t>
            </a:r>
            <a:r>
              <a:rPr lang="en-US" baseline="0" dirty="0"/>
              <a:t> in a purple toga and crowned with a wreath of laurels. The combination indicated near-divinity. The general was also pulled in a four-horse chariot (quadriga), typically following the prisoners and loot, but ahead of the troops. </a:t>
            </a:r>
            <a:r>
              <a:rPr lang="en-US" dirty="0"/>
              <a:t>This depiction of a Roman triumph was photographed at the National Archaeological Museum of Palestrina.</a:t>
            </a:r>
          </a:p>
          <a:p>
            <a:endParaRPr lang="en-US" dirty="0"/>
          </a:p>
          <a:p>
            <a:r>
              <a:rPr lang="en-US" dirty="0"/>
              <a:t>This image comes from Carole </a:t>
            </a:r>
            <a:r>
              <a:rPr lang="en-US" dirty="0" err="1"/>
              <a:t>Raddato</a:t>
            </a:r>
            <a:r>
              <a:rPr lang="en-US" dirty="0"/>
              <a:t> and is licensed under CC BY-SA 2.0, via Wikimedia Commons: https://commons.wikimedia.org/wiki/File:Relief_with_scene_of_Trajan%27s_posthumous_Parthian_triumph_in_118_AD,_from_Praeneste,_Palestrina,_Museo_Archeologico_(29474922718).jpg</a:t>
            </a:r>
          </a:p>
          <a:p>
            <a:endParaRPr lang="en-US" dirty="0"/>
          </a:p>
          <a:p>
            <a:r>
              <a:rPr lang="en-US" dirty="0"/>
              <a:t>wiki29474922718h</a:t>
            </a:r>
          </a:p>
        </p:txBody>
      </p:sp>
      <p:sp>
        <p:nvSpPr>
          <p:cNvPr id="4" name="Slide Number Placeholder 3"/>
          <p:cNvSpPr>
            <a:spLocks noGrp="1"/>
          </p:cNvSpPr>
          <p:nvPr>
            <p:ph type="sldNum" sz="quarter" idx="5"/>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185003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9779508"/>
            <a:ext cx="16148304" cy="461665"/>
          </a:xfrm>
          <a:solidFill>
            <a:schemeClr val="bg1"/>
          </a:solidFill>
        </p:spPr>
        <p:txBody>
          <a:bodyPr>
            <a:spAutoFit/>
          </a:bodyPr>
          <a:lstStyle>
            <a:lvl1pPr marL="0" indent="0">
              <a:spcBef>
                <a:spcPts val="0"/>
              </a:spcBef>
              <a:buNone/>
              <a:defRPr sz="2400"/>
            </a:lvl1pPr>
          </a:lstStyle>
          <a:p>
            <a:pPr lvl="0"/>
            <a:r>
              <a:rPr lang="en-US" dirty="0"/>
              <a:t>Description</a:t>
            </a:r>
          </a:p>
        </p:txBody>
      </p:sp>
      <p:sp>
        <p:nvSpPr>
          <p:cNvPr id="15" name="Text Placeholder 14"/>
          <p:cNvSpPr>
            <a:spLocks noGrp="1"/>
          </p:cNvSpPr>
          <p:nvPr>
            <p:ph type="body" sz="quarter" idx="12" hasCustomPrompt="1"/>
          </p:nvPr>
        </p:nvSpPr>
        <p:spPr>
          <a:xfrm>
            <a:off x="16148304" y="9779509"/>
            <a:ext cx="2139696" cy="461665"/>
          </a:xfrm>
          <a:solidFill>
            <a:schemeClr val="bg1"/>
          </a:solidFill>
        </p:spPr>
        <p:txBody>
          <a:bodyPr>
            <a:spAutoFit/>
          </a:bodyPr>
          <a:lstStyle>
            <a:lvl1pPr marL="514350" indent="-514350" algn="r">
              <a:spcBef>
                <a:spcPts val="0"/>
              </a:spcBef>
              <a:buFont typeface="+mj-lt"/>
              <a:buNone/>
              <a:defRPr lang="en-US" sz="2400" kern="1200" dirty="0">
                <a:solidFill>
                  <a:schemeClr val="tx1"/>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07831"/>
          </a:xfrm>
          <a:solidFill>
            <a:schemeClr val="bg1"/>
          </a:solidFill>
        </p:spPr>
        <p:txBody>
          <a:bodyPr anchor="t" anchorCtr="0">
            <a:spAutoFit/>
          </a:bodyPr>
          <a:lstStyle>
            <a:lvl1pPr marL="0" algn="l" defTabSz="1371600" rtl="0" eaLnBrk="1" fontAlgn="base" latinLnBrk="0" hangingPunct="1">
              <a:spcBef>
                <a:spcPct val="0"/>
              </a:spcBef>
              <a:spcAft>
                <a:spcPct val="0"/>
              </a:spcAft>
              <a:defRPr lang="en-US" sz="27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4781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341810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3903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solidFill>
                  <a:prstClr val="white">
                    <a:tint val="75000"/>
                  </a:prstClr>
                </a:solidFill>
              </a:rPr>
              <a:pPr/>
              <a:t>2/15/2024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E036866-7909-4FA5-8D06-7EA27414A1C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013793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solidFill>
                  <a:prstClr val="white">
                    <a:tint val="75000"/>
                  </a:prstClr>
                </a:solidFill>
              </a:rPr>
              <a:pPr/>
              <a:t>2/15/2024</a:t>
            </a:fld>
            <a:endParaRPr lang="en-US">
              <a:solidFill>
                <a:prstClr val="white">
                  <a:tint val="75000"/>
                </a:prstClr>
              </a:solidFill>
            </a:endParaRPr>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77899441"/>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1.png"/></Relationships>
</file>

<file path=ppt/slides/_rels/slide10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F6FE5-AC62-8903-A5C6-523983FD2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15484"/>
            <a:ext cx="18288000" cy="877824"/>
          </a:xfrm>
        </p:spPr>
        <p:txBody>
          <a:bodyPr/>
          <a:lstStyle/>
          <a:p>
            <a:r>
              <a:rPr lang="en-US" dirty="0"/>
              <a:t>Colossians 2</a:t>
            </a:r>
          </a:p>
        </p:txBody>
      </p:sp>
      <p:pic>
        <p:nvPicPr>
          <p:cNvPr id="10" name="Picture 9">
            <a:extLst>
              <a:ext uri="{FF2B5EF4-FFF2-40B4-BE49-F238E27FC236}">
                <a16:creationId xmlns:a16="http://schemas.microsoft.com/office/drawing/2014/main" id="{F69A44B0-5219-4DFF-8D5A-60F4C4545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07905"/>
            <a:ext cx="7269480" cy="408758"/>
          </a:xfrm>
          <a:prstGeom prst="rect">
            <a:avLst/>
          </a:prstGeom>
        </p:spPr>
      </p:pic>
    </p:spTree>
    <p:extLst>
      <p:ext uri="{BB962C8B-B14F-4D97-AF65-F5344CB8AC3E}">
        <p14:creationId xmlns:p14="http://schemas.microsoft.com/office/powerpoint/2010/main" val="4103044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ield with trees and mountains in the background&#10;&#10;Description automatically generated with medium confidence">
            <a:extLst>
              <a:ext uri="{FF2B5EF4-FFF2-40B4-BE49-F238E27FC236}">
                <a16:creationId xmlns:a16="http://schemas.microsoft.com/office/drawing/2014/main" id="{B9909FBA-5F35-907E-C528-7E33145A9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Colossae (from the north)</a:t>
            </a:r>
          </a:p>
        </p:txBody>
      </p:sp>
      <p:sp>
        <p:nvSpPr>
          <p:cNvPr id="4" name="Text Placeholder 3"/>
          <p:cNvSpPr>
            <a:spLocks noGrp="1"/>
          </p:cNvSpPr>
          <p:nvPr>
            <p:ph type="body" sz="quarter" idx="12"/>
          </p:nvPr>
        </p:nvSpPr>
        <p:spPr/>
        <p:txBody>
          <a:bodyPr/>
          <a:lstStyle/>
          <a:p>
            <a:r>
              <a:rPr lang="en-US" dirty="0"/>
              <a:t>2:1</a:t>
            </a:r>
          </a:p>
        </p:txBody>
      </p:sp>
      <p:sp>
        <p:nvSpPr>
          <p:cNvPr id="2" name="Title 1"/>
          <p:cNvSpPr>
            <a:spLocks noGrp="1"/>
          </p:cNvSpPr>
          <p:nvPr>
            <p:ph type="title"/>
          </p:nvPr>
        </p:nvSpPr>
        <p:spPr/>
        <p:txBody>
          <a:bodyPr/>
          <a:lstStyle/>
          <a:p>
            <a:r>
              <a:rPr lang="en-US" dirty="0"/>
              <a:t>I want you to know how great a struggle I have for you</a:t>
            </a:r>
          </a:p>
        </p:txBody>
      </p:sp>
    </p:spTree>
    <p:extLst>
      <p:ext uri="{BB962C8B-B14F-4D97-AF65-F5344CB8AC3E}">
        <p14:creationId xmlns:p14="http://schemas.microsoft.com/office/powerpoint/2010/main" val="17837819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09144818-3666-2026-AB4D-96AFE85E7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807" y="0"/>
            <a:ext cx="13272389" cy="10287000"/>
          </a:xfrm>
          <a:prstGeom prst="rect">
            <a:avLst/>
          </a:prstGeom>
        </p:spPr>
      </p:pic>
      <p:sp>
        <p:nvSpPr>
          <p:cNvPr id="2" name="Text Placeholder 1">
            <a:extLst>
              <a:ext uri="{FF2B5EF4-FFF2-40B4-BE49-F238E27FC236}">
                <a16:creationId xmlns:a16="http://schemas.microsoft.com/office/drawing/2014/main" id="{34AD2041-2E6B-4E3D-B8D4-160D1C5D0D04}"/>
              </a:ext>
            </a:extLst>
          </p:cNvPr>
          <p:cNvSpPr>
            <a:spLocks noGrp="1"/>
          </p:cNvSpPr>
          <p:nvPr>
            <p:ph type="body" sz="quarter" idx="10"/>
          </p:nvPr>
        </p:nvSpPr>
        <p:spPr/>
        <p:txBody>
          <a:bodyPr/>
          <a:lstStyle/>
          <a:p>
            <a:r>
              <a:rPr lang="en-US" dirty="0"/>
              <a:t>Segment XX of the </a:t>
            </a:r>
            <a:r>
              <a:rPr lang="en-US" i="1" dirty="0" err="1"/>
              <a:t>Fasti</a:t>
            </a:r>
            <a:r>
              <a:rPr lang="en-US" i="1" dirty="0"/>
              <a:t> </a:t>
            </a:r>
            <a:r>
              <a:rPr lang="en-US" i="1" dirty="0" err="1"/>
              <a:t>Triumphales</a:t>
            </a:r>
            <a:r>
              <a:rPr lang="en-US" dirty="0"/>
              <a:t>, a portion recording triumphs during the First Punic War</a:t>
            </a:r>
          </a:p>
        </p:txBody>
      </p:sp>
      <p:sp>
        <p:nvSpPr>
          <p:cNvPr id="3" name="Text Placeholder 2">
            <a:extLst>
              <a:ext uri="{FF2B5EF4-FFF2-40B4-BE49-F238E27FC236}">
                <a16:creationId xmlns:a16="http://schemas.microsoft.com/office/drawing/2014/main" id="{B715881F-2388-48A2-8A22-B125900D4EE3}"/>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9B12528C-838B-41A4-8421-57FE76BFBB6D}"/>
              </a:ext>
            </a:extLst>
          </p:cNvPr>
          <p:cNvSpPr>
            <a:spLocks noGrp="1"/>
          </p:cNvSpPr>
          <p:nvPr>
            <p:ph type="title"/>
          </p:nvPr>
        </p:nvSpPr>
        <p:spPr/>
        <p:txBody>
          <a:bodyPr/>
          <a:lstStyle/>
          <a:p>
            <a:r>
              <a:rPr lang="en-US" dirty="0"/>
              <a:t>He shamed them publicly, triumphing over them through Him</a:t>
            </a:r>
          </a:p>
        </p:txBody>
      </p:sp>
    </p:spTree>
    <p:extLst>
      <p:ext uri="{BB962C8B-B14F-4D97-AF65-F5344CB8AC3E}">
        <p14:creationId xmlns:p14="http://schemas.microsoft.com/office/powerpoint/2010/main" val="13673862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medallion&#10;&#10;Description automatically generated with low confidence">
            <a:extLst>
              <a:ext uri="{FF2B5EF4-FFF2-40B4-BE49-F238E27FC236}">
                <a16:creationId xmlns:a16="http://schemas.microsoft.com/office/drawing/2014/main" id="{C469A16E-ECD7-67EB-3646-630DB8CA6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4AD2041-2E6B-4E3D-B8D4-160D1C5D0D04}"/>
              </a:ext>
            </a:extLst>
          </p:cNvPr>
          <p:cNvSpPr>
            <a:spLocks noGrp="1"/>
          </p:cNvSpPr>
          <p:nvPr>
            <p:ph type="body" sz="quarter" idx="10"/>
          </p:nvPr>
        </p:nvSpPr>
        <p:spPr/>
        <p:txBody>
          <a:bodyPr/>
          <a:lstStyle/>
          <a:p>
            <a:r>
              <a:rPr lang="en-US" dirty="0"/>
              <a:t>Triumphal procession of a victorious general, 4th century AD</a:t>
            </a:r>
          </a:p>
        </p:txBody>
      </p:sp>
      <p:sp>
        <p:nvSpPr>
          <p:cNvPr id="3" name="Text Placeholder 2">
            <a:extLst>
              <a:ext uri="{FF2B5EF4-FFF2-40B4-BE49-F238E27FC236}">
                <a16:creationId xmlns:a16="http://schemas.microsoft.com/office/drawing/2014/main" id="{B715881F-2388-48A2-8A22-B125900D4EE3}"/>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9B12528C-838B-41A4-8421-57FE76BFBB6D}"/>
              </a:ext>
            </a:extLst>
          </p:cNvPr>
          <p:cNvSpPr>
            <a:spLocks noGrp="1"/>
          </p:cNvSpPr>
          <p:nvPr>
            <p:ph type="title"/>
          </p:nvPr>
        </p:nvSpPr>
        <p:spPr/>
        <p:txBody>
          <a:bodyPr/>
          <a:lstStyle/>
          <a:p>
            <a:r>
              <a:rPr lang="en-US" dirty="0"/>
              <a:t>He shamed them publicly, triumphing over them through Him</a:t>
            </a:r>
          </a:p>
        </p:txBody>
      </p:sp>
    </p:spTree>
    <p:extLst>
      <p:ext uri="{BB962C8B-B14F-4D97-AF65-F5344CB8AC3E}">
        <p14:creationId xmlns:p14="http://schemas.microsoft.com/office/powerpoint/2010/main" val="38323637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artifact, art, stone carving, carving&#10;&#10;Description automatically generated">
            <a:extLst>
              <a:ext uri="{FF2B5EF4-FFF2-40B4-BE49-F238E27FC236}">
                <a16:creationId xmlns:a16="http://schemas.microsoft.com/office/drawing/2014/main" id="{816DB569-806E-FC79-EB9F-82383E53AB62}"/>
              </a:ext>
            </a:extLst>
          </p:cNvPr>
          <p:cNvPicPr>
            <a:picLocks noChangeAspect="1"/>
          </p:cNvPicPr>
          <p:nvPr/>
        </p:nvPicPr>
        <p:blipFill rotWithShape="1">
          <a:blip r:embed="rId3">
            <a:extLst>
              <a:ext uri="{28A0092B-C50C-407E-A947-70E740481C1C}">
                <a14:useLocalDpi xmlns:a14="http://schemas.microsoft.com/office/drawing/2010/main" val="0"/>
              </a:ext>
            </a:extLst>
          </a:blip>
          <a:srcRect b="3247"/>
          <a:stretch/>
        </p:blipFill>
        <p:spPr>
          <a:xfrm>
            <a:off x="3584448" y="334107"/>
            <a:ext cx="11119104" cy="9952893"/>
          </a:xfrm>
          <a:prstGeom prst="rect">
            <a:avLst/>
          </a:prstGeom>
        </p:spPr>
      </p:pic>
      <p:sp>
        <p:nvSpPr>
          <p:cNvPr id="3" name="Text Placeholder 2"/>
          <p:cNvSpPr>
            <a:spLocks noGrp="1"/>
          </p:cNvSpPr>
          <p:nvPr>
            <p:ph type="body" sz="quarter" idx="10"/>
          </p:nvPr>
        </p:nvSpPr>
        <p:spPr/>
        <p:txBody>
          <a:bodyPr/>
          <a:lstStyle/>
          <a:p>
            <a:r>
              <a:rPr lang="en-US" dirty="0"/>
              <a:t>Depiction of a pig over a cooking pot, from Lowther Castle, 1st–2nd centuries AD</a:t>
            </a:r>
          </a:p>
        </p:txBody>
      </p:sp>
      <p:sp>
        <p:nvSpPr>
          <p:cNvPr id="4" name="Text Placeholder 3"/>
          <p:cNvSpPr>
            <a:spLocks noGrp="1"/>
          </p:cNvSpPr>
          <p:nvPr>
            <p:ph type="body" sz="quarter" idx="12"/>
          </p:nvPr>
        </p:nvSpPr>
        <p:spPr/>
        <p:txBody>
          <a:bodyPr/>
          <a:lstStyle/>
          <a:p>
            <a:r>
              <a:rPr lang="en-US" dirty="0"/>
              <a:t>2:16</a:t>
            </a:r>
          </a:p>
        </p:txBody>
      </p:sp>
      <p:sp>
        <p:nvSpPr>
          <p:cNvPr id="2" name="Title 1"/>
          <p:cNvSpPr>
            <a:spLocks noGrp="1"/>
          </p:cNvSpPr>
          <p:nvPr>
            <p:ph type="title"/>
          </p:nvPr>
        </p:nvSpPr>
        <p:spPr/>
        <p:txBody>
          <a:bodyPr/>
          <a:lstStyle/>
          <a:p>
            <a:r>
              <a:rPr lang="en-US" dirty="0"/>
              <a:t>Therefore let no one judge you regarding food or drink</a:t>
            </a:r>
          </a:p>
        </p:txBody>
      </p:sp>
    </p:spTree>
    <p:extLst>
      <p:ext uri="{BB962C8B-B14F-4D97-AF65-F5344CB8AC3E}">
        <p14:creationId xmlns:p14="http://schemas.microsoft.com/office/powerpoint/2010/main" val="7780064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 vase, ceramic, indoor&#10;&#10;Description automatically generated">
            <a:extLst>
              <a:ext uri="{FF2B5EF4-FFF2-40B4-BE49-F238E27FC236}">
                <a16:creationId xmlns:a16="http://schemas.microsoft.com/office/drawing/2014/main" id="{0003B256-5F6B-DCA8-E46F-62A8E6A21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Attic kylix fragment with a youth offering meat, circa 480 BC</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Therefore let no one judge you regarding food or drink</a:t>
            </a:r>
          </a:p>
        </p:txBody>
      </p:sp>
      <p:pic>
        <p:nvPicPr>
          <p:cNvPr id="6148" name="Picture 4"/>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174802" y="7044267"/>
            <a:ext cx="952120" cy="104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9302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person, plate, ingredient&#10;&#10;Description automatically generated">
            <a:extLst>
              <a:ext uri="{FF2B5EF4-FFF2-40B4-BE49-F238E27FC236}">
                <a16:creationId xmlns:a16="http://schemas.microsoft.com/office/drawing/2014/main" id="{252E1C84-5296-D614-EF93-173435CE7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Herbs being dipped at a Passover Seder</a:t>
            </a:r>
          </a:p>
        </p:txBody>
      </p:sp>
      <p:sp>
        <p:nvSpPr>
          <p:cNvPr id="4" name="Text Placeholder 3"/>
          <p:cNvSpPr>
            <a:spLocks noGrp="1"/>
          </p:cNvSpPr>
          <p:nvPr>
            <p:ph type="body" sz="quarter" idx="12"/>
          </p:nvPr>
        </p:nvSpPr>
        <p:spPr/>
        <p:txBody>
          <a:bodyPr/>
          <a:lstStyle/>
          <a:p>
            <a:r>
              <a:rPr lang="en-US" dirty="0"/>
              <a:t>2:16</a:t>
            </a:r>
          </a:p>
        </p:txBody>
      </p:sp>
      <p:sp>
        <p:nvSpPr>
          <p:cNvPr id="2" name="Title 1"/>
          <p:cNvSpPr>
            <a:spLocks noGrp="1"/>
          </p:cNvSpPr>
          <p:nvPr>
            <p:ph type="title"/>
          </p:nvPr>
        </p:nvSpPr>
        <p:spPr/>
        <p:txBody>
          <a:bodyPr/>
          <a:lstStyle/>
          <a:p>
            <a:r>
              <a:rPr lang="en-US" dirty="0"/>
              <a:t>Therefore let no one judge you . . . regarding a feast day</a:t>
            </a:r>
          </a:p>
        </p:txBody>
      </p:sp>
    </p:spTree>
    <p:extLst>
      <p:ext uri="{BB962C8B-B14F-4D97-AF65-F5344CB8AC3E}">
        <p14:creationId xmlns:p14="http://schemas.microsoft.com/office/powerpoint/2010/main" val="28414600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6D68D2-B300-E3AF-F8AF-BC09E3B28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Sliver of the new moon</a:t>
            </a:r>
          </a:p>
        </p:txBody>
      </p:sp>
      <p:sp>
        <p:nvSpPr>
          <p:cNvPr id="4" name="Text Placeholder 3"/>
          <p:cNvSpPr>
            <a:spLocks noGrp="1"/>
          </p:cNvSpPr>
          <p:nvPr>
            <p:ph type="body" sz="quarter" idx="12"/>
          </p:nvPr>
        </p:nvSpPr>
        <p:spPr/>
        <p:txBody>
          <a:bodyPr/>
          <a:lstStyle/>
          <a:p>
            <a:r>
              <a:rPr lang="en-US" dirty="0"/>
              <a:t>2:16</a:t>
            </a:r>
          </a:p>
        </p:txBody>
      </p:sp>
      <p:sp>
        <p:nvSpPr>
          <p:cNvPr id="2" name="Title 1"/>
          <p:cNvSpPr>
            <a:spLocks noGrp="1"/>
          </p:cNvSpPr>
          <p:nvPr>
            <p:ph type="title"/>
          </p:nvPr>
        </p:nvSpPr>
        <p:spPr/>
        <p:txBody>
          <a:bodyPr/>
          <a:lstStyle/>
          <a:p>
            <a:r>
              <a:rPr lang="en-US" dirty="0"/>
              <a:t>Therefore let no one judge you . . . regarding a feast day or a new moon</a:t>
            </a:r>
          </a:p>
        </p:txBody>
      </p:sp>
    </p:spTree>
    <p:extLst>
      <p:ext uri="{BB962C8B-B14F-4D97-AF65-F5344CB8AC3E}">
        <p14:creationId xmlns:p14="http://schemas.microsoft.com/office/powerpoint/2010/main" val="38858627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mountain, nature, rock&#10;&#10;Description automatically generated">
            <a:extLst>
              <a:ext uri="{FF2B5EF4-FFF2-40B4-BE49-F238E27FC236}">
                <a16:creationId xmlns:a16="http://schemas.microsoft.com/office/drawing/2014/main" id="{E3266290-729F-52EA-F1FE-3B81B4670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Full moon over the Pillars of Solomon at Timna Park</a:t>
            </a:r>
          </a:p>
        </p:txBody>
      </p:sp>
      <p:sp>
        <p:nvSpPr>
          <p:cNvPr id="4" name="Text Placeholder 3"/>
          <p:cNvSpPr>
            <a:spLocks noGrp="1"/>
          </p:cNvSpPr>
          <p:nvPr>
            <p:ph type="body" sz="quarter" idx="12"/>
          </p:nvPr>
        </p:nvSpPr>
        <p:spPr/>
        <p:txBody>
          <a:bodyPr/>
          <a:lstStyle/>
          <a:p>
            <a:r>
              <a:rPr lang="en-US" dirty="0"/>
              <a:t>2:16</a:t>
            </a:r>
          </a:p>
        </p:txBody>
      </p:sp>
      <p:sp>
        <p:nvSpPr>
          <p:cNvPr id="2" name="Title 1"/>
          <p:cNvSpPr>
            <a:spLocks noGrp="1"/>
          </p:cNvSpPr>
          <p:nvPr>
            <p:ph type="title"/>
          </p:nvPr>
        </p:nvSpPr>
        <p:spPr/>
        <p:txBody>
          <a:bodyPr/>
          <a:lstStyle/>
          <a:p>
            <a:r>
              <a:rPr lang="en-US" dirty="0"/>
              <a:t>Therefore let no one judge you . . . regarding a feast day or a new moon</a:t>
            </a:r>
          </a:p>
        </p:txBody>
      </p:sp>
    </p:spTree>
    <p:extLst>
      <p:ext uri="{BB962C8B-B14F-4D97-AF65-F5344CB8AC3E}">
        <p14:creationId xmlns:p14="http://schemas.microsoft.com/office/powerpoint/2010/main" val="27621441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 person&#10;&#10;Description automatically generated">
            <a:extLst>
              <a:ext uri="{FF2B5EF4-FFF2-40B4-BE49-F238E27FC236}">
                <a16:creationId xmlns:a16="http://schemas.microsoft.com/office/drawing/2014/main" id="{FC135BF4-D655-4A9B-8BFC-DE455518B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32" y="0"/>
            <a:ext cx="7260336" cy="10287000"/>
          </a:xfrm>
          <a:prstGeom prst="rect">
            <a:avLst/>
          </a:prstGeom>
        </p:spPr>
      </p:pic>
      <p:sp>
        <p:nvSpPr>
          <p:cNvPr id="3" name="Text Placeholder 2"/>
          <p:cNvSpPr>
            <a:spLocks noGrp="1"/>
          </p:cNvSpPr>
          <p:nvPr>
            <p:ph type="body" sz="quarter" idx="10"/>
          </p:nvPr>
        </p:nvSpPr>
        <p:spPr/>
        <p:txBody>
          <a:bodyPr/>
          <a:lstStyle/>
          <a:p>
            <a:r>
              <a:rPr lang="en-US" dirty="0"/>
              <a:t>Jewish man blowing a shofar to announce the Sabbath</a:t>
            </a:r>
          </a:p>
        </p:txBody>
      </p:sp>
      <p:sp>
        <p:nvSpPr>
          <p:cNvPr id="4" name="Text Placeholder 3"/>
          <p:cNvSpPr>
            <a:spLocks noGrp="1"/>
          </p:cNvSpPr>
          <p:nvPr>
            <p:ph type="body" sz="quarter" idx="12"/>
          </p:nvPr>
        </p:nvSpPr>
        <p:spPr/>
        <p:txBody>
          <a:bodyPr/>
          <a:lstStyle/>
          <a:p>
            <a:r>
              <a:rPr lang="en-US" dirty="0"/>
              <a:t>2:16</a:t>
            </a:r>
          </a:p>
        </p:txBody>
      </p:sp>
      <p:sp>
        <p:nvSpPr>
          <p:cNvPr id="2" name="Title 1"/>
          <p:cNvSpPr>
            <a:spLocks noGrp="1"/>
          </p:cNvSpPr>
          <p:nvPr>
            <p:ph type="title"/>
          </p:nvPr>
        </p:nvSpPr>
        <p:spPr/>
        <p:txBody>
          <a:bodyPr/>
          <a:lstStyle/>
          <a:p>
            <a:r>
              <a:rPr lang="en-US" dirty="0"/>
              <a:t>Therefore let no one judge you . . . regarding a feast day or a new moon or Sabbath</a:t>
            </a:r>
          </a:p>
        </p:txBody>
      </p:sp>
    </p:spTree>
    <p:extLst>
      <p:ext uri="{BB962C8B-B14F-4D97-AF65-F5344CB8AC3E}">
        <p14:creationId xmlns:p14="http://schemas.microsoft.com/office/powerpoint/2010/main" val="31167483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at, black, sunset&#10;&#10;Description automatically generated">
            <a:extLst>
              <a:ext uri="{FF2B5EF4-FFF2-40B4-BE49-F238E27FC236}">
                <a16:creationId xmlns:a16="http://schemas.microsoft.com/office/drawing/2014/main" id="{54E424B6-5E9E-55B6-52FA-B5674B79C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Shadows in the Sahara desert</a:t>
            </a:r>
          </a:p>
        </p:txBody>
      </p:sp>
      <p:sp>
        <p:nvSpPr>
          <p:cNvPr id="4" name="Text Placeholder 3"/>
          <p:cNvSpPr>
            <a:spLocks noGrp="1"/>
          </p:cNvSpPr>
          <p:nvPr>
            <p:ph type="body" sz="quarter" idx="12"/>
          </p:nvPr>
        </p:nvSpPr>
        <p:spPr/>
        <p:txBody>
          <a:bodyPr/>
          <a:lstStyle/>
          <a:p>
            <a:r>
              <a:rPr lang="en-US"/>
              <a:t>2:17</a:t>
            </a:r>
            <a:endParaRPr lang="en-US" dirty="0"/>
          </a:p>
        </p:txBody>
      </p:sp>
      <p:sp>
        <p:nvSpPr>
          <p:cNvPr id="2" name="Title 1"/>
          <p:cNvSpPr>
            <a:spLocks noGrp="1"/>
          </p:cNvSpPr>
          <p:nvPr>
            <p:ph type="title"/>
          </p:nvPr>
        </p:nvSpPr>
        <p:spPr/>
        <p:txBody>
          <a:bodyPr/>
          <a:lstStyle/>
          <a:p>
            <a:r>
              <a:rPr lang="en-US"/>
              <a:t>Which are a shadow of the things to come, but the substance belongs to Christ</a:t>
            </a:r>
            <a:endParaRPr lang="en-US" dirty="0"/>
          </a:p>
        </p:txBody>
      </p:sp>
    </p:spTree>
    <p:extLst>
      <p:ext uri="{BB962C8B-B14F-4D97-AF65-F5344CB8AC3E}">
        <p14:creationId xmlns:p14="http://schemas.microsoft.com/office/powerpoint/2010/main" val="28662557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bearded person&#10;&#10;Description automatically generated">
            <a:extLst>
              <a:ext uri="{FF2B5EF4-FFF2-40B4-BE49-F238E27FC236}">
                <a16:creationId xmlns:a16="http://schemas.microsoft.com/office/drawing/2014/main" id="{C433E64D-DAC3-3640-6257-6B0A87767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792" y="0"/>
            <a:ext cx="10186416" cy="10287000"/>
          </a:xfrm>
          <a:prstGeom prst="rect">
            <a:avLst/>
          </a:prstGeom>
        </p:spPr>
      </p:pic>
      <p:sp>
        <p:nvSpPr>
          <p:cNvPr id="3" name="Text Placeholder 2"/>
          <p:cNvSpPr>
            <a:spLocks noGrp="1"/>
          </p:cNvSpPr>
          <p:nvPr>
            <p:ph type="body" sz="quarter" idx="10"/>
          </p:nvPr>
        </p:nvSpPr>
        <p:spPr/>
        <p:txBody>
          <a:bodyPr/>
          <a:lstStyle/>
          <a:p>
            <a:r>
              <a:rPr lang="en-US" dirty="0"/>
              <a:t>Bust of Plato, author of the “Allegory of the Cave”</a:t>
            </a:r>
          </a:p>
        </p:txBody>
      </p:sp>
      <p:sp>
        <p:nvSpPr>
          <p:cNvPr id="4" name="Text Placeholder 3"/>
          <p:cNvSpPr>
            <a:spLocks noGrp="1"/>
          </p:cNvSpPr>
          <p:nvPr>
            <p:ph type="body" sz="quarter" idx="12"/>
          </p:nvPr>
        </p:nvSpPr>
        <p:spPr/>
        <p:txBody>
          <a:bodyPr/>
          <a:lstStyle/>
          <a:p>
            <a:r>
              <a:rPr lang="en-US"/>
              <a:t>2:17</a:t>
            </a:r>
            <a:endParaRPr lang="en-US" dirty="0"/>
          </a:p>
        </p:txBody>
      </p:sp>
      <p:sp>
        <p:nvSpPr>
          <p:cNvPr id="2" name="Title 1"/>
          <p:cNvSpPr>
            <a:spLocks noGrp="1"/>
          </p:cNvSpPr>
          <p:nvPr>
            <p:ph type="title"/>
          </p:nvPr>
        </p:nvSpPr>
        <p:spPr/>
        <p:txBody>
          <a:bodyPr/>
          <a:lstStyle/>
          <a:p>
            <a:r>
              <a:rPr lang="en-US"/>
              <a:t>Which are a shadow of the things to come, but the substance belongs to Christ</a:t>
            </a:r>
            <a:endParaRPr lang="en-US" dirty="0"/>
          </a:p>
        </p:txBody>
      </p:sp>
    </p:spTree>
    <p:extLst>
      <p:ext uri="{BB962C8B-B14F-4D97-AF65-F5344CB8AC3E}">
        <p14:creationId xmlns:p14="http://schemas.microsoft.com/office/powerpoint/2010/main" val="2204650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F699ED-5BF4-CBAB-3F3D-21CDA0D0B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a:t>Imperial cult temple at Laodicea</a:t>
            </a:r>
            <a:endParaRPr lang="en-US" dirty="0"/>
          </a:p>
        </p:txBody>
      </p:sp>
      <p:sp>
        <p:nvSpPr>
          <p:cNvPr id="5" name="Text Placeholder 4"/>
          <p:cNvSpPr>
            <a:spLocks noGrp="1"/>
          </p:cNvSpPr>
          <p:nvPr>
            <p:ph type="body" sz="quarter" idx="12"/>
          </p:nvPr>
        </p:nvSpPr>
        <p:spPr/>
        <p:txBody>
          <a:bodyPr/>
          <a:lstStyle/>
          <a:p>
            <a:r>
              <a:rPr lang="en-US"/>
              <a:t>2:1</a:t>
            </a:r>
            <a:endParaRPr lang="en-US" dirty="0"/>
          </a:p>
        </p:txBody>
      </p:sp>
      <p:sp>
        <p:nvSpPr>
          <p:cNvPr id="3" name="Title 2"/>
          <p:cNvSpPr>
            <a:spLocks noGrp="1"/>
          </p:cNvSpPr>
          <p:nvPr>
            <p:ph type="title"/>
          </p:nvPr>
        </p:nvSpPr>
        <p:spPr/>
        <p:txBody>
          <a:bodyPr/>
          <a:lstStyle/>
          <a:p>
            <a:r>
              <a:rPr lang="en-US" dirty="0"/>
              <a:t>I want you to know how great a struggle I have for you, and for those at Laodicea</a:t>
            </a:r>
          </a:p>
        </p:txBody>
      </p:sp>
    </p:spTree>
    <p:extLst>
      <p:ext uri="{BB962C8B-B14F-4D97-AF65-F5344CB8AC3E}">
        <p14:creationId xmlns:p14="http://schemas.microsoft.com/office/powerpoint/2010/main" val="7208612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stone&#10;&#10;Description automatically generated">
            <a:extLst>
              <a:ext uri="{FF2B5EF4-FFF2-40B4-BE49-F238E27FC236}">
                <a16:creationId xmlns:a16="http://schemas.microsoft.com/office/drawing/2014/main" id="{389F1E1F-06CD-9997-D977-45E02B726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Temple Mount on a model of Jerusalem in AD 66 (from the east)</a:t>
            </a:r>
          </a:p>
        </p:txBody>
      </p:sp>
      <p:sp>
        <p:nvSpPr>
          <p:cNvPr id="4" name="Text Placeholder 3"/>
          <p:cNvSpPr>
            <a:spLocks noGrp="1"/>
          </p:cNvSpPr>
          <p:nvPr>
            <p:ph type="body" sz="quarter" idx="12"/>
          </p:nvPr>
        </p:nvSpPr>
        <p:spPr/>
        <p:txBody>
          <a:bodyPr/>
          <a:lstStyle/>
          <a:p>
            <a:r>
              <a:rPr lang="en-US"/>
              <a:t>2:17</a:t>
            </a:r>
            <a:endParaRPr lang="en-US" dirty="0"/>
          </a:p>
        </p:txBody>
      </p:sp>
      <p:sp>
        <p:nvSpPr>
          <p:cNvPr id="2" name="Title 1"/>
          <p:cNvSpPr>
            <a:spLocks noGrp="1"/>
          </p:cNvSpPr>
          <p:nvPr>
            <p:ph type="title"/>
          </p:nvPr>
        </p:nvSpPr>
        <p:spPr/>
        <p:txBody>
          <a:bodyPr/>
          <a:lstStyle/>
          <a:p>
            <a:r>
              <a:rPr lang="en-US"/>
              <a:t>Which are a shadow of the things to come, but the substance belongs to Christ</a:t>
            </a:r>
            <a:endParaRPr lang="en-US" dirty="0"/>
          </a:p>
        </p:txBody>
      </p:sp>
    </p:spTree>
    <p:extLst>
      <p:ext uri="{BB962C8B-B14F-4D97-AF65-F5344CB8AC3E}">
        <p14:creationId xmlns:p14="http://schemas.microsoft.com/office/powerpoint/2010/main" val="42836055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ated entrance to a building&#10;&#10;Description automatically generated with medium confidence">
            <a:extLst>
              <a:ext uri="{FF2B5EF4-FFF2-40B4-BE49-F238E27FC236}">
                <a16:creationId xmlns:a16="http://schemas.microsoft.com/office/drawing/2014/main" id="{79BAB80B-77E9-E0F9-7D29-02B31C0C5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Samaritan home on Mount Gerizim with Passover blood on the doorpost</a:t>
            </a:r>
          </a:p>
        </p:txBody>
      </p:sp>
      <p:sp>
        <p:nvSpPr>
          <p:cNvPr id="4" name="Text Placeholder 3"/>
          <p:cNvSpPr>
            <a:spLocks noGrp="1"/>
          </p:cNvSpPr>
          <p:nvPr>
            <p:ph type="body" sz="quarter" idx="12"/>
          </p:nvPr>
        </p:nvSpPr>
        <p:spPr/>
        <p:txBody>
          <a:bodyPr/>
          <a:lstStyle/>
          <a:p>
            <a:r>
              <a:rPr lang="en-US"/>
              <a:t>2:17</a:t>
            </a:r>
            <a:endParaRPr lang="en-US" dirty="0"/>
          </a:p>
        </p:txBody>
      </p:sp>
      <p:sp>
        <p:nvSpPr>
          <p:cNvPr id="2" name="Title 1"/>
          <p:cNvSpPr>
            <a:spLocks noGrp="1"/>
          </p:cNvSpPr>
          <p:nvPr>
            <p:ph type="title"/>
          </p:nvPr>
        </p:nvSpPr>
        <p:spPr/>
        <p:txBody>
          <a:bodyPr/>
          <a:lstStyle/>
          <a:p>
            <a:r>
              <a:rPr lang="en-US"/>
              <a:t>Which are a shadow of the things to come, but the substance belongs to Christ</a:t>
            </a:r>
            <a:endParaRPr lang="en-US" dirty="0"/>
          </a:p>
        </p:txBody>
      </p:sp>
    </p:spTree>
    <p:extLst>
      <p:ext uri="{BB962C8B-B14F-4D97-AF65-F5344CB8AC3E}">
        <p14:creationId xmlns:p14="http://schemas.microsoft.com/office/powerpoint/2010/main" val="4150830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kylix, cup&#10;&#10;Description automatically generated">
            <a:extLst>
              <a:ext uri="{FF2B5EF4-FFF2-40B4-BE49-F238E27FC236}">
                <a16:creationId xmlns:a16="http://schemas.microsoft.com/office/drawing/2014/main" id="{1387927B-C9D1-4245-BDCA-0B7152FCD982}"/>
              </a:ext>
            </a:extLst>
          </p:cNvPr>
          <p:cNvPicPr>
            <a:picLocks noChangeAspect="1"/>
          </p:cNvPicPr>
          <p:nvPr/>
        </p:nvPicPr>
        <p:blipFill rotWithShape="1">
          <a:blip r:embed="rId3">
            <a:extLst>
              <a:ext uri="{28A0092B-C50C-407E-A947-70E740481C1C}">
                <a14:useLocalDpi xmlns:a14="http://schemas.microsoft.com/office/drawing/2010/main" val="0"/>
              </a:ext>
            </a:extLst>
          </a:blip>
          <a:srcRect t="3382"/>
          <a:stretch/>
        </p:blipFill>
        <p:spPr>
          <a:xfrm>
            <a:off x="2304288" y="2"/>
            <a:ext cx="13679424" cy="9939069"/>
          </a:xfrm>
          <a:prstGeom prst="rect">
            <a:avLst/>
          </a:prstGeom>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p:txBody>
          <a:bodyPr/>
          <a:lstStyle/>
          <a:p>
            <a:r>
              <a:rPr lang="en-US" dirty="0"/>
              <a:t>Fighters depicted on a red-figure Attic kylix, from </a:t>
            </a:r>
            <a:r>
              <a:rPr lang="en-US" dirty="0" err="1"/>
              <a:t>Vulci</a:t>
            </a:r>
            <a:r>
              <a:rPr lang="en-US" dirty="0"/>
              <a:t>, Italy, circa 480 BC</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Let no one rob you of your prize</a:t>
            </a:r>
          </a:p>
        </p:txBody>
      </p:sp>
      <p:sp>
        <p:nvSpPr>
          <p:cNvPr id="6" name="Freeform 5"/>
          <p:cNvSpPr/>
          <p:nvPr/>
        </p:nvSpPr>
        <p:spPr>
          <a:xfrm>
            <a:off x="9576770" y="6550821"/>
            <a:ext cx="428052" cy="385761"/>
          </a:xfrm>
          <a:custGeom>
            <a:avLst/>
            <a:gdLst>
              <a:gd name="connsiteX0" fmla="*/ 211931 w 271462"/>
              <a:gd name="connsiteY0" fmla="*/ 42862 h 250031"/>
              <a:gd name="connsiteX1" fmla="*/ 45243 w 271462"/>
              <a:gd name="connsiteY1" fmla="*/ 0 h 250031"/>
              <a:gd name="connsiteX2" fmla="*/ 0 w 271462"/>
              <a:gd name="connsiteY2" fmla="*/ 154781 h 250031"/>
              <a:gd name="connsiteX3" fmla="*/ 83343 w 271462"/>
              <a:gd name="connsiteY3" fmla="*/ 250031 h 250031"/>
              <a:gd name="connsiteX4" fmla="*/ 271462 w 271462"/>
              <a:gd name="connsiteY4" fmla="*/ 233362 h 250031"/>
              <a:gd name="connsiteX5" fmla="*/ 211931 w 271462"/>
              <a:gd name="connsiteY5" fmla="*/ 42862 h 250031"/>
              <a:gd name="connsiteX0" fmla="*/ 235743 w 271462"/>
              <a:gd name="connsiteY0" fmla="*/ 54768 h 250031"/>
              <a:gd name="connsiteX1" fmla="*/ 45243 w 271462"/>
              <a:gd name="connsiteY1" fmla="*/ 0 h 250031"/>
              <a:gd name="connsiteX2" fmla="*/ 0 w 271462"/>
              <a:gd name="connsiteY2" fmla="*/ 154781 h 250031"/>
              <a:gd name="connsiteX3" fmla="*/ 83343 w 271462"/>
              <a:gd name="connsiteY3" fmla="*/ 250031 h 250031"/>
              <a:gd name="connsiteX4" fmla="*/ 271462 w 271462"/>
              <a:gd name="connsiteY4" fmla="*/ 233362 h 250031"/>
              <a:gd name="connsiteX5" fmla="*/ 235743 w 271462"/>
              <a:gd name="connsiteY5" fmla="*/ 54768 h 250031"/>
              <a:gd name="connsiteX0" fmla="*/ 235743 w 271462"/>
              <a:gd name="connsiteY0" fmla="*/ 54768 h 257174"/>
              <a:gd name="connsiteX1" fmla="*/ 45243 w 271462"/>
              <a:gd name="connsiteY1" fmla="*/ 0 h 257174"/>
              <a:gd name="connsiteX2" fmla="*/ 0 w 271462"/>
              <a:gd name="connsiteY2" fmla="*/ 154781 h 257174"/>
              <a:gd name="connsiteX3" fmla="*/ 90487 w 271462"/>
              <a:gd name="connsiteY3" fmla="*/ 257174 h 257174"/>
              <a:gd name="connsiteX4" fmla="*/ 271462 w 271462"/>
              <a:gd name="connsiteY4" fmla="*/ 233362 h 257174"/>
              <a:gd name="connsiteX5" fmla="*/ 235743 w 271462"/>
              <a:gd name="connsiteY5" fmla="*/ 54768 h 257174"/>
              <a:gd name="connsiteX0" fmla="*/ 235743 w 283368"/>
              <a:gd name="connsiteY0" fmla="*/ 54768 h 257174"/>
              <a:gd name="connsiteX1" fmla="*/ 45243 w 283368"/>
              <a:gd name="connsiteY1" fmla="*/ 0 h 257174"/>
              <a:gd name="connsiteX2" fmla="*/ 0 w 283368"/>
              <a:gd name="connsiteY2" fmla="*/ 154781 h 257174"/>
              <a:gd name="connsiteX3" fmla="*/ 90487 w 283368"/>
              <a:gd name="connsiteY3" fmla="*/ 257174 h 257174"/>
              <a:gd name="connsiteX4" fmla="*/ 283368 w 283368"/>
              <a:gd name="connsiteY4" fmla="*/ 242887 h 257174"/>
              <a:gd name="connsiteX5" fmla="*/ 235743 w 283368"/>
              <a:gd name="connsiteY5" fmla="*/ 54768 h 257174"/>
              <a:gd name="connsiteX0" fmla="*/ 237743 w 285368"/>
              <a:gd name="connsiteY0" fmla="*/ 54768 h 257174"/>
              <a:gd name="connsiteX1" fmla="*/ 47243 w 285368"/>
              <a:gd name="connsiteY1" fmla="*/ 0 h 257174"/>
              <a:gd name="connsiteX2" fmla="*/ 2000 w 285368"/>
              <a:gd name="connsiteY2" fmla="*/ 154781 h 257174"/>
              <a:gd name="connsiteX3" fmla="*/ 92487 w 285368"/>
              <a:gd name="connsiteY3" fmla="*/ 257174 h 257174"/>
              <a:gd name="connsiteX4" fmla="*/ 285368 w 285368"/>
              <a:gd name="connsiteY4" fmla="*/ 242887 h 257174"/>
              <a:gd name="connsiteX5" fmla="*/ 237743 w 285368"/>
              <a:gd name="connsiteY5" fmla="*/ 54768 h 25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68" h="257174">
                <a:moveTo>
                  <a:pt x="237743" y="54768"/>
                </a:moveTo>
                <a:lnTo>
                  <a:pt x="47243" y="0"/>
                </a:lnTo>
                <a:cubicBezTo>
                  <a:pt x="7953" y="16669"/>
                  <a:pt x="-5541" y="111919"/>
                  <a:pt x="2000" y="154781"/>
                </a:cubicBezTo>
                <a:cubicBezTo>
                  <a:pt x="9541" y="197643"/>
                  <a:pt x="45259" y="242490"/>
                  <a:pt x="92487" y="257174"/>
                </a:cubicBezTo>
                <a:lnTo>
                  <a:pt x="285368" y="242887"/>
                </a:lnTo>
                <a:lnTo>
                  <a:pt x="237743" y="54768"/>
                </a:lnTo>
                <a:close/>
              </a:path>
            </a:pathLst>
          </a:custGeom>
          <a:solidFill>
            <a:srgbClr val="A16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Freeform 9"/>
          <p:cNvSpPr/>
          <p:nvPr/>
        </p:nvSpPr>
        <p:spPr>
          <a:xfrm>
            <a:off x="8315328" y="6465868"/>
            <a:ext cx="276717" cy="374276"/>
          </a:xfrm>
          <a:custGeom>
            <a:avLst/>
            <a:gdLst>
              <a:gd name="connsiteX0" fmla="*/ 211931 w 271462"/>
              <a:gd name="connsiteY0" fmla="*/ 42862 h 250031"/>
              <a:gd name="connsiteX1" fmla="*/ 45243 w 271462"/>
              <a:gd name="connsiteY1" fmla="*/ 0 h 250031"/>
              <a:gd name="connsiteX2" fmla="*/ 0 w 271462"/>
              <a:gd name="connsiteY2" fmla="*/ 154781 h 250031"/>
              <a:gd name="connsiteX3" fmla="*/ 83343 w 271462"/>
              <a:gd name="connsiteY3" fmla="*/ 250031 h 250031"/>
              <a:gd name="connsiteX4" fmla="*/ 271462 w 271462"/>
              <a:gd name="connsiteY4" fmla="*/ 233362 h 250031"/>
              <a:gd name="connsiteX5" fmla="*/ 211931 w 271462"/>
              <a:gd name="connsiteY5" fmla="*/ 42862 h 250031"/>
              <a:gd name="connsiteX0" fmla="*/ 235743 w 271462"/>
              <a:gd name="connsiteY0" fmla="*/ 54768 h 250031"/>
              <a:gd name="connsiteX1" fmla="*/ 45243 w 271462"/>
              <a:gd name="connsiteY1" fmla="*/ 0 h 250031"/>
              <a:gd name="connsiteX2" fmla="*/ 0 w 271462"/>
              <a:gd name="connsiteY2" fmla="*/ 154781 h 250031"/>
              <a:gd name="connsiteX3" fmla="*/ 83343 w 271462"/>
              <a:gd name="connsiteY3" fmla="*/ 250031 h 250031"/>
              <a:gd name="connsiteX4" fmla="*/ 271462 w 271462"/>
              <a:gd name="connsiteY4" fmla="*/ 233362 h 250031"/>
              <a:gd name="connsiteX5" fmla="*/ 235743 w 271462"/>
              <a:gd name="connsiteY5" fmla="*/ 54768 h 250031"/>
              <a:gd name="connsiteX0" fmla="*/ 235743 w 271462"/>
              <a:gd name="connsiteY0" fmla="*/ 54768 h 257174"/>
              <a:gd name="connsiteX1" fmla="*/ 45243 w 271462"/>
              <a:gd name="connsiteY1" fmla="*/ 0 h 257174"/>
              <a:gd name="connsiteX2" fmla="*/ 0 w 271462"/>
              <a:gd name="connsiteY2" fmla="*/ 154781 h 257174"/>
              <a:gd name="connsiteX3" fmla="*/ 90487 w 271462"/>
              <a:gd name="connsiteY3" fmla="*/ 257174 h 257174"/>
              <a:gd name="connsiteX4" fmla="*/ 271462 w 271462"/>
              <a:gd name="connsiteY4" fmla="*/ 233362 h 257174"/>
              <a:gd name="connsiteX5" fmla="*/ 235743 w 271462"/>
              <a:gd name="connsiteY5" fmla="*/ 54768 h 257174"/>
              <a:gd name="connsiteX0" fmla="*/ 235743 w 283368"/>
              <a:gd name="connsiteY0" fmla="*/ 54768 h 257174"/>
              <a:gd name="connsiteX1" fmla="*/ 45243 w 283368"/>
              <a:gd name="connsiteY1" fmla="*/ 0 h 257174"/>
              <a:gd name="connsiteX2" fmla="*/ 0 w 283368"/>
              <a:gd name="connsiteY2" fmla="*/ 154781 h 257174"/>
              <a:gd name="connsiteX3" fmla="*/ 90487 w 283368"/>
              <a:gd name="connsiteY3" fmla="*/ 257174 h 257174"/>
              <a:gd name="connsiteX4" fmla="*/ 283368 w 283368"/>
              <a:gd name="connsiteY4" fmla="*/ 242887 h 257174"/>
              <a:gd name="connsiteX5" fmla="*/ 235743 w 283368"/>
              <a:gd name="connsiteY5" fmla="*/ 54768 h 257174"/>
              <a:gd name="connsiteX0" fmla="*/ 235743 w 283368"/>
              <a:gd name="connsiteY0" fmla="*/ 0 h 202406"/>
              <a:gd name="connsiteX1" fmla="*/ 9524 w 283368"/>
              <a:gd name="connsiteY1" fmla="*/ 2382 h 202406"/>
              <a:gd name="connsiteX2" fmla="*/ 0 w 283368"/>
              <a:gd name="connsiteY2" fmla="*/ 100013 h 202406"/>
              <a:gd name="connsiteX3" fmla="*/ 90487 w 283368"/>
              <a:gd name="connsiteY3" fmla="*/ 202406 h 202406"/>
              <a:gd name="connsiteX4" fmla="*/ 283368 w 283368"/>
              <a:gd name="connsiteY4" fmla="*/ 188119 h 202406"/>
              <a:gd name="connsiteX5" fmla="*/ 235743 w 283368"/>
              <a:gd name="connsiteY5" fmla="*/ 0 h 202406"/>
              <a:gd name="connsiteX0" fmla="*/ 126205 w 283368"/>
              <a:gd name="connsiteY0" fmla="*/ 161924 h 200024"/>
              <a:gd name="connsiteX1" fmla="*/ 9524 w 283368"/>
              <a:gd name="connsiteY1" fmla="*/ 0 h 200024"/>
              <a:gd name="connsiteX2" fmla="*/ 0 w 283368"/>
              <a:gd name="connsiteY2" fmla="*/ 97631 h 200024"/>
              <a:gd name="connsiteX3" fmla="*/ 90487 w 283368"/>
              <a:gd name="connsiteY3" fmla="*/ 200024 h 200024"/>
              <a:gd name="connsiteX4" fmla="*/ 283368 w 283368"/>
              <a:gd name="connsiteY4" fmla="*/ 185737 h 200024"/>
              <a:gd name="connsiteX5" fmla="*/ 126205 w 283368"/>
              <a:gd name="connsiteY5" fmla="*/ 161924 h 200024"/>
              <a:gd name="connsiteX0" fmla="*/ 133348 w 283368"/>
              <a:gd name="connsiteY0" fmla="*/ 28574 h 200024"/>
              <a:gd name="connsiteX1" fmla="*/ 9524 w 283368"/>
              <a:gd name="connsiteY1" fmla="*/ 0 h 200024"/>
              <a:gd name="connsiteX2" fmla="*/ 0 w 283368"/>
              <a:gd name="connsiteY2" fmla="*/ 97631 h 200024"/>
              <a:gd name="connsiteX3" fmla="*/ 90487 w 283368"/>
              <a:gd name="connsiteY3" fmla="*/ 200024 h 200024"/>
              <a:gd name="connsiteX4" fmla="*/ 283368 w 283368"/>
              <a:gd name="connsiteY4" fmla="*/ 185737 h 200024"/>
              <a:gd name="connsiteX5" fmla="*/ 133348 w 283368"/>
              <a:gd name="connsiteY5" fmla="*/ 28574 h 200024"/>
              <a:gd name="connsiteX0" fmla="*/ 133348 w 183356"/>
              <a:gd name="connsiteY0" fmla="*/ 28574 h 240506"/>
              <a:gd name="connsiteX1" fmla="*/ 9524 w 183356"/>
              <a:gd name="connsiteY1" fmla="*/ 0 h 240506"/>
              <a:gd name="connsiteX2" fmla="*/ 0 w 183356"/>
              <a:gd name="connsiteY2" fmla="*/ 97631 h 240506"/>
              <a:gd name="connsiteX3" fmla="*/ 90487 w 183356"/>
              <a:gd name="connsiteY3" fmla="*/ 200024 h 240506"/>
              <a:gd name="connsiteX4" fmla="*/ 183356 w 183356"/>
              <a:gd name="connsiteY4" fmla="*/ 240506 h 240506"/>
              <a:gd name="connsiteX5" fmla="*/ 133348 w 183356"/>
              <a:gd name="connsiteY5" fmla="*/ 28574 h 240506"/>
              <a:gd name="connsiteX0" fmla="*/ 133348 w 183356"/>
              <a:gd name="connsiteY0" fmla="*/ 28574 h 242887"/>
              <a:gd name="connsiteX1" fmla="*/ 9524 w 183356"/>
              <a:gd name="connsiteY1" fmla="*/ 0 h 242887"/>
              <a:gd name="connsiteX2" fmla="*/ 0 w 183356"/>
              <a:gd name="connsiteY2" fmla="*/ 97631 h 242887"/>
              <a:gd name="connsiteX3" fmla="*/ 90487 w 183356"/>
              <a:gd name="connsiteY3" fmla="*/ 242887 h 242887"/>
              <a:gd name="connsiteX4" fmla="*/ 183356 w 183356"/>
              <a:gd name="connsiteY4" fmla="*/ 240506 h 242887"/>
              <a:gd name="connsiteX5" fmla="*/ 133348 w 183356"/>
              <a:gd name="connsiteY5" fmla="*/ 28574 h 242887"/>
              <a:gd name="connsiteX0" fmla="*/ 133348 w 183356"/>
              <a:gd name="connsiteY0" fmla="*/ 28574 h 242887"/>
              <a:gd name="connsiteX1" fmla="*/ 9524 w 183356"/>
              <a:gd name="connsiteY1" fmla="*/ 0 h 242887"/>
              <a:gd name="connsiteX2" fmla="*/ 0 w 183356"/>
              <a:gd name="connsiteY2" fmla="*/ 97631 h 242887"/>
              <a:gd name="connsiteX3" fmla="*/ 90487 w 183356"/>
              <a:gd name="connsiteY3" fmla="*/ 242887 h 242887"/>
              <a:gd name="connsiteX4" fmla="*/ 183356 w 183356"/>
              <a:gd name="connsiteY4" fmla="*/ 240506 h 242887"/>
              <a:gd name="connsiteX5" fmla="*/ 133348 w 183356"/>
              <a:gd name="connsiteY5" fmla="*/ 28574 h 242887"/>
              <a:gd name="connsiteX0" fmla="*/ 133348 w 184478"/>
              <a:gd name="connsiteY0" fmla="*/ 35204 h 249517"/>
              <a:gd name="connsiteX1" fmla="*/ 9524 w 184478"/>
              <a:gd name="connsiteY1" fmla="*/ 6630 h 249517"/>
              <a:gd name="connsiteX2" fmla="*/ 0 w 184478"/>
              <a:gd name="connsiteY2" fmla="*/ 104261 h 249517"/>
              <a:gd name="connsiteX3" fmla="*/ 90487 w 184478"/>
              <a:gd name="connsiteY3" fmla="*/ 249517 h 249517"/>
              <a:gd name="connsiteX4" fmla="*/ 183356 w 184478"/>
              <a:gd name="connsiteY4" fmla="*/ 247136 h 249517"/>
              <a:gd name="connsiteX5" fmla="*/ 133348 w 184478"/>
              <a:gd name="connsiteY5" fmla="*/ 35204 h 2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478" h="249517">
                <a:moveTo>
                  <a:pt x="133348" y="35204"/>
                </a:moveTo>
                <a:cubicBezTo>
                  <a:pt x="104376" y="-4880"/>
                  <a:pt x="31749" y="-4879"/>
                  <a:pt x="9524" y="6630"/>
                </a:cubicBezTo>
                <a:lnTo>
                  <a:pt x="0" y="104261"/>
                </a:lnTo>
                <a:cubicBezTo>
                  <a:pt x="30162" y="152680"/>
                  <a:pt x="72231" y="172523"/>
                  <a:pt x="90487" y="249517"/>
                </a:cubicBezTo>
                <a:lnTo>
                  <a:pt x="183356" y="247136"/>
                </a:lnTo>
                <a:cubicBezTo>
                  <a:pt x="190500" y="211417"/>
                  <a:pt x="162320" y="75288"/>
                  <a:pt x="133348" y="35204"/>
                </a:cubicBezTo>
                <a:close/>
              </a:path>
            </a:pathLst>
          </a:custGeom>
          <a:solidFill>
            <a:srgbClr val="A77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39649590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jar, vessel, plant&#10;&#10;Description automatically generated">
            <a:extLst>
              <a:ext uri="{FF2B5EF4-FFF2-40B4-BE49-F238E27FC236}">
                <a16:creationId xmlns:a16="http://schemas.microsoft.com/office/drawing/2014/main" id="{C8623980-8C73-8C5F-43DA-1F8FEF507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084" y="0"/>
            <a:ext cx="10085832" cy="10287000"/>
          </a:xfrm>
          <a:prstGeom prst="rect">
            <a:avLst/>
          </a:prstGeom>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p:txBody>
          <a:bodyPr/>
          <a:lstStyle/>
          <a:p>
            <a:r>
              <a:rPr lang="en-US" dirty="0"/>
              <a:t>Judge watching over two </a:t>
            </a:r>
            <a:r>
              <a:rPr lang="en-US" i="1" dirty="0"/>
              <a:t>pankration</a:t>
            </a:r>
            <a:r>
              <a:rPr lang="en-US" dirty="0"/>
              <a:t> contestants, from Athens, 332–331 BC</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Let no one rob you of your prize</a:t>
            </a:r>
          </a:p>
        </p:txBody>
      </p:sp>
    </p:spTree>
    <p:extLst>
      <p:ext uri="{BB962C8B-B14F-4D97-AF65-F5344CB8AC3E}">
        <p14:creationId xmlns:p14="http://schemas.microsoft.com/office/powerpoint/2010/main" val="114735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oin&#10;&#10;Description automatically generated with medium confidence">
            <a:extLst>
              <a:ext uri="{FF2B5EF4-FFF2-40B4-BE49-F238E27FC236}">
                <a16:creationId xmlns:a16="http://schemas.microsoft.com/office/drawing/2014/main" id="{412169B8-4171-7E17-38FF-A16AD6225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549FE586-583C-44AA-B0A7-BA1F47C217A5}"/>
              </a:ext>
            </a:extLst>
          </p:cNvPr>
          <p:cNvSpPr>
            <a:spLocks noGrp="1"/>
          </p:cNvSpPr>
          <p:nvPr>
            <p:ph type="body" sz="quarter" idx="10"/>
          </p:nvPr>
        </p:nvSpPr>
        <p:spPr/>
        <p:txBody>
          <a:bodyPr/>
          <a:lstStyle/>
          <a:p>
            <a:r>
              <a:rPr lang="en-US" dirty="0"/>
              <a:t>Roman relief fragment showing athletic prizes, 2nd century AD</a:t>
            </a:r>
          </a:p>
        </p:txBody>
      </p:sp>
      <p:sp>
        <p:nvSpPr>
          <p:cNvPr id="3" name="Text Placeholder 2">
            <a:extLst>
              <a:ext uri="{FF2B5EF4-FFF2-40B4-BE49-F238E27FC236}">
                <a16:creationId xmlns:a16="http://schemas.microsoft.com/office/drawing/2014/main" id="{BA8C00F6-7F56-4F4B-B849-C7F6FFE6321E}"/>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91551E8E-7797-4366-A47B-F7817BA96361}"/>
              </a:ext>
            </a:extLst>
          </p:cNvPr>
          <p:cNvSpPr>
            <a:spLocks noGrp="1"/>
          </p:cNvSpPr>
          <p:nvPr>
            <p:ph type="title"/>
          </p:nvPr>
        </p:nvSpPr>
        <p:spPr/>
        <p:txBody>
          <a:bodyPr/>
          <a:lstStyle/>
          <a:p>
            <a:r>
              <a:rPr lang="en-US" dirty="0"/>
              <a:t>Let no one rob you of your prize</a:t>
            </a:r>
          </a:p>
        </p:txBody>
      </p:sp>
    </p:spTree>
    <p:extLst>
      <p:ext uri="{BB962C8B-B14F-4D97-AF65-F5344CB8AC3E}">
        <p14:creationId xmlns:p14="http://schemas.microsoft.com/office/powerpoint/2010/main" val="30731272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643A73-15AA-0ACE-3FF8-F8EBEF45F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fragment of a large table with prizes for an athletic competition</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Let no one rob you of your prize</a:t>
            </a:r>
          </a:p>
        </p:txBody>
      </p:sp>
    </p:spTree>
    <p:extLst>
      <p:ext uri="{BB962C8B-B14F-4D97-AF65-F5344CB8AC3E}">
        <p14:creationId xmlns:p14="http://schemas.microsoft.com/office/powerpoint/2010/main" val="36165157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indoor&#10;&#10;Description automatically generated">
            <a:extLst>
              <a:ext uri="{FF2B5EF4-FFF2-40B4-BE49-F238E27FC236}">
                <a16:creationId xmlns:a16="http://schemas.microsoft.com/office/drawing/2014/main" id="{24D4D3C8-4EC4-4F65-9073-7544297E0D98}"/>
              </a:ext>
            </a:extLst>
          </p:cNvPr>
          <p:cNvPicPr>
            <a:picLocks noChangeAspect="1"/>
          </p:cNvPicPr>
          <p:nvPr/>
        </p:nvPicPr>
        <p:blipFill rotWithShape="1">
          <a:blip r:embed="rId3">
            <a:extLst>
              <a:ext uri="{28A0092B-C50C-407E-A947-70E740481C1C}">
                <a14:useLocalDpi xmlns:a14="http://schemas.microsoft.com/office/drawing/2010/main" val="0"/>
              </a:ext>
            </a:extLst>
          </a:blip>
          <a:srcRect b="3077"/>
          <a:stretch/>
        </p:blipFill>
        <p:spPr>
          <a:xfrm>
            <a:off x="4905756" y="316530"/>
            <a:ext cx="8476488" cy="9970470"/>
          </a:xfrm>
          <a:prstGeom prst="rect">
            <a:avLst/>
          </a:prstGeom>
        </p:spPr>
      </p:pic>
      <p:sp>
        <p:nvSpPr>
          <p:cNvPr id="2" name="Text Placeholder 1"/>
          <p:cNvSpPr>
            <a:spLocks noGrp="1"/>
          </p:cNvSpPr>
          <p:nvPr>
            <p:ph type="body" sz="quarter" idx="10"/>
          </p:nvPr>
        </p:nvSpPr>
        <p:spPr/>
        <p:txBody>
          <a:bodyPr/>
          <a:lstStyle/>
          <a:p>
            <a:r>
              <a:rPr lang="en-US" dirty="0"/>
              <a:t>Boxer with an olive-leaf crown, from Olympia, circa 320 BC</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Let no one rob you of your prize</a:t>
            </a:r>
          </a:p>
        </p:txBody>
      </p:sp>
    </p:spTree>
    <p:extLst>
      <p:ext uri="{BB962C8B-B14F-4D97-AF65-F5344CB8AC3E}">
        <p14:creationId xmlns:p14="http://schemas.microsoft.com/office/powerpoint/2010/main" val="27206026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099280-8C31-0DD0-87B2-092595786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560" y="0"/>
            <a:ext cx="11612880" cy="10287000"/>
          </a:xfrm>
          <a:prstGeom prst="rect">
            <a:avLst/>
          </a:prstGeom>
        </p:spPr>
      </p:pic>
      <p:sp>
        <p:nvSpPr>
          <p:cNvPr id="2" name="Text Placeholder 1"/>
          <p:cNvSpPr>
            <a:spLocks noGrp="1"/>
          </p:cNvSpPr>
          <p:nvPr>
            <p:ph type="body" sz="quarter" idx="10"/>
          </p:nvPr>
        </p:nvSpPr>
        <p:spPr/>
        <p:txBody>
          <a:bodyPr/>
          <a:lstStyle/>
          <a:p>
            <a:r>
              <a:rPr lang="en-US" dirty="0"/>
              <a:t>Gold wreath from Egypt, circa 3rd–2nd centuries BC</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Let no one rob you of your prize</a:t>
            </a:r>
          </a:p>
        </p:txBody>
      </p:sp>
    </p:spTree>
    <p:extLst>
      <p:ext uri="{BB962C8B-B14F-4D97-AF65-F5344CB8AC3E}">
        <p14:creationId xmlns:p14="http://schemas.microsoft.com/office/powerpoint/2010/main" val="16427449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B89774-ECCB-562B-0D7F-131D5D9B4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Gold wreath from Egypt, circa 3rd–2nd centuries BC</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Let no one rob you of your prize</a:t>
            </a:r>
          </a:p>
        </p:txBody>
      </p:sp>
    </p:spTree>
    <p:extLst>
      <p:ext uri="{BB962C8B-B14F-4D97-AF65-F5344CB8AC3E}">
        <p14:creationId xmlns:p14="http://schemas.microsoft.com/office/powerpoint/2010/main" val="21045679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ground, grass, soil&#10;&#10;Description automatically generated">
            <a:extLst>
              <a:ext uri="{FF2B5EF4-FFF2-40B4-BE49-F238E27FC236}">
                <a16:creationId xmlns:a16="http://schemas.microsoft.com/office/drawing/2014/main" id="{01580A1F-8DD4-398E-DE81-A4F45C3AF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CDC6713-7951-47C8-A875-778C8A603154}"/>
              </a:ext>
            </a:extLst>
          </p:cNvPr>
          <p:cNvSpPr>
            <a:spLocks noGrp="1"/>
          </p:cNvSpPr>
          <p:nvPr>
            <p:ph type="body" sz="quarter" idx="10"/>
          </p:nvPr>
        </p:nvSpPr>
        <p:spPr/>
        <p:txBody>
          <a:bodyPr/>
          <a:lstStyle/>
          <a:p>
            <a:r>
              <a:rPr lang="en-US" dirty="0"/>
              <a:t>Cave where St. John of </a:t>
            </a:r>
            <a:r>
              <a:rPr lang="en-US" dirty="0" err="1"/>
              <a:t>Asyiut</a:t>
            </a:r>
            <a:r>
              <a:rPr lang="en-US" dirty="0"/>
              <a:t> lived as a hermit at Deir </a:t>
            </a:r>
            <a:r>
              <a:rPr lang="en-US" dirty="0" err="1"/>
              <a:t>Durunka</a:t>
            </a:r>
            <a:r>
              <a:rPr lang="en-US" dirty="0"/>
              <a:t>, Egypt</a:t>
            </a:r>
          </a:p>
        </p:txBody>
      </p:sp>
      <p:sp>
        <p:nvSpPr>
          <p:cNvPr id="3" name="Text Placeholder 2">
            <a:extLst>
              <a:ext uri="{FF2B5EF4-FFF2-40B4-BE49-F238E27FC236}">
                <a16:creationId xmlns:a16="http://schemas.microsoft.com/office/drawing/2014/main" id="{5D8573CC-A5D7-41C6-8846-D9D8275812A0}"/>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2C4C2F7C-DBD9-40AA-AF4F-7D5F2A5B0C1D}"/>
              </a:ext>
            </a:extLst>
          </p:cNvPr>
          <p:cNvSpPr>
            <a:spLocks noGrp="1"/>
          </p:cNvSpPr>
          <p:nvPr>
            <p:ph type="title"/>
          </p:nvPr>
        </p:nvSpPr>
        <p:spPr/>
        <p:txBody>
          <a:bodyPr/>
          <a:lstStyle/>
          <a:p>
            <a:r>
              <a:rPr lang="en-US" dirty="0"/>
              <a:t>Let no one rob you of your prize by insisting on asceticism and worship of the angels</a:t>
            </a:r>
          </a:p>
        </p:txBody>
      </p:sp>
    </p:spTree>
    <p:extLst>
      <p:ext uri="{BB962C8B-B14F-4D97-AF65-F5344CB8AC3E}">
        <p14:creationId xmlns:p14="http://schemas.microsoft.com/office/powerpoint/2010/main" val="947581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D24616-04F1-7E1A-16F2-7D78B4A2A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Recently excavated street at Laodicea</a:t>
            </a:r>
          </a:p>
        </p:txBody>
      </p:sp>
      <p:sp>
        <p:nvSpPr>
          <p:cNvPr id="5" name="Text Placeholder 4"/>
          <p:cNvSpPr>
            <a:spLocks noGrp="1"/>
          </p:cNvSpPr>
          <p:nvPr>
            <p:ph type="body" sz="quarter" idx="12"/>
          </p:nvPr>
        </p:nvSpPr>
        <p:spPr/>
        <p:txBody>
          <a:bodyPr/>
          <a:lstStyle/>
          <a:p>
            <a:r>
              <a:rPr lang="en-US" dirty="0"/>
              <a:t>2:1</a:t>
            </a:r>
          </a:p>
        </p:txBody>
      </p:sp>
      <p:sp>
        <p:nvSpPr>
          <p:cNvPr id="3" name="Title 2"/>
          <p:cNvSpPr>
            <a:spLocks noGrp="1"/>
          </p:cNvSpPr>
          <p:nvPr>
            <p:ph type="title"/>
          </p:nvPr>
        </p:nvSpPr>
        <p:spPr/>
        <p:txBody>
          <a:bodyPr/>
          <a:lstStyle/>
          <a:p>
            <a:r>
              <a:rPr lang="en-US"/>
              <a:t>I want you to know how great a struggle I have for you, and for those at Laodicea</a:t>
            </a:r>
            <a:endParaRPr lang="en-US" dirty="0"/>
          </a:p>
        </p:txBody>
      </p:sp>
    </p:spTree>
    <p:extLst>
      <p:ext uri="{BB962C8B-B14F-4D97-AF65-F5344CB8AC3E}">
        <p14:creationId xmlns:p14="http://schemas.microsoft.com/office/powerpoint/2010/main" val="23984395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0F93E-E323-597E-F22E-274B1BA36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32"/>
            <a:ext cx="18288000" cy="10003536"/>
          </a:xfrm>
          <a:prstGeom prst="rect">
            <a:avLst/>
          </a:prstGeom>
        </p:spPr>
      </p:pic>
      <p:sp>
        <p:nvSpPr>
          <p:cNvPr id="2" name="Text Placeholder 1">
            <a:extLst>
              <a:ext uri="{FF2B5EF4-FFF2-40B4-BE49-F238E27FC236}">
                <a16:creationId xmlns:a16="http://schemas.microsoft.com/office/drawing/2014/main" id="{3CDC6713-7951-47C8-A875-778C8A603154}"/>
              </a:ext>
            </a:extLst>
          </p:cNvPr>
          <p:cNvSpPr>
            <a:spLocks noGrp="1"/>
          </p:cNvSpPr>
          <p:nvPr>
            <p:ph type="body" sz="quarter" idx="10"/>
          </p:nvPr>
        </p:nvSpPr>
        <p:spPr/>
        <p:txBody>
          <a:bodyPr/>
          <a:lstStyle/>
          <a:p>
            <a:r>
              <a:rPr lang="en-US" dirty="0"/>
              <a:t>Jewish syncretistic magical text invoking the god </a:t>
            </a:r>
            <a:r>
              <a:rPr lang="en-US" dirty="0" err="1"/>
              <a:t>Iao</a:t>
            </a:r>
            <a:r>
              <a:rPr lang="en-US" dirty="0"/>
              <a:t> and angels for healing, 4th century AD</a:t>
            </a:r>
          </a:p>
        </p:txBody>
      </p:sp>
      <p:sp>
        <p:nvSpPr>
          <p:cNvPr id="3" name="Text Placeholder 2">
            <a:extLst>
              <a:ext uri="{FF2B5EF4-FFF2-40B4-BE49-F238E27FC236}">
                <a16:creationId xmlns:a16="http://schemas.microsoft.com/office/drawing/2014/main" id="{5D8573CC-A5D7-41C6-8846-D9D8275812A0}"/>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2C4C2F7C-DBD9-40AA-AF4F-7D5F2A5B0C1D}"/>
              </a:ext>
            </a:extLst>
          </p:cNvPr>
          <p:cNvSpPr>
            <a:spLocks noGrp="1"/>
          </p:cNvSpPr>
          <p:nvPr>
            <p:ph type="title"/>
          </p:nvPr>
        </p:nvSpPr>
        <p:spPr/>
        <p:txBody>
          <a:bodyPr/>
          <a:lstStyle/>
          <a:p>
            <a:r>
              <a:rPr lang="en-US" dirty="0"/>
              <a:t>Let no one rob you of your prize by insisting on asceticism and worship of the angels</a:t>
            </a:r>
          </a:p>
        </p:txBody>
      </p:sp>
    </p:spTree>
    <p:extLst>
      <p:ext uri="{BB962C8B-B14F-4D97-AF65-F5344CB8AC3E}">
        <p14:creationId xmlns:p14="http://schemas.microsoft.com/office/powerpoint/2010/main" val="23715438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161E39-25E1-6FC7-A60E-A9009A5FB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32"/>
            <a:ext cx="18288000" cy="10003536"/>
          </a:xfrm>
          <a:prstGeom prst="rect">
            <a:avLst/>
          </a:prstGeom>
        </p:spPr>
      </p:pic>
      <p:sp>
        <p:nvSpPr>
          <p:cNvPr id="2" name="Text Placeholder 1">
            <a:extLst>
              <a:ext uri="{FF2B5EF4-FFF2-40B4-BE49-F238E27FC236}">
                <a16:creationId xmlns:a16="http://schemas.microsoft.com/office/drawing/2014/main" id="{3CDC6713-7951-47C8-A875-778C8A603154}"/>
              </a:ext>
            </a:extLst>
          </p:cNvPr>
          <p:cNvSpPr>
            <a:spLocks noGrp="1"/>
          </p:cNvSpPr>
          <p:nvPr>
            <p:ph type="body" sz="quarter" idx="10"/>
          </p:nvPr>
        </p:nvSpPr>
        <p:spPr/>
        <p:txBody>
          <a:bodyPr/>
          <a:lstStyle/>
          <a:p>
            <a:r>
              <a:rPr lang="en-US" dirty="0"/>
              <a:t>Jewish syncretistic magical text invoking the god </a:t>
            </a:r>
            <a:r>
              <a:rPr lang="en-US" dirty="0" err="1"/>
              <a:t>Iao</a:t>
            </a:r>
            <a:r>
              <a:rPr lang="en-US" dirty="0"/>
              <a:t> and angels for healing, 4th century AD</a:t>
            </a:r>
          </a:p>
        </p:txBody>
      </p:sp>
      <p:sp>
        <p:nvSpPr>
          <p:cNvPr id="3" name="Text Placeholder 2">
            <a:extLst>
              <a:ext uri="{FF2B5EF4-FFF2-40B4-BE49-F238E27FC236}">
                <a16:creationId xmlns:a16="http://schemas.microsoft.com/office/drawing/2014/main" id="{5D8573CC-A5D7-41C6-8846-D9D8275812A0}"/>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2C4C2F7C-DBD9-40AA-AF4F-7D5F2A5B0C1D}"/>
              </a:ext>
            </a:extLst>
          </p:cNvPr>
          <p:cNvSpPr>
            <a:spLocks noGrp="1"/>
          </p:cNvSpPr>
          <p:nvPr>
            <p:ph type="title"/>
          </p:nvPr>
        </p:nvSpPr>
        <p:spPr/>
        <p:txBody>
          <a:bodyPr/>
          <a:lstStyle/>
          <a:p>
            <a:r>
              <a:rPr lang="en-US" dirty="0"/>
              <a:t>Let no one rob you of your prize by insisting on asceticism and worship of the angels</a:t>
            </a:r>
          </a:p>
        </p:txBody>
      </p:sp>
      <p:sp>
        <p:nvSpPr>
          <p:cNvPr id="5" name="Rectangle 4"/>
          <p:cNvSpPr/>
          <p:nvPr/>
        </p:nvSpPr>
        <p:spPr>
          <a:xfrm>
            <a:off x="3492662" y="1243411"/>
            <a:ext cx="2671763" cy="476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solidFill>
                  <a:srgbClr val="FEFFFF"/>
                </a:solidFill>
                <a:effectLst>
                  <a:glow rad="76200">
                    <a:srgbClr val="010000"/>
                  </a:glow>
                </a:effectLst>
              </a:rPr>
              <a:t>Raphael</a:t>
            </a:r>
          </a:p>
        </p:txBody>
      </p:sp>
      <p:sp>
        <p:nvSpPr>
          <p:cNvPr id="6" name="Rectangle 5"/>
          <p:cNvSpPr/>
          <p:nvPr/>
        </p:nvSpPr>
        <p:spPr>
          <a:xfrm>
            <a:off x="6314762" y="1243411"/>
            <a:ext cx="2586038" cy="476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solidFill>
                  <a:srgbClr val="FEFFFF"/>
                </a:solidFill>
                <a:effectLst>
                  <a:glow rad="76200">
                    <a:srgbClr val="010000"/>
                  </a:glow>
                </a:effectLst>
              </a:rPr>
              <a:t>Gabriel</a:t>
            </a:r>
          </a:p>
        </p:txBody>
      </p:sp>
      <p:sp>
        <p:nvSpPr>
          <p:cNvPr id="10" name="Rectangle 9"/>
          <p:cNvSpPr/>
          <p:nvPr/>
        </p:nvSpPr>
        <p:spPr>
          <a:xfrm>
            <a:off x="9075098" y="1243411"/>
            <a:ext cx="2443163" cy="476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err="1">
                <a:solidFill>
                  <a:srgbClr val="FEFFFF"/>
                </a:solidFill>
                <a:effectLst>
                  <a:glow rad="76200">
                    <a:srgbClr val="010000"/>
                  </a:glow>
                </a:effectLst>
              </a:rPr>
              <a:t>Suriel</a:t>
            </a:r>
            <a:endParaRPr lang="en-US" sz="2800" dirty="0">
              <a:solidFill>
                <a:srgbClr val="FEFFFF"/>
              </a:solidFill>
              <a:effectLst>
                <a:glow rad="76200">
                  <a:srgbClr val="010000"/>
                </a:glow>
              </a:effectLst>
            </a:endParaRPr>
          </a:p>
        </p:txBody>
      </p:sp>
      <p:sp>
        <p:nvSpPr>
          <p:cNvPr id="12" name="Rectangle 11"/>
          <p:cNvSpPr/>
          <p:nvPr/>
        </p:nvSpPr>
        <p:spPr>
          <a:xfrm>
            <a:off x="11692559" y="1243411"/>
            <a:ext cx="2657475" cy="476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err="1">
                <a:solidFill>
                  <a:srgbClr val="FEFFFF"/>
                </a:solidFill>
                <a:effectLst>
                  <a:glow rad="76200">
                    <a:srgbClr val="010000"/>
                  </a:glow>
                </a:effectLst>
              </a:rPr>
              <a:t>Azriel</a:t>
            </a:r>
            <a:endParaRPr lang="en-US" sz="2800" dirty="0">
              <a:solidFill>
                <a:srgbClr val="FEFFFF"/>
              </a:solidFill>
              <a:effectLst>
                <a:glow rad="76200">
                  <a:srgbClr val="010000"/>
                </a:glow>
              </a:effectLst>
            </a:endParaRPr>
          </a:p>
        </p:txBody>
      </p:sp>
      <p:sp>
        <p:nvSpPr>
          <p:cNvPr id="13" name="Rectangle 12"/>
          <p:cNvSpPr/>
          <p:nvPr/>
        </p:nvSpPr>
        <p:spPr>
          <a:xfrm>
            <a:off x="3721259" y="3556455"/>
            <a:ext cx="2343150" cy="523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solidFill>
                  <a:srgbClr val="FEFFFF"/>
                </a:solidFill>
                <a:effectLst>
                  <a:glow rad="76200">
                    <a:srgbClr val="010000"/>
                  </a:glow>
                </a:effectLst>
              </a:rPr>
              <a:t>Uriel</a:t>
            </a:r>
          </a:p>
        </p:txBody>
      </p:sp>
      <p:sp>
        <p:nvSpPr>
          <p:cNvPr id="7" name="Rounded Rectangle 6"/>
          <p:cNvSpPr/>
          <p:nvPr/>
        </p:nvSpPr>
        <p:spPr>
          <a:xfrm>
            <a:off x="3542665" y="1716509"/>
            <a:ext cx="2671763" cy="685800"/>
          </a:xfrm>
          <a:prstGeom prst="roundRect">
            <a:avLst/>
          </a:pr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6" name="Rounded Rectangle 25"/>
          <p:cNvSpPr/>
          <p:nvPr/>
        </p:nvSpPr>
        <p:spPr>
          <a:xfrm>
            <a:off x="3721259" y="2742067"/>
            <a:ext cx="2571749" cy="814388"/>
          </a:xfrm>
          <a:prstGeom prst="roundRect">
            <a:avLst/>
          </a:pr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7" name="Rounded Rectangle 26"/>
          <p:cNvSpPr/>
          <p:nvPr/>
        </p:nvSpPr>
        <p:spPr>
          <a:xfrm>
            <a:off x="6314760" y="1716509"/>
            <a:ext cx="2586036" cy="685800"/>
          </a:xfrm>
          <a:prstGeom prst="roundRect">
            <a:avLst/>
          </a:prstGeom>
          <a:solidFill>
            <a:srgbClr val="FE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8" name="Rounded Rectangle 27"/>
          <p:cNvSpPr/>
          <p:nvPr/>
        </p:nvSpPr>
        <p:spPr>
          <a:xfrm>
            <a:off x="9200828" y="1716509"/>
            <a:ext cx="2317433" cy="685800"/>
          </a:xfrm>
          <a:prstGeom prst="roundRect">
            <a:avLst/>
          </a:pr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9" name="Rounded Rectangle 28"/>
          <p:cNvSpPr/>
          <p:nvPr/>
        </p:nvSpPr>
        <p:spPr>
          <a:xfrm>
            <a:off x="11795429" y="1716509"/>
            <a:ext cx="2810066" cy="685800"/>
          </a:xfrm>
          <a:prstGeom prst="roundRect">
            <a:avLst/>
          </a:prstGeom>
          <a:solidFill>
            <a:srgbClr val="FE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1681527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784021-7FCD-A9D2-3220-BA248897B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
            <a:ext cx="18288000" cy="9317736"/>
          </a:xfrm>
          <a:prstGeom prst="rect">
            <a:avLst/>
          </a:prstGeom>
        </p:spPr>
      </p:pic>
      <p:sp>
        <p:nvSpPr>
          <p:cNvPr id="2" name="Text Placeholder 1">
            <a:extLst>
              <a:ext uri="{FF2B5EF4-FFF2-40B4-BE49-F238E27FC236}">
                <a16:creationId xmlns:a16="http://schemas.microsoft.com/office/drawing/2014/main" id="{E21F5DB3-552D-44BC-8B7E-F9E1F7FD6BF9}"/>
              </a:ext>
            </a:extLst>
          </p:cNvPr>
          <p:cNvSpPr>
            <a:spLocks noGrp="1"/>
          </p:cNvSpPr>
          <p:nvPr>
            <p:ph type="body" sz="quarter" idx="10"/>
          </p:nvPr>
        </p:nvSpPr>
        <p:spPr/>
        <p:txBody>
          <a:bodyPr/>
          <a:lstStyle/>
          <a:p>
            <a:r>
              <a:rPr lang="en-US" dirty="0"/>
              <a:t>Coptic magical invocation of angelic beings and </a:t>
            </a:r>
            <a:r>
              <a:rPr lang="en-US" dirty="0" err="1"/>
              <a:t>Iao</a:t>
            </a:r>
            <a:r>
              <a:rPr lang="en-US" dirty="0"/>
              <a:t> </a:t>
            </a:r>
            <a:r>
              <a:rPr lang="en-US" dirty="0" err="1"/>
              <a:t>Sabbaoth</a:t>
            </a:r>
            <a:r>
              <a:rPr lang="en-US" dirty="0"/>
              <a:t>, 4th century AD</a:t>
            </a:r>
          </a:p>
        </p:txBody>
      </p:sp>
      <p:sp>
        <p:nvSpPr>
          <p:cNvPr id="3" name="Text Placeholder 2">
            <a:extLst>
              <a:ext uri="{FF2B5EF4-FFF2-40B4-BE49-F238E27FC236}">
                <a16:creationId xmlns:a16="http://schemas.microsoft.com/office/drawing/2014/main" id="{6A48D0A2-B6FB-48AD-AFCD-502D3D12EFEF}"/>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82673A5B-12EA-4610-8376-8178E6C2891F}"/>
              </a:ext>
            </a:extLst>
          </p:cNvPr>
          <p:cNvSpPr>
            <a:spLocks noGrp="1"/>
          </p:cNvSpPr>
          <p:nvPr>
            <p:ph type="title"/>
          </p:nvPr>
        </p:nvSpPr>
        <p:spPr/>
        <p:txBody>
          <a:bodyPr/>
          <a:lstStyle/>
          <a:p>
            <a:r>
              <a:rPr lang="en-US" dirty="0"/>
              <a:t>Let no one rob you of your prize by insisting on asceticism and worship of the angels</a:t>
            </a:r>
          </a:p>
        </p:txBody>
      </p:sp>
      <p:sp>
        <p:nvSpPr>
          <p:cNvPr id="8" name="Rounded Rectangle 7"/>
          <p:cNvSpPr/>
          <p:nvPr/>
        </p:nvSpPr>
        <p:spPr>
          <a:xfrm rot="300000">
            <a:off x="3150930" y="4347569"/>
            <a:ext cx="4623606" cy="776777"/>
          </a:xfrm>
          <a:prstGeom prst="roundRect">
            <a:avLst/>
          </a:prstGeom>
          <a:solidFill>
            <a:srgbClr val="FE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Rounded Rectangle 8"/>
          <p:cNvSpPr/>
          <p:nvPr/>
        </p:nvSpPr>
        <p:spPr>
          <a:xfrm rot="120000">
            <a:off x="12213519" y="4482869"/>
            <a:ext cx="3820532" cy="775055"/>
          </a:xfrm>
          <a:prstGeom prst="roundRect">
            <a:avLst/>
          </a:prstGeom>
          <a:solidFill>
            <a:srgbClr val="FE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a:t>
            </a:r>
          </a:p>
        </p:txBody>
      </p:sp>
    </p:spTree>
    <p:extLst>
      <p:ext uri="{BB962C8B-B14F-4D97-AF65-F5344CB8AC3E}">
        <p14:creationId xmlns:p14="http://schemas.microsoft.com/office/powerpoint/2010/main" val="15737772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0FB91A-134C-46A7-9489-0AEEE7729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903" y="0"/>
            <a:ext cx="9744197" cy="10287000"/>
          </a:xfrm>
          <a:prstGeom prst="rect">
            <a:avLst/>
          </a:prstGeom>
        </p:spPr>
      </p:pic>
      <p:sp>
        <p:nvSpPr>
          <p:cNvPr id="3" name="Text Placeholder 2"/>
          <p:cNvSpPr>
            <a:spLocks noGrp="1"/>
          </p:cNvSpPr>
          <p:nvPr>
            <p:ph type="body" sz="quarter" idx="10"/>
          </p:nvPr>
        </p:nvSpPr>
        <p:spPr/>
        <p:txBody>
          <a:bodyPr/>
          <a:lstStyle/>
          <a:p>
            <a:r>
              <a:rPr lang="en-US" dirty="0"/>
              <a:t>Bowl with an Aramaic incantation and a demon, from Nippur, circa AD 700</a:t>
            </a:r>
          </a:p>
        </p:txBody>
      </p:sp>
      <p:sp>
        <p:nvSpPr>
          <p:cNvPr id="4" name="Text Placeholder 3"/>
          <p:cNvSpPr>
            <a:spLocks noGrp="1"/>
          </p:cNvSpPr>
          <p:nvPr>
            <p:ph type="body" sz="quarter" idx="12"/>
          </p:nvPr>
        </p:nvSpPr>
        <p:spPr/>
        <p:txBody>
          <a:bodyPr/>
          <a:lstStyle/>
          <a:p>
            <a:r>
              <a:rPr lang="en-US" dirty="0"/>
              <a:t>2:18</a:t>
            </a:r>
          </a:p>
        </p:txBody>
      </p:sp>
      <p:sp>
        <p:nvSpPr>
          <p:cNvPr id="2" name="Title 1"/>
          <p:cNvSpPr>
            <a:spLocks noGrp="1"/>
          </p:cNvSpPr>
          <p:nvPr>
            <p:ph type="title"/>
          </p:nvPr>
        </p:nvSpPr>
        <p:spPr/>
        <p:txBody>
          <a:bodyPr/>
          <a:lstStyle/>
          <a:p>
            <a:r>
              <a:rPr lang="en-US" dirty="0"/>
              <a:t>Let no one rob you of your prize by insisting on asceticism and worship of the angels</a:t>
            </a:r>
          </a:p>
        </p:txBody>
      </p:sp>
    </p:spTree>
    <p:extLst>
      <p:ext uri="{BB962C8B-B14F-4D97-AF65-F5344CB8AC3E}">
        <p14:creationId xmlns:p14="http://schemas.microsoft.com/office/powerpoint/2010/main" val="37319993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CA58EB-533A-430C-8F90-D0F107BD0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903" y="0"/>
            <a:ext cx="9744197" cy="10287000"/>
          </a:xfrm>
          <a:prstGeom prst="rect">
            <a:avLst/>
          </a:prstGeom>
        </p:spPr>
      </p:pic>
      <p:sp>
        <p:nvSpPr>
          <p:cNvPr id="3" name="Text Placeholder 2"/>
          <p:cNvSpPr>
            <a:spLocks noGrp="1"/>
          </p:cNvSpPr>
          <p:nvPr>
            <p:ph type="body" sz="quarter" idx="10"/>
          </p:nvPr>
        </p:nvSpPr>
        <p:spPr/>
        <p:txBody>
          <a:bodyPr/>
          <a:lstStyle/>
          <a:p>
            <a:r>
              <a:rPr lang="en-US" dirty="0"/>
              <a:t>Bowl with an Aramaic incantation and a demon, from Nippur, circa AD 700</a:t>
            </a:r>
          </a:p>
        </p:txBody>
      </p:sp>
      <p:sp>
        <p:nvSpPr>
          <p:cNvPr id="4" name="Text Placeholder 3"/>
          <p:cNvSpPr>
            <a:spLocks noGrp="1"/>
          </p:cNvSpPr>
          <p:nvPr>
            <p:ph type="body" sz="quarter" idx="12"/>
          </p:nvPr>
        </p:nvSpPr>
        <p:spPr/>
        <p:txBody>
          <a:bodyPr/>
          <a:lstStyle/>
          <a:p>
            <a:r>
              <a:rPr lang="en-US" dirty="0"/>
              <a:t>2:18</a:t>
            </a:r>
          </a:p>
        </p:txBody>
      </p:sp>
      <p:sp>
        <p:nvSpPr>
          <p:cNvPr id="2" name="Title 1"/>
          <p:cNvSpPr>
            <a:spLocks noGrp="1"/>
          </p:cNvSpPr>
          <p:nvPr>
            <p:ph type="title"/>
          </p:nvPr>
        </p:nvSpPr>
        <p:spPr/>
        <p:txBody>
          <a:bodyPr/>
          <a:lstStyle/>
          <a:p>
            <a:r>
              <a:rPr lang="en-US" dirty="0"/>
              <a:t>Let no one rob you of your prize by insisting on asceticism and worship of the angels</a:t>
            </a:r>
          </a:p>
        </p:txBody>
      </p:sp>
      <p:sp>
        <p:nvSpPr>
          <p:cNvPr id="5" name="Freeform 4">
            <a:extLst>
              <a:ext uri="{FF2B5EF4-FFF2-40B4-BE49-F238E27FC236}">
                <a16:creationId xmlns:a16="http://schemas.microsoft.com/office/drawing/2014/main" id="{5C1EC92E-51FD-FC4A-8346-7E38D39AA990}"/>
              </a:ext>
            </a:extLst>
          </p:cNvPr>
          <p:cNvSpPr/>
          <p:nvPr/>
        </p:nvSpPr>
        <p:spPr>
          <a:xfrm>
            <a:off x="10243596" y="4017144"/>
            <a:ext cx="1256313" cy="2233185"/>
          </a:xfrm>
          <a:custGeom>
            <a:avLst/>
            <a:gdLst>
              <a:gd name="connsiteX0" fmla="*/ 698500 w 698500"/>
              <a:gd name="connsiteY0" fmla="*/ 117475 h 1304925"/>
              <a:gd name="connsiteX1" fmla="*/ 609600 w 698500"/>
              <a:gd name="connsiteY1" fmla="*/ 34925 h 1304925"/>
              <a:gd name="connsiteX2" fmla="*/ 476250 w 698500"/>
              <a:gd name="connsiteY2" fmla="*/ 0 h 1304925"/>
              <a:gd name="connsiteX3" fmla="*/ 457200 w 698500"/>
              <a:gd name="connsiteY3" fmla="*/ 206375 h 1304925"/>
              <a:gd name="connsiteX4" fmla="*/ 444500 w 698500"/>
              <a:gd name="connsiteY4" fmla="*/ 438150 h 1304925"/>
              <a:gd name="connsiteX5" fmla="*/ 336550 w 698500"/>
              <a:gd name="connsiteY5" fmla="*/ 673100 h 1304925"/>
              <a:gd name="connsiteX6" fmla="*/ 288925 w 698500"/>
              <a:gd name="connsiteY6" fmla="*/ 787400 h 1304925"/>
              <a:gd name="connsiteX7" fmla="*/ 200025 w 698500"/>
              <a:gd name="connsiteY7" fmla="*/ 955675 h 1304925"/>
              <a:gd name="connsiteX8" fmla="*/ 0 w 698500"/>
              <a:gd name="connsiteY8" fmla="*/ 1219200 h 1304925"/>
              <a:gd name="connsiteX9" fmla="*/ 9525 w 698500"/>
              <a:gd name="connsiteY9" fmla="*/ 1298575 h 1304925"/>
              <a:gd name="connsiteX10" fmla="*/ 133350 w 698500"/>
              <a:gd name="connsiteY10" fmla="*/ 1304925 h 1304925"/>
              <a:gd name="connsiteX11" fmla="*/ 200025 w 698500"/>
              <a:gd name="connsiteY11" fmla="*/ 1279525 h 1304925"/>
              <a:gd name="connsiteX12" fmla="*/ 361950 w 698500"/>
              <a:gd name="connsiteY12" fmla="*/ 1063625 h 1304925"/>
              <a:gd name="connsiteX13" fmla="*/ 523875 w 698500"/>
              <a:gd name="connsiteY13" fmla="*/ 822325 h 1304925"/>
              <a:gd name="connsiteX14" fmla="*/ 590550 w 698500"/>
              <a:gd name="connsiteY14" fmla="*/ 527050 h 1304925"/>
              <a:gd name="connsiteX15" fmla="*/ 698500 w 698500"/>
              <a:gd name="connsiteY15" fmla="*/ 117475 h 1304925"/>
              <a:gd name="connsiteX0" fmla="*/ 698500 w 698500"/>
              <a:gd name="connsiteY0" fmla="*/ 117475 h 1304925"/>
              <a:gd name="connsiteX1" fmla="*/ 609600 w 698500"/>
              <a:gd name="connsiteY1" fmla="*/ 34925 h 1304925"/>
              <a:gd name="connsiteX2" fmla="*/ 476250 w 698500"/>
              <a:gd name="connsiteY2" fmla="*/ 0 h 1304925"/>
              <a:gd name="connsiteX3" fmla="*/ 457200 w 698500"/>
              <a:gd name="connsiteY3" fmla="*/ 206375 h 1304925"/>
              <a:gd name="connsiteX4" fmla="*/ 444500 w 698500"/>
              <a:gd name="connsiteY4" fmla="*/ 438150 h 1304925"/>
              <a:gd name="connsiteX5" fmla="*/ 336550 w 698500"/>
              <a:gd name="connsiteY5" fmla="*/ 673100 h 1304925"/>
              <a:gd name="connsiteX6" fmla="*/ 200025 w 698500"/>
              <a:gd name="connsiteY6" fmla="*/ 955675 h 1304925"/>
              <a:gd name="connsiteX7" fmla="*/ 0 w 698500"/>
              <a:gd name="connsiteY7" fmla="*/ 1219200 h 1304925"/>
              <a:gd name="connsiteX8" fmla="*/ 9525 w 698500"/>
              <a:gd name="connsiteY8" fmla="*/ 1298575 h 1304925"/>
              <a:gd name="connsiteX9" fmla="*/ 133350 w 698500"/>
              <a:gd name="connsiteY9" fmla="*/ 1304925 h 1304925"/>
              <a:gd name="connsiteX10" fmla="*/ 200025 w 698500"/>
              <a:gd name="connsiteY10" fmla="*/ 1279525 h 1304925"/>
              <a:gd name="connsiteX11" fmla="*/ 361950 w 698500"/>
              <a:gd name="connsiteY11" fmla="*/ 1063625 h 1304925"/>
              <a:gd name="connsiteX12" fmla="*/ 523875 w 698500"/>
              <a:gd name="connsiteY12" fmla="*/ 822325 h 1304925"/>
              <a:gd name="connsiteX13" fmla="*/ 590550 w 698500"/>
              <a:gd name="connsiteY13" fmla="*/ 527050 h 1304925"/>
              <a:gd name="connsiteX14" fmla="*/ 698500 w 698500"/>
              <a:gd name="connsiteY14" fmla="*/ 117475 h 1304925"/>
              <a:gd name="connsiteX0" fmla="*/ 698500 w 698500"/>
              <a:gd name="connsiteY0" fmla="*/ 117475 h 1304925"/>
              <a:gd name="connsiteX1" fmla="*/ 476250 w 698500"/>
              <a:gd name="connsiteY1" fmla="*/ 0 h 1304925"/>
              <a:gd name="connsiteX2" fmla="*/ 457200 w 698500"/>
              <a:gd name="connsiteY2" fmla="*/ 206375 h 1304925"/>
              <a:gd name="connsiteX3" fmla="*/ 444500 w 698500"/>
              <a:gd name="connsiteY3" fmla="*/ 438150 h 1304925"/>
              <a:gd name="connsiteX4" fmla="*/ 336550 w 698500"/>
              <a:gd name="connsiteY4" fmla="*/ 673100 h 1304925"/>
              <a:gd name="connsiteX5" fmla="*/ 200025 w 698500"/>
              <a:gd name="connsiteY5" fmla="*/ 955675 h 1304925"/>
              <a:gd name="connsiteX6" fmla="*/ 0 w 698500"/>
              <a:gd name="connsiteY6" fmla="*/ 1219200 h 1304925"/>
              <a:gd name="connsiteX7" fmla="*/ 9525 w 698500"/>
              <a:gd name="connsiteY7" fmla="*/ 1298575 h 1304925"/>
              <a:gd name="connsiteX8" fmla="*/ 133350 w 698500"/>
              <a:gd name="connsiteY8" fmla="*/ 1304925 h 1304925"/>
              <a:gd name="connsiteX9" fmla="*/ 200025 w 698500"/>
              <a:gd name="connsiteY9" fmla="*/ 1279525 h 1304925"/>
              <a:gd name="connsiteX10" fmla="*/ 361950 w 698500"/>
              <a:gd name="connsiteY10" fmla="*/ 1063625 h 1304925"/>
              <a:gd name="connsiteX11" fmla="*/ 523875 w 698500"/>
              <a:gd name="connsiteY11" fmla="*/ 822325 h 1304925"/>
              <a:gd name="connsiteX12" fmla="*/ 590550 w 698500"/>
              <a:gd name="connsiteY12" fmla="*/ 527050 h 1304925"/>
              <a:gd name="connsiteX13" fmla="*/ 698500 w 698500"/>
              <a:gd name="connsiteY13" fmla="*/ 117475 h 1304925"/>
              <a:gd name="connsiteX0" fmla="*/ 698500 w 698500"/>
              <a:gd name="connsiteY0" fmla="*/ 117475 h 1298575"/>
              <a:gd name="connsiteX1" fmla="*/ 476250 w 698500"/>
              <a:gd name="connsiteY1" fmla="*/ 0 h 1298575"/>
              <a:gd name="connsiteX2" fmla="*/ 457200 w 698500"/>
              <a:gd name="connsiteY2" fmla="*/ 206375 h 1298575"/>
              <a:gd name="connsiteX3" fmla="*/ 444500 w 698500"/>
              <a:gd name="connsiteY3" fmla="*/ 438150 h 1298575"/>
              <a:gd name="connsiteX4" fmla="*/ 336550 w 698500"/>
              <a:gd name="connsiteY4" fmla="*/ 673100 h 1298575"/>
              <a:gd name="connsiteX5" fmla="*/ 200025 w 698500"/>
              <a:gd name="connsiteY5" fmla="*/ 955675 h 1298575"/>
              <a:gd name="connsiteX6" fmla="*/ 0 w 698500"/>
              <a:gd name="connsiteY6" fmla="*/ 1219200 h 1298575"/>
              <a:gd name="connsiteX7" fmla="*/ 9525 w 698500"/>
              <a:gd name="connsiteY7" fmla="*/ 1298575 h 1298575"/>
              <a:gd name="connsiteX8" fmla="*/ 200025 w 698500"/>
              <a:gd name="connsiteY8" fmla="*/ 1279525 h 1298575"/>
              <a:gd name="connsiteX9" fmla="*/ 361950 w 698500"/>
              <a:gd name="connsiteY9" fmla="*/ 1063625 h 1298575"/>
              <a:gd name="connsiteX10" fmla="*/ 523875 w 698500"/>
              <a:gd name="connsiteY10" fmla="*/ 822325 h 1298575"/>
              <a:gd name="connsiteX11" fmla="*/ 590550 w 698500"/>
              <a:gd name="connsiteY11" fmla="*/ 527050 h 1298575"/>
              <a:gd name="connsiteX12" fmla="*/ 698500 w 698500"/>
              <a:gd name="connsiteY12" fmla="*/ 117475 h 1298575"/>
              <a:gd name="connsiteX0" fmla="*/ 698500 w 698500"/>
              <a:gd name="connsiteY0" fmla="*/ 117475 h 1279525"/>
              <a:gd name="connsiteX1" fmla="*/ 476250 w 698500"/>
              <a:gd name="connsiteY1" fmla="*/ 0 h 1279525"/>
              <a:gd name="connsiteX2" fmla="*/ 457200 w 698500"/>
              <a:gd name="connsiteY2" fmla="*/ 206375 h 1279525"/>
              <a:gd name="connsiteX3" fmla="*/ 444500 w 698500"/>
              <a:gd name="connsiteY3" fmla="*/ 438150 h 1279525"/>
              <a:gd name="connsiteX4" fmla="*/ 336550 w 698500"/>
              <a:gd name="connsiteY4" fmla="*/ 673100 h 1279525"/>
              <a:gd name="connsiteX5" fmla="*/ 200025 w 698500"/>
              <a:gd name="connsiteY5" fmla="*/ 955675 h 1279525"/>
              <a:gd name="connsiteX6" fmla="*/ 0 w 698500"/>
              <a:gd name="connsiteY6" fmla="*/ 1219200 h 1279525"/>
              <a:gd name="connsiteX7" fmla="*/ 200025 w 698500"/>
              <a:gd name="connsiteY7" fmla="*/ 1279525 h 1279525"/>
              <a:gd name="connsiteX8" fmla="*/ 361950 w 698500"/>
              <a:gd name="connsiteY8" fmla="*/ 1063625 h 1279525"/>
              <a:gd name="connsiteX9" fmla="*/ 523875 w 698500"/>
              <a:gd name="connsiteY9" fmla="*/ 822325 h 1279525"/>
              <a:gd name="connsiteX10" fmla="*/ 590550 w 698500"/>
              <a:gd name="connsiteY10" fmla="*/ 527050 h 1279525"/>
              <a:gd name="connsiteX11" fmla="*/ 698500 w 698500"/>
              <a:gd name="connsiteY11" fmla="*/ 117475 h 1279525"/>
              <a:gd name="connsiteX0" fmla="*/ 698500 w 698500"/>
              <a:gd name="connsiteY0" fmla="*/ 117475 h 1279525"/>
              <a:gd name="connsiteX1" fmla="*/ 476250 w 698500"/>
              <a:gd name="connsiteY1" fmla="*/ 0 h 1279525"/>
              <a:gd name="connsiteX2" fmla="*/ 457200 w 698500"/>
              <a:gd name="connsiteY2" fmla="*/ 206375 h 1279525"/>
              <a:gd name="connsiteX3" fmla="*/ 444500 w 698500"/>
              <a:gd name="connsiteY3" fmla="*/ 438150 h 1279525"/>
              <a:gd name="connsiteX4" fmla="*/ 336550 w 698500"/>
              <a:gd name="connsiteY4" fmla="*/ 673100 h 1279525"/>
              <a:gd name="connsiteX5" fmla="*/ 200025 w 698500"/>
              <a:gd name="connsiteY5" fmla="*/ 955675 h 1279525"/>
              <a:gd name="connsiteX6" fmla="*/ 0 w 698500"/>
              <a:gd name="connsiteY6" fmla="*/ 1219200 h 1279525"/>
              <a:gd name="connsiteX7" fmla="*/ 200025 w 698500"/>
              <a:gd name="connsiteY7" fmla="*/ 1279525 h 1279525"/>
              <a:gd name="connsiteX8" fmla="*/ 523875 w 698500"/>
              <a:gd name="connsiteY8" fmla="*/ 822325 h 1279525"/>
              <a:gd name="connsiteX9" fmla="*/ 590550 w 698500"/>
              <a:gd name="connsiteY9" fmla="*/ 527050 h 1279525"/>
              <a:gd name="connsiteX10" fmla="*/ 698500 w 698500"/>
              <a:gd name="connsiteY10" fmla="*/ 117475 h 1279525"/>
              <a:gd name="connsiteX0" fmla="*/ 698500 w 698500"/>
              <a:gd name="connsiteY0" fmla="*/ 117475 h 1279525"/>
              <a:gd name="connsiteX1" fmla="*/ 476250 w 698500"/>
              <a:gd name="connsiteY1" fmla="*/ 0 h 1279525"/>
              <a:gd name="connsiteX2" fmla="*/ 457200 w 698500"/>
              <a:gd name="connsiteY2" fmla="*/ 206375 h 1279525"/>
              <a:gd name="connsiteX3" fmla="*/ 444500 w 698500"/>
              <a:gd name="connsiteY3" fmla="*/ 438150 h 1279525"/>
              <a:gd name="connsiteX4" fmla="*/ 336550 w 698500"/>
              <a:gd name="connsiteY4" fmla="*/ 673100 h 1279525"/>
              <a:gd name="connsiteX5" fmla="*/ 200025 w 698500"/>
              <a:gd name="connsiteY5" fmla="*/ 955675 h 1279525"/>
              <a:gd name="connsiteX6" fmla="*/ 0 w 698500"/>
              <a:gd name="connsiteY6" fmla="*/ 1219200 h 1279525"/>
              <a:gd name="connsiteX7" fmla="*/ 200025 w 698500"/>
              <a:gd name="connsiteY7" fmla="*/ 1279525 h 1279525"/>
              <a:gd name="connsiteX8" fmla="*/ 523875 w 698500"/>
              <a:gd name="connsiteY8" fmla="*/ 822325 h 1279525"/>
              <a:gd name="connsiteX9" fmla="*/ 698500 w 698500"/>
              <a:gd name="connsiteY9" fmla="*/ 117475 h 1279525"/>
              <a:gd name="connsiteX0" fmla="*/ 698500 w 698500"/>
              <a:gd name="connsiteY0" fmla="*/ 117475 h 1279525"/>
              <a:gd name="connsiteX1" fmla="*/ 476250 w 698500"/>
              <a:gd name="connsiteY1" fmla="*/ 0 h 1279525"/>
              <a:gd name="connsiteX2" fmla="*/ 457200 w 698500"/>
              <a:gd name="connsiteY2" fmla="*/ 206375 h 1279525"/>
              <a:gd name="connsiteX3" fmla="*/ 444500 w 698500"/>
              <a:gd name="connsiteY3" fmla="*/ 438150 h 1279525"/>
              <a:gd name="connsiteX4" fmla="*/ 336550 w 698500"/>
              <a:gd name="connsiteY4" fmla="*/ 673100 h 1279525"/>
              <a:gd name="connsiteX5" fmla="*/ 0 w 698500"/>
              <a:gd name="connsiteY5" fmla="*/ 1219200 h 1279525"/>
              <a:gd name="connsiteX6" fmla="*/ 200025 w 698500"/>
              <a:gd name="connsiteY6" fmla="*/ 1279525 h 1279525"/>
              <a:gd name="connsiteX7" fmla="*/ 523875 w 698500"/>
              <a:gd name="connsiteY7" fmla="*/ 822325 h 1279525"/>
              <a:gd name="connsiteX8" fmla="*/ 698500 w 698500"/>
              <a:gd name="connsiteY8" fmla="*/ 117475 h 1279525"/>
              <a:gd name="connsiteX0" fmla="*/ 698500 w 698500"/>
              <a:gd name="connsiteY0" fmla="*/ 117475 h 1279525"/>
              <a:gd name="connsiteX1" fmla="*/ 476250 w 698500"/>
              <a:gd name="connsiteY1" fmla="*/ 0 h 1279525"/>
              <a:gd name="connsiteX2" fmla="*/ 457200 w 698500"/>
              <a:gd name="connsiteY2" fmla="*/ 206375 h 1279525"/>
              <a:gd name="connsiteX3" fmla="*/ 336550 w 698500"/>
              <a:gd name="connsiteY3" fmla="*/ 673100 h 1279525"/>
              <a:gd name="connsiteX4" fmla="*/ 0 w 698500"/>
              <a:gd name="connsiteY4" fmla="*/ 1219200 h 1279525"/>
              <a:gd name="connsiteX5" fmla="*/ 200025 w 698500"/>
              <a:gd name="connsiteY5" fmla="*/ 1279525 h 1279525"/>
              <a:gd name="connsiteX6" fmla="*/ 523875 w 698500"/>
              <a:gd name="connsiteY6" fmla="*/ 822325 h 1279525"/>
              <a:gd name="connsiteX7" fmla="*/ 698500 w 698500"/>
              <a:gd name="connsiteY7" fmla="*/ 117475 h 1279525"/>
              <a:gd name="connsiteX0" fmla="*/ 698500 w 698500"/>
              <a:gd name="connsiteY0" fmla="*/ 117475 h 1279525"/>
              <a:gd name="connsiteX1" fmla="*/ 476250 w 698500"/>
              <a:gd name="connsiteY1" fmla="*/ 0 h 1279525"/>
              <a:gd name="connsiteX2" fmla="*/ 336550 w 698500"/>
              <a:gd name="connsiteY2" fmla="*/ 673100 h 1279525"/>
              <a:gd name="connsiteX3" fmla="*/ 0 w 698500"/>
              <a:gd name="connsiteY3" fmla="*/ 1219200 h 1279525"/>
              <a:gd name="connsiteX4" fmla="*/ 200025 w 698500"/>
              <a:gd name="connsiteY4" fmla="*/ 1279525 h 1279525"/>
              <a:gd name="connsiteX5" fmla="*/ 523875 w 698500"/>
              <a:gd name="connsiteY5" fmla="*/ 822325 h 1279525"/>
              <a:gd name="connsiteX6" fmla="*/ 698500 w 698500"/>
              <a:gd name="connsiteY6" fmla="*/ 117475 h 1279525"/>
              <a:gd name="connsiteX0" fmla="*/ 698500 w 698500"/>
              <a:gd name="connsiteY0" fmla="*/ 117475 h 1279525"/>
              <a:gd name="connsiteX1" fmla="*/ 476250 w 698500"/>
              <a:gd name="connsiteY1" fmla="*/ 0 h 1279525"/>
              <a:gd name="connsiteX2" fmla="*/ 336550 w 698500"/>
              <a:gd name="connsiteY2" fmla="*/ 673100 h 1279525"/>
              <a:gd name="connsiteX3" fmla="*/ 0 w 698500"/>
              <a:gd name="connsiteY3" fmla="*/ 1219200 h 1279525"/>
              <a:gd name="connsiteX4" fmla="*/ 200025 w 698500"/>
              <a:gd name="connsiteY4" fmla="*/ 1279525 h 1279525"/>
              <a:gd name="connsiteX5" fmla="*/ 538162 w 698500"/>
              <a:gd name="connsiteY5" fmla="*/ 760413 h 1279525"/>
              <a:gd name="connsiteX6" fmla="*/ 698500 w 698500"/>
              <a:gd name="connsiteY6" fmla="*/ 117475 h 1279525"/>
              <a:gd name="connsiteX0" fmla="*/ 698500 w 699331"/>
              <a:gd name="connsiteY0" fmla="*/ 117475 h 1279525"/>
              <a:gd name="connsiteX1" fmla="*/ 476250 w 699331"/>
              <a:gd name="connsiteY1" fmla="*/ 0 h 1279525"/>
              <a:gd name="connsiteX2" fmla="*/ 336550 w 699331"/>
              <a:gd name="connsiteY2" fmla="*/ 673100 h 1279525"/>
              <a:gd name="connsiteX3" fmla="*/ 0 w 699331"/>
              <a:gd name="connsiteY3" fmla="*/ 1219200 h 1279525"/>
              <a:gd name="connsiteX4" fmla="*/ 200025 w 699331"/>
              <a:gd name="connsiteY4" fmla="*/ 1279525 h 1279525"/>
              <a:gd name="connsiteX5" fmla="*/ 538162 w 699331"/>
              <a:gd name="connsiteY5" fmla="*/ 760413 h 1279525"/>
              <a:gd name="connsiteX6" fmla="*/ 698500 w 699331"/>
              <a:gd name="connsiteY6" fmla="*/ 117475 h 1279525"/>
              <a:gd name="connsiteX0" fmla="*/ 698500 w 699195"/>
              <a:gd name="connsiteY0" fmla="*/ 117475 h 1279525"/>
              <a:gd name="connsiteX1" fmla="*/ 476250 w 699195"/>
              <a:gd name="connsiteY1" fmla="*/ 0 h 1279525"/>
              <a:gd name="connsiteX2" fmla="*/ 336550 w 699195"/>
              <a:gd name="connsiteY2" fmla="*/ 673100 h 1279525"/>
              <a:gd name="connsiteX3" fmla="*/ 0 w 699195"/>
              <a:gd name="connsiteY3" fmla="*/ 1219200 h 1279525"/>
              <a:gd name="connsiteX4" fmla="*/ 200025 w 699195"/>
              <a:gd name="connsiteY4" fmla="*/ 1279525 h 1279525"/>
              <a:gd name="connsiteX5" fmla="*/ 519112 w 699195"/>
              <a:gd name="connsiteY5" fmla="*/ 746126 h 1279525"/>
              <a:gd name="connsiteX6" fmla="*/ 698500 w 699195"/>
              <a:gd name="connsiteY6" fmla="*/ 117475 h 1279525"/>
              <a:gd name="connsiteX0" fmla="*/ 698500 w 699195"/>
              <a:gd name="connsiteY0" fmla="*/ 117475 h 1279525"/>
              <a:gd name="connsiteX1" fmla="*/ 476250 w 699195"/>
              <a:gd name="connsiteY1" fmla="*/ 0 h 1279525"/>
              <a:gd name="connsiteX2" fmla="*/ 336550 w 699195"/>
              <a:gd name="connsiteY2" fmla="*/ 673100 h 1279525"/>
              <a:gd name="connsiteX3" fmla="*/ 0 w 699195"/>
              <a:gd name="connsiteY3" fmla="*/ 1219200 h 1279525"/>
              <a:gd name="connsiteX4" fmla="*/ 200025 w 699195"/>
              <a:gd name="connsiteY4" fmla="*/ 1279525 h 1279525"/>
              <a:gd name="connsiteX5" fmla="*/ 519112 w 699195"/>
              <a:gd name="connsiteY5" fmla="*/ 746126 h 1279525"/>
              <a:gd name="connsiteX6" fmla="*/ 698500 w 699195"/>
              <a:gd name="connsiteY6" fmla="*/ 117475 h 1279525"/>
              <a:gd name="connsiteX0" fmla="*/ 698500 w 699195"/>
              <a:gd name="connsiteY0" fmla="*/ 117475 h 1279525"/>
              <a:gd name="connsiteX1" fmla="*/ 476250 w 699195"/>
              <a:gd name="connsiteY1" fmla="*/ 0 h 1279525"/>
              <a:gd name="connsiteX2" fmla="*/ 336550 w 699195"/>
              <a:gd name="connsiteY2" fmla="*/ 673100 h 1279525"/>
              <a:gd name="connsiteX3" fmla="*/ 0 w 699195"/>
              <a:gd name="connsiteY3" fmla="*/ 1219200 h 1279525"/>
              <a:gd name="connsiteX4" fmla="*/ 200025 w 699195"/>
              <a:gd name="connsiteY4" fmla="*/ 1279525 h 1279525"/>
              <a:gd name="connsiteX5" fmla="*/ 519112 w 699195"/>
              <a:gd name="connsiteY5" fmla="*/ 746126 h 1279525"/>
              <a:gd name="connsiteX6" fmla="*/ 698500 w 699195"/>
              <a:gd name="connsiteY6" fmla="*/ 117475 h 1279525"/>
              <a:gd name="connsiteX0" fmla="*/ 698500 w 699195"/>
              <a:gd name="connsiteY0" fmla="*/ 119691 h 1281741"/>
              <a:gd name="connsiteX1" fmla="*/ 476250 w 699195"/>
              <a:gd name="connsiteY1" fmla="*/ 2216 h 1281741"/>
              <a:gd name="connsiteX2" fmla="*/ 336550 w 699195"/>
              <a:gd name="connsiteY2" fmla="*/ 675316 h 1281741"/>
              <a:gd name="connsiteX3" fmla="*/ 0 w 699195"/>
              <a:gd name="connsiteY3" fmla="*/ 1221416 h 1281741"/>
              <a:gd name="connsiteX4" fmla="*/ 200025 w 699195"/>
              <a:gd name="connsiteY4" fmla="*/ 1281741 h 1281741"/>
              <a:gd name="connsiteX5" fmla="*/ 519112 w 699195"/>
              <a:gd name="connsiteY5" fmla="*/ 748342 h 1281741"/>
              <a:gd name="connsiteX6" fmla="*/ 698500 w 699195"/>
              <a:gd name="connsiteY6" fmla="*/ 119691 h 1281741"/>
              <a:gd name="connsiteX0" fmla="*/ 698500 w 699195"/>
              <a:gd name="connsiteY0" fmla="*/ 120005 h 1282055"/>
              <a:gd name="connsiteX1" fmla="*/ 476250 w 699195"/>
              <a:gd name="connsiteY1" fmla="*/ 2530 h 1282055"/>
              <a:gd name="connsiteX2" fmla="*/ 336550 w 699195"/>
              <a:gd name="connsiteY2" fmla="*/ 675630 h 1282055"/>
              <a:gd name="connsiteX3" fmla="*/ 0 w 699195"/>
              <a:gd name="connsiteY3" fmla="*/ 1221730 h 1282055"/>
              <a:gd name="connsiteX4" fmla="*/ 200025 w 699195"/>
              <a:gd name="connsiteY4" fmla="*/ 1282055 h 1282055"/>
              <a:gd name="connsiteX5" fmla="*/ 519112 w 699195"/>
              <a:gd name="connsiteY5" fmla="*/ 748656 h 1282055"/>
              <a:gd name="connsiteX6" fmla="*/ 698500 w 699195"/>
              <a:gd name="connsiteY6" fmla="*/ 120005 h 1282055"/>
              <a:gd name="connsiteX0" fmla="*/ 698500 w 699195"/>
              <a:gd name="connsiteY0" fmla="*/ 110752 h 1272802"/>
              <a:gd name="connsiteX1" fmla="*/ 519113 w 699195"/>
              <a:gd name="connsiteY1" fmla="*/ 2802 h 1272802"/>
              <a:gd name="connsiteX2" fmla="*/ 336550 w 699195"/>
              <a:gd name="connsiteY2" fmla="*/ 666377 h 1272802"/>
              <a:gd name="connsiteX3" fmla="*/ 0 w 699195"/>
              <a:gd name="connsiteY3" fmla="*/ 1212477 h 1272802"/>
              <a:gd name="connsiteX4" fmla="*/ 200025 w 699195"/>
              <a:gd name="connsiteY4" fmla="*/ 1272802 h 1272802"/>
              <a:gd name="connsiteX5" fmla="*/ 519112 w 699195"/>
              <a:gd name="connsiteY5" fmla="*/ 739403 h 1272802"/>
              <a:gd name="connsiteX6" fmla="*/ 698500 w 699195"/>
              <a:gd name="connsiteY6" fmla="*/ 110752 h 1272802"/>
              <a:gd name="connsiteX0" fmla="*/ 698500 w 699195"/>
              <a:gd name="connsiteY0" fmla="*/ 110752 h 1281408"/>
              <a:gd name="connsiteX1" fmla="*/ 519113 w 699195"/>
              <a:gd name="connsiteY1" fmla="*/ 2802 h 1281408"/>
              <a:gd name="connsiteX2" fmla="*/ 336550 w 699195"/>
              <a:gd name="connsiteY2" fmla="*/ 666377 h 1281408"/>
              <a:gd name="connsiteX3" fmla="*/ 0 w 699195"/>
              <a:gd name="connsiteY3" fmla="*/ 1212477 h 1281408"/>
              <a:gd name="connsiteX4" fmla="*/ 200025 w 699195"/>
              <a:gd name="connsiteY4" fmla="*/ 1272802 h 1281408"/>
              <a:gd name="connsiteX5" fmla="*/ 519112 w 699195"/>
              <a:gd name="connsiteY5" fmla="*/ 739403 h 1281408"/>
              <a:gd name="connsiteX6" fmla="*/ 698500 w 699195"/>
              <a:gd name="connsiteY6" fmla="*/ 110752 h 1281408"/>
              <a:gd name="connsiteX0" fmla="*/ 698500 w 699195"/>
              <a:gd name="connsiteY0" fmla="*/ 110752 h 1270983"/>
              <a:gd name="connsiteX1" fmla="*/ 519113 w 699195"/>
              <a:gd name="connsiteY1" fmla="*/ 2802 h 1270983"/>
              <a:gd name="connsiteX2" fmla="*/ 336550 w 699195"/>
              <a:gd name="connsiteY2" fmla="*/ 666377 h 1270983"/>
              <a:gd name="connsiteX3" fmla="*/ 0 w 699195"/>
              <a:gd name="connsiteY3" fmla="*/ 1212477 h 1270983"/>
              <a:gd name="connsiteX4" fmla="*/ 200025 w 699195"/>
              <a:gd name="connsiteY4" fmla="*/ 1258515 h 1270983"/>
              <a:gd name="connsiteX5" fmla="*/ 519112 w 699195"/>
              <a:gd name="connsiteY5" fmla="*/ 739403 h 1270983"/>
              <a:gd name="connsiteX6" fmla="*/ 698500 w 699195"/>
              <a:gd name="connsiteY6" fmla="*/ 110752 h 1270983"/>
              <a:gd name="connsiteX0" fmla="*/ 698500 w 699195"/>
              <a:gd name="connsiteY0" fmla="*/ 110752 h 1270983"/>
              <a:gd name="connsiteX1" fmla="*/ 495300 w 699195"/>
              <a:gd name="connsiteY1" fmla="*/ 2802 h 1270983"/>
              <a:gd name="connsiteX2" fmla="*/ 336550 w 699195"/>
              <a:gd name="connsiteY2" fmla="*/ 666377 h 1270983"/>
              <a:gd name="connsiteX3" fmla="*/ 0 w 699195"/>
              <a:gd name="connsiteY3" fmla="*/ 1212477 h 1270983"/>
              <a:gd name="connsiteX4" fmla="*/ 200025 w 699195"/>
              <a:gd name="connsiteY4" fmla="*/ 1258515 h 1270983"/>
              <a:gd name="connsiteX5" fmla="*/ 519112 w 699195"/>
              <a:gd name="connsiteY5" fmla="*/ 739403 h 1270983"/>
              <a:gd name="connsiteX6" fmla="*/ 698500 w 699195"/>
              <a:gd name="connsiteY6" fmla="*/ 110752 h 1270983"/>
              <a:gd name="connsiteX0" fmla="*/ 698500 w 699195"/>
              <a:gd name="connsiteY0" fmla="*/ 110752 h 1270983"/>
              <a:gd name="connsiteX1" fmla="*/ 495300 w 699195"/>
              <a:gd name="connsiteY1" fmla="*/ 2802 h 1270983"/>
              <a:gd name="connsiteX2" fmla="*/ 341312 w 699195"/>
              <a:gd name="connsiteY2" fmla="*/ 623514 h 1270983"/>
              <a:gd name="connsiteX3" fmla="*/ 0 w 699195"/>
              <a:gd name="connsiteY3" fmla="*/ 1212477 h 1270983"/>
              <a:gd name="connsiteX4" fmla="*/ 200025 w 699195"/>
              <a:gd name="connsiteY4" fmla="*/ 1258515 h 1270983"/>
              <a:gd name="connsiteX5" fmla="*/ 519112 w 699195"/>
              <a:gd name="connsiteY5" fmla="*/ 739403 h 1270983"/>
              <a:gd name="connsiteX6" fmla="*/ 698500 w 699195"/>
              <a:gd name="connsiteY6" fmla="*/ 110752 h 1270983"/>
              <a:gd name="connsiteX0" fmla="*/ 698500 w 699331"/>
              <a:gd name="connsiteY0" fmla="*/ 110752 h 1270983"/>
              <a:gd name="connsiteX1" fmla="*/ 495300 w 699331"/>
              <a:gd name="connsiteY1" fmla="*/ 2802 h 1270983"/>
              <a:gd name="connsiteX2" fmla="*/ 341312 w 699331"/>
              <a:gd name="connsiteY2" fmla="*/ 623514 h 1270983"/>
              <a:gd name="connsiteX3" fmla="*/ 0 w 699331"/>
              <a:gd name="connsiteY3" fmla="*/ 1212477 h 1270983"/>
              <a:gd name="connsiteX4" fmla="*/ 200025 w 699331"/>
              <a:gd name="connsiteY4" fmla="*/ 1258515 h 1270983"/>
              <a:gd name="connsiteX5" fmla="*/ 538162 w 699331"/>
              <a:gd name="connsiteY5" fmla="*/ 729878 h 1270983"/>
              <a:gd name="connsiteX6" fmla="*/ 698500 w 699331"/>
              <a:gd name="connsiteY6" fmla="*/ 110752 h 1270983"/>
              <a:gd name="connsiteX0" fmla="*/ 684213 w 685159"/>
              <a:gd name="connsiteY0" fmla="*/ 110752 h 1270983"/>
              <a:gd name="connsiteX1" fmla="*/ 495300 w 685159"/>
              <a:gd name="connsiteY1" fmla="*/ 2802 h 1270983"/>
              <a:gd name="connsiteX2" fmla="*/ 341312 w 685159"/>
              <a:gd name="connsiteY2" fmla="*/ 623514 h 1270983"/>
              <a:gd name="connsiteX3" fmla="*/ 0 w 685159"/>
              <a:gd name="connsiteY3" fmla="*/ 1212477 h 1270983"/>
              <a:gd name="connsiteX4" fmla="*/ 200025 w 685159"/>
              <a:gd name="connsiteY4" fmla="*/ 1258515 h 1270983"/>
              <a:gd name="connsiteX5" fmla="*/ 538162 w 685159"/>
              <a:gd name="connsiteY5" fmla="*/ 729878 h 1270983"/>
              <a:gd name="connsiteX6" fmla="*/ 684213 w 685159"/>
              <a:gd name="connsiteY6" fmla="*/ 110752 h 1270983"/>
              <a:gd name="connsiteX0" fmla="*/ 684213 w 685159"/>
              <a:gd name="connsiteY0" fmla="*/ 110752 h 1270983"/>
              <a:gd name="connsiteX1" fmla="*/ 495300 w 685159"/>
              <a:gd name="connsiteY1" fmla="*/ 2802 h 1270983"/>
              <a:gd name="connsiteX2" fmla="*/ 312737 w 685159"/>
              <a:gd name="connsiteY2" fmla="*/ 633039 h 1270983"/>
              <a:gd name="connsiteX3" fmla="*/ 0 w 685159"/>
              <a:gd name="connsiteY3" fmla="*/ 1212477 h 1270983"/>
              <a:gd name="connsiteX4" fmla="*/ 200025 w 685159"/>
              <a:gd name="connsiteY4" fmla="*/ 1258515 h 1270983"/>
              <a:gd name="connsiteX5" fmla="*/ 538162 w 685159"/>
              <a:gd name="connsiteY5" fmla="*/ 729878 h 1270983"/>
              <a:gd name="connsiteX6" fmla="*/ 684213 w 685159"/>
              <a:gd name="connsiteY6" fmla="*/ 110752 h 1270983"/>
              <a:gd name="connsiteX0" fmla="*/ 684213 w 685517"/>
              <a:gd name="connsiteY0" fmla="*/ 110752 h 1270983"/>
              <a:gd name="connsiteX1" fmla="*/ 495300 w 685517"/>
              <a:gd name="connsiteY1" fmla="*/ 2802 h 1270983"/>
              <a:gd name="connsiteX2" fmla="*/ 312737 w 685517"/>
              <a:gd name="connsiteY2" fmla="*/ 633039 h 1270983"/>
              <a:gd name="connsiteX3" fmla="*/ 0 w 685517"/>
              <a:gd name="connsiteY3" fmla="*/ 1212477 h 1270983"/>
              <a:gd name="connsiteX4" fmla="*/ 200025 w 685517"/>
              <a:gd name="connsiteY4" fmla="*/ 1258515 h 1270983"/>
              <a:gd name="connsiteX5" fmla="*/ 561975 w 685517"/>
              <a:gd name="connsiteY5" fmla="*/ 725115 h 1270983"/>
              <a:gd name="connsiteX6" fmla="*/ 684213 w 685517"/>
              <a:gd name="connsiteY6" fmla="*/ 110752 h 1270983"/>
              <a:gd name="connsiteX0" fmla="*/ 684213 w 685533"/>
              <a:gd name="connsiteY0" fmla="*/ 110752 h 1281408"/>
              <a:gd name="connsiteX1" fmla="*/ 495300 w 685533"/>
              <a:gd name="connsiteY1" fmla="*/ 2802 h 1281408"/>
              <a:gd name="connsiteX2" fmla="*/ 312737 w 685533"/>
              <a:gd name="connsiteY2" fmla="*/ 633039 h 1281408"/>
              <a:gd name="connsiteX3" fmla="*/ 0 w 685533"/>
              <a:gd name="connsiteY3" fmla="*/ 1212477 h 1281408"/>
              <a:gd name="connsiteX4" fmla="*/ 195263 w 685533"/>
              <a:gd name="connsiteY4" fmla="*/ 1272802 h 1281408"/>
              <a:gd name="connsiteX5" fmla="*/ 561975 w 685533"/>
              <a:gd name="connsiteY5" fmla="*/ 725115 h 1281408"/>
              <a:gd name="connsiteX6" fmla="*/ 684213 w 685533"/>
              <a:gd name="connsiteY6" fmla="*/ 110752 h 1281408"/>
              <a:gd name="connsiteX0" fmla="*/ 717551 w 718871"/>
              <a:gd name="connsiteY0" fmla="*/ 110752 h 1280470"/>
              <a:gd name="connsiteX1" fmla="*/ 528638 w 718871"/>
              <a:gd name="connsiteY1" fmla="*/ 2802 h 1280470"/>
              <a:gd name="connsiteX2" fmla="*/ 346075 w 718871"/>
              <a:gd name="connsiteY2" fmla="*/ 633039 h 1280470"/>
              <a:gd name="connsiteX3" fmla="*/ 0 w 718871"/>
              <a:gd name="connsiteY3" fmla="*/ 1207714 h 1280470"/>
              <a:gd name="connsiteX4" fmla="*/ 228601 w 718871"/>
              <a:gd name="connsiteY4" fmla="*/ 1272802 h 1280470"/>
              <a:gd name="connsiteX5" fmla="*/ 595313 w 718871"/>
              <a:gd name="connsiteY5" fmla="*/ 725115 h 1280470"/>
              <a:gd name="connsiteX6" fmla="*/ 717551 w 718871"/>
              <a:gd name="connsiteY6" fmla="*/ 110752 h 1280470"/>
              <a:gd name="connsiteX0" fmla="*/ 731839 w 732947"/>
              <a:gd name="connsiteY0" fmla="*/ 106147 h 1280627"/>
              <a:gd name="connsiteX1" fmla="*/ 528638 w 732947"/>
              <a:gd name="connsiteY1" fmla="*/ 2959 h 1280627"/>
              <a:gd name="connsiteX2" fmla="*/ 346075 w 732947"/>
              <a:gd name="connsiteY2" fmla="*/ 633196 h 1280627"/>
              <a:gd name="connsiteX3" fmla="*/ 0 w 732947"/>
              <a:gd name="connsiteY3" fmla="*/ 1207871 h 1280627"/>
              <a:gd name="connsiteX4" fmla="*/ 228601 w 732947"/>
              <a:gd name="connsiteY4" fmla="*/ 1272959 h 1280627"/>
              <a:gd name="connsiteX5" fmla="*/ 595313 w 732947"/>
              <a:gd name="connsiteY5" fmla="*/ 725272 h 1280627"/>
              <a:gd name="connsiteX6" fmla="*/ 731839 w 732947"/>
              <a:gd name="connsiteY6" fmla="*/ 106147 h 1280627"/>
              <a:gd name="connsiteX0" fmla="*/ 731839 w 732947"/>
              <a:gd name="connsiteY0" fmla="*/ 133970 h 1308450"/>
              <a:gd name="connsiteX1" fmla="*/ 523875 w 732947"/>
              <a:gd name="connsiteY1" fmla="*/ 2207 h 1308450"/>
              <a:gd name="connsiteX2" fmla="*/ 346075 w 732947"/>
              <a:gd name="connsiteY2" fmla="*/ 661019 h 1308450"/>
              <a:gd name="connsiteX3" fmla="*/ 0 w 732947"/>
              <a:gd name="connsiteY3" fmla="*/ 1235694 h 1308450"/>
              <a:gd name="connsiteX4" fmla="*/ 228601 w 732947"/>
              <a:gd name="connsiteY4" fmla="*/ 1300782 h 1308450"/>
              <a:gd name="connsiteX5" fmla="*/ 595313 w 732947"/>
              <a:gd name="connsiteY5" fmla="*/ 753095 h 1308450"/>
              <a:gd name="connsiteX6" fmla="*/ 731839 w 732947"/>
              <a:gd name="connsiteY6" fmla="*/ 133970 h 13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947" h="1308450">
                <a:moveTo>
                  <a:pt x="731839" y="133970"/>
                </a:moveTo>
                <a:cubicBezTo>
                  <a:pt x="724431" y="80525"/>
                  <a:pt x="621770" y="-15785"/>
                  <a:pt x="523875" y="2207"/>
                </a:cubicBezTo>
                <a:cubicBezTo>
                  <a:pt x="463550" y="94811"/>
                  <a:pt x="433387" y="455438"/>
                  <a:pt x="346075" y="661019"/>
                </a:cubicBezTo>
                <a:cubicBezTo>
                  <a:pt x="258763" y="866600"/>
                  <a:pt x="22754" y="1134623"/>
                  <a:pt x="0" y="1235694"/>
                </a:cubicBezTo>
                <a:cubicBezTo>
                  <a:pt x="0" y="1308190"/>
                  <a:pt x="152401" y="1318774"/>
                  <a:pt x="228601" y="1300782"/>
                </a:cubicBezTo>
                <a:cubicBezTo>
                  <a:pt x="318295" y="1224318"/>
                  <a:pt x="511440" y="947564"/>
                  <a:pt x="595313" y="753095"/>
                </a:cubicBezTo>
                <a:cubicBezTo>
                  <a:pt x="679186" y="558626"/>
                  <a:pt x="742158" y="260706"/>
                  <a:pt x="731839" y="133970"/>
                </a:cubicBezTo>
                <a:close/>
              </a:path>
            </a:pathLst>
          </a:custGeom>
          <a:solidFill>
            <a:srgbClr val="FEFF00">
              <a:alpha val="20000"/>
            </a:srgbClr>
          </a:solidFill>
          <a:ln w="50800" cap="rnd">
            <a:solidFill>
              <a:srgbClr val="FE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9195243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low confidence">
            <a:extLst>
              <a:ext uri="{FF2B5EF4-FFF2-40B4-BE49-F238E27FC236}">
                <a16:creationId xmlns:a16="http://schemas.microsoft.com/office/drawing/2014/main" id="{C0AD5B98-3B15-B704-1D10-8D542B2F4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870" y="276999"/>
            <a:ext cx="7376259" cy="10010001"/>
          </a:xfrm>
          <a:prstGeom prst="rect">
            <a:avLst/>
          </a:prstGeom>
        </p:spPr>
      </p:pic>
      <p:sp>
        <p:nvSpPr>
          <p:cNvPr id="2" name="Text Placeholder 1">
            <a:extLst>
              <a:ext uri="{FF2B5EF4-FFF2-40B4-BE49-F238E27FC236}">
                <a16:creationId xmlns:a16="http://schemas.microsoft.com/office/drawing/2014/main" id="{3CDC6713-7951-47C8-A875-778C8A603154}"/>
              </a:ext>
            </a:extLst>
          </p:cNvPr>
          <p:cNvSpPr>
            <a:spLocks noGrp="1"/>
          </p:cNvSpPr>
          <p:nvPr>
            <p:ph type="body" sz="quarter" idx="10"/>
          </p:nvPr>
        </p:nvSpPr>
        <p:spPr/>
        <p:txBody>
          <a:bodyPr/>
          <a:lstStyle/>
          <a:p>
            <a:r>
              <a:rPr lang="en-US" dirty="0"/>
              <a:t>Statue of St. Michael the Archangel at Castel Sant'Angelo, AD 1544</a:t>
            </a:r>
          </a:p>
        </p:txBody>
      </p:sp>
      <p:sp>
        <p:nvSpPr>
          <p:cNvPr id="3" name="Text Placeholder 2">
            <a:extLst>
              <a:ext uri="{FF2B5EF4-FFF2-40B4-BE49-F238E27FC236}">
                <a16:creationId xmlns:a16="http://schemas.microsoft.com/office/drawing/2014/main" id="{5D8573CC-A5D7-41C6-8846-D9D8275812A0}"/>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2C4C2F7C-DBD9-40AA-AF4F-7D5F2A5B0C1D}"/>
              </a:ext>
            </a:extLst>
          </p:cNvPr>
          <p:cNvSpPr>
            <a:spLocks noGrp="1"/>
          </p:cNvSpPr>
          <p:nvPr>
            <p:ph type="title"/>
          </p:nvPr>
        </p:nvSpPr>
        <p:spPr/>
        <p:txBody>
          <a:bodyPr/>
          <a:lstStyle/>
          <a:p>
            <a:r>
              <a:rPr lang="en-US" dirty="0"/>
              <a:t>Let no one rob you of your prize by insisting on asceticism and worship of the angels</a:t>
            </a:r>
          </a:p>
        </p:txBody>
      </p:sp>
    </p:spTree>
    <p:extLst>
      <p:ext uri="{BB962C8B-B14F-4D97-AF65-F5344CB8AC3E}">
        <p14:creationId xmlns:p14="http://schemas.microsoft.com/office/powerpoint/2010/main" val="20316097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building material, sculpture, stone&#10;&#10;Description automatically generated">
            <a:extLst>
              <a:ext uri="{FF2B5EF4-FFF2-40B4-BE49-F238E27FC236}">
                <a16:creationId xmlns:a16="http://schemas.microsoft.com/office/drawing/2014/main" id="{3E8C142E-1E11-883D-4108-43545D895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0A4A6708-6995-4363-A275-8FFF1E933F36}"/>
              </a:ext>
            </a:extLst>
          </p:cNvPr>
          <p:cNvSpPr>
            <a:spLocks noGrp="1"/>
          </p:cNvSpPr>
          <p:nvPr>
            <p:ph type="body" sz="quarter" idx="10"/>
          </p:nvPr>
        </p:nvSpPr>
        <p:spPr/>
        <p:txBody>
          <a:bodyPr/>
          <a:lstStyle/>
          <a:p>
            <a:r>
              <a:rPr lang="en-US" dirty="0"/>
              <a:t>Relief of Mithras, from Tor </a:t>
            </a:r>
            <a:r>
              <a:rPr lang="en-US" dirty="0" err="1"/>
              <a:t>Cervara</a:t>
            </a:r>
            <a:r>
              <a:rPr lang="en-US" dirty="0"/>
              <a:t> in Rome, circa AD 200</a:t>
            </a:r>
          </a:p>
        </p:txBody>
      </p:sp>
      <p:sp>
        <p:nvSpPr>
          <p:cNvPr id="3" name="Text Placeholder 2">
            <a:extLst>
              <a:ext uri="{FF2B5EF4-FFF2-40B4-BE49-F238E27FC236}">
                <a16:creationId xmlns:a16="http://schemas.microsoft.com/office/drawing/2014/main" id="{7F0AFFC4-0011-43D5-A22F-B4EF4121146A}"/>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9830AED6-1B8C-4BCA-B67E-B2F962FCEAC4}"/>
              </a:ext>
            </a:extLst>
          </p:cNvPr>
          <p:cNvSpPr>
            <a:spLocks noGrp="1"/>
          </p:cNvSpPr>
          <p:nvPr>
            <p:ph type="title"/>
          </p:nvPr>
        </p:nvSpPr>
        <p:spPr/>
        <p:txBody>
          <a:bodyPr/>
          <a:lstStyle/>
          <a:p>
            <a:r>
              <a:rPr lang="en-US" dirty="0"/>
              <a:t>Such a person goes on at length about visions he has seen</a:t>
            </a:r>
          </a:p>
        </p:txBody>
      </p:sp>
    </p:spTree>
    <p:extLst>
      <p:ext uri="{BB962C8B-B14F-4D97-AF65-F5344CB8AC3E}">
        <p14:creationId xmlns:p14="http://schemas.microsoft.com/office/powerpoint/2010/main" val="12744762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 artifact, statue, stone carving&#10;&#10;Description automatically generated">
            <a:extLst>
              <a:ext uri="{FF2B5EF4-FFF2-40B4-BE49-F238E27FC236}">
                <a16:creationId xmlns:a16="http://schemas.microsoft.com/office/drawing/2014/main" id="{DF8D43B5-F37C-EB81-F0AC-55EAC5631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24" y="0"/>
            <a:ext cx="16532352" cy="10287000"/>
          </a:xfrm>
          <a:prstGeom prst="rect">
            <a:avLst/>
          </a:prstGeom>
        </p:spPr>
      </p:pic>
      <p:sp>
        <p:nvSpPr>
          <p:cNvPr id="2" name="Text Placeholder 1">
            <a:extLst>
              <a:ext uri="{FF2B5EF4-FFF2-40B4-BE49-F238E27FC236}">
                <a16:creationId xmlns:a16="http://schemas.microsoft.com/office/drawing/2014/main" id="{1595E270-ABC9-4837-B29D-D884CF919AD6}"/>
              </a:ext>
            </a:extLst>
          </p:cNvPr>
          <p:cNvSpPr>
            <a:spLocks noGrp="1"/>
          </p:cNvSpPr>
          <p:nvPr>
            <p:ph type="body" sz="quarter" idx="10"/>
          </p:nvPr>
        </p:nvSpPr>
        <p:spPr/>
        <p:txBody>
          <a:bodyPr/>
          <a:lstStyle/>
          <a:p>
            <a:r>
              <a:rPr lang="en-US" dirty="0"/>
              <a:t>Man using a bellows to work a forge, 1st century AD</a:t>
            </a:r>
          </a:p>
        </p:txBody>
      </p:sp>
      <p:sp>
        <p:nvSpPr>
          <p:cNvPr id="3" name="Text Placeholder 2">
            <a:extLst>
              <a:ext uri="{FF2B5EF4-FFF2-40B4-BE49-F238E27FC236}">
                <a16:creationId xmlns:a16="http://schemas.microsoft.com/office/drawing/2014/main" id="{4981DA63-F1E4-4964-AE46-5193F7790999}"/>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AB342A8E-F283-4F49-812B-EF640154A6ED}"/>
              </a:ext>
            </a:extLst>
          </p:cNvPr>
          <p:cNvSpPr>
            <a:spLocks noGrp="1"/>
          </p:cNvSpPr>
          <p:nvPr>
            <p:ph type="title"/>
          </p:nvPr>
        </p:nvSpPr>
        <p:spPr/>
        <p:txBody>
          <a:bodyPr/>
          <a:lstStyle/>
          <a:p>
            <a:r>
              <a:rPr lang="en-US" dirty="0"/>
              <a:t>Such a person goes on at length about visions he has seen, vainly puffed up by his fleshly mind</a:t>
            </a:r>
          </a:p>
        </p:txBody>
      </p:sp>
    </p:spTree>
    <p:extLst>
      <p:ext uri="{BB962C8B-B14F-4D97-AF65-F5344CB8AC3E}">
        <p14:creationId xmlns:p14="http://schemas.microsoft.com/office/powerpoint/2010/main" val="26861570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ulpture of a person in a wheelchair&#10;&#10;Description automatically generated with low confidence">
            <a:extLst>
              <a:ext uri="{FF2B5EF4-FFF2-40B4-BE49-F238E27FC236}">
                <a16:creationId xmlns:a16="http://schemas.microsoft.com/office/drawing/2014/main" id="{B5FFE92E-9DCA-DBDC-0B14-D37B26890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232" y="0"/>
            <a:ext cx="7717536" cy="10287000"/>
          </a:xfrm>
          <a:prstGeom prst="rect">
            <a:avLst/>
          </a:prstGeom>
        </p:spPr>
      </p:pic>
      <p:sp>
        <p:nvSpPr>
          <p:cNvPr id="2" name="Text Placeholder 1">
            <a:extLst>
              <a:ext uri="{FF2B5EF4-FFF2-40B4-BE49-F238E27FC236}">
                <a16:creationId xmlns:a16="http://schemas.microsoft.com/office/drawing/2014/main" id="{1595E270-ABC9-4837-B29D-D884CF919AD6}"/>
              </a:ext>
            </a:extLst>
          </p:cNvPr>
          <p:cNvSpPr>
            <a:spLocks noGrp="1"/>
          </p:cNvSpPr>
          <p:nvPr>
            <p:ph type="body" sz="quarter" idx="10"/>
          </p:nvPr>
        </p:nvSpPr>
        <p:spPr/>
        <p:txBody>
          <a:bodyPr/>
          <a:lstStyle/>
          <a:p>
            <a:r>
              <a:rPr lang="en-US" dirty="0"/>
              <a:t>Depiction of a bronzer holding a bellows, from Athens, circa 400 BC</a:t>
            </a:r>
          </a:p>
        </p:txBody>
      </p:sp>
      <p:sp>
        <p:nvSpPr>
          <p:cNvPr id="3" name="Text Placeholder 2">
            <a:extLst>
              <a:ext uri="{FF2B5EF4-FFF2-40B4-BE49-F238E27FC236}">
                <a16:creationId xmlns:a16="http://schemas.microsoft.com/office/drawing/2014/main" id="{4981DA63-F1E4-4964-AE46-5193F7790999}"/>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AB342A8E-F283-4F49-812B-EF640154A6ED}"/>
              </a:ext>
            </a:extLst>
          </p:cNvPr>
          <p:cNvSpPr>
            <a:spLocks noGrp="1"/>
          </p:cNvSpPr>
          <p:nvPr>
            <p:ph type="title"/>
          </p:nvPr>
        </p:nvSpPr>
        <p:spPr/>
        <p:txBody>
          <a:bodyPr/>
          <a:lstStyle/>
          <a:p>
            <a:r>
              <a:rPr lang="en-US" dirty="0"/>
              <a:t>Such a person goes on at length about visions he has seen, vainly puffed up by his fleshly mind</a:t>
            </a:r>
          </a:p>
        </p:txBody>
      </p:sp>
    </p:spTree>
    <p:extLst>
      <p:ext uri="{BB962C8B-B14F-4D97-AF65-F5344CB8AC3E}">
        <p14:creationId xmlns:p14="http://schemas.microsoft.com/office/powerpoint/2010/main" val="28877457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BA66D121-E6F4-CE1F-C496-DE815607E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595E270-ABC9-4837-B29D-D884CF919AD6}"/>
              </a:ext>
            </a:extLst>
          </p:cNvPr>
          <p:cNvSpPr>
            <a:spLocks noGrp="1"/>
          </p:cNvSpPr>
          <p:nvPr>
            <p:ph type="body" sz="quarter" idx="10"/>
          </p:nvPr>
        </p:nvSpPr>
        <p:spPr/>
        <p:txBody>
          <a:bodyPr/>
          <a:lstStyle/>
          <a:p>
            <a:r>
              <a:rPr lang="en-US" dirty="0"/>
              <a:t>Sail of a battleship puffed up with wind, from Herodium, 20–15 BC</a:t>
            </a:r>
          </a:p>
        </p:txBody>
      </p:sp>
      <p:sp>
        <p:nvSpPr>
          <p:cNvPr id="3" name="Text Placeholder 2">
            <a:extLst>
              <a:ext uri="{FF2B5EF4-FFF2-40B4-BE49-F238E27FC236}">
                <a16:creationId xmlns:a16="http://schemas.microsoft.com/office/drawing/2014/main" id="{4981DA63-F1E4-4964-AE46-5193F7790999}"/>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AB342A8E-F283-4F49-812B-EF640154A6ED}"/>
              </a:ext>
            </a:extLst>
          </p:cNvPr>
          <p:cNvSpPr>
            <a:spLocks noGrp="1"/>
          </p:cNvSpPr>
          <p:nvPr>
            <p:ph type="title"/>
          </p:nvPr>
        </p:nvSpPr>
        <p:spPr/>
        <p:txBody>
          <a:bodyPr/>
          <a:lstStyle/>
          <a:p>
            <a:r>
              <a:rPr lang="en-US" dirty="0"/>
              <a:t>Such a person goes on at length about visions he has seen, vainly puffed up by his fleshly mind</a:t>
            </a:r>
          </a:p>
        </p:txBody>
      </p:sp>
    </p:spTree>
    <p:extLst>
      <p:ext uri="{BB962C8B-B14F-4D97-AF65-F5344CB8AC3E}">
        <p14:creationId xmlns:p14="http://schemas.microsoft.com/office/powerpoint/2010/main" val="3874744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C82894-8C62-433B-37D0-233733229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Small Roman theater at Laodicea</a:t>
            </a:r>
          </a:p>
        </p:txBody>
      </p:sp>
      <p:sp>
        <p:nvSpPr>
          <p:cNvPr id="5" name="Text Placeholder 4"/>
          <p:cNvSpPr>
            <a:spLocks noGrp="1"/>
          </p:cNvSpPr>
          <p:nvPr>
            <p:ph type="body" sz="quarter" idx="12"/>
          </p:nvPr>
        </p:nvSpPr>
        <p:spPr/>
        <p:txBody>
          <a:bodyPr/>
          <a:lstStyle/>
          <a:p>
            <a:r>
              <a:rPr lang="en-US" dirty="0"/>
              <a:t>2:1</a:t>
            </a:r>
          </a:p>
        </p:txBody>
      </p:sp>
      <p:sp>
        <p:nvSpPr>
          <p:cNvPr id="3" name="Title 2"/>
          <p:cNvSpPr>
            <a:spLocks noGrp="1"/>
          </p:cNvSpPr>
          <p:nvPr>
            <p:ph type="title"/>
          </p:nvPr>
        </p:nvSpPr>
        <p:spPr/>
        <p:txBody>
          <a:bodyPr/>
          <a:lstStyle/>
          <a:p>
            <a:r>
              <a:rPr lang="en-US"/>
              <a:t>I want you to know how great a struggle I have for you, and for those at Laodicea</a:t>
            </a:r>
            <a:endParaRPr lang="en-US" dirty="0"/>
          </a:p>
        </p:txBody>
      </p:sp>
    </p:spTree>
    <p:extLst>
      <p:ext uri="{BB962C8B-B14F-4D97-AF65-F5344CB8AC3E}">
        <p14:creationId xmlns:p14="http://schemas.microsoft.com/office/powerpoint/2010/main" val="10351270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uilding material, stone&#10;&#10;Description automatically generated">
            <a:extLst>
              <a:ext uri="{FF2B5EF4-FFF2-40B4-BE49-F238E27FC236}">
                <a16:creationId xmlns:a16="http://schemas.microsoft.com/office/drawing/2014/main" id="{36B233AB-A24B-82E0-9AF9-73E720630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595E270-ABC9-4837-B29D-D884CF919AD6}"/>
              </a:ext>
            </a:extLst>
          </p:cNvPr>
          <p:cNvSpPr>
            <a:spLocks noGrp="1"/>
          </p:cNvSpPr>
          <p:nvPr>
            <p:ph type="body" sz="quarter" idx="10"/>
          </p:nvPr>
        </p:nvSpPr>
        <p:spPr/>
        <p:txBody>
          <a:bodyPr/>
          <a:lstStyle/>
          <a:p>
            <a:r>
              <a:rPr lang="en-US" dirty="0"/>
              <a:t>Fisherman on an inflated goatskin in the Tigris River next to a boat with supplies, 700–692 BC</a:t>
            </a:r>
          </a:p>
        </p:txBody>
      </p:sp>
      <p:sp>
        <p:nvSpPr>
          <p:cNvPr id="3" name="Text Placeholder 2">
            <a:extLst>
              <a:ext uri="{FF2B5EF4-FFF2-40B4-BE49-F238E27FC236}">
                <a16:creationId xmlns:a16="http://schemas.microsoft.com/office/drawing/2014/main" id="{4981DA63-F1E4-4964-AE46-5193F7790999}"/>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AB342A8E-F283-4F49-812B-EF640154A6ED}"/>
              </a:ext>
            </a:extLst>
          </p:cNvPr>
          <p:cNvSpPr>
            <a:spLocks noGrp="1"/>
          </p:cNvSpPr>
          <p:nvPr>
            <p:ph type="title"/>
          </p:nvPr>
        </p:nvSpPr>
        <p:spPr/>
        <p:txBody>
          <a:bodyPr/>
          <a:lstStyle/>
          <a:p>
            <a:r>
              <a:rPr lang="en-US" dirty="0"/>
              <a:t>Such a person goes on at length about visions he has seen, vainly puffed up by his fleshly mind</a:t>
            </a:r>
          </a:p>
        </p:txBody>
      </p:sp>
    </p:spTree>
    <p:extLst>
      <p:ext uri="{BB962C8B-B14F-4D97-AF65-F5344CB8AC3E}">
        <p14:creationId xmlns:p14="http://schemas.microsoft.com/office/powerpoint/2010/main" val="30212478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art, relief, artifact, carving&#10;&#10;Description automatically generated">
            <a:extLst>
              <a:ext uri="{FF2B5EF4-FFF2-40B4-BE49-F238E27FC236}">
                <a16:creationId xmlns:a16="http://schemas.microsoft.com/office/drawing/2014/main" id="{29C7E9F9-B435-79AB-BC76-84EB5C5D3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595E270-ABC9-4837-B29D-D884CF919AD6}"/>
              </a:ext>
            </a:extLst>
          </p:cNvPr>
          <p:cNvSpPr>
            <a:spLocks noGrp="1"/>
          </p:cNvSpPr>
          <p:nvPr>
            <p:ph type="body" sz="quarter" idx="10"/>
          </p:nvPr>
        </p:nvSpPr>
        <p:spPr/>
        <p:txBody>
          <a:bodyPr/>
          <a:lstStyle/>
          <a:p>
            <a:r>
              <a:rPr lang="en-US" dirty="0"/>
              <a:t>Assyrian soldiers with goatskins crossing the Euphrates River, 9th century BC</a:t>
            </a:r>
          </a:p>
        </p:txBody>
      </p:sp>
      <p:sp>
        <p:nvSpPr>
          <p:cNvPr id="3" name="Text Placeholder 2">
            <a:extLst>
              <a:ext uri="{FF2B5EF4-FFF2-40B4-BE49-F238E27FC236}">
                <a16:creationId xmlns:a16="http://schemas.microsoft.com/office/drawing/2014/main" id="{4981DA63-F1E4-4964-AE46-5193F7790999}"/>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AB342A8E-F283-4F49-812B-EF640154A6ED}"/>
              </a:ext>
            </a:extLst>
          </p:cNvPr>
          <p:cNvSpPr>
            <a:spLocks noGrp="1"/>
          </p:cNvSpPr>
          <p:nvPr>
            <p:ph type="title"/>
          </p:nvPr>
        </p:nvSpPr>
        <p:spPr/>
        <p:txBody>
          <a:bodyPr/>
          <a:lstStyle/>
          <a:p>
            <a:r>
              <a:rPr lang="en-US" dirty="0"/>
              <a:t>Such a person goes on at length about visions he has seen, vainly puffed up by his fleshly mind</a:t>
            </a:r>
          </a:p>
        </p:txBody>
      </p:sp>
    </p:spTree>
    <p:extLst>
      <p:ext uri="{BB962C8B-B14F-4D97-AF65-F5344CB8AC3E}">
        <p14:creationId xmlns:p14="http://schemas.microsoft.com/office/powerpoint/2010/main" val="29079741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atue of a person holding the hands up&#10;&#10;Description automatically generated with medium confidence">
            <a:extLst>
              <a:ext uri="{FF2B5EF4-FFF2-40B4-BE49-F238E27FC236}">
                <a16:creationId xmlns:a16="http://schemas.microsoft.com/office/drawing/2014/main" id="{0B11B2E7-C721-2D03-4E17-22B303CF6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416" y="0"/>
            <a:ext cx="13917168" cy="10287000"/>
          </a:xfrm>
          <a:prstGeom prst="rect">
            <a:avLst/>
          </a:prstGeom>
        </p:spPr>
      </p:pic>
      <p:sp>
        <p:nvSpPr>
          <p:cNvPr id="2" name="Text Placeholder 1">
            <a:extLst>
              <a:ext uri="{FF2B5EF4-FFF2-40B4-BE49-F238E27FC236}">
                <a16:creationId xmlns:a16="http://schemas.microsoft.com/office/drawing/2014/main" id="{1595E270-ABC9-4837-B29D-D884CF919AD6}"/>
              </a:ext>
            </a:extLst>
          </p:cNvPr>
          <p:cNvSpPr>
            <a:spLocks noGrp="1"/>
          </p:cNvSpPr>
          <p:nvPr>
            <p:ph type="body" sz="quarter" idx="10"/>
          </p:nvPr>
        </p:nvSpPr>
        <p:spPr/>
        <p:txBody>
          <a:bodyPr/>
          <a:lstStyle/>
          <a:p>
            <a:r>
              <a:rPr lang="en-US" dirty="0"/>
              <a:t>Statuette of Narcissus, from Palazzo </a:t>
            </a:r>
            <a:r>
              <a:rPr lang="en-US" dirty="0" err="1"/>
              <a:t>Accoramboni</a:t>
            </a:r>
            <a:r>
              <a:rPr lang="en-US" dirty="0"/>
              <a:t>, early 2nd century AD</a:t>
            </a:r>
          </a:p>
        </p:txBody>
      </p:sp>
      <p:sp>
        <p:nvSpPr>
          <p:cNvPr id="3" name="Text Placeholder 2">
            <a:extLst>
              <a:ext uri="{FF2B5EF4-FFF2-40B4-BE49-F238E27FC236}">
                <a16:creationId xmlns:a16="http://schemas.microsoft.com/office/drawing/2014/main" id="{4981DA63-F1E4-4964-AE46-5193F7790999}"/>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AB342A8E-F283-4F49-812B-EF640154A6ED}"/>
              </a:ext>
            </a:extLst>
          </p:cNvPr>
          <p:cNvSpPr>
            <a:spLocks noGrp="1"/>
          </p:cNvSpPr>
          <p:nvPr>
            <p:ph type="title"/>
          </p:nvPr>
        </p:nvSpPr>
        <p:spPr/>
        <p:txBody>
          <a:bodyPr/>
          <a:lstStyle/>
          <a:p>
            <a:r>
              <a:rPr lang="en-US" dirty="0"/>
              <a:t>Such a person goes on at length about visions he has seen, vainly puffed up by his fleshly mind</a:t>
            </a:r>
          </a:p>
        </p:txBody>
      </p:sp>
    </p:spTree>
    <p:extLst>
      <p:ext uri="{BB962C8B-B14F-4D97-AF65-F5344CB8AC3E}">
        <p14:creationId xmlns:p14="http://schemas.microsoft.com/office/powerpoint/2010/main" val="32956458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sculpture of a person&#10;&#10;Description automatically generated with low confidence">
            <a:extLst>
              <a:ext uri="{FF2B5EF4-FFF2-40B4-BE49-F238E27FC236}">
                <a16:creationId xmlns:a16="http://schemas.microsoft.com/office/drawing/2014/main" id="{D16ACD94-C229-86E9-4973-6DCBA490D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595E270-ABC9-4837-B29D-D884CF919AD6}"/>
              </a:ext>
            </a:extLst>
          </p:cNvPr>
          <p:cNvSpPr>
            <a:spLocks noGrp="1"/>
          </p:cNvSpPr>
          <p:nvPr>
            <p:ph type="body" sz="quarter" idx="10"/>
          </p:nvPr>
        </p:nvSpPr>
        <p:spPr/>
        <p:txBody>
          <a:bodyPr/>
          <a:lstStyle/>
          <a:p>
            <a:r>
              <a:rPr lang="en-US" dirty="0"/>
              <a:t>Depiction of Christ teaching, from the cemetery of St. Hermes in Rome, 4th century AD</a:t>
            </a:r>
          </a:p>
        </p:txBody>
      </p:sp>
      <p:sp>
        <p:nvSpPr>
          <p:cNvPr id="3" name="Text Placeholder 2">
            <a:extLst>
              <a:ext uri="{FF2B5EF4-FFF2-40B4-BE49-F238E27FC236}">
                <a16:creationId xmlns:a16="http://schemas.microsoft.com/office/drawing/2014/main" id="{4981DA63-F1E4-4964-AE46-5193F7790999}"/>
              </a:ext>
            </a:extLst>
          </p:cNvPr>
          <p:cNvSpPr>
            <a:spLocks noGrp="1"/>
          </p:cNvSpPr>
          <p:nvPr>
            <p:ph type="body" sz="quarter" idx="12"/>
          </p:nvPr>
        </p:nvSpPr>
        <p:spPr/>
        <p:txBody>
          <a:bodyPr/>
          <a:lstStyle/>
          <a:p>
            <a:r>
              <a:rPr lang="en-US" dirty="0"/>
              <a:t>2:19</a:t>
            </a:r>
          </a:p>
        </p:txBody>
      </p:sp>
      <p:sp>
        <p:nvSpPr>
          <p:cNvPr id="4" name="Title 3">
            <a:extLst>
              <a:ext uri="{FF2B5EF4-FFF2-40B4-BE49-F238E27FC236}">
                <a16:creationId xmlns:a16="http://schemas.microsoft.com/office/drawing/2014/main" id="{AB342A8E-F283-4F49-812B-EF640154A6ED}"/>
              </a:ext>
            </a:extLst>
          </p:cNvPr>
          <p:cNvSpPr>
            <a:spLocks noGrp="1"/>
          </p:cNvSpPr>
          <p:nvPr>
            <p:ph type="title"/>
          </p:nvPr>
        </p:nvSpPr>
        <p:spPr/>
        <p:txBody>
          <a:bodyPr/>
          <a:lstStyle/>
          <a:p>
            <a:r>
              <a:rPr lang="en-US" dirty="0"/>
              <a:t>Not holding fast to the head, from whom the entire body grows</a:t>
            </a:r>
          </a:p>
        </p:txBody>
      </p:sp>
    </p:spTree>
    <p:extLst>
      <p:ext uri="{BB962C8B-B14F-4D97-AF65-F5344CB8AC3E}">
        <p14:creationId xmlns:p14="http://schemas.microsoft.com/office/powerpoint/2010/main" val="40157339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low confidence">
            <a:extLst>
              <a:ext uri="{FF2B5EF4-FFF2-40B4-BE49-F238E27FC236}">
                <a16:creationId xmlns:a16="http://schemas.microsoft.com/office/drawing/2014/main" id="{4A35B3B7-7676-F2F7-3FA2-2D7B974F77A3}"/>
              </a:ext>
            </a:extLst>
          </p:cNvPr>
          <p:cNvPicPr>
            <a:picLocks noChangeAspect="1"/>
          </p:cNvPicPr>
          <p:nvPr/>
        </p:nvPicPr>
        <p:blipFill rotWithShape="1">
          <a:blip r:embed="rId3">
            <a:extLst>
              <a:ext uri="{28A0092B-C50C-407E-A947-70E740481C1C}">
                <a14:useLocalDpi xmlns:a14="http://schemas.microsoft.com/office/drawing/2010/main" val="0"/>
              </a:ext>
            </a:extLst>
          </a:blip>
          <a:srcRect t="2281"/>
          <a:stretch/>
        </p:blipFill>
        <p:spPr>
          <a:xfrm>
            <a:off x="5490972" y="-1"/>
            <a:ext cx="7306056" cy="10052381"/>
          </a:xfrm>
          <a:prstGeom prst="rect">
            <a:avLst/>
          </a:prstGeom>
        </p:spPr>
      </p:pic>
      <p:sp>
        <p:nvSpPr>
          <p:cNvPr id="2" name="Text Placeholder 1">
            <a:extLst>
              <a:ext uri="{FF2B5EF4-FFF2-40B4-BE49-F238E27FC236}">
                <a16:creationId xmlns:a16="http://schemas.microsoft.com/office/drawing/2014/main" id="{1595E270-ABC9-4837-B29D-D884CF919AD6}"/>
              </a:ext>
            </a:extLst>
          </p:cNvPr>
          <p:cNvSpPr>
            <a:spLocks noGrp="1"/>
          </p:cNvSpPr>
          <p:nvPr>
            <p:ph type="body" sz="quarter" idx="10"/>
          </p:nvPr>
        </p:nvSpPr>
        <p:spPr/>
        <p:txBody>
          <a:bodyPr/>
          <a:lstStyle/>
          <a:p>
            <a:r>
              <a:rPr lang="en-US" dirty="0"/>
              <a:t>Bronze boxer at rest, from Rome, circa 100 BC </a:t>
            </a:r>
          </a:p>
        </p:txBody>
      </p:sp>
      <p:sp>
        <p:nvSpPr>
          <p:cNvPr id="3" name="Text Placeholder 2">
            <a:extLst>
              <a:ext uri="{FF2B5EF4-FFF2-40B4-BE49-F238E27FC236}">
                <a16:creationId xmlns:a16="http://schemas.microsoft.com/office/drawing/2014/main" id="{4981DA63-F1E4-4964-AE46-5193F7790999}"/>
              </a:ext>
            </a:extLst>
          </p:cNvPr>
          <p:cNvSpPr>
            <a:spLocks noGrp="1"/>
          </p:cNvSpPr>
          <p:nvPr>
            <p:ph type="body" sz="quarter" idx="12"/>
          </p:nvPr>
        </p:nvSpPr>
        <p:spPr/>
        <p:txBody>
          <a:bodyPr/>
          <a:lstStyle/>
          <a:p>
            <a:r>
              <a:rPr lang="en-US" dirty="0"/>
              <a:t>2:19</a:t>
            </a:r>
          </a:p>
        </p:txBody>
      </p:sp>
      <p:sp>
        <p:nvSpPr>
          <p:cNvPr id="4" name="Title 3">
            <a:extLst>
              <a:ext uri="{FF2B5EF4-FFF2-40B4-BE49-F238E27FC236}">
                <a16:creationId xmlns:a16="http://schemas.microsoft.com/office/drawing/2014/main" id="{AB342A8E-F283-4F49-812B-EF640154A6ED}"/>
              </a:ext>
            </a:extLst>
          </p:cNvPr>
          <p:cNvSpPr>
            <a:spLocks noGrp="1"/>
          </p:cNvSpPr>
          <p:nvPr>
            <p:ph type="title"/>
          </p:nvPr>
        </p:nvSpPr>
        <p:spPr/>
        <p:txBody>
          <a:bodyPr/>
          <a:lstStyle/>
          <a:p>
            <a:r>
              <a:rPr lang="en-US" dirty="0"/>
              <a:t>Being supplied and held together by the joints and ligaments</a:t>
            </a:r>
          </a:p>
        </p:txBody>
      </p:sp>
    </p:spTree>
    <p:extLst>
      <p:ext uri="{BB962C8B-B14F-4D97-AF65-F5344CB8AC3E}">
        <p14:creationId xmlns:p14="http://schemas.microsoft.com/office/powerpoint/2010/main" val="20175987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uilding, sculpture, outdoor, building material&#10;&#10;Description automatically generated">
            <a:extLst>
              <a:ext uri="{FF2B5EF4-FFF2-40B4-BE49-F238E27FC236}">
                <a16:creationId xmlns:a16="http://schemas.microsoft.com/office/drawing/2014/main" id="{5617EB37-537B-0679-BE99-68FA7E2FB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595E270-ABC9-4837-B29D-D884CF919AD6}"/>
              </a:ext>
            </a:extLst>
          </p:cNvPr>
          <p:cNvSpPr>
            <a:spLocks noGrp="1"/>
          </p:cNvSpPr>
          <p:nvPr>
            <p:ph type="body" sz="quarter" idx="10"/>
          </p:nvPr>
        </p:nvSpPr>
        <p:spPr/>
        <p:txBody>
          <a:bodyPr/>
          <a:lstStyle/>
          <a:p>
            <a:r>
              <a:rPr lang="en-US" dirty="0"/>
              <a:t>Marble statue of drunken old woman, 2nd century AD</a:t>
            </a:r>
          </a:p>
        </p:txBody>
      </p:sp>
      <p:sp>
        <p:nvSpPr>
          <p:cNvPr id="3" name="Text Placeholder 2">
            <a:extLst>
              <a:ext uri="{FF2B5EF4-FFF2-40B4-BE49-F238E27FC236}">
                <a16:creationId xmlns:a16="http://schemas.microsoft.com/office/drawing/2014/main" id="{4981DA63-F1E4-4964-AE46-5193F7790999}"/>
              </a:ext>
            </a:extLst>
          </p:cNvPr>
          <p:cNvSpPr>
            <a:spLocks noGrp="1"/>
          </p:cNvSpPr>
          <p:nvPr>
            <p:ph type="body" sz="quarter" idx="12"/>
          </p:nvPr>
        </p:nvSpPr>
        <p:spPr/>
        <p:txBody>
          <a:bodyPr/>
          <a:lstStyle/>
          <a:p>
            <a:r>
              <a:rPr lang="en-US" dirty="0"/>
              <a:t>2:19</a:t>
            </a:r>
          </a:p>
        </p:txBody>
      </p:sp>
      <p:sp>
        <p:nvSpPr>
          <p:cNvPr id="4" name="Title 3">
            <a:extLst>
              <a:ext uri="{FF2B5EF4-FFF2-40B4-BE49-F238E27FC236}">
                <a16:creationId xmlns:a16="http://schemas.microsoft.com/office/drawing/2014/main" id="{AB342A8E-F283-4F49-812B-EF640154A6ED}"/>
              </a:ext>
            </a:extLst>
          </p:cNvPr>
          <p:cNvSpPr>
            <a:spLocks noGrp="1"/>
          </p:cNvSpPr>
          <p:nvPr>
            <p:ph type="title"/>
          </p:nvPr>
        </p:nvSpPr>
        <p:spPr/>
        <p:txBody>
          <a:bodyPr/>
          <a:lstStyle/>
          <a:p>
            <a:r>
              <a:rPr lang="en-US" dirty="0"/>
              <a:t>Being supplied and held together by the joints and ligaments</a:t>
            </a:r>
          </a:p>
        </p:txBody>
      </p:sp>
    </p:spTree>
    <p:extLst>
      <p:ext uri="{BB962C8B-B14F-4D97-AF65-F5344CB8AC3E}">
        <p14:creationId xmlns:p14="http://schemas.microsoft.com/office/powerpoint/2010/main" val="27917441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vase&#10;&#10;Description automatically generated with medium confidence">
            <a:extLst>
              <a:ext uri="{FF2B5EF4-FFF2-40B4-BE49-F238E27FC236}">
                <a16:creationId xmlns:a16="http://schemas.microsoft.com/office/drawing/2014/main" id="{9FA770FD-8583-9341-73BA-6F5575F1F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188" y="0"/>
            <a:ext cx="10707624" cy="10287000"/>
          </a:xfrm>
          <a:prstGeom prst="rect">
            <a:avLst/>
          </a:prstGeom>
        </p:spPr>
      </p:pic>
      <p:sp>
        <p:nvSpPr>
          <p:cNvPr id="2" name="Text Placeholder 1">
            <a:extLst>
              <a:ext uri="{FF2B5EF4-FFF2-40B4-BE49-F238E27FC236}">
                <a16:creationId xmlns:a16="http://schemas.microsoft.com/office/drawing/2014/main" id="{402749E9-B233-4198-99C4-0411B60BC4E4}"/>
              </a:ext>
            </a:extLst>
          </p:cNvPr>
          <p:cNvSpPr>
            <a:spLocks noGrp="1"/>
          </p:cNvSpPr>
          <p:nvPr>
            <p:ph type="body" sz="quarter" idx="10"/>
          </p:nvPr>
        </p:nvSpPr>
        <p:spPr/>
        <p:txBody>
          <a:bodyPr/>
          <a:lstStyle/>
          <a:p>
            <a:r>
              <a:rPr lang="en-US" dirty="0"/>
              <a:t>Pilgrim’s ampulla depicting the crucifixion, circa AD 600</a:t>
            </a:r>
          </a:p>
        </p:txBody>
      </p:sp>
      <p:sp>
        <p:nvSpPr>
          <p:cNvPr id="3" name="Text Placeholder 2">
            <a:extLst>
              <a:ext uri="{FF2B5EF4-FFF2-40B4-BE49-F238E27FC236}">
                <a16:creationId xmlns:a16="http://schemas.microsoft.com/office/drawing/2014/main" id="{B4A4856D-6B6A-47DE-B6C1-0FEAB8690C55}"/>
              </a:ext>
            </a:extLst>
          </p:cNvPr>
          <p:cNvSpPr>
            <a:spLocks noGrp="1"/>
          </p:cNvSpPr>
          <p:nvPr>
            <p:ph type="body" sz="quarter" idx="12"/>
          </p:nvPr>
        </p:nvSpPr>
        <p:spPr/>
        <p:txBody>
          <a:bodyPr/>
          <a:lstStyle/>
          <a:p>
            <a:r>
              <a:rPr lang="en-US" dirty="0"/>
              <a:t>2:20</a:t>
            </a:r>
          </a:p>
        </p:txBody>
      </p:sp>
      <p:sp>
        <p:nvSpPr>
          <p:cNvPr id="4" name="Title 3">
            <a:extLst>
              <a:ext uri="{FF2B5EF4-FFF2-40B4-BE49-F238E27FC236}">
                <a16:creationId xmlns:a16="http://schemas.microsoft.com/office/drawing/2014/main" id="{CBEF4FAB-A39C-425E-9F17-D6259B4B0ACF}"/>
              </a:ext>
            </a:extLst>
          </p:cNvPr>
          <p:cNvSpPr>
            <a:spLocks noGrp="1"/>
          </p:cNvSpPr>
          <p:nvPr>
            <p:ph type="title"/>
          </p:nvPr>
        </p:nvSpPr>
        <p:spPr/>
        <p:txBody>
          <a:bodyPr/>
          <a:lstStyle/>
          <a:p>
            <a:r>
              <a:rPr lang="en-US" dirty="0"/>
              <a:t>If you died with Christ to the elementary principles of the world</a:t>
            </a:r>
          </a:p>
        </p:txBody>
      </p:sp>
    </p:spTree>
    <p:extLst>
      <p:ext uri="{BB962C8B-B14F-4D97-AF65-F5344CB8AC3E}">
        <p14:creationId xmlns:p14="http://schemas.microsoft.com/office/powerpoint/2010/main" val="37213643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inting, art, mythology, drawing&#10;&#10;Description automatically generated">
            <a:extLst>
              <a:ext uri="{FF2B5EF4-FFF2-40B4-BE49-F238E27FC236}">
                <a16:creationId xmlns:a16="http://schemas.microsoft.com/office/drawing/2014/main" id="{9878938A-709F-AE43-F346-04B89EA58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748" y="553998"/>
            <a:ext cx="13524505" cy="9225510"/>
          </a:xfrm>
          <a:prstGeom prst="rect">
            <a:avLst/>
          </a:prstGeom>
        </p:spPr>
      </p:pic>
      <p:sp>
        <p:nvSpPr>
          <p:cNvPr id="2" name="Text Placeholder 1">
            <a:extLst>
              <a:ext uri="{FF2B5EF4-FFF2-40B4-BE49-F238E27FC236}">
                <a16:creationId xmlns:a16="http://schemas.microsoft.com/office/drawing/2014/main" id="{402749E9-B233-4198-99C4-0411B60BC4E4}"/>
              </a:ext>
            </a:extLst>
          </p:cNvPr>
          <p:cNvSpPr>
            <a:spLocks noGrp="1"/>
          </p:cNvSpPr>
          <p:nvPr>
            <p:ph type="body" sz="quarter" idx="10"/>
          </p:nvPr>
        </p:nvSpPr>
        <p:spPr/>
        <p:txBody>
          <a:bodyPr/>
          <a:lstStyle/>
          <a:p>
            <a:r>
              <a:rPr lang="en-US" i="1" dirty="0"/>
              <a:t>The Raising of the Cross</a:t>
            </a:r>
            <a:r>
              <a:rPr lang="en-US" dirty="0"/>
              <a:t>, by James Tissot, circa 1890</a:t>
            </a:r>
          </a:p>
        </p:txBody>
      </p:sp>
      <p:sp>
        <p:nvSpPr>
          <p:cNvPr id="3" name="Text Placeholder 2">
            <a:extLst>
              <a:ext uri="{FF2B5EF4-FFF2-40B4-BE49-F238E27FC236}">
                <a16:creationId xmlns:a16="http://schemas.microsoft.com/office/drawing/2014/main" id="{B4A4856D-6B6A-47DE-B6C1-0FEAB8690C55}"/>
              </a:ext>
            </a:extLst>
          </p:cNvPr>
          <p:cNvSpPr>
            <a:spLocks noGrp="1"/>
          </p:cNvSpPr>
          <p:nvPr>
            <p:ph type="body" sz="quarter" idx="12"/>
          </p:nvPr>
        </p:nvSpPr>
        <p:spPr/>
        <p:txBody>
          <a:bodyPr/>
          <a:lstStyle/>
          <a:p>
            <a:r>
              <a:rPr lang="en-US" dirty="0"/>
              <a:t>2:20</a:t>
            </a:r>
          </a:p>
        </p:txBody>
      </p:sp>
      <p:sp>
        <p:nvSpPr>
          <p:cNvPr id="4" name="Title 3">
            <a:extLst>
              <a:ext uri="{FF2B5EF4-FFF2-40B4-BE49-F238E27FC236}">
                <a16:creationId xmlns:a16="http://schemas.microsoft.com/office/drawing/2014/main" id="{CBEF4FAB-A39C-425E-9F17-D6259B4B0ACF}"/>
              </a:ext>
            </a:extLst>
          </p:cNvPr>
          <p:cNvSpPr>
            <a:spLocks noGrp="1"/>
          </p:cNvSpPr>
          <p:nvPr>
            <p:ph type="title"/>
          </p:nvPr>
        </p:nvSpPr>
        <p:spPr/>
        <p:txBody>
          <a:bodyPr/>
          <a:lstStyle/>
          <a:p>
            <a:r>
              <a:rPr lang="en-US" dirty="0"/>
              <a:t>If you died with Christ to the elementary principles of the world</a:t>
            </a:r>
          </a:p>
        </p:txBody>
      </p:sp>
    </p:spTree>
    <p:extLst>
      <p:ext uri="{BB962C8B-B14F-4D97-AF65-F5344CB8AC3E}">
        <p14:creationId xmlns:p14="http://schemas.microsoft.com/office/powerpoint/2010/main" val="21274725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counter&#10;&#10;Description automatically generated">
            <a:extLst>
              <a:ext uri="{FF2B5EF4-FFF2-40B4-BE49-F238E27FC236}">
                <a16:creationId xmlns:a16="http://schemas.microsoft.com/office/drawing/2014/main" id="{579B512A-A4CF-42D3-8F33-CB1F4B0E7F87}"/>
              </a:ext>
            </a:extLst>
          </p:cNvPr>
          <p:cNvPicPr>
            <a:picLocks noChangeAspect="1"/>
          </p:cNvPicPr>
          <p:nvPr/>
        </p:nvPicPr>
        <p:blipFill rotWithShape="1">
          <a:blip r:embed="rId3">
            <a:extLst>
              <a:ext uri="{28A0092B-C50C-407E-A947-70E740481C1C}">
                <a14:useLocalDpi xmlns:a14="http://schemas.microsoft.com/office/drawing/2010/main" val="0"/>
              </a:ext>
            </a:extLst>
          </a:blip>
          <a:srcRect t="3713"/>
          <a:stretch/>
        </p:blipFill>
        <p:spPr>
          <a:xfrm>
            <a:off x="6837086" y="0"/>
            <a:ext cx="4613829" cy="9905037"/>
          </a:xfrm>
          <a:prstGeom prst="rect">
            <a:avLst/>
          </a:prstGeom>
        </p:spPr>
      </p:pic>
      <p:sp>
        <p:nvSpPr>
          <p:cNvPr id="2" name="Text Placeholder 1">
            <a:extLst>
              <a:ext uri="{FF2B5EF4-FFF2-40B4-BE49-F238E27FC236}">
                <a16:creationId xmlns:a16="http://schemas.microsoft.com/office/drawing/2014/main" id="{402749E9-B233-4198-99C4-0411B60BC4E4}"/>
              </a:ext>
            </a:extLst>
          </p:cNvPr>
          <p:cNvSpPr>
            <a:spLocks noGrp="1"/>
          </p:cNvSpPr>
          <p:nvPr>
            <p:ph type="body" sz="quarter" idx="10"/>
          </p:nvPr>
        </p:nvSpPr>
        <p:spPr/>
        <p:txBody>
          <a:bodyPr/>
          <a:lstStyle/>
          <a:p>
            <a:r>
              <a:rPr lang="en-US" dirty="0"/>
              <a:t>Reliquary cross with a piece of the “True Cross,” from </a:t>
            </a:r>
            <a:r>
              <a:rPr lang="en-US" dirty="0" err="1"/>
              <a:t>Limousin</a:t>
            </a:r>
            <a:r>
              <a:rPr lang="en-US" dirty="0"/>
              <a:t>, AD 1250–1275</a:t>
            </a:r>
          </a:p>
        </p:txBody>
      </p:sp>
      <p:sp>
        <p:nvSpPr>
          <p:cNvPr id="3" name="Text Placeholder 2">
            <a:extLst>
              <a:ext uri="{FF2B5EF4-FFF2-40B4-BE49-F238E27FC236}">
                <a16:creationId xmlns:a16="http://schemas.microsoft.com/office/drawing/2014/main" id="{B4A4856D-6B6A-47DE-B6C1-0FEAB8690C55}"/>
              </a:ext>
            </a:extLst>
          </p:cNvPr>
          <p:cNvSpPr>
            <a:spLocks noGrp="1"/>
          </p:cNvSpPr>
          <p:nvPr>
            <p:ph type="body" sz="quarter" idx="12"/>
          </p:nvPr>
        </p:nvSpPr>
        <p:spPr/>
        <p:txBody>
          <a:bodyPr/>
          <a:lstStyle/>
          <a:p>
            <a:r>
              <a:rPr lang="en-US" dirty="0"/>
              <a:t>2:20</a:t>
            </a:r>
          </a:p>
        </p:txBody>
      </p:sp>
      <p:sp>
        <p:nvSpPr>
          <p:cNvPr id="4" name="Title 3">
            <a:extLst>
              <a:ext uri="{FF2B5EF4-FFF2-40B4-BE49-F238E27FC236}">
                <a16:creationId xmlns:a16="http://schemas.microsoft.com/office/drawing/2014/main" id="{CBEF4FAB-A39C-425E-9F17-D6259B4B0ACF}"/>
              </a:ext>
            </a:extLst>
          </p:cNvPr>
          <p:cNvSpPr>
            <a:spLocks noGrp="1"/>
          </p:cNvSpPr>
          <p:nvPr>
            <p:ph type="title"/>
          </p:nvPr>
        </p:nvSpPr>
        <p:spPr/>
        <p:txBody>
          <a:bodyPr/>
          <a:lstStyle/>
          <a:p>
            <a:r>
              <a:rPr lang="en-US" dirty="0"/>
              <a:t>If you died with Christ to the elementary principles of the world</a:t>
            </a:r>
          </a:p>
        </p:txBody>
      </p:sp>
    </p:spTree>
    <p:extLst>
      <p:ext uri="{BB962C8B-B14F-4D97-AF65-F5344CB8AC3E}">
        <p14:creationId xmlns:p14="http://schemas.microsoft.com/office/powerpoint/2010/main" val="3432847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1E1A45-D2EF-F42C-41FD-C6BDC040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Men washing their hands near the Western Wall in Jerusalem</a:t>
            </a:r>
          </a:p>
        </p:txBody>
      </p:sp>
      <p:sp>
        <p:nvSpPr>
          <p:cNvPr id="4" name="Text Placeholder 3"/>
          <p:cNvSpPr>
            <a:spLocks noGrp="1"/>
          </p:cNvSpPr>
          <p:nvPr>
            <p:ph type="body" sz="quarter" idx="12"/>
          </p:nvPr>
        </p:nvSpPr>
        <p:spPr/>
        <p:txBody>
          <a:bodyPr/>
          <a:lstStyle/>
          <a:p>
            <a:r>
              <a:rPr lang="en-US"/>
              <a:t>2:20-21</a:t>
            </a:r>
            <a:endParaRPr lang="en-US" dirty="0"/>
          </a:p>
        </p:txBody>
      </p:sp>
      <p:sp>
        <p:nvSpPr>
          <p:cNvPr id="2" name="Title 1"/>
          <p:cNvSpPr>
            <a:spLocks noGrp="1"/>
          </p:cNvSpPr>
          <p:nvPr>
            <p:ph type="title"/>
          </p:nvPr>
        </p:nvSpPr>
        <p:spPr/>
        <p:txBody>
          <a:bodyPr/>
          <a:lstStyle/>
          <a:p>
            <a:r>
              <a:rPr lang="en-US" dirty="0"/>
              <a:t>Why . . . do you submit to regulations—“Do not handle, do not taste, do not touch”</a:t>
            </a:r>
          </a:p>
        </p:txBody>
      </p:sp>
    </p:spTree>
    <p:extLst>
      <p:ext uri="{BB962C8B-B14F-4D97-AF65-F5344CB8AC3E}">
        <p14:creationId xmlns:p14="http://schemas.microsoft.com/office/powerpoint/2010/main" val="2676694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706BA6-53D1-52BF-F2FB-96E4968A9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Laodicea south water distribution center with heavily mineralized pipes</a:t>
            </a:r>
          </a:p>
        </p:txBody>
      </p:sp>
      <p:sp>
        <p:nvSpPr>
          <p:cNvPr id="5" name="Text Placeholder 4"/>
          <p:cNvSpPr>
            <a:spLocks noGrp="1"/>
          </p:cNvSpPr>
          <p:nvPr>
            <p:ph type="body" sz="quarter" idx="12"/>
          </p:nvPr>
        </p:nvSpPr>
        <p:spPr/>
        <p:txBody>
          <a:bodyPr/>
          <a:lstStyle/>
          <a:p>
            <a:r>
              <a:rPr lang="en-US" dirty="0"/>
              <a:t>2:1</a:t>
            </a:r>
          </a:p>
        </p:txBody>
      </p:sp>
      <p:sp>
        <p:nvSpPr>
          <p:cNvPr id="3" name="Title 2"/>
          <p:cNvSpPr>
            <a:spLocks noGrp="1"/>
          </p:cNvSpPr>
          <p:nvPr>
            <p:ph type="title"/>
          </p:nvPr>
        </p:nvSpPr>
        <p:spPr/>
        <p:txBody>
          <a:bodyPr/>
          <a:lstStyle/>
          <a:p>
            <a:r>
              <a:rPr lang="en-US"/>
              <a:t>I want you to know how great a struggle I have for you, and for those at Laodicea</a:t>
            </a:r>
            <a:endParaRPr lang="en-US" dirty="0"/>
          </a:p>
        </p:txBody>
      </p:sp>
    </p:spTree>
    <p:extLst>
      <p:ext uri="{BB962C8B-B14F-4D97-AF65-F5344CB8AC3E}">
        <p14:creationId xmlns:p14="http://schemas.microsoft.com/office/powerpoint/2010/main" val="13037564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ign&#10;&#10;Description automatically generated">
            <a:extLst>
              <a:ext uri="{FF2B5EF4-FFF2-40B4-BE49-F238E27FC236}">
                <a16:creationId xmlns:a16="http://schemas.microsoft.com/office/drawing/2014/main" id="{173547C9-39C2-423C-8C68-E4F898828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888" y="0"/>
            <a:ext cx="8650224" cy="10287000"/>
          </a:xfrm>
          <a:prstGeom prst="rect">
            <a:avLst/>
          </a:prstGeom>
        </p:spPr>
      </p:pic>
      <p:sp>
        <p:nvSpPr>
          <p:cNvPr id="3" name="Text Placeholder 2"/>
          <p:cNvSpPr>
            <a:spLocks noGrp="1"/>
          </p:cNvSpPr>
          <p:nvPr>
            <p:ph type="body" sz="quarter" idx="10"/>
          </p:nvPr>
        </p:nvSpPr>
        <p:spPr/>
        <p:txBody>
          <a:bodyPr/>
          <a:lstStyle/>
          <a:p>
            <a:r>
              <a:rPr lang="en-US" dirty="0"/>
              <a:t>Kosher certificate in Jerusalem</a:t>
            </a:r>
          </a:p>
        </p:txBody>
      </p:sp>
      <p:sp>
        <p:nvSpPr>
          <p:cNvPr id="4" name="Text Placeholder 3"/>
          <p:cNvSpPr>
            <a:spLocks noGrp="1"/>
          </p:cNvSpPr>
          <p:nvPr>
            <p:ph type="body" sz="quarter" idx="12"/>
          </p:nvPr>
        </p:nvSpPr>
        <p:spPr/>
        <p:txBody>
          <a:bodyPr/>
          <a:lstStyle/>
          <a:p>
            <a:r>
              <a:rPr lang="en-US"/>
              <a:t>2:20-21</a:t>
            </a:r>
            <a:endParaRPr lang="en-US" dirty="0"/>
          </a:p>
        </p:txBody>
      </p:sp>
      <p:sp>
        <p:nvSpPr>
          <p:cNvPr id="2" name="Title 1"/>
          <p:cNvSpPr>
            <a:spLocks noGrp="1"/>
          </p:cNvSpPr>
          <p:nvPr>
            <p:ph type="title"/>
          </p:nvPr>
        </p:nvSpPr>
        <p:spPr/>
        <p:txBody>
          <a:bodyPr/>
          <a:lstStyle/>
          <a:p>
            <a:r>
              <a:rPr lang="en-US"/>
              <a:t>Why . . . do you submit to regulations—“Do not handle, do not taste, do not touch”</a:t>
            </a:r>
            <a:endParaRPr lang="en-US" dirty="0"/>
          </a:p>
        </p:txBody>
      </p:sp>
    </p:spTree>
    <p:extLst>
      <p:ext uri="{BB962C8B-B14F-4D97-AF65-F5344CB8AC3E}">
        <p14:creationId xmlns:p14="http://schemas.microsoft.com/office/powerpoint/2010/main" val="10439578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E05861-E498-F1E0-8768-DA59F0EDC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3076BF6-9BC5-48CD-AE42-77DCC54A5315}"/>
              </a:ext>
            </a:extLst>
          </p:cNvPr>
          <p:cNvSpPr>
            <a:spLocks noGrp="1"/>
          </p:cNvSpPr>
          <p:nvPr>
            <p:ph type="body" sz="quarter" idx="10"/>
          </p:nvPr>
        </p:nvSpPr>
        <p:spPr/>
        <p:txBody>
          <a:bodyPr/>
          <a:lstStyle/>
          <a:p>
            <a:r>
              <a:rPr lang="en-US" dirty="0"/>
              <a:t>Challah bread vendor at Mahane Yehuda outdoor market in Jerusalem</a:t>
            </a:r>
          </a:p>
        </p:txBody>
      </p:sp>
      <p:sp>
        <p:nvSpPr>
          <p:cNvPr id="3" name="Text Placeholder 2">
            <a:extLst>
              <a:ext uri="{FF2B5EF4-FFF2-40B4-BE49-F238E27FC236}">
                <a16:creationId xmlns:a16="http://schemas.microsoft.com/office/drawing/2014/main" id="{CD636958-92B5-4EB9-A3F1-6B2E7C4375A9}"/>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06EE92CB-21B2-4EEB-8F30-C09151898735}"/>
              </a:ext>
            </a:extLst>
          </p:cNvPr>
          <p:cNvSpPr>
            <a:spLocks noGrp="1"/>
          </p:cNvSpPr>
          <p:nvPr>
            <p:ph type="title"/>
          </p:nvPr>
        </p:nvSpPr>
        <p:spPr/>
        <p:txBody>
          <a:bodyPr/>
          <a:lstStyle/>
          <a:p>
            <a:r>
              <a:rPr lang="en-US" dirty="0"/>
              <a:t>Which are all things destined to perish with use</a:t>
            </a:r>
          </a:p>
        </p:txBody>
      </p:sp>
    </p:spTree>
    <p:extLst>
      <p:ext uri="{BB962C8B-B14F-4D97-AF65-F5344CB8AC3E}">
        <p14:creationId xmlns:p14="http://schemas.microsoft.com/office/powerpoint/2010/main" val="11808069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2" y="794846"/>
            <a:ext cx="13716597" cy="869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a:extLst>
              <a:ext uri="{FF2B5EF4-FFF2-40B4-BE49-F238E27FC236}">
                <a16:creationId xmlns:a16="http://schemas.microsoft.com/office/drawing/2014/main" id="{D205DA11-7D7B-4438-8A7F-4C0F58CFC661}"/>
              </a:ext>
            </a:extLst>
          </p:cNvPr>
          <p:cNvSpPr>
            <a:spLocks noGrp="1"/>
          </p:cNvSpPr>
          <p:nvPr>
            <p:ph type="body" sz="quarter" idx="10"/>
          </p:nvPr>
        </p:nvSpPr>
        <p:spPr/>
        <p:txBody>
          <a:bodyPr/>
          <a:lstStyle/>
          <a:p>
            <a:r>
              <a:rPr lang="en-US" dirty="0"/>
              <a:t>Fragments from Qumran Cave 4 describing halakhic debates, 4Q396(</a:t>
            </a:r>
            <a:r>
              <a:rPr lang="en-US" dirty="0" err="1"/>
              <a:t>MMTc</a:t>
            </a:r>
            <a:r>
              <a:rPr lang="en-US" dirty="0"/>
              <a:t>), ca. 1st century BC</a:t>
            </a:r>
          </a:p>
        </p:txBody>
      </p:sp>
      <p:sp>
        <p:nvSpPr>
          <p:cNvPr id="9" name="Text Placeholder 8">
            <a:extLst>
              <a:ext uri="{FF2B5EF4-FFF2-40B4-BE49-F238E27FC236}">
                <a16:creationId xmlns:a16="http://schemas.microsoft.com/office/drawing/2014/main" id="{5E9E8E65-E44E-42DE-B704-C2ED61A8F47A}"/>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1B741108-3183-4A29-B0E7-785FA0247470}"/>
              </a:ext>
            </a:extLst>
          </p:cNvPr>
          <p:cNvSpPr>
            <a:spLocks noGrp="1"/>
          </p:cNvSpPr>
          <p:nvPr>
            <p:ph type="title"/>
          </p:nvPr>
        </p:nvSpPr>
        <p:spPr/>
        <p:txBody>
          <a:bodyPr/>
          <a:lstStyle/>
          <a:p>
            <a:r>
              <a:rPr lang="en-US" dirty="0"/>
              <a:t>In accordance with the commandments and teachings of men</a:t>
            </a:r>
          </a:p>
        </p:txBody>
      </p:sp>
    </p:spTree>
    <p:extLst>
      <p:ext uri="{BB962C8B-B14F-4D97-AF65-F5344CB8AC3E}">
        <p14:creationId xmlns:p14="http://schemas.microsoft.com/office/powerpoint/2010/main" val="10516783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3A938F-F767-5486-917F-3C4DE809836B}"/>
              </a:ext>
            </a:extLst>
          </p:cNvPr>
          <p:cNvPicPr>
            <a:picLocks noChangeAspect="1"/>
          </p:cNvPicPr>
          <p:nvPr/>
        </p:nvPicPr>
        <p:blipFill rotWithShape="1">
          <a:blip r:embed="rId3">
            <a:extLst>
              <a:ext uri="{28A0092B-C50C-407E-A947-70E740481C1C}">
                <a14:useLocalDpi xmlns:a14="http://schemas.microsoft.com/office/drawing/2010/main" val="0"/>
              </a:ext>
            </a:extLst>
          </a:blip>
          <a:srcRect t="7705"/>
          <a:stretch/>
        </p:blipFill>
        <p:spPr>
          <a:xfrm>
            <a:off x="0" y="304800"/>
            <a:ext cx="18288000" cy="9494520"/>
          </a:xfrm>
          <a:prstGeom prst="rect">
            <a:avLst/>
          </a:prstGeom>
        </p:spPr>
      </p:pic>
      <p:sp>
        <p:nvSpPr>
          <p:cNvPr id="2" name="Text Placeholder 1">
            <a:extLst>
              <a:ext uri="{FF2B5EF4-FFF2-40B4-BE49-F238E27FC236}">
                <a16:creationId xmlns:a16="http://schemas.microsoft.com/office/drawing/2014/main" id="{EE582ED1-D962-47E5-AAA5-90706004FA23}"/>
              </a:ext>
            </a:extLst>
          </p:cNvPr>
          <p:cNvSpPr>
            <a:spLocks noGrp="1"/>
          </p:cNvSpPr>
          <p:nvPr>
            <p:ph type="body" sz="quarter" idx="10"/>
          </p:nvPr>
        </p:nvSpPr>
        <p:spPr/>
        <p:txBody>
          <a:bodyPr/>
          <a:lstStyle/>
          <a:p>
            <a:r>
              <a:rPr lang="en-US" dirty="0"/>
              <a:t>Library near Western Wall with sacred books</a:t>
            </a:r>
          </a:p>
        </p:txBody>
      </p:sp>
      <p:sp>
        <p:nvSpPr>
          <p:cNvPr id="3" name="Text Placeholder 2">
            <a:extLst>
              <a:ext uri="{FF2B5EF4-FFF2-40B4-BE49-F238E27FC236}">
                <a16:creationId xmlns:a16="http://schemas.microsoft.com/office/drawing/2014/main" id="{D205DA11-7D7B-4438-8A7F-4C0F58CFC661}"/>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1B741108-3183-4A29-B0E7-785FA0247470}"/>
              </a:ext>
            </a:extLst>
          </p:cNvPr>
          <p:cNvSpPr>
            <a:spLocks noGrp="1"/>
          </p:cNvSpPr>
          <p:nvPr>
            <p:ph type="title"/>
          </p:nvPr>
        </p:nvSpPr>
        <p:spPr/>
        <p:txBody>
          <a:bodyPr/>
          <a:lstStyle/>
          <a:p>
            <a:r>
              <a:rPr lang="en-US" dirty="0"/>
              <a:t>In accordance with the commandments and teachings of men</a:t>
            </a:r>
          </a:p>
        </p:txBody>
      </p:sp>
    </p:spTree>
    <p:extLst>
      <p:ext uri="{BB962C8B-B14F-4D97-AF65-F5344CB8AC3E}">
        <p14:creationId xmlns:p14="http://schemas.microsoft.com/office/powerpoint/2010/main" val="32721294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low confidence">
            <a:extLst>
              <a:ext uri="{FF2B5EF4-FFF2-40B4-BE49-F238E27FC236}">
                <a16:creationId xmlns:a16="http://schemas.microsoft.com/office/drawing/2014/main" id="{C120E05A-461B-891E-F693-AAC40918F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476" y="0"/>
            <a:ext cx="10671048" cy="10287000"/>
          </a:xfrm>
          <a:prstGeom prst="rect">
            <a:avLst/>
          </a:prstGeom>
        </p:spPr>
      </p:pic>
      <p:sp>
        <p:nvSpPr>
          <p:cNvPr id="2" name="Text Placeholder 1">
            <a:extLst>
              <a:ext uri="{FF2B5EF4-FFF2-40B4-BE49-F238E27FC236}">
                <a16:creationId xmlns:a16="http://schemas.microsoft.com/office/drawing/2014/main" id="{80B477CB-1C44-458B-B564-9265F88C85F0}"/>
              </a:ext>
            </a:extLst>
          </p:cNvPr>
          <p:cNvSpPr>
            <a:spLocks noGrp="1"/>
          </p:cNvSpPr>
          <p:nvPr>
            <p:ph type="body" sz="quarter" idx="10"/>
          </p:nvPr>
        </p:nvSpPr>
        <p:spPr/>
        <p:txBody>
          <a:bodyPr/>
          <a:lstStyle/>
          <a:p>
            <a:r>
              <a:rPr lang="en-US" dirty="0"/>
              <a:t>Statue of Mithras slaying the bull, 1st century AD</a:t>
            </a:r>
          </a:p>
        </p:txBody>
      </p:sp>
      <p:sp>
        <p:nvSpPr>
          <p:cNvPr id="3" name="Text Placeholder 2">
            <a:extLst>
              <a:ext uri="{FF2B5EF4-FFF2-40B4-BE49-F238E27FC236}">
                <a16:creationId xmlns:a16="http://schemas.microsoft.com/office/drawing/2014/main" id="{9F415263-A69F-4280-BFC0-0C2D00EA1ABD}"/>
              </a:ext>
            </a:extLst>
          </p:cNvPr>
          <p:cNvSpPr>
            <a:spLocks noGrp="1"/>
          </p:cNvSpPr>
          <p:nvPr>
            <p:ph type="body" sz="quarter" idx="12"/>
          </p:nvPr>
        </p:nvSpPr>
        <p:spPr/>
        <p:txBody>
          <a:bodyPr/>
          <a:lstStyle/>
          <a:p>
            <a:r>
              <a:rPr lang="en-US" dirty="0"/>
              <a:t>2:23</a:t>
            </a:r>
          </a:p>
        </p:txBody>
      </p:sp>
      <p:sp>
        <p:nvSpPr>
          <p:cNvPr id="4" name="Title 3">
            <a:extLst>
              <a:ext uri="{FF2B5EF4-FFF2-40B4-BE49-F238E27FC236}">
                <a16:creationId xmlns:a16="http://schemas.microsoft.com/office/drawing/2014/main" id="{ACACF7D0-413B-4DFB-BB9C-43042DB5EC08}"/>
              </a:ext>
            </a:extLst>
          </p:cNvPr>
          <p:cNvSpPr>
            <a:spLocks noGrp="1"/>
          </p:cNvSpPr>
          <p:nvPr>
            <p:ph type="title"/>
          </p:nvPr>
        </p:nvSpPr>
        <p:spPr/>
        <p:txBody>
          <a:bodyPr/>
          <a:lstStyle/>
          <a:p>
            <a:r>
              <a:rPr lang="en-US" dirty="0"/>
              <a:t>Which things indeed have an appearance of wisdom in self-made religion</a:t>
            </a:r>
          </a:p>
        </p:txBody>
      </p:sp>
    </p:spTree>
    <p:extLst>
      <p:ext uri="{BB962C8B-B14F-4D97-AF65-F5344CB8AC3E}">
        <p14:creationId xmlns:p14="http://schemas.microsoft.com/office/powerpoint/2010/main" val="8279791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CEC7E-F433-D287-9180-7C9EDA79E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80B477CB-1C44-458B-B564-9265F88C85F0}"/>
              </a:ext>
            </a:extLst>
          </p:cNvPr>
          <p:cNvSpPr>
            <a:spLocks noGrp="1"/>
          </p:cNvSpPr>
          <p:nvPr>
            <p:ph type="body" sz="quarter" idx="10"/>
          </p:nvPr>
        </p:nvSpPr>
        <p:spPr/>
        <p:txBody>
          <a:bodyPr/>
          <a:lstStyle/>
          <a:p>
            <a:r>
              <a:rPr lang="en-US" dirty="0"/>
              <a:t>St George’s Monastery in Wadi Qilt, east of Jerusalem</a:t>
            </a:r>
          </a:p>
        </p:txBody>
      </p:sp>
      <p:sp>
        <p:nvSpPr>
          <p:cNvPr id="3" name="Text Placeholder 2">
            <a:extLst>
              <a:ext uri="{FF2B5EF4-FFF2-40B4-BE49-F238E27FC236}">
                <a16:creationId xmlns:a16="http://schemas.microsoft.com/office/drawing/2014/main" id="{9F415263-A69F-4280-BFC0-0C2D00EA1ABD}"/>
              </a:ext>
            </a:extLst>
          </p:cNvPr>
          <p:cNvSpPr>
            <a:spLocks noGrp="1"/>
          </p:cNvSpPr>
          <p:nvPr>
            <p:ph type="body" sz="quarter" idx="12"/>
          </p:nvPr>
        </p:nvSpPr>
        <p:spPr/>
        <p:txBody>
          <a:bodyPr/>
          <a:lstStyle/>
          <a:p>
            <a:r>
              <a:rPr lang="en-US" dirty="0"/>
              <a:t>2:23</a:t>
            </a:r>
          </a:p>
        </p:txBody>
      </p:sp>
      <p:sp>
        <p:nvSpPr>
          <p:cNvPr id="4" name="Title 3">
            <a:extLst>
              <a:ext uri="{FF2B5EF4-FFF2-40B4-BE49-F238E27FC236}">
                <a16:creationId xmlns:a16="http://schemas.microsoft.com/office/drawing/2014/main" id="{ACACF7D0-413B-4DFB-BB9C-43042DB5EC08}"/>
              </a:ext>
            </a:extLst>
          </p:cNvPr>
          <p:cNvSpPr>
            <a:spLocks noGrp="1"/>
          </p:cNvSpPr>
          <p:nvPr>
            <p:ph type="title"/>
          </p:nvPr>
        </p:nvSpPr>
        <p:spPr/>
        <p:txBody>
          <a:bodyPr/>
          <a:lstStyle/>
          <a:p>
            <a:r>
              <a:rPr lang="en-US" dirty="0"/>
              <a:t>And in self-abasement and severe treatment of the body</a:t>
            </a:r>
          </a:p>
        </p:txBody>
      </p:sp>
    </p:spTree>
    <p:extLst>
      <p:ext uri="{BB962C8B-B14F-4D97-AF65-F5344CB8AC3E}">
        <p14:creationId xmlns:p14="http://schemas.microsoft.com/office/powerpoint/2010/main" val="25328315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17BE79-F6AA-9EEC-4F43-18902C55B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80B477CB-1C44-458B-B564-9265F88C85F0}"/>
              </a:ext>
            </a:extLst>
          </p:cNvPr>
          <p:cNvSpPr>
            <a:spLocks noGrp="1"/>
          </p:cNvSpPr>
          <p:nvPr>
            <p:ph type="body" sz="quarter" idx="10"/>
          </p:nvPr>
        </p:nvSpPr>
        <p:spPr/>
        <p:txBody>
          <a:bodyPr/>
          <a:lstStyle/>
          <a:p>
            <a:r>
              <a:rPr lang="en-US" dirty="0"/>
              <a:t>Mar Saba monastery in the Judean wilderness (from the east)</a:t>
            </a:r>
          </a:p>
        </p:txBody>
      </p:sp>
      <p:sp>
        <p:nvSpPr>
          <p:cNvPr id="3" name="Text Placeholder 2">
            <a:extLst>
              <a:ext uri="{FF2B5EF4-FFF2-40B4-BE49-F238E27FC236}">
                <a16:creationId xmlns:a16="http://schemas.microsoft.com/office/drawing/2014/main" id="{9F415263-A69F-4280-BFC0-0C2D00EA1ABD}"/>
              </a:ext>
            </a:extLst>
          </p:cNvPr>
          <p:cNvSpPr>
            <a:spLocks noGrp="1"/>
          </p:cNvSpPr>
          <p:nvPr>
            <p:ph type="body" sz="quarter" idx="12"/>
          </p:nvPr>
        </p:nvSpPr>
        <p:spPr/>
        <p:txBody>
          <a:bodyPr/>
          <a:lstStyle/>
          <a:p>
            <a:r>
              <a:rPr lang="en-US" dirty="0"/>
              <a:t>2:23</a:t>
            </a:r>
          </a:p>
        </p:txBody>
      </p:sp>
      <p:sp>
        <p:nvSpPr>
          <p:cNvPr id="4" name="Title 3">
            <a:extLst>
              <a:ext uri="{FF2B5EF4-FFF2-40B4-BE49-F238E27FC236}">
                <a16:creationId xmlns:a16="http://schemas.microsoft.com/office/drawing/2014/main" id="{ACACF7D0-413B-4DFB-BB9C-43042DB5EC08}"/>
              </a:ext>
            </a:extLst>
          </p:cNvPr>
          <p:cNvSpPr>
            <a:spLocks noGrp="1"/>
          </p:cNvSpPr>
          <p:nvPr>
            <p:ph type="title"/>
          </p:nvPr>
        </p:nvSpPr>
        <p:spPr/>
        <p:txBody>
          <a:bodyPr/>
          <a:lstStyle/>
          <a:p>
            <a:r>
              <a:rPr lang="en-US" dirty="0"/>
              <a:t>And in self-abasement and severe treatment of the body</a:t>
            </a:r>
          </a:p>
        </p:txBody>
      </p:sp>
    </p:spTree>
    <p:extLst>
      <p:ext uri="{BB962C8B-B14F-4D97-AF65-F5344CB8AC3E}">
        <p14:creationId xmlns:p14="http://schemas.microsoft.com/office/powerpoint/2010/main" val="2510709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6D40BE-256F-EADF-6F81-52269EF58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9" name="Picture 2">
            <a:extLst>
              <a:ext uri="{FF2B5EF4-FFF2-40B4-BE49-F238E27FC236}">
                <a16:creationId xmlns:a16="http://schemas.microsoft.com/office/drawing/2014/main" id="{A61B3B0F-0040-4339-8FC1-CD6369AECE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7284" y="3745523"/>
            <a:ext cx="853106" cy="1099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80B477CB-1C44-458B-B564-9265F88C85F0}"/>
              </a:ext>
            </a:extLst>
          </p:cNvPr>
          <p:cNvSpPr>
            <a:spLocks noGrp="1"/>
          </p:cNvSpPr>
          <p:nvPr>
            <p:ph type="body" sz="quarter" idx="10"/>
          </p:nvPr>
        </p:nvSpPr>
        <p:spPr/>
        <p:txBody>
          <a:bodyPr/>
          <a:lstStyle/>
          <a:p>
            <a:r>
              <a:rPr lang="en-US" dirty="0"/>
              <a:t>Depiction of a drunk man vomiting, on a Greek wine cup from Athens, circa 500 BC</a:t>
            </a:r>
          </a:p>
        </p:txBody>
      </p:sp>
      <p:sp>
        <p:nvSpPr>
          <p:cNvPr id="3" name="Text Placeholder 2">
            <a:extLst>
              <a:ext uri="{FF2B5EF4-FFF2-40B4-BE49-F238E27FC236}">
                <a16:creationId xmlns:a16="http://schemas.microsoft.com/office/drawing/2014/main" id="{9F415263-A69F-4280-BFC0-0C2D00EA1ABD}"/>
              </a:ext>
            </a:extLst>
          </p:cNvPr>
          <p:cNvSpPr>
            <a:spLocks noGrp="1"/>
          </p:cNvSpPr>
          <p:nvPr>
            <p:ph type="body" sz="quarter" idx="12"/>
          </p:nvPr>
        </p:nvSpPr>
        <p:spPr/>
        <p:txBody>
          <a:bodyPr/>
          <a:lstStyle/>
          <a:p>
            <a:r>
              <a:rPr lang="en-US" dirty="0"/>
              <a:t>2:23</a:t>
            </a:r>
          </a:p>
        </p:txBody>
      </p:sp>
      <p:sp>
        <p:nvSpPr>
          <p:cNvPr id="4" name="Title 3">
            <a:extLst>
              <a:ext uri="{FF2B5EF4-FFF2-40B4-BE49-F238E27FC236}">
                <a16:creationId xmlns:a16="http://schemas.microsoft.com/office/drawing/2014/main" id="{ACACF7D0-413B-4DFB-BB9C-43042DB5EC08}"/>
              </a:ext>
            </a:extLst>
          </p:cNvPr>
          <p:cNvSpPr>
            <a:spLocks noGrp="1"/>
          </p:cNvSpPr>
          <p:nvPr>
            <p:ph type="title"/>
          </p:nvPr>
        </p:nvSpPr>
        <p:spPr/>
        <p:txBody>
          <a:bodyPr/>
          <a:lstStyle/>
          <a:p>
            <a:r>
              <a:rPr lang="en-US" dirty="0"/>
              <a:t>But they are of no value in curbing self-indulgence</a:t>
            </a:r>
          </a:p>
        </p:txBody>
      </p:sp>
    </p:spTree>
    <p:extLst>
      <p:ext uri="{BB962C8B-B14F-4D97-AF65-F5344CB8AC3E}">
        <p14:creationId xmlns:p14="http://schemas.microsoft.com/office/powerpoint/2010/main" val="10083580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2EFF197-C2F6-BF41-8999-5814A89C7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495300"/>
            <a:ext cx="9296400" cy="9296400"/>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600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ark&#10;&#10;Description automatically generated">
            <a:extLst>
              <a:ext uri="{FF2B5EF4-FFF2-40B4-BE49-F238E27FC236}">
                <a16:creationId xmlns:a16="http://schemas.microsoft.com/office/drawing/2014/main" id="{A27E27DE-2925-4527-A8F7-B7E810BA4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026" y="0"/>
            <a:ext cx="9895974" cy="9895974"/>
          </a:xfrm>
          <a:prstGeom prst="rect">
            <a:avLst/>
          </a:prstGeom>
        </p:spPr>
      </p:pic>
      <p:pic>
        <p:nvPicPr>
          <p:cNvPr id="6" name="Picture 5" descr="A picture containing text, coin, dark&#10;&#10;Description automatically generated">
            <a:extLst>
              <a:ext uri="{FF2B5EF4-FFF2-40B4-BE49-F238E27FC236}">
                <a16:creationId xmlns:a16="http://schemas.microsoft.com/office/drawing/2014/main" id="{A1BC3019-9D52-4687-E696-37CA51BB3207}"/>
              </a:ext>
            </a:extLst>
          </p:cNvPr>
          <p:cNvPicPr>
            <a:picLocks noChangeAspect="1"/>
          </p:cNvPicPr>
          <p:nvPr/>
        </p:nvPicPr>
        <p:blipFill rotWithShape="1">
          <a:blip r:embed="rId4">
            <a:extLst>
              <a:ext uri="{28A0092B-C50C-407E-A947-70E740481C1C}">
                <a14:useLocalDpi xmlns:a14="http://schemas.microsoft.com/office/drawing/2010/main" val="0"/>
              </a:ext>
            </a:extLst>
          </a:blip>
          <a:srcRect r="11111" b="3801"/>
          <a:stretch/>
        </p:blipFill>
        <p:spPr>
          <a:xfrm>
            <a:off x="216569" y="391026"/>
            <a:ext cx="9144000" cy="9895974"/>
          </a:xfrm>
          <a:prstGeom prst="rect">
            <a:avLst/>
          </a:prstGeom>
        </p:spPr>
      </p:pic>
      <p:sp>
        <p:nvSpPr>
          <p:cNvPr id="2" name="Text Placeholder 1"/>
          <p:cNvSpPr>
            <a:spLocks noGrp="1"/>
          </p:cNvSpPr>
          <p:nvPr>
            <p:ph type="body" sz="quarter" idx="10"/>
          </p:nvPr>
        </p:nvSpPr>
        <p:spPr/>
        <p:txBody>
          <a:bodyPr/>
          <a:lstStyle/>
          <a:p>
            <a:r>
              <a:rPr lang="en-US" dirty="0"/>
              <a:t>Bronze coin of Laodicea ad </a:t>
            </a:r>
            <a:r>
              <a:rPr lang="en-US" dirty="0" err="1"/>
              <a:t>Lycum</a:t>
            </a:r>
            <a:r>
              <a:rPr lang="en-US" dirty="0"/>
              <a:t>, from the reign of Tiberius, AD 14–37</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I want you to know how great a struggle I have for you, and for those at Laodicea</a:t>
            </a:r>
          </a:p>
        </p:txBody>
      </p:sp>
    </p:spTree>
    <p:extLst>
      <p:ext uri="{BB962C8B-B14F-4D97-AF65-F5344CB8AC3E}">
        <p14:creationId xmlns:p14="http://schemas.microsoft.com/office/powerpoint/2010/main" val="3974122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106468F2-C375-824E-01C3-7A67245CF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Fresco of Paul in the Grotto of Paul at Ephesus, circa 5th century AD</a:t>
            </a:r>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And for all those who have not seen personally seen me</a:t>
            </a:r>
          </a:p>
        </p:txBody>
      </p:sp>
    </p:spTree>
    <p:extLst>
      <p:ext uri="{BB962C8B-B14F-4D97-AF65-F5344CB8AC3E}">
        <p14:creationId xmlns:p14="http://schemas.microsoft.com/office/powerpoint/2010/main" val="700147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1337FF-F59C-F2D6-862C-3F3C92409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Broken bowl repaired by rope</a:t>
            </a:r>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That their hearts may be encouraged, having been knit together in love</a:t>
            </a:r>
          </a:p>
        </p:txBody>
      </p:sp>
    </p:spTree>
    <p:extLst>
      <p:ext uri="{BB962C8B-B14F-4D97-AF65-F5344CB8AC3E}">
        <p14:creationId xmlns:p14="http://schemas.microsoft.com/office/powerpoint/2010/main" val="3828173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gloved hand holding a white flower&#10;&#10;Description automatically generated with low confidence">
            <a:extLst>
              <a:ext uri="{FF2B5EF4-FFF2-40B4-BE49-F238E27FC236}">
                <a16:creationId xmlns:a16="http://schemas.microsoft.com/office/drawing/2014/main" id="{0C3AE99C-696F-4D92-84C6-CEBE6FCFE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368" y="0"/>
            <a:ext cx="7827264" cy="10287000"/>
          </a:xfrm>
          <a:prstGeom prst="rect">
            <a:avLst/>
          </a:prstGeom>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Obsidian vessel repaired with gold, from the Assyrian trade colony at </a:t>
            </a:r>
            <a:r>
              <a:rPr lang="en-US" dirty="0" err="1"/>
              <a:t>Acemhoyuk</a:t>
            </a:r>
            <a:endParaRPr lang="en-US" dirty="0"/>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That their hearts may be encouraged, having been knit together in love</a:t>
            </a:r>
          </a:p>
        </p:txBody>
      </p:sp>
    </p:spTree>
    <p:extLst>
      <p:ext uri="{BB962C8B-B14F-4D97-AF65-F5344CB8AC3E}">
        <p14:creationId xmlns:p14="http://schemas.microsoft.com/office/powerpoint/2010/main" val="3340075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up&#10;&#10;Description automatically generated">
            <a:extLst>
              <a:ext uri="{FF2B5EF4-FFF2-40B4-BE49-F238E27FC236}">
                <a16:creationId xmlns:a16="http://schemas.microsoft.com/office/drawing/2014/main" id="{5B4017C1-1BA1-4F91-A2FA-ED1CE1465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968" y="0"/>
            <a:ext cx="14428065" cy="10287000"/>
          </a:xfrm>
          <a:prstGeom prst="rect">
            <a:avLst/>
          </a:prstGeom>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Cypro-Phoenician </a:t>
            </a:r>
            <a:r>
              <a:rPr lang="en-US" i="1" dirty="0" err="1"/>
              <a:t>mortaria</a:t>
            </a:r>
            <a:r>
              <a:rPr lang="en-US" dirty="0"/>
              <a:t> with ancient repair, from Tel </a:t>
            </a:r>
            <a:r>
              <a:rPr lang="en-US" dirty="0" err="1"/>
              <a:t>Acco</a:t>
            </a:r>
            <a:r>
              <a:rPr lang="en-US" dirty="0"/>
              <a:t>, 5th century BC</a:t>
            </a:r>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That their hearts may be encouraged, having been knit together in love</a:t>
            </a:r>
          </a:p>
        </p:txBody>
      </p:sp>
    </p:spTree>
    <p:extLst>
      <p:ext uri="{BB962C8B-B14F-4D97-AF65-F5344CB8AC3E}">
        <p14:creationId xmlns:p14="http://schemas.microsoft.com/office/powerpoint/2010/main" val="1954514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4FC78-1363-B3E2-0AB6-F7216FED1A7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318E2FC-864D-F33F-427C-3B9C40178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04BA83E4-73AA-0906-E590-B09303659C3D}"/>
              </a:ext>
            </a:extLst>
          </p:cNvPr>
          <p:cNvSpPr>
            <a:spLocks noGrp="1"/>
          </p:cNvSpPr>
          <p:nvPr>
            <p:ph type="title"/>
          </p:nvPr>
        </p:nvSpPr>
        <p:spPr>
          <a:xfrm>
            <a:off x="0" y="5415484"/>
            <a:ext cx="18288000" cy="877824"/>
          </a:xfrm>
        </p:spPr>
        <p:txBody>
          <a:bodyPr/>
          <a:lstStyle/>
          <a:p>
            <a:r>
              <a:rPr lang="en-US" dirty="0"/>
              <a:t>Colossians 2</a:t>
            </a:r>
          </a:p>
        </p:txBody>
      </p:sp>
      <p:pic>
        <p:nvPicPr>
          <p:cNvPr id="10" name="Picture 9">
            <a:extLst>
              <a:ext uri="{FF2B5EF4-FFF2-40B4-BE49-F238E27FC236}">
                <a16:creationId xmlns:a16="http://schemas.microsoft.com/office/drawing/2014/main" id="{F7E0853D-8A8E-1326-DE30-F77BC4404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07905"/>
            <a:ext cx="7269480" cy="408758"/>
          </a:xfrm>
          <a:prstGeom prst="rect">
            <a:avLst/>
          </a:prstGeom>
        </p:spPr>
      </p:pic>
      <p:sp>
        <p:nvSpPr>
          <p:cNvPr id="2" name="Title 4">
            <a:extLst>
              <a:ext uri="{FF2B5EF4-FFF2-40B4-BE49-F238E27FC236}">
                <a16:creationId xmlns:a16="http://schemas.microsoft.com/office/drawing/2014/main" id="{24EF9276-BF6B-1E82-596E-F9120D8EE9CB}"/>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Colossians 2 presentation from the Photo Companion to the Bible. To purchase the full volume, visit https://www.bibleplaces.com/colossians/</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3" name="Arrow: Right 2">
            <a:extLst>
              <a:ext uri="{FF2B5EF4-FFF2-40B4-BE49-F238E27FC236}">
                <a16:creationId xmlns:a16="http://schemas.microsoft.com/office/drawing/2014/main" id="{96C59418-058C-0976-DC21-00186391613F}"/>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818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beverage&#10;&#10;Description automatically generated">
            <a:extLst>
              <a:ext uri="{FF2B5EF4-FFF2-40B4-BE49-F238E27FC236}">
                <a16:creationId xmlns:a16="http://schemas.microsoft.com/office/drawing/2014/main" id="{DFF3625F-6509-958C-AEDC-FBC2DFA84D33}"/>
              </a:ext>
            </a:extLst>
          </p:cNvPr>
          <p:cNvPicPr>
            <a:picLocks noChangeAspect="1"/>
          </p:cNvPicPr>
          <p:nvPr/>
        </p:nvPicPr>
        <p:blipFill rotWithShape="1">
          <a:blip r:embed="rId3">
            <a:extLst>
              <a:ext uri="{28A0092B-C50C-407E-A947-70E740481C1C}">
                <a14:useLocalDpi xmlns:a14="http://schemas.microsoft.com/office/drawing/2010/main" val="0"/>
              </a:ext>
            </a:extLst>
          </a:blip>
          <a:srcRect t="7902"/>
          <a:stretch/>
        </p:blipFill>
        <p:spPr>
          <a:xfrm>
            <a:off x="2098548" y="304800"/>
            <a:ext cx="14090904" cy="9474200"/>
          </a:xfrm>
          <a:prstGeom prst="rect">
            <a:avLst/>
          </a:prstGeom>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Attic red-figure </a:t>
            </a:r>
            <a:r>
              <a:rPr lang="en-US" i="1" dirty="0"/>
              <a:t>skyphos</a:t>
            </a:r>
            <a:r>
              <a:rPr lang="en-US" dirty="0"/>
              <a:t> with ancient repairs using copper alloy clamps, 475–450 BC</a:t>
            </a:r>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That their hearts may be encouraged, having been knit together in love</a:t>
            </a:r>
          </a:p>
        </p:txBody>
      </p:sp>
    </p:spTree>
    <p:extLst>
      <p:ext uri="{BB962C8B-B14F-4D97-AF65-F5344CB8AC3E}">
        <p14:creationId xmlns:p14="http://schemas.microsoft.com/office/powerpoint/2010/main" val="14531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beverage&#10;&#10;Description automatically generated">
            <a:extLst>
              <a:ext uri="{FF2B5EF4-FFF2-40B4-BE49-F238E27FC236}">
                <a16:creationId xmlns:a16="http://schemas.microsoft.com/office/drawing/2014/main" id="{6127EE2A-7A1B-4E6B-8597-A0B71C7D13BE}"/>
              </a:ext>
            </a:extLst>
          </p:cNvPr>
          <p:cNvPicPr>
            <a:picLocks noChangeAspect="1"/>
          </p:cNvPicPr>
          <p:nvPr/>
        </p:nvPicPr>
        <p:blipFill rotWithShape="1">
          <a:blip r:embed="rId3">
            <a:extLst>
              <a:ext uri="{28A0092B-C50C-407E-A947-70E740481C1C}">
                <a14:useLocalDpi xmlns:a14="http://schemas.microsoft.com/office/drawing/2010/main" val="0"/>
              </a:ext>
            </a:extLst>
          </a:blip>
          <a:srcRect t="7902"/>
          <a:stretch/>
        </p:blipFill>
        <p:spPr>
          <a:xfrm>
            <a:off x="2098548" y="304800"/>
            <a:ext cx="14090904" cy="9474200"/>
          </a:xfrm>
          <a:prstGeom prst="rect">
            <a:avLst/>
          </a:prstGeom>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Attic red-figure </a:t>
            </a:r>
            <a:r>
              <a:rPr lang="en-US" i="1" dirty="0"/>
              <a:t>skyphos</a:t>
            </a:r>
            <a:r>
              <a:rPr lang="en-US" dirty="0"/>
              <a:t> with ancient repairs using copper alloy clamps, 475–450 BC</a:t>
            </a:r>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That their hearts may be encouraged, having been knit together in love</a:t>
            </a:r>
          </a:p>
        </p:txBody>
      </p:sp>
      <p:cxnSp>
        <p:nvCxnSpPr>
          <p:cNvPr id="6" name="Straight Arrow Connector 5"/>
          <p:cNvCxnSpPr>
            <a:cxnSpLocks/>
          </p:cNvCxnSpPr>
          <p:nvPr/>
        </p:nvCxnSpPr>
        <p:spPr>
          <a:xfrm flipH="1">
            <a:off x="10122691" y="2760133"/>
            <a:ext cx="1002509" cy="790640"/>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V="1">
            <a:off x="7450667" y="4029710"/>
            <a:ext cx="1293283" cy="543318"/>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V="1">
            <a:off x="5925642" y="6990950"/>
            <a:ext cx="0" cy="984650"/>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5745863" y="5012267"/>
            <a:ext cx="0" cy="969596"/>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a:off x="3743421" y="3064933"/>
            <a:ext cx="828579" cy="405030"/>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714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earthenware, ceramic, pottery&#10;&#10;Description automatically generated">
            <a:extLst>
              <a:ext uri="{FF2B5EF4-FFF2-40B4-BE49-F238E27FC236}">
                <a16:creationId xmlns:a16="http://schemas.microsoft.com/office/drawing/2014/main" id="{BC96DF3D-E597-D8D6-C1C7-DBC5983D6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Attic red-figure </a:t>
            </a:r>
            <a:r>
              <a:rPr lang="en-US" i="1" dirty="0"/>
              <a:t>skyphos</a:t>
            </a:r>
            <a:r>
              <a:rPr lang="en-US" dirty="0"/>
              <a:t> with ancient repairs using copper alloy clamps, 475–450 BC</a:t>
            </a:r>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That their hearts may be encouraged, having been knit together in love</a:t>
            </a:r>
          </a:p>
        </p:txBody>
      </p:sp>
    </p:spTree>
    <p:extLst>
      <p:ext uri="{BB962C8B-B14F-4D97-AF65-F5344CB8AC3E}">
        <p14:creationId xmlns:p14="http://schemas.microsoft.com/office/powerpoint/2010/main" val="2149715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earthenware, ceramic, pottery&#10;&#10;Description automatically generated">
            <a:extLst>
              <a:ext uri="{FF2B5EF4-FFF2-40B4-BE49-F238E27FC236}">
                <a16:creationId xmlns:a16="http://schemas.microsoft.com/office/drawing/2014/main" id="{2DC55193-67F1-C0AA-F3DD-8CDE572E2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Attic red-figure </a:t>
            </a:r>
            <a:r>
              <a:rPr lang="en-US" i="1" dirty="0"/>
              <a:t>skyphos</a:t>
            </a:r>
            <a:r>
              <a:rPr lang="en-US" dirty="0"/>
              <a:t> with ancient repairs using copper alloy clamps, 475–450 BC</a:t>
            </a:r>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That their hearts may be encouraged, having been knit together in love</a:t>
            </a:r>
          </a:p>
        </p:txBody>
      </p:sp>
      <p:cxnSp>
        <p:nvCxnSpPr>
          <p:cNvPr id="6" name="Straight Arrow Connector 5"/>
          <p:cNvCxnSpPr>
            <a:cxnSpLocks/>
          </p:cNvCxnSpPr>
          <p:nvPr/>
        </p:nvCxnSpPr>
        <p:spPr>
          <a:xfrm>
            <a:off x="7068735" y="1786318"/>
            <a:ext cx="1005417" cy="410633"/>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H="1">
            <a:off x="8933921" y="2321193"/>
            <a:ext cx="1338792" cy="282046"/>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10109200" y="4116146"/>
            <a:ext cx="982133" cy="381392"/>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H="1">
            <a:off x="12622213" y="5514975"/>
            <a:ext cx="1144587" cy="0"/>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571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vase, earthenware, pottery, ceramic&#10;&#10;Description automatically generated">
            <a:extLst>
              <a:ext uri="{FF2B5EF4-FFF2-40B4-BE49-F238E27FC236}">
                <a16:creationId xmlns:a16="http://schemas.microsoft.com/office/drawing/2014/main" id="{D3CA524C-F16E-8F7F-4819-2D1D50E95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8287"/>
            <a:ext cx="18287999" cy="7390425"/>
          </a:xfrm>
          <a:prstGeom prst="rect">
            <a:avLst/>
          </a:prstGeom>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Black-figure </a:t>
            </a:r>
            <a:r>
              <a:rPr lang="en-US" i="1" dirty="0"/>
              <a:t>kylix</a:t>
            </a:r>
            <a:r>
              <a:rPr lang="en-US" dirty="0"/>
              <a:t> with sirens, with ancient repairs, 6th century BC</a:t>
            </a:r>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That their hearts may be encouraged, having been knit together in love</a:t>
            </a:r>
          </a:p>
        </p:txBody>
      </p:sp>
    </p:spTree>
    <p:extLst>
      <p:ext uri="{BB962C8B-B14F-4D97-AF65-F5344CB8AC3E}">
        <p14:creationId xmlns:p14="http://schemas.microsoft.com/office/powerpoint/2010/main" val="3321871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vase, earthenware, pottery, ceramic&#10;&#10;Description automatically generated">
            <a:extLst>
              <a:ext uri="{FF2B5EF4-FFF2-40B4-BE49-F238E27FC236}">
                <a16:creationId xmlns:a16="http://schemas.microsoft.com/office/drawing/2014/main" id="{C70D0F07-C122-8103-6C83-04B91B78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8287"/>
            <a:ext cx="18287999" cy="7390425"/>
          </a:xfrm>
          <a:prstGeom prst="rect">
            <a:avLst/>
          </a:prstGeom>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Black-figure kylix with sirens, with ancient repairs, 6th century BC</a:t>
            </a:r>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That their hearts may be encouraged, having been knit together in love</a:t>
            </a:r>
          </a:p>
        </p:txBody>
      </p:sp>
      <p:cxnSp>
        <p:nvCxnSpPr>
          <p:cNvPr id="6" name="Straight Arrow Connector 5"/>
          <p:cNvCxnSpPr>
            <a:cxnSpLocks/>
          </p:cNvCxnSpPr>
          <p:nvPr/>
        </p:nvCxnSpPr>
        <p:spPr>
          <a:xfrm>
            <a:off x="10882761" y="3455511"/>
            <a:ext cx="1012483" cy="566802"/>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H="1" flipV="1">
            <a:off x="12901719" y="4632191"/>
            <a:ext cx="882015" cy="545174"/>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16286544" y="5012611"/>
            <a:ext cx="0" cy="951245"/>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H="1" flipV="1">
            <a:off x="16124682" y="7225772"/>
            <a:ext cx="23622" cy="953028"/>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5267671" y="6301189"/>
            <a:ext cx="967317" cy="759618"/>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H="1" flipV="1">
            <a:off x="6953250" y="7702286"/>
            <a:ext cx="886883" cy="797979"/>
          </a:xfrm>
          <a:prstGeom prst="straightConnector1">
            <a:avLst/>
          </a:prstGeom>
          <a:ln w="50800">
            <a:solidFill>
              <a:srgbClr val="FEFF00"/>
            </a:solidFill>
            <a:tailEnd type="triangle" w="lg" len="lg"/>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006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kylix, cup, indoor, tableware&#10;&#10;Description automatically generated">
            <a:extLst>
              <a:ext uri="{FF2B5EF4-FFF2-40B4-BE49-F238E27FC236}">
                <a16:creationId xmlns:a16="http://schemas.microsoft.com/office/drawing/2014/main" id="{D9007550-EF12-0885-5AFE-BA9F0C2CE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Red-figure kylix with carpenter at work, repaired in antiquity, from Athens, circa 500 BC</a:t>
            </a:r>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That their hearts may be encouraged, having been knit together in love</a:t>
            </a:r>
          </a:p>
        </p:txBody>
      </p:sp>
    </p:spTree>
    <p:extLst>
      <p:ext uri="{BB962C8B-B14F-4D97-AF65-F5344CB8AC3E}">
        <p14:creationId xmlns:p14="http://schemas.microsoft.com/office/powerpoint/2010/main" val="4018722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brick, building material, stone&#10;&#10;Description automatically generated">
            <a:extLst>
              <a:ext uri="{FF2B5EF4-FFF2-40B4-BE49-F238E27FC236}">
                <a16:creationId xmlns:a16="http://schemas.microsoft.com/office/drawing/2014/main" id="{EFDE33FF-A4C3-F9DF-72E0-A51588149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Large stones at the southwest corner of the Temple Mount</a:t>
            </a:r>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That their hearts may be encouraged, having been knit together in love</a:t>
            </a:r>
          </a:p>
        </p:txBody>
      </p:sp>
    </p:spTree>
    <p:extLst>
      <p:ext uri="{BB962C8B-B14F-4D97-AF65-F5344CB8AC3E}">
        <p14:creationId xmlns:p14="http://schemas.microsoft.com/office/powerpoint/2010/main" val="587266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stone wall&#10;&#10;Description automatically generated with medium confidence">
            <a:extLst>
              <a:ext uri="{FF2B5EF4-FFF2-40B4-BE49-F238E27FC236}">
                <a16:creationId xmlns:a16="http://schemas.microsoft.com/office/drawing/2014/main" id="{55709686-CEAE-02B5-52E1-86D44A6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2:2</a:t>
            </a:r>
          </a:p>
        </p:txBody>
      </p:sp>
      <p:sp>
        <p:nvSpPr>
          <p:cNvPr id="9" name="Freeform 5">
            <a:extLst>
              <a:ext uri="{FF2B5EF4-FFF2-40B4-BE49-F238E27FC236}">
                <a16:creationId xmlns:a16="http://schemas.microsoft.com/office/drawing/2014/main" id="{C10776B0-C3AE-3614-93DB-D1EE82458C02}"/>
              </a:ext>
            </a:extLst>
          </p:cNvPr>
          <p:cNvSpPr/>
          <p:nvPr/>
        </p:nvSpPr>
        <p:spPr>
          <a:xfrm>
            <a:off x="3048000" y="8439992"/>
            <a:ext cx="6604130" cy="1785063"/>
          </a:xfrm>
          <a:custGeom>
            <a:avLst/>
            <a:gdLst>
              <a:gd name="connsiteX0" fmla="*/ 57150 w 4838700"/>
              <a:gd name="connsiteY0" fmla="*/ 38100 h 1409700"/>
              <a:gd name="connsiteX1" fmla="*/ 4838700 w 4838700"/>
              <a:gd name="connsiteY1" fmla="*/ 1409700 h 1409700"/>
              <a:gd name="connsiteX2" fmla="*/ 1276350 w 4838700"/>
              <a:gd name="connsiteY2" fmla="*/ 1390650 h 1409700"/>
              <a:gd name="connsiteX3" fmla="*/ 0 w 4838700"/>
              <a:gd name="connsiteY3" fmla="*/ 838200 h 1409700"/>
              <a:gd name="connsiteX4" fmla="*/ 0 w 4838700"/>
              <a:gd name="connsiteY4" fmla="*/ 0 h 1409700"/>
              <a:gd name="connsiteX5" fmla="*/ 57150 w 4838700"/>
              <a:gd name="connsiteY5" fmla="*/ 38100 h 1409700"/>
              <a:gd name="connsiteX0" fmla="*/ 57150 w 4813300"/>
              <a:gd name="connsiteY0" fmla="*/ 38100 h 1422400"/>
              <a:gd name="connsiteX1" fmla="*/ 4813300 w 4813300"/>
              <a:gd name="connsiteY1" fmla="*/ 1422400 h 1422400"/>
              <a:gd name="connsiteX2" fmla="*/ 1276350 w 4813300"/>
              <a:gd name="connsiteY2" fmla="*/ 1390650 h 1422400"/>
              <a:gd name="connsiteX3" fmla="*/ 0 w 4813300"/>
              <a:gd name="connsiteY3" fmla="*/ 838200 h 1422400"/>
              <a:gd name="connsiteX4" fmla="*/ 0 w 4813300"/>
              <a:gd name="connsiteY4" fmla="*/ 0 h 1422400"/>
              <a:gd name="connsiteX5" fmla="*/ 57150 w 4813300"/>
              <a:gd name="connsiteY5" fmla="*/ 38100 h 1422400"/>
              <a:gd name="connsiteX0" fmla="*/ 0 w 4813300"/>
              <a:gd name="connsiteY0" fmla="*/ 0 h 1422400"/>
              <a:gd name="connsiteX1" fmla="*/ 4813300 w 4813300"/>
              <a:gd name="connsiteY1" fmla="*/ 1422400 h 1422400"/>
              <a:gd name="connsiteX2" fmla="*/ 1276350 w 4813300"/>
              <a:gd name="connsiteY2" fmla="*/ 1390650 h 1422400"/>
              <a:gd name="connsiteX3" fmla="*/ 0 w 4813300"/>
              <a:gd name="connsiteY3" fmla="*/ 838200 h 1422400"/>
              <a:gd name="connsiteX4" fmla="*/ 0 w 4813300"/>
              <a:gd name="connsiteY4" fmla="*/ 0 h 1422400"/>
              <a:gd name="connsiteX0" fmla="*/ 0 w 4813300"/>
              <a:gd name="connsiteY0" fmla="*/ 0 h 1314450"/>
              <a:gd name="connsiteX1" fmla="*/ 4813300 w 4813300"/>
              <a:gd name="connsiteY1" fmla="*/ 1314450 h 1314450"/>
              <a:gd name="connsiteX2" fmla="*/ 1276350 w 4813300"/>
              <a:gd name="connsiteY2" fmla="*/ 1282700 h 1314450"/>
              <a:gd name="connsiteX3" fmla="*/ 0 w 4813300"/>
              <a:gd name="connsiteY3" fmla="*/ 730250 h 1314450"/>
              <a:gd name="connsiteX4" fmla="*/ 0 w 4813300"/>
              <a:gd name="connsiteY4" fmla="*/ 0 h 1314450"/>
              <a:gd name="connsiteX0" fmla="*/ 0 w 4813300"/>
              <a:gd name="connsiteY0" fmla="*/ 0 h 1314450"/>
              <a:gd name="connsiteX1" fmla="*/ 2692400 w 4813300"/>
              <a:gd name="connsiteY1" fmla="*/ 762000 h 1314450"/>
              <a:gd name="connsiteX2" fmla="*/ 4813300 w 4813300"/>
              <a:gd name="connsiteY2" fmla="*/ 1314450 h 1314450"/>
              <a:gd name="connsiteX3" fmla="*/ 1276350 w 4813300"/>
              <a:gd name="connsiteY3" fmla="*/ 1282700 h 1314450"/>
              <a:gd name="connsiteX4" fmla="*/ 0 w 4813300"/>
              <a:gd name="connsiteY4" fmla="*/ 730250 h 1314450"/>
              <a:gd name="connsiteX5" fmla="*/ 0 w 4813300"/>
              <a:gd name="connsiteY5" fmla="*/ 0 h 1314450"/>
              <a:gd name="connsiteX0" fmla="*/ 0 w 4813300"/>
              <a:gd name="connsiteY0" fmla="*/ 0 h 1314450"/>
              <a:gd name="connsiteX1" fmla="*/ 2692400 w 4813300"/>
              <a:gd name="connsiteY1" fmla="*/ 762000 h 1314450"/>
              <a:gd name="connsiteX2" fmla="*/ 4813300 w 4813300"/>
              <a:gd name="connsiteY2" fmla="*/ 1314450 h 1314450"/>
              <a:gd name="connsiteX3" fmla="*/ 1104900 w 4813300"/>
              <a:gd name="connsiteY3" fmla="*/ 1301750 h 1314450"/>
              <a:gd name="connsiteX4" fmla="*/ 0 w 4813300"/>
              <a:gd name="connsiteY4" fmla="*/ 730250 h 1314450"/>
              <a:gd name="connsiteX5" fmla="*/ 0 w 4813300"/>
              <a:gd name="connsiteY5" fmla="*/ 0 h 1314450"/>
              <a:gd name="connsiteX0" fmla="*/ 0 w 4813300"/>
              <a:gd name="connsiteY0" fmla="*/ 0 h 1314450"/>
              <a:gd name="connsiteX1" fmla="*/ 2692400 w 4813300"/>
              <a:gd name="connsiteY1" fmla="*/ 762000 h 1314450"/>
              <a:gd name="connsiteX2" fmla="*/ 4813300 w 4813300"/>
              <a:gd name="connsiteY2" fmla="*/ 1314450 h 1314450"/>
              <a:gd name="connsiteX3" fmla="*/ 1104900 w 4813300"/>
              <a:gd name="connsiteY3" fmla="*/ 1301750 h 1314450"/>
              <a:gd name="connsiteX4" fmla="*/ 0 w 4813300"/>
              <a:gd name="connsiteY4" fmla="*/ 774700 h 1314450"/>
              <a:gd name="connsiteX5" fmla="*/ 0 w 4813300"/>
              <a:gd name="connsiteY5" fmla="*/ 0 h 1314450"/>
              <a:gd name="connsiteX0" fmla="*/ 0 w 4813300"/>
              <a:gd name="connsiteY0" fmla="*/ 0 h 1314450"/>
              <a:gd name="connsiteX1" fmla="*/ 2692400 w 4813300"/>
              <a:gd name="connsiteY1" fmla="*/ 762000 h 1314450"/>
              <a:gd name="connsiteX2" fmla="*/ 4813300 w 4813300"/>
              <a:gd name="connsiteY2" fmla="*/ 1314450 h 1314450"/>
              <a:gd name="connsiteX3" fmla="*/ 1142223 w 4813300"/>
              <a:gd name="connsiteY3" fmla="*/ 1189783 h 1314450"/>
              <a:gd name="connsiteX4" fmla="*/ 0 w 4813300"/>
              <a:gd name="connsiteY4" fmla="*/ 774700 h 1314450"/>
              <a:gd name="connsiteX5" fmla="*/ 0 w 4813300"/>
              <a:gd name="connsiteY5" fmla="*/ 0 h 1314450"/>
              <a:gd name="connsiteX0" fmla="*/ 0 w 4402753"/>
              <a:gd name="connsiteY0" fmla="*/ 0 h 1190042"/>
              <a:gd name="connsiteX1" fmla="*/ 2692400 w 4402753"/>
              <a:gd name="connsiteY1" fmla="*/ 762000 h 1190042"/>
              <a:gd name="connsiteX2" fmla="*/ 4402753 w 4402753"/>
              <a:gd name="connsiteY2" fmla="*/ 1190042 h 1190042"/>
              <a:gd name="connsiteX3" fmla="*/ 1142223 w 4402753"/>
              <a:gd name="connsiteY3" fmla="*/ 1189783 h 1190042"/>
              <a:gd name="connsiteX4" fmla="*/ 0 w 4402753"/>
              <a:gd name="connsiteY4" fmla="*/ 774700 h 1190042"/>
              <a:gd name="connsiteX5" fmla="*/ 0 w 4402753"/>
              <a:gd name="connsiteY5" fmla="*/ 0 h 119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2753" h="1190042">
                <a:moveTo>
                  <a:pt x="0" y="0"/>
                </a:moveTo>
                <a:cubicBezTo>
                  <a:pt x="899583" y="243417"/>
                  <a:pt x="1792817" y="518583"/>
                  <a:pt x="2692400" y="762000"/>
                </a:cubicBezTo>
                <a:lnTo>
                  <a:pt x="4402753" y="1190042"/>
                </a:lnTo>
                <a:lnTo>
                  <a:pt x="1142223" y="1189783"/>
                </a:lnTo>
                <a:lnTo>
                  <a:pt x="0" y="774700"/>
                </a:lnTo>
                <a:lnTo>
                  <a:pt x="0" y="0"/>
                </a:lnTo>
                <a:close/>
              </a:path>
            </a:pathLst>
          </a:cu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 name="Freeform 6">
            <a:extLst>
              <a:ext uri="{FF2B5EF4-FFF2-40B4-BE49-F238E27FC236}">
                <a16:creationId xmlns:a16="http://schemas.microsoft.com/office/drawing/2014/main" id="{E9CF947C-58A3-909F-FD3A-267EC37AEE93}"/>
              </a:ext>
            </a:extLst>
          </p:cNvPr>
          <p:cNvSpPr/>
          <p:nvPr/>
        </p:nvSpPr>
        <p:spPr>
          <a:xfrm>
            <a:off x="5486400" y="27183"/>
            <a:ext cx="11752559" cy="3360503"/>
          </a:xfrm>
          <a:custGeom>
            <a:avLst/>
            <a:gdLst>
              <a:gd name="connsiteX0" fmla="*/ 5619750 w 5848350"/>
              <a:gd name="connsiteY0" fmla="*/ 1733550 h 2266950"/>
              <a:gd name="connsiteX1" fmla="*/ 5848350 w 5848350"/>
              <a:gd name="connsiteY1" fmla="*/ 1371600 h 2266950"/>
              <a:gd name="connsiteX2" fmla="*/ 5829300 w 5848350"/>
              <a:gd name="connsiteY2" fmla="*/ 571500 h 2266950"/>
              <a:gd name="connsiteX3" fmla="*/ 4457700 w 5848350"/>
              <a:gd name="connsiteY3" fmla="*/ 38100 h 2266950"/>
              <a:gd name="connsiteX4" fmla="*/ 3581400 w 5848350"/>
              <a:gd name="connsiteY4" fmla="*/ 0 h 2266950"/>
              <a:gd name="connsiteX5" fmla="*/ 19050 w 5848350"/>
              <a:gd name="connsiteY5" fmla="*/ 1371600 h 2266950"/>
              <a:gd name="connsiteX6" fmla="*/ 0 w 5848350"/>
              <a:gd name="connsiteY6" fmla="*/ 2266950 h 2266950"/>
              <a:gd name="connsiteX7" fmla="*/ 4057650 w 5848350"/>
              <a:gd name="connsiteY7" fmla="*/ 1352550 h 2266950"/>
              <a:gd name="connsiteX8" fmla="*/ 5619750 w 5848350"/>
              <a:gd name="connsiteY8" fmla="*/ 1733550 h 2266950"/>
              <a:gd name="connsiteX0" fmla="*/ 5619750 w 5848350"/>
              <a:gd name="connsiteY0" fmla="*/ 1733550 h 2266950"/>
              <a:gd name="connsiteX1" fmla="*/ 5848350 w 5848350"/>
              <a:gd name="connsiteY1" fmla="*/ 1371600 h 2266950"/>
              <a:gd name="connsiteX2" fmla="*/ 5829300 w 5848350"/>
              <a:gd name="connsiteY2" fmla="*/ 571500 h 2266950"/>
              <a:gd name="connsiteX3" fmla="*/ 4457700 w 5848350"/>
              <a:gd name="connsiteY3" fmla="*/ 38100 h 2266950"/>
              <a:gd name="connsiteX4" fmla="*/ 3581400 w 5848350"/>
              <a:gd name="connsiteY4" fmla="*/ 0 h 2266950"/>
              <a:gd name="connsiteX5" fmla="*/ 19050 w 5848350"/>
              <a:gd name="connsiteY5" fmla="*/ 1371600 h 2266950"/>
              <a:gd name="connsiteX6" fmla="*/ 0 w 5848350"/>
              <a:gd name="connsiteY6" fmla="*/ 2266950 h 2266950"/>
              <a:gd name="connsiteX7" fmla="*/ 4057650 w 5848350"/>
              <a:gd name="connsiteY7" fmla="*/ 1352550 h 2266950"/>
              <a:gd name="connsiteX8" fmla="*/ 5619750 w 5848350"/>
              <a:gd name="connsiteY8" fmla="*/ 1733550 h 2266950"/>
              <a:gd name="connsiteX0" fmla="*/ 5619750 w 5848350"/>
              <a:gd name="connsiteY0" fmla="*/ 1733550 h 2266950"/>
              <a:gd name="connsiteX1" fmla="*/ 5848350 w 5848350"/>
              <a:gd name="connsiteY1" fmla="*/ 1371600 h 2266950"/>
              <a:gd name="connsiteX2" fmla="*/ 5829300 w 5848350"/>
              <a:gd name="connsiteY2" fmla="*/ 571500 h 2266950"/>
              <a:gd name="connsiteX3" fmla="*/ 4457700 w 5848350"/>
              <a:gd name="connsiteY3" fmla="*/ 38100 h 2266950"/>
              <a:gd name="connsiteX4" fmla="*/ 3581400 w 5848350"/>
              <a:gd name="connsiteY4" fmla="*/ 0 h 2266950"/>
              <a:gd name="connsiteX5" fmla="*/ 19050 w 5848350"/>
              <a:gd name="connsiteY5" fmla="*/ 1371600 h 2266950"/>
              <a:gd name="connsiteX6" fmla="*/ 0 w 5848350"/>
              <a:gd name="connsiteY6" fmla="*/ 2266950 h 2266950"/>
              <a:gd name="connsiteX7" fmla="*/ 4057650 w 5848350"/>
              <a:gd name="connsiteY7" fmla="*/ 1352550 h 2266950"/>
              <a:gd name="connsiteX8" fmla="*/ 5619750 w 5848350"/>
              <a:gd name="connsiteY8" fmla="*/ 1733550 h 2266950"/>
              <a:gd name="connsiteX0" fmla="*/ 5619750 w 5848350"/>
              <a:gd name="connsiteY0" fmla="*/ 1714500 h 2247900"/>
              <a:gd name="connsiteX1" fmla="*/ 5848350 w 5848350"/>
              <a:gd name="connsiteY1" fmla="*/ 1352550 h 2247900"/>
              <a:gd name="connsiteX2" fmla="*/ 5829300 w 5848350"/>
              <a:gd name="connsiteY2" fmla="*/ 552450 h 2247900"/>
              <a:gd name="connsiteX3" fmla="*/ 4457700 w 5848350"/>
              <a:gd name="connsiteY3" fmla="*/ 19050 h 2247900"/>
              <a:gd name="connsiteX4" fmla="*/ 3530600 w 5848350"/>
              <a:gd name="connsiteY4" fmla="*/ 0 h 2247900"/>
              <a:gd name="connsiteX5" fmla="*/ 19050 w 5848350"/>
              <a:gd name="connsiteY5" fmla="*/ 1352550 h 2247900"/>
              <a:gd name="connsiteX6" fmla="*/ 0 w 5848350"/>
              <a:gd name="connsiteY6" fmla="*/ 2247900 h 2247900"/>
              <a:gd name="connsiteX7" fmla="*/ 4057650 w 5848350"/>
              <a:gd name="connsiteY7" fmla="*/ 1333500 h 2247900"/>
              <a:gd name="connsiteX8" fmla="*/ 5619750 w 5848350"/>
              <a:gd name="connsiteY8" fmla="*/ 1714500 h 2247900"/>
              <a:gd name="connsiteX0" fmla="*/ 5619750 w 5848350"/>
              <a:gd name="connsiteY0" fmla="*/ 1714500 h 2247900"/>
              <a:gd name="connsiteX1" fmla="*/ 5848350 w 5848350"/>
              <a:gd name="connsiteY1" fmla="*/ 1352550 h 2247900"/>
              <a:gd name="connsiteX2" fmla="*/ 5829300 w 5848350"/>
              <a:gd name="connsiteY2" fmla="*/ 552450 h 2247900"/>
              <a:gd name="connsiteX3" fmla="*/ 4425950 w 5848350"/>
              <a:gd name="connsiteY3" fmla="*/ 12700 h 2247900"/>
              <a:gd name="connsiteX4" fmla="*/ 3530600 w 5848350"/>
              <a:gd name="connsiteY4" fmla="*/ 0 h 2247900"/>
              <a:gd name="connsiteX5" fmla="*/ 19050 w 5848350"/>
              <a:gd name="connsiteY5" fmla="*/ 1352550 h 2247900"/>
              <a:gd name="connsiteX6" fmla="*/ 0 w 5848350"/>
              <a:gd name="connsiteY6" fmla="*/ 2247900 h 2247900"/>
              <a:gd name="connsiteX7" fmla="*/ 4057650 w 5848350"/>
              <a:gd name="connsiteY7" fmla="*/ 1333500 h 2247900"/>
              <a:gd name="connsiteX8" fmla="*/ 5619750 w 5848350"/>
              <a:gd name="connsiteY8" fmla="*/ 1714500 h 2247900"/>
              <a:gd name="connsiteX0" fmla="*/ 5619750 w 5848350"/>
              <a:gd name="connsiteY0" fmla="*/ 1714500 h 2247900"/>
              <a:gd name="connsiteX1" fmla="*/ 5848350 w 5848350"/>
              <a:gd name="connsiteY1" fmla="*/ 1352550 h 2247900"/>
              <a:gd name="connsiteX2" fmla="*/ 5829300 w 5848350"/>
              <a:gd name="connsiteY2" fmla="*/ 552450 h 2247900"/>
              <a:gd name="connsiteX3" fmla="*/ 4425950 w 5848350"/>
              <a:gd name="connsiteY3" fmla="*/ 12700 h 2247900"/>
              <a:gd name="connsiteX4" fmla="*/ 3530600 w 5848350"/>
              <a:gd name="connsiteY4" fmla="*/ 0 h 2247900"/>
              <a:gd name="connsiteX5" fmla="*/ 12700 w 5848350"/>
              <a:gd name="connsiteY5" fmla="*/ 1371600 h 2247900"/>
              <a:gd name="connsiteX6" fmla="*/ 0 w 5848350"/>
              <a:gd name="connsiteY6" fmla="*/ 2247900 h 2247900"/>
              <a:gd name="connsiteX7" fmla="*/ 4057650 w 5848350"/>
              <a:gd name="connsiteY7" fmla="*/ 1333500 h 2247900"/>
              <a:gd name="connsiteX8" fmla="*/ 5619750 w 5848350"/>
              <a:gd name="connsiteY8" fmla="*/ 1714500 h 2247900"/>
              <a:gd name="connsiteX0" fmla="*/ 5619750 w 5848350"/>
              <a:gd name="connsiteY0" fmla="*/ 1714500 h 2101850"/>
              <a:gd name="connsiteX1" fmla="*/ 5848350 w 5848350"/>
              <a:gd name="connsiteY1" fmla="*/ 1352550 h 2101850"/>
              <a:gd name="connsiteX2" fmla="*/ 5829300 w 5848350"/>
              <a:gd name="connsiteY2" fmla="*/ 552450 h 2101850"/>
              <a:gd name="connsiteX3" fmla="*/ 4425950 w 5848350"/>
              <a:gd name="connsiteY3" fmla="*/ 12700 h 2101850"/>
              <a:gd name="connsiteX4" fmla="*/ 3530600 w 5848350"/>
              <a:gd name="connsiteY4" fmla="*/ 0 h 2101850"/>
              <a:gd name="connsiteX5" fmla="*/ 12700 w 5848350"/>
              <a:gd name="connsiteY5" fmla="*/ 1371600 h 2101850"/>
              <a:gd name="connsiteX6" fmla="*/ 0 w 5848350"/>
              <a:gd name="connsiteY6" fmla="*/ 2101850 h 2101850"/>
              <a:gd name="connsiteX7" fmla="*/ 4057650 w 5848350"/>
              <a:gd name="connsiteY7" fmla="*/ 1333500 h 2101850"/>
              <a:gd name="connsiteX8" fmla="*/ 5619750 w 5848350"/>
              <a:gd name="connsiteY8" fmla="*/ 1714500 h 2101850"/>
              <a:gd name="connsiteX0" fmla="*/ 5648493 w 5877093"/>
              <a:gd name="connsiteY0" fmla="*/ 1714500 h 2260593"/>
              <a:gd name="connsiteX1" fmla="*/ 5877093 w 5877093"/>
              <a:gd name="connsiteY1" fmla="*/ 1352550 h 2260593"/>
              <a:gd name="connsiteX2" fmla="*/ 5858043 w 5877093"/>
              <a:gd name="connsiteY2" fmla="*/ 552450 h 2260593"/>
              <a:gd name="connsiteX3" fmla="*/ 4454693 w 5877093"/>
              <a:gd name="connsiteY3" fmla="*/ 12700 h 2260593"/>
              <a:gd name="connsiteX4" fmla="*/ 3559343 w 5877093"/>
              <a:gd name="connsiteY4" fmla="*/ 0 h 2260593"/>
              <a:gd name="connsiteX5" fmla="*/ 41443 w 5877093"/>
              <a:gd name="connsiteY5" fmla="*/ 1371600 h 2260593"/>
              <a:gd name="connsiteX6" fmla="*/ 28743 w 5877093"/>
              <a:gd name="connsiteY6" fmla="*/ 2101850 h 2260593"/>
              <a:gd name="connsiteX7" fmla="*/ 168443 w 5877093"/>
              <a:gd name="connsiteY7" fmla="*/ 2241550 h 2260593"/>
              <a:gd name="connsiteX8" fmla="*/ 4086393 w 5877093"/>
              <a:gd name="connsiteY8" fmla="*/ 1333500 h 2260593"/>
              <a:gd name="connsiteX9" fmla="*/ 5648493 w 5877093"/>
              <a:gd name="connsiteY9" fmla="*/ 1714500 h 2260593"/>
              <a:gd name="connsiteX0" fmla="*/ 5741546 w 5970146"/>
              <a:gd name="connsiteY0" fmla="*/ 1714500 h 2270303"/>
              <a:gd name="connsiteX1" fmla="*/ 5970146 w 5970146"/>
              <a:gd name="connsiteY1" fmla="*/ 1352550 h 2270303"/>
              <a:gd name="connsiteX2" fmla="*/ 5951096 w 5970146"/>
              <a:gd name="connsiteY2" fmla="*/ 552450 h 2270303"/>
              <a:gd name="connsiteX3" fmla="*/ 4547746 w 5970146"/>
              <a:gd name="connsiteY3" fmla="*/ 12700 h 2270303"/>
              <a:gd name="connsiteX4" fmla="*/ 3652396 w 5970146"/>
              <a:gd name="connsiteY4" fmla="*/ 0 h 2270303"/>
              <a:gd name="connsiteX5" fmla="*/ 134496 w 5970146"/>
              <a:gd name="connsiteY5" fmla="*/ 1371600 h 2270303"/>
              <a:gd name="connsiteX6" fmla="*/ 121796 w 5970146"/>
              <a:gd name="connsiteY6" fmla="*/ 2101850 h 2270303"/>
              <a:gd name="connsiteX7" fmla="*/ 261496 w 5970146"/>
              <a:gd name="connsiteY7" fmla="*/ 2241550 h 2270303"/>
              <a:gd name="connsiteX8" fmla="*/ 4179446 w 5970146"/>
              <a:gd name="connsiteY8" fmla="*/ 1333500 h 2270303"/>
              <a:gd name="connsiteX9" fmla="*/ 5741546 w 5970146"/>
              <a:gd name="connsiteY9" fmla="*/ 1714500 h 2270303"/>
              <a:gd name="connsiteX0" fmla="*/ 5619750 w 5848350"/>
              <a:gd name="connsiteY0" fmla="*/ 1714500 h 2241550"/>
              <a:gd name="connsiteX1" fmla="*/ 5848350 w 5848350"/>
              <a:gd name="connsiteY1" fmla="*/ 1352550 h 2241550"/>
              <a:gd name="connsiteX2" fmla="*/ 5829300 w 5848350"/>
              <a:gd name="connsiteY2" fmla="*/ 552450 h 2241550"/>
              <a:gd name="connsiteX3" fmla="*/ 4425950 w 5848350"/>
              <a:gd name="connsiteY3" fmla="*/ 12700 h 2241550"/>
              <a:gd name="connsiteX4" fmla="*/ 3530600 w 5848350"/>
              <a:gd name="connsiteY4" fmla="*/ 0 h 2241550"/>
              <a:gd name="connsiteX5" fmla="*/ 12700 w 5848350"/>
              <a:gd name="connsiteY5" fmla="*/ 1371600 h 2241550"/>
              <a:gd name="connsiteX6" fmla="*/ 0 w 5848350"/>
              <a:gd name="connsiteY6" fmla="*/ 2101850 h 2241550"/>
              <a:gd name="connsiteX7" fmla="*/ 139700 w 5848350"/>
              <a:gd name="connsiteY7" fmla="*/ 2241550 h 2241550"/>
              <a:gd name="connsiteX8" fmla="*/ 4057650 w 5848350"/>
              <a:gd name="connsiteY8" fmla="*/ 1333500 h 2241550"/>
              <a:gd name="connsiteX9" fmla="*/ 5619750 w 5848350"/>
              <a:gd name="connsiteY9" fmla="*/ 1714500 h 2241550"/>
              <a:gd name="connsiteX0" fmla="*/ 5619750 w 5848350"/>
              <a:gd name="connsiteY0" fmla="*/ 1714500 h 2241550"/>
              <a:gd name="connsiteX1" fmla="*/ 5848350 w 5848350"/>
              <a:gd name="connsiteY1" fmla="*/ 1352550 h 2241550"/>
              <a:gd name="connsiteX2" fmla="*/ 5829300 w 5848350"/>
              <a:gd name="connsiteY2" fmla="*/ 552450 h 2241550"/>
              <a:gd name="connsiteX3" fmla="*/ 4425950 w 5848350"/>
              <a:gd name="connsiteY3" fmla="*/ 12700 h 2241550"/>
              <a:gd name="connsiteX4" fmla="*/ 3530600 w 5848350"/>
              <a:gd name="connsiteY4" fmla="*/ 0 h 2241550"/>
              <a:gd name="connsiteX5" fmla="*/ 12700 w 5848350"/>
              <a:gd name="connsiteY5" fmla="*/ 1371600 h 2241550"/>
              <a:gd name="connsiteX6" fmla="*/ 0 w 5848350"/>
              <a:gd name="connsiteY6" fmla="*/ 2101850 h 2241550"/>
              <a:gd name="connsiteX7" fmla="*/ 139700 w 5848350"/>
              <a:gd name="connsiteY7" fmla="*/ 2241550 h 2241550"/>
              <a:gd name="connsiteX8" fmla="*/ 1828801 w 5848350"/>
              <a:gd name="connsiteY8" fmla="*/ 1828800 h 2241550"/>
              <a:gd name="connsiteX9" fmla="*/ 4057650 w 5848350"/>
              <a:gd name="connsiteY9" fmla="*/ 1333500 h 2241550"/>
              <a:gd name="connsiteX10" fmla="*/ 5619750 w 5848350"/>
              <a:gd name="connsiteY10" fmla="*/ 1714500 h 2241550"/>
              <a:gd name="connsiteX0" fmla="*/ 5619750 w 5848350"/>
              <a:gd name="connsiteY0" fmla="*/ 1714500 h 2241550"/>
              <a:gd name="connsiteX1" fmla="*/ 5848350 w 5848350"/>
              <a:gd name="connsiteY1" fmla="*/ 1352550 h 2241550"/>
              <a:gd name="connsiteX2" fmla="*/ 5829300 w 5848350"/>
              <a:gd name="connsiteY2" fmla="*/ 552450 h 2241550"/>
              <a:gd name="connsiteX3" fmla="*/ 4425950 w 5848350"/>
              <a:gd name="connsiteY3" fmla="*/ 12700 h 2241550"/>
              <a:gd name="connsiteX4" fmla="*/ 3530600 w 5848350"/>
              <a:gd name="connsiteY4" fmla="*/ 0 h 2241550"/>
              <a:gd name="connsiteX5" fmla="*/ 12700 w 5848350"/>
              <a:gd name="connsiteY5" fmla="*/ 1371600 h 2241550"/>
              <a:gd name="connsiteX6" fmla="*/ 0 w 5848350"/>
              <a:gd name="connsiteY6" fmla="*/ 2101850 h 2241550"/>
              <a:gd name="connsiteX7" fmla="*/ 139700 w 5848350"/>
              <a:gd name="connsiteY7" fmla="*/ 2241550 h 2241550"/>
              <a:gd name="connsiteX8" fmla="*/ 1828801 w 5848350"/>
              <a:gd name="connsiteY8" fmla="*/ 1828800 h 2241550"/>
              <a:gd name="connsiteX9" fmla="*/ 2908301 w 5848350"/>
              <a:gd name="connsiteY9" fmla="*/ 1568450 h 2241550"/>
              <a:gd name="connsiteX10" fmla="*/ 4057650 w 5848350"/>
              <a:gd name="connsiteY10" fmla="*/ 1333500 h 2241550"/>
              <a:gd name="connsiteX11" fmla="*/ 5619750 w 5848350"/>
              <a:gd name="connsiteY11" fmla="*/ 1714500 h 2241550"/>
              <a:gd name="connsiteX0" fmla="*/ 5619750 w 5848350"/>
              <a:gd name="connsiteY0" fmla="*/ 1714500 h 2241550"/>
              <a:gd name="connsiteX1" fmla="*/ 5848350 w 5848350"/>
              <a:gd name="connsiteY1" fmla="*/ 1352550 h 2241550"/>
              <a:gd name="connsiteX2" fmla="*/ 5829300 w 5848350"/>
              <a:gd name="connsiteY2" fmla="*/ 552450 h 2241550"/>
              <a:gd name="connsiteX3" fmla="*/ 4425950 w 5848350"/>
              <a:gd name="connsiteY3" fmla="*/ 12700 h 2241550"/>
              <a:gd name="connsiteX4" fmla="*/ 3530600 w 5848350"/>
              <a:gd name="connsiteY4" fmla="*/ 0 h 2241550"/>
              <a:gd name="connsiteX5" fmla="*/ 12700 w 5848350"/>
              <a:gd name="connsiteY5" fmla="*/ 1371600 h 2241550"/>
              <a:gd name="connsiteX6" fmla="*/ 0 w 5848350"/>
              <a:gd name="connsiteY6" fmla="*/ 2101850 h 2241550"/>
              <a:gd name="connsiteX7" fmla="*/ 139700 w 5848350"/>
              <a:gd name="connsiteY7" fmla="*/ 2241550 h 2241550"/>
              <a:gd name="connsiteX8" fmla="*/ 1828801 w 5848350"/>
              <a:gd name="connsiteY8" fmla="*/ 1828800 h 2241550"/>
              <a:gd name="connsiteX9" fmla="*/ 2908301 w 5848350"/>
              <a:gd name="connsiteY9" fmla="*/ 1568450 h 2241550"/>
              <a:gd name="connsiteX10" fmla="*/ 4057650 w 5848350"/>
              <a:gd name="connsiteY10" fmla="*/ 1333500 h 2241550"/>
              <a:gd name="connsiteX11" fmla="*/ 4184651 w 5848350"/>
              <a:gd name="connsiteY11" fmla="*/ 1346200 h 2241550"/>
              <a:gd name="connsiteX12" fmla="*/ 5619750 w 5848350"/>
              <a:gd name="connsiteY12" fmla="*/ 1714500 h 2241550"/>
              <a:gd name="connsiteX0" fmla="*/ 5619750 w 5848350"/>
              <a:gd name="connsiteY0" fmla="*/ 1695450 h 2241550"/>
              <a:gd name="connsiteX1" fmla="*/ 5848350 w 5848350"/>
              <a:gd name="connsiteY1" fmla="*/ 1352550 h 2241550"/>
              <a:gd name="connsiteX2" fmla="*/ 5829300 w 5848350"/>
              <a:gd name="connsiteY2" fmla="*/ 552450 h 2241550"/>
              <a:gd name="connsiteX3" fmla="*/ 4425950 w 5848350"/>
              <a:gd name="connsiteY3" fmla="*/ 12700 h 2241550"/>
              <a:gd name="connsiteX4" fmla="*/ 3530600 w 5848350"/>
              <a:gd name="connsiteY4" fmla="*/ 0 h 2241550"/>
              <a:gd name="connsiteX5" fmla="*/ 12700 w 5848350"/>
              <a:gd name="connsiteY5" fmla="*/ 1371600 h 2241550"/>
              <a:gd name="connsiteX6" fmla="*/ 0 w 5848350"/>
              <a:gd name="connsiteY6" fmla="*/ 2101850 h 2241550"/>
              <a:gd name="connsiteX7" fmla="*/ 139700 w 5848350"/>
              <a:gd name="connsiteY7" fmla="*/ 2241550 h 2241550"/>
              <a:gd name="connsiteX8" fmla="*/ 1828801 w 5848350"/>
              <a:gd name="connsiteY8" fmla="*/ 1828800 h 2241550"/>
              <a:gd name="connsiteX9" fmla="*/ 2908301 w 5848350"/>
              <a:gd name="connsiteY9" fmla="*/ 1568450 h 2241550"/>
              <a:gd name="connsiteX10" fmla="*/ 4057650 w 5848350"/>
              <a:gd name="connsiteY10" fmla="*/ 1333500 h 2241550"/>
              <a:gd name="connsiteX11" fmla="*/ 4184651 w 5848350"/>
              <a:gd name="connsiteY11" fmla="*/ 1346200 h 2241550"/>
              <a:gd name="connsiteX12" fmla="*/ 5619750 w 5848350"/>
              <a:gd name="connsiteY12" fmla="*/ 1695450 h 2241550"/>
              <a:gd name="connsiteX0" fmla="*/ 5619750 w 5848350"/>
              <a:gd name="connsiteY0" fmla="*/ 1682750 h 2228850"/>
              <a:gd name="connsiteX1" fmla="*/ 5848350 w 5848350"/>
              <a:gd name="connsiteY1" fmla="*/ 1339850 h 2228850"/>
              <a:gd name="connsiteX2" fmla="*/ 5829300 w 5848350"/>
              <a:gd name="connsiteY2" fmla="*/ 539750 h 2228850"/>
              <a:gd name="connsiteX3" fmla="*/ 4425950 w 5848350"/>
              <a:gd name="connsiteY3" fmla="*/ 0 h 2228850"/>
              <a:gd name="connsiteX4" fmla="*/ 2563367 w 5848350"/>
              <a:gd name="connsiteY4" fmla="*/ 363727 h 2228850"/>
              <a:gd name="connsiteX5" fmla="*/ 12700 w 5848350"/>
              <a:gd name="connsiteY5" fmla="*/ 1358900 h 2228850"/>
              <a:gd name="connsiteX6" fmla="*/ 0 w 5848350"/>
              <a:gd name="connsiteY6" fmla="*/ 2089150 h 2228850"/>
              <a:gd name="connsiteX7" fmla="*/ 139700 w 5848350"/>
              <a:gd name="connsiteY7" fmla="*/ 2228850 h 2228850"/>
              <a:gd name="connsiteX8" fmla="*/ 1828801 w 5848350"/>
              <a:gd name="connsiteY8" fmla="*/ 1816100 h 2228850"/>
              <a:gd name="connsiteX9" fmla="*/ 2908301 w 5848350"/>
              <a:gd name="connsiteY9" fmla="*/ 1555750 h 2228850"/>
              <a:gd name="connsiteX10" fmla="*/ 4057650 w 5848350"/>
              <a:gd name="connsiteY10" fmla="*/ 1320800 h 2228850"/>
              <a:gd name="connsiteX11" fmla="*/ 4184651 w 5848350"/>
              <a:gd name="connsiteY11" fmla="*/ 1333500 h 2228850"/>
              <a:gd name="connsiteX12" fmla="*/ 5619750 w 5848350"/>
              <a:gd name="connsiteY12" fmla="*/ 1682750 h 2228850"/>
              <a:gd name="connsiteX0" fmla="*/ 5619750 w 5848350"/>
              <a:gd name="connsiteY0" fmla="*/ 1682750 h 2228850"/>
              <a:gd name="connsiteX1" fmla="*/ 5848350 w 5848350"/>
              <a:gd name="connsiteY1" fmla="*/ 1339850 h 2228850"/>
              <a:gd name="connsiteX2" fmla="*/ 5829300 w 5848350"/>
              <a:gd name="connsiteY2" fmla="*/ 539750 h 2228850"/>
              <a:gd name="connsiteX3" fmla="*/ 4425950 w 5848350"/>
              <a:gd name="connsiteY3" fmla="*/ 0 h 2228850"/>
              <a:gd name="connsiteX4" fmla="*/ 2563367 w 5848350"/>
              <a:gd name="connsiteY4" fmla="*/ 363727 h 2228850"/>
              <a:gd name="connsiteX5" fmla="*/ 12700 w 5848350"/>
              <a:gd name="connsiteY5" fmla="*/ 1358900 h 2228850"/>
              <a:gd name="connsiteX6" fmla="*/ 0 w 5848350"/>
              <a:gd name="connsiteY6" fmla="*/ 2089150 h 2228850"/>
              <a:gd name="connsiteX7" fmla="*/ 139700 w 5848350"/>
              <a:gd name="connsiteY7" fmla="*/ 2228850 h 2228850"/>
              <a:gd name="connsiteX8" fmla="*/ 1828801 w 5848350"/>
              <a:gd name="connsiteY8" fmla="*/ 1816100 h 2228850"/>
              <a:gd name="connsiteX9" fmla="*/ 2908301 w 5848350"/>
              <a:gd name="connsiteY9" fmla="*/ 1555750 h 2228850"/>
              <a:gd name="connsiteX10" fmla="*/ 4057650 w 5848350"/>
              <a:gd name="connsiteY10" fmla="*/ 1320800 h 2228850"/>
              <a:gd name="connsiteX11" fmla="*/ 4184651 w 5848350"/>
              <a:gd name="connsiteY11" fmla="*/ 1333500 h 2228850"/>
              <a:gd name="connsiteX12" fmla="*/ 5619750 w 5848350"/>
              <a:gd name="connsiteY12" fmla="*/ 1682750 h 2228850"/>
              <a:gd name="connsiteX0" fmla="*/ 5619750 w 5848350"/>
              <a:gd name="connsiteY0" fmla="*/ 1682750 h 2228850"/>
              <a:gd name="connsiteX1" fmla="*/ 5848350 w 5848350"/>
              <a:gd name="connsiteY1" fmla="*/ 1339850 h 2228850"/>
              <a:gd name="connsiteX2" fmla="*/ 5829300 w 5848350"/>
              <a:gd name="connsiteY2" fmla="*/ 539750 h 2228850"/>
              <a:gd name="connsiteX3" fmla="*/ 4425950 w 5848350"/>
              <a:gd name="connsiteY3" fmla="*/ 0 h 2228850"/>
              <a:gd name="connsiteX4" fmla="*/ 2563367 w 5848350"/>
              <a:gd name="connsiteY4" fmla="*/ 363727 h 2228850"/>
              <a:gd name="connsiteX5" fmla="*/ 12700 w 5848350"/>
              <a:gd name="connsiteY5" fmla="*/ 1358900 h 2228850"/>
              <a:gd name="connsiteX6" fmla="*/ 0 w 5848350"/>
              <a:gd name="connsiteY6" fmla="*/ 2089150 h 2228850"/>
              <a:gd name="connsiteX7" fmla="*/ 139700 w 5848350"/>
              <a:gd name="connsiteY7" fmla="*/ 2228850 h 2228850"/>
              <a:gd name="connsiteX8" fmla="*/ 1828801 w 5848350"/>
              <a:gd name="connsiteY8" fmla="*/ 1816100 h 2228850"/>
              <a:gd name="connsiteX9" fmla="*/ 2908301 w 5848350"/>
              <a:gd name="connsiteY9" fmla="*/ 1555750 h 2228850"/>
              <a:gd name="connsiteX10" fmla="*/ 4057650 w 5848350"/>
              <a:gd name="connsiteY10" fmla="*/ 1320800 h 2228850"/>
              <a:gd name="connsiteX11" fmla="*/ 4184651 w 5848350"/>
              <a:gd name="connsiteY11" fmla="*/ 1333500 h 2228850"/>
              <a:gd name="connsiteX12" fmla="*/ 5619750 w 5848350"/>
              <a:gd name="connsiteY12" fmla="*/ 1682750 h 2228850"/>
              <a:gd name="connsiteX0" fmla="*/ 5619750 w 5848350"/>
              <a:gd name="connsiteY0" fmla="*/ 1319023 h 1865123"/>
              <a:gd name="connsiteX1" fmla="*/ 5848350 w 5848350"/>
              <a:gd name="connsiteY1" fmla="*/ 976123 h 1865123"/>
              <a:gd name="connsiteX2" fmla="*/ 5829300 w 5848350"/>
              <a:gd name="connsiteY2" fmla="*/ 176023 h 1865123"/>
              <a:gd name="connsiteX3" fmla="*/ 4435251 w 5848350"/>
              <a:gd name="connsiteY3" fmla="*/ 22874 h 1865123"/>
              <a:gd name="connsiteX4" fmla="*/ 2563367 w 5848350"/>
              <a:gd name="connsiteY4" fmla="*/ 0 h 1865123"/>
              <a:gd name="connsiteX5" fmla="*/ 12700 w 5848350"/>
              <a:gd name="connsiteY5" fmla="*/ 995173 h 1865123"/>
              <a:gd name="connsiteX6" fmla="*/ 0 w 5848350"/>
              <a:gd name="connsiteY6" fmla="*/ 1725423 h 1865123"/>
              <a:gd name="connsiteX7" fmla="*/ 139700 w 5848350"/>
              <a:gd name="connsiteY7" fmla="*/ 1865123 h 1865123"/>
              <a:gd name="connsiteX8" fmla="*/ 1828801 w 5848350"/>
              <a:gd name="connsiteY8" fmla="*/ 1452373 h 1865123"/>
              <a:gd name="connsiteX9" fmla="*/ 2908301 w 5848350"/>
              <a:gd name="connsiteY9" fmla="*/ 1192023 h 1865123"/>
              <a:gd name="connsiteX10" fmla="*/ 4057650 w 5848350"/>
              <a:gd name="connsiteY10" fmla="*/ 957073 h 1865123"/>
              <a:gd name="connsiteX11" fmla="*/ 4184651 w 5848350"/>
              <a:gd name="connsiteY11" fmla="*/ 969773 h 1865123"/>
              <a:gd name="connsiteX12" fmla="*/ 5619750 w 5848350"/>
              <a:gd name="connsiteY12" fmla="*/ 1319023 h 1865123"/>
              <a:gd name="connsiteX0" fmla="*/ 5619750 w 5848350"/>
              <a:gd name="connsiteY0" fmla="*/ 1319023 h 1865123"/>
              <a:gd name="connsiteX1" fmla="*/ 5848350 w 5848350"/>
              <a:gd name="connsiteY1" fmla="*/ 976123 h 1865123"/>
              <a:gd name="connsiteX2" fmla="*/ 5829300 w 5848350"/>
              <a:gd name="connsiteY2" fmla="*/ 176023 h 1865123"/>
              <a:gd name="connsiteX3" fmla="*/ 4435251 w 5848350"/>
              <a:gd name="connsiteY3" fmla="*/ 22874 h 1865123"/>
              <a:gd name="connsiteX4" fmla="*/ 2563367 w 5848350"/>
              <a:gd name="connsiteY4" fmla="*/ 0 h 1865123"/>
              <a:gd name="connsiteX5" fmla="*/ 12700 w 5848350"/>
              <a:gd name="connsiteY5" fmla="*/ 995173 h 1865123"/>
              <a:gd name="connsiteX6" fmla="*/ 0 w 5848350"/>
              <a:gd name="connsiteY6" fmla="*/ 1725423 h 1865123"/>
              <a:gd name="connsiteX7" fmla="*/ 139700 w 5848350"/>
              <a:gd name="connsiteY7" fmla="*/ 1865123 h 1865123"/>
              <a:gd name="connsiteX8" fmla="*/ 1828801 w 5848350"/>
              <a:gd name="connsiteY8" fmla="*/ 1452373 h 1865123"/>
              <a:gd name="connsiteX9" fmla="*/ 2908301 w 5848350"/>
              <a:gd name="connsiteY9" fmla="*/ 1192023 h 1865123"/>
              <a:gd name="connsiteX10" fmla="*/ 4057650 w 5848350"/>
              <a:gd name="connsiteY10" fmla="*/ 957073 h 1865123"/>
              <a:gd name="connsiteX11" fmla="*/ 4184651 w 5848350"/>
              <a:gd name="connsiteY11" fmla="*/ 969773 h 1865123"/>
              <a:gd name="connsiteX12" fmla="*/ 5619750 w 5848350"/>
              <a:gd name="connsiteY12" fmla="*/ 1319023 h 1865123"/>
              <a:gd name="connsiteX0" fmla="*/ 5619750 w 5848350"/>
              <a:gd name="connsiteY0" fmla="*/ 1296149 h 1842249"/>
              <a:gd name="connsiteX1" fmla="*/ 5848350 w 5848350"/>
              <a:gd name="connsiteY1" fmla="*/ 953249 h 1842249"/>
              <a:gd name="connsiteX2" fmla="*/ 5829300 w 5848350"/>
              <a:gd name="connsiteY2" fmla="*/ 153149 h 1842249"/>
              <a:gd name="connsiteX3" fmla="*/ 4435251 w 5848350"/>
              <a:gd name="connsiteY3" fmla="*/ 0 h 1842249"/>
              <a:gd name="connsiteX4" fmla="*/ 2563367 w 5848350"/>
              <a:gd name="connsiteY4" fmla="*/ 27994 h 1842249"/>
              <a:gd name="connsiteX5" fmla="*/ 12700 w 5848350"/>
              <a:gd name="connsiteY5" fmla="*/ 972299 h 1842249"/>
              <a:gd name="connsiteX6" fmla="*/ 0 w 5848350"/>
              <a:gd name="connsiteY6" fmla="*/ 1702549 h 1842249"/>
              <a:gd name="connsiteX7" fmla="*/ 139700 w 5848350"/>
              <a:gd name="connsiteY7" fmla="*/ 1842249 h 1842249"/>
              <a:gd name="connsiteX8" fmla="*/ 1828801 w 5848350"/>
              <a:gd name="connsiteY8" fmla="*/ 1429499 h 1842249"/>
              <a:gd name="connsiteX9" fmla="*/ 2908301 w 5848350"/>
              <a:gd name="connsiteY9" fmla="*/ 1169149 h 1842249"/>
              <a:gd name="connsiteX10" fmla="*/ 4057650 w 5848350"/>
              <a:gd name="connsiteY10" fmla="*/ 934199 h 1842249"/>
              <a:gd name="connsiteX11" fmla="*/ 4184651 w 5848350"/>
              <a:gd name="connsiteY11" fmla="*/ 946899 h 1842249"/>
              <a:gd name="connsiteX12" fmla="*/ 5619750 w 5848350"/>
              <a:gd name="connsiteY12" fmla="*/ 1296149 h 1842249"/>
              <a:gd name="connsiteX0" fmla="*/ 5619750 w 5848350"/>
              <a:gd name="connsiteY0" fmla="*/ 1296149 h 1842249"/>
              <a:gd name="connsiteX1" fmla="*/ 5848350 w 5848350"/>
              <a:gd name="connsiteY1" fmla="*/ 953249 h 1842249"/>
              <a:gd name="connsiteX2" fmla="*/ 5829300 w 5848350"/>
              <a:gd name="connsiteY2" fmla="*/ 153149 h 1842249"/>
              <a:gd name="connsiteX3" fmla="*/ 4435251 w 5848350"/>
              <a:gd name="connsiteY3" fmla="*/ 0 h 1842249"/>
              <a:gd name="connsiteX4" fmla="*/ 2563367 w 5848350"/>
              <a:gd name="connsiteY4" fmla="*/ 27994 h 1842249"/>
              <a:gd name="connsiteX5" fmla="*/ 12700 w 5848350"/>
              <a:gd name="connsiteY5" fmla="*/ 972299 h 1842249"/>
              <a:gd name="connsiteX6" fmla="*/ 0 w 5848350"/>
              <a:gd name="connsiteY6" fmla="*/ 1702549 h 1842249"/>
              <a:gd name="connsiteX7" fmla="*/ 139700 w 5848350"/>
              <a:gd name="connsiteY7" fmla="*/ 1842249 h 1842249"/>
              <a:gd name="connsiteX8" fmla="*/ 1828801 w 5848350"/>
              <a:gd name="connsiteY8" fmla="*/ 1429499 h 1842249"/>
              <a:gd name="connsiteX9" fmla="*/ 2908301 w 5848350"/>
              <a:gd name="connsiteY9" fmla="*/ 1169149 h 1842249"/>
              <a:gd name="connsiteX10" fmla="*/ 4057650 w 5848350"/>
              <a:gd name="connsiteY10" fmla="*/ 934199 h 1842249"/>
              <a:gd name="connsiteX11" fmla="*/ 4184651 w 5848350"/>
              <a:gd name="connsiteY11" fmla="*/ 946899 h 1842249"/>
              <a:gd name="connsiteX12" fmla="*/ 5619750 w 5848350"/>
              <a:gd name="connsiteY12" fmla="*/ 1296149 h 1842249"/>
              <a:gd name="connsiteX0" fmla="*/ 5619750 w 5848350"/>
              <a:gd name="connsiteY0" fmla="*/ 1296149 h 1842249"/>
              <a:gd name="connsiteX1" fmla="*/ 5848350 w 5848350"/>
              <a:gd name="connsiteY1" fmla="*/ 953249 h 1842249"/>
              <a:gd name="connsiteX2" fmla="*/ 5829300 w 5848350"/>
              <a:gd name="connsiteY2" fmla="*/ 153149 h 1842249"/>
              <a:gd name="connsiteX3" fmla="*/ 4435251 w 5848350"/>
              <a:gd name="connsiteY3" fmla="*/ 0 h 1842249"/>
              <a:gd name="connsiteX4" fmla="*/ 2563367 w 5848350"/>
              <a:gd name="connsiteY4" fmla="*/ 27994 h 1842249"/>
              <a:gd name="connsiteX5" fmla="*/ 12700 w 5848350"/>
              <a:gd name="connsiteY5" fmla="*/ 972299 h 1842249"/>
              <a:gd name="connsiteX6" fmla="*/ 0 w 5848350"/>
              <a:gd name="connsiteY6" fmla="*/ 1702549 h 1842249"/>
              <a:gd name="connsiteX7" fmla="*/ 139700 w 5848350"/>
              <a:gd name="connsiteY7" fmla="*/ 1842249 h 1842249"/>
              <a:gd name="connsiteX8" fmla="*/ 1828801 w 5848350"/>
              <a:gd name="connsiteY8" fmla="*/ 1429499 h 1842249"/>
              <a:gd name="connsiteX9" fmla="*/ 2908301 w 5848350"/>
              <a:gd name="connsiteY9" fmla="*/ 1169149 h 1842249"/>
              <a:gd name="connsiteX10" fmla="*/ 4057650 w 5848350"/>
              <a:gd name="connsiteY10" fmla="*/ 934199 h 1842249"/>
              <a:gd name="connsiteX11" fmla="*/ 4184651 w 5848350"/>
              <a:gd name="connsiteY11" fmla="*/ 946899 h 1842249"/>
              <a:gd name="connsiteX12" fmla="*/ 5619750 w 5848350"/>
              <a:gd name="connsiteY12" fmla="*/ 1296149 h 1842249"/>
              <a:gd name="connsiteX0" fmla="*/ 5619750 w 5848350"/>
              <a:gd name="connsiteY0" fmla="*/ 1296149 h 1842249"/>
              <a:gd name="connsiteX1" fmla="*/ 5848350 w 5848350"/>
              <a:gd name="connsiteY1" fmla="*/ 953249 h 1842249"/>
              <a:gd name="connsiteX2" fmla="*/ 5829300 w 5848350"/>
              <a:gd name="connsiteY2" fmla="*/ 183670 h 1842249"/>
              <a:gd name="connsiteX3" fmla="*/ 4435251 w 5848350"/>
              <a:gd name="connsiteY3" fmla="*/ 0 h 1842249"/>
              <a:gd name="connsiteX4" fmla="*/ 2563367 w 5848350"/>
              <a:gd name="connsiteY4" fmla="*/ 27994 h 1842249"/>
              <a:gd name="connsiteX5" fmla="*/ 12700 w 5848350"/>
              <a:gd name="connsiteY5" fmla="*/ 972299 h 1842249"/>
              <a:gd name="connsiteX6" fmla="*/ 0 w 5848350"/>
              <a:gd name="connsiteY6" fmla="*/ 1702549 h 1842249"/>
              <a:gd name="connsiteX7" fmla="*/ 139700 w 5848350"/>
              <a:gd name="connsiteY7" fmla="*/ 1842249 h 1842249"/>
              <a:gd name="connsiteX8" fmla="*/ 1828801 w 5848350"/>
              <a:gd name="connsiteY8" fmla="*/ 1429499 h 1842249"/>
              <a:gd name="connsiteX9" fmla="*/ 2908301 w 5848350"/>
              <a:gd name="connsiteY9" fmla="*/ 1169149 h 1842249"/>
              <a:gd name="connsiteX10" fmla="*/ 4057650 w 5848350"/>
              <a:gd name="connsiteY10" fmla="*/ 934199 h 1842249"/>
              <a:gd name="connsiteX11" fmla="*/ 4184651 w 5848350"/>
              <a:gd name="connsiteY11" fmla="*/ 946899 h 1842249"/>
              <a:gd name="connsiteX12" fmla="*/ 5619750 w 5848350"/>
              <a:gd name="connsiteY12" fmla="*/ 1296149 h 1842249"/>
              <a:gd name="connsiteX0" fmla="*/ 5619750 w 5885102"/>
              <a:gd name="connsiteY0" fmla="*/ 1296149 h 1842249"/>
              <a:gd name="connsiteX1" fmla="*/ 5848350 w 5885102"/>
              <a:gd name="connsiteY1" fmla="*/ 953249 h 1842249"/>
              <a:gd name="connsiteX2" fmla="*/ 5885102 w 5885102"/>
              <a:gd name="connsiteY2" fmla="*/ 244712 h 1842249"/>
              <a:gd name="connsiteX3" fmla="*/ 4435251 w 5885102"/>
              <a:gd name="connsiteY3" fmla="*/ 0 h 1842249"/>
              <a:gd name="connsiteX4" fmla="*/ 2563367 w 5885102"/>
              <a:gd name="connsiteY4" fmla="*/ 27994 h 1842249"/>
              <a:gd name="connsiteX5" fmla="*/ 12700 w 5885102"/>
              <a:gd name="connsiteY5" fmla="*/ 972299 h 1842249"/>
              <a:gd name="connsiteX6" fmla="*/ 0 w 5885102"/>
              <a:gd name="connsiteY6" fmla="*/ 1702549 h 1842249"/>
              <a:gd name="connsiteX7" fmla="*/ 139700 w 5885102"/>
              <a:gd name="connsiteY7" fmla="*/ 1842249 h 1842249"/>
              <a:gd name="connsiteX8" fmla="*/ 1828801 w 5885102"/>
              <a:gd name="connsiteY8" fmla="*/ 1429499 h 1842249"/>
              <a:gd name="connsiteX9" fmla="*/ 2908301 w 5885102"/>
              <a:gd name="connsiteY9" fmla="*/ 1169149 h 1842249"/>
              <a:gd name="connsiteX10" fmla="*/ 4057650 w 5885102"/>
              <a:gd name="connsiteY10" fmla="*/ 934199 h 1842249"/>
              <a:gd name="connsiteX11" fmla="*/ 4184651 w 5885102"/>
              <a:gd name="connsiteY11" fmla="*/ 946899 h 1842249"/>
              <a:gd name="connsiteX12" fmla="*/ 5619750 w 5885102"/>
              <a:gd name="connsiteY12" fmla="*/ 1296149 h 1842249"/>
              <a:gd name="connsiteX0" fmla="*/ 5619750 w 5857201"/>
              <a:gd name="connsiteY0" fmla="*/ 1296149 h 1842249"/>
              <a:gd name="connsiteX1" fmla="*/ 5848350 w 5857201"/>
              <a:gd name="connsiteY1" fmla="*/ 953249 h 1842249"/>
              <a:gd name="connsiteX2" fmla="*/ 5857201 w 5857201"/>
              <a:gd name="connsiteY2" fmla="*/ 244712 h 1842249"/>
              <a:gd name="connsiteX3" fmla="*/ 4435251 w 5857201"/>
              <a:gd name="connsiteY3" fmla="*/ 0 h 1842249"/>
              <a:gd name="connsiteX4" fmla="*/ 2563367 w 5857201"/>
              <a:gd name="connsiteY4" fmla="*/ 27994 h 1842249"/>
              <a:gd name="connsiteX5" fmla="*/ 12700 w 5857201"/>
              <a:gd name="connsiteY5" fmla="*/ 972299 h 1842249"/>
              <a:gd name="connsiteX6" fmla="*/ 0 w 5857201"/>
              <a:gd name="connsiteY6" fmla="*/ 1702549 h 1842249"/>
              <a:gd name="connsiteX7" fmla="*/ 139700 w 5857201"/>
              <a:gd name="connsiteY7" fmla="*/ 1842249 h 1842249"/>
              <a:gd name="connsiteX8" fmla="*/ 1828801 w 5857201"/>
              <a:gd name="connsiteY8" fmla="*/ 1429499 h 1842249"/>
              <a:gd name="connsiteX9" fmla="*/ 2908301 w 5857201"/>
              <a:gd name="connsiteY9" fmla="*/ 1169149 h 1842249"/>
              <a:gd name="connsiteX10" fmla="*/ 4057650 w 5857201"/>
              <a:gd name="connsiteY10" fmla="*/ 934199 h 1842249"/>
              <a:gd name="connsiteX11" fmla="*/ 4184651 w 5857201"/>
              <a:gd name="connsiteY11" fmla="*/ 946899 h 1842249"/>
              <a:gd name="connsiteX12" fmla="*/ 5619750 w 5857201"/>
              <a:gd name="connsiteY12" fmla="*/ 1296149 h 1842249"/>
              <a:gd name="connsiteX0" fmla="*/ 5619750 w 5857201"/>
              <a:gd name="connsiteY0" fmla="*/ 1268155 h 1814255"/>
              <a:gd name="connsiteX1" fmla="*/ 5848350 w 5857201"/>
              <a:gd name="connsiteY1" fmla="*/ 925255 h 1814255"/>
              <a:gd name="connsiteX2" fmla="*/ 5857201 w 5857201"/>
              <a:gd name="connsiteY2" fmla="*/ 216718 h 1814255"/>
              <a:gd name="connsiteX3" fmla="*/ 4444551 w 5857201"/>
              <a:gd name="connsiteY3" fmla="*/ 124611 h 1814255"/>
              <a:gd name="connsiteX4" fmla="*/ 2563367 w 5857201"/>
              <a:gd name="connsiteY4" fmla="*/ 0 h 1814255"/>
              <a:gd name="connsiteX5" fmla="*/ 12700 w 5857201"/>
              <a:gd name="connsiteY5" fmla="*/ 944305 h 1814255"/>
              <a:gd name="connsiteX6" fmla="*/ 0 w 5857201"/>
              <a:gd name="connsiteY6" fmla="*/ 1674555 h 1814255"/>
              <a:gd name="connsiteX7" fmla="*/ 139700 w 5857201"/>
              <a:gd name="connsiteY7" fmla="*/ 1814255 h 1814255"/>
              <a:gd name="connsiteX8" fmla="*/ 1828801 w 5857201"/>
              <a:gd name="connsiteY8" fmla="*/ 1401505 h 1814255"/>
              <a:gd name="connsiteX9" fmla="*/ 2908301 w 5857201"/>
              <a:gd name="connsiteY9" fmla="*/ 1141155 h 1814255"/>
              <a:gd name="connsiteX10" fmla="*/ 4057650 w 5857201"/>
              <a:gd name="connsiteY10" fmla="*/ 906205 h 1814255"/>
              <a:gd name="connsiteX11" fmla="*/ 4184651 w 5857201"/>
              <a:gd name="connsiteY11" fmla="*/ 918905 h 1814255"/>
              <a:gd name="connsiteX12" fmla="*/ 5619750 w 5857201"/>
              <a:gd name="connsiteY12" fmla="*/ 1268155 h 1814255"/>
              <a:gd name="connsiteX0" fmla="*/ 5619750 w 5857201"/>
              <a:gd name="connsiteY0" fmla="*/ 1285976 h 1832076"/>
              <a:gd name="connsiteX1" fmla="*/ 5848350 w 5857201"/>
              <a:gd name="connsiteY1" fmla="*/ 943076 h 1832076"/>
              <a:gd name="connsiteX2" fmla="*/ 5857201 w 5857201"/>
              <a:gd name="connsiteY2" fmla="*/ 234539 h 1832076"/>
              <a:gd name="connsiteX3" fmla="*/ 4435251 w 5857201"/>
              <a:gd name="connsiteY3" fmla="*/ 0 h 1832076"/>
              <a:gd name="connsiteX4" fmla="*/ 2563367 w 5857201"/>
              <a:gd name="connsiteY4" fmla="*/ 17821 h 1832076"/>
              <a:gd name="connsiteX5" fmla="*/ 12700 w 5857201"/>
              <a:gd name="connsiteY5" fmla="*/ 962126 h 1832076"/>
              <a:gd name="connsiteX6" fmla="*/ 0 w 5857201"/>
              <a:gd name="connsiteY6" fmla="*/ 1692376 h 1832076"/>
              <a:gd name="connsiteX7" fmla="*/ 139700 w 5857201"/>
              <a:gd name="connsiteY7" fmla="*/ 1832076 h 1832076"/>
              <a:gd name="connsiteX8" fmla="*/ 1828801 w 5857201"/>
              <a:gd name="connsiteY8" fmla="*/ 1419326 h 1832076"/>
              <a:gd name="connsiteX9" fmla="*/ 2908301 w 5857201"/>
              <a:gd name="connsiteY9" fmla="*/ 1158976 h 1832076"/>
              <a:gd name="connsiteX10" fmla="*/ 4057650 w 5857201"/>
              <a:gd name="connsiteY10" fmla="*/ 924026 h 1832076"/>
              <a:gd name="connsiteX11" fmla="*/ 4184651 w 5857201"/>
              <a:gd name="connsiteY11" fmla="*/ 936726 h 1832076"/>
              <a:gd name="connsiteX12" fmla="*/ 5619750 w 5857201"/>
              <a:gd name="connsiteY12" fmla="*/ 1285976 h 1832076"/>
              <a:gd name="connsiteX0" fmla="*/ 5619750 w 5857201"/>
              <a:gd name="connsiteY0" fmla="*/ 1285976 h 1832076"/>
              <a:gd name="connsiteX1" fmla="*/ 5848350 w 5857201"/>
              <a:gd name="connsiteY1" fmla="*/ 943076 h 1832076"/>
              <a:gd name="connsiteX2" fmla="*/ 5857201 w 5857201"/>
              <a:gd name="connsiteY2" fmla="*/ 234539 h 1832076"/>
              <a:gd name="connsiteX3" fmla="*/ 4435251 w 5857201"/>
              <a:gd name="connsiteY3" fmla="*/ 0 h 1832076"/>
              <a:gd name="connsiteX4" fmla="*/ 2368060 w 5857201"/>
              <a:gd name="connsiteY4" fmla="*/ 17821 h 1832076"/>
              <a:gd name="connsiteX5" fmla="*/ 12700 w 5857201"/>
              <a:gd name="connsiteY5" fmla="*/ 962126 h 1832076"/>
              <a:gd name="connsiteX6" fmla="*/ 0 w 5857201"/>
              <a:gd name="connsiteY6" fmla="*/ 1692376 h 1832076"/>
              <a:gd name="connsiteX7" fmla="*/ 139700 w 5857201"/>
              <a:gd name="connsiteY7" fmla="*/ 1832076 h 1832076"/>
              <a:gd name="connsiteX8" fmla="*/ 1828801 w 5857201"/>
              <a:gd name="connsiteY8" fmla="*/ 1419326 h 1832076"/>
              <a:gd name="connsiteX9" fmla="*/ 2908301 w 5857201"/>
              <a:gd name="connsiteY9" fmla="*/ 1158976 h 1832076"/>
              <a:gd name="connsiteX10" fmla="*/ 4057650 w 5857201"/>
              <a:gd name="connsiteY10" fmla="*/ 924026 h 1832076"/>
              <a:gd name="connsiteX11" fmla="*/ 4184651 w 5857201"/>
              <a:gd name="connsiteY11" fmla="*/ 936726 h 1832076"/>
              <a:gd name="connsiteX12" fmla="*/ 5619750 w 5857201"/>
              <a:gd name="connsiteY12" fmla="*/ 1285976 h 1832076"/>
              <a:gd name="connsiteX0" fmla="*/ 5619750 w 5857201"/>
              <a:gd name="connsiteY0" fmla="*/ 1285976 h 1832076"/>
              <a:gd name="connsiteX1" fmla="*/ 5848350 w 5857201"/>
              <a:gd name="connsiteY1" fmla="*/ 943076 h 1832076"/>
              <a:gd name="connsiteX2" fmla="*/ 5857201 w 5857201"/>
              <a:gd name="connsiteY2" fmla="*/ 234539 h 1832076"/>
              <a:gd name="connsiteX3" fmla="*/ 4435251 w 5857201"/>
              <a:gd name="connsiteY3" fmla="*/ 0 h 1832076"/>
              <a:gd name="connsiteX4" fmla="*/ 2386661 w 5857201"/>
              <a:gd name="connsiteY4" fmla="*/ 78863 h 1832076"/>
              <a:gd name="connsiteX5" fmla="*/ 12700 w 5857201"/>
              <a:gd name="connsiteY5" fmla="*/ 962126 h 1832076"/>
              <a:gd name="connsiteX6" fmla="*/ 0 w 5857201"/>
              <a:gd name="connsiteY6" fmla="*/ 1692376 h 1832076"/>
              <a:gd name="connsiteX7" fmla="*/ 139700 w 5857201"/>
              <a:gd name="connsiteY7" fmla="*/ 1832076 h 1832076"/>
              <a:gd name="connsiteX8" fmla="*/ 1828801 w 5857201"/>
              <a:gd name="connsiteY8" fmla="*/ 1419326 h 1832076"/>
              <a:gd name="connsiteX9" fmla="*/ 2908301 w 5857201"/>
              <a:gd name="connsiteY9" fmla="*/ 1158976 h 1832076"/>
              <a:gd name="connsiteX10" fmla="*/ 4057650 w 5857201"/>
              <a:gd name="connsiteY10" fmla="*/ 924026 h 1832076"/>
              <a:gd name="connsiteX11" fmla="*/ 4184651 w 5857201"/>
              <a:gd name="connsiteY11" fmla="*/ 936726 h 1832076"/>
              <a:gd name="connsiteX12" fmla="*/ 5619750 w 5857201"/>
              <a:gd name="connsiteY12" fmla="*/ 1285976 h 1832076"/>
              <a:gd name="connsiteX0" fmla="*/ 5619750 w 5857201"/>
              <a:gd name="connsiteY0" fmla="*/ 1285976 h 1832076"/>
              <a:gd name="connsiteX1" fmla="*/ 5848350 w 5857201"/>
              <a:gd name="connsiteY1" fmla="*/ 943076 h 1832076"/>
              <a:gd name="connsiteX2" fmla="*/ 5857201 w 5857201"/>
              <a:gd name="connsiteY2" fmla="*/ 234539 h 1832076"/>
              <a:gd name="connsiteX3" fmla="*/ 4435251 w 5857201"/>
              <a:gd name="connsiteY3" fmla="*/ 0 h 1832076"/>
              <a:gd name="connsiteX4" fmla="*/ 2330859 w 5857201"/>
              <a:gd name="connsiteY4" fmla="*/ 78863 h 1832076"/>
              <a:gd name="connsiteX5" fmla="*/ 12700 w 5857201"/>
              <a:gd name="connsiteY5" fmla="*/ 962126 h 1832076"/>
              <a:gd name="connsiteX6" fmla="*/ 0 w 5857201"/>
              <a:gd name="connsiteY6" fmla="*/ 1692376 h 1832076"/>
              <a:gd name="connsiteX7" fmla="*/ 139700 w 5857201"/>
              <a:gd name="connsiteY7" fmla="*/ 1832076 h 1832076"/>
              <a:gd name="connsiteX8" fmla="*/ 1828801 w 5857201"/>
              <a:gd name="connsiteY8" fmla="*/ 1419326 h 1832076"/>
              <a:gd name="connsiteX9" fmla="*/ 2908301 w 5857201"/>
              <a:gd name="connsiteY9" fmla="*/ 1158976 h 1832076"/>
              <a:gd name="connsiteX10" fmla="*/ 4057650 w 5857201"/>
              <a:gd name="connsiteY10" fmla="*/ 924026 h 1832076"/>
              <a:gd name="connsiteX11" fmla="*/ 4184651 w 5857201"/>
              <a:gd name="connsiteY11" fmla="*/ 936726 h 1832076"/>
              <a:gd name="connsiteX12" fmla="*/ 5619750 w 5857201"/>
              <a:gd name="connsiteY12" fmla="*/ 1285976 h 18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57201" h="1832076">
                <a:moveTo>
                  <a:pt x="5619750" y="1285976"/>
                </a:moveTo>
                <a:cubicBezTo>
                  <a:pt x="5638800" y="1279626"/>
                  <a:pt x="5842000" y="1152626"/>
                  <a:pt x="5848350" y="943076"/>
                </a:cubicBezTo>
                <a:lnTo>
                  <a:pt x="5857201" y="234539"/>
                </a:lnTo>
                <a:lnTo>
                  <a:pt x="4435251" y="0"/>
                </a:lnTo>
                <a:lnTo>
                  <a:pt x="2330859" y="78863"/>
                </a:lnTo>
                <a:cubicBezTo>
                  <a:pt x="1359733" y="322415"/>
                  <a:pt x="862922" y="647358"/>
                  <a:pt x="12700" y="962126"/>
                </a:cubicBezTo>
                <a:lnTo>
                  <a:pt x="0" y="1692376"/>
                </a:lnTo>
                <a:cubicBezTo>
                  <a:pt x="44450" y="1736826"/>
                  <a:pt x="120650" y="1749526"/>
                  <a:pt x="139700" y="1832076"/>
                </a:cubicBezTo>
                <a:cubicBezTo>
                  <a:pt x="698500" y="1702959"/>
                  <a:pt x="1270001" y="1548443"/>
                  <a:pt x="1828801" y="1419326"/>
                </a:cubicBezTo>
                <a:cubicBezTo>
                  <a:pt x="2150534" y="1347359"/>
                  <a:pt x="2586568" y="1230943"/>
                  <a:pt x="2908301" y="1158976"/>
                </a:cubicBezTo>
                <a:lnTo>
                  <a:pt x="4057650" y="924026"/>
                </a:lnTo>
                <a:cubicBezTo>
                  <a:pt x="4093634" y="932493"/>
                  <a:pt x="4148667" y="928259"/>
                  <a:pt x="4184651" y="936726"/>
                </a:cubicBezTo>
                <a:lnTo>
                  <a:pt x="5619750" y="1285976"/>
                </a:lnTo>
                <a:close/>
              </a:path>
            </a:pathLst>
          </a:cu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5" name="Freeform 11">
            <a:extLst>
              <a:ext uri="{FF2B5EF4-FFF2-40B4-BE49-F238E27FC236}">
                <a16:creationId xmlns:a16="http://schemas.microsoft.com/office/drawing/2014/main" id="{D2704371-40F8-5696-FD82-127AFE555F2B}"/>
              </a:ext>
            </a:extLst>
          </p:cNvPr>
          <p:cNvSpPr/>
          <p:nvPr/>
        </p:nvSpPr>
        <p:spPr>
          <a:xfrm>
            <a:off x="3429000" y="4582023"/>
            <a:ext cx="13182600" cy="3439929"/>
          </a:xfrm>
          <a:custGeom>
            <a:avLst/>
            <a:gdLst>
              <a:gd name="connsiteX0" fmla="*/ 6622181 w 6651057"/>
              <a:gd name="connsiteY0" fmla="*/ 96253 h 1703672"/>
              <a:gd name="connsiteX1" fmla="*/ 5139891 w 6651057"/>
              <a:gd name="connsiteY1" fmla="*/ 0 h 1703672"/>
              <a:gd name="connsiteX2" fmla="*/ 48127 w 6651057"/>
              <a:gd name="connsiteY2" fmla="*/ 442762 h 1703672"/>
              <a:gd name="connsiteX3" fmla="*/ 0 w 6651057"/>
              <a:gd name="connsiteY3" fmla="*/ 1174282 h 1703672"/>
              <a:gd name="connsiteX4" fmla="*/ 5178392 w 6651057"/>
              <a:gd name="connsiteY4" fmla="*/ 1703672 h 1703672"/>
              <a:gd name="connsiteX5" fmla="*/ 6651057 w 6651057"/>
              <a:gd name="connsiteY5" fmla="*/ 1530417 h 1703672"/>
              <a:gd name="connsiteX6" fmla="*/ 6622181 w 6651057"/>
              <a:gd name="connsiteY6" fmla="*/ 96253 h 1703672"/>
              <a:gd name="connsiteX0" fmla="*/ 6622181 w 6651057"/>
              <a:gd name="connsiteY0" fmla="*/ 96253 h 1703672"/>
              <a:gd name="connsiteX1" fmla="*/ 5139891 w 6651057"/>
              <a:gd name="connsiteY1" fmla="*/ 0 h 1703672"/>
              <a:gd name="connsiteX2" fmla="*/ 2204854 w 6651057"/>
              <a:gd name="connsiteY2" fmla="*/ 230739 h 1703672"/>
              <a:gd name="connsiteX3" fmla="*/ 48127 w 6651057"/>
              <a:gd name="connsiteY3" fmla="*/ 442762 h 1703672"/>
              <a:gd name="connsiteX4" fmla="*/ 0 w 6651057"/>
              <a:gd name="connsiteY4" fmla="*/ 1174282 h 1703672"/>
              <a:gd name="connsiteX5" fmla="*/ 5178392 w 6651057"/>
              <a:gd name="connsiteY5" fmla="*/ 1703672 h 1703672"/>
              <a:gd name="connsiteX6" fmla="*/ 6651057 w 6651057"/>
              <a:gd name="connsiteY6" fmla="*/ 1530417 h 1703672"/>
              <a:gd name="connsiteX7" fmla="*/ 6622181 w 6651057"/>
              <a:gd name="connsiteY7" fmla="*/ 96253 h 1703672"/>
              <a:gd name="connsiteX0" fmla="*/ 6622181 w 6651057"/>
              <a:gd name="connsiteY0" fmla="*/ 96253 h 1703672"/>
              <a:gd name="connsiteX1" fmla="*/ 6338704 w 6651057"/>
              <a:gd name="connsiteY1" fmla="*/ 71989 h 1703672"/>
              <a:gd name="connsiteX2" fmla="*/ 5139891 w 6651057"/>
              <a:gd name="connsiteY2" fmla="*/ 0 h 1703672"/>
              <a:gd name="connsiteX3" fmla="*/ 2204854 w 6651057"/>
              <a:gd name="connsiteY3" fmla="*/ 230739 h 1703672"/>
              <a:gd name="connsiteX4" fmla="*/ 48127 w 6651057"/>
              <a:gd name="connsiteY4" fmla="*/ 442762 h 1703672"/>
              <a:gd name="connsiteX5" fmla="*/ 0 w 6651057"/>
              <a:gd name="connsiteY5" fmla="*/ 1174282 h 1703672"/>
              <a:gd name="connsiteX6" fmla="*/ 5178392 w 6651057"/>
              <a:gd name="connsiteY6" fmla="*/ 1703672 h 1703672"/>
              <a:gd name="connsiteX7" fmla="*/ 6651057 w 6651057"/>
              <a:gd name="connsiteY7" fmla="*/ 1530417 h 1703672"/>
              <a:gd name="connsiteX8" fmla="*/ 6622181 w 6651057"/>
              <a:gd name="connsiteY8" fmla="*/ 96253 h 1703672"/>
              <a:gd name="connsiteX0" fmla="*/ 6622181 w 6651057"/>
              <a:gd name="connsiteY0" fmla="*/ 331203 h 1703672"/>
              <a:gd name="connsiteX1" fmla="*/ 6338704 w 6651057"/>
              <a:gd name="connsiteY1" fmla="*/ 71989 h 1703672"/>
              <a:gd name="connsiteX2" fmla="*/ 5139891 w 6651057"/>
              <a:gd name="connsiteY2" fmla="*/ 0 h 1703672"/>
              <a:gd name="connsiteX3" fmla="*/ 2204854 w 6651057"/>
              <a:gd name="connsiteY3" fmla="*/ 230739 h 1703672"/>
              <a:gd name="connsiteX4" fmla="*/ 48127 w 6651057"/>
              <a:gd name="connsiteY4" fmla="*/ 442762 h 1703672"/>
              <a:gd name="connsiteX5" fmla="*/ 0 w 6651057"/>
              <a:gd name="connsiteY5" fmla="*/ 1174282 h 1703672"/>
              <a:gd name="connsiteX6" fmla="*/ 5178392 w 6651057"/>
              <a:gd name="connsiteY6" fmla="*/ 1703672 h 1703672"/>
              <a:gd name="connsiteX7" fmla="*/ 6651057 w 6651057"/>
              <a:gd name="connsiteY7" fmla="*/ 1530417 h 1703672"/>
              <a:gd name="connsiteX8" fmla="*/ 6622181 w 6651057"/>
              <a:gd name="connsiteY8" fmla="*/ 331203 h 1703672"/>
              <a:gd name="connsiteX0" fmla="*/ 6622181 w 6651057"/>
              <a:gd name="connsiteY0" fmla="*/ 331203 h 1703672"/>
              <a:gd name="connsiteX1" fmla="*/ 6338704 w 6651057"/>
              <a:gd name="connsiteY1" fmla="*/ 71989 h 1703672"/>
              <a:gd name="connsiteX2" fmla="*/ 5139891 w 6651057"/>
              <a:gd name="connsiteY2" fmla="*/ 0 h 1703672"/>
              <a:gd name="connsiteX3" fmla="*/ 2204854 w 6651057"/>
              <a:gd name="connsiteY3" fmla="*/ 230739 h 1703672"/>
              <a:gd name="connsiteX4" fmla="*/ 48127 w 6651057"/>
              <a:gd name="connsiteY4" fmla="*/ 442762 h 1703672"/>
              <a:gd name="connsiteX5" fmla="*/ 0 w 6651057"/>
              <a:gd name="connsiteY5" fmla="*/ 1174282 h 1703672"/>
              <a:gd name="connsiteX6" fmla="*/ 5178392 w 6651057"/>
              <a:gd name="connsiteY6" fmla="*/ 1703672 h 1703672"/>
              <a:gd name="connsiteX7" fmla="*/ 6651057 w 6651057"/>
              <a:gd name="connsiteY7" fmla="*/ 1530417 h 1703672"/>
              <a:gd name="connsiteX8" fmla="*/ 6622181 w 6651057"/>
              <a:gd name="connsiteY8" fmla="*/ 331203 h 1703672"/>
              <a:gd name="connsiteX0" fmla="*/ 6622181 w 6651057"/>
              <a:gd name="connsiteY0" fmla="*/ 331203 h 1703672"/>
              <a:gd name="connsiteX1" fmla="*/ 6338704 w 6651057"/>
              <a:gd name="connsiteY1" fmla="*/ 71989 h 1703672"/>
              <a:gd name="connsiteX2" fmla="*/ 5139891 w 6651057"/>
              <a:gd name="connsiteY2" fmla="*/ 0 h 1703672"/>
              <a:gd name="connsiteX3" fmla="*/ 2204854 w 6651057"/>
              <a:gd name="connsiteY3" fmla="*/ 230739 h 1703672"/>
              <a:gd name="connsiteX4" fmla="*/ 48127 w 6651057"/>
              <a:gd name="connsiteY4" fmla="*/ 442762 h 1703672"/>
              <a:gd name="connsiteX5" fmla="*/ 0 w 6651057"/>
              <a:gd name="connsiteY5" fmla="*/ 1174282 h 1703672"/>
              <a:gd name="connsiteX6" fmla="*/ 5178392 w 6651057"/>
              <a:gd name="connsiteY6" fmla="*/ 1703672 h 1703672"/>
              <a:gd name="connsiteX7" fmla="*/ 6651057 w 6651057"/>
              <a:gd name="connsiteY7" fmla="*/ 1530417 h 1703672"/>
              <a:gd name="connsiteX8" fmla="*/ 6622181 w 6651057"/>
              <a:gd name="connsiteY8" fmla="*/ 331203 h 1703672"/>
              <a:gd name="connsiteX0" fmla="*/ 6622181 w 6651057"/>
              <a:gd name="connsiteY0" fmla="*/ 331203 h 1703672"/>
              <a:gd name="connsiteX1" fmla="*/ 6338704 w 6651057"/>
              <a:gd name="connsiteY1" fmla="*/ 71989 h 1703672"/>
              <a:gd name="connsiteX2" fmla="*/ 5139891 w 6651057"/>
              <a:gd name="connsiteY2" fmla="*/ 0 h 1703672"/>
              <a:gd name="connsiteX3" fmla="*/ 2204854 w 6651057"/>
              <a:gd name="connsiteY3" fmla="*/ 230739 h 1703672"/>
              <a:gd name="connsiteX4" fmla="*/ 376054 w 6651057"/>
              <a:gd name="connsiteY4" fmla="*/ 383139 h 1703672"/>
              <a:gd name="connsiteX5" fmla="*/ 48127 w 6651057"/>
              <a:gd name="connsiteY5" fmla="*/ 442762 h 1703672"/>
              <a:gd name="connsiteX6" fmla="*/ 0 w 6651057"/>
              <a:gd name="connsiteY6" fmla="*/ 1174282 h 1703672"/>
              <a:gd name="connsiteX7" fmla="*/ 5178392 w 6651057"/>
              <a:gd name="connsiteY7" fmla="*/ 1703672 h 1703672"/>
              <a:gd name="connsiteX8" fmla="*/ 6651057 w 6651057"/>
              <a:gd name="connsiteY8" fmla="*/ 1530417 h 1703672"/>
              <a:gd name="connsiteX9" fmla="*/ 6622181 w 6651057"/>
              <a:gd name="connsiteY9" fmla="*/ 331203 h 1703672"/>
              <a:gd name="connsiteX0" fmla="*/ 6622181 w 6651057"/>
              <a:gd name="connsiteY0" fmla="*/ 331203 h 1703672"/>
              <a:gd name="connsiteX1" fmla="*/ 6338704 w 6651057"/>
              <a:gd name="connsiteY1" fmla="*/ 71989 h 1703672"/>
              <a:gd name="connsiteX2" fmla="*/ 5139891 w 6651057"/>
              <a:gd name="connsiteY2" fmla="*/ 0 h 1703672"/>
              <a:gd name="connsiteX3" fmla="*/ 2204854 w 6651057"/>
              <a:gd name="connsiteY3" fmla="*/ 230739 h 1703672"/>
              <a:gd name="connsiteX4" fmla="*/ 376054 w 6651057"/>
              <a:gd name="connsiteY4" fmla="*/ 383139 h 1703672"/>
              <a:gd name="connsiteX5" fmla="*/ 48127 w 6651057"/>
              <a:gd name="connsiteY5" fmla="*/ 531662 h 1703672"/>
              <a:gd name="connsiteX6" fmla="*/ 0 w 6651057"/>
              <a:gd name="connsiteY6" fmla="*/ 1174282 h 1703672"/>
              <a:gd name="connsiteX7" fmla="*/ 5178392 w 6651057"/>
              <a:gd name="connsiteY7" fmla="*/ 1703672 h 1703672"/>
              <a:gd name="connsiteX8" fmla="*/ 6651057 w 6651057"/>
              <a:gd name="connsiteY8" fmla="*/ 1530417 h 1703672"/>
              <a:gd name="connsiteX9" fmla="*/ 6622181 w 6651057"/>
              <a:gd name="connsiteY9" fmla="*/ 331203 h 1703672"/>
              <a:gd name="connsiteX0" fmla="*/ 6622181 w 6651057"/>
              <a:gd name="connsiteY0" fmla="*/ 331203 h 1703672"/>
              <a:gd name="connsiteX1" fmla="*/ 6338704 w 6651057"/>
              <a:gd name="connsiteY1" fmla="*/ 71989 h 1703672"/>
              <a:gd name="connsiteX2" fmla="*/ 5139891 w 6651057"/>
              <a:gd name="connsiteY2" fmla="*/ 0 h 1703672"/>
              <a:gd name="connsiteX3" fmla="*/ 2204854 w 6651057"/>
              <a:gd name="connsiteY3" fmla="*/ 230739 h 1703672"/>
              <a:gd name="connsiteX4" fmla="*/ 376054 w 6651057"/>
              <a:gd name="connsiteY4" fmla="*/ 383139 h 1703672"/>
              <a:gd name="connsiteX5" fmla="*/ 48127 w 6651057"/>
              <a:gd name="connsiteY5" fmla="*/ 531662 h 1703672"/>
              <a:gd name="connsiteX6" fmla="*/ 0 w 6651057"/>
              <a:gd name="connsiteY6" fmla="*/ 1174282 h 1703672"/>
              <a:gd name="connsiteX7" fmla="*/ 5178392 w 6651057"/>
              <a:gd name="connsiteY7" fmla="*/ 1703672 h 1703672"/>
              <a:gd name="connsiteX8" fmla="*/ 6651057 w 6651057"/>
              <a:gd name="connsiteY8" fmla="*/ 1530417 h 1703672"/>
              <a:gd name="connsiteX9" fmla="*/ 6622181 w 6651057"/>
              <a:gd name="connsiteY9" fmla="*/ 331203 h 170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1057" h="1703672">
                <a:moveTo>
                  <a:pt x="6622181" y="331203"/>
                </a:moveTo>
                <a:cubicBezTo>
                  <a:pt x="6483239" y="268082"/>
                  <a:pt x="6407796" y="103360"/>
                  <a:pt x="6338704" y="71989"/>
                </a:cubicBezTo>
                <a:lnTo>
                  <a:pt x="5139891" y="0"/>
                </a:lnTo>
                <a:lnTo>
                  <a:pt x="2204854" y="230739"/>
                </a:lnTo>
                <a:lnTo>
                  <a:pt x="376054" y="383139"/>
                </a:lnTo>
                <a:lnTo>
                  <a:pt x="48127" y="531662"/>
                </a:lnTo>
                <a:cubicBezTo>
                  <a:pt x="-25065" y="771269"/>
                  <a:pt x="16042" y="960075"/>
                  <a:pt x="0" y="1174282"/>
                </a:cubicBezTo>
                <a:lnTo>
                  <a:pt x="5178392" y="1703672"/>
                </a:lnTo>
                <a:lnTo>
                  <a:pt x="6651057" y="1530417"/>
                </a:lnTo>
                <a:lnTo>
                  <a:pt x="6622181" y="331203"/>
                </a:lnTo>
                <a:close/>
              </a:path>
            </a:pathLst>
          </a:cu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7" name="Freeform 13">
            <a:extLst>
              <a:ext uri="{FF2B5EF4-FFF2-40B4-BE49-F238E27FC236}">
                <a16:creationId xmlns:a16="http://schemas.microsoft.com/office/drawing/2014/main" id="{34035BE8-CF1B-F7D0-50A9-4902B2162AC1}"/>
              </a:ext>
            </a:extLst>
          </p:cNvPr>
          <p:cNvSpPr/>
          <p:nvPr/>
        </p:nvSpPr>
        <p:spPr>
          <a:xfrm>
            <a:off x="9164216" y="1624014"/>
            <a:ext cx="9123784" cy="3362324"/>
          </a:xfrm>
          <a:custGeom>
            <a:avLst/>
            <a:gdLst>
              <a:gd name="connsiteX0" fmla="*/ 28875 w 4552749"/>
              <a:gd name="connsiteY0" fmla="*/ 500514 h 1636295"/>
              <a:gd name="connsiteX1" fmla="*/ 0 w 4552749"/>
              <a:gd name="connsiteY1" fmla="*/ 1636295 h 1636295"/>
              <a:gd name="connsiteX2" fmla="*/ 2271562 w 4552749"/>
              <a:gd name="connsiteY2" fmla="*/ 1453415 h 1636295"/>
              <a:gd name="connsiteX3" fmla="*/ 4543124 w 4552749"/>
              <a:gd name="connsiteY3" fmla="*/ 1617044 h 1636295"/>
              <a:gd name="connsiteX4" fmla="*/ 4552749 w 4552749"/>
              <a:gd name="connsiteY4" fmla="*/ 567891 h 1636295"/>
              <a:gd name="connsiteX5" fmla="*/ 2223435 w 4552749"/>
              <a:gd name="connsiteY5" fmla="*/ 0 h 1636295"/>
              <a:gd name="connsiteX6" fmla="*/ 28875 w 4552749"/>
              <a:gd name="connsiteY6" fmla="*/ 500514 h 163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2749" h="1636295">
                <a:moveTo>
                  <a:pt x="28875" y="500514"/>
                </a:moveTo>
                <a:lnTo>
                  <a:pt x="0" y="1636295"/>
                </a:lnTo>
                <a:lnTo>
                  <a:pt x="2271562" y="1453415"/>
                </a:lnTo>
                <a:lnTo>
                  <a:pt x="4543124" y="1617044"/>
                </a:lnTo>
                <a:cubicBezTo>
                  <a:pt x="4546332" y="1267326"/>
                  <a:pt x="4549541" y="917609"/>
                  <a:pt x="4552749" y="567891"/>
                </a:cubicBezTo>
                <a:lnTo>
                  <a:pt x="2223435" y="0"/>
                </a:lnTo>
                <a:lnTo>
                  <a:pt x="28875" y="500514"/>
                </a:lnTo>
                <a:close/>
              </a:path>
            </a:pathLst>
          </a:custGeom>
          <a:solidFill>
            <a:srgbClr val="01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8" name="Freeform 15">
            <a:extLst>
              <a:ext uri="{FF2B5EF4-FFF2-40B4-BE49-F238E27FC236}">
                <a16:creationId xmlns:a16="http://schemas.microsoft.com/office/drawing/2014/main" id="{34F972D7-3AC0-5217-76D3-2C1791BC27F1}"/>
              </a:ext>
            </a:extLst>
          </p:cNvPr>
          <p:cNvSpPr/>
          <p:nvPr/>
        </p:nvSpPr>
        <p:spPr>
          <a:xfrm>
            <a:off x="9287417" y="7490491"/>
            <a:ext cx="9000583" cy="2779596"/>
          </a:xfrm>
          <a:custGeom>
            <a:avLst/>
            <a:gdLst>
              <a:gd name="connsiteX0" fmla="*/ 28875 w 4475747"/>
              <a:gd name="connsiteY0" fmla="*/ 28876 h 1925052"/>
              <a:gd name="connsiteX1" fmla="*/ 0 w 4475747"/>
              <a:gd name="connsiteY1" fmla="*/ 1395663 h 1925052"/>
              <a:gd name="connsiteX2" fmla="*/ 2098307 w 4475747"/>
              <a:gd name="connsiteY2" fmla="*/ 1925052 h 1925052"/>
              <a:gd name="connsiteX3" fmla="*/ 2377440 w 4475747"/>
              <a:gd name="connsiteY3" fmla="*/ 1915427 h 1925052"/>
              <a:gd name="connsiteX4" fmla="*/ 4475747 w 4475747"/>
              <a:gd name="connsiteY4" fmla="*/ 1309036 h 1925052"/>
              <a:gd name="connsiteX5" fmla="*/ 4475747 w 4475747"/>
              <a:gd name="connsiteY5" fmla="*/ 0 h 1925052"/>
              <a:gd name="connsiteX6" fmla="*/ 2204185 w 4475747"/>
              <a:gd name="connsiteY6" fmla="*/ 250257 h 1925052"/>
              <a:gd name="connsiteX7" fmla="*/ 28875 w 4475747"/>
              <a:gd name="connsiteY7" fmla="*/ 28876 h 1925052"/>
              <a:gd name="connsiteX0" fmla="*/ 28875 w 4475747"/>
              <a:gd name="connsiteY0" fmla="*/ 28876 h 1925052"/>
              <a:gd name="connsiteX1" fmla="*/ 0 w 4475747"/>
              <a:gd name="connsiteY1" fmla="*/ 1395663 h 1925052"/>
              <a:gd name="connsiteX2" fmla="*/ 2098307 w 4475747"/>
              <a:gd name="connsiteY2" fmla="*/ 1925052 h 1925052"/>
              <a:gd name="connsiteX3" fmla="*/ 2395999 w 4475747"/>
              <a:gd name="connsiteY3" fmla="*/ 1592703 h 1925052"/>
              <a:gd name="connsiteX4" fmla="*/ 4475747 w 4475747"/>
              <a:gd name="connsiteY4" fmla="*/ 1309036 h 1925052"/>
              <a:gd name="connsiteX5" fmla="*/ 4475747 w 4475747"/>
              <a:gd name="connsiteY5" fmla="*/ 0 h 1925052"/>
              <a:gd name="connsiteX6" fmla="*/ 2204185 w 4475747"/>
              <a:gd name="connsiteY6" fmla="*/ 250257 h 1925052"/>
              <a:gd name="connsiteX7" fmla="*/ 28875 w 4475747"/>
              <a:gd name="connsiteY7" fmla="*/ 28876 h 1925052"/>
              <a:gd name="connsiteX0" fmla="*/ 28875 w 4475747"/>
              <a:gd name="connsiteY0" fmla="*/ 28876 h 1602328"/>
              <a:gd name="connsiteX1" fmla="*/ 0 w 4475747"/>
              <a:gd name="connsiteY1" fmla="*/ 1395663 h 1602328"/>
              <a:gd name="connsiteX2" fmla="*/ 2116867 w 4475747"/>
              <a:gd name="connsiteY2" fmla="*/ 1602328 h 1602328"/>
              <a:gd name="connsiteX3" fmla="*/ 2395999 w 4475747"/>
              <a:gd name="connsiteY3" fmla="*/ 1592703 h 1602328"/>
              <a:gd name="connsiteX4" fmla="*/ 4475747 w 4475747"/>
              <a:gd name="connsiteY4" fmla="*/ 1309036 h 1602328"/>
              <a:gd name="connsiteX5" fmla="*/ 4475747 w 4475747"/>
              <a:gd name="connsiteY5" fmla="*/ 0 h 1602328"/>
              <a:gd name="connsiteX6" fmla="*/ 2204185 w 4475747"/>
              <a:gd name="connsiteY6" fmla="*/ 250257 h 1602328"/>
              <a:gd name="connsiteX7" fmla="*/ 28875 w 4475747"/>
              <a:gd name="connsiteY7" fmla="*/ 28876 h 160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5747" h="1602328">
                <a:moveTo>
                  <a:pt x="28875" y="28876"/>
                </a:moveTo>
                <a:lnTo>
                  <a:pt x="0" y="1395663"/>
                </a:lnTo>
                <a:lnTo>
                  <a:pt x="2116867" y="1602328"/>
                </a:lnTo>
                <a:lnTo>
                  <a:pt x="2395999" y="1592703"/>
                </a:lnTo>
                <a:lnTo>
                  <a:pt x="4475747" y="1309036"/>
                </a:lnTo>
                <a:lnTo>
                  <a:pt x="4475747" y="0"/>
                </a:lnTo>
                <a:lnTo>
                  <a:pt x="2204185" y="250257"/>
                </a:lnTo>
                <a:lnTo>
                  <a:pt x="28875" y="28876"/>
                </a:lnTo>
                <a:close/>
              </a:path>
            </a:pathLst>
          </a:custGeom>
          <a:solidFill>
            <a:srgbClr val="01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Large stones at the southwest corner of the Temple Mount</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That their hearts may be encouraged, having been knit together in love</a:t>
            </a:r>
          </a:p>
        </p:txBody>
      </p:sp>
    </p:spTree>
    <p:extLst>
      <p:ext uri="{BB962C8B-B14F-4D97-AF65-F5344CB8AC3E}">
        <p14:creationId xmlns:p14="http://schemas.microsoft.com/office/powerpoint/2010/main" val="142201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le of gold coins&#10;&#10;Description automatically generated">
            <a:extLst>
              <a:ext uri="{FF2B5EF4-FFF2-40B4-BE49-F238E27FC236}">
                <a16:creationId xmlns:a16="http://schemas.microsoft.com/office/drawing/2014/main" id="{E420D3C8-603B-B137-310F-503BAA1B8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07801DD9-0A41-498B-9678-C8753DA93F83}"/>
              </a:ext>
            </a:extLst>
          </p:cNvPr>
          <p:cNvSpPr>
            <a:spLocks noGrp="1"/>
          </p:cNvSpPr>
          <p:nvPr>
            <p:ph type="body" sz="quarter" idx="10"/>
          </p:nvPr>
        </p:nvSpPr>
        <p:spPr/>
        <p:txBody>
          <a:bodyPr/>
          <a:lstStyle/>
          <a:p>
            <a:r>
              <a:rPr lang="en-US" dirty="0"/>
              <a:t>Hoard of Roman gold coins, AD 54–160</a:t>
            </a:r>
          </a:p>
        </p:txBody>
      </p:sp>
      <p:sp>
        <p:nvSpPr>
          <p:cNvPr id="3" name="Text Placeholder 2">
            <a:extLst>
              <a:ext uri="{FF2B5EF4-FFF2-40B4-BE49-F238E27FC236}">
                <a16:creationId xmlns:a16="http://schemas.microsoft.com/office/drawing/2014/main" id="{71FEF021-6A8B-4144-9089-321F604458D7}"/>
              </a:ext>
            </a:extLst>
          </p:cNvPr>
          <p:cNvSpPr>
            <a:spLocks noGrp="1"/>
          </p:cNvSpPr>
          <p:nvPr>
            <p:ph type="body" sz="quarter" idx="12"/>
          </p:nvPr>
        </p:nvSpPr>
        <p:spPr/>
        <p:txBody>
          <a:bodyPr/>
          <a:lstStyle/>
          <a:p>
            <a:r>
              <a:rPr lang="en-US" dirty="0"/>
              <a:t>2:2</a:t>
            </a:r>
          </a:p>
        </p:txBody>
      </p:sp>
      <p:sp>
        <p:nvSpPr>
          <p:cNvPr id="4" name="Title 3">
            <a:extLst>
              <a:ext uri="{FF2B5EF4-FFF2-40B4-BE49-F238E27FC236}">
                <a16:creationId xmlns:a16="http://schemas.microsoft.com/office/drawing/2014/main" id="{1D88710F-9E22-46E5-AFAC-7F6D4B93EFBE}"/>
              </a:ext>
            </a:extLst>
          </p:cNvPr>
          <p:cNvSpPr>
            <a:spLocks noGrp="1"/>
          </p:cNvSpPr>
          <p:nvPr>
            <p:ph type="title"/>
          </p:nvPr>
        </p:nvSpPr>
        <p:spPr/>
        <p:txBody>
          <a:bodyPr/>
          <a:lstStyle/>
          <a:p>
            <a:r>
              <a:rPr lang="en-US" dirty="0"/>
              <a:t>To all the riches of the full assurance of understanding</a:t>
            </a:r>
          </a:p>
        </p:txBody>
      </p:sp>
    </p:spTree>
    <p:extLst>
      <p:ext uri="{BB962C8B-B14F-4D97-AF65-F5344CB8AC3E}">
        <p14:creationId xmlns:p14="http://schemas.microsoft.com/office/powerpoint/2010/main" val="958424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AD0FE64C-8B9D-4053-9240-4F19DB42D492}"/>
              </a:ext>
            </a:extLst>
          </p:cNvPr>
          <p:cNvPicPr>
            <a:picLocks noChangeAspect="1"/>
          </p:cNvPicPr>
          <p:nvPr/>
        </p:nvPicPr>
        <p:blipFill rotWithShape="1">
          <a:blip r:embed="rId3">
            <a:extLst>
              <a:ext uri="{28A0092B-C50C-407E-A947-70E740481C1C}">
                <a14:useLocalDpi xmlns:a14="http://schemas.microsoft.com/office/drawing/2010/main" val="0"/>
              </a:ext>
            </a:extLst>
          </a:blip>
          <a:srcRect b="4389"/>
          <a:stretch/>
        </p:blipFill>
        <p:spPr>
          <a:xfrm>
            <a:off x="2286000" y="451425"/>
            <a:ext cx="13716000" cy="9835575"/>
          </a:xfrm>
          <a:prstGeom prst="rect">
            <a:avLst/>
          </a:prstGeom>
        </p:spPr>
      </p:pic>
      <p:sp>
        <p:nvSpPr>
          <p:cNvPr id="2" name="Text Placeholder 1">
            <a:extLst>
              <a:ext uri="{FF2B5EF4-FFF2-40B4-BE49-F238E27FC236}">
                <a16:creationId xmlns:a16="http://schemas.microsoft.com/office/drawing/2014/main" id="{9AB239A1-C3B4-402F-B5CF-95716941AC13}"/>
              </a:ext>
            </a:extLst>
          </p:cNvPr>
          <p:cNvSpPr>
            <a:spLocks noGrp="1"/>
          </p:cNvSpPr>
          <p:nvPr>
            <p:ph type="body" sz="quarter" idx="10"/>
          </p:nvPr>
        </p:nvSpPr>
        <p:spPr/>
        <p:txBody>
          <a:bodyPr/>
          <a:lstStyle/>
          <a:p>
            <a:r>
              <a:rPr lang="en-US" dirty="0"/>
              <a:t>Statue of the Greek boxer </a:t>
            </a:r>
            <a:r>
              <a:rPr lang="en-US" dirty="0" err="1"/>
              <a:t>Damoxenes</a:t>
            </a:r>
            <a:r>
              <a:rPr lang="en-US" dirty="0"/>
              <a:t> with a wrapped hand</a:t>
            </a:r>
          </a:p>
        </p:txBody>
      </p:sp>
      <p:sp>
        <p:nvSpPr>
          <p:cNvPr id="3" name="Text Placeholder 2">
            <a:extLst>
              <a:ext uri="{FF2B5EF4-FFF2-40B4-BE49-F238E27FC236}">
                <a16:creationId xmlns:a16="http://schemas.microsoft.com/office/drawing/2014/main" id="{20541D7E-4999-40B2-B59E-A51E9242A778}"/>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8EB4904D-3443-428B-857F-869771C35EDF}"/>
              </a:ext>
            </a:extLst>
          </p:cNvPr>
          <p:cNvSpPr>
            <a:spLocks noGrp="1"/>
          </p:cNvSpPr>
          <p:nvPr>
            <p:ph type="title"/>
          </p:nvPr>
        </p:nvSpPr>
        <p:spPr/>
        <p:txBody>
          <a:bodyPr/>
          <a:lstStyle/>
          <a:p>
            <a:r>
              <a:rPr lang="en-US" dirty="0"/>
              <a:t>I want you to know how great a struggle I have for you</a:t>
            </a:r>
          </a:p>
        </p:txBody>
      </p:sp>
    </p:spTree>
    <p:extLst>
      <p:ext uri="{BB962C8B-B14F-4D97-AF65-F5344CB8AC3E}">
        <p14:creationId xmlns:p14="http://schemas.microsoft.com/office/powerpoint/2010/main" val="2265529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wall, indoor, vase, art&#10;&#10;Description automatically generated">
            <a:extLst>
              <a:ext uri="{FF2B5EF4-FFF2-40B4-BE49-F238E27FC236}">
                <a16:creationId xmlns:a16="http://schemas.microsoft.com/office/drawing/2014/main" id="{D787933D-067F-A7CD-0F23-CA16DB6ED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220" y="0"/>
            <a:ext cx="14767560" cy="10287000"/>
          </a:xfrm>
          <a:prstGeom prst="rect">
            <a:avLst/>
          </a:prstGeom>
        </p:spPr>
      </p:pic>
      <p:sp>
        <p:nvSpPr>
          <p:cNvPr id="2" name="Text Placeholder 1">
            <a:extLst>
              <a:ext uri="{FF2B5EF4-FFF2-40B4-BE49-F238E27FC236}">
                <a16:creationId xmlns:a16="http://schemas.microsoft.com/office/drawing/2014/main" id="{19B04C52-F6C3-4284-AA92-D3681089257B}"/>
              </a:ext>
            </a:extLst>
          </p:cNvPr>
          <p:cNvSpPr>
            <a:spLocks noGrp="1"/>
          </p:cNvSpPr>
          <p:nvPr>
            <p:ph type="body" sz="quarter" idx="10"/>
          </p:nvPr>
        </p:nvSpPr>
        <p:spPr/>
        <p:txBody>
          <a:bodyPr/>
          <a:lstStyle/>
          <a:p>
            <a:r>
              <a:rPr lang="en-US" dirty="0"/>
              <a:t>Copies of Priam’s Treasure, from Troy, circa 3100–2200 BC</a:t>
            </a:r>
          </a:p>
        </p:txBody>
      </p:sp>
      <p:sp>
        <p:nvSpPr>
          <p:cNvPr id="3" name="Text Placeholder 2">
            <a:extLst>
              <a:ext uri="{FF2B5EF4-FFF2-40B4-BE49-F238E27FC236}">
                <a16:creationId xmlns:a16="http://schemas.microsoft.com/office/drawing/2014/main" id="{9A739673-2052-48F4-BE1B-2391DCE963EB}"/>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2048945A-C5BA-4081-BEEF-1AE6E16EA298}"/>
              </a:ext>
            </a:extLst>
          </p:cNvPr>
          <p:cNvSpPr>
            <a:spLocks noGrp="1"/>
          </p:cNvSpPr>
          <p:nvPr>
            <p:ph type="title"/>
          </p:nvPr>
        </p:nvSpPr>
        <p:spPr/>
        <p:txBody>
          <a:bodyPr/>
          <a:lstStyle/>
          <a:p>
            <a:r>
              <a:rPr lang="en-US" dirty="0"/>
              <a:t>In whom are hidden all the treasures of wisdom and knowledge</a:t>
            </a:r>
          </a:p>
        </p:txBody>
      </p:sp>
    </p:spTree>
    <p:extLst>
      <p:ext uri="{BB962C8B-B14F-4D97-AF65-F5344CB8AC3E}">
        <p14:creationId xmlns:p14="http://schemas.microsoft.com/office/powerpoint/2010/main" val="495902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tone, building material&#10;&#10;Description automatically generated">
            <a:extLst>
              <a:ext uri="{FF2B5EF4-FFF2-40B4-BE49-F238E27FC236}">
                <a16:creationId xmlns:a16="http://schemas.microsoft.com/office/drawing/2014/main" id="{21ACCBC5-D1CF-E8C7-A715-094FD415F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9535" y="0"/>
            <a:ext cx="5998464" cy="10287000"/>
          </a:xfrm>
          <a:prstGeom prst="rect">
            <a:avLst/>
          </a:prstGeom>
        </p:spPr>
      </p:pic>
      <p:pic>
        <p:nvPicPr>
          <p:cNvPr id="6" name="Picture 5" descr="A picture containing indoor, white&#10;&#10;Description automatically generated">
            <a:extLst>
              <a:ext uri="{FF2B5EF4-FFF2-40B4-BE49-F238E27FC236}">
                <a16:creationId xmlns:a16="http://schemas.microsoft.com/office/drawing/2014/main" id="{9482578C-522C-9591-BF14-267D2CA75002}"/>
              </a:ext>
            </a:extLst>
          </p:cNvPr>
          <p:cNvPicPr>
            <a:picLocks noChangeAspect="1"/>
          </p:cNvPicPr>
          <p:nvPr/>
        </p:nvPicPr>
        <p:blipFill rotWithShape="1">
          <a:blip r:embed="rId4">
            <a:extLst>
              <a:ext uri="{28A0092B-C50C-407E-A947-70E740481C1C}">
                <a14:useLocalDpi xmlns:a14="http://schemas.microsoft.com/office/drawing/2010/main" val="0"/>
              </a:ext>
            </a:extLst>
          </a:blip>
          <a:srcRect t="6804" b="4009"/>
          <a:stretch/>
        </p:blipFill>
        <p:spPr>
          <a:xfrm>
            <a:off x="0" y="0"/>
            <a:ext cx="12049760" cy="10058400"/>
          </a:xfrm>
          <a:prstGeom prst="rect">
            <a:avLst/>
          </a:prstGeom>
        </p:spPr>
      </p:pic>
      <p:sp>
        <p:nvSpPr>
          <p:cNvPr id="2" name="Text Placeholder 1"/>
          <p:cNvSpPr>
            <a:spLocks noGrp="1"/>
          </p:cNvSpPr>
          <p:nvPr>
            <p:ph type="body" sz="quarter" idx="10"/>
          </p:nvPr>
        </p:nvSpPr>
        <p:spPr/>
        <p:txBody>
          <a:bodyPr/>
          <a:lstStyle/>
          <a:p>
            <a:r>
              <a:rPr lang="en-US" dirty="0"/>
              <a:t>Copper Scroll listing treasures hidden in the Judean wilderness, 1st century AD</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In whom are hidden all the treasures of wisdom and knowledge</a:t>
            </a:r>
          </a:p>
        </p:txBody>
      </p:sp>
    </p:spTree>
    <p:extLst>
      <p:ext uri="{BB962C8B-B14F-4D97-AF65-F5344CB8AC3E}">
        <p14:creationId xmlns:p14="http://schemas.microsoft.com/office/powerpoint/2010/main" val="2023100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nature, several&#10;&#10;Description automatically generated">
            <a:extLst>
              <a:ext uri="{FF2B5EF4-FFF2-40B4-BE49-F238E27FC236}">
                <a16:creationId xmlns:a16="http://schemas.microsoft.com/office/drawing/2014/main" id="{EB491D5C-771F-EC08-22E5-83219B50E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Storehouses at Masada, 1st century BC – 1st century AD</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In whom are hidden all the treasures of wisdom and knowledge</a:t>
            </a:r>
          </a:p>
        </p:txBody>
      </p:sp>
    </p:spTree>
    <p:extLst>
      <p:ext uri="{BB962C8B-B14F-4D97-AF65-F5344CB8AC3E}">
        <p14:creationId xmlns:p14="http://schemas.microsoft.com/office/powerpoint/2010/main" val="12707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1897A2-2E91-AF98-E7F2-ADCC46EF5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0C7A0C5-90AF-4B50-9499-59B1D2C514DA}"/>
              </a:ext>
            </a:extLst>
          </p:cNvPr>
          <p:cNvSpPr>
            <a:spLocks noGrp="1"/>
          </p:cNvSpPr>
          <p:nvPr>
            <p:ph type="body" sz="quarter" idx="10"/>
          </p:nvPr>
        </p:nvSpPr>
        <p:spPr/>
        <p:txBody>
          <a:bodyPr/>
          <a:lstStyle/>
          <a:p>
            <a:r>
              <a:rPr lang="en-US" dirty="0"/>
              <a:t>Commentary of Habakkuk scroll (1QpHab), late 1st century BC</a:t>
            </a:r>
          </a:p>
        </p:txBody>
      </p:sp>
      <p:sp>
        <p:nvSpPr>
          <p:cNvPr id="3" name="Text Placeholder 2">
            <a:extLst>
              <a:ext uri="{FF2B5EF4-FFF2-40B4-BE49-F238E27FC236}">
                <a16:creationId xmlns:a16="http://schemas.microsoft.com/office/drawing/2014/main" id="{68AF3B95-1090-4515-AA46-ACF6603F16CF}"/>
              </a:ext>
            </a:extLst>
          </p:cNvPr>
          <p:cNvSpPr>
            <a:spLocks noGrp="1"/>
          </p:cNvSpPr>
          <p:nvPr>
            <p:ph type="body" sz="quarter" idx="12"/>
          </p:nvPr>
        </p:nvSpPr>
        <p:spPr/>
        <p:txBody>
          <a:bodyPr/>
          <a:lstStyle/>
          <a:p>
            <a:r>
              <a:rPr lang="en-US" dirty="0"/>
              <a:t>2:3</a:t>
            </a:r>
          </a:p>
        </p:txBody>
      </p:sp>
      <p:sp>
        <p:nvSpPr>
          <p:cNvPr id="4" name="Title 3">
            <a:extLst>
              <a:ext uri="{FF2B5EF4-FFF2-40B4-BE49-F238E27FC236}">
                <a16:creationId xmlns:a16="http://schemas.microsoft.com/office/drawing/2014/main" id="{AC18A7E2-3CEB-44BB-8E3C-E417C19C9FEC}"/>
              </a:ext>
            </a:extLst>
          </p:cNvPr>
          <p:cNvSpPr>
            <a:spLocks noGrp="1"/>
          </p:cNvSpPr>
          <p:nvPr>
            <p:ph type="title"/>
          </p:nvPr>
        </p:nvSpPr>
        <p:spPr/>
        <p:txBody>
          <a:bodyPr/>
          <a:lstStyle/>
          <a:p>
            <a:r>
              <a:rPr lang="en-US" dirty="0"/>
              <a:t>In whom are hidden all the treasures of wisdom and knowledge</a:t>
            </a:r>
          </a:p>
        </p:txBody>
      </p:sp>
    </p:spTree>
    <p:extLst>
      <p:ext uri="{BB962C8B-B14F-4D97-AF65-F5344CB8AC3E}">
        <p14:creationId xmlns:p14="http://schemas.microsoft.com/office/powerpoint/2010/main" val="4285090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C40CB85C-B248-4057-87DB-1EE2B386E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240" y="0"/>
            <a:ext cx="9875520" cy="10287000"/>
          </a:xfrm>
          <a:prstGeom prst="rect">
            <a:avLst/>
          </a:prstGeom>
        </p:spPr>
      </p:pic>
      <p:sp>
        <p:nvSpPr>
          <p:cNvPr id="2" name="Text Placeholder 1">
            <a:extLst>
              <a:ext uri="{FF2B5EF4-FFF2-40B4-BE49-F238E27FC236}">
                <a16:creationId xmlns:a16="http://schemas.microsoft.com/office/drawing/2014/main" id="{C973533A-4F02-4C69-8DD0-90A06E7336C5}"/>
              </a:ext>
            </a:extLst>
          </p:cNvPr>
          <p:cNvSpPr>
            <a:spLocks noGrp="1"/>
          </p:cNvSpPr>
          <p:nvPr>
            <p:ph type="body" sz="quarter" idx="10"/>
          </p:nvPr>
        </p:nvSpPr>
        <p:spPr/>
        <p:txBody>
          <a:bodyPr/>
          <a:lstStyle/>
          <a:p>
            <a:r>
              <a:rPr lang="en-US" dirty="0"/>
              <a:t>Bust of Cicero, mid-1st century BC</a:t>
            </a:r>
          </a:p>
        </p:txBody>
      </p:sp>
      <p:sp>
        <p:nvSpPr>
          <p:cNvPr id="3" name="Text Placeholder 2">
            <a:extLst>
              <a:ext uri="{FF2B5EF4-FFF2-40B4-BE49-F238E27FC236}">
                <a16:creationId xmlns:a16="http://schemas.microsoft.com/office/drawing/2014/main" id="{985408B5-420C-4004-BD42-FEB089189DC2}"/>
              </a:ext>
            </a:extLst>
          </p:cNvPr>
          <p:cNvSpPr>
            <a:spLocks noGrp="1"/>
          </p:cNvSpPr>
          <p:nvPr>
            <p:ph type="body" sz="quarter" idx="12"/>
          </p:nvPr>
        </p:nvSpPr>
        <p:spPr/>
        <p:txBody>
          <a:bodyPr/>
          <a:lstStyle/>
          <a:p>
            <a:r>
              <a:rPr lang="en-US" dirty="0"/>
              <a:t>2:4</a:t>
            </a:r>
          </a:p>
        </p:txBody>
      </p:sp>
      <p:sp>
        <p:nvSpPr>
          <p:cNvPr id="4" name="Title 3">
            <a:extLst>
              <a:ext uri="{FF2B5EF4-FFF2-40B4-BE49-F238E27FC236}">
                <a16:creationId xmlns:a16="http://schemas.microsoft.com/office/drawing/2014/main" id="{FB111A19-07F8-4617-8B2B-33D2D365B46B}"/>
              </a:ext>
            </a:extLst>
          </p:cNvPr>
          <p:cNvSpPr>
            <a:spLocks noGrp="1"/>
          </p:cNvSpPr>
          <p:nvPr>
            <p:ph type="title"/>
          </p:nvPr>
        </p:nvSpPr>
        <p:spPr/>
        <p:txBody>
          <a:bodyPr/>
          <a:lstStyle/>
          <a:p>
            <a:r>
              <a:rPr lang="en-US" dirty="0"/>
              <a:t>I say this so that no one may delude you with persuasiveness of speech</a:t>
            </a:r>
          </a:p>
        </p:txBody>
      </p:sp>
    </p:spTree>
    <p:extLst>
      <p:ext uri="{BB962C8B-B14F-4D97-AF65-F5344CB8AC3E}">
        <p14:creationId xmlns:p14="http://schemas.microsoft.com/office/powerpoint/2010/main" val="3195874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a:extLst>
              <a:ext uri="{FF2B5EF4-FFF2-40B4-BE49-F238E27FC236}">
                <a16:creationId xmlns:a16="http://schemas.microsoft.com/office/drawing/2014/main" id="{C09C1B52-9F7E-2EAD-39AC-F1ED23B2E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216" y="0"/>
            <a:ext cx="7973568" cy="10287000"/>
          </a:xfrm>
          <a:prstGeom prst="rect">
            <a:avLst/>
          </a:prstGeom>
        </p:spPr>
      </p:pic>
      <p:sp>
        <p:nvSpPr>
          <p:cNvPr id="2" name="Text Placeholder 1">
            <a:extLst>
              <a:ext uri="{FF2B5EF4-FFF2-40B4-BE49-F238E27FC236}">
                <a16:creationId xmlns:a16="http://schemas.microsoft.com/office/drawing/2014/main" id="{C973533A-4F02-4C69-8DD0-90A06E7336C5}"/>
              </a:ext>
            </a:extLst>
          </p:cNvPr>
          <p:cNvSpPr>
            <a:spLocks noGrp="1"/>
          </p:cNvSpPr>
          <p:nvPr>
            <p:ph type="body" sz="quarter" idx="10"/>
          </p:nvPr>
        </p:nvSpPr>
        <p:spPr/>
        <p:txBody>
          <a:bodyPr/>
          <a:lstStyle/>
          <a:p>
            <a:r>
              <a:rPr lang="en-US" dirty="0"/>
              <a:t>Bust of the sophist </a:t>
            </a:r>
            <a:r>
              <a:rPr lang="en-US" dirty="0" err="1"/>
              <a:t>Herodes</a:t>
            </a:r>
            <a:r>
              <a:rPr lang="en-US" dirty="0"/>
              <a:t> Atticus, circa AD 160</a:t>
            </a:r>
          </a:p>
        </p:txBody>
      </p:sp>
      <p:sp>
        <p:nvSpPr>
          <p:cNvPr id="3" name="Text Placeholder 2">
            <a:extLst>
              <a:ext uri="{FF2B5EF4-FFF2-40B4-BE49-F238E27FC236}">
                <a16:creationId xmlns:a16="http://schemas.microsoft.com/office/drawing/2014/main" id="{985408B5-420C-4004-BD42-FEB089189DC2}"/>
              </a:ext>
            </a:extLst>
          </p:cNvPr>
          <p:cNvSpPr>
            <a:spLocks noGrp="1"/>
          </p:cNvSpPr>
          <p:nvPr>
            <p:ph type="body" sz="quarter" idx="12"/>
          </p:nvPr>
        </p:nvSpPr>
        <p:spPr/>
        <p:txBody>
          <a:bodyPr/>
          <a:lstStyle/>
          <a:p>
            <a:r>
              <a:rPr lang="en-US" dirty="0"/>
              <a:t>2:4</a:t>
            </a:r>
          </a:p>
        </p:txBody>
      </p:sp>
      <p:sp>
        <p:nvSpPr>
          <p:cNvPr id="4" name="Title 3">
            <a:extLst>
              <a:ext uri="{FF2B5EF4-FFF2-40B4-BE49-F238E27FC236}">
                <a16:creationId xmlns:a16="http://schemas.microsoft.com/office/drawing/2014/main" id="{FB111A19-07F8-4617-8B2B-33D2D365B46B}"/>
              </a:ext>
            </a:extLst>
          </p:cNvPr>
          <p:cNvSpPr>
            <a:spLocks noGrp="1"/>
          </p:cNvSpPr>
          <p:nvPr>
            <p:ph type="title"/>
          </p:nvPr>
        </p:nvSpPr>
        <p:spPr/>
        <p:txBody>
          <a:bodyPr/>
          <a:lstStyle/>
          <a:p>
            <a:r>
              <a:rPr lang="en-US" dirty="0"/>
              <a:t>I say this so that no one may delude you with persuasiveness of speech</a:t>
            </a:r>
          </a:p>
        </p:txBody>
      </p:sp>
    </p:spTree>
    <p:extLst>
      <p:ext uri="{BB962C8B-B14F-4D97-AF65-F5344CB8AC3E}">
        <p14:creationId xmlns:p14="http://schemas.microsoft.com/office/powerpoint/2010/main" val="3181806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38A01F-67DC-C28B-2FDE-20081B8D0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CDEC85A-06C2-4082-9E74-2FB3BFC048F7}"/>
              </a:ext>
            </a:extLst>
          </p:cNvPr>
          <p:cNvSpPr>
            <a:spLocks noGrp="1"/>
          </p:cNvSpPr>
          <p:nvPr>
            <p:ph type="body" sz="quarter" idx="10"/>
          </p:nvPr>
        </p:nvSpPr>
        <p:spPr/>
        <p:txBody>
          <a:bodyPr/>
          <a:lstStyle/>
          <a:p>
            <a:r>
              <a:rPr lang="en-US" dirty="0"/>
              <a:t>“Colossae” sign with the tell in the background</a:t>
            </a:r>
          </a:p>
        </p:txBody>
      </p:sp>
      <p:sp>
        <p:nvSpPr>
          <p:cNvPr id="3" name="Text Placeholder 2">
            <a:extLst>
              <a:ext uri="{FF2B5EF4-FFF2-40B4-BE49-F238E27FC236}">
                <a16:creationId xmlns:a16="http://schemas.microsoft.com/office/drawing/2014/main" id="{D189DBD4-E274-433E-8416-27DC8D59970C}"/>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186A8122-B13C-4646-A6F9-331A22A73FFF}"/>
              </a:ext>
            </a:extLst>
          </p:cNvPr>
          <p:cNvSpPr>
            <a:spLocks noGrp="1"/>
          </p:cNvSpPr>
          <p:nvPr>
            <p:ph type="title"/>
          </p:nvPr>
        </p:nvSpPr>
        <p:spPr/>
        <p:txBody>
          <a:bodyPr/>
          <a:lstStyle/>
          <a:p>
            <a:r>
              <a:rPr lang="en-US" dirty="0"/>
              <a:t>For though I am absent in the flesh, yet I am with you in spirit</a:t>
            </a:r>
          </a:p>
        </p:txBody>
      </p:sp>
    </p:spTree>
    <p:extLst>
      <p:ext uri="{BB962C8B-B14F-4D97-AF65-F5344CB8AC3E}">
        <p14:creationId xmlns:p14="http://schemas.microsoft.com/office/powerpoint/2010/main" val="73938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E9260FDA-DF0E-D5E6-208E-C3BAB664D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CDEC85A-06C2-4082-9E74-2FB3BFC048F7}"/>
              </a:ext>
            </a:extLst>
          </p:cNvPr>
          <p:cNvSpPr>
            <a:spLocks noGrp="1"/>
          </p:cNvSpPr>
          <p:nvPr>
            <p:ph type="body" sz="quarter" idx="10"/>
          </p:nvPr>
        </p:nvSpPr>
        <p:spPr/>
        <p:txBody>
          <a:bodyPr/>
          <a:lstStyle/>
          <a:p>
            <a:r>
              <a:rPr lang="sv-SE" dirty="0"/>
              <a:t>Roman soldiers in formation at the Gerasa hippodrome</a:t>
            </a:r>
            <a:endParaRPr lang="en-US" dirty="0"/>
          </a:p>
        </p:txBody>
      </p:sp>
      <p:sp>
        <p:nvSpPr>
          <p:cNvPr id="3" name="Text Placeholder 2">
            <a:extLst>
              <a:ext uri="{FF2B5EF4-FFF2-40B4-BE49-F238E27FC236}">
                <a16:creationId xmlns:a16="http://schemas.microsoft.com/office/drawing/2014/main" id="{D189DBD4-E274-433E-8416-27DC8D59970C}"/>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186A8122-B13C-4646-A6F9-331A22A73FFF}"/>
              </a:ext>
            </a:extLst>
          </p:cNvPr>
          <p:cNvSpPr>
            <a:spLocks noGrp="1"/>
          </p:cNvSpPr>
          <p:nvPr>
            <p:ph type="title"/>
          </p:nvPr>
        </p:nvSpPr>
        <p:spPr/>
        <p:txBody>
          <a:bodyPr/>
          <a:lstStyle/>
          <a:p>
            <a:r>
              <a:rPr lang="en-US" dirty="0"/>
              <a:t>I rejoice to see your good discipline</a:t>
            </a:r>
          </a:p>
        </p:txBody>
      </p:sp>
    </p:spTree>
    <p:extLst>
      <p:ext uri="{BB962C8B-B14F-4D97-AF65-F5344CB8AC3E}">
        <p14:creationId xmlns:p14="http://schemas.microsoft.com/office/powerpoint/2010/main" val="939424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soldiers marching&#10;&#10;Description automatically generated with low confidence">
            <a:extLst>
              <a:ext uri="{FF2B5EF4-FFF2-40B4-BE49-F238E27FC236}">
                <a16:creationId xmlns:a16="http://schemas.microsoft.com/office/drawing/2014/main" id="{3C1F68DC-C695-5BFB-6CE1-FBA88B228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824" y="0"/>
            <a:ext cx="14246352" cy="10287000"/>
          </a:xfrm>
          <a:prstGeom prst="rect">
            <a:avLst/>
          </a:prstGeom>
        </p:spPr>
      </p:pic>
      <p:sp>
        <p:nvSpPr>
          <p:cNvPr id="2" name="Text Placeholder 1">
            <a:extLst>
              <a:ext uri="{FF2B5EF4-FFF2-40B4-BE49-F238E27FC236}">
                <a16:creationId xmlns:a16="http://schemas.microsoft.com/office/drawing/2014/main" id="{ECDEC85A-06C2-4082-9E74-2FB3BFC048F7}"/>
              </a:ext>
            </a:extLst>
          </p:cNvPr>
          <p:cNvSpPr>
            <a:spLocks noGrp="1"/>
          </p:cNvSpPr>
          <p:nvPr>
            <p:ph type="body" sz="quarter" idx="10"/>
          </p:nvPr>
        </p:nvSpPr>
        <p:spPr/>
        <p:txBody>
          <a:bodyPr/>
          <a:lstStyle/>
          <a:p>
            <a:r>
              <a:rPr lang="en-US" dirty="0"/>
              <a:t>Israeli soldiers marching in an Independence Day parade, 1973</a:t>
            </a:r>
          </a:p>
        </p:txBody>
      </p:sp>
      <p:sp>
        <p:nvSpPr>
          <p:cNvPr id="3" name="Text Placeholder 2">
            <a:extLst>
              <a:ext uri="{FF2B5EF4-FFF2-40B4-BE49-F238E27FC236}">
                <a16:creationId xmlns:a16="http://schemas.microsoft.com/office/drawing/2014/main" id="{D189DBD4-E274-433E-8416-27DC8D59970C}"/>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186A8122-B13C-4646-A6F9-331A22A73FFF}"/>
              </a:ext>
            </a:extLst>
          </p:cNvPr>
          <p:cNvSpPr>
            <a:spLocks noGrp="1"/>
          </p:cNvSpPr>
          <p:nvPr>
            <p:ph type="title"/>
          </p:nvPr>
        </p:nvSpPr>
        <p:spPr/>
        <p:txBody>
          <a:bodyPr/>
          <a:lstStyle/>
          <a:p>
            <a:r>
              <a:rPr lang="en-US" dirty="0"/>
              <a:t>I rejoice to see your good discipline</a:t>
            </a:r>
          </a:p>
        </p:txBody>
      </p:sp>
    </p:spTree>
    <p:extLst>
      <p:ext uri="{BB962C8B-B14F-4D97-AF65-F5344CB8AC3E}">
        <p14:creationId xmlns:p14="http://schemas.microsoft.com/office/powerpoint/2010/main" val="2462702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front of a stone building&#10;&#10;Description automatically generated with medium confidence">
            <a:extLst>
              <a:ext uri="{FF2B5EF4-FFF2-40B4-BE49-F238E27FC236}">
                <a16:creationId xmlns:a16="http://schemas.microsoft.com/office/drawing/2014/main" id="{2CCA6A17-4C4B-93F8-4253-D51AF211E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CDEC85A-06C2-4082-9E74-2FB3BFC048F7}"/>
              </a:ext>
            </a:extLst>
          </p:cNvPr>
          <p:cNvSpPr>
            <a:spLocks noGrp="1"/>
          </p:cNvSpPr>
          <p:nvPr>
            <p:ph type="body" sz="quarter" idx="10"/>
          </p:nvPr>
        </p:nvSpPr>
        <p:spPr/>
        <p:txBody>
          <a:bodyPr/>
          <a:lstStyle/>
          <a:p>
            <a:r>
              <a:rPr lang="en-US" dirty="0"/>
              <a:t>Large foundation stones in the southern façade of the Iraq el-Emir palace, circa 200 BC</a:t>
            </a:r>
          </a:p>
        </p:txBody>
      </p:sp>
      <p:sp>
        <p:nvSpPr>
          <p:cNvPr id="3" name="Text Placeholder 2">
            <a:extLst>
              <a:ext uri="{FF2B5EF4-FFF2-40B4-BE49-F238E27FC236}">
                <a16:creationId xmlns:a16="http://schemas.microsoft.com/office/drawing/2014/main" id="{D189DBD4-E274-433E-8416-27DC8D59970C}"/>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186A8122-B13C-4646-A6F9-331A22A73FFF}"/>
              </a:ext>
            </a:extLst>
          </p:cNvPr>
          <p:cNvSpPr>
            <a:spLocks noGrp="1"/>
          </p:cNvSpPr>
          <p:nvPr>
            <p:ph type="title"/>
          </p:nvPr>
        </p:nvSpPr>
        <p:spPr/>
        <p:txBody>
          <a:bodyPr/>
          <a:lstStyle/>
          <a:p>
            <a:r>
              <a:rPr lang="en-US" dirty="0"/>
              <a:t>I rejoice to see your good discipline and your stable faith in Christ</a:t>
            </a:r>
          </a:p>
        </p:txBody>
      </p:sp>
    </p:spTree>
    <p:extLst>
      <p:ext uri="{BB962C8B-B14F-4D97-AF65-F5344CB8AC3E}">
        <p14:creationId xmlns:p14="http://schemas.microsoft.com/office/powerpoint/2010/main" val="1955547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lizards on a rock&#10;&#10;Description automatically generated with low confidence">
            <a:extLst>
              <a:ext uri="{FF2B5EF4-FFF2-40B4-BE49-F238E27FC236}">
                <a16:creationId xmlns:a16="http://schemas.microsoft.com/office/drawing/2014/main" id="{351EA4F7-42B7-57C9-FAA8-5D9E66992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Greek basin with wrestlers on the rim, Late Archaic period, circa 500 BC</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I want you to know how great a struggle I have for you</a:t>
            </a:r>
          </a:p>
        </p:txBody>
      </p:sp>
    </p:spTree>
    <p:extLst>
      <p:ext uri="{BB962C8B-B14F-4D97-AF65-F5344CB8AC3E}">
        <p14:creationId xmlns:p14="http://schemas.microsoft.com/office/powerpoint/2010/main" val="2430679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nature, dirt&#10;&#10;Description automatically generated">
            <a:extLst>
              <a:ext uri="{FF2B5EF4-FFF2-40B4-BE49-F238E27FC236}">
                <a16:creationId xmlns:a16="http://schemas.microsoft.com/office/drawing/2014/main" id="{D1412A89-AB8E-345F-0875-CCE644B272DF}"/>
              </a:ext>
            </a:extLst>
          </p:cNvPr>
          <p:cNvPicPr>
            <a:picLocks noChangeAspect="1"/>
          </p:cNvPicPr>
          <p:nvPr/>
        </p:nvPicPr>
        <p:blipFill rotWithShape="1">
          <a:blip r:embed="rId3">
            <a:extLst>
              <a:ext uri="{28A0092B-C50C-407E-A947-70E740481C1C}">
                <a14:useLocalDpi xmlns:a14="http://schemas.microsoft.com/office/drawing/2010/main" val="0"/>
              </a:ext>
            </a:extLst>
          </a:blip>
          <a:srcRect b="4045"/>
          <a:stretch/>
        </p:blipFill>
        <p:spPr>
          <a:xfrm>
            <a:off x="0" y="234460"/>
            <a:ext cx="18288000" cy="9870832"/>
          </a:xfrm>
          <a:prstGeom prst="rect">
            <a:avLst/>
          </a:prstGeom>
        </p:spPr>
      </p:pic>
      <p:sp>
        <p:nvSpPr>
          <p:cNvPr id="2" name="Text Placeholder 1"/>
          <p:cNvSpPr>
            <a:spLocks noGrp="1"/>
          </p:cNvSpPr>
          <p:nvPr>
            <p:ph type="body" sz="quarter" idx="10"/>
          </p:nvPr>
        </p:nvSpPr>
        <p:spPr/>
        <p:txBody>
          <a:bodyPr/>
          <a:lstStyle/>
          <a:p>
            <a:r>
              <a:rPr lang="en-US" dirty="0"/>
              <a:t>Women walking along a mountain path leading toward Bethlehem</a:t>
            </a:r>
          </a:p>
        </p:txBody>
      </p:sp>
      <p:sp>
        <p:nvSpPr>
          <p:cNvPr id="7" name="Text Placeholder 6"/>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Therefore, as you received Christ Jesus the Lord, walk in him</a:t>
            </a:r>
          </a:p>
        </p:txBody>
      </p:sp>
    </p:spTree>
    <p:extLst>
      <p:ext uri="{BB962C8B-B14F-4D97-AF65-F5344CB8AC3E}">
        <p14:creationId xmlns:p14="http://schemas.microsoft.com/office/powerpoint/2010/main" val="4078160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tree&#10;&#10;Description automatically generated with medium confidence">
            <a:extLst>
              <a:ext uri="{FF2B5EF4-FFF2-40B4-BE49-F238E27FC236}">
                <a16:creationId xmlns:a16="http://schemas.microsoft.com/office/drawing/2014/main" id="{708B2E00-D7B0-D345-5D2C-237260A2B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Man standing at the base of a Cedar of Lebanon</a:t>
            </a:r>
          </a:p>
        </p:txBody>
      </p:sp>
      <p:sp>
        <p:nvSpPr>
          <p:cNvPr id="8" name="Text Placeholder 7"/>
          <p:cNvSpPr>
            <a:spLocks noGrp="1"/>
          </p:cNvSpPr>
          <p:nvPr>
            <p:ph type="body" sz="quarter" idx="12"/>
          </p:nvPr>
        </p:nvSpPr>
        <p:spPr/>
        <p:txBody>
          <a:bodyPr/>
          <a:lstStyle/>
          <a:p>
            <a:r>
              <a:rPr lang="en-US"/>
              <a:t>2:7</a:t>
            </a:r>
            <a:endParaRPr lang="en-US" dirty="0"/>
          </a:p>
        </p:txBody>
      </p:sp>
      <p:sp>
        <p:nvSpPr>
          <p:cNvPr id="2" name="Title 1"/>
          <p:cNvSpPr>
            <a:spLocks noGrp="1"/>
          </p:cNvSpPr>
          <p:nvPr>
            <p:ph type="title"/>
          </p:nvPr>
        </p:nvSpPr>
        <p:spPr/>
        <p:txBody>
          <a:bodyPr/>
          <a:lstStyle/>
          <a:p>
            <a:r>
              <a:rPr lang="en-US" dirty="0"/>
              <a:t>Having been firmly rooted</a:t>
            </a:r>
          </a:p>
        </p:txBody>
      </p:sp>
    </p:spTree>
    <p:extLst>
      <p:ext uri="{BB962C8B-B14F-4D97-AF65-F5344CB8AC3E}">
        <p14:creationId xmlns:p14="http://schemas.microsoft.com/office/powerpoint/2010/main" val="1714019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4C856-890F-4CDF-272E-5AD211A99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Western wall of the Old City of Jerusalem, with earlier foundations</a:t>
            </a:r>
          </a:p>
        </p:txBody>
      </p:sp>
      <p:sp>
        <p:nvSpPr>
          <p:cNvPr id="8" name="Text Placeholder 7"/>
          <p:cNvSpPr>
            <a:spLocks noGrp="1"/>
          </p:cNvSpPr>
          <p:nvPr>
            <p:ph type="body" sz="quarter" idx="12"/>
          </p:nvPr>
        </p:nvSpPr>
        <p:spPr/>
        <p:txBody>
          <a:bodyPr/>
          <a:lstStyle/>
          <a:p>
            <a:r>
              <a:rPr lang="en-US"/>
              <a:t>2:7</a:t>
            </a:r>
            <a:endParaRPr lang="en-US" dirty="0"/>
          </a:p>
        </p:txBody>
      </p:sp>
      <p:sp>
        <p:nvSpPr>
          <p:cNvPr id="2" name="Title 1"/>
          <p:cNvSpPr>
            <a:spLocks noGrp="1"/>
          </p:cNvSpPr>
          <p:nvPr>
            <p:ph type="title"/>
          </p:nvPr>
        </p:nvSpPr>
        <p:spPr/>
        <p:txBody>
          <a:bodyPr/>
          <a:lstStyle/>
          <a:p>
            <a:r>
              <a:rPr lang="en-US" dirty="0"/>
              <a:t>Having been firmly rooted</a:t>
            </a:r>
          </a:p>
        </p:txBody>
      </p:sp>
    </p:spTree>
    <p:extLst>
      <p:ext uri="{BB962C8B-B14F-4D97-AF65-F5344CB8AC3E}">
        <p14:creationId xmlns:p14="http://schemas.microsoft.com/office/powerpoint/2010/main" val="1339330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2B2BA0-CABE-3347-6D89-FB3BD4591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The Monastery, a tomb carved of living bedrock at Petra, 1st century BC</a:t>
            </a:r>
          </a:p>
        </p:txBody>
      </p:sp>
      <p:sp>
        <p:nvSpPr>
          <p:cNvPr id="8" name="Text Placeholder 7"/>
          <p:cNvSpPr>
            <a:spLocks noGrp="1"/>
          </p:cNvSpPr>
          <p:nvPr>
            <p:ph type="body" sz="quarter" idx="12"/>
          </p:nvPr>
        </p:nvSpPr>
        <p:spPr/>
        <p:txBody>
          <a:bodyPr/>
          <a:lstStyle/>
          <a:p>
            <a:r>
              <a:rPr lang="en-US"/>
              <a:t>2:7</a:t>
            </a:r>
            <a:endParaRPr lang="en-US" dirty="0"/>
          </a:p>
        </p:txBody>
      </p:sp>
      <p:sp>
        <p:nvSpPr>
          <p:cNvPr id="2" name="Title 1"/>
          <p:cNvSpPr>
            <a:spLocks noGrp="1"/>
          </p:cNvSpPr>
          <p:nvPr>
            <p:ph type="title"/>
          </p:nvPr>
        </p:nvSpPr>
        <p:spPr/>
        <p:txBody>
          <a:bodyPr/>
          <a:lstStyle/>
          <a:p>
            <a:r>
              <a:rPr lang="en-US" dirty="0"/>
              <a:t>Having been firmly rooted</a:t>
            </a:r>
          </a:p>
        </p:txBody>
      </p:sp>
    </p:spTree>
    <p:extLst>
      <p:ext uri="{BB962C8B-B14F-4D97-AF65-F5344CB8AC3E}">
        <p14:creationId xmlns:p14="http://schemas.microsoft.com/office/powerpoint/2010/main" val="4261084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rock, stone, cement&#10;&#10;Description automatically generated">
            <a:extLst>
              <a:ext uri="{FF2B5EF4-FFF2-40B4-BE49-F238E27FC236}">
                <a16:creationId xmlns:a16="http://schemas.microsoft.com/office/drawing/2014/main" id="{E2AFE4C4-2327-14E9-AB26-CB91108C7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Capernaum synagogue with 1st century wall</a:t>
            </a:r>
          </a:p>
        </p:txBody>
      </p:sp>
      <p:sp>
        <p:nvSpPr>
          <p:cNvPr id="8" name="Text Placeholder 7"/>
          <p:cNvSpPr>
            <a:spLocks noGrp="1"/>
          </p:cNvSpPr>
          <p:nvPr>
            <p:ph type="body" sz="quarter" idx="12"/>
          </p:nvPr>
        </p:nvSpPr>
        <p:spPr/>
        <p:txBody>
          <a:bodyPr/>
          <a:lstStyle/>
          <a:p>
            <a:r>
              <a:rPr lang="en-US"/>
              <a:t>2:7</a:t>
            </a:r>
            <a:endParaRPr lang="en-US" dirty="0"/>
          </a:p>
        </p:txBody>
      </p:sp>
      <p:sp>
        <p:nvSpPr>
          <p:cNvPr id="2" name="Title 1"/>
          <p:cNvSpPr>
            <a:spLocks noGrp="1"/>
          </p:cNvSpPr>
          <p:nvPr>
            <p:ph type="title"/>
          </p:nvPr>
        </p:nvSpPr>
        <p:spPr/>
        <p:txBody>
          <a:bodyPr/>
          <a:lstStyle/>
          <a:p>
            <a:r>
              <a:rPr lang="en-US" dirty="0"/>
              <a:t>And being built up in Him and established in your faith</a:t>
            </a:r>
          </a:p>
        </p:txBody>
      </p:sp>
    </p:spTree>
    <p:extLst>
      <p:ext uri="{BB962C8B-B14F-4D97-AF65-F5344CB8AC3E}">
        <p14:creationId xmlns:p14="http://schemas.microsoft.com/office/powerpoint/2010/main" val="3788103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3832D2-C33D-80E1-3365-5A7D78467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Southern Temple Mount wall with the Herodian “Master Course” and later construction</a:t>
            </a:r>
          </a:p>
        </p:txBody>
      </p:sp>
      <p:sp>
        <p:nvSpPr>
          <p:cNvPr id="8" name="Text Placeholder 7"/>
          <p:cNvSpPr>
            <a:spLocks noGrp="1"/>
          </p:cNvSpPr>
          <p:nvPr>
            <p:ph type="body" sz="quarter" idx="12"/>
          </p:nvPr>
        </p:nvSpPr>
        <p:spPr/>
        <p:txBody>
          <a:bodyPr/>
          <a:lstStyle/>
          <a:p>
            <a:r>
              <a:rPr lang="en-US" dirty="0"/>
              <a:t>2:7</a:t>
            </a:r>
          </a:p>
        </p:txBody>
      </p:sp>
      <p:sp>
        <p:nvSpPr>
          <p:cNvPr id="3" name="Title 2"/>
          <p:cNvSpPr>
            <a:spLocks noGrp="1"/>
          </p:cNvSpPr>
          <p:nvPr>
            <p:ph type="title"/>
          </p:nvPr>
        </p:nvSpPr>
        <p:spPr/>
        <p:txBody>
          <a:bodyPr/>
          <a:lstStyle/>
          <a:p>
            <a:r>
              <a:rPr lang="en-US" dirty="0"/>
              <a:t>And being built up in Him and established in your faith</a:t>
            </a:r>
          </a:p>
        </p:txBody>
      </p:sp>
    </p:spTree>
    <p:extLst>
      <p:ext uri="{BB962C8B-B14F-4D97-AF65-F5344CB8AC3E}">
        <p14:creationId xmlns:p14="http://schemas.microsoft.com/office/powerpoint/2010/main" val="2351194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one carving of a person and a child&#10;&#10;Description automatically generated with medium confidence">
            <a:extLst>
              <a:ext uri="{FF2B5EF4-FFF2-40B4-BE49-F238E27FC236}">
                <a16:creationId xmlns:a16="http://schemas.microsoft.com/office/drawing/2014/main" id="{50AFAE5B-9EF0-8460-8258-3835A65E2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230" y="318452"/>
            <a:ext cx="11625541" cy="9968547"/>
          </a:xfrm>
          <a:prstGeom prst="rect">
            <a:avLst/>
          </a:prstGeom>
        </p:spPr>
      </p:pic>
      <p:sp>
        <p:nvSpPr>
          <p:cNvPr id="4" name="Text Placeholder 3"/>
          <p:cNvSpPr>
            <a:spLocks noGrp="1"/>
          </p:cNvSpPr>
          <p:nvPr>
            <p:ph type="body" sz="quarter" idx="10"/>
          </p:nvPr>
        </p:nvSpPr>
        <p:spPr/>
        <p:txBody>
          <a:bodyPr/>
          <a:lstStyle/>
          <a:p>
            <a:r>
              <a:rPr lang="en-US" dirty="0"/>
              <a:t>Funerary relief of a teacher with a disciple, 2nd century AD</a:t>
            </a:r>
          </a:p>
        </p:txBody>
      </p:sp>
      <p:sp>
        <p:nvSpPr>
          <p:cNvPr id="8" name="Text Placeholder 7"/>
          <p:cNvSpPr>
            <a:spLocks noGrp="1"/>
          </p:cNvSpPr>
          <p:nvPr>
            <p:ph type="body" sz="quarter" idx="12"/>
          </p:nvPr>
        </p:nvSpPr>
        <p:spPr/>
        <p:txBody>
          <a:bodyPr/>
          <a:lstStyle/>
          <a:p>
            <a:r>
              <a:rPr lang="en-US" dirty="0"/>
              <a:t>2:7</a:t>
            </a:r>
          </a:p>
        </p:txBody>
      </p:sp>
      <p:sp>
        <p:nvSpPr>
          <p:cNvPr id="3" name="Title 2"/>
          <p:cNvSpPr>
            <a:spLocks noGrp="1"/>
          </p:cNvSpPr>
          <p:nvPr>
            <p:ph type="title"/>
          </p:nvPr>
        </p:nvSpPr>
        <p:spPr/>
        <p:txBody>
          <a:bodyPr/>
          <a:lstStyle/>
          <a:p>
            <a:r>
              <a:rPr lang="en-US" dirty="0"/>
              <a:t>And being built up in Him and established in your faith, just as you were taught</a:t>
            </a:r>
          </a:p>
        </p:txBody>
      </p:sp>
    </p:spTree>
    <p:extLst>
      <p:ext uri="{BB962C8B-B14F-4D97-AF65-F5344CB8AC3E}">
        <p14:creationId xmlns:p14="http://schemas.microsoft.com/office/powerpoint/2010/main" val="1870425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 holding a staff&#10;&#10;Description automatically generated with low confidence">
            <a:extLst>
              <a:ext uri="{FF2B5EF4-FFF2-40B4-BE49-F238E27FC236}">
                <a16:creationId xmlns:a16="http://schemas.microsoft.com/office/drawing/2014/main" id="{511BB67E-EB6D-C5C3-EE7E-662C0D355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732" y="0"/>
            <a:ext cx="8860536" cy="10287000"/>
          </a:xfrm>
          <a:prstGeom prst="rect">
            <a:avLst/>
          </a:prstGeom>
        </p:spPr>
      </p:pic>
      <p:sp>
        <p:nvSpPr>
          <p:cNvPr id="4" name="Text Placeholder 3"/>
          <p:cNvSpPr>
            <a:spLocks noGrp="1"/>
          </p:cNvSpPr>
          <p:nvPr>
            <p:ph type="body" sz="quarter" idx="10"/>
          </p:nvPr>
        </p:nvSpPr>
        <p:spPr/>
        <p:txBody>
          <a:bodyPr/>
          <a:lstStyle/>
          <a:p>
            <a:r>
              <a:rPr lang="en-US" dirty="0"/>
              <a:t>Statuette of Fortuna on throne, holding cornucopia, from Pompeii, 1st century AD</a:t>
            </a:r>
          </a:p>
        </p:txBody>
      </p:sp>
      <p:sp>
        <p:nvSpPr>
          <p:cNvPr id="8" name="Text Placeholder 7"/>
          <p:cNvSpPr>
            <a:spLocks noGrp="1"/>
          </p:cNvSpPr>
          <p:nvPr>
            <p:ph type="body" sz="quarter" idx="12"/>
          </p:nvPr>
        </p:nvSpPr>
        <p:spPr/>
        <p:txBody>
          <a:bodyPr/>
          <a:lstStyle/>
          <a:p>
            <a:r>
              <a:rPr lang="en-US" dirty="0"/>
              <a:t>2:7</a:t>
            </a:r>
          </a:p>
        </p:txBody>
      </p:sp>
      <p:sp>
        <p:nvSpPr>
          <p:cNvPr id="3" name="Title 2"/>
          <p:cNvSpPr>
            <a:spLocks noGrp="1"/>
          </p:cNvSpPr>
          <p:nvPr>
            <p:ph type="title"/>
          </p:nvPr>
        </p:nvSpPr>
        <p:spPr/>
        <p:txBody>
          <a:bodyPr/>
          <a:lstStyle/>
          <a:p>
            <a:r>
              <a:rPr lang="en-US" dirty="0"/>
              <a:t>Abounding in thanksgiving</a:t>
            </a:r>
          </a:p>
        </p:txBody>
      </p:sp>
    </p:spTree>
    <p:extLst>
      <p:ext uri="{BB962C8B-B14F-4D97-AF65-F5344CB8AC3E}">
        <p14:creationId xmlns:p14="http://schemas.microsoft.com/office/powerpoint/2010/main" val="669932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uilding, outdoor, old, stone&#10;&#10;Description automatically generated">
            <a:extLst>
              <a:ext uri="{FF2B5EF4-FFF2-40B4-BE49-F238E27FC236}">
                <a16:creationId xmlns:a16="http://schemas.microsoft.com/office/drawing/2014/main" id="{64817932-1D3E-48DF-BDB8-F32847FDC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3" name="Text Placeholder 2"/>
          <p:cNvSpPr>
            <a:spLocks noGrp="1"/>
          </p:cNvSpPr>
          <p:nvPr>
            <p:ph type="body" sz="quarter" idx="10"/>
          </p:nvPr>
        </p:nvSpPr>
        <p:spPr/>
        <p:txBody>
          <a:bodyPr/>
          <a:lstStyle/>
          <a:p>
            <a:r>
              <a:rPr lang="en-US" dirty="0"/>
              <a:t>Greek philosopher depicted on a sarcophagus</a:t>
            </a:r>
          </a:p>
        </p:txBody>
      </p:sp>
      <p:sp>
        <p:nvSpPr>
          <p:cNvPr id="4" name="Text Placeholder 3"/>
          <p:cNvSpPr>
            <a:spLocks noGrp="1"/>
          </p:cNvSpPr>
          <p:nvPr>
            <p:ph type="body" sz="quarter" idx="12"/>
          </p:nvPr>
        </p:nvSpPr>
        <p:spPr/>
        <p:txBody>
          <a:bodyPr/>
          <a:lstStyle/>
          <a:p>
            <a:r>
              <a:rPr lang="en-US"/>
              <a:t>2:8</a:t>
            </a:r>
            <a:endParaRPr lang="en-US" dirty="0"/>
          </a:p>
        </p:txBody>
      </p:sp>
      <p:sp>
        <p:nvSpPr>
          <p:cNvPr id="2" name="Title 1"/>
          <p:cNvSpPr>
            <a:spLocks noGrp="1"/>
          </p:cNvSpPr>
          <p:nvPr>
            <p:ph type="title"/>
          </p:nvPr>
        </p:nvSpPr>
        <p:spPr/>
        <p:txBody>
          <a:bodyPr/>
          <a:lstStyle/>
          <a:p>
            <a:r>
              <a:rPr lang="en-US" dirty="0"/>
              <a:t>See to it that no one takes you captive through his philosophy and empty deceit</a:t>
            </a:r>
          </a:p>
        </p:txBody>
      </p:sp>
    </p:spTree>
    <p:extLst>
      <p:ext uri="{BB962C8B-B14F-4D97-AF65-F5344CB8AC3E}">
        <p14:creationId xmlns:p14="http://schemas.microsoft.com/office/powerpoint/2010/main" val="594358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A1C50BE7-3484-FF60-7C18-78D0BAF2A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728" y="0"/>
            <a:ext cx="8924544" cy="10287000"/>
          </a:xfrm>
          <a:prstGeom prst="rect">
            <a:avLst/>
          </a:prstGeom>
        </p:spPr>
      </p:pic>
      <p:sp>
        <p:nvSpPr>
          <p:cNvPr id="3" name="Text Placeholder 2"/>
          <p:cNvSpPr>
            <a:spLocks noGrp="1"/>
          </p:cNvSpPr>
          <p:nvPr>
            <p:ph type="body" sz="quarter" idx="10"/>
          </p:nvPr>
        </p:nvSpPr>
        <p:spPr/>
        <p:txBody>
          <a:bodyPr/>
          <a:lstStyle/>
          <a:p>
            <a:r>
              <a:rPr lang="en-US" dirty="0"/>
              <a:t>Bust of the Greek philosopher Zeno</a:t>
            </a:r>
          </a:p>
        </p:txBody>
      </p:sp>
      <p:sp>
        <p:nvSpPr>
          <p:cNvPr id="4" name="Text Placeholder 3"/>
          <p:cNvSpPr>
            <a:spLocks noGrp="1"/>
          </p:cNvSpPr>
          <p:nvPr>
            <p:ph type="body" sz="quarter" idx="12"/>
          </p:nvPr>
        </p:nvSpPr>
        <p:spPr/>
        <p:txBody>
          <a:bodyPr/>
          <a:lstStyle/>
          <a:p>
            <a:r>
              <a:rPr lang="en-US"/>
              <a:t>2:8</a:t>
            </a:r>
            <a:endParaRPr lang="en-US" dirty="0"/>
          </a:p>
        </p:txBody>
      </p:sp>
      <p:sp>
        <p:nvSpPr>
          <p:cNvPr id="2" name="Title 1"/>
          <p:cNvSpPr>
            <a:spLocks noGrp="1"/>
          </p:cNvSpPr>
          <p:nvPr>
            <p:ph type="title"/>
          </p:nvPr>
        </p:nvSpPr>
        <p:spPr/>
        <p:txBody>
          <a:bodyPr/>
          <a:lstStyle/>
          <a:p>
            <a:r>
              <a:rPr lang="en-US"/>
              <a:t>See to it that no one takes you captive through his philosophy and empty deceit</a:t>
            </a:r>
            <a:endParaRPr lang="en-US" dirty="0"/>
          </a:p>
        </p:txBody>
      </p:sp>
    </p:spTree>
    <p:extLst>
      <p:ext uri="{BB962C8B-B14F-4D97-AF65-F5344CB8AC3E}">
        <p14:creationId xmlns:p14="http://schemas.microsoft.com/office/powerpoint/2010/main" val="2418131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14273B-01DC-2D0F-9FFE-C7551B139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Young athletes ready to run, from the Villa of the Papyri, Pompeii, 1st century AD</a:t>
            </a:r>
          </a:p>
        </p:txBody>
      </p:sp>
      <p:sp>
        <p:nvSpPr>
          <p:cNvPr id="4" name="Text Placeholder 3"/>
          <p:cNvSpPr>
            <a:spLocks noGrp="1"/>
          </p:cNvSpPr>
          <p:nvPr>
            <p:ph type="body" sz="quarter" idx="12"/>
          </p:nvPr>
        </p:nvSpPr>
        <p:spPr/>
        <p:txBody>
          <a:bodyPr/>
          <a:lstStyle/>
          <a:p>
            <a:r>
              <a:rPr lang="en-US" dirty="0"/>
              <a:t>2:1</a:t>
            </a:r>
          </a:p>
        </p:txBody>
      </p:sp>
      <p:sp>
        <p:nvSpPr>
          <p:cNvPr id="2" name="Title 1"/>
          <p:cNvSpPr>
            <a:spLocks noGrp="1"/>
          </p:cNvSpPr>
          <p:nvPr>
            <p:ph type="title"/>
          </p:nvPr>
        </p:nvSpPr>
        <p:spPr/>
        <p:txBody>
          <a:bodyPr/>
          <a:lstStyle/>
          <a:p>
            <a:r>
              <a:rPr lang="en-US" dirty="0"/>
              <a:t>I want you to know how great a struggle I have for you</a:t>
            </a:r>
          </a:p>
        </p:txBody>
      </p:sp>
    </p:spTree>
    <p:extLst>
      <p:ext uri="{BB962C8B-B14F-4D97-AF65-F5344CB8AC3E}">
        <p14:creationId xmlns:p14="http://schemas.microsoft.com/office/powerpoint/2010/main" val="3362594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tatue of a bearded person&#10;&#10;Description automatically generated with medium confidence">
            <a:extLst>
              <a:ext uri="{FF2B5EF4-FFF2-40B4-BE49-F238E27FC236}">
                <a16:creationId xmlns:a16="http://schemas.microsoft.com/office/drawing/2014/main" id="{7B6EFA73-6034-D236-689B-5B8299A63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289" y="263768"/>
            <a:ext cx="10201422" cy="10023231"/>
          </a:xfrm>
          <a:prstGeom prst="rect">
            <a:avLst/>
          </a:prstGeom>
        </p:spPr>
      </p:pic>
      <p:sp>
        <p:nvSpPr>
          <p:cNvPr id="3" name="Text Placeholder 2"/>
          <p:cNvSpPr>
            <a:spLocks noGrp="1"/>
          </p:cNvSpPr>
          <p:nvPr>
            <p:ph type="body" sz="quarter" idx="10"/>
          </p:nvPr>
        </p:nvSpPr>
        <p:spPr/>
        <p:txBody>
          <a:bodyPr/>
          <a:lstStyle/>
          <a:p>
            <a:r>
              <a:rPr lang="en-US" dirty="0"/>
              <a:t>Bust of Parmenides of Elea, 1st century AD</a:t>
            </a:r>
          </a:p>
        </p:txBody>
      </p:sp>
      <p:sp>
        <p:nvSpPr>
          <p:cNvPr id="4" name="Text Placeholder 3"/>
          <p:cNvSpPr>
            <a:spLocks noGrp="1"/>
          </p:cNvSpPr>
          <p:nvPr>
            <p:ph type="body" sz="quarter" idx="12"/>
          </p:nvPr>
        </p:nvSpPr>
        <p:spPr/>
        <p:txBody>
          <a:bodyPr/>
          <a:lstStyle/>
          <a:p>
            <a:r>
              <a:rPr lang="en-US"/>
              <a:t>2:8</a:t>
            </a:r>
            <a:endParaRPr lang="en-US" dirty="0"/>
          </a:p>
        </p:txBody>
      </p:sp>
      <p:sp>
        <p:nvSpPr>
          <p:cNvPr id="2" name="Title 1"/>
          <p:cNvSpPr>
            <a:spLocks noGrp="1"/>
          </p:cNvSpPr>
          <p:nvPr>
            <p:ph type="title"/>
          </p:nvPr>
        </p:nvSpPr>
        <p:spPr/>
        <p:txBody>
          <a:bodyPr/>
          <a:lstStyle/>
          <a:p>
            <a:r>
              <a:rPr lang="en-US"/>
              <a:t>See to it that no one takes you captive through his philosophy and empty deceit</a:t>
            </a:r>
            <a:endParaRPr lang="en-US" dirty="0"/>
          </a:p>
        </p:txBody>
      </p:sp>
    </p:spTree>
    <p:extLst>
      <p:ext uri="{BB962C8B-B14F-4D97-AF65-F5344CB8AC3E}">
        <p14:creationId xmlns:p14="http://schemas.microsoft.com/office/powerpoint/2010/main" val="4153211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E5144B-2B14-68BC-0170-9113DC36D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304" y="0"/>
            <a:ext cx="11137392" cy="10287000"/>
          </a:xfrm>
          <a:prstGeom prst="rect">
            <a:avLst/>
          </a:prstGeom>
        </p:spPr>
      </p:pic>
      <p:sp>
        <p:nvSpPr>
          <p:cNvPr id="2" name="Text Placeholder 1"/>
          <p:cNvSpPr>
            <a:spLocks noGrp="1"/>
          </p:cNvSpPr>
          <p:nvPr>
            <p:ph type="body" sz="quarter" idx="10"/>
          </p:nvPr>
        </p:nvSpPr>
        <p:spPr/>
        <p:txBody>
          <a:bodyPr/>
          <a:lstStyle/>
          <a:p>
            <a:r>
              <a:rPr lang="en-US" dirty="0"/>
              <a:t>Statue of Mithras slaying a bull, 2nd century AD</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See to it that no one takes you captive through his philosophy and empty deceit</a:t>
            </a:r>
          </a:p>
        </p:txBody>
      </p:sp>
    </p:spTree>
    <p:extLst>
      <p:ext uri="{BB962C8B-B14F-4D97-AF65-F5344CB8AC3E}">
        <p14:creationId xmlns:p14="http://schemas.microsoft.com/office/powerpoint/2010/main" val="540607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D3E00E-7C27-D011-160D-9A9B89935FCA}"/>
              </a:ext>
            </a:extLst>
          </p:cNvPr>
          <p:cNvPicPr>
            <a:picLocks noChangeAspect="1"/>
          </p:cNvPicPr>
          <p:nvPr/>
        </p:nvPicPr>
        <p:blipFill rotWithShape="1">
          <a:blip r:embed="rId3">
            <a:extLst>
              <a:ext uri="{28A0092B-C50C-407E-A947-70E740481C1C}">
                <a14:useLocalDpi xmlns:a14="http://schemas.microsoft.com/office/drawing/2010/main" val="0"/>
              </a:ext>
            </a:extLst>
          </a:blip>
          <a:srcRect b="4849"/>
          <a:stretch/>
        </p:blipFill>
        <p:spPr>
          <a:xfrm>
            <a:off x="0" y="353294"/>
            <a:ext cx="18288000" cy="9788233"/>
          </a:xfrm>
          <a:prstGeom prst="rect">
            <a:avLst/>
          </a:prstGeom>
        </p:spPr>
      </p:pic>
      <p:sp>
        <p:nvSpPr>
          <p:cNvPr id="2" name="Text Placeholder 1">
            <a:extLst>
              <a:ext uri="{FF2B5EF4-FFF2-40B4-BE49-F238E27FC236}">
                <a16:creationId xmlns:a16="http://schemas.microsoft.com/office/drawing/2014/main" id="{47E23EE6-FA6D-4031-AC4D-4C5A0A530D82}"/>
              </a:ext>
            </a:extLst>
          </p:cNvPr>
          <p:cNvSpPr>
            <a:spLocks noGrp="1"/>
          </p:cNvSpPr>
          <p:nvPr>
            <p:ph type="body" sz="quarter" idx="10"/>
          </p:nvPr>
        </p:nvSpPr>
        <p:spPr/>
        <p:txBody>
          <a:bodyPr/>
          <a:lstStyle/>
          <a:p>
            <a:r>
              <a:rPr lang="en-US" dirty="0"/>
              <a:t>Jewish magic text used in a phylactery, from Egypt, circa AD 200</a:t>
            </a:r>
          </a:p>
        </p:txBody>
      </p:sp>
      <p:sp>
        <p:nvSpPr>
          <p:cNvPr id="3" name="Text Placeholder 2">
            <a:extLst>
              <a:ext uri="{FF2B5EF4-FFF2-40B4-BE49-F238E27FC236}">
                <a16:creationId xmlns:a16="http://schemas.microsoft.com/office/drawing/2014/main" id="{BB09DAC6-0348-421B-860D-3636332C5471}"/>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722FECB2-1048-47CC-A603-2D5F59252AC2}"/>
              </a:ext>
            </a:extLst>
          </p:cNvPr>
          <p:cNvSpPr>
            <a:spLocks noGrp="1"/>
          </p:cNvSpPr>
          <p:nvPr>
            <p:ph type="title"/>
          </p:nvPr>
        </p:nvSpPr>
        <p:spPr/>
        <p:txBody>
          <a:bodyPr/>
          <a:lstStyle/>
          <a:p>
            <a:r>
              <a:rPr lang="en-US" dirty="0"/>
              <a:t>According to the elemental principles of the world, and not according to Christ</a:t>
            </a:r>
          </a:p>
        </p:txBody>
      </p:sp>
    </p:spTree>
    <p:extLst>
      <p:ext uri="{BB962C8B-B14F-4D97-AF65-F5344CB8AC3E}">
        <p14:creationId xmlns:p14="http://schemas.microsoft.com/office/powerpoint/2010/main" val="3334578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FA8208-4395-58BE-EFD5-71945C923897}"/>
              </a:ext>
            </a:extLst>
          </p:cNvPr>
          <p:cNvPicPr>
            <a:picLocks noChangeAspect="1"/>
          </p:cNvPicPr>
          <p:nvPr/>
        </p:nvPicPr>
        <p:blipFill rotWithShape="1">
          <a:blip r:embed="rId3">
            <a:extLst>
              <a:ext uri="{28A0092B-C50C-407E-A947-70E740481C1C}">
                <a14:useLocalDpi xmlns:a14="http://schemas.microsoft.com/office/drawing/2010/main" val="0"/>
              </a:ext>
            </a:extLst>
          </a:blip>
          <a:srcRect b="4849"/>
          <a:stretch/>
        </p:blipFill>
        <p:spPr>
          <a:xfrm>
            <a:off x="0" y="353294"/>
            <a:ext cx="18288000" cy="9788233"/>
          </a:xfrm>
          <a:prstGeom prst="rect">
            <a:avLst/>
          </a:prstGeom>
        </p:spPr>
      </p:pic>
      <p:sp>
        <p:nvSpPr>
          <p:cNvPr id="2" name="Text Placeholder 1">
            <a:extLst>
              <a:ext uri="{FF2B5EF4-FFF2-40B4-BE49-F238E27FC236}">
                <a16:creationId xmlns:a16="http://schemas.microsoft.com/office/drawing/2014/main" id="{47E23EE6-FA6D-4031-AC4D-4C5A0A530D82}"/>
              </a:ext>
            </a:extLst>
          </p:cNvPr>
          <p:cNvSpPr>
            <a:spLocks noGrp="1"/>
          </p:cNvSpPr>
          <p:nvPr>
            <p:ph type="body" sz="quarter" idx="10"/>
          </p:nvPr>
        </p:nvSpPr>
        <p:spPr/>
        <p:txBody>
          <a:bodyPr/>
          <a:lstStyle/>
          <a:p>
            <a:r>
              <a:rPr lang="en-US" dirty="0"/>
              <a:t>Jewish magic text used in a phylactery, from Egypt, circa AD 200</a:t>
            </a:r>
          </a:p>
        </p:txBody>
      </p:sp>
      <p:sp>
        <p:nvSpPr>
          <p:cNvPr id="3" name="Text Placeholder 2">
            <a:extLst>
              <a:ext uri="{FF2B5EF4-FFF2-40B4-BE49-F238E27FC236}">
                <a16:creationId xmlns:a16="http://schemas.microsoft.com/office/drawing/2014/main" id="{BB09DAC6-0348-421B-860D-3636332C5471}"/>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722FECB2-1048-47CC-A603-2D5F59252AC2}"/>
              </a:ext>
            </a:extLst>
          </p:cNvPr>
          <p:cNvSpPr>
            <a:spLocks noGrp="1"/>
          </p:cNvSpPr>
          <p:nvPr>
            <p:ph type="title"/>
          </p:nvPr>
        </p:nvSpPr>
        <p:spPr/>
        <p:txBody>
          <a:bodyPr/>
          <a:lstStyle/>
          <a:p>
            <a:r>
              <a:rPr lang="en-US" dirty="0"/>
              <a:t>According to the elemental principles of the world, and not according to Christ</a:t>
            </a:r>
          </a:p>
        </p:txBody>
      </p:sp>
      <p:sp>
        <p:nvSpPr>
          <p:cNvPr id="7" name="Rounded Rectangle 6">
            <a:extLst>
              <a:ext uri="{FF2B5EF4-FFF2-40B4-BE49-F238E27FC236}">
                <a16:creationId xmlns:a16="http://schemas.microsoft.com/office/drawing/2014/main" id="{52BF6F75-C359-BB47-952E-CB2B1A12D36B}"/>
              </a:ext>
            </a:extLst>
          </p:cNvPr>
          <p:cNvSpPr/>
          <p:nvPr/>
        </p:nvSpPr>
        <p:spPr>
          <a:xfrm>
            <a:off x="4006453" y="777240"/>
            <a:ext cx="4720857" cy="773768"/>
          </a:xfrm>
          <a:prstGeom prst="roundRect">
            <a:avLst/>
          </a:prstGeom>
          <a:solidFill>
            <a:srgbClr val="0588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Rounded Rectangle 8">
            <a:extLst>
              <a:ext uri="{FF2B5EF4-FFF2-40B4-BE49-F238E27FC236}">
                <a16:creationId xmlns:a16="http://schemas.microsoft.com/office/drawing/2014/main" id="{60C63E27-7CFA-2D45-B3C0-B679D8A095BB}"/>
              </a:ext>
            </a:extLst>
          </p:cNvPr>
          <p:cNvSpPr/>
          <p:nvPr/>
        </p:nvSpPr>
        <p:spPr>
          <a:xfrm>
            <a:off x="7512872" y="2572991"/>
            <a:ext cx="1330186" cy="553998"/>
          </a:xfrm>
          <a:prstGeom prst="roundRect">
            <a:avLst/>
          </a:prstGeom>
          <a:solidFill>
            <a:srgbClr val="FD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Rounded Rectangle 9">
            <a:extLst>
              <a:ext uri="{FF2B5EF4-FFF2-40B4-BE49-F238E27FC236}">
                <a16:creationId xmlns:a16="http://schemas.microsoft.com/office/drawing/2014/main" id="{85693376-1963-4D46-B94F-F2F6B9833126}"/>
              </a:ext>
            </a:extLst>
          </p:cNvPr>
          <p:cNvSpPr/>
          <p:nvPr/>
        </p:nvSpPr>
        <p:spPr>
          <a:xfrm>
            <a:off x="2928810" y="4316094"/>
            <a:ext cx="4189620" cy="827405"/>
          </a:xfrm>
          <a:prstGeom prst="roundRect">
            <a:avLst/>
          </a:prstGeom>
          <a:solidFill>
            <a:srgbClr val="0588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11" name="Freeform 10">
            <a:extLst>
              <a:ext uri="{FF2B5EF4-FFF2-40B4-BE49-F238E27FC236}">
                <a16:creationId xmlns:a16="http://schemas.microsoft.com/office/drawing/2014/main" id="{82A38DDA-1943-AD49-8A5D-A54FE84202C1}"/>
              </a:ext>
            </a:extLst>
          </p:cNvPr>
          <p:cNvSpPr/>
          <p:nvPr/>
        </p:nvSpPr>
        <p:spPr>
          <a:xfrm>
            <a:off x="2939332" y="2940659"/>
            <a:ext cx="6887573" cy="1172087"/>
          </a:xfrm>
          <a:custGeom>
            <a:avLst/>
            <a:gdLst>
              <a:gd name="connsiteX0" fmla="*/ 30922 w 3454400"/>
              <a:gd name="connsiteY0" fmla="*/ 0 h 494748"/>
              <a:gd name="connsiteX1" fmla="*/ 0 w 3454400"/>
              <a:gd name="connsiteY1" fmla="*/ 318052 h 494748"/>
              <a:gd name="connsiteX2" fmla="*/ 3449982 w 3454400"/>
              <a:gd name="connsiteY2" fmla="*/ 494748 h 494748"/>
              <a:gd name="connsiteX3" fmla="*/ 3454400 w 3454400"/>
              <a:gd name="connsiteY3" fmla="*/ 185531 h 494748"/>
              <a:gd name="connsiteX4" fmla="*/ 30922 w 3454400"/>
              <a:gd name="connsiteY4" fmla="*/ 0 h 494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400" h="494748">
                <a:moveTo>
                  <a:pt x="30922" y="0"/>
                </a:moveTo>
                <a:lnTo>
                  <a:pt x="0" y="318052"/>
                </a:lnTo>
                <a:lnTo>
                  <a:pt x="3449982" y="494748"/>
                </a:lnTo>
                <a:cubicBezTo>
                  <a:pt x="3451455" y="391676"/>
                  <a:pt x="3452927" y="288603"/>
                  <a:pt x="3454400" y="185531"/>
                </a:cubicBezTo>
                <a:lnTo>
                  <a:pt x="30922" y="0"/>
                </a:lnTo>
                <a:close/>
              </a:path>
            </a:pathLst>
          </a:custGeom>
          <a:solidFill>
            <a:srgbClr val="00EE6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Tree>
    <p:extLst>
      <p:ext uri="{BB962C8B-B14F-4D97-AF65-F5344CB8AC3E}">
        <p14:creationId xmlns:p14="http://schemas.microsoft.com/office/powerpoint/2010/main" val="213450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loor, indoor&#10;&#10;Description automatically generated">
            <a:extLst>
              <a:ext uri="{FF2B5EF4-FFF2-40B4-BE49-F238E27FC236}">
                <a16:creationId xmlns:a16="http://schemas.microsoft.com/office/drawing/2014/main" id="{6207596A-655D-7F0B-3E0D-82DABD8A9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Ark of the covenant in a model of the tabernacle</a:t>
            </a:r>
          </a:p>
        </p:txBody>
      </p:sp>
      <p:sp>
        <p:nvSpPr>
          <p:cNvPr id="4" name="Text Placeholder 3"/>
          <p:cNvSpPr>
            <a:spLocks noGrp="1"/>
          </p:cNvSpPr>
          <p:nvPr>
            <p:ph type="body" sz="quarter" idx="12"/>
          </p:nvPr>
        </p:nvSpPr>
        <p:spPr/>
        <p:txBody>
          <a:bodyPr/>
          <a:lstStyle/>
          <a:p>
            <a:r>
              <a:rPr lang="en-US" dirty="0"/>
              <a:t>2:</a:t>
            </a:r>
            <a:r>
              <a:rPr lang="el-GR" dirty="0"/>
              <a:t>9</a:t>
            </a:r>
            <a:endParaRPr lang="en-US" dirty="0"/>
          </a:p>
        </p:txBody>
      </p:sp>
      <p:sp>
        <p:nvSpPr>
          <p:cNvPr id="2" name="Title 1"/>
          <p:cNvSpPr>
            <a:spLocks noGrp="1"/>
          </p:cNvSpPr>
          <p:nvPr>
            <p:ph type="title"/>
          </p:nvPr>
        </p:nvSpPr>
        <p:spPr/>
        <p:txBody>
          <a:bodyPr/>
          <a:lstStyle/>
          <a:p>
            <a:r>
              <a:rPr lang="en-US" dirty="0"/>
              <a:t>For in Him dwells all the fullness of the Godhead bodily</a:t>
            </a:r>
          </a:p>
        </p:txBody>
      </p:sp>
    </p:spTree>
    <p:extLst>
      <p:ext uri="{BB962C8B-B14F-4D97-AF65-F5344CB8AC3E}">
        <p14:creationId xmlns:p14="http://schemas.microsoft.com/office/powerpoint/2010/main" val="1666215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4245-6B4E-412D-DA33-B8A22E1E6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Holy place in a model of the tabernacle</a:t>
            </a:r>
          </a:p>
        </p:txBody>
      </p:sp>
      <p:sp>
        <p:nvSpPr>
          <p:cNvPr id="4" name="Text Placeholder 3"/>
          <p:cNvSpPr>
            <a:spLocks noGrp="1"/>
          </p:cNvSpPr>
          <p:nvPr>
            <p:ph type="body" sz="quarter" idx="12"/>
          </p:nvPr>
        </p:nvSpPr>
        <p:spPr/>
        <p:txBody>
          <a:bodyPr/>
          <a:lstStyle/>
          <a:p>
            <a:r>
              <a:rPr lang="en-US" dirty="0"/>
              <a:t>2:</a:t>
            </a:r>
            <a:r>
              <a:rPr lang="el-GR" dirty="0"/>
              <a:t>9</a:t>
            </a:r>
            <a:endParaRPr lang="en-US" dirty="0"/>
          </a:p>
        </p:txBody>
      </p:sp>
      <p:sp>
        <p:nvSpPr>
          <p:cNvPr id="2" name="Title 1"/>
          <p:cNvSpPr>
            <a:spLocks noGrp="1"/>
          </p:cNvSpPr>
          <p:nvPr>
            <p:ph type="title"/>
          </p:nvPr>
        </p:nvSpPr>
        <p:spPr/>
        <p:txBody>
          <a:bodyPr/>
          <a:lstStyle/>
          <a:p>
            <a:r>
              <a:rPr lang="en-US" dirty="0"/>
              <a:t>For in Him dwells all the fullness of the Godhead bodily</a:t>
            </a:r>
          </a:p>
        </p:txBody>
      </p:sp>
    </p:spTree>
    <p:extLst>
      <p:ext uri="{BB962C8B-B14F-4D97-AF65-F5344CB8AC3E}">
        <p14:creationId xmlns:p14="http://schemas.microsoft.com/office/powerpoint/2010/main" val="113724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dirt&#10;&#10;Description automatically generated">
            <a:extLst>
              <a:ext uri="{FF2B5EF4-FFF2-40B4-BE49-F238E27FC236}">
                <a16:creationId xmlns:a16="http://schemas.microsoft.com/office/drawing/2014/main" id="{C9189BA4-5A21-698A-8051-3477C8A9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Model of the tabernacle (aerial view)</a:t>
            </a:r>
          </a:p>
        </p:txBody>
      </p:sp>
      <p:sp>
        <p:nvSpPr>
          <p:cNvPr id="4" name="Text Placeholder 3"/>
          <p:cNvSpPr>
            <a:spLocks noGrp="1"/>
          </p:cNvSpPr>
          <p:nvPr>
            <p:ph type="body" sz="quarter" idx="12"/>
          </p:nvPr>
        </p:nvSpPr>
        <p:spPr/>
        <p:txBody>
          <a:bodyPr/>
          <a:lstStyle/>
          <a:p>
            <a:r>
              <a:rPr lang="en-US" dirty="0"/>
              <a:t>2:</a:t>
            </a:r>
            <a:r>
              <a:rPr lang="el-GR" dirty="0"/>
              <a:t>9</a:t>
            </a:r>
            <a:endParaRPr lang="en-US" dirty="0"/>
          </a:p>
        </p:txBody>
      </p:sp>
      <p:sp>
        <p:nvSpPr>
          <p:cNvPr id="2" name="Title 1"/>
          <p:cNvSpPr>
            <a:spLocks noGrp="1"/>
          </p:cNvSpPr>
          <p:nvPr>
            <p:ph type="title"/>
          </p:nvPr>
        </p:nvSpPr>
        <p:spPr/>
        <p:txBody>
          <a:bodyPr/>
          <a:lstStyle/>
          <a:p>
            <a:r>
              <a:rPr lang="en-US" dirty="0"/>
              <a:t>For in Him dwells all the fullness of the Godhead bodily</a:t>
            </a:r>
          </a:p>
        </p:txBody>
      </p:sp>
    </p:spTree>
    <p:extLst>
      <p:ext uri="{BB962C8B-B14F-4D97-AF65-F5344CB8AC3E}">
        <p14:creationId xmlns:p14="http://schemas.microsoft.com/office/powerpoint/2010/main" val="2249610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F0F57F-93D6-6989-A0A7-1DCF14539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Temple on a model of Jerusalem in the First Temple period</a:t>
            </a:r>
          </a:p>
        </p:txBody>
      </p:sp>
      <p:sp>
        <p:nvSpPr>
          <p:cNvPr id="4" name="Text Placeholder 3"/>
          <p:cNvSpPr>
            <a:spLocks noGrp="1"/>
          </p:cNvSpPr>
          <p:nvPr>
            <p:ph type="body" sz="quarter" idx="12"/>
          </p:nvPr>
        </p:nvSpPr>
        <p:spPr/>
        <p:txBody>
          <a:bodyPr/>
          <a:lstStyle/>
          <a:p>
            <a:r>
              <a:rPr lang="en-US" dirty="0"/>
              <a:t>2:</a:t>
            </a:r>
            <a:r>
              <a:rPr lang="el-GR" dirty="0"/>
              <a:t>9</a:t>
            </a:r>
            <a:endParaRPr lang="en-US" dirty="0"/>
          </a:p>
        </p:txBody>
      </p:sp>
      <p:sp>
        <p:nvSpPr>
          <p:cNvPr id="2" name="Title 1"/>
          <p:cNvSpPr>
            <a:spLocks noGrp="1"/>
          </p:cNvSpPr>
          <p:nvPr>
            <p:ph type="title"/>
          </p:nvPr>
        </p:nvSpPr>
        <p:spPr/>
        <p:txBody>
          <a:bodyPr/>
          <a:lstStyle/>
          <a:p>
            <a:r>
              <a:rPr lang="en-US" dirty="0"/>
              <a:t>For in Him dwells all the fullness of the Godhead bodily</a:t>
            </a:r>
          </a:p>
        </p:txBody>
      </p:sp>
    </p:spTree>
    <p:extLst>
      <p:ext uri="{BB962C8B-B14F-4D97-AF65-F5344CB8AC3E}">
        <p14:creationId xmlns:p14="http://schemas.microsoft.com/office/powerpoint/2010/main" val="3667258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FB49BB-2BC1-7D3F-09B2-34CE229BE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Temple on a model of 1st century AD Jerusalem (from the east)</a:t>
            </a:r>
          </a:p>
        </p:txBody>
      </p:sp>
      <p:sp>
        <p:nvSpPr>
          <p:cNvPr id="4" name="Text Placeholder 3"/>
          <p:cNvSpPr>
            <a:spLocks noGrp="1"/>
          </p:cNvSpPr>
          <p:nvPr>
            <p:ph type="body" sz="quarter" idx="12"/>
          </p:nvPr>
        </p:nvSpPr>
        <p:spPr/>
        <p:txBody>
          <a:bodyPr/>
          <a:lstStyle/>
          <a:p>
            <a:r>
              <a:rPr lang="en-US" dirty="0"/>
              <a:t>2:</a:t>
            </a:r>
            <a:r>
              <a:rPr lang="el-GR" dirty="0"/>
              <a:t>9</a:t>
            </a:r>
            <a:endParaRPr lang="en-US" dirty="0"/>
          </a:p>
        </p:txBody>
      </p:sp>
      <p:sp>
        <p:nvSpPr>
          <p:cNvPr id="2" name="Title 1"/>
          <p:cNvSpPr>
            <a:spLocks noGrp="1"/>
          </p:cNvSpPr>
          <p:nvPr>
            <p:ph type="title"/>
          </p:nvPr>
        </p:nvSpPr>
        <p:spPr/>
        <p:txBody>
          <a:bodyPr/>
          <a:lstStyle/>
          <a:p>
            <a:r>
              <a:rPr lang="en-US" dirty="0"/>
              <a:t>For in Him dwells all the fullness of the Godhead bodily</a:t>
            </a:r>
          </a:p>
        </p:txBody>
      </p:sp>
    </p:spTree>
    <p:extLst>
      <p:ext uri="{BB962C8B-B14F-4D97-AF65-F5344CB8AC3E}">
        <p14:creationId xmlns:p14="http://schemas.microsoft.com/office/powerpoint/2010/main" val="29595467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2275E5-8269-5AA1-9AE2-9B6EDE976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036" y="0"/>
            <a:ext cx="15425928" cy="10287000"/>
          </a:xfrm>
          <a:prstGeom prst="rect">
            <a:avLst/>
          </a:prstGeom>
        </p:spPr>
      </p:pic>
      <p:pic>
        <p:nvPicPr>
          <p:cNvPr id="7" name="Picture 6" descr="A picture containing clothing, building, art, temple&#10;&#10;Description automatically generated">
            <a:extLst>
              <a:ext uri="{FF2B5EF4-FFF2-40B4-BE49-F238E27FC236}">
                <a16:creationId xmlns:a16="http://schemas.microsoft.com/office/drawing/2014/main" id="{7F6E0C3E-2251-0CDC-88DC-0A92D14F2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036" y="0"/>
            <a:ext cx="15425928" cy="10287000"/>
          </a:xfrm>
          <a:prstGeom prst="rect">
            <a:avLst/>
          </a:prstGeom>
        </p:spPr>
      </p:pic>
      <p:sp>
        <p:nvSpPr>
          <p:cNvPr id="2" name="Text Placeholder 1">
            <a:extLst>
              <a:ext uri="{FF2B5EF4-FFF2-40B4-BE49-F238E27FC236}">
                <a16:creationId xmlns:a16="http://schemas.microsoft.com/office/drawing/2014/main" id="{EC973909-3652-4E15-9F86-BA8C30433B69}"/>
              </a:ext>
            </a:extLst>
          </p:cNvPr>
          <p:cNvSpPr>
            <a:spLocks noGrp="1"/>
          </p:cNvSpPr>
          <p:nvPr>
            <p:ph type="body" sz="quarter" idx="10"/>
          </p:nvPr>
        </p:nvSpPr>
        <p:spPr/>
        <p:txBody>
          <a:bodyPr/>
          <a:lstStyle/>
          <a:p>
            <a:r>
              <a:rPr lang="en-US" dirty="0"/>
              <a:t>Mosaic of Jesus at Berea</a:t>
            </a:r>
          </a:p>
        </p:txBody>
      </p:sp>
      <p:sp>
        <p:nvSpPr>
          <p:cNvPr id="3" name="Text Placeholder 2">
            <a:extLst>
              <a:ext uri="{FF2B5EF4-FFF2-40B4-BE49-F238E27FC236}">
                <a16:creationId xmlns:a16="http://schemas.microsoft.com/office/drawing/2014/main" id="{9FAE1CB1-371E-41B9-A37B-588D66474EFB}"/>
              </a:ext>
            </a:extLst>
          </p:cNvPr>
          <p:cNvSpPr>
            <a:spLocks noGrp="1"/>
          </p:cNvSpPr>
          <p:nvPr>
            <p:ph type="body" sz="quarter" idx="12"/>
          </p:nvPr>
        </p:nvSpPr>
        <p:spPr/>
        <p:txBody>
          <a:bodyPr/>
          <a:lstStyle/>
          <a:p>
            <a:r>
              <a:rPr lang="en-US" dirty="0"/>
              <a:t>2:10</a:t>
            </a:r>
          </a:p>
        </p:txBody>
      </p:sp>
      <p:sp>
        <p:nvSpPr>
          <p:cNvPr id="4" name="Title 3">
            <a:extLst>
              <a:ext uri="{FF2B5EF4-FFF2-40B4-BE49-F238E27FC236}">
                <a16:creationId xmlns:a16="http://schemas.microsoft.com/office/drawing/2014/main" id="{6E8D6ED8-4645-4162-9F22-8634F743843A}"/>
              </a:ext>
            </a:extLst>
          </p:cNvPr>
          <p:cNvSpPr>
            <a:spLocks noGrp="1"/>
          </p:cNvSpPr>
          <p:nvPr>
            <p:ph type="title"/>
          </p:nvPr>
        </p:nvSpPr>
        <p:spPr/>
        <p:txBody>
          <a:bodyPr/>
          <a:lstStyle/>
          <a:p>
            <a:r>
              <a:rPr lang="en-US" dirty="0"/>
              <a:t>And in Him you are complete, who is the head of every ruler and authority</a:t>
            </a:r>
          </a:p>
        </p:txBody>
      </p:sp>
    </p:spTree>
    <p:extLst>
      <p:ext uri="{BB962C8B-B14F-4D97-AF65-F5344CB8AC3E}">
        <p14:creationId xmlns:p14="http://schemas.microsoft.com/office/powerpoint/2010/main" val="4149090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art, museum, jar&#10;&#10;Description automatically generated">
            <a:extLst>
              <a:ext uri="{FF2B5EF4-FFF2-40B4-BE49-F238E27FC236}">
                <a16:creationId xmlns:a16="http://schemas.microsoft.com/office/drawing/2014/main" id="{12CDD2E0-DC30-00BB-D7F8-AE76370CD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Attic Greek black-figure Panathenaic prize amphora with runners, circa 530 BC</a:t>
            </a:r>
          </a:p>
        </p:txBody>
      </p:sp>
      <p:sp>
        <p:nvSpPr>
          <p:cNvPr id="4" name="Text Placeholder 3"/>
          <p:cNvSpPr>
            <a:spLocks noGrp="1"/>
          </p:cNvSpPr>
          <p:nvPr>
            <p:ph type="body" sz="quarter" idx="12"/>
          </p:nvPr>
        </p:nvSpPr>
        <p:spPr/>
        <p:txBody>
          <a:bodyPr/>
          <a:lstStyle/>
          <a:p>
            <a:r>
              <a:rPr lang="en-US" dirty="0"/>
              <a:t>2:1</a:t>
            </a:r>
          </a:p>
        </p:txBody>
      </p:sp>
      <p:sp>
        <p:nvSpPr>
          <p:cNvPr id="2" name="Title 1"/>
          <p:cNvSpPr>
            <a:spLocks noGrp="1"/>
          </p:cNvSpPr>
          <p:nvPr>
            <p:ph type="title"/>
          </p:nvPr>
        </p:nvSpPr>
        <p:spPr/>
        <p:txBody>
          <a:bodyPr/>
          <a:lstStyle/>
          <a:p>
            <a:r>
              <a:rPr lang="en-US" dirty="0"/>
              <a:t>I want you to know how great a struggle I have for you</a:t>
            </a:r>
          </a:p>
        </p:txBody>
      </p:sp>
      <p:sp>
        <p:nvSpPr>
          <p:cNvPr id="5" name="Rectangle: Rounded Corners 4">
            <a:extLst>
              <a:ext uri="{FF2B5EF4-FFF2-40B4-BE49-F238E27FC236}">
                <a16:creationId xmlns:a16="http://schemas.microsoft.com/office/drawing/2014/main" id="{4393EFC2-3FE1-8DAE-AA0A-F1E9F73192D3}"/>
              </a:ext>
            </a:extLst>
          </p:cNvPr>
          <p:cNvSpPr/>
          <p:nvPr/>
        </p:nvSpPr>
        <p:spPr>
          <a:xfrm rot="578780">
            <a:off x="12022667" y="4588933"/>
            <a:ext cx="338666" cy="507492"/>
          </a:xfrm>
          <a:prstGeom prst="roundRect">
            <a:avLst/>
          </a:prstGeom>
          <a:solidFill>
            <a:srgbClr val="7463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F0CE36B0-9C5B-77EE-1805-643C4B800D31}"/>
              </a:ext>
            </a:extLst>
          </p:cNvPr>
          <p:cNvSpPr/>
          <p:nvPr/>
        </p:nvSpPr>
        <p:spPr>
          <a:xfrm rot="2547362" flipH="1">
            <a:off x="3608116" y="3692550"/>
            <a:ext cx="239145" cy="469051"/>
          </a:xfrm>
          <a:prstGeom prst="roundRect">
            <a:avLst/>
          </a:prstGeom>
          <a:solidFill>
            <a:srgbClr val="5451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225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carving of two people&#10;&#10;Description automatically generated with low confidence">
            <a:extLst>
              <a:ext uri="{FF2B5EF4-FFF2-40B4-BE49-F238E27FC236}">
                <a16:creationId xmlns:a16="http://schemas.microsoft.com/office/drawing/2014/main" id="{C3522330-FDD9-4275-0F3D-DA5410EEB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645" y="0"/>
            <a:ext cx="14268713" cy="10287000"/>
          </a:xfrm>
          <a:prstGeom prst="rect">
            <a:avLst/>
          </a:prstGeom>
        </p:spPr>
      </p:pic>
      <p:sp>
        <p:nvSpPr>
          <p:cNvPr id="2" name="Text Placeholder 1"/>
          <p:cNvSpPr>
            <a:spLocks noGrp="1"/>
          </p:cNvSpPr>
          <p:nvPr>
            <p:ph type="body" sz="quarter" idx="10"/>
          </p:nvPr>
        </p:nvSpPr>
        <p:spPr/>
        <p:txBody>
          <a:bodyPr/>
          <a:lstStyle/>
          <a:p>
            <a:r>
              <a:rPr lang="en-US" dirty="0"/>
              <a:t>Egyptian men shown undergoing circumcision, from Saqqara, circa 2300 BC</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In Him you were also circumcised with a circumcision not made with hands</a:t>
            </a:r>
          </a:p>
        </p:txBody>
      </p:sp>
    </p:spTree>
    <p:extLst>
      <p:ext uri="{BB962C8B-B14F-4D97-AF65-F5344CB8AC3E}">
        <p14:creationId xmlns:p14="http://schemas.microsoft.com/office/powerpoint/2010/main" val="3190602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tone&#10;&#10;Description automatically generated with medium confidence">
            <a:extLst>
              <a:ext uri="{FF2B5EF4-FFF2-40B4-BE49-F238E27FC236}">
                <a16:creationId xmlns:a16="http://schemas.microsoft.com/office/drawing/2014/main" id="{5962EE69-4980-B5B5-8F72-6B763917E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68"/>
            <a:ext cx="18286101" cy="10288068"/>
          </a:xfrm>
          <a:prstGeom prst="rect">
            <a:avLst/>
          </a:prstGeom>
        </p:spPr>
      </p:pic>
      <p:sp>
        <p:nvSpPr>
          <p:cNvPr id="2" name="Text Placeholder 1"/>
          <p:cNvSpPr>
            <a:spLocks noGrp="1"/>
          </p:cNvSpPr>
          <p:nvPr>
            <p:ph type="body" sz="quarter" idx="10"/>
          </p:nvPr>
        </p:nvSpPr>
        <p:spPr/>
        <p:txBody>
          <a:bodyPr/>
          <a:lstStyle/>
          <a:p>
            <a:r>
              <a:rPr lang="en-US" dirty="0"/>
              <a:t>Egyptian scene of circumcision, from Luxor, reign of Amenhotep III, circa 1360 BC</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In Him you were also circumcised with a circumcision not made with hands</a:t>
            </a:r>
          </a:p>
        </p:txBody>
      </p:sp>
    </p:spTree>
    <p:extLst>
      <p:ext uri="{BB962C8B-B14F-4D97-AF65-F5344CB8AC3E}">
        <p14:creationId xmlns:p14="http://schemas.microsoft.com/office/powerpoint/2010/main" val="4040123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1D6439-4B02-7D8F-486C-4BEB326F8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5CC0F13-5EE5-4128-9A0B-051B4F224D9F}"/>
              </a:ext>
            </a:extLst>
          </p:cNvPr>
          <p:cNvSpPr>
            <a:spLocks noGrp="1"/>
          </p:cNvSpPr>
          <p:nvPr>
            <p:ph type="body" sz="quarter" idx="10"/>
          </p:nvPr>
        </p:nvSpPr>
        <p:spPr/>
        <p:txBody>
          <a:bodyPr/>
          <a:lstStyle/>
          <a:p>
            <a:r>
              <a:rPr lang="en-US" dirty="0"/>
              <a:t>Tools of a </a:t>
            </a:r>
            <a:r>
              <a:rPr lang="en-US" i="1" dirty="0"/>
              <a:t>mohel</a:t>
            </a:r>
            <a:r>
              <a:rPr lang="en-US" dirty="0"/>
              <a:t> for circumcision</a:t>
            </a:r>
          </a:p>
        </p:txBody>
      </p:sp>
      <p:sp>
        <p:nvSpPr>
          <p:cNvPr id="3" name="Text Placeholder 2">
            <a:extLst>
              <a:ext uri="{FF2B5EF4-FFF2-40B4-BE49-F238E27FC236}">
                <a16:creationId xmlns:a16="http://schemas.microsoft.com/office/drawing/2014/main" id="{761F97F3-0027-4821-90D9-1D812682CAF5}"/>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C1F60C54-9B23-4E07-A036-08F2979A32C1}"/>
              </a:ext>
            </a:extLst>
          </p:cNvPr>
          <p:cNvSpPr>
            <a:spLocks noGrp="1"/>
          </p:cNvSpPr>
          <p:nvPr>
            <p:ph type="title"/>
          </p:nvPr>
        </p:nvSpPr>
        <p:spPr/>
        <p:txBody>
          <a:bodyPr/>
          <a:lstStyle/>
          <a:p>
            <a:r>
              <a:rPr lang="en-US" dirty="0"/>
              <a:t>In Him you were also circumcised with a circumcision not made with hands</a:t>
            </a:r>
          </a:p>
        </p:txBody>
      </p:sp>
    </p:spTree>
    <p:extLst>
      <p:ext uri="{BB962C8B-B14F-4D97-AF65-F5344CB8AC3E}">
        <p14:creationId xmlns:p14="http://schemas.microsoft.com/office/powerpoint/2010/main" val="1955024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705545-BC72-18AD-297B-44411D497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5CC0F13-5EE5-4128-9A0B-051B4F224D9F}"/>
              </a:ext>
            </a:extLst>
          </p:cNvPr>
          <p:cNvSpPr>
            <a:spLocks noGrp="1"/>
          </p:cNvSpPr>
          <p:nvPr>
            <p:ph type="body" sz="quarter" idx="10"/>
          </p:nvPr>
        </p:nvSpPr>
        <p:spPr/>
        <p:txBody>
          <a:bodyPr/>
          <a:lstStyle/>
          <a:p>
            <a:r>
              <a:rPr lang="en-US" dirty="0"/>
              <a:t>Circumcision ceremony in the Judean hills</a:t>
            </a:r>
          </a:p>
        </p:txBody>
      </p:sp>
      <p:sp>
        <p:nvSpPr>
          <p:cNvPr id="3" name="Text Placeholder 2">
            <a:extLst>
              <a:ext uri="{FF2B5EF4-FFF2-40B4-BE49-F238E27FC236}">
                <a16:creationId xmlns:a16="http://schemas.microsoft.com/office/drawing/2014/main" id="{761F97F3-0027-4821-90D9-1D812682CAF5}"/>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C1F60C54-9B23-4E07-A036-08F2979A32C1}"/>
              </a:ext>
            </a:extLst>
          </p:cNvPr>
          <p:cNvSpPr>
            <a:spLocks noGrp="1"/>
          </p:cNvSpPr>
          <p:nvPr>
            <p:ph type="title"/>
          </p:nvPr>
        </p:nvSpPr>
        <p:spPr/>
        <p:txBody>
          <a:bodyPr/>
          <a:lstStyle/>
          <a:p>
            <a:r>
              <a:rPr lang="en-US" dirty="0"/>
              <a:t>In Him you were also circumcised with a circumcision not made with hands</a:t>
            </a:r>
          </a:p>
        </p:txBody>
      </p:sp>
    </p:spTree>
    <p:extLst>
      <p:ext uri="{BB962C8B-B14F-4D97-AF65-F5344CB8AC3E}">
        <p14:creationId xmlns:p14="http://schemas.microsoft.com/office/powerpoint/2010/main" val="15910363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DED869-3D20-2823-3CD3-9D20F5DC4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Jordan River baptism at </a:t>
            </a:r>
            <a:r>
              <a:rPr lang="en-US" dirty="0" err="1"/>
              <a:t>Yardenit</a:t>
            </a:r>
            <a:r>
              <a:rPr lang="en-US" dirty="0"/>
              <a:t> baptismal site</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Having been buried with Him in baptism, in which you were also raised with Him through faith</a:t>
            </a:r>
          </a:p>
        </p:txBody>
      </p:sp>
    </p:spTree>
    <p:extLst>
      <p:ext uri="{BB962C8B-B14F-4D97-AF65-F5344CB8AC3E}">
        <p14:creationId xmlns:p14="http://schemas.microsoft.com/office/powerpoint/2010/main" val="25054309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ld, altar&#10;&#10;Description automatically generated">
            <a:extLst>
              <a:ext uri="{FF2B5EF4-FFF2-40B4-BE49-F238E27FC236}">
                <a16:creationId xmlns:a16="http://schemas.microsoft.com/office/drawing/2014/main" id="{8F64DC21-7DB4-4FBA-BF9F-B8B99ECE4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541" y="0"/>
            <a:ext cx="13718919" cy="10287000"/>
          </a:xfrm>
          <a:prstGeom prst="rect">
            <a:avLst/>
          </a:prstGeom>
        </p:spPr>
      </p:pic>
      <p:sp>
        <p:nvSpPr>
          <p:cNvPr id="2" name="Text Placeholder 1"/>
          <p:cNvSpPr>
            <a:spLocks noGrp="1"/>
          </p:cNvSpPr>
          <p:nvPr>
            <p:ph type="body" sz="quarter" idx="10"/>
          </p:nvPr>
        </p:nvSpPr>
        <p:spPr/>
        <p:txBody>
          <a:bodyPr/>
          <a:lstStyle/>
          <a:p>
            <a:r>
              <a:rPr lang="en-US" dirty="0"/>
              <a:t>Edicule over the traditional tomb of Jesus in the Church of the Holy Sepulcher</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Having been buried with Him in baptism, in which you were also raised with Him through faith</a:t>
            </a:r>
          </a:p>
        </p:txBody>
      </p:sp>
    </p:spTree>
    <p:extLst>
      <p:ext uri="{BB962C8B-B14F-4D97-AF65-F5344CB8AC3E}">
        <p14:creationId xmlns:p14="http://schemas.microsoft.com/office/powerpoint/2010/main" val="32598136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BE45EC-6B80-CC7D-7729-F0710A189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Burial bench venerated at the traditional tomb of Christ in the Church of Holy Sepulcher</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Having been buried with Him in baptism, in which you were also raised with Him through faith</a:t>
            </a:r>
          </a:p>
        </p:txBody>
      </p:sp>
    </p:spTree>
    <p:extLst>
      <p:ext uri="{BB962C8B-B14F-4D97-AF65-F5344CB8AC3E}">
        <p14:creationId xmlns:p14="http://schemas.microsoft.com/office/powerpoint/2010/main" val="3804763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1802ABAF-31D6-A5E3-69AD-2C7AB5F16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396" y="0"/>
            <a:ext cx="9665208" cy="10287000"/>
          </a:xfrm>
          <a:prstGeom prst="rect">
            <a:avLst/>
          </a:prstGeom>
        </p:spPr>
      </p:pic>
      <p:sp>
        <p:nvSpPr>
          <p:cNvPr id="3" name="Text Placeholder 2"/>
          <p:cNvSpPr>
            <a:spLocks noGrp="1"/>
          </p:cNvSpPr>
          <p:nvPr>
            <p:ph type="body" sz="quarter" idx="10"/>
          </p:nvPr>
        </p:nvSpPr>
        <p:spPr/>
        <p:txBody>
          <a:bodyPr/>
          <a:lstStyle/>
          <a:p>
            <a:r>
              <a:rPr lang="en-US" dirty="0" err="1"/>
              <a:t>Nuzi</a:t>
            </a:r>
            <a:r>
              <a:rPr lang="en-US" dirty="0"/>
              <a:t> tablet recording a court case involving a river ordeal</a:t>
            </a:r>
          </a:p>
        </p:txBody>
      </p:sp>
      <p:sp>
        <p:nvSpPr>
          <p:cNvPr id="4" name="Text Placeholder 3"/>
          <p:cNvSpPr>
            <a:spLocks noGrp="1"/>
          </p:cNvSpPr>
          <p:nvPr>
            <p:ph type="body" sz="quarter" idx="12"/>
          </p:nvPr>
        </p:nvSpPr>
        <p:spPr/>
        <p:txBody>
          <a:bodyPr/>
          <a:lstStyle/>
          <a:p>
            <a:r>
              <a:rPr lang="en-US" dirty="0"/>
              <a:t>2:12</a:t>
            </a:r>
          </a:p>
        </p:txBody>
      </p:sp>
      <p:sp>
        <p:nvSpPr>
          <p:cNvPr id="2" name="Title 1"/>
          <p:cNvSpPr>
            <a:spLocks noGrp="1"/>
          </p:cNvSpPr>
          <p:nvPr>
            <p:ph type="title"/>
          </p:nvPr>
        </p:nvSpPr>
        <p:spPr/>
        <p:txBody>
          <a:bodyPr/>
          <a:lstStyle/>
          <a:p>
            <a:r>
              <a:rPr lang="en-US" dirty="0"/>
              <a:t>Having been buried with Him in baptism, in which you were also raised with Him through faith</a:t>
            </a:r>
          </a:p>
        </p:txBody>
      </p:sp>
    </p:spTree>
    <p:extLst>
      <p:ext uri="{BB962C8B-B14F-4D97-AF65-F5344CB8AC3E}">
        <p14:creationId xmlns:p14="http://schemas.microsoft.com/office/powerpoint/2010/main" val="22426897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indoor&#10;&#10;Description automatically generated">
            <a:extLst>
              <a:ext uri="{FF2B5EF4-FFF2-40B4-BE49-F238E27FC236}">
                <a16:creationId xmlns:a16="http://schemas.microsoft.com/office/drawing/2014/main" id="{B377D5FF-E442-460E-AACA-0A55DB92E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1" y="211015"/>
            <a:ext cx="4242710" cy="9568494"/>
          </a:xfrm>
          <a:prstGeom prst="rect">
            <a:avLst/>
          </a:prstGeom>
        </p:spPr>
      </p:pic>
      <p:sp>
        <p:nvSpPr>
          <p:cNvPr id="3" name="Text Placeholder 2"/>
          <p:cNvSpPr>
            <a:spLocks noGrp="1"/>
          </p:cNvSpPr>
          <p:nvPr>
            <p:ph type="body" sz="quarter" idx="10"/>
          </p:nvPr>
        </p:nvSpPr>
        <p:spPr/>
        <p:txBody>
          <a:bodyPr/>
          <a:lstStyle/>
          <a:p>
            <a:r>
              <a:rPr lang="en-US" dirty="0"/>
              <a:t>Code of Hammurabi, 1792–1750 BC</a:t>
            </a:r>
          </a:p>
        </p:txBody>
      </p:sp>
      <p:sp>
        <p:nvSpPr>
          <p:cNvPr id="4" name="Text Placeholder 3"/>
          <p:cNvSpPr>
            <a:spLocks noGrp="1"/>
          </p:cNvSpPr>
          <p:nvPr>
            <p:ph type="body" sz="quarter" idx="12"/>
          </p:nvPr>
        </p:nvSpPr>
        <p:spPr/>
        <p:txBody>
          <a:bodyPr/>
          <a:lstStyle/>
          <a:p>
            <a:r>
              <a:rPr lang="en-US" dirty="0"/>
              <a:t>2:12</a:t>
            </a:r>
          </a:p>
        </p:txBody>
      </p:sp>
      <p:sp>
        <p:nvSpPr>
          <p:cNvPr id="2" name="Title 1"/>
          <p:cNvSpPr>
            <a:spLocks noGrp="1"/>
          </p:cNvSpPr>
          <p:nvPr>
            <p:ph type="title"/>
          </p:nvPr>
        </p:nvSpPr>
        <p:spPr/>
        <p:txBody>
          <a:bodyPr/>
          <a:lstStyle/>
          <a:p>
            <a:r>
              <a:rPr lang="en-US" dirty="0"/>
              <a:t>Having been buried with Him in baptism, in which you were also raised with Him through faith</a:t>
            </a:r>
          </a:p>
        </p:txBody>
      </p:sp>
      <p:pic>
        <p:nvPicPr>
          <p:cNvPr id="7" name="Picture 6">
            <a:extLst>
              <a:ext uri="{FF2B5EF4-FFF2-40B4-BE49-F238E27FC236}">
                <a16:creationId xmlns:a16="http://schemas.microsoft.com/office/drawing/2014/main" id="{2F17B0E0-A494-CB0C-26D6-F9388B78D159}"/>
              </a:ext>
            </a:extLst>
          </p:cNvPr>
          <p:cNvPicPr>
            <a:picLocks noChangeAspect="1"/>
          </p:cNvPicPr>
          <p:nvPr/>
        </p:nvPicPr>
        <p:blipFill rotWithShape="1">
          <a:blip r:embed="rId4">
            <a:extLst>
              <a:ext uri="{28A0092B-C50C-407E-A947-70E740481C1C}">
                <a14:useLocalDpi xmlns:a14="http://schemas.microsoft.com/office/drawing/2010/main" val="0"/>
              </a:ext>
            </a:extLst>
          </a:blip>
          <a:srcRect l="1316" r="192"/>
          <a:stretch/>
        </p:blipFill>
        <p:spPr>
          <a:xfrm>
            <a:off x="4525109" y="530746"/>
            <a:ext cx="13762892" cy="9225509"/>
          </a:xfrm>
          <a:prstGeom prst="rect">
            <a:avLst/>
          </a:prstGeom>
        </p:spPr>
      </p:pic>
    </p:spTree>
    <p:extLst>
      <p:ext uri="{BB962C8B-B14F-4D97-AF65-F5344CB8AC3E}">
        <p14:creationId xmlns:p14="http://schemas.microsoft.com/office/powerpoint/2010/main" val="4228786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0F9C0D-F34F-9BDE-EEA7-2B8DF6CA6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Open tomb and blocking stone at Jason’s Tomb in Jerusalem, 1st century AD</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Through faith in the working of God, who raised Him from the dead</a:t>
            </a:r>
          </a:p>
        </p:txBody>
      </p:sp>
    </p:spTree>
    <p:extLst>
      <p:ext uri="{BB962C8B-B14F-4D97-AF65-F5344CB8AC3E}">
        <p14:creationId xmlns:p14="http://schemas.microsoft.com/office/powerpoint/2010/main" val="4008137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71DD31-9043-B490-DE84-46BD67A9F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Starting line at the Classical stadium at Isthmia, circa 5th century BC</a:t>
            </a:r>
          </a:p>
        </p:txBody>
      </p:sp>
      <p:sp>
        <p:nvSpPr>
          <p:cNvPr id="4" name="Text Placeholder 3"/>
          <p:cNvSpPr>
            <a:spLocks noGrp="1"/>
          </p:cNvSpPr>
          <p:nvPr>
            <p:ph type="body" sz="quarter" idx="12"/>
          </p:nvPr>
        </p:nvSpPr>
        <p:spPr/>
        <p:txBody>
          <a:bodyPr/>
          <a:lstStyle/>
          <a:p>
            <a:r>
              <a:rPr lang="en-US" dirty="0"/>
              <a:t>2:1</a:t>
            </a:r>
          </a:p>
        </p:txBody>
      </p:sp>
      <p:sp>
        <p:nvSpPr>
          <p:cNvPr id="2" name="Title 1"/>
          <p:cNvSpPr>
            <a:spLocks noGrp="1"/>
          </p:cNvSpPr>
          <p:nvPr>
            <p:ph type="title"/>
          </p:nvPr>
        </p:nvSpPr>
        <p:spPr/>
        <p:txBody>
          <a:bodyPr/>
          <a:lstStyle/>
          <a:p>
            <a:r>
              <a:rPr lang="en-US" dirty="0"/>
              <a:t>I want you to know how great a struggle I have for you</a:t>
            </a:r>
          </a:p>
        </p:txBody>
      </p:sp>
    </p:spTree>
    <p:extLst>
      <p:ext uri="{BB962C8B-B14F-4D97-AF65-F5344CB8AC3E}">
        <p14:creationId xmlns:p14="http://schemas.microsoft.com/office/powerpoint/2010/main" val="15667252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3A8C7A-3A26-3588-BA66-4AFCED0EC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5A8FA034-BDB3-4D6F-B935-86511160B014}"/>
              </a:ext>
            </a:extLst>
          </p:cNvPr>
          <p:cNvSpPr>
            <a:spLocks noGrp="1"/>
          </p:cNvSpPr>
          <p:nvPr>
            <p:ph type="body" sz="quarter" idx="10"/>
          </p:nvPr>
        </p:nvSpPr>
        <p:spPr/>
        <p:txBody>
          <a:bodyPr/>
          <a:lstStyle/>
          <a:p>
            <a:r>
              <a:rPr lang="en-US" dirty="0"/>
              <a:t>Garden Tomb, north of the Old City of Jerusalem</a:t>
            </a:r>
          </a:p>
        </p:txBody>
      </p:sp>
      <p:sp>
        <p:nvSpPr>
          <p:cNvPr id="3" name="Text Placeholder 2">
            <a:extLst>
              <a:ext uri="{FF2B5EF4-FFF2-40B4-BE49-F238E27FC236}">
                <a16:creationId xmlns:a16="http://schemas.microsoft.com/office/drawing/2014/main" id="{97D7AC20-AB9B-47E8-B1D7-D5DF17909C34}"/>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AE015831-64C6-45B5-935F-B1FB5257E5A6}"/>
              </a:ext>
            </a:extLst>
          </p:cNvPr>
          <p:cNvSpPr>
            <a:spLocks noGrp="1"/>
          </p:cNvSpPr>
          <p:nvPr>
            <p:ph type="title"/>
          </p:nvPr>
        </p:nvSpPr>
        <p:spPr/>
        <p:txBody>
          <a:bodyPr/>
          <a:lstStyle/>
          <a:p>
            <a:r>
              <a:rPr lang="en-US" dirty="0"/>
              <a:t>Through faith in the working of God, who raised Him from the dead</a:t>
            </a:r>
          </a:p>
        </p:txBody>
      </p:sp>
    </p:spTree>
    <p:extLst>
      <p:ext uri="{BB962C8B-B14F-4D97-AF65-F5344CB8AC3E}">
        <p14:creationId xmlns:p14="http://schemas.microsoft.com/office/powerpoint/2010/main" val="11119009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culpture, stone, building material&#10;&#10;Description automatically generated">
            <a:extLst>
              <a:ext uri="{FF2B5EF4-FFF2-40B4-BE49-F238E27FC236}">
                <a16:creationId xmlns:a16="http://schemas.microsoft.com/office/drawing/2014/main" id="{E6C19EB9-8F9D-2148-39DF-34ADECEE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75F78458-8CE6-45A3-AD07-EEADE69FC3B3}"/>
              </a:ext>
            </a:extLst>
          </p:cNvPr>
          <p:cNvSpPr>
            <a:spLocks noGrp="1"/>
          </p:cNvSpPr>
          <p:nvPr>
            <p:ph type="body" sz="quarter" idx="10"/>
          </p:nvPr>
        </p:nvSpPr>
        <p:spPr/>
        <p:txBody>
          <a:bodyPr/>
          <a:lstStyle/>
          <a:p>
            <a:r>
              <a:rPr lang="en-US" dirty="0"/>
              <a:t>“Tree Sarcophagus” with a symbol of Christ’s resurrection, from Rome, circa AD 340–350</a:t>
            </a:r>
          </a:p>
        </p:txBody>
      </p:sp>
      <p:sp>
        <p:nvSpPr>
          <p:cNvPr id="3" name="Text Placeholder 2">
            <a:extLst>
              <a:ext uri="{FF2B5EF4-FFF2-40B4-BE49-F238E27FC236}">
                <a16:creationId xmlns:a16="http://schemas.microsoft.com/office/drawing/2014/main" id="{8C6390AB-74EA-42EA-AB00-DABC10AEC8DE}"/>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227B0455-D626-495A-A808-1B2BF1347E5C}"/>
              </a:ext>
            </a:extLst>
          </p:cNvPr>
          <p:cNvSpPr>
            <a:spLocks noGrp="1"/>
          </p:cNvSpPr>
          <p:nvPr>
            <p:ph type="title"/>
          </p:nvPr>
        </p:nvSpPr>
        <p:spPr/>
        <p:txBody>
          <a:bodyPr/>
          <a:lstStyle/>
          <a:p>
            <a:r>
              <a:rPr lang="en-US" dirty="0"/>
              <a:t>And you, who were dead . . . He made alive together with Him</a:t>
            </a:r>
          </a:p>
        </p:txBody>
      </p:sp>
    </p:spTree>
    <p:extLst>
      <p:ext uri="{BB962C8B-B14F-4D97-AF65-F5344CB8AC3E}">
        <p14:creationId xmlns:p14="http://schemas.microsoft.com/office/powerpoint/2010/main" val="36607698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open book on a shelf&#10;&#10;Description automatically generated with low confidence">
            <a:extLst>
              <a:ext uri="{FF2B5EF4-FFF2-40B4-BE49-F238E27FC236}">
                <a16:creationId xmlns:a16="http://schemas.microsoft.com/office/drawing/2014/main" id="{287AC955-27E1-9341-1DD8-873F43F85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Receipt for a sum of money issued to </a:t>
            </a:r>
            <a:r>
              <a:rPr lang="en-US" dirty="0" err="1"/>
              <a:t>Cecilio</a:t>
            </a:r>
            <a:r>
              <a:rPr lang="en-US" dirty="0"/>
              <a:t> </a:t>
            </a:r>
            <a:r>
              <a:rPr lang="en-US" dirty="0" err="1"/>
              <a:t>Giocondo</a:t>
            </a:r>
            <a:r>
              <a:rPr lang="en-US" dirty="0"/>
              <a:t>, written by the debtor, 1st century AD</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Forgiving all our trespasses by cancelling the certificate of debt against us</a:t>
            </a:r>
          </a:p>
        </p:txBody>
      </p:sp>
    </p:spTree>
    <p:extLst>
      <p:ext uri="{BB962C8B-B14F-4D97-AF65-F5344CB8AC3E}">
        <p14:creationId xmlns:p14="http://schemas.microsoft.com/office/powerpoint/2010/main" val="2674156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B8E01520-9EA7-7A8E-39D2-04C39A5E3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Cancelled loan contract, from Oxyrhynchus in Egypt, AD 17</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Forgiving all our trespasses by cancelling the certificate of debt against us</a:t>
            </a:r>
          </a:p>
        </p:txBody>
      </p:sp>
    </p:spTree>
    <p:extLst>
      <p:ext uri="{BB962C8B-B14F-4D97-AF65-F5344CB8AC3E}">
        <p14:creationId xmlns:p14="http://schemas.microsoft.com/office/powerpoint/2010/main" val="12572632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1231E62-54F9-4555-6A59-E8E6C72EFE94}"/>
              </a:ext>
            </a:extLst>
          </p:cNvPr>
          <p:cNvGrpSpPr/>
          <p:nvPr/>
        </p:nvGrpSpPr>
        <p:grpSpPr>
          <a:xfrm>
            <a:off x="1036320" y="1"/>
            <a:ext cx="16215360" cy="10287000"/>
            <a:chOff x="1097280" y="1"/>
            <a:chExt cx="16215360" cy="10287000"/>
          </a:xfrm>
        </p:grpSpPr>
        <p:pic>
          <p:nvPicPr>
            <p:cNvPr id="5" name="Picture 3" descr="C:\Users\Kris\Downloads\apis_829r_full_2861_4701__0_native lg.jpg">
              <a:extLst>
                <a:ext uri="{FF2B5EF4-FFF2-40B4-BE49-F238E27FC236}">
                  <a16:creationId xmlns:a16="http://schemas.microsoft.com/office/drawing/2014/main" id="{DB175D0B-F0A6-45AC-80C5-7705719B48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03" b="25107"/>
            <a:stretch/>
          </p:blipFill>
          <p:spPr bwMode="auto">
            <a:xfrm>
              <a:off x="6767306" y="1"/>
              <a:ext cx="10545334"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Kris\Downloads\apis_829r_full_2861_4701__0_native sm.jpg">
              <a:extLst>
                <a:ext uri="{FF2B5EF4-FFF2-40B4-BE49-F238E27FC236}">
                  <a16:creationId xmlns:a16="http://schemas.microsoft.com/office/drawing/2014/main" id="{FE183301-CBE0-4495-8C90-64B0F3787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553998"/>
              <a:ext cx="4233485" cy="922551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p:cNvSpPr>
            <a:spLocks noGrp="1"/>
          </p:cNvSpPr>
          <p:nvPr>
            <p:ph type="body" sz="quarter" idx="10"/>
          </p:nvPr>
        </p:nvSpPr>
        <p:spPr/>
        <p:txBody>
          <a:bodyPr/>
          <a:lstStyle/>
          <a:p>
            <a:r>
              <a:rPr lang="en-US" dirty="0"/>
              <a:t>Loan contract cancelled upon payment, May 11, AD 129, from Theadelphia, Egypt</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Forgiving all our trespasses by cancelling the certificate of debt against us</a:t>
            </a:r>
          </a:p>
        </p:txBody>
      </p:sp>
    </p:spTree>
    <p:extLst>
      <p:ext uri="{BB962C8B-B14F-4D97-AF65-F5344CB8AC3E}">
        <p14:creationId xmlns:p14="http://schemas.microsoft.com/office/powerpoint/2010/main" val="27621201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1D488D-4321-9355-10E8-14235C5F2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Cancelled loan document, from Oxyrhynchus in Egypt, December 27, AD 73–January 25, AD 74</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Forgiving all our trespasses by cancelling the certificate of debt against us</a:t>
            </a:r>
          </a:p>
        </p:txBody>
      </p:sp>
    </p:spTree>
    <p:extLst>
      <p:ext uri="{BB962C8B-B14F-4D97-AF65-F5344CB8AC3E}">
        <p14:creationId xmlns:p14="http://schemas.microsoft.com/office/powerpoint/2010/main" val="1641707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435E88-3E13-0DF7-A242-C98467D86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312"/>
            <a:ext cx="18288000" cy="9866376"/>
          </a:xfrm>
          <a:prstGeom prst="rect">
            <a:avLst/>
          </a:prstGeom>
        </p:spPr>
      </p:pic>
      <p:sp>
        <p:nvSpPr>
          <p:cNvPr id="2" name="Text Placeholder 1"/>
          <p:cNvSpPr>
            <a:spLocks noGrp="1"/>
          </p:cNvSpPr>
          <p:nvPr>
            <p:ph type="body" sz="quarter" idx="10"/>
          </p:nvPr>
        </p:nvSpPr>
        <p:spPr/>
        <p:txBody>
          <a:bodyPr/>
          <a:lstStyle/>
          <a:p>
            <a:r>
              <a:rPr lang="en-US" dirty="0"/>
              <a:t>Private letter from </a:t>
            </a:r>
            <a:r>
              <a:rPr lang="en-US" dirty="0" err="1"/>
              <a:t>Achillas</a:t>
            </a:r>
            <a:r>
              <a:rPr lang="en-US" dirty="0"/>
              <a:t> (to his wife?), 2nd–3rd centuries AD</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Forgiving all our trespasses by cancelling the certificate of debt against us</a:t>
            </a:r>
          </a:p>
        </p:txBody>
      </p:sp>
    </p:spTree>
    <p:extLst>
      <p:ext uri="{BB962C8B-B14F-4D97-AF65-F5344CB8AC3E}">
        <p14:creationId xmlns:p14="http://schemas.microsoft.com/office/powerpoint/2010/main" val="3532474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8E7FD-7433-C09C-A8E5-B33F8D9C4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18288000" cy="9528048"/>
          </a:xfrm>
          <a:prstGeom prst="rect">
            <a:avLst/>
          </a:prstGeom>
        </p:spPr>
      </p:pic>
      <p:sp>
        <p:nvSpPr>
          <p:cNvPr id="2" name="Text Placeholder 1"/>
          <p:cNvSpPr>
            <a:spLocks noGrp="1"/>
          </p:cNvSpPr>
          <p:nvPr>
            <p:ph type="body" sz="quarter" idx="10"/>
          </p:nvPr>
        </p:nvSpPr>
        <p:spPr/>
        <p:txBody>
          <a:bodyPr/>
          <a:lstStyle/>
          <a:p>
            <a:r>
              <a:rPr lang="en-US" dirty="0"/>
              <a:t>Papyrus with writing washed away, AD 25–26</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Forgiving all our trespasses by cancelling the certificate of debt against us</a:t>
            </a:r>
          </a:p>
        </p:txBody>
      </p:sp>
    </p:spTree>
    <p:extLst>
      <p:ext uri="{BB962C8B-B14F-4D97-AF65-F5344CB8AC3E}">
        <p14:creationId xmlns:p14="http://schemas.microsoft.com/office/powerpoint/2010/main" val="3816786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wall with writing on it&#10;&#10;Description automatically generated with low confidence">
            <a:extLst>
              <a:ext uri="{FF2B5EF4-FFF2-40B4-BE49-F238E27FC236}">
                <a16:creationId xmlns:a16="http://schemas.microsoft.com/office/drawing/2014/main" id="{31329D1D-7A2B-48FC-86CC-0819426AD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Inscription at Ephesus with Domitian’s name removed, 1st century AD</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Forgiving all our trespasses by cancelling the certificate of debt against us</a:t>
            </a:r>
          </a:p>
        </p:txBody>
      </p:sp>
    </p:spTree>
    <p:extLst>
      <p:ext uri="{BB962C8B-B14F-4D97-AF65-F5344CB8AC3E}">
        <p14:creationId xmlns:p14="http://schemas.microsoft.com/office/powerpoint/2010/main" val="9681582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tone wall with writing on it&#10;&#10;Description automatically generated with low confidence">
            <a:extLst>
              <a:ext uri="{FF2B5EF4-FFF2-40B4-BE49-F238E27FC236}">
                <a16:creationId xmlns:a16="http://schemas.microsoft.com/office/drawing/2014/main" id="{34472F6A-A2ED-4B75-9425-10905E8CB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Inscription at Ephesus with Domitian’s name removed, 1st century AD</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Forgiving all our trespasses by cancelling the certificate of debt against us</a:t>
            </a:r>
          </a:p>
        </p:txBody>
      </p:sp>
      <p:sp>
        <p:nvSpPr>
          <p:cNvPr id="7" name="Rectangle 6"/>
          <p:cNvSpPr/>
          <p:nvPr/>
        </p:nvSpPr>
        <p:spPr>
          <a:xfrm>
            <a:off x="3933825" y="3543300"/>
            <a:ext cx="4800600" cy="1143000"/>
          </a:xfrm>
          <a:prstGeom prst="rect">
            <a:avLst/>
          </a:prstGeom>
          <a:noFill/>
          <a:ln w="50800" cap="flat" cmpd="sng" algn="ctr">
            <a:solidFill>
              <a:srgbClr val="FE00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
        <p:nvSpPr>
          <p:cNvPr id="8" name="Rectangle 7"/>
          <p:cNvSpPr/>
          <p:nvPr/>
        </p:nvSpPr>
        <p:spPr>
          <a:xfrm>
            <a:off x="9596628" y="4572000"/>
            <a:ext cx="4005072" cy="1143000"/>
          </a:xfrm>
          <a:prstGeom prst="rect">
            <a:avLst/>
          </a:prstGeom>
          <a:noFill/>
          <a:ln w="50800" cap="flat" cmpd="sng" algn="ctr">
            <a:solidFill>
              <a:srgbClr val="FE00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
        <p:nvSpPr>
          <p:cNvPr id="9" name="Rectangle 8"/>
          <p:cNvSpPr/>
          <p:nvPr/>
        </p:nvSpPr>
        <p:spPr>
          <a:xfrm>
            <a:off x="11430000" y="2286000"/>
            <a:ext cx="2171700" cy="1143000"/>
          </a:xfrm>
          <a:prstGeom prst="rect">
            <a:avLst/>
          </a:prstGeom>
          <a:noFill/>
          <a:ln w="50800" cap="flat" cmpd="sng" algn="ctr">
            <a:solidFill>
              <a:srgbClr val="FE00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defRPr/>
            </a:pPr>
            <a:endParaRPr lang="en-US" sz="3600" kern="0" dirty="0">
              <a:solidFill>
                <a:srgbClr val="000000"/>
              </a:solidFill>
              <a:latin typeface="Arial"/>
            </a:endParaRPr>
          </a:p>
        </p:txBody>
      </p:sp>
      <p:sp>
        <p:nvSpPr>
          <p:cNvPr id="16" name="Rectangle 15"/>
          <p:cNvSpPr/>
          <p:nvPr/>
        </p:nvSpPr>
        <p:spPr>
          <a:xfrm>
            <a:off x="3919747" y="5784575"/>
            <a:ext cx="3309731" cy="1143000"/>
          </a:xfrm>
          <a:prstGeom prst="rect">
            <a:avLst/>
          </a:prstGeom>
          <a:noFill/>
          <a:ln w="50800" cap="flat" cmpd="sng" algn="ctr">
            <a:solidFill>
              <a:srgbClr val="FE00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Tree>
    <p:extLst>
      <p:ext uri="{BB962C8B-B14F-4D97-AF65-F5344CB8AC3E}">
        <p14:creationId xmlns:p14="http://schemas.microsoft.com/office/powerpoint/2010/main" val="139323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C10F54-A7B0-C61C-C8FD-B51832068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Stadium at Epidaurus</a:t>
            </a:r>
          </a:p>
        </p:txBody>
      </p:sp>
      <p:sp>
        <p:nvSpPr>
          <p:cNvPr id="4" name="Text Placeholder 3"/>
          <p:cNvSpPr>
            <a:spLocks noGrp="1"/>
          </p:cNvSpPr>
          <p:nvPr>
            <p:ph type="body" sz="quarter" idx="12"/>
          </p:nvPr>
        </p:nvSpPr>
        <p:spPr/>
        <p:txBody>
          <a:bodyPr/>
          <a:lstStyle/>
          <a:p>
            <a:r>
              <a:rPr lang="en-US" dirty="0"/>
              <a:t>2:1</a:t>
            </a:r>
          </a:p>
        </p:txBody>
      </p:sp>
      <p:sp>
        <p:nvSpPr>
          <p:cNvPr id="2" name="Title 1"/>
          <p:cNvSpPr>
            <a:spLocks noGrp="1"/>
          </p:cNvSpPr>
          <p:nvPr>
            <p:ph type="title"/>
          </p:nvPr>
        </p:nvSpPr>
        <p:spPr/>
        <p:txBody>
          <a:bodyPr/>
          <a:lstStyle/>
          <a:p>
            <a:r>
              <a:rPr lang="en-US" dirty="0"/>
              <a:t>I want you to know how great a struggle I have for you</a:t>
            </a:r>
          </a:p>
        </p:txBody>
      </p:sp>
    </p:spTree>
    <p:extLst>
      <p:ext uri="{BB962C8B-B14F-4D97-AF65-F5344CB8AC3E}">
        <p14:creationId xmlns:p14="http://schemas.microsoft.com/office/powerpoint/2010/main" val="31901422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building material, brick, stone&#10;&#10;Description automatically generated">
            <a:extLst>
              <a:ext uri="{FF2B5EF4-FFF2-40B4-BE49-F238E27FC236}">
                <a16:creationId xmlns:a16="http://schemas.microsoft.com/office/drawing/2014/main" id="{09C32AF0-46ED-13AE-8C97-D58CBDA2F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Greek inscription with the emperor’s name erased, from Ephesus</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Forgiving all our trespasses by cancelling the certificate of debt against us</a:t>
            </a:r>
          </a:p>
        </p:txBody>
      </p:sp>
    </p:spTree>
    <p:extLst>
      <p:ext uri="{BB962C8B-B14F-4D97-AF65-F5344CB8AC3E}">
        <p14:creationId xmlns:p14="http://schemas.microsoft.com/office/powerpoint/2010/main" val="15632468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EA6CE9-7C8F-8200-FEE4-E5345B000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2239" y="553998"/>
            <a:ext cx="6535761" cy="9225510"/>
          </a:xfrm>
          <a:prstGeom prst="rect">
            <a:avLst/>
          </a:prstGeom>
        </p:spPr>
      </p:pic>
      <p:pic>
        <p:nvPicPr>
          <p:cNvPr id="7" name="Picture 6">
            <a:extLst>
              <a:ext uri="{FF2B5EF4-FFF2-40B4-BE49-F238E27FC236}">
                <a16:creationId xmlns:a16="http://schemas.microsoft.com/office/drawing/2014/main" id="{DA00248B-2F18-8E20-1A46-A78991581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760"/>
            <a:ext cx="11295306" cy="9774784"/>
          </a:xfrm>
          <a:prstGeom prst="rect">
            <a:avLst/>
          </a:prstGeom>
        </p:spPr>
      </p:pic>
      <p:sp>
        <p:nvSpPr>
          <p:cNvPr id="2" name="Text Placeholder 1"/>
          <p:cNvSpPr>
            <a:spLocks noGrp="1"/>
          </p:cNvSpPr>
          <p:nvPr>
            <p:ph type="body" sz="quarter" idx="10"/>
          </p:nvPr>
        </p:nvSpPr>
        <p:spPr/>
        <p:txBody>
          <a:bodyPr/>
          <a:lstStyle/>
          <a:p>
            <a:r>
              <a:rPr lang="en-US" dirty="0"/>
              <a:t>Erased honorary inscription for Domitian, from </a:t>
            </a:r>
            <a:r>
              <a:rPr lang="en-US" dirty="0" err="1"/>
              <a:t>Puteoli</a:t>
            </a:r>
            <a:r>
              <a:rPr lang="en-US" dirty="0"/>
              <a:t>, AD 95–96</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Forgiving all our trespasses by cancelling the certificate of debt against us</a:t>
            </a:r>
          </a:p>
        </p:txBody>
      </p:sp>
    </p:spTree>
    <p:extLst>
      <p:ext uri="{BB962C8B-B14F-4D97-AF65-F5344CB8AC3E}">
        <p14:creationId xmlns:p14="http://schemas.microsoft.com/office/powerpoint/2010/main" val="2099008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C5238-A411-AAFA-674A-286405DCE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690" y="553998"/>
            <a:ext cx="15148621" cy="9225510"/>
          </a:xfrm>
          <a:prstGeom prst="rect">
            <a:avLst/>
          </a:prstGeom>
        </p:spPr>
      </p:pic>
      <p:sp>
        <p:nvSpPr>
          <p:cNvPr id="2" name="Text Placeholder 1"/>
          <p:cNvSpPr>
            <a:spLocks noGrp="1"/>
          </p:cNvSpPr>
          <p:nvPr>
            <p:ph type="body" sz="quarter" idx="10"/>
          </p:nvPr>
        </p:nvSpPr>
        <p:spPr/>
        <p:txBody>
          <a:bodyPr/>
          <a:lstStyle/>
          <a:p>
            <a:r>
              <a:rPr lang="en-US" dirty="0"/>
              <a:t>Replica of the heel bone of a crucified man with an iron nail, from Jerusalem, 1st century AD</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The record of debt . . . He has taken out of the way, nailing it to the cross</a:t>
            </a:r>
          </a:p>
        </p:txBody>
      </p:sp>
    </p:spTree>
    <p:extLst>
      <p:ext uri="{BB962C8B-B14F-4D97-AF65-F5344CB8AC3E}">
        <p14:creationId xmlns:p14="http://schemas.microsoft.com/office/powerpoint/2010/main" val="18220626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pice&#10;&#10;Description automatically generated">
            <a:extLst>
              <a:ext uri="{FF2B5EF4-FFF2-40B4-BE49-F238E27FC236}">
                <a16:creationId xmlns:a16="http://schemas.microsoft.com/office/drawing/2014/main" id="{CB35CA85-6036-4430-8254-B08E51A3D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888"/>
            <a:ext cx="18288000" cy="9793224"/>
          </a:xfrm>
          <a:prstGeom prst="rect">
            <a:avLst/>
          </a:prstGeom>
        </p:spPr>
      </p:pic>
      <p:sp>
        <p:nvSpPr>
          <p:cNvPr id="2" name="Text Placeholder 1"/>
          <p:cNvSpPr>
            <a:spLocks noGrp="1"/>
          </p:cNvSpPr>
          <p:nvPr>
            <p:ph type="body" sz="quarter" idx="10"/>
          </p:nvPr>
        </p:nvSpPr>
        <p:spPr/>
        <p:txBody>
          <a:bodyPr/>
          <a:lstStyle/>
          <a:p>
            <a:r>
              <a:rPr lang="en-US" dirty="0"/>
              <a:t>Roman iron nail, from Galilee</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The record of debt . . . He has taken out of the way, nailing it to the cross</a:t>
            </a:r>
          </a:p>
        </p:txBody>
      </p:sp>
    </p:spTree>
    <p:extLst>
      <p:ext uri="{BB962C8B-B14F-4D97-AF65-F5344CB8AC3E}">
        <p14:creationId xmlns:p14="http://schemas.microsoft.com/office/powerpoint/2010/main" val="41567838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15A51-F97E-E74B-FB0F-F8B5E3CBC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iron nails, from </a:t>
            </a:r>
            <a:r>
              <a:rPr lang="en-US" dirty="0" err="1"/>
              <a:t>Inchuthill</a:t>
            </a:r>
            <a:r>
              <a:rPr lang="en-US" dirty="0"/>
              <a:t> (</a:t>
            </a:r>
            <a:r>
              <a:rPr lang="en-US" dirty="0" err="1"/>
              <a:t>Pinnata</a:t>
            </a:r>
            <a:r>
              <a:rPr lang="en-US" dirty="0"/>
              <a:t> Castra) in Scotland, 1st century AD</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The record of debt . . . He has taken out of the way, nailing it to the cross</a:t>
            </a:r>
          </a:p>
        </p:txBody>
      </p:sp>
    </p:spTree>
    <p:extLst>
      <p:ext uri="{BB962C8B-B14F-4D97-AF65-F5344CB8AC3E}">
        <p14:creationId xmlns:p14="http://schemas.microsoft.com/office/powerpoint/2010/main" val="20848325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ool, nail, weapon, person&#10;&#10;Description automatically generated">
            <a:extLst>
              <a:ext uri="{FF2B5EF4-FFF2-40B4-BE49-F238E27FC236}">
                <a16:creationId xmlns:a16="http://schemas.microsoft.com/office/drawing/2014/main" id="{FFFA9A05-68CE-67CD-F66E-E05F470C3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564" y="0"/>
            <a:ext cx="13834872" cy="10287000"/>
          </a:xfrm>
          <a:prstGeom prst="rect">
            <a:avLst/>
          </a:prstGeom>
        </p:spPr>
      </p:pic>
      <p:sp>
        <p:nvSpPr>
          <p:cNvPr id="3" name="Text Placeholder 2"/>
          <p:cNvSpPr>
            <a:spLocks noGrp="1"/>
          </p:cNvSpPr>
          <p:nvPr>
            <p:ph type="body" sz="quarter" idx="10"/>
          </p:nvPr>
        </p:nvSpPr>
        <p:spPr/>
        <p:txBody>
          <a:bodyPr/>
          <a:lstStyle/>
          <a:p>
            <a:r>
              <a:rPr lang="en-US" dirty="0"/>
              <a:t>Iron nails, 4th–7th centuries AD</a:t>
            </a:r>
          </a:p>
        </p:txBody>
      </p:sp>
      <p:sp>
        <p:nvSpPr>
          <p:cNvPr id="4" name="Text Placeholder 3"/>
          <p:cNvSpPr>
            <a:spLocks noGrp="1"/>
          </p:cNvSpPr>
          <p:nvPr>
            <p:ph type="body" sz="quarter" idx="12"/>
          </p:nvPr>
        </p:nvSpPr>
        <p:spPr/>
        <p:txBody>
          <a:bodyPr/>
          <a:lstStyle/>
          <a:p>
            <a:r>
              <a:rPr lang="en-US" dirty="0"/>
              <a:t>2:14</a:t>
            </a:r>
          </a:p>
        </p:txBody>
      </p:sp>
      <p:sp>
        <p:nvSpPr>
          <p:cNvPr id="2" name="Title 1"/>
          <p:cNvSpPr>
            <a:spLocks noGrp="1"/>
          </p:cNvSpPr>
          <p:nvPr>
            <p:ph type="title"/>
          </p:nvPr>
        </p:nvSpPr>
        <p:spPr/>
        <p:txBody>
          <a:bodyPr/>
          <a:lstStyle/>
          <a:p>
            <a:r>
              <a:rPr lang="en-US" dirty="0"/>
              <a:t>The record of debt . . . He has taken out of the way, nailing it to the cross</a:t>
            </a:r>
          </a:p>
        </p:txBody>
      </p:sp>
    </p:spTree>
    <p:extLst>
      <p:ext uri="{BB962C8B-B14F-4D97-AF65-F5344CB8AC3E}">
        <p14:creationId xmlns:p14="http://schemas.microsoft.com/office/powerpoint/2010/main" val="39860435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inting, art, drawing, mythology&#10;&#10;Description automatically generated">
            <a:extLst>
              <a:ext uri="{FF2B5EF4-FFF2-40B4-BE49-F238E27FC236}">
                <a16:creationId xmlns:a16="http://schemas.microsoft.com/office/drawing/2014/main" id="{92404B88-DCBB-95DB-89B4-7E3161D5C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45"/>
            <a:ext cx="18292171" cy="10284655"/>
          </a:xfrm>
          <a:prstGeom prst="rect">
            <a:avLst/>
          </a:prstGeom>
        </p:spPr>
      </p:pic>
      <p:sp>
        <p:nvSpPr>
          <p:cNvPr id="2" name="Text Placeholder 1"/>
          <p:cNvSpPr>
            <a:spLocks noGrp="1"/>
          </p:cNvSpPr>
          <p:nvPr>
            <p:ph type="body" sz="quarter" idx="10"/>
          </p:nvPr>
        </p:nvSpPr>
        <p:spPr/>
        <p:txBody>
          <a:bodyPr/>
          <a:lstStyle/>
          <a:p>
            <a:r>
              <a:rPr lang="en-US" i="1" dirty="0"/>
              <a:t>The Nail for the Feet</a:t>
            </a:r>
            <a:r>
              <a:rPr lang="en-US" dirty="0"/>
              <a:t>, by James Tissot, circa 1890</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The record of debt . . . He has taken out of the way, nailing it to the cross</a:t>
            </a:r>
          </a:p>
        </p:txBody>
      </p:sp>
    </p:spTree>
    <p:extLst>
      <p:ext uri="{BB962C8B-B14F-4D97-AF65-F5344CB8AC3E}">
        <p14:creationId xmlns:p14="http://schemas.microsoft.com/office/powerpoint/2010/main" val="26670224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E55250-CAE6-D6CB-28F7-4BE619A1A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CDC6713-7951-47C8-A875-778C8A603154}"/>
              </a:ext>
            </a:extLst>
          </p:cNvPr>
          <p:cNvSpPr>
            <a:spLocks noGrp="1"/>
          </p:cNvSpPr>
          <p:nvPr>
            <p:ph type="body" sz="quarter" idx="10"/>
          </p:nvPr>
        </p:nvSpPr>
        <p:spPr/>
        <p:txBody>
          <a:bodyPr/>
          <a:lstStyle/>
          <a:p>
            <a:r>
              <a:rPr lang="en-US" dirty="0"/>
              <a:t>Glossary of Greek and Roman gods, 2nd–3rd centuries AD</a:t>
            </a:r>
          </a:p>
        </p:txBody>
      </p:sp>
      <p:sp>
        <p:nvSpPr>
          <p:cNvPr id="3" name="Text Placeholder 2">
            <a:extLst>
              <a:ext uri="{FF2B5EF4-FFF2-40B4-BE49-F238E27FC236}">
                <a16:creationId xmlns:a16="http://schemas.microsoft.com/office/drawing/2014/main" id="{5D8573CC-A5D7-41C6-8846-D9D8275812A0}"/>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2C4C2F7C-DBD9-40AA-AF4F-7D5F2A5B0C1D}"/>
              </a:ext>
            </a:extLst>
          </p:cNvPr>
          <p:cNvSpPr>
            <a:spLocks noGrp="1"/>
          </p:cNvSpPr>
          <p:nvPr>
            <p:ph type="title"/>
          </p:nvPr>
        </p:nvSpPr>
        <p:spPr/>
        <p:txBody>
          <a:bodyPr/>
          <a:lstStyle/>
          <a:p>
            <a:r>
              <a:rPr lang="en-US" dirty="0"/>
              <a:t>He disarmed the rulers and authorities</a:t>
            </a:r>
          </a:p>
        </p:txBody>
      </p:sp>
    </p:spTree>
    <p:extLst>
      <p:ext uri="{BB962C8B-B14F-4D97-AF65-F5344CB8AC3E}">
        <p14:creationId xmlns:p14="http://schemas.microsoft.com/office/powerpoint/2010/main" val="31153054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27E6C0-729C-2312-6CD4-8E3B1501B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CDC6713-7951-47C8-A875-778C8A603154}"/>
              </a:ext>
            </a:extLst>
          </p:cNvPr>
          <p:cNvSpPr>
            <a:spLocks noGrp="1"/>
          </p:cNvSpPr>
          <p:nvPr>
            <p:ph type="body" sz="quarter" idx="10"/>
          </p:nvPr>
        </p:nvSpPr>
        <p:spPr/>
        <p:txBody>
          <a:bodyPr/>
          <a:lstStyle/>
          <a:p>
            <a:r>
              <a:rPr lang="en-US" dirty="0"/>
              <a:t>Glossary of Greek and Roman gods, 2nd–3rd centuries AD</a:t>
            </a:r>
          </a:p>
        </p:txBody>
      </p:sp>
      <p:sp>
        <p:nvSpPr>
          <p:cNvPr id="3" name="Text Placeholder 2">
            <a:extLst>
              <a:ext uri="{FF2B5EF4-FFF2-40B4-BE49-F238E27FC236}">
                <a16:creationId xmlns:a16="http://schemas.microsoft.com/office/drawing/2014/main" id="{5D8573CC-A5D7-41C6-8846-D9D8275812A0}"/>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2C4C2F7C-DBD9-40AA-AF4F-7D5F2A5B0C1D}"/>
              </a:ext>
            </a:extLst>
          </p:cNvPr>
          <p:cNvSpPr>
            <a:spLocks noGrp="1"/>
          </p:cNvSpPr>
          <p:nvPr>
            <p:ph type="title"/>
          </p:nvPr>
        </p:nvSpPr>
        <p:spPr/>
        <p:txBody>
          <a:bodyPr/>
          <a:lstStyle/>
          <a:p>
            <a:r>
              <a:rPr lang="en-US" dirty="0"/>
              <a:t>He disarmed the rulers and authorities</a:t>
            </a:r>
          </a:p>
        </p:txBody>
      </p:sp>
      <p:grpSp>
        <p:nvGrpSpPr>
          <p:cNvPr id="14" name="Group 13">
            <a:extLst>
              <a:ext uri="{FF2B5EF4-FFF2-40B4-BE49-F238E27FC236}">
                <a16:creationId xmlns:a16="http://schemas.microsoft.com/office/drawing/2014/main" id="{A9E13B8B-0A8F-63AF-7D92-012E94694182}"/>
              </a:ext>
            </a:extLst>
          </p:cNvPr>
          <p:cNvGrpSpPr/>
          <p:nvPr/>
        </p:nvGrpSpPr>
        <p:grpSpPr>
          <a:xfrm>
            <a:off x="982313" y="2788921"/>
            <a:ext cx="12870848" cy="3064432"/>
            <a:chOff x="2574473" y="2521646"/>
            <a:chExt cx="10074727" cy="2398701"/>
          </a:xfrm>
        </p:grpSpPr>
        <p:cxnSp>
          <p:nvCxnSpPr>
            <p:cNvPr id="6" name="Straight Connector 5"/>
            <p:cNvCxnSpPr>
              <a:stCxn id="12" idx="3"/>
              <a:endCxn id="13" idx="1"/>
            </p:cNvCxnSpPr>
            <p:nvPr/>
          </p:nvCxnSpPr>
          <p:spPr>
            <a:xfrm>
              <a:off x="5924550" y="2927325"/>
              <a:ext cx="3633108" cy="254586"/>
            </a:xfrm>
            <a:prstGeom prst="line">
              <a:avLst/>
            </a:prstGeom>
            <a:noFill/>
            <a:ln w="50800" cap="rnd">
              <a:solidFill>
                <a:srgbClr val="FEFF00"/>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p:cNvCxnSpPr>
              <a:stCxn id="9" idx="3"/>
              <a:endCxn id="11" idx="1"/>
            </p:cNvCxnSpPr>
            <p:nvPr/>
          </p:nvCxnSpPr>
          <p:spPr>
            <a:xfrm>
              <a:off x="6618517" y="4318722"/>
              <a:ext cx="2824844" cy="195945"/>
            </a:xfrm>
            <a:prstGeom prst="line">
              <a:avLst/>
            </a:prstGeom>
            <a:noFill/>
            <a:ln w="50800" cap="rnd">
              <a:solidFill>
                <a:srgbClr val="FEFFFF"/>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9" name="Rounded Rectangle 8">
              <a:extLst>
                <a:ext uri="{FF2B5EF4-FFF2-40B4-BE49-F238E27FC236}">
                  <a16:creationId xmlns:a16="http://schemas.microsoft.com/office/drawing/2014/main" id="{C666A258-FBDB-CC4F-858D-3920EBC93F9C}"/>
                </a:ext>
              </a:extLst>
            </p:cNvPr>
            <p:cNvSpPr/>
            <p:nvPr/>
          </p:nvSpPr>
          <p:spPr>
            <a:xfrm>
              <a:off x="2574473" y="3913043"/>
              <a:ext cx="4044042" cy="811359"/>
            </a:xfrm>
            <a:prstGeom prst="roundRect">
              <a:avLst/>
            </a:prstGeom>
            <a:noFill/>
            <a:ln w="50800" cap="rnd">
              <a:solidFill>
                <a:srgbClr val="FEFFFF"/>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050"/>
            </a:p>
          </p:txBody>
        </p:sp>
        <p:sp>
          <p:nvSpPr>
            <p:cNvPr id="11" name="Rounded Rectangle 10">
              <a:extLst>
                <a:ext uri="{FF2B5EF4-FFF2-40B4-BE49-F238E27FC236}">
                  <a16:creationId xmlns:a16="http://schemas.microsoft.com/office/drawing/2014/main" id="{C666A258-FBDB-CC4F-858D-3920EBC93F9C}"/>
                </a:ext>
              </a:extLst>
            </p:cNvPr>
            <p:cNvSpPr/>
            <p:nvPr/>
          </p:nvSpPr>
          <p:spPr>
            <a:xfrm>
              <a:off x="9443358" y="4108988"/>
              <a:ext cx="3205842" cy="811359"/>
            </a:xfrm>
            <a:prstGeom prst="roundRect">
              <a:avLst/>
            </a:prstGeom>
            <a:noFill/>
            <a:ln w="50800" cap="rnd">
              <a:solidFill>
                <a:srgbClr val="FEFFFF"/>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2" name="Rounded Rectangle 11">
              <a:extLst>
                <a:ext uri="{FF2B5EF4-FFF2-40B4-BE49-F238E27FC236}">
                  <a16:creationId xmlns:a16="http://schemas.microsoft.com/office/drawing/2014/main" id="{C666A258-FBDB-CC4F-858D-3920EBC93F9C}"/>
                </a:ext>
              </a:extLst>
            </p:cNvPr>
            <p:cNvSpPr/>
            <p:nvPr/>
          </p:nvSpPr>
          <p:spPr>
            <a:xfrm>
              <a:off x="2718708" y="2521646"/>
              <a:ext cx="3205842" cy="811359"/>
            </a:xfrm>
            <a:prstGeom prst="roundRect">
              <a:avLst/>
            </a:prstGeom>
            <a:noFill/>
            <a:ln w="50800" cap="rnd">
              <a:solidFill>
                <a:srgbClr val="FEFF00"/>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050"/>
            </a:p>
          </p:txBody>
        </p:sp>
        <p:sp>
          <p:nvSpPr>
            <p:cNvPr id="13" name="Rounded Rectangle 12">
              <a:extLst>
                <a:ext uri="{FF2B5EF4-FFF2-40B4-BE49-F238E27FC236}">
                  <a16:creationId xmlns:a16="http://schemas.microsoft.com/office/drawing/2014/main" id="{C666A258-FBDB-CC4F-858D-3920EBC93F9C}"/>
                </a:ext>
              </a:extLst>
            </p:cNvPr>
            <p:cNvSpPr/>
            <p:nvPr/>
          </p:nvSpPr>
          <p:spPr>
            <a:xfrm>
              <a:off x="9557658" y="2776232"/>
              <a:ext cx="2405742" cy="811359"/>
            </a:xfrm>
            <a:prstGeom prst="roundRect">
              <a:avLst/>
            </a:prstGeom>
            <a:noFill/>
            <a:ln w="50800" cap="rnd">
              <a:solidFill>
                <a:srgbClr val="FEFF00"/>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spTree>
    <p:extLst>
      <p:ext uri="{BB962C8B-B14F-4D97-AF65-F5344CB8AC3E}">
        <p14:creationId xmlns:p14="http://schemas.microsoft.com/office/powerpoint/2010/main" val="34483118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Bowl with an Aramaic incantation and a demon, from Nippur, 6th–7th centuries AD</a:t>
            </a:r>
          </a:p>
        </p:txBody>
      </p:sp>
      <p:sp>
        <p:nvSpPr>
          <p:cNvPr id="4" name="Text Placeholder 3"/>
          <p:cNvSpPr>
            <a:spLocks noGrp="1"/>
          </p:cNvSpPr>
          <p:nvPr>
            <p:ph type="body" sz="quarter" idx="12"/>
          </p:nvPr>
        </p:nvSpPr>
        <p:spPr/>
        <p:txBody>
          <a:bodyPr/>
          <a:lstStyle/>
          <a:p>
            <a:r>
              <a:rPr lang="en-US" dirty="0"/>
              <a:t>2:15</a:t>
            </a:r>
          </a:p>
        </p:txBody>
      </p:sp>
      <p:sp>
        <p:nvSpPr>
          <p:cNvPr id="2" name="Title 1"/>
          <p:cNvSpPr>
            <a:spLocks noGrp="1"/>
          </p:cNvSpPr>
          <p:nvPr>
            <p:ph type="title"/>
          </p:nvPr>
        </p:nvSpPr>
        <p:spPr/>
        <p:txBody>
          <a:bodyPr/>
          <a:lstStyle/>
          <a:p>
            <a:r>
              <a:rPr lang="en-US" dirty="0"/>
              <a:t>He disarmed the rulers and authorities</a:t>
            </a:r>
          </a:p>
        </p:txBody>
      </p:sp>
      <p:pic>
        <p:nvPicPr>
          <p:cNvPr id="6" name="Picture 5" descr="A close up of a bowl&#10;&#10;Description automatically generated">
            <a:extLst>
              <a:ext uri="{FF2B5EF4-FFF2-40B4-BE49-F238E27FC236}">
                <a16:creationId xmlns:a16="http://schemas.microsoft.com/office/drawing/2014/main" id="{C572A170-0DFE-2D4B-B654-F63196B08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386" y="522924"/>
            <a:ext cx="9617231" cy="9256584"/>
          </a:xfrm>
          <a:prstGeom prst="rect">
            <a:avLst/>
          </a:prstGeom>
        </p:spPr>
      </p:pic>
    </p:spTree>
    <p:extLst>
      <p:ext uri="{BB962C8B-B14F-4D97-AF65-F5344CB8AC3E}">
        <p14:creationId xmlns:p14="http://schemas.microsoft.com/office/powerpoint/2010/main" val="3375009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landscape, nature&#10;&#10;Description automatically generated">
            <a:extLst>
              <a:ext uri="{FF2B5EF4-FFF2-40B4-BE49-F238E27FC236}">
                <a16:creationId xmlns:a16="http://schemas.microsoft.com/office/drawing/2014/main" id="{65D59DD3-2070-23FD-9397-A3E42CB1E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7998" cy="10286999"/>
          </a:xfrm>
          <a:prstGeom prst="rect">
            <a:avLst/>
          </a:prstGeom>
        </p:spPr>
      </p:pic>
      <p:sp>
        <p:nvSpPr>
          <p:cNvPr id="3" name="Text Placeholder 2"/>
          <p:cNvSpPr>
            <a:spLocks noGrp="1"/>
          </p:cNvSpPr>
          <p:nvPr>
            <p:ph type="body" sz="quarter" idx="10"/>
          </p:nvPr>
        </p:nvSpPr>
        <p:spPr/>
        <p:txBody>
          <a:bodyPr/>
          <a:lstStyle/>
          <a:p>
            <a:r>
              <a:rPr lang="en-US" dirty="0"/>
              <a:t>Colossae (from the south)</a:t>
            </a:r>
          </a:p>
        </p:txBody>
      </p:sp>
      <p:sp>
        <p:nvSpPr>
          <p:cNvPr id="4" name="Text Placeholder 3"/>
          <p:cNvSpPr>
            <a:spLocks noGrp="1"/>
          </p:cNvSpPr>
          <p:nvPr>
            <p:ph type="body" sz="quarter" idx="12"/>
          </p:nvPr>
        </p:nvSpPr>
        <p:spPr/>
        <p:txBody>
          <a:bodyPr/>
          <a:lstStyle/>
          <a:p>
            <a:r>
              <a:rPr lang="en-US" dirty="0"/>
              <a:t>2:1</a:t>
            </a:r>
          </a:p>
        </p:txBody>
      </p:sp>
      <p:sp>
        <p:nvSpPr>
          <p:cNvPr id="2" name="Title 1"/>
          <p:cNvSpPr>
            <a:spLocks noGrp="1"/>
          </p:cNvSpPr>
          <p:nvPr>
            <p:ph type="title"/>
          </p:nvPr>
        </p:nvSpPr>
        <p:spPr/>
        <p:txBody>
          <a:bodyPr/>
          <a:lstStyle/>
          <a:p>
            <a:r>
              <a:rPr lang="en-US" dirty="0"/>
              <a:t>I want you to know how great a struggle I have for you</a:t>
            </a:r>
          </a:p>
        </p:txBody>
      </p:sp>
    </p:spTree>
    <p:extLst>
      <p:ext uri="{BB962C8B-B14F-4D97-AF65-F5344CB8AC3E}">
        <p14:creationId xmlns:p14="http://schemas.microsoft.com/office/powerpoint/2010/main" val="16414759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Bowl with an Aramaic incantation and a demon, from Nippur, 6th–7th centuries AD</a:t>
            </a:r>
          </a:p>
        </p:txBody>
      </p:sp>
      <p:sp>
        <p:nvSpPr>
          <p:cNvPr id="4" name="Text Placeholder 3"/>
          <p:cNvSpPr>
            <a:spLocks noGrp="1"/>
          </p:cNvSpPr>
          <p:nvPr>
            <p:ph type="body" sz="quarter" idx="12"/>
          </p:nvPr>
        </p:nvSpPr>
        <p:spPr/>
        <p:txBody>
          <a:bodyPr/>
          <a:lstStyle/>
          <a:p>
            <a:r>
              <a:rPr lang="en-US" dirty="0"/>
              <a:t>2:15</a:t>
            </a:r>
          </a:p>
        </p:txBody>
      </p:sp>
      <p:sp>
        <p:nvSpPr>
          <p:cNvPr id="2" name="Title 1"/>
          <p:cNvSpPr>
            <a:spLocks noGrp="1"/>
          </p:cNvSpPr>
          <p:nvPr>
            <p:ph type="title"/>
          </p:nvPr>
        </p:nvSpPr>
        <p:spPr/>
        <p:txBody>
          <a:bodyPr/>
          <a:lstStyle/>
          <a:p>
            <a:r>
              <a:rPr lang="en-US" dirty="0"/>
              <a:t>He disarmed the rulers and authorities</a:t>
            </a:r>
          </a:p>
        </p:txBody>
      </p:sp>
      <p:pic>
        <p:nvPicPr>
          <p:cNvPr id="6" name="Picture 5" descr="A close up of a bowl&#10;&#10;Description automatically generated">
            <a:extLst>
              <a:ext uri="{FF2B5EF4-FFF2-40B4-BE49-F238E27FC236}">
                <a16:creationId xmlns:a16="http://schemas.microsoft.com/office/drawing/2014/main" id="{C572A170-0DFE-2D4B-B654-F63196B08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386" y="522924"/>
            <a:ext cx="9617231" cy="9256584"/>
          </a:xfrm>
          <a:prstGeom prst="rect">
            <a:avLst/>
          </a:prstGeom>
        </p:spPr>
      </p:pic>
      <p:sp>
        <p:nvSpPr>
          <p:cNvPr id="7" name="Freeform 6">
            <a:extLst>
              <a:ext uri="{FF2B5EF4-FFF2-40B4-BE49-F238E27FC236}">
                <a16:creationId xmlns:a16="http://schemas.microsoft.com/office/drawing/2014/main" id="{D17B0D84-0C4D-E249-AFA2-782BE15EDBB8}"/>
              </a:ext>
            </a:extLst>
          </p:cNvPr>
          <p:cNvSpPr/>
          <p:nvPr/>
        </p:nvSpPr>
        <p:spPr>
          <a:xfrm>
            <a:off x="6579705" y="2963849"/>
            <a:ext cx="4901979" cy="5015286"/>
          </a:xfrm>
          <a:custGeom>
            <a:avLst/>
            <a:gdLst>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3017520 w 3267986"/>
              <a:gd name="connsiteY58" fmla="*/ 604299 h 3343524"/>
              <a:gd name="connsiteX59" fmla="*/ 3017520 w 3267986"/>
              <a:gd name="connsiteY59" fmla="*/ 6042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017520 w 3267986"/>
              <a:gd name="connsiteY59" fmla="*/ 604299 h 3343524"/>
              <a:gd name="connsiteX60" fmla="*/ 3017520 w 3267986"/>
              <a:gd name="connsiteY60" fmla="*/ 6042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017520 w 3267986"/>
              <a:gd name="connsiteY59" fmla="*/ 604299 h 3343524"/>
              <a:gd name="connsiteX60" fmla="*/ 2943701 w 3267986"/>
              <a:gd name="connsiteY60" fmla="*/ 659068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017520 w 3267986"/>
              <a:gd name="connsiteY59" fmla="*/ 604299 h 3343524"/>
              <a:gd name="connsiteX60" fmla="*/ 3124676 w 3267986"/>
              <a:gd name="connsiteY60" fmla="*/ 8328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017520 w 3267986"/>
              <a:gd name="connsiteY59" fmla="*/ 604299 h 3343524"/>
              <a:gd name="connsiteX60" fmla="*/ 3124676 w 3267986"/>
              <a:gd name="connsiteY60" fmla="*/ 8328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017520 w 3267986"/>
              <a:gd name="connsiteY59" fmla="*/ 604299 h 3343524"/>
              <a:gd name="connsiteX60" fmla="*/ 3108007 w 3267986"/>
              <a:gd name="connsiteY60" fmla="*/ 782893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017520 w 3267986"/>
              <a:gd name="connsiteY59" fmla="*/ 6042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67986" h="3343524">
                <a:moveTo>
                  <a:pt x="3093057" y="1093304"/>
                </a:moveTo>
                <a:lnTo>
                  <a:pt x="3013544" y="1164866"/>
                </a:lnTo>
                <a:lnTo>
                  <a:pt x="2993666" y="1172818"/>
                </a:lnTo>
                <a:lnTo>
                  <a:pt x="3057276" y="1311965"/>
                </a:lnTo>
                <a:lnTo>
                  <a:pt x="3112935" y="1554480"/>
                </a:lnTo>
                <a:lnTo>
                  <a:pt x="3136789" y="1765190"/>
                </a:lnTo>
                <a:lnTo>
                  <a:pt x="3101008" y="2003729"/>
                </a:lnTo>
                <a:lnTo>
                  <a:pt x="3021495" y="2238292"/>
                </a:lnTo>
                <a:lnTo>
                  <a:pt x="2898250" y="2528515"/>
                </a:lnTo>
                <a:lnTo>
                  <a:pt x="2679589" y="2794884"/>
                </a:lnTo>
                <a:lnTo>
                  <a:pt x="2425147" y="2993666"/>
                </a:lnTo>
                <a:lnTo>
                  <a:pt x="2122998" y="3112936"/>
                </a:lnTo>
                <a:lnTo>
                  <a:pt x="1781092" y="3212327"/>
                </a:lnTo>
                <a:lnTo>
                  <a:pt x="1443161" y="3212327"/>
                </a:lnTo>
                <a:lnTo>
                  <a:pt x="1041620" y="3108960"/>
                </a:lnTo>
                <a:lnTo>
                  <a:pt x="807057" y="2965837"/>
                </a:lnTo>
                <a:lnTo>
                  <a:pt x="540688" y="2731273"/>
                </a:lnTo>
                <a:lnTo>
                  <a:pt x="365760" y="2480807"/>
                </a:lnTo>
                <a:lnTo>
                  <a:pt x="226612" y="2142877"/>
                </a:lnTo>
                <a:lnTo>
                  <a:pt x="159026" y="1745311"/>
                </a:lnTo>
                <a:lnTo>
                  <a:pt x="198782" y="1339795"/>
                </a:lnTo>
                <a:lnTo>
                  <a:pt x="349857" y="981986"/>
                </a:lnTo>
                <a:lnTo>
                  <a:pt x="620201" y="667910"/>
                </a:lnTo>
                <a:lnTo>
                  <a:pt x="942229" y="401541"/>
                </a:lnTo>
                <a:lnTo>
                  <a:pt x="1292087" y="270344"/>
                </a:lnTo>
                <a:lnTo>
                  <a:pt x="1689652" y="206734"/>
                </a:lnTo>
                <a:lnTo>
                  <a:pt x="1959996" y="210710"/>
                </a:lnTo>
                <a:lnTo>
                  <a:pt x="2357561" y="326004"/>
                </a:lnTo>
                <a:lnTo>
                  <a:pt x="2763078" y="616226"/>
                </a:lnTo>
                <a:cubicBezTo>
                  <a:pt x="2948464" y="785792"/>
                  <a:pt x="3017168" y="933926"/>
                  <a:pt x="3069203" y="1017767"/>
                </a:cubicBezTo>
                <a:lnTo>
                  <a:pt x="3212327" y="1311965"/>
                </a:lnTo>
                <a:lnTo>
                  <a:pt x="3267986" y="1689652"/>
                </a:lnTo>
                <a:lnTo>
                  <a:pt x="3192448" y="2146852"/>
                </a:lnTo>
                <a:lnTo>
                  <a:pt x="3041373" y="2512612"/>
                </a:lnTo>
                <a:lnTo>
                  <a:pt x="2798859" y="2866445"/>
                </a:lnTo>
                <a:lnTo>
                  <a:pt x="2512612" y="3085106"/>
                </a:lnTo>
                <a:lnTo>
                  <a:pt x="2158779" y="3264011"/>
                </a:lnTo>
                <a:lnTo>
                  <a:pt x="1681700" y="3343524"/>
                </a:lnTo>
                <a:lnTo>
                  <a:pt x="1176793" y="3279913"/>
                </a:lnTo>
                <a:lnTo>
                  <a:pt x="942229" y="3196424"/>
                </a:lnTo>
                <a:lnTo>
                  <a:pt x="731520" y="3081131"/>
                </a:lnTo>
                <a:lnTo>
                  <a:pt x="504907" y="2886324"/>
                </a:lnTo>
                <a:lnTo>
                  <a:pt x="349857" y="2719346"/>
                </a:lnTo>
                <a:lnTo>
                  <a:pt x="198782" y="2504661"/>
                </a:lnTo>
                <a:lnTo>
                  <a:pt x="79513" y="2266122"/>
                </a:lnTo>
                <a:lnTo>
                  <a:pt x="19878" y="2055412"/>
                </a:lnTo>
                <a:lnTo>
                  <a:pt x="0" y="1761214"/>
                </a:lnTo>
                <a:lnTo>
                  <a:pt x="23853" y="1463040"/>
                </a:lnTo>
                <a:lnTo>
                  <a:pt x="59634" y="1204623"/>
                </a:lnTo>
                <a:lnTo>
                  <a:pt x="166977" y="922351"/>
                </a:lnTo>
                <a:lnTo>
                  <a:pt x="333954" y="675861"/>
                </a:lnTo>
                <a:lnTo>
                  <a:pt x="564542" y="441298"/>
                </a:lnTo>
                <a:lnTo>
                  <a:pt x="866692" y="266369"/>
                </a:lnTo>
                <a:lnTo>
                  <a:pt x="1256306" y="83489"/>
                </a:lnTo>
                <a:lnTo>
                  <a:pt x="1554480" y="0"/>
                </a:lnTo>
                <a:lnTo>
                  <a:pt x="1975899" y="3976"/>
                </a:lnTo>
                <a:lnTo>
                  <a:pt x="2293951" y="103367"/>
                </a:lnTo>
                <a:lnTo>
                  <a:pt x="2743200" y="322028"/>
                </a:lnTo>
                <a:cubicBezTo>
                  <a:pt x="2854950" y="397759"/>
                  <a:pt x="2884595" y="463779"/>
                  <a:pt x="2964449" y="557751"/>
                </a:cubicBezTo>
                <a:cubicBezTo>
                  <a:pt x="3046433" y="654230"/>
                  <a:pt x="3080792" y="817383"/>
                  <a:pt x="3138964" y="947199"/>
                </a:cubicBezTo>
              </a:path>
            </a:pathLst>
          </a:custGeom>
          <a:solidFill>
            <a:srgbClr val="FEFF00">
              <a:alpha val="25000"/>
            </a:srgbClr>
          </a:solid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8" name="Freeform 7">
            <a:extLst>
              <a:ext uri="{FF2B5EF4-FFF2-40B4-BE49-F238E27FC236}">
                <a16:creationId xmlns:a16="http://schemas.microsoft.com/office/drawing/2014/main" id="{4C7020EF-928D-8241-ADB4-BF85F0B8AC82}"/>
              </a:ext>
            </a:extLst>
          </p:cNvPr>
          <p:cNvSpPr/>
          <p:nvPr/>
        </p:nvSpPr>
        <p:spPr>
          <a:xfrm>
            <a:off x="6060882" y="2355575"/>
            <a:ext cx="4824453" cy="3041373"/>
          </a:xfrm>
          <a:custGeom>
            <a:avLst/>
            <a:gdLst>
              <a:gd name="connsiteX0" fmla="*/ 3216302 w 3216302"/>
              <a:gd name="connsiteY0" fmla="*/ 572494 h 2027582"/>
              <a:gd name="connsiteX1" fmla="*/ 2862469 w 3216302"/>
              <a:gd name="connsiteY1" fmla="*/ 365760 h 2027582"/>
              <a:gd name="connsiteX2" fmla="*/ 2389367 w 3216302"/>
              <a:gd name="connsiteY2" fmla="*/ 222636 h 2027582"/>
              <a:gd name="connsiteX3" fmla="*/ 2107095 w 3216302"/>
              <a:gd name="connsiteY3" fmla="*/ 194807 h 2027582"/>
              <a:gd name="connsiteX4" fmla="*/ 1721457 w 3216302"/>
              <a:gd name="connsiteY4" fmla="*/ 250466 h 2027582"/>
              <a:gd name="connsiteX5" fmla="*/ 1355697 w 3216302"/>
              <a:gd name="connsiteY5" fmla="*/ 377687 h 2027582"/>
              <a:gd name="connsiteX6" fmla="*/ 974035 w 3216302"/>
              <a:gd name="connsiteY6" fmla="*/ 576469 h 2027582"/>
              <a:gd name="connsiteX7" fmla="*/ 648031 w 3216302"/>
              <a:gd name="connsiteY7" fmla="*/ 834887 h 2027582"/>
              <a:gd name="connsiteX8" fmla="*/ 413468 w 3216302"/>
              <a:gd name="connsiteY8" fmla="*/ 1141012 h 2027582"/>
              <a:gd name="connsiteX9" fmla="*/ 266369 w 3216302"/>
              <a:gd name="connsiteY9" fmla="*/ 1443161 h 2027582"/>
              <a:gd name="connsiteX10" fmla="*/ 174929 w 3216302"/>
              <a:gd name="connsiteY10" fmla="*/ 1765189 h 2027582"/>
              <a:gd name="connsiteX11" fmla="*/ 147099 w 3216302"/>
              <a:gd name="connsiteY11" fmla="*/ 2015655 h 2027582"/>
              <a:gd name="connsiteX12" fmla="*/ 0 w 3216302"/>
              <a:gd name="connsiteY12" fmla="*/ 2027582 h 2027582"/>
              <a:gd name="connsiteX13" fmla="*/ 39756 w 3216302"/>
              <a:gd name="connsiteY13" fmla="*/ 1693627 h 2027582"/>
              <a:gd name="connsiteX14" fmla="*/ 174929 w 3216302"/>
              <a:gd name="connsiteY14" fmla="*/ 1248354 h 2027582"/>
              <a:gd name="connsiteX15" fmla="*/ 361784 w 3216302"/>
              <a:gd name="connsiteY15" fmla="*/ 894521 h 2027582"/>
              <a:gd name="connsiteX16" fmla="*/ 652007 w 3216302"/>
              <a:gd name="connsiteY16" fmla="*/ 588396 h 2027582"/>
              <a:gd name="connsiteX17" fmla="*/ 950181 w 3216302"/>
              <a:gd name="connsiteY17" fmla="*/ 385638 h 2027582"/>
              <a:gd name="connsiteX18" fmla="*/ 1371600 w 3216302"/>
              <a:gd name="connsiteY18" fmla="*/ 166977 h 2027582"/>
              <a:gd name="connsiteX19" fmla="*/ 1685676 w 3216302"/>
              <a:gd name="connsiteY19" fmla="*/ 59634 h 2027582"/>
              <a:gd name="connsiteX20" fmla="*/ 2122998 w 3216302"/>
              <a:gd name="connsiteY20" fmla="*/ 0 h 2027582"/>
              <a:gd name="connsiteX21" fmla="*/ 2476831 w 3216302"/>
              <a:gd name="connsiteY21" fmla="*/ 19878 h 2027582"/>
              <a:gd name="connsiteX22" fmla="*/ 2743200 w 3216302"/>
              <a:gd name="connsiteY22" fmla="*/ 107342 h 2027582"/>
              <a:gd name="connsiteX23" fmla="*/ 3176546 w 3216302"/>
              <a:gd name="connsiteY23" fmla="*/ 318052 h 202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6302" h="2027582">
                <a:moveTo>
                  <a:pt x="3216302" y="572494"/>
                </a:moveTo>
                <a:lnTo>
                  <a:pt x="2862469" y="365760"/>
                </a:lnTo>
                <a:lnTo>
                  <a:pt x="2389367" y="222636"/>
                </a:lnTo>
                <a:lnTo>
                  <a:pt x="2107095" y="194807"/>
                </a:lnTo>
                <a:lnTo>
                  <a:pt x="1721457" y="250466"/>
                </a:lnTo>
                <a:lnTo>
                  <a:pt x="1355697" y="377687"/>
                </a:lnTo>
                <a:lnTo>
                  <a:pt x="974035" y="576469"/>
                </a:lnTo>
                <a:lnTo>
                  <a:pt x="648031" y="834887"/>
                </a:lnTo>
                <a:lnTo>
                  <a:pt x="413468" y="1141012"/>
                </a:lnTo>
                <a:lnTo>
                  <a:pt x="266369" y="1443161"/>
                </a:lnTo>
                <a:lnTo>
                  <a:pt x="174929" y="1765189"/>
                </a:lnTo>
                <a:lnTo>
                  <a:pt x="147099" y="2015655"/>
                </a:lnTo>
                <a:lnTo>
                  <a:pt x="0" y="2027582"/>
                </a:lnTo>
                <a:lnTo>
                  <a:pt x="39756" y="1693627"/>
                </a:lnTo>
                <a:lnTo>
                  <a:pt x="174929" y="1248354"/>
                </a:lnTo>
                <a:lnTo>
                  <a:pt x="361784" y="894521"/>
                </a:lnTo>
                <a:lnTo>
                  <a:pt x="652007" y="588396"/>
                </a:lnTo>
                <a:lnTo>
                  <a:pt x="950181" y="385638"/>
                </a:lnTo>
                <a:lnTo>
                  <a:pt x="1371600" y="166977"/>
                </a:lnTo>
                <a:lnTo>
                  <a:pt x="1685676" y="59634"/>
                </a:lnTo>
                <a:lnTo>
                  <a:pt x="2122998" y="0"/>
                </a:lnTo>
                <a:lnTo>
                  <a:pt x="2476831" y="19878"/>
                </a:lnTo>
                <a:lnTo>
                  <a:pt x="2743200" y="107342"/>
                </a:lnTo>
                <a:lnTo>
                  <a:pt x="3176546" y="318052"/>
                </a:lnTo>
              </a:path>
            </a:pathLst>
          </a:custGeom>
          <a:solidFill>
            <a:srgbClr val="FEFF00">
              <a:alpha val="25000"/>
            </a:srgbClr>
          </a:solid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9" name="Freeform 8">
            <a:extLst>
              <a:ext uri="{FF2B5EF4-FFF2-40B4-BE49-F238E27FC236}">
                <a16:creationId xmlns:a16="http://schemas.microsoft.com/office/drawing/2014/main" id="{16DEEC6D-3FC9-CB41-A501-1F67DF7BC98D}"/>
              </a:ext>
            </a:extLst>
          </p:cNvPr>
          <p:cNvSpPr/>
          <p:nvPr/>
        </p:nvSpPr>
        <p:spPr>
          <a:xfrm>
            <a:off x="5786562" y="1836700"/>
            <a:ext cx="4907943" cy="2707472"/>
          </a:xfrm>
          <a:custGeom>
            <a:avLst/>
            <a:gdLst>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44379 w 3271962"/>
              <a:gd name="connsiteY20" fmla="*/ 433346 h 1793019"/>
              <a:gd name="connsiteX21" fmla="*/ 1566407 w 3271962"/>
              <a:gd name="connsiteY21" fmla="*/ 294198 h 1793019"/>
              <a:gd name="connsiteX22" fmla="*/ 1804946 w 3271962"/>
              <a:gd name="connsiteY22" fmla="*/ 226612 h 1793019"/>
              <a:gd name="connsiteX23" fmla="*/ 2031558 w 3271962"/>
              <a:gd name="connsiteY23" fmla="*/ 190831 h 1793019"/>
              <a:gd name="connsiteX24" fmla="*/ 2321781 w 3271962"/>
              <a:gd name="connsiteY24" fmla="*/ 155050 h 1793019"/>
              <a:gd name="connsiteX25" fmla="*/ 2584174 w 3271962"/>
              <a:gd name="connsiteY25" fmla="*/ 163002 h 1793019"/>
              <a:gd name="connsiteX26" fmla="*/ 2945958 w 3271962"/>
              <a:gd name="connsiteY26" fmla="*/ 254442 h 1793019"/>
              <a:gd name="connsiteX27" fmla="*/ 3180522 w 3271962"/>
              <a:gd name="connsiteY27"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44379 w 3271962"/>
              <a:gd name="connsiteY20" fmla="*/ 433346 h 1793019"/>
              <a:gd name="connsiteX21" fmla="*/ 1566407 w 3271962"/>
              <a:gd name="connsiteY21" fmla="*/ 294198 h 1793019"/>
              <a:gd name="connsiteX22" fmla="*/ 1804946 w 3271962"/>
              <a:gd name="connsiteY22" fmla="*/ 226612 h 1793019"/>
              <a:gd name="connsiteX23" fmla="*/ 2031558 w 3271962"/>
              <a:gd name="connsiteY23" fmla="*/ 190831 h 1793019"/>
              <a:gd name="connsiteX24" fmla="*/ 2321781 w 3271962"/>
              <a:gd name="connsiteY24" fmla="*/ 155050 h 1793019"/>
              <a:gd name="connsiteX25" fmla="*/ 2584174 w 3271962"/>
              <a:gd name="connsiteY25" fmla="*/ 163002 h 1793019"/>
              <a:gd name="connsiteX26" fmla="*/ 3180522 w 3271962"/>
              <a:gd name="connsiteY26"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44379 w 3271962"/>
              <a:gd name="connsiteY20" fmla="*/ 433346 h 1793019"/>
              <a:gd name="connsiteX21" fmla="*/ 1566407 w 3271962"/>
              <a:gd name="connsiteY21" fmla="*/ 294198 h 1793019"/>
              <a:gd name="connsiteX22" fmla="*/ 1804946 w 3271962"/>
              <a:gd name="connsiteY22" fmla="*/ 226612 h 1793019"/>
              <a:gd name="connsiteX23" fmla="*/ 2321781 w 3271962"/>
              <a:gd name="connsiteY23" fmla="*/ 155050 h 1793019"/>
              <a:gd name="connsiteX24" fmla="*/ 2584174 w 3271962"/>
              <a:gd name="connsiteY24" fmla="*/ 163002 h 1793019"/>
              <a:gd name="connsiteX25" fmla="*/ 3180522 w 3271962"/>
              <a:gd name="connsiteY25"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44379 w 3271962"/>
              <a:gd name="connsiteY20" fmla="*/ 433346 h 1793019"/>
              <a:gd name="connsiteX21" fmla="*/ 1566407 w 3271962"/>
              <a:gd name="connsiteY21" fmla="*/ 294198 h 1793019"/>
              <a:gd name="connsiteX22" fmla="*/ 2321781 w 3271962"/>
              <a:gd name="connsiteY22" fmla="*/ 155050 h 1793019"/>
              <a:gd name="connsiteX23" fmla="*/ 2584174 w 3271962"/>
              <a:gd name="connsiteY23" fmla="*/ 163002 h 1793019"/>
              <a:gd name="connsiteX24" fmla="*/ 3180522 w 3271962"/>
              <a:gd name="connsiteY24"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44379 w 3271962"/>
              <a:gd name="connsiteY20" fmla="*/ 433346 h 1793019"/>
              <a:gd name="connsiteX21" fmla="*/ 1566407 w 3271962"/>
              <a:gd name="connsiteY21" fmla="*/ 294198 h 1793019"/>
              <a:gd name="connsiteX22" fmla="*/ 2584174 w 3271962"/>
              <a:gd name="connsiteY22" fmla="*/ 163002 h 1793019"/>
              <a:gd name="connsiteX23" fmla="*/ 3180522 w 3271962"/>
              <a:gd name="connsiteY23"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19117 w 3271962"/>
              <a:gd name="connsiteY20" fmla="*/ 439972 h 1793019"/>
              <a:gd name="connsiteX21" fmla="*/ 1244379 w 3271962"/>
              <a:gd name="connsiteY21" fmla="*/ 433346 h 1793019"/>
              <a:gd name="connsiteX22" fmla="*/ 1566407 w 3271962"/>
              <a:gd name="connsiteY22" fmla="*/ 294198 h 1793019"/>
              <a:gd name="connsiteX23" fmla="*/ 2584174 w 3271962"/>
              <a:gd name="connsiteY23" fmla="*/ 163002 h 1793019"/>
              <a:gd name="connsiteX24" fmla="*/ 3180522 w 3271962"/>
              <a:gd name="connsiteY24"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19117 w 3271962"/>
              <a:gd name="connsiteY20" fmla="*/ 439972 h 1793019"/>
              <a:gd name="connsiteX21" fmla="*/ 1566407 w 3271962"/>
              <a:gd name="connsiteY21" fmla="*/ 294198 h 1793019"/>
              <a:gd name="connsiteX22" fmla="*/ 2584174 w 3271962"/>
              <a:gd name="connsiteY22" fmla="*/ 163002 h 1793019"/>
              <a:gd name="connsiteX23" fmla="*/ 3180522 w 3271962"/>
              <a:gd name="connsiteY23"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566407 w 3271962"/>
              <a:gd name="connsiteY20" fmla="*/ 294198 h 1793019"/>
              <a:gd name="connsiteX21" fmla="*/ 2584174 w 3271962"/>
              <a:gd name="connsiteY21" fmla="*/ 163002 h 1793019"/>
              <a:gd name="connsiteX22" fmla="*/ 3180522 w 3271962"/>
              <a:gd name="connsiteY22"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687788 w 3271962"/>
              <a:gd name="connsiteY17" fmla="*/ 822960 h 1793019"/>
              <a:gd name="connsiteX18" fmla="*/ 918375 w 3271962"/>
              <a:gd name="connsiteY18" fmla="*/ 624177 h 1793019"/>
              <a:gd name="connsiteX19" fmla="*/ 1566407 w 3271962"/>
              <a:gd name="connsiteY19" fmla="*/ 294198 h 1793019"/>
              <a:gd name="connsiteX20" fmla="*/ 2584174 w 3271962"/>
              <a:gd name="connsiteY20" fmla="*/ 163002 h 1793019"/>
              <a:gd name="connsiteX21" fmla="*/ 3180522 w 3271962"/>
              <a:gd name="connsiteY21"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687788 w 3271962"/>
              <a:gd name="connsiteY17" fmla="*/ 822960 h 1793019"/>
              <a:gd name="connsiteX18" fmla="*/ 690480 w 3271962"/>
              <a:gd name="connsiteY18" fmla="*/ 801922 h 1793019"/>
              <a:gd name="connsiteX19" fmla="*/ 918375 w 3271962"/>
              <a:gd name="connsiteY19" fmla="*/ 624177 h 1793019"/>
              <a:gd name="connsiteX20" fmla="*/ 1566407 w 3271962"/>
              <a:gd name="connsiteY20" fmla="*/ 294198 h 1793019"/>
              <a:gd name="connsiteX21" fmla="*/ 2584174 w 3271962"/>
              <a:gd name="connsiteY21" fmla="*/ 163002 h 1793019"/>
              <a:gd name="connsiteX22" fmla="*/ 3180522 w 3271962"/>
              <a:gd name="connsiteY22"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687788 w 3271962"/>
              <a:gd name="connsiteY17" fmla="*/ 822960 h 1793019"/>
              <a:gd name="connsiteX18" fmla="*/ 918375 w 3271962"/>
              <a:gd name="connsiteY18" fmla="*/ 624177 h 1793019"/>
              <a:gd name="connsiteX19" fmla="*/ 1566407 w 3271962"/>
              <a:gd name="connsiteY19" fmla="*/ 294198 h 1793019"/>
              <a:gd name="connsiteX20" fmla="*/ 2584174 w 3271962"/>
              <a:gd name="connsiteY20" fmla="*/ 163002 h 1793019"/>
              <a:gd name="connsiteX21" fmla="*/ 3180522 w 3271962"/>
              <a:gd name="connsiteY21"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918375 w 3271962"/>
              <a:gd name="connsiteY17" fmla="*/ 624177 h 1793019"/>
              <a:gd name="connsiteX18" fmla="*/ 1566407 w 3271962"/>
              <a:gd name="connsiteY18" fmla="*/ 294198 h 1793019"/>
              <a:gd name="connsiteX19" fmla="*/ 2584174 w 3271962"/>
              <a:gd name="connsiteY19" fmla="*/ 163002 h 1793019"/>
              <a:gd name="connsiteX20" fmla="*/ 3180522 w 3271962"/>
              <a:gd name="connsiteY20" fmla="*/ 353833 h 1793019"/>
              <a:gd name="connsiteX0" fmla="*/ 3271962 w 3271962"/>
              <a:gd name="connsiteY0" fmla="*/ 194807 h 1793019"/>
              <a:gd name="connsiteX1" fmla="*/ 2727297 w 3271962"/>
              <a:gd name="connsiteY1" fmla="*/ 23854 h 1793019"/>
              <a:gd name="connsiteX2" fmla="*/ 2433099 w 3271962"/>
              <a:gd name="connsiteY2" fmla="*/ 3975 h 1793019"/>
              <a:gd name="connsiteX3" fmla="*/ 2186609 w 3271962"/>
              <a:gd name="connsiteY3" fmla="*/ 0 h 1793019"/>
              <a:gd name="connsiteX4" fmla="*/ 1868556 w 3271962"/>
              <a:gd name="connsiteY4" fmla="*/ 27829 h 1793019"/>
              <a:gd name="connsiteX5" fmla="*/ 1606163 w 3271962"/>
              <a:gd name="connsiteY5" fmla="*/ 83489 h 1793019"/>
              <a:gd name="connsiteX6" fmla="*/ 1335819 w 3271962"/>
              <a:gd name="connsiteY6" fmla="*/ 190831 h 1793019"/>
              <a:gd name="connsiteX7" fmla="*/ 1029694 w 3271962"/>
              <a:gd name="connsiteY7" fmla="*/ 329979 h 1793019"/>
              <a:gd name="connsiteX8" fmla="*/ 755374 w 3271962"/>
              <a:gd name="connsiteY8" fmla="*/ 520810 h 1793019"/>
              <a:gd name="connsiteX9" fmla="*/ 496956 w 3271962"/>
              <a:gd name="connsiteY9" fmla="*/ 755374 h 1793019"/>
              <a:gd name="connsiteX10" fmla="*/ 310101 w 3271962"/>
              <a:gd name="connsiteY10" fmla="*/ 985962 h 1793019"/>
              <a:gd name="connsiteX11" fmla="*/ 182880 w 3271962"/>
              <a:gd name="connsiteY11" fmla="*/ 1216549 h 1793019"/>
              <a:gd name="connsiteX12" fmla="*/ 71562 w 3271962"/>
              <a:gd name="connsiteY12" fmla="*/ 1463040 h 1793019"/>
              <a:gd name="connsiteX13" fmla="*/ 0 w 3271962"/>
              <a:gd name="connsiteY13" fmla="*/ 1789043 h 1793019"/>
              <a:gd name="connsiteX14" fmla="*/ 115294 w 3271962"/>
              <a:gd name="connsiteY14" fmla="*/ 1793019 h 1793019"/>
              <a:gd name="connsiteX15" fmla="*/ 258417 w 3271962"/>
              <a:gd name="connsiteY15" fmla="*/ 1375575 h 1793019"/>
              <a:gd name="connsiteX16" fmla="*/ 918375 w 3271962"/>
              <a:gd name="connsiteY16" fmla="*/ 624177 h 1793019"/>
              <a:gd name="connsiteX17" fmla="*/ 1566407 w 3271962"/>
              <a:gd name="connsiteY17" fmla="*/ 294198 h 1793019"/>
              <a:gd name="connsiteX18" fmla="*/ 2584174 w 3271962"/>
              <a:gd name="connsiteY18" fmla="*/ 163002 h 1793019"/>
              <a:gd name="connsiteX19" fmla="*/ 3180522 w 3271962"/>
              <a:gd name="connsiteY19" fmla="*/ 353833 h 1793019"/>
              <a:gd name="connsiteX0" fmla="*/ 3271962 w 3271962"/>
              <a:gd name="connsiteY0" fmla="*/ 194807 h 1793019"/>
              <a:gd name="connsiteX1" fmla="*/ 2433099 w 3271962"/>
              <a:gd name="connsiteY1" fmla="*/ 3975 h 1793019"/>
              <a:gd name="connsiteX2" fmla="*/ 2186609 w 3271962"/>
              <a:gd name="connsiteY2" fmla="*/ 0 h 1793019"/>
              <a:gd name="connsiteX3" fmla="*/ 1868556 w 3271962"/>
              <a:gd name="connsiteY3" fmla="*/ 27829 h 1793019"/>
              <a:gd name="connsiteX4" fmla="*/ 1606163 w 3271962"/>
              <a:gd name="connsiteY4" fmla="*/ 83489 h 1793019"/>
              <a:gd name="connsiteX5" fmla="*/ 1335819 w 3271962"/>
              <a:gd name="connsiteY5" fmla="*/ 190831 h 1793019"/>
              <a:gd name="connsiteX6" fmla="*/ 1029694 w 3271962"/>
              <a:gd name="connsiteY6" fmla="*/ 329979 h 1793019"/>
              <a:gd name="connsiteX7" fmla="*/ 755374 w 3271962"/>
              <a:gd name="connsiteY7" fmla="*/ 520810 h 1793019"/>
              <a:gd name="connsiteX8" fmla="*/ 496956 w 3271962"/>
              <a:gd name="connsiteY8" fmla="*/ 755374 h 1793019"/>
              <a:gd name="connsiteX9" fmla="*/ 310101 w 3271962"/>
              <a:gd name="connsiteY9" fmla="*/ 985962 h 1793019"/>
              <a:gd name="connsiteX10" fmla="*/ 182880 w 3271962"/>
              <a:gd name="connsiteY10" fmla="*/ 1216549 h 1793019"/>
              <a:gd name="connsiteX11" fmla="*/ 71562 w 3271962"/>
              <a:gd name="connsiteY11" fmla="*/ 1463040 h 1793019"/>
              <a:gd name="connsiteX12" fmla="*/ 0 w 3271962"/>
              <a:gd name="connsiteY12" fmla="*/ 1789043 h 1793019"/>
              <a:gd name="connsiteX13" fmla="*/ 115294 w 3271962"/>
              <a:gd name="connsiteY13" fmla="*/ 1793019 h 1793019"/>
              <a:gd name="connsiteX14" fmla="*/ 258417 w 3271962"/>
              <a:gd name="connsiteY14" fmla="*/ 1375575 h 1793019"/>
              <a:gd name="connsiteX15" fmla="*/ 918375 w 3271962"/>
              <a:gd name="connsiteY15" fmla="*/ 624177 h 1793019"/>
              <a:gd name="connsiteX16" fmla="*/ 1566407 w 3271962"/>
              <a:gd name="connsiteY16" fmla="*/ 294198 h 1793019"/>
              <a:gd name="connsiteX17" fmla="*/ 2584174 w 3271962"/>
              <a:gd name="connsiteY17" fmla="*/ 163002 h 1793019"/>
              <a:gd name="connsiteX18" fmla="*/ 3180522 w 3271962"/>
              <a:gd name="connsiteY18" fmla="*/ 353833 h 1793019"/>
              <a:gd name="connsiteX0" fmla="*/ 3271962 w 3271962"/>
              <a:gd name="connsiteY0" fmla="*/ 190832 h 1789044"/>
              <a:gd name="connsiteX1" fmla="*/ 2433099 w 3271962"/>
              <a:gd name="connsiteY1" fmla="*/ 0 h 1789044"/>
              <a:gd name="connsiteX2" fmla="*/ 1868556 w 3271962"/>
              <a:gd name="connsiteY2" fmla="*/ 23854 h 1789044"/>
              <a:gd name="connsiteX3" fmla="*/ 1606163 w 3271962"/>
              <a:gd name="connsiteY3" fmla="*/ 79514 h 1789044"/>
              <a:gd name="connsiteX4" fmla="*/ 1335819 w 3271962"/>
              <a:gd name="connsiteY4" fmla="*/ 186856 h 1789044"/>
              <a:gd name="connsiteX5" fmla="*/ 1029694 w 3271962"/>
              <a:gd name="connsiteY5" fmla="*/ 326004 h 1789044"/>
              <a:gd name="connsiteX6" fmla="*/ 755374 w 3271962"/>
              <a:gd name="connsiteY6" fmla="*/ 516835 h 1789044"/>
              <a:gd name="connsiteX7" fmla="*/ 496956 w 3271962"/>
              <a:gd name="connsiteY7" fmla="*/ 751399 h 1789044"/>
              <a:gd name="connsiteX8" fmla="*/ 310101 w 3271962"/>
              <a:gd name="connsiteY8" fmla="*/ 981987 h 1789044"/>
              <a:gd name="connsiteX9" fmla="*/ 182880 w 3271962"/>
              <a:gd name="connsiteY9" fmla="*/ 1212574 h 1789044"/>
              <a:gd name="connsiteX10" fmla="*/ 71562 w 3271962"/>
              <a:gd name="connsiteY10" fmla="*/ 1459065 h 1789044"/>
              <a:gd name="connsiteX11" fmla="*/ 0 w 3271962"/>
              <a:gd name="connsiteY11" fmla="*/ 1785068 h 1789044"/>
              <a:gd name="connsiteX12" fmla="*/ 115294 w 3271962"/>
              <a:gd name="connsiteY12" fmla="*/ 1789044 h 1789044"/>
              <a:gd name="connsiteX13" fmla="*/ 258417 w 3271962"/>
              <a:gd name="connsiteY13" fmla="*/ 1371600 h 1789044"/>
              <a:gd name="connsiteX14" fmla="*/ 918375 w 3271962"/>
              <a:gd name="connsiteY14" fmla="*/ 620202 h 1789044"/>
              <a:gd name="connsiteX15" fmla="*/ 1566407 w 3271962"/>
              <a:gd name="connsiteY15" fmla="*/ 290223 h 1789044"/>
              <a:gd name="connsiteX16" fmla="*/ 2584174 w 3271962"/>
              <a:gd name="connsiteY16" fmla="*/ 159027 h 1789044"/>
              <a:gd name="connsiteX17" fmla="*/ 3180522 w 3271962"/>
              <a:gd name="connsiteY17" fmla="*/ 349858 h 1789044"/>
              <a:gd name="connsiteX0" fmla="*/ 3271962 w 3271962"/>
              <a:gd name="connsiteY0" fmla="*/ 190832 h 1789044"/>
              <a:gd name="connsiteX1" fmla="*/ 2433099 w 3271962"/>
              <a:gd name="connsiteY1" fmla="*/ 0 h 1789044"/>
              <a:gd name="connsiteX2" fmla="*/ 1868556 w 3271962"/>
              <a:gd name="connsiteY2" fmla="*/ 23854 h 1789044"/>
              <a:gd name="connsiteX3" fmla="*/ 1335819 w 3271962"/>
              <a:gd name="connsiteY3" fmla="*/ 186856 h 1789044"/>
              <a:gd name="connsiteX4" fmla="*/ 1029694 w 3271962"/>
              <a:gd name="connsiteY4" fmla="*/ 326004 h 1789044"/>
              <a:gd name="connsiteX5" fmla="*/ 755374 w 3271962"/>
              <a:gd name="connsiteY5" fmla="*/ 516835 h 1789044"/>
              <a:gd name="connsiteX6" fmla="*/ 496956 w 3271962"/>
              <a:gd name="connsiteY6" fmla="*/ 751399 h 1789044"/>
              <a:gd name="connsiteX7" fmla="*/ 310101 w 3271962"/>
              <a:gd name="connsiteY7" fmla="*/ 981987 h 1789044"/>
              <a:gd name="connsiteX8" fmla="*/ 182880 w 3271962"/>
              <a:gd name="connsiteY8" fmla="*/ 1212574 h 1789044"/>
              <a:gd name="connsiteX9" fmla="*/ 71562 w 3271962"/>
              <a:gd name="connsiteY9" fmla="*/ 1459065 h 1789044"/>
              <a:gd name="connsiteX10" fmla="*/ 0 w 3271962"/>
              <a:gd name="connsiteY10" fmla="*/ 1785068 h 1789044"/>
              <a:gd name="connsiteX11" fmla="*/ 115294 w 3271962"/>
              <a:gd name="connsiteY11" fmla="*/ 1789044 h 1789044"/>
              <a:gd name="connsiteX12" fmla="*/ 258417 w 3271962"/>
              <a:gd name="connsiteY12" fmla="*/ 1371600 h 1789044"/>
              <a:gd name="connsiteX13" fmla="*/ 918375 w 3271962"/>
              <a:gd name="connsiteY13" fmla="*/ 620202 h 1789044"/>
              <a:gd name="connsiteX14" fmla="*/ 1566407 w 3271962"/>
              <a:gd name="connsiteY14" fmla="*/ 290223 h 1789044"/>
              <a:gd name="connsiteX15" fmla="*/ 2584174 w 3271962"/>
              <a:gd name="connsiteY15" fmla="*/ 159027 h 1789044"/>
              <a:gd name="connsiteX16" fmla="*/ 3180522 w 3271962"/>
              <a:gd name="connsiteY16" fmla="*/ 349858 h 1789044"/>
              <a:gd name="connsiteX0" fmla="*/ 3271962 w 3271962"/>
              <a:gd name="connsiteY0" fmla="*/ 190832 h 1789044"/>
              <a:gd name="connsiteX1" fmla="*/ 2433099 w 3271962"/>
              <a:gd name="connsiteY1" fmla="*/ 0 h 1789044"/>
              <a:gd name="connsiteX2" fmla="*/ 1868556 w 3271962"/>
              <a:gd name="connsiteY2" fmla="*/ 23854 h 1789044"/>
              <a:gd name="connsiteX3" fmla="*/ 1029694 w 3271962"/>
              <a:gd name="connsiteY3" fmla="*/ 326004 h 1789044"/>
              <a:gd name="connsiteX4" fmla="*/ 755374 w 3271962"/>
              <a:gd name="connsiteY4" fmla="*/ 516835 h 1789044"/>
              <a:gd name="connsiteX5" fmla="*/ 496956 w 3271962"/>
              <a:gd name="connsiteY5" fmla="*/ 751399 h 1789044"/>
              <a:gd name="connsiteX6" fmla="*/ 310101 w 3271962"/>
              <a:gd name="connsiteY6" fmla="*/ 981987 h 1789044"/>
              <a:gd name="connsiteX7" fmla="*/ 182880 w 3271962"/>
              <a:gd name="connsiteY7" fmla="*/ 1212574 h 1789044"/>
              <a:gd name="connsiteX8" fmla="*/ 71562 w 3271962"/>
              <a:gd name="connsiteY8" fmla="*/ 1459065 h 1789044"/>
              <a:gd name="connsiteX9" fmla="*/ 0 w 3271962"/>
              <a:gd name="connsiteY9" fmla="*/ 1785068 h 1789044"/>
              <a:gd name="connsiteX10" fmla="*/ 115294 w 3271962"/>
              <a:gd name="connsiteY10" fmla="*/ 1789044 h 1789044"/>
              <a:gd name="connsiteX11" fmla="*/ 258417 w 3271962"/>
              <a:gd name="connsiteY11" fmla="*/ 1371600 h 1789044"/>
              <a:gd name="connsiteX12" fmla="*/ 918375 w 3271962"/>
              <a:gd name="connsiteY12" fmla="*/ 620202 h 1789044"/>
              <a:gd name="connsiteX13" fmla="*/ 1566407 w 3271962"/>
              <a:gd name="connsiteY13" fmla="*/ 290223 h 1789044"/>
              <a:gd name="connsiteX14" fmla="*/ 2584174 w 3271962"/>
              <a:gd name="connsiteY14" fmla="*/ 159027 h 1789044"/>
              <a:gd name="connsiteX15" fmla="*/ 3180522 w 3271962"/>
              <a:gd name="connsiteY15" fmla="*/ 349858 h 1789044"/>
              <a:gd name="connsiteX0" fmla="*/ 3271962 w 3271962"/>
              <a:gd name="connsiteY0" fmla="*/ 190832 h 1789044"/>
              <a:gd name="connsiteX1" fmla="*/ 2433099 w 3271962"/>
              <a:gd name="connsiteY1" fmla="*/ 0 h 1789044"/>
              <a:gd name="connsiteX2" fmla="*/ 1868556 w 3271962"/>
              <a:gd name="connsiteY2" fmla="*/ 23854 h 1789044"/>
              <a:gd name="connsiteX3" fmla="*/ 1029694 w 3271962"/>
              <a:gd name="connsiteY3" fmla="*/ 326004 h 1789044"/>
              <a:gd name="connsiteX4" fmla="*/ 496956 w 3271962"/>
              <a:gd name="connsiteY4" fmla="*/ 751399 h 1789044"/>
              <a:gd name="connsiteX5" fmla="*/ 310101 w 3271962"/>
              <a:gd name="connsiteY5" fmla="*/ 981987 h 1789044"/>
              <a:gd name="connsiteX6" fmla="*/ 182880 w 3271962"/>
              <a:gd name="connsiteY6" fmla="*/ 1212574 h 1789044"/>
              <a:gd name="connsiteX7" fmla="*/ 71562 w 3271962"/>
              <a:gd name="connsiteY7" fmla="*/ 1459065 h 1789044"/>
              <a:gd name="connsiteX8" fmla="*/ 0 w 3271962"/>
              <a:gd name="connsiteY8" fmla="*/ 1785068 h 1789044"/>
              <a:gd name="connsiteX9" fmla="*/ 115294 w 3271962"/>
              <a:gd name="connsiteY9" fmla="*/ 1789044 h 1789044"/>
              <a:gd name="connsiteX10" fmla="*/ 258417 w 3271962"/>
              <a:gd name="connsiteY10" fmla="*/ 1371600 h 1789044"/>
              <a:gd name="connsiteX11" fmla="*/ 918375 w 3271962"/>
              <a:gd name="connsiteY11" fmla="*/ 620202 h 1789044"/>
              <a:gd name="connsiteX12" fmla="*/ 1566407 w 3271962"/>
              <a:gd name="connsiteY12" fmla="*/ 290223 h 1789044"/>
              <a:gd name="connsiteX13" fmla="*/ 2584174 w 3271962"/>
              <a:gd name="connsiteY13" fmla="*/ 159027 h 1789044"/>
              <a:gd name="connsiteX14" fmla="*/ 3180522 w 3271962"/>
              <a:gd name="connsiteY14" fmla="*/ 349858 h 1789044"/>
              <a:gd name="connsiteX0" fmla="*/ 3271962 w 3271962"/>
              <a:gd name="connsiteY0" fmla="*/ 190832 h 1789044"/>
              <a:gd name="connsiteX1" fmla="*/ 2433099 w 3271962"/>
              <a:gd name="connsiteY1" fmla="*/ 0 h 1789044"/>
              <a:gd name="connsiteX2" fmla="*/ 1868556 w 3271962"/>
              <a:gd name="connsiteY2" fmla="*/ 23854 h 1789044"/>
              <a:gd name="connsiteX3" fmla="*/ 1029694 w 3271962"/>
              <a:gd name="connsiteY3" fmla="*/ 326004 h 1789044"/>
              <a:gd name="connsiteX4" fmla="*/ 310101 w 3271962"/>
              <a:gd name="connsiteY4" fmla="*/ 981987 h 1789044"/>
              <a:gd name="connsiteX5" fmla="*/ 182880 w 3271962"/>
              <a:gd name="connsiteY5" fmla="*/ 1212574 h 1789044"/>
              <a:gd name="connsiteX6" fmla="*/ 71562 w 3271962"/>
              <a:gd name="connsiteY6" fmla="*/ 1459065 h 1789044"/>
              <a:gd name="connsiteX7" fmla="*/ 0 w 3271962"/>
              <a:gd name="connsiteY7" fmla="*/ 1785068 h 1789044"/>
              <a:gd name="connsiteX8" fmla="*/ 115294 w 3271962"/>
              <a:gd name="connsiteY8" fmla="*/ 1789044 h 1789044"/>
              <a:gd name="connsiteX9" fmla="*/ 258417 w 3271962"/>
              <a:gd name="connsiteY9" fmla="*/ 1371600 h 1789044"/>
              <a:gd name="connsiteX10" fmla="*/ 918375 w 3271962"/>
              <a:gd name="connsiteY10" fmla="*/ 620202 h 1789044"/>
              <a:gd name="connsiteX11" fmla="*/ 1566407 w 3271962"/>
              <a:gd name="connsiteY11" fmla="*/ 290223 h 1789044"/>
              <a:gd name="connsiteX12" fmla="*/ 2584174 w 3271962"/>
              <a:gd name="connsiteY12" fmla="*/ 159027 h 1789044"/>
              <a:gd name="connsiteX13" fmla="*/ 3180522 w 3271962"/>
              <a:gd name="connsiteY13" fmla="*/ 349858 h 1789044"/>
              <a:gd name="connsiteX0" fmla="*/ 3271962 w 3271962"/>
              <a:gd name="connsiteY0" fmla="*/ 190832 h 1789044"/>
              <a:gd name="connsiteX1" fmla="*/ 2433099 w 3271962"/>
              <a:gd name="connsiteY1" fmla="*/ 0 h 1789044"/>
              <a:gd name="connsiteX2" fmla="*/ 1029694 w 3271962"/>
              <a:gd name="connsiteY2" fmla="*/ 326004 h 1789044"/>
              <a:gd name="connsiteX3" fmla="*/ 310101 w 3271962"/>
              <a:gd name="connsiteY3" fmla="*/ 981987 h 1789044"/>
              <a:gd name="connsiteX4" fmla="*/ 182880 w 3271962"/>
              <a:gd name="connsiteY4" fmla="*/ 1212574 h 1789044"/>
              <a:gd name="connsiteX5" fmla="*/ 71562 w 3271962"/>
              <a:gd name="connsiteY5" fmla="*/ 1459065 h 1789044"/>
              <a:gd name="connsiteX6" fmla="*/ 0 w 3271962"/>
              <a:gd name="connsiteY6" fmla="*/ 1785068 h 1789044"/>
              <a:gd name="connsiteX7" fmla="*/ 115294 w 3271962"/>
              <a:gd name="connsiteY7" fmla="*/ 1789044 h 1789044"/>
              <a:gd name="connsiteX8" fmla="*/ 258417 w 3271962"/>
              <a:gd name="connsiteY8" fmla="*/ 1371600 h 1789044"/>
              <a:gd name="connsiteX9" fmla="*/ 918375 w 3271962"/>
              <a:gd name="connsiteY9" fmla="*/ 620202 h 1789044"/>
              <a:gd name="connsiteX10" fmla="*/ 1566407 w 3271962"/>
              <a:gd name="connsiteY10" fmla="*/ 290223 h 1789044"/>
              <a:gd name="connsiteX11" fmla="*/ 2584174 w 3271962"/>
              <a:gd name="connsiteY11" fmla="*/ 159027 h 1789044"/>
              <a:gd name="connsiteX12" fmla="*/ 3180522 w 3271962"/>
              <a:gd name="connsiteY12" fmla="*/ 349858 h 1789044"/>
              <a:gd name="connsiteX0" fmla="*/ 3271962 w 3271962"/>
              <a:gd name="connsiteY0" fmla="*/ 190832 h 1789044"/>
              <a:gd name="connsiteX1" fmla="*/ 2433099 w 3271962"/>
              <a:gd name="connsiteY1" fmla="*/ 0 h 1789044"/>
              <a:gd name="connsiteX2" fmla="*/ 1029694 w 3271962"/>
              <a:gd name="connsiteY2" fmla="*/ 326004 h 1789044"/>
              <a:gd name="connsiteX3" fmla="*/ 310101 w 3271962"/>
              <a:gd name="connsiteY3" fmla="*/ 981987 h 1789044"/>
              <a:gd name="connsiteX4" fmla="*/ 182880 w 3271962"/>
              <a:gd name="connsiteY4" fmla="*/ 1212574 h 1789044"/>
              <a:gd name="connsiteX5" fmla="*/ 71562 w 3271962"/>
              <a:gd name="connsiteY5" fmla="*/ 1459065 h 1789044"/>
              <a:gd name="connsiteX6" fmla="*/ 0 w 3271962"/>
              <a:gd name="connsiteY6" fmla="*/ 1785068 h 1789044"/>
              <a:gd name="connsiteX7" fmla="*/ 115294 w 3271962"/>
              <a:gd name="connsiteY7" fmla="*/ 1789044 h 1789044"/>
              <a:gd name="connsiteX8" fmla="*/ 258417 w 3271962"/>
              <a:gd name="connsiteY8" fmla="*/ 1371600 h 1789044"/>
              <a:gd name="connsiteX9" fmla="*/ 918375 w 3271962"/>
              <a:gd name="connsiteY9" fmla="*/ 620202 h 1789044"/>
              <a:gd name="connsiteX10" fmla="*/ 1566407 w 3271962"/>
              <a:gd name="connsiteY10" fmla="*/ 290223 h 1789044"/>
              <a:gd name="connsiteX11" fmla="*/ 2584174 w 3271962"/>
              <a:gd name="connsiteY11" fmla="*/ 159027 h 1789044"/>
              <a:gd name="connsiteX12" fmla="*/ 3180522 w 3271962"/>
              <a:gd name="connsiteY12" fmla="*/ 349858 h 1789044"/>
              <a:gd name="connsiteX0" fmla="*/ 3271962 w 3271962"/>
              <a:gd name="connsiteY0" fmla="*/ 193119 h 1791331"/>
              <a:gd name="connsiteX1" fmla="*/ 2433099 w 3271962"/>
              <a:gd name="connsiteY1" fmla="*/ 2287 h 1791331"/>
              <a:gd name="connsiteX2" fmla="*/ 1029694 w 3271962"/>
              <a:gd name="connsiteY2" fmla="*/ 328291 h 1791331"/>
              <a:gd name="connsiteX3" fmla="*/ 310101 w 3271962"/>
              <a:gd name="connsiteY3" fmla="*/ 984274 h 1791331"/>
              <a:gd name="connsiteX4" fmla="*/ 182880 w 3271962"/>
              <a:gd name="connsiteY4" fmla="*/ 1214861 h 1791331"/>
              <a:gd name="connsiteX5" fmla="*/ 71562 w 3271962"/>
              <a:gd name="connsiteY5" fmla="*/ 1461352 h 1791331"/>
              <a:gd name="connsiteX6" fmla="*/ 0 w 3271962"/>
              <a:gd name="connsiteY6" fmla="*/ 1787355 h 1791331"/>
              <a:gd name="connsiteX7" fmla="*/ 115294 w 3271962"/>
              <a:gd name="connsiteY7" fmla="*/ 1791331 h 1791331"/>
              <a:gd name="connsiteX8" fmla="*/ 258417 w 3271962"/>
              <a:gd name="connsiteY8" fmla="*/ 1373887 h 1791331"/>
              <a:gd name="connsiteX9" fmla="*/ 918375 w 3271962"/>
              <a:gd name="connsiteY9" fmla="*/ 622489 h 1791331"/>
              <a:gd name="connsiteX10" fmla="*/ 1566407 w 3271962"/>
              <a:gd name="connsiteY10" fmla="*/ 292510 h 1791331"/>
              <a:gd name="connsiteX11" fmla="*/ 2584174 w 3271962"/>
              <a:gd name="connsiteY11" fmla="*/ 161314 h 1791331"/>
              <a:gd name="connsiteX12" fmla="*/ 3180522 w 3271962"/>
              <a:gd name="connsiteY12" fmla="*/ 352145 h 1791331"/>
              <a:gd name="connsiteX0" fmla="*/ 3271962 w 3271962"/>
              <a:gd name="connsiteY0" fmla="*/ 190991 h 1789203"/>
              <a:gd name="connsiteX1" fmla="*/ 2433099 w 3271962"/>
              <a:gd name="connsiteY1" fmla="*/ 159 h 1789203"/>
              <a:gd name="connsiteX2" fmla="*/ 1029694 w 3271962"/>
              <a:gd name="connsiteY2" fmla="*/ 326163 h 1789203"/>
              <a:gd name="connsiteX3" fmla="*/ 310101 w 3271962"/>
              <a:gd name="connsiteY3" fmla="*/ 982146 h 1789203"/>
              <a:gd name="connsiteX4" fmla="*/ 182880 w 3271962"/>
              <a:gd name="connsiteY4" fmla="*/ 1212733 h 1789203"/>
              <a:gd name="connsiteX5" fmla="*/ 71562 w 3271962"/>
              <a:gd name="connsiteY5" fmla="*/ 1459224 h 1789203"/>
              <a:gd name="connsiteX6" fmla="*/ 0 w 3271962"/>
              <a:gd name="connsiteY6" fmla="*/ 1785227 h 1789203"/>
              <a:gd name="connsiteX7" fmla="*/ 115294 w 3271962"/>
              <a:gd name="connsiteY7" fmla="*/ 1789203 h 1789203"/>
              <a:gd name="connsiteX8" fmla="*/ 258417 w 3271962"/>
              <a:gd name="connsiteY8" fmla="*/ 1371759 h 1789203"/>
              <a:gd name="connsiteX9" fmla="*/ 918375 w 3271962"/>
              <a:gd name="connsiteY9" fmla="*/ 620361 h 1789203"/>
              <a:gd name="connsiteX10" fmla="*/ 1566407 w 3271962"/>
              <a:gd name="connsiteY10" fmla="*/ 290382 h 1789203"/>
              <a:gd name="connsiteX11" fmla="*/ 2584174 w 3271962"/>
              <a:gd name="connsiteY11" fmla="*/ 159186 h 1789203"/>
              <a:gd name="connsiteX12" fmla="*/ 3180522 w 3271962"/>
              <a:gd name="connsiteY12" fmla="*/ 350017 h 1789203"/>
              <a:gd name="connsiteX0" fmla="*/ 3271962 w 3271962"/>
              <a:gd name="connsiteY0" fmla="*/ 191188 h 1789400"/>
              <a:gd name="connsiteX1" fmla="*/ 2433099 w 3271962"/>
              <a:gd name="connsiteY1" fmla="*/ 356 h 1789400"/>
              <a:gd name="connsiteX2" fmla="*/ 1029694 w 3271962"/>
              <a:gd name="connsiteY2" fmla="*/ 326360 h 1789400"/>
              <a:gd name="connsiteX3" fmla="*/ 310101 w 3271962"/>
              <a:gd name="connsiteY3" fmla="*/ 982343 h 1789400"/>
              <a:gd name="connsiteX4" fmla="*/ 182880 w 3271962"/>
              <a:gd name="connsiteY4" fmla="*/ 1212930 h 1789400"/>
              <a:gd name="connsiteX5" fmla="*/ 71562 w 3271962"/>
              <a:gd name="connsiteY5" fmla="*/ 1459421 h 1789400"/>
              <a:gd name="connsiteX6" fmla="*/ 0 w 3271962"/>
              <a:gd name="connsiteY6" fmla="*/ 1785424 h 1789400"/>
              <a:gd name="connsiteX7" fmla="*/ 115294 w 3271962"/>
              <a:gd name="connsiteY7" fmla="*/ 1789400 h 1789400"/>
              <a:gd name="connsiteX8" fmla="*/ 258417 w 3271962"/>
              <a:gd name="connsiteY8" fmla="*/ 1371956 h 1789400"/>
              <a:gd name="connsiteX9" fmla="*/ 918375 w 3271962"/>
              <a:gd name="connsiteY9" fmla="*/ 620558 h 1789400"/>
              <a:gd name="connsiteX10" fmla="*/ 1566407 w 3271962"/>
              <a:gd name="connsiteY10" fmla="*/ 290579 h 1789400"/>
              <a:gd name="connsiteX11" fmla="*/ 2584174 w 3271962"/>
              <a:gd name="connsiteY11" fmla="*/ 159383 h 1789400"/>
              <a:gd name="connsiteX12" fmla="*/ 3180522 w 3271962"/>
              <a:gd name="connsiteY12" fmla="*/ 350214 h 1789400"/>
              <a:gd name="connsiteX0" fmla="*/ 3271962 w 3271962"/>
              <a:gd name="connsiteY0" fmla="*/ 191040 h 1789252"/>
              <a:gd name="connsiteX1" fmla="*/ 2433099 w 3271962"/>
              <a:gd name="connsiteY1" fmla="*/ 208 h 1789252"/>
              <a:gd name="connsiteX2" fmla="*/ 1029694 w 3271962"/>
              <a:gd name="connsiteY2" fmla="*/ 326212 h 1789252"/>
              <a:gd name="connsiteX3" fmla="*/ 310101 w 3271962"/>
              <a:gd name="connsiteY3" fmla="*/ 982195 h 1789252"/>
              <a:gd name="connsiteX4" fmla="*/ 182880 w 3271962"/>
              <a:gd name="connsiteY4" fmla="*/ 1212782 h 1789252"/>
              <a:gd name="connsiteX5" fmla="*/ 71562 w 3271962"/>
              <a:gd name="connsiteY5" fmla="*/ 1459273 h 1789252"/>
              <a:gd name="connsiteX6" fmla="*/ 0 w 3271962"/>
              <a:gd name="connsiteY6" fmla="*/ 1785276 h 1789252"/>
              <a:gd name="connsiteX7" fmla="*/ 115294 w 3271962"/>
              <a:gd name="connsiteY7" fmla="*/ 1789252 h 1789252"/>
              <a:gd name="connsiteX8" fmla="*/ 258417 w 3271962"/>
              <a:gd name="connsiteY8" fmla="*/ 1371808 h 1789252"/>
              <a:gd name="connsiteX9" fmla="*/ 918375 w 3271962"/>
              <a:gd name="connsiteY9" fmla="*/ 620410 h 1789252"/>
              <a:gd name="connsiteX10" fmla="*/ 1566407 w 3271962"/>
              <a:gd name="connsiteY10" fmla="*/ 290431 h 1789252"/>
              <a:gd name="connsiteX11" fmla="*/ 2584174 w 3271962"/>
              <a:gd name="connsiteY11" fmla="*/ 159235 h 1789252"/>
              <a:gd name="connsiteX12" fmla="*/ 3180522 w 3271962"/>
              <a:gd name="connsiteY12" fmla="*/ 350066 h 1789252"/>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71562 w 3271962"/>
              <a:gd name="connsiteY4" fmla="*/ 1459467 h 1789446"/>
              <a:gd name="connsiteX5" fmla="*/ 0 w 3271962"/>
              <a:gd name="connsiteY5" fmla="*/ 1785470 h 1789446"/>
              <a:gd name="connsiteX6" fmla="*/ 115294 w 3271962"/>
              <a:gd name="connsiteY6" fmla="*/ 1789446 h 1789446"/>
              <a:gd name="connsiteX7" fmla="*/ 258417 w 3271962"/>
              <a:gd name="connsiteY7" fmla="*/ 1372002 h 1789446"/>
              <a:gd name="connsiteX8" fmla="*/ 918375 w 3271962"/>
              <a:gd name="connsiteY8" fmla="*/ 620604 h 1789446"/>
              <a:gd name="connsiteX9" fmla="*/ 1566407 w 3271962"/>
              <a:gd name="connsiteY9" fmla="*/ 290625 h 1789446"/>
              <a:gd name="connsiteX10" fmla="*/ 2584174 w 3271962"/>
              <a:gd name="connsiteY10" fmla="*/ 159429 h 1789446"/>
              <a:gd name="connsiteX11" fmla="*/ 3180522 w 3271962"/>
              <a:gd name="connsiteY11"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0 w 3271962"/>
              <a:gd name="connsiteY4" fmla="*/ 1785470 h 1789446"/>
              <a:gd name="connsiteX5" fmla="*/ 115294 w 3271962"/>
              <a:gd name="connsiteY5" fmla="*/ 1789446 h 1789446"/>
              <a:gd name="connsiteX6" fmla="*/ 258417 w 3271962"/>
              <a:gd name="connsiteY6" fmla="*/ 1372002 h 1789446"/>
              <a:gd name="connsiteX7" fmla="*/ 918375 w 3271962"/>
              <a:gd name="connsiteY7" fmla="*/ 620604 h 1789446"/>
              <a:gd name="connsiteX8" fmla="*/ 1566407 w 3271962"/>
              <a:gd name="connsiteY8" fmla="*/ 290625 h 1789446"/>
              <a:gd name="connsiteX9" fmla="*/ 2584174 w 3271962"/>
              <a:gd name="connsiteY9" fmla="*/ 159429 h 1789446"/>
              <a:gd name="connsiteX10" fmla="*/ 3180522 w 3271962"/>
              <a:gd name="connsiteY10"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0 w 3271962"/>
              <a:gd name="connsiteY4" fmla="*/ 1785470 h 1789446"/>
              <a:gd name="connsiteX5" fmla="*/ 115294 w 3271962"/>
              <a:gd name="connsiteY5" fmla="*/ 1789446 h 1789446"/>
              <a:gd name="connsiteX6" fmla="*/ 258417 w 3271962"/>
              <a:gd name="connsiteY6" fmla="*/ 1372002 h 1789446"/>
              <a:gd name="connsiteX7" fmla="*/ 918375 w 3271962"/>
              <a:gd name="connsiteY7" fmla="*/ 620604 h 1789446"/>
              <a:gd name="connsiteX8" fmla="*/ 1566407 w 3271962"/>
              <a:gd name="connsiteY8" fmla="*/ 290625 h 1789446"/>
              <a:gd name="connsiteX9" fmla="*/ 2584174 w 3271962"/>
              <a:gd name="connsiteY9" fmla="*/ 159429 h 1789446"/>
              <a:gd name="connsiteX10" fmla="*/ 3180522 w 3271962"/>
              <a:gd name="connsiteY10"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0 w 3271962"/>
              <a:gd name="connsiteY4" fmla="*/ 1785470 h 1789446"/>
              <a:gd name="connsiteX5" fmla="*/ 115294 w 3271962"/>
              <a:gd name="connsiteY5" fmla="*/ 1789446 h 1789446"/>
              <a:gd name="connsiteX6" fmla="*/ 258417 w 3271962"/>
              <a:gd name="connsiteY6" fmla="*/ 1372002 h 1789446"/>
              <a:gd name="connsiteX7" fmla="*/ 918375 w 3271962"/>
              <a:gd name="connsiteY7" fmla="*/ 620604 h 1789446"/>
              <a:gd name="connsiteX8" fmla="*/ 1566407 w 3271962"/>
              <a:gd name="connsiteY8" fmla="*/ 290625 h 1789446"/>
              <a:gd name="connsiteX9" fmla="*/ 2584174 w 3271962"/>
              <a:gd name="connsiteY9" fmla="*/ 159429 h 1789446"/>
              <a:gd name="connsiteX10" fmla="*/ 3180522 w 3271962"/>
              <a:gd name="connsiteY10"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0 w 3271962"/>
              <a:gd name="connsiteY4" fmla="*/ 1785470 h 1789446"/>
              <a:gd name="connsiteX5" fmla="*/ 115294 w 3271962"/>
              <a:gd name="connsiteY5" fmla="*/ 1789446 h 1789446"/>
              <a:gd name="connsiteX6" fmla="*/ 258417 w 3271962"/>
              <a:gd name="connsiteY6" fmla="*/ 1372002 h 1789446"/>
              <a:gd name="connsiteX7" fmla="*/ 918375 w 3271962"/>
              <a:gd name="connsiteY7" fmla="*/ 620604 h 1789446"/>
              <a:gd name="connsiteX8" fmla="*/ 1566407 w 3271962"/>
              <a:gd name="connsiteY8" fmla="*/ 290625 h 1789446"/>
              <a:gd name="connsiteX9" fmla="*/ 2584174 w 3271962"/>
              <a:gd name="connsiteY9" fmla="*/ 159429 h 1789446"/>
              <a:gd name="connsiteX10" fmla="*/ 3180522 w 3271962"/>
              <a:gd name="connsiteY10" fmla="*/ 350260 h 1789446"/>
              <a:gd name="connsiteX0" fmla="*/ 3271962 w 3271962"/>
              <a:gd name="connsiteY0" fmla="*/ 205266 h 1803478"/>
              <a:gd name="connsiteX1" fmla="*/ 2361661 w 3271962"/>
              <a:gd name="connsiteY1" fmla="*/ 147 h 1803478"/>
              <a:gd name="connsiteX2" fmla="*/ 1029694 w 3271962"/>
              <a:gd name="connsiteY2" fmla="*/ 340438 h 1803478"/>
              <a:gd name="connsiteX3" fmla="*/ 310101 w 3271962"/>
              <a:gd name="connsiteY3" fmla="*/ 996421 h 1803478"/>
              <a:gd name="connsiteX4" fmla="*/ 0 w 3271962"/>
              <a:gd name="connsiteY4" fmla="*/ 1799502 h 1803478"/>
              <a:gd name="connsiteX5" fmla="*/ 115294 w 3271962"/>
              <a:gd name="connsiteY5" fmla="*/ 1803478 h 1803478"/>
              <a:gd name="connsiteX6" fmla="*/ 258417 w 3271962"/>
              <a:gd name="connsiteY6" fmla="*/ 1386034 h 1803478"/>
              <a:gd name="connsiteX7" fmla="*/ 918375 w 3271962"/>
              <a:gd name="connsiteY7" fmla="*/ 634636 h 1803478"/>
              <a:gd name="connsiteX8" fmla="*/ 1566407 w 3271962"/>
              <a:gd name="connsiteY8" fmla="*/ 304657 h 1803478"/>
              <a:gd name="connsiteX9" fmla="*/ 2584174 w 3271962"/>
              <a:gd name="connsiteY9" fmla="*/ 173461 h 1803478"/>
              <a:gd name="connsiteX10" fmla="*/ 3180522 w 3271962"/>
              <a:gd name="connsiteY10" fmla="*/ 364292 h 1803478"/>
              <a:gd name="connsiteX0" fmla="*/ 3271962 w 3271962"/>
              <a:gd name="connsiteY0" fmla="*/ 206538 h 1804750"/>
              <a:gd name="connsiteX1" fmla="*/ 2361661 w 3271962"/>
              <a:gd name="connsiteY1" fmla="*/ 1419 h 1804750"/>
              <a:gd name="connsiteX2" fmla="*/ 1029694 w 3271962"/>
              <a:gd name="connsiteY2" fmla="*/ 341710 h 1804750"/>
              <a:gd name="connsiteX3" fmla="*/ 310101 w 3271962"/>
              <a:gd name="connsiteY3" fmla="*/ 997693 h 1804750"/>
              <a:gd name="connsiteX4" fmla="*/ 0 w 3271962"/>
              <a:gd name="connsiteY4" fmla="*/ 1800774 h 1804750"/>
              <a:gd name="connsiteX5" fmla="*/ 115294 w 3271962"/>
              <a:gd name="connsiteY5" fmla="*/ 1804750 h 1804750"/>
              <a:gd name="connsiteX6" fmla="*/ 258417 w 3271962"/>
              <a:gd name="connsiteY6" fmla="*/ 1387306 h 1804750"/>
              <a:gd name="connsiteX7" fmla="*/ 918375 w 3271962"/>
              <a:gd name="connsiteY7" fmla="*/ 635908 h 1804750"/>
              <a:gd name="connsiteX8" fmla="*/ 1566407 w 3271962"/>
              <a:gd name="connsiteY8" fmla="*/ 305929 h 1804750"/>
              <a:gd name="connsiteX9" fmla="*/ 2584174 w 3271962"/>
              <a:gd name="connsiteY9" fmla="*/ 174733 h 1804750"/>
              <a:gd name="connsiteX10" fmla="*/ 3180522 w 3271962"/>
              <a:gd name="connsiteY10" fmla="*/ 365564 h 1804750"/>
              <a:gd name="connsiteX0" fmla="*/ 3271962 w 3271962"/>
              <a:gd name="connsiteY0" fmla="*/ 206538 h 1804750"/>
              <a:gd name="connsiteX1" fmla="*/ 2361661 w 3271962"/>
              <a:gd name="connsiteY1" fmla="*/ 1419 h 1804750"/>
              <a:gd name="connsiteX2" fmla="*/ 1029694 w 3271962"/>
              <a:gd name="connsiteY2" fmla="*/ 341710 h 1804750"/>
              <a:gd name="connsiteX3" fmla="*/ 310101 w 3271962"/>
              <a:gd name="connsiteY3" fmla="*/ 997693 h 1804750"/>
              <a:gd name="connsiteX4" fmla="*/ 0 w 3271962"/>
              <a:gd name="connsiteY4" fmla="*/ 1800774 h 1804750"/>
              <a:gd name="connsiteX5" fmla="*/ 115294 w 3271962"/>
              <a:gd name="connsiteY5" fmla="*/ 1804750 h 1804750"/>
              <a:gd name="connsiteX6" fmla="*/ 258417 w 3271962"/>
              <a:gd name="connsiteY6" fmla="*/ 1387306 h 1804750"/>
              <a:gd name="connsiteX7" fmla="*/ 918375 w 3271962"/>
              <a:gd name="connsiteY7" fmla="*/ 635908 h 1804750"/>
              <a:gd name="connsiteX8" fmla="*/ 1566407 w 3271962"/>
              <a:gd name="connsiteY8" fmla="*/ 305929 h 1804750"/>
              <a:gd name="connsiteX9" fmla="*/ 2584174 w 3271962"/>
              <a:gd name="connsiteY9" fmla="*/ 174733 h 1804750"/>
              <a:gd name="connsiteX10" fmla="*/ 3180522 w 3271962"/>
              <a:gd name="connsiteY10" fmla="*/ 365564 h 1804750"/>
              <a:gd name="connsiteX0" fmla="*/ 3271962 w 3271962"/>
              <a:gd name="connsiteY0" fmla="*/ 206538 h 1804750"/>
              <a:gd name="connsiteX1" fmla="*/ 2361661 w 3271962"/>
              <a:gd name="connsiteY1" fmla="*/ 1419 h 1804750"/>
              <a:gd name="connsiteX2" fmla="*/ 1029694 w 3271962"/>
              <a:gd name="connsiteY2" fmla="*/ 341710 h 1804750"/>
              <a:gd name="connsiteX3" fmla="*/ 310101 w 3271962"/>
              <a:gd name="connsiteY3" fmla="*/ 997693 h 1804750"/>
              <a:gd name="connsiteX4" fmla="*/ 0 w 3271962"/>
              <a:gd name="connsiteY4" fmla="*/ 1800774 h 1804750"/>
              <a:gd name="connsiteX5" fmla="*/ 115294 w 3271962"/>
              <a:gd name="connsiteY5" fmla="*/ 1804750 h 1804750"/>
              <a:gd name="connsiteX6" fmla="*/ 258417 w 3271962"/>
              <a:gd name="connsiteY6" fmla="*/ 1387306 h 1804750"/>
              <a:gd name="connsiteX7" fmla="*/ 918375 w 3271962"/>
              <a:gd name="connsiteY7" fmla="*/ 635908 h 1804750"/>
              <a:gd name="connsiteX8" fmla="*/ 1566407 w 3271962"/>
              <a:gd name="connsiteY8" fmla="*/ 305929 h 1804750"/>
              <a:gd name="connsiteX9" fmla="*/ 2584174 w 3271962"/>
              <a:gd name="connsiteY9" fmla="*/ 174733 h 1804750"/>
              <a:gd name="connsiteX10" fmla="*/ 3180522 w 3271962"/>
              <a:gd name="connsiteY10" fmla="*/ 365564 h 1804750"/>
              <a:gd name="connsiteX0" fmla="*/ 3271962 w 3271962"/>
              <a:gd name="connsiteY0" fmla="*/ 206769 h 1804981"/>
              <a:gd name="connsiteX1" fmla="*/ 2361661 w 3271962"/>
              <a:gd name="connsiteY1" fmla="*/ 1650 h 1804981"/>
              <a:gd name="connsiteX2" fmla="*/ 1029694 w 3271962"/>
              <a:gd name="connsiteY2" fmla="*/ 341941 h 1804981"/>
              <a:gd name="connsiteX3" fmla="*/ 310101 w 3271962"/>
              <a:gd name="connsiteY3" fmla="*/ 997924 h 1804981"/>
              <a:gd name="connsiteX4" fmla="*/ 0 w 3271962"/>
              <a:gd name="connsiteY4" fmla="*/ 1801005 h 1804981"/>
              <a:gd name="connsiteX5" fmla="*/ 115294 w 3271962"/>
              <a:gd name="connsiteY5" fmla="*/ 1804981 h 1804981"/>
              <a:gd name="connsiteX6" fmla="*/ 258417 w 3271962"/>
              <a:gd name="connsiteY6" fmla="*/ 1387537 h 1804981"/>
              <a:gd name="connsiteX7" fmla="*/ 918375 w 3271962"/>
              <a:gd name="connsiteY7" fmla="*/ 636139 h 1804981"/>
              <a:gd name="connsiteX8" fmla="*/ 1566407 w 3271962"/>
              <a:gd name="connsiteY8" fmla="*/ 306160 h 1804981"/>
              <a:gd name="connsiteX9" fmla="*/ 2584174 w 3271962"/>
              <a:gd name="connsiteY9" fmla="*/ 174964 h 1804981"/>
              <a:gd name="connsiteX10" fmla="*/ 3180522 w 3271962"/>
              <a:gd name="connsiteY10" fmla="*/ 365795 h 18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1962" h="1804981">
                <a:moveTo>
                  <a:pt x="3271962" y="206769"/>
                </a:moveTo>
                <a:cubicBezTo>
                  <a:pt x="3054254" y="119345"/>
                  <a:pt x="2878904" y="19949"/>
                  <a:pt x="2361661" y="1650"/>
                </a:cubicBezTo>
                <a:cubicBezTo>
                  <a:pt x="1797770" y="-18299"/>
                  <a:pt x="1386861" y="145415"/>
                  <a:pt x="1029694" y="341941"/>
                </a:cubicBezTo>
                <a:cubicBezTo>
                  <a:pt x="696667" y="525184"/>
                  <a:pt x="498454" y="761815"/>
                  <a:pt x="310101" y="997924"/>
                </a:cubicBezTo>
                <a:cubicBezTo>
                  <a:pt x="131149" y="1222248"/>
                  <a:pt x="31929" y="1638086"/>
                  <a:pt x="0" y="1801005"/>
                </a:cubicBezTo>
                <a:lnTo>
                  <a:pt x="115294" y="1804981"/>
                </a:lnTo>
                <a:cubicBezTo>
                  <a:pt x="120263" y="1740832"/>
                  <a:pt x="158417" y="1601697"/>
                  <a:pt x="258417" y="1387537"/>
                </a:cubicBezTo>
                <a:cubicBezTo>
                  <a:pt x="382738" y="1121292"/>
                  <a:pt x="688220" y="800560"/>
                  <a:pt x="918375" y="636139"/>
                </a:cubicBezTo>
                <a:cubicBezTo>
                  <a:pt x="1150660" y="470197"/>
                  <a:pt x="1296528" y="406925"/>
                  <a:pt x="1566407" y="306160"/>
                </a:cubicBezTo>
                <a:cubicBezTo>
                  <a:pt x="1848802" y="200722"/>
                  <a:pt x="2299204" y="135781"/>
                  <a:pt x="2584174" y="174964"/>
                </a:cubicBezTo>
                <a:cubicBezTo>
                  <a:pt x="2790941" y="203394"/>
                  <a:pt x="3100801" y="325997"/>
                  <a:pt x="3180522" y="365795"/>
                </a:cubicBezTo>
              </a:path>
            </a:pathLst>
          </a:custGeom>
          <a:solidFill>
            <a:srgbClr val="FEFF00">
              <a:alpha val="25000"/>
            </a:srgbClr>
          </a:solid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0" name="Freeform 9">
            <a:extLst>
              <a:ext uri="{FF2B5EF4-FFF2-40B4-BE49-F238E27FC236}">
                <a16:creationId xmlns:a16="http://schemas.microsoft.com/office/drawing/2014/main" id="{6830AF20-25A7-C544-BC0B-3F7071995473}"/>
              </a:ext>
            </a:extLst>
          </p:cNvPr>
          <p:cNvSpPr/>
          <p:nvPr/>
        </p:nvSpPr>
        <p:spPr>
          <a:xfrm>
            <a:off x="8286750" y="6572252"/>
            <a:ext cx="962025" cy="442913"/>
          </a:xfrm>
          <a:custGeom>
            <a:avLst/>
            <a:gdLst>
              <a:gd name="connsiteX0" fmla="*/ 641350 w 641350"/>
              <a:gd name="connsiteY0" fmla="*/ 165100 h 295275"/>
              <a:gd name="connsiteX1" fmla="*/ 638175 w 641350"/>
              <a:gd name="connsiteY1" fmla="*/ 295275 h 295275"/>
              <a:gd name="connsiteX2" fmla="*/ 501650 w 641350"/>
              <a:gd name="connsiteY2" fmla="*/ 295275 h 295275"/>
              <a:gd name="connsiteX3" fmla="*/ 342900 w 641350"/>
              <a:gd name="connsiteY3" fmla="*/ 282575 h 295275"/>
              <a:gd name="connsiteX4" fmla="*/ 212725 w 641350"/>
              <a:gd name="connsiteY4" fmla="*/ 247650 h 295275"/>
              <a:gd name="connsiteX5" fmla="*/ 79375 w 641350"/>
              <a:gd name="connsiteY5" fmla="*/ 206375 h 295275"/>
              <a:gd name="connsiteX6" fmla="*/ 0 w 641350"/>
              <a:gd name="connsiteY6" fmla="*/ 130175 h 295275"/>
              <a:gd name="connsiteX7" fmla="*/ 130175 w 641350"/>
              <a:gd name="connsiteY7" fmla="*/ 0 h 295275"/>
              <a:gd name="connsiteX8" fmla="*/ 260350 w 641350"/>
              <a:gd name="connsiteY8" fmla="*/ 79375 h 295275"/>
              <a:gd name="connsiteX9" fmla="*/ 425450 w 641350"/>
              <a:gd name="connsiteY9" fmla="*/ 130175 h 295275"/>
              <a:gd name="connsiteX10" fmla="*/ 581025 w 641350"/>
              <a:gd name="connsiteY10" fmla="*/ 142875 h 295275"/>
              <a:gd name="connsiteX11" fmla="*/ 641350 w 641350"/>
              <a:gd name="connsiteY11" fmla="*/ 16510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350" h="295275">
                <a:moveTo>
                  <a:pt x="641350" y="165100"/>
                </a:moveTo>
                <a:cubicBezTo>
                  <a:pt x="640292" y="208492"/>
                  <a:pt x="639233" y="251883"/>
                  <a:pt x="638175" y="295275"/>
                </a:cubicBezTo>
                <a:lnTo>
                  <a:pt x="501650" y="295275"/>
                </a:lnTo>
                <a:lnTo>
                  <a:pt x="342900" y="282575"/>
                </a:lnTo>
                <a:lnTo>
                  <a:pt x="212725" y="247650"/>
                </a:lnTo>
                <a:lnTo>
                  <a:pt x="79375" y="206375"/>
                </a:lnTo>
                <a:lnTo>
                  <a:pt x="0" y="130175"/>
                </a:lnTo>
                <a:lnTo>
                  <a:pt x="130175" y="0"/>
                </a:lnTo>
                <a:lnTo>
                  <a:pt x="260350" y="79375"/>
                </a:lnTo>
                <a:lnTo>
                  <a:pt x="425450" y="130175"/>
                </a:lnTo>
                <a:lnTo>
                  <a:pt x="581025" y="142875"/>
                </a:lnTo>
                <a:lnTo>
                  <a:pt x="641350" y="165100"/>
                </a:lnTo>
                <a:close/>
              </a:path>
            </a:pathLst>
          </a:custGeom>
          <a:solidFill>
            <a:srgbClr val="FEFF00">
              <a:alpha val="25000"/>
            </a:srgbClr>
          </a:solidFill>
          <a:ln w="19050" cap="rnd">
            <a:solidFill>
              <a:srgbClr val="FE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12" name="Freeform 11">
            <a:extLst>
              <a:ext uri="{FF2B5EF4-FFF2-40B4-BE49-F238E27FC236}">
                <a16:creationId xmlns:a16="http://schemas.microsoft.com/office/drawing/2014/main" id="{ED9C0FAF-5B24-554C-8275-620248271BF6}"/>
              </a:ext>
            </a:extLst>
          </p:cNvPr>
          <p:cNvSpPr/>
          <p:nvPr/>
        </p:nvSpPr>
        <p:spPr>
          <a:xfrm>
            <a:off x="10606088" y="3924302"/>
            <a:ext cx="628650" cy="785813"/>
          </a:xfrm>
          <a:custGeom>
            <a:avLst/>
            <a:gdLst>
              <a:gd name="connsiteX0" fmla="*/ 301625 w 419100"/>
              <a:gd name="connsiteY0" fmla="*/ 523875 h 523875"/>
              <a:gd name="connsiteX1" fmla="*/ 260350 w 419100"/>
              <a:gd name="connsiteY1" fmla="*/ 422275 h 523875"/>
              <a:gd name="connsiteX2" fmla="*/ 168275 w 419100"/>
              <a:gd name="connsiteY2" fmla="*/ 292100 h 523875"/>
              <a:gd name="connsiteX3" fmla="*/ 85725 w 419100"/>
              <a:gd name="connsiteY3" fmla="*/ 168275 h 523875"/>
              <a:gd name="connsiteX4" fmla="*/ 0 w 419100"/>
              <a:gd name="connsiteY4" fmla="*/ 79375 h 523875"/>
              <a:gd name="connsiteX5" fmla="*/ 101600 w 419100"/>
              <a:gd name="connsiteY5" fmla="*/ 0 h 523875"/>
              <a:gd name="connsiteX6" fmla="*/ 247650 w 419100"/>
              <a:gd name="connsiteY6" fmla="*/ 168275 h 523875"/>
              <a:gd name="connsiteX7" fmla="*/ 419100 w 419100"/>
              <a:gd name="connsiteY7" fmla="*/ 447675 h 523875"/>
              <a:gd name="connsiteX8" fmla="*/ 301625 w 419100"/>
              <a:gd name="connsiteY8" fmla="*/ 52387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 h="523875">
                <a:moveTo>
                  <a:pt x="301625" y="523875"/>
                </a:moveTo>
                <a:lnTo>
                  <a:pt x="260350" y="422275"/>
                </a:lnTo>
                <a:lnTo>
                  <a:pt x="168275" y="292100"/>
                </a:lnTo>
                <a:lnTo>
                  <a:pt x="85725" y="168275"/>
                </a:lnTo>
                <a:lnTo>
                  <a:pt x="0" y="79375"/>
                </a:lnTo>
                <a:lnTo>
                  <a:pt x="101600" y="0"/>
                </a:lnTo>
                <a:lnTo>
                  <a:pt x="247650" y="168275"/>
                </a:lnTo>
                <a:lnTo>
                  <a:pt x="419100" y="447675"/>
                </a:lnTo>
                <a:lnTo>
                  <a:pt x="301625" y="523875"/>
                </a:lnTo>
                <a:close/>
              </a:path>
            </a:pathLst>
          </a:custGeom>
          <a:solidFill>
            <a:srgbClr val="FEFF00">
              <a:alpha val="25000"/>
            </a:srgbClr>
          </a:solid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Tree>
    <p:extLst>
      <p:ext uri="{BB962C8B-B14F-4D97-AF65-F5344CB8AC3E}">
        <p14:creationId xmlns:p14="http://schemas.microsoft.com/office/powerpoint/2010/main" val="9189600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E3E035-7C04-58E7-773E-879211ED3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pPr lvl="0"/>
            <a:r>
              <a:rPr lang="en-US" dirty="0"/>
              <a:t>Bowl with an Aramaic incantation, from Nippur, circa 3rd–8th centuries AD</a:t>
            </a:r>
          </a:p>
        </p:txBody>
      </p:sp>
      <p:sp>
        <p:nvSpPr>
          <p:cNvPr id="4" name="Text Placeholder 3"/>
          <p:cNvSpPr>
            <a:spLocks noGrp="1"/>
          </p:cNvSpPr>
          <p:nvPr>
            <p:ph type="body" sz="quarter" idx="12"/>
          </p:nvPr>
        </p:nvSpPr>
        <p:spPr/>
        <p:txBody>
          <a:bodyPr/>
          <a:lstStyle/>
          <a:p>
            <a:r>
              <a:rPr lang="en-US" dirty="0"/>
              <a:t>2:15</a:t>
            </a:r>
          </a:p>
        </p:txBody>
      </p:sp>
      <p:sp>
        <p:nvSpPr>
          <p:cNvPr id="2" name="Title 1"/>
          <p:cNvSpPr>
            <a:spLocks noGrp="1"/>
          </p:cNvSpPr>
          <p:nvPr>
            <p:ph type="title"/>
          </p:nvPr>
        </p:nvSpPr>
        <p:spPr/>
        <p:txBody>
          <a:bodyPr/>
          <a:lstStyle/>
          <a:p>
            <a:r>
              <a:rPr lang="en-US" dirty="0"/>
              <a:t>He disarmed the rulers and authorities</a:t>
            </a:r>
          </a:p>
        </p:txBody>
      </p:sp>
    </p:spTree>
    <p:extLst>
      <p:ext uri="{BB962C8B-B14F-4D97-AF65-F5344CB8AC3E}">
        <p14:creationId xmlns:p14="http://schemas.microsoft.com/office/powerpoint/2010/main" val="42277969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artifact, ceramic ware, art, earthenware&#10;&#10;Description automatically generated">
            <a:extLst>
              <a:ext uri="{FF2B5EF4-FFF2-40B4-BE49-F238E27FC236}">
                <a16:creationId xmlns:a16="http://schemas.microsoft.com/office/drawing/2014/main" id="{42BB4AD3-A664-918A-B875-6FF4FE07F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Sassanian amulet of a demon with wild hair, from Iran, 4th century AD</a:t>
            </a:r>
          </a:p>
        </p:txBody>
      </p:sp>
      <p:sp>
        <p:nvSpPr>
          <p:cNvPr id="4" name="Text Placeholder 3"/>
          <p:cNvSpPr>
            <a:spLocks noGrp="1"/>
          </p:cNvSpPr>
          <p:nvPr>
            <p:ph type="body" sz="quarter" idx="12"/>
          </p:nvPr>
        </p:nvSpPr>
        <p:spPr/>
        <p:txBody>
          <a:bodyPr/>
          <a:lstStyle/>
          <a:p>
            <a:r>
              <a:rPr lang="en-US" dirty="0"/>
              <a:t>2:15</a:t>
            </a:r>
          </a:p>
        </p:txBody>
      </p:sp>
      <p:sp>
        <p:nvSpPr>
          <p:cNvPr id="2" name="Title 1"/>
          <p:cNvSpPr>
            <a:spLocks noGrp="1"/>
          </p:cNvSpPr>
          <p:nvPr>
            <p:ph type="title"/>
          </p:nvPr>
        </p:nvSpPr>
        <p:spPr/>
        <p:txBody>
          <a:bodyPr/>
          <a:lstStyle/>
          <a:p>
            <a:r>
              <a:rPr lang="en-US" dirty="0"/>
              <a:t>He disarmed the rulers and authorities</a:t>
            </a:r>
          </a:p>
        </p:txBody>
      </p:sp>
    </p:spTree>
    <p:extLst>
      <p:ext uri="{BB962C8B-B14F-4D97-AF65-F5344CB8AC3E}">
        <p14:creationId xmlns:p14="http://schemas.microsoft.com/office/powerpoint/2010/main" val="7344178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rtoon, art, floor, ground&#10;&#10;Description automatically generated">
            <a:extLst>
              <a:ext uri="{FF2B5EF4-FFF2-40B4-BE49-F238E27FC236}">
                <a16:creationId xmlns:a16="http://schemas.microsoft.com/office/drawing/2014/main" id="{73EE42B4-317B-6F82-02A7-76BCD329A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2012"/>
            <a:ext cx="18288000" cy="5522976"/>
          </a:xfrm>
          <a:prstGeom prst="rect">
            <a:avLst/>
          </a:prstGeom>
        </p:spPr>
      </p:pic>
      <p:sp>
        <p:nvSpPr>
          <p:cNvPr id="2" name="Text Placeholder 1">
            <a:extLst>
              <a:ext uri="{FF2B5EF4-FFF2-40B4-BE49-F238E27FC236}">
                <a16:creationId xmlns:a16="http://schemas.microsoft.com/office/drawing/2014/main" id="{3CDC6713-7951-47C8-A875-778C8A603154}"/>
              </a:ext>
            </a:extLst>
          </p:cNvPr>
          <p:cNvSpPr>
            <a:spLocks noGrp="1"/>
          </p:cNvSpPr>
          <p:nvPr>
            <p:ph type="body" sz="quarter" idx="10"/>
          </p:nvPr>
        </p:nvSpPr>
        <p:spPr/>
        <p:txBody>
          <a:bodyPr/>
          <a:lstStyle/>
          <a:p>
            <a:r>
              <a:rPr lang="en-US" dirty="0"/>
              <a:t>Glass amulets of Phoenician gods or demons, from Al Mina, 600–300 BC</a:t>
            </a:r>
          </a:p>
        </p:txBody>
      </p:sp>
      <p:sp>
        <p:nvSpPr>
          <p:cNvPr id="3" name="Text Placeholder 2">
            <a:extLst>
              <a:ext uri="{FF2B5EF4-FFF2-40B4-BE49-F238E27FC236}">
                <a16:creationId xmlns:a16="http://schemas.microsoft.com/office/drawing/2014/main" id="{5D8573CC-A5D7-41C6-8846-D9D8275812A0}"/>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2C4C2F7C-DBD9-40AA-AF4F-7D5F2A5B0C1D}"/>
              </a:ext>
            </a:extLst>
          </p:cNvPr>
          <p:cNvSpPr>
            <a:spLocks noGrp="1"/>
          </p:cNvSpPr>
          <p:nvPr>
            <p:ph type="title"/>
          </p:nvPr>
        </p:nvSpPr>
        <p:spPr/>
        <p:txBody>
          <a:bodyPr/>
          <a:lstStyle/>
          <a:p>
            <a:r>
              <a:rPr lang="en-US" dirty="0"/>
              <a:t>He disarmed the rulers and authorities</a:t>
            </a:r>
          </a:p>
        </p:txBody>
      </p:sp>
    </p:spTree>
    <p:extLst>
      <p:ext uri="{BB962C8B-B14F-4D97-AF65-F5344CB8AC3E}">
        <p14:creationId xmlns:p14="http://schemas.microsoft.com/office/powerpoint/2010/main" val="37120790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indoor, paper clip&#10;&#10;Description automatically generated">
            <a:extLst>
              <a:ext uri="{FF2B5EF4-FFF2-40B4-BE49-F238E27FC236}">
                <a16:creationId xmlns:a16="http://schemas.microsoft.com/office/drawing/2014/main" id="{26C7AE5B-CA1D-AE3D-6E0C-5B58CD595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625" y="0"/>
            <a:ext cx="9734751" cy="10287000"/>
          </a:xfrm>
          <a:prstGeom prst="rect">
            <a:avLst/>
          </a:prstGeom>
        </p:spPr>
      </p:pic>
      <p:sp>
        <p:nvSpPr>
          <p:cNvPr id="3" name="Text Placeholder 2"/>
          <p:cNvSpPr>
            <a:spLocks noGrp="1"/>
          </p:cNvSpPr>
          <p:nvPr>
            <p:ph type="body" sz="quarter" idx="10"/>
          </p:nvPr>
        </p:nvSpPr>
        <p:spPr/>
        <p:txBody>
          <a:bodyPr/>
          <a:lstStyle/>
          <a:p>
            <a:r>
              <a:rPr lang="en-US" dirty="0"/>
              <a:t>Amulet meant to guard against demons, from Assur, 8th–7th centuries BC</a:t>
            </a:r>
          </a:p>
        </p:txBody>
      </p:sp>
      <p:sp>
        <p:nvSpPr>
          <p:cNvPr id="4" name="Text Placeholder 3"/>
          <p:cNvSpPr>
            <a:spLocks noGrp="1"/>
          </p:cNvSpPr>
          <p:nvPr>
            <p:ph type="body" sz="quarter" idx="12"/>
          </p:nvPr>
        </p:nvSpPr>
        <p:spPr/>
        <p:txBody>
          <a:bodyPr/>
          <a:lstStyle/>
          <a:p>
            <a:r>
              <a:rPr lang="en-US" dirty="0"/>
              <a:t>2:15</a:t>
            </a:r>
          </a:p>
        </p:txBody>
      </p:sp>
      <p:sp>
        <p:nvSpPr>
          <p:cNvPr id="2" name="Title 1"/>
          <p:cNvSpPr>
            <a:spLocks noGrp="1"/>
          </p:cNvSpPr>
          <p:nvPr>
            <p:ph type="title"/>
          </p:nvPr>
        </p:nvSpPr>
        <p:spPr/>
        <p:txBody>
          <a:bodyPr/>
          <a:lstStyle/>
          <a:p>
            <a:r>
              <a:rPr lang="en-US" dirty="0"/>
              <a:t>He disarmed the rulers and authorities</a:t>
            </a:r>
          </a:p>
        </p:txBody>
      </p:sp>
    </p:spTree>
    <p:extLst>
      <p:ext uri="{BB962C8B-B14F-4D97-AF65-F5344CB8AC3E}">
        <p14:creationId xmlns:p14="http://schemas.microsoft.com/office/powerpoint/2010/main" val="15887323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eptile&#10;&#10;Description automatically generated">
            <a:extLst>
              <a:ext uri="{FF2B5EF4-FFF2-40B4-BE49-F238E27FC236}">
                <a16:creationId xmlns:a16="http://schemas.microsoft.com/office/drawing/2014/main" id="{B5B90321-0AF0-413C-8038-14D7EFC4F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985" y="357608"/>
            <a:ext cx="11256030" cy="9421900"/>
          </a:xfrm>
          <a:prstGeom prst="rect">
            <a:avLst/>
          </a:prstGeom>
        </p:spPr>
      </p:pic>
      <p:sp>
        <p:nvSpPr>
          <p:cNvPr id="3" name="Text Placeholder 2"/>
          <p:cNvSpPr>
            <a:spLocks noGrp="1"/>
          </p:cNvSpPr>
          <p:nvPr>
            <p:ph type="body" sz="quarter" idx="10"/>
          </p:nvPr>
        </p:nvSpPr>
        <p:spPr/>
        <p:txBody>
          <a:bodyPr/>
          <a:lstStyle/>
          <a:p>
            <a:r>
              <a:rPr lang="en-US" dirty="0"/>
              <a:t>Bronze figurine of the demon Pazuzu, from Iraq, Neo-Assyrian period, 900–612 BC</a:t>
            </a:r>
          </a:p>
        </p:txBody>
      </p:sp>
      <p:sp>
        <p:nvSpPr>
          <p:cNvPr id="4" name="Text Placeholder 3"/>
          <p:cNvSpPr>
            <a:spLocks noGrp="1"/>
          </p:cNvSpPr>
          <p:nvPr>
            <p:ph type="body" sz="quarter" idx="12"/>
          </p:nvPr>
        </p:nvSpPr>
        <p:spPr/>
        <p:txBody>
          <a:bodyPr/>
          <a:lstStyle/>
          <a:p>
            <a:r>
              <a:rPr lang="en-US" dirty="0"/>
              <a:t>2:15</a:t>
            </a:r>
          </a:p>
        </p:txBody>
      </p:sp>
      <p:sp>
        <p:nvSpPr>
          <p:cNvPr id="2" name="Title 1"/>
          <p:cNvSpPr>
            <a:spLocks noGrp="1"/>
          </p:cNvSpPr>
          <p:nvPr>
            <p:ph type="title"/>
          </p:nvPr>
        </p:nvSpPr>
        <p:spPr/>
        <p:txBody>
          <a:bodyPr/>
          <a:lstStyle/>
          <a:p>
            <a:r>
              <a:rPr lang="en-US" dirty="0"/>
              <a:t>He disarmed the rulers and authorities</a:t>
            </a:r>
          </a:p>
        </p:txBody>
      </p:sp>
    </p:spTree>
    <p:extLst>
      <p:ext uri="{BB962C8B-B14F-4D97-AF65-F5344CB8AC3E}">
        <p14:creationId xmlns:p14="http://schemas.microsoft.com/office/powerpoint/2010/main" val="31872041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tone, building material&#10;&#10;Description automatically generated">
            <a:extLst>
              <a:ext uri="{FF2B5EF4-FFF2-40B4-BE49-F238E27FC236}">
                <a16:creationId xmlns:a16="http://schemas.microsoft.com/office/drawing/2014/main" id="{1A59414D-16B6-AD43-84BE-46889869F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4AD2041-2E6B-4E3D-B8D4-160D1C5D0D04}"/>
              </a:ext>
            </a:extLst>
          </p:cNvPr>
          <p:cNvSpPr>
            <a:spLocks noGrp="1"/>
          </p:cNvSpPr>
          <p:nvPr>
            <p:ph type="body" sz="quarter" idx="10"/>
          </p:nvPr>
        </p:nvSpPr>
        <p:spPr/>
        <p:txBody>
          <a:bodyPr/>
          <a:lstStyle/>
          <a:p>
            <a:r>
              <a:rPr lang="en-US" dirty="0"/>
              <a:t>Captives shown chained to a cart in a triumphal procession, 1st–early 2nd centuries AD</a:t>
            </a:r>
          </a:p>
        </p:txBody>
      </p:sp>
      <p:sp>
        <p:nvSpPr>
          <p:cNvPr id="3" name="Text Placeholder 2">
            <a:extLst>
              <a:ext uri="{FF2B5EF4-FFF2-40B4-BE49-F238E27FC236}">
                <a16:creationId xmlns:a16="http://schemas.microsoft.com/office/drawing/2014/main" id="{B715881F-2388-48A2-8A22-B125900D4EE3}"/>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9B12528C-838B-41A4-8421-57FE76BFBB6D}"/>
              </a:ext>
            </a:extLst>
          </p:cNvPr>
          <p:cNvSpPr>
            <a:spLocks noGrp="1"/>
          </p:cNvSpPr>
          <p:nvPr>
            <p:ph type="title"/>
          </p:nvPr>
        </p:nvSpPr>
        <p:spPr/>
        <p:txBody>
          <a:bodyPr/>
          <a:lstStyle/>
          <a:p>
            <a:r>
              <a:rPr lang="en-US" dirty="0"/>
              <a:t>He shamed them publicly</a:t>
            </a:r>
          </a:p>
        </p:txBody>
      </p:sp>
    </p:spTree>
    <p:extLst>
      <p:ext uri="{BB962C8B-B14F-4D97-AF65-F5344CB8AC3E}">
        <p14:creationId xmlns:p14="http://schemas.microsoft.com/office/powerpoint/2010/main" val="33725502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CB089C-EC24-AF59-7783-B5DF5BDAF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4AD2041-2E6B-4E3D-B8D4-160D1C5D0D04}"/>
              </a:ext>
            </a:extLst>
          </p:cNvPr>
          <p:cNvSpPr>
            <a:spLocks noGrp="1"/>
          </p:cNvSpPr>
          <p:nvPr>
            <p:ph type="body" sz="quarter" idx="10"/>
          </p:nvPr>
        </p:nvSpPr>
        <p:spPr/>
        <p:txBody>
          <a:bodyPr/>
          <a:lstStyle/>
          <a:p>
            <a:r>
              <a:rPr lang="en-US" dirty="0"/>
              <a:t>Arch of Titus Temple treasures scene, AD 71</a:t>
            </a:r>
          </a:p>
        </p:txBody>
      </p:sp>
      <p:sp>
        <p:nvSpPr>
          <p:cNvPr id="3" name="Text Placeholder 2">
            <a:extLst>
              <a:ext uri="{FF2B5EF4-FFF2-40B4-BE49-F238E27FC236}">
                <a16:creationId xmlns:a16="http://schemas.microsoft.com/office/drawing/2014/main" id="{B715881F-2388-48A2-8A22-B125900D4EE3}"/>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9B12528C-838B-41A4-8421-57FE76BFBB6D}"/>
              </a:ext>
            </a:extLst>
          </p:cNvPr>
          <p:cNvSpPr>
            <a:spLocks noGrp="1"/>
          </p:cNvSpPr>
          <p:nvPr>
            <p:ph type="title"/>
          </p:nvPr>
        </p:nvSpPr>
        <p:spPr/>
        <p:txBody>
          <a:bodyPr/>
          <a:lstStyle/>
          <a:p>
            <a:r>
              <a:rPr lang="en-US" dirty="0"/>
              <a:t>He shamed them publicly</a:t>
            </a:r>
          </a:p>
        </p:txBody>
      </p:sp>
    </p:spTree>
    <p:extLst>
      <p:ext uri="{BB962C8B-B14F-4D97-AF65-F5344CB8AC3E}">
        <p14:creationId xmlns:p14="http://schemas.microsoft.com/office/powerpoint/2010/main" val="38628745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sculpture, stone&#10;&#10;Description automatically generated">
            <a:extLst>
              <a:ext uri="{FF2B5EF4-FFF2-40B4-BE49-F238E27FC236}">
                <a16:creationId xmlns:a16="http://schemas.microsoft.com/office/drawing/2014/main" id="{00C494F7-0FBA-4AD2-BF61-517E95EE8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967" y="0"/>
            <a:ext cx="10856069" cy="10287000"/>
          </a:xfrm>
          <a:prstGeom prst="rect">
            <a:avLst/>
          </a:prstGeom>
        </p:spPr>
      </p:pic>
      <p:sp>
        <p:nvSpPr>
          <p:cNvPr id="2" name="Text Placeholder 1">
            <a:extLst>
              <a:ext uri="{FF2B5EF4-FFF2-40B4-BE49-F238E27FC236}">
                <a16:creationId xmlns:a16="http://schemas.microsoft.com/office/drawing/2014/main" id="{34AD2041-2E6B-4E3D-B8D4-160D1C5D0D04}"/>
              </a:ext>
            </a:extLst>
          </p:cNvPr>
          <p:cNvSpPr>
            <a:spLocks noGrp="1"/>
          </p:cNvSpPr>
          <p:nvPr>
            <p:ph type="body" sz="quarter" idx="10"/>
          </p:nvPr>
        </p:nvSpPr>
        <p:spPr/>
        <p:txBody>
          <a:bodyPr/>
          <a:lstStyle/>
          <a:p>
            <a:r>
              <a:rPr lang="en-US" dirty="0"/>
              <a:t>Triumphal scene, part of a late 1st century AD imperial monument</a:t>
            </a:r>
          </a:p>
        </p:txBody>
      </p:sp>
      <p:sp>
        <p:nvSpPr>
          <p:cNvPr id="3" name="Text Placeholder 2">
            <a:extLst>
              <a:ext uri="{FF2B5EF4-FFF2-40B4-BE49-F238E27FC236}">
                <a16:creationId xmlns:a16="http://schemas.microsoft.com/office/drawing/2014/main" id="{B715881F-2388-48A2-8A22-B125900D4EE3}"/>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9B12528C-838B-41A4-8421-57FE76BFBB6D}"/>
              </a:ext>
            </a:extLst>
          </p:cNvPr>
          <p:cNvSpPr>
            <a:spLocks noGrp="1"/>
          </p:cNvSpPr>
          <p:nvPr>
            <p:ph type="title"/>
          </p:nvPr>
        </p:nvSpPr>
        <p:spPr/>
        <p:txBody>
          <a:bodyPr/>
          <a:lstStyle/>
          <a:p>
            <a:r>
              <a:rPr lang="en-US" dirty="0"/>
              <a:t>He shamed them publicly, triumphing over them through Him</a:t>
            </a:r>
          </a:p>
        </p:txBody>
      </p:sp>
    </p:spTree>
    <p:extLst>
      <p:ext uri="{BB962C8B-B14F-4D97-AF65-F5344CB8AC3E}">
        <p14:creationId xmlns:p14="http://schemas.microsoft.com/office/powerpoint/2010/main" val="35300758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art, mythology, visual arts, painting&#10;&#10;Description automatically generated">
            <a:extLst>
              <a:ext uri="{FF2B5EF4-FFF2-40B4-BE49-F238E27FC236}">
                <a16:creationId xmlns:a16="http://schemas.microsoft.com/office/drawing/2014/main" id="{DAA4550D-CBD3-4E01-C8A7-29F956B13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408" y="0"/>
            <a:ext cx="9473184" cy="10287000"/>
          </a:xfrm>
          <a:prstGeom prst="rect">
            <a:avLst/>
          </a:prstGeom>
        </p:spPr>
      </p:pic>
      <p:sp>
        <p:nvSpPr>
          <p:cNvPr id="2" name="Text Placeholder 1">
            <a:extLst>
              <a:ext uri="{FF2B5EF4-FFF2-40B4-BE49-F238E27FC236}">
                <a16:creationId xmlns:a16="http://schemas.microsoft.com/office/drawing/2014/main" id="{34AD2041-2E6B-4E3D-B8D4-160D1C5D0D04}"/>
              </a:ext>
            </a:extLst>
          </p:cNvPr>
          <p:cNvSpPr>
            <a:spLocks noGrp="1"/>
          </p:cNvSpPr>
          <p:nvPr>
            <p:ph type="body" sz="quarter" idx="10"/>
          </p:nvPr>
        </p:nvSpPr>
        <p:spPr/>
        <p:txBody>
          <a:bodyPr/>
          <a:lstStyle/>
          <a:p>
            <a:r>
              <a:rPr lang="en-US" dirty="0"/>
              <a:t>Relief with a scene of Trajan’s posthumous Parthian triumph, AD 118</a:t>
            </a:r>
          </a:p>
        </p:txBody>
      </p:sp>
      <p:sp>
        <p:nvSpPr>
          <p:cNvPr id="3" name="Text Placeholder 2">
            <a:extLst>
              <a:ext uri="{FF2B5EF4-FFF2-40B4-BE49-F238E27FC236}">
                <a16:creationId xmlns:a16="http://schemas.microsoft.com/office/drawing/2014/main" id="{B715881F-2388-48A2-8A22-B125900D4EE3}"/>
              </a:ext>
            </a:extLst>
          </p:cNvPr>
          <p:cNvSpPr>
            <a:spLocks noGrp="1"/>
          </p:cNvSpPr>
          <p:nvPr>
            <p:ph type="body" sz="quarter" idx="12"/>
          </p:nvPr>
        </p:nvSpPr>
        <p:spPr/>
        <p:txBody>
          <a:bodyPr/>
          <a:lstStyle/>
          <a:p>
            <a:r>
              <a:rPr lang="en-US" dirty="0"/>
              <a:t>2:15</a:t>
            </a:r>
          </a:p>
        </p:txBody>
      </p:sp>
      <p:sp>
        <p:nvSpPr>
          <p:cNvPr id="4" name="Title 3">
            <a:extLst>
              <a:ext uri="{FF2B5EF4-FFF2-40B4-BE49-F238E27FC236}">
                <a16:creationId xmlns:a16="http://schemas.microsoft.com/office/drawing/2014/main" id="{9B12528C-838B-41A4-8421-57FE76BFBB6D}"/>
              </a:ext>
            </a:extLst>
          </p:cNvPr>
          <p:cNvSpPr>
            <a:spLocks noGrp="1"/>
          </p:cNvSpPr>
          <p:nvPr>
            <p:ph type="title"/>
          </p:nvPr>
        </p:nvSpPr>
        <p:spPr/>
        <p:txBody>
          <a:bodyPr/>
          <a:lstStyle/>
          <a:p>
            <a:r>
              <a:rPr lang="en-US" dirty="0"/>
              <a:t>He shamed them publicly, triumphing over them through Him</a:t>
            </a:r>
          </a:p>
        </p:txBody>
      </p:sp>
    </p:spTree>
    <p:extLst>
      <p:ext uri="{BB962C8B-B14F-4D97-AF65-F5344CB8AC3E}">
        <p14:creationId xmlns:p14="http://schemas.microsoft.com/office/powerpoint/2010/main" val="549182948"/>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1_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2421</TotalTime>
  <Words>18808</Words>
  <Application>Microsoft Office PowerPoint</Application>
  <PresentationFormat>Custom</PresentationFormat>
  <Paragraphs>1108</Paragraphs>
  <Slides>148</Slides>
  <Notes>148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148</vt:i4>
      </vt:variant>
    </vt:vector>
  </HeadingPairs>
  <TitlesOfParts>
    <vt:vector size="154" baseType="lpstr">
      <vt:lpstr>ＭＳ Ｐゴシック</vt:lpstr>
      <vt:lpstr>Arial</vt:lpstr>
      <vt:lpstr>Calibri</vt:lpstr>
      <vt:lpstr>Times New Roman</vt:lpstr>
      <vt:lpstr>PhotoCompanion</vt:lpstr>
      <vt:lpstr>1_PhotoCompanion</vt:lpstr>
      <vt:lpstr>Colossians 2</vt:lpstr>
      <vt:lpstr>Colossians 2</vt:lpstr>
      <vt:lpstr>I want you to know how great a struggle I have for you</vt:lpstr>
      <vt:lpstr>I want you to know how great a struggle I have for you</vt:lpstr>
      <vt:lpstr>I want you to know how great a struggle I have for you</vt:lpstr>
      <vt:lpstr>I want you to know how great a struggle I have for you</vt:lpstr>
      <vt:lpstr>I want you to know how great a struggle I have for you</vt:lpstr>
      <vt:lpstr>I want you to know how great a struggle I have for you</vt:lpstr>
      <vt:lpstr>I want you to know how great a struggle I have for you</vt:lpstr>
      <vt:lpstr>I want you to know how great a struggle I have for you</vt:lpstr>
      <vt:lpstr>I want you to know how great a struggle I have for you, and for those at Laodicea</vt:lpstr>
      <vt:lpstr>I want you to know how great a struggle I have for you, and for those at Laodicea</vt:lpstr>
      <vt:lpstr>I want you to know how great a struggle I have for you, and for those at Laodicea</vt:lpstr>
      <vt:lpstr>I want you to know how great a struggle I have for you, and for those at Laodicea</vt:lpstr>
      <vt:lpstr>I want you to know how great a struggle I have for you, and for those at Laodicea</vt:lpstr>
      <vt:lpstr>And for all those who have not seen personally seen me</vt:lpstr>
      <vt:lpstr>That their hearts may be encouraged, having been knit together in love</vt:lpstr>
      <vt:lpstr>That their hearts may be encouraged, having been knit together in love</vt:lpstr>
      <vt:lpstr>That their hearts may be encouraged, having been knit together in love</vt:lpstr>
      <vt:lpstr>That their hearts may be encouraged, having been knit together in love</vt:lpstr>
      <vt:lpstr>That their hearts may be encouraged, having been knit together in love</vt:lpstr>
      <vt:lpstr>That their hearts may be encouraged, having been knit together in love</vt:lpstr>
      <vt:lpstr>That their hearts may be encouraged, having been knit together in love</vt:lpstr>
      <vt:lpstr>That their hearts may be encouraged, having been knit together in love</vt:lpstr>
      <vt:lpstr>That their hearts may be encouraged, having been knit together in love</vt:lpstr>
      <vt:lpstr>That their hearts may be encouraged, having been knit together in love</vt:lpstr>
      <vt:lpstr>That their hearts may be encouraged, having been knit together in love</vt:lpstr>
      <vt:lpstr>That their hearts may be encouraged, having been knit together in love</vt:lpstr>
      <vt:lpstr>To all the riches of the full assurance of understanding</vt:lpstr>
      <vt:lpstr>In whom are hidden all the treasures of wisdom and knowledge</vt:lpstr>
      <vt:lpstr>In whom are hidden all the treasures of wisdom and knowledge</vt:lpstr>
      <vt:lpstr>In whom are hidden all the treasures of wisdom and knowledge</vt:lpstr>
      <vt:lpstr>In whom are hidden all the treasures of wisdom and knowledge</vt:lpstr>
      <vt:lpstr>I say this so that no one may delude you with persuasiveness of speech</vt:lpstr>
      <vt:lpstr>I say this so that no one may delude you with persuasiveness of speech</vt:lpstr>
      <vt:lpstr>For though I am absent in the flesh, yet I am with you in spirit</vt:lpstr>
      <vt:lpstr>I rejoice to see your good discipline</vt:lpstr>
      <vt:lpstr>I rejoice to see your good discipline</vt:lpstr>
      <vt:lpstr>I rejoice to see your good discipline and your stable faith in Christ</vt:lpstr>
      <vt:lpstr>Therefore, as you received Christ Jesus the Lord, walk in him</vt:lpstr>
      <vt:lpstr>Having been firmly rooted</vt:lpstr>
      <vt:lpstr>Having been firmly rooted</vt:lpstr>
      <vt:lpstr>Having been firmly rooted</vt:lpstr>
      <vt:lpstr>And being built up in Him and established in your faith</vt:lpstr>
      <vt:lpstr>And being built up in Him and established in your faith</vt:lpstr>
      <vt:lpstr>And being built up in Him and established in your faith, just as you were taught</vt:lpstr>
      <vt:lpstr>Abounding in thanksgiving</vt:lpstr>
      <vt:lpstr>See to it that no one takes you captive through his philosophy and empty deceit</vt:lpstr>
      <vt:lpstr>See to it that no one takes you captive through his philosophy and empty deceit</vt:lpstr>
      <vt:lpstr>See to it that no one takes you captive through his philosophy and empty deceit</vt:lpstr>
      <vt:lpstr>See to it that no one takes you captive through his philosophy and empty deceit</vt:lpstr>
      <vt:lpstr>According to the elemental principles of the world, and not according to Christ</vt:lpstr>
      <vt:lpstr>According to the elemental principles of the world, and not according to Christ</vt:lpstr>
      <vt:lpstr>For in Him dwells all the fullness of the Godhead bodily</vt:lpstr>
      <vt:lpstr>For in Him dwells all the fullness of the Godhead bodily</vt:lpstr>
      <vt:lpstr>For in Him dwells all the fullness of the Godhead bodily</vt:lpstr>
      <vt:lpstr>For in Him dwells all the fullness of the Godhead bodily</vt:lpstr>
      <vt:lpstr>For in Him dwells all the fullness of the Godhead bodily</vt:lpstr>
      <vt:lpstr>And in Him you are complete, who is the head of every ruler and authority</vt:lpstr>
      <vt:lpstr>In Him you were also circumcised with a circumcision not made with hands</vt:lpstr>
      <vt:lpstr>In Him you were also circumcised with a circumcision not made with hands</vt:lpstr>
      <vt:lpstr>In Him you were also circumcised with a circumcision not made with hands</vt:lpstr>
      <vt:lpstr>In Him you were also circumcised with a circumcision not made with hands</vt:lpstr>
      <vt:lpstr>Having been buried with Him in baptism, in which you were also raised with Him through faith</vt:lpstr>
      <vt:lpstr>Having been buried with Him in baptism, in which you were also raised with Him through faith</vt:lpstr>
      <vt:lpstr>Having been buried with Him in baptism, in which you were also raised with Him through faith</vt:lpstr>
      <vt:lpstr>Having been buried with Him in baptism, in which you were also raised with Him through faith</vt:lpstr>
      <vt:lpstr>Having been buried with Him in baptism, in which you were also raised with Him through faith</vt:lpstr>
      <vt:lpstr>Through faith in the working of God, who raised Him from the dead</vt:lpstr>
      <vt:lpstr>Through faith in the working of God, who raised Him from the dead</vt:lpstr>
      <vt:lpstr>And you, who were dead . . . He made alive together with Him</vt:lpstr>
      <vt:lpstr>Forgiving all our trespasses by cancelling the certificate of debt against us</vt:lpstr>
      <vt:lpstr>Forgiving all our trespasses by cancelling the certificate of debt against us</vt:lpstr>
      <vt:lpstr>Forgiving all our trespasses by cancelling the certificate of debt against us</vt:lpstr>
      <vt:lpstr>Forgiving all our trespasses by cancelling the certificate of debt against us</vt:lpstr>
      <vt:lpstr>Forgiving all our trespasses by cancelling the certificate of debt against us</vt:lpstr>
      <vt:lpstr>Forgiving all our trespasses by cancelling the certificate of debt against us</vt:lpstr>
      <vt:lpstr>Forgiving all our trespasses by cancelling the certificate of debt against us</vt:lpstr>
      <vt:lpstr>Forgiving all our trespasses by cancelling the certificate of debt against us</vt:lpstr>
      <vt:lpstr>Forgiving all our trespasses by cancelling the certificate of debt against us</vt:lpstr>
      <vt:lpstr>Forgiving all our trespasses by cancelling the certificate of debt against us</vt:lpstr>
      <vt:lpstr>The record of debt . . . He has taken out of the way, nailing it to the cross</vt:lpstr>
      <vt:lpstr>The record of debt . . . He has taken out of the way, nailing it to the cross</vt:lpstr>
      <vt:lpstr>The record of debt . . . He has taken out of the way, nailing it to the cross</vt:lpstr>
      <vt:lpstr>The record of debt . . . He has taken out of the way, nailing it to the cross</vt:lpstr>
      <vt:lpstr>The record of debt . . . He has taken out of the way, nailing it to the cross</vt:lpstr>
      <vt:lpstr>He disarmed the rulers and authorities</vt:lpstr>
      <vt:lpstr>He disarmed the rulers and authorities</vt:lpstr>
      <vt:lpstr>He disarmed the rulers and authorities</vt:lpstr>
      <vt:lpstr>He disarmed the rulers and authorities</vt:lpstr>
      <vt:lpstr>He disarmed the rulers and authorities</vt:lpstr>
      <vt:lpstr>He disarmed the rulers and authorities</vt:lpstr>
      <vt:lpstr>He disarmed the rulers and authorities</vt:lpstr>
      <vt:lpstr>He disarmed the rulers and authorities</vt:lpstr>
      <vt:lpstr>He disarmed the rulers and authorities</vt:lpstr>
      <vt:lpstr>He shamed them publicly</vt:lpstr>
      <vt:lpstr>He shamed them publicly</vt:lpstr>
      <vt:lpstr>He shamed them publicly, triumphing over them through Him</vt:lpstr>
      <vt:lpstr>He shamed them publicly, triumphing over them through Him</vt:lpstr>
      <vt:lpstr>He shamed them publicly, triumphing over them through Him</vt:lpstr>
      <vt:lpstr>He shamed them publicly, triumphing over them through Him</vt:lpstr>
      <vt:lpstr>Therefore let no one judge you regarding food or drink</vt:lpstr>
      <vt:lpstr>Therefore let no one judge you regarding food or drink</vt:lpstr>
      <vt:lpstr>Therefore let no one judge you . . . regarding a feast day</vt:lpstr>
      <vt:lpstr>Therefore let no one judge you . . . regarding a feast day or a new moon</vt:lpstr>
      <vt:lpstr>Therefore let no one judge you . . . regarding a feast day or a new moon</vt:lpstr>
      <vt:lpstr>Therefore let no one judge you . . . regarding a feast day or a new moon or Sabbath</vt:lpstr>
      <vt:lpstr>Which are a shadow of the things to come, but the substance belongs to Christ</vt:lpstr>
      <vt:lpstr>Which are a shadow of the things to come, but the substance belongs to Christ</vt:lpstr>
      <vt:lpstr>Which are a shadow of the things to come, but the substance belongs to Christ</vt:lpstr>
      <vt:lpstr>Which are a shadow of the things to come, but the substance belongs to Christ</vt:lpstr>
      <vt:lpstr>Let no one rob you of your prize</vt:lpstr>
      <vt:lpstr>Let no one rob you of your prize</vt:lpstr>
      <vt:lpstr>Let no one rob you of your prize</vt:lpstr>
      <vt:lpstr>Let no one rob you of your prize</vt:lpstr>
      <vt:lpstr>Let no one rob you of your prize</vt:lpstr>
      <vt:lpstr>Let no one rob you of your prize</vt:lpstr>
      <vt:lpstr>Let no one rob you of your prize</vt:lpstr>
      <vt:lpstr>Let no one rob you of your prize by insisting on asceticism and worship of the angels</vt:lpstr>
      <vt:lpstr>Let no one rob you of your prize by insisting on asceticism and worship of the angels</vt:lpstr>
      <vt:lpstr>Let no one rob you of your prize by insisting on asceticism and worship of the angels</vt:lpstr>
      <vt:lpstr>Let no one rob you of your prize by insisting on asceticism and worship of the angels</vt:lpstr>
      <vt:lpstr>Let no one rob you of your prize by insisting on asceticism and worship of the angels</vt:lpstr>
      <vt:lpstr>Let no one rob you of your prize by insisting on asceticism and worship of the angels</vt:lpstr>
      <vt:lpstr>Let no one rob you of your prize by insisting on asceticism and worship of the angels</vt:lpstr>
      <vt:lpstr>Such a person goes on at length about visions he has seen</vt:lpstr>
      <vt:lpstr>Such a person goes on at length about visions he has seen, vainly puffed up by his fleshly mind</vt:lpstr>
      <vt:lpstr>Such a person goes on at length about visions he has seen, vainly puffed up by his fleshly mind</vt:lpstr>
      <vt:lpstr>Such a person goes on at length about visions he has seen, vainly puffed up by his fleshly mind</vt:lpstr>
      <vt:lpstr>Such a person goes on at length about visions he has seen, vainly puffed up by his fleshly mind</vt:lpstr>
      <vt:lpstr>Such a person goes on at length about visions he has seen, vainly puffed up by his fleshly mind</vt:lpstr>
      <vt:lpstr>Such a person goes on at length about visions he has seen, vainly puffed up by his fleshly mind</vt:lpstr>
      <vt:lpstr>Not holding fast to the head, from whom the entire body grows</vt:lpstr>
      <vt:lpstr>Being supplied and held together by the joints and ligaments</vt:lpstr>
      <vt:lpstr>Being supplied and held together by the joints and ligaments</vt:lpstr>
      <vt:lpstr>If you died with Christ to the elementary principles of the world</vt:lpstr>
      <vt:lpstr>If you died with Christ to the elementary principles of the world</vt:lpstr>
      <vt:lpstr>If you died with Christ to the elementary principles of the world</vt:lpstr>
      <vt:lpstr>Why . . . do you submit to regulations—“Do not handle, do not taste, do not touch”</vt:lpstr>
      <vt:lpstr>Why . . . do you submit to regulations—“Do not handle, do not taste, do not touch”</vt:lpstr>
      <vt:lpstr>Which are all things destined to perish with use</vt:lpstr>
      <vt:lpstr>In accordance with the commandments and teachings of men</vt:lpstr>
      <vt:lpstr>In accordance with the commandments and teachings of men</vt:lpstr>
      <vt:lpstr>Which things indeed have an appearance of wisdom in self-made religion</vt:lpstr>
      <vt:lpstr>And in self-abasement and severe treatment of the body</vt:lpstr>
      <vt:lpstr>And in self-abasement and severe treatment of the body</vt:lpstr>
      <vt:lpstr>But they are of no value in curbing self-indulgence</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Colossians 2, Photo Companion to the Bible</dc:title>
  <dc:subject>Photo Companion to the Bible</dc:subject>
  <dc:creator>BiblePlaces.com</dc:creator>
  <cp:lastModifiedBy>Todd Bolen</cp:lastModifiedBy>
  <cp:revision>233</cp:revision>
  <dcterms:created xsi:type="dcterms:W3CDTF">2019-11-06T04:33:48Z</dcterms:created>
  <dcterms:modified xsi:type="dcterms:W3CDTF">2024-02-16T05:18:55Z</dcterms:modified>
</cp:coreProperties>
</file>