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8"/>
  </p:notesMasterIdLst>
  <p:sldIdLst>
    <p:sldId id="881" r:id="rId2"/>
    <p:sldId id="887" r:id="rId3"/>
    <p:sldId id="307" r:id="rId4"/>
    <p:sldId id="359" r:id="rId5"/>
    <p:sldId id="360" r:id="rId6"/>
    <p:sldId id="339" r:id="rId7"/>
    <p:sldId id="356" r:id="rId8"/>
    <p:sldId id="342" r:id="rId9"/>
    <p:sldId id="884" r:id="rId10"/>
    <p:sldId id="344" r:id="rId11"/>
    <p:sldId id="883" r:id="rId12"/>
    <p:sldId id="346" r:id="rId13"/>
    <p:sldId id="347" r:id="rId14"/>
    <p:sldId id="401" r:id="rId15"/>
    <p:sldId id="348" r:id="rId16"/>
    <p:sldId id="349" r:id="rId17"/>
    <p:sldId id="350" r:id="rId18"/>
    <p:sldId id="351" r:id="rId19"/>
    <p:sldId id="375" r:id="rId20"/>
    <p:sldId id="352" r:id="rId21"/>
    <p:sldId id="353" r:id="rId22"/>
    <p:sldId id="354" r:id="rId23"/>
    <p:sldId id="355" r:id="rId24"/>
    <p:sldId id="376" r:id="rId25"/>
    <p:sldId id="377" r:id="rId26"/>
    <p:sldId id="308" r:id="rId27"/>
    <p:sldId id="362" r:id="rId28"/>
    <p:sldId id="363" r:id="rId29"/>
    <p:sldId id="885" r:id="rId30"/>
    <p:sldId id="312" r:id="rId31"/>
    <p:sldId id="322" r:id="rId32"/>
    <p:sldId id="323" r:id="rId33"/>
    <p:sldId id="324" r:id="rId34"/>
    <p:sldId id="325" r:id="rId35"/>
    <p:sldId id="379" r:id="rId36"/>
    <p:sldId id="364" r:id="rId37"/>
    <p:sldId id="380" r:id="rId38"/>
    <p:sldId id="381" r:id="rId39"/>
    <p:sldId id="382" r:id="rId40"/>
    <p:sldId id="383" r:id="rId41"/>
    <p:sldId id="886" r:id="rId42"/>
    <p:sldId id="367" r:id="rId43"/>
    <p:sldId id="385" r:id="rId44"/>
    <p:sldId id="384" r:id="rId45"/>
    <p:sldId id="368" r:id="rId46"/>
    <p:sldId id="370" r:id="rId47"/>
    <p:sldId id="386" r:id="rId48"/>
    <p:sldId id="371" r:id="rId49"/>
    <p:sldId id="369" r:id="rId50"/>
    <p:sldId id="387" r:id="rId51"/>
    <p:sldId id="365" r:id="rId52"/>
    <p:sldId id="389" r:id="rId53"/>
    <p:sldId id="327" r:id="rId54"/>
    <p:sldId id="328" r:id="rId55"/>
    <p:sldId id="329" r:id="rId56"/>
    <p:sldId id="390" r:id="rId57"/>
    <p:sldId id="335" r:id="rId58"/>
    <p:sldId id="392" r:id="rId59"/>
    <p:sldId id="393" r:id="rId60"/>
    <p:sldId id="331" r:id="rId61"/>
    <p:sldId id="332" r:id="rId62"/>
    <p:sldId id="400" r:id="rId63"/>
    <p:sldId id="394" r:id="rId64"/>
    <p:sldId id="395" r:id="rId65"/>
    <p:sldId id="396" r:id="rId66"/>
    <p:sldId id="397" r:id="rId67"/>
    <p:sldId id="402" r:id="rId68"/>
    <p:sldId id="336" r:id="rId69"/>
    <p:sldId id="372" r:id="rId70"/>
    <p:sldId id="398" r:id="rId71"/>
    <p:sldId id="337" r:id="rId72"/>
    <p:sldId id="338" r:id="rId73"/>
    <p:sldId id="373" r:id="rId74"/>
    <p:sldId id="399" r:id="rId75"/>
    <p:sldId id="374" r:id="rId76"/>
    <p:sldId id="505" r:id="rId77"/>
  </p:sldIdLst>
  <p:sldSz cx="18288000" cy="10287000"/>
  <p:notesSz cx="6858000" cy="9144000"/>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F"/>
    <a:srgbClr val="0100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5" autoAdjust="0"/>
    <p:restoredTop sz="73300" autoAdjust="0"/>
  </p:normalViewPr>
  <p:slideViewPr>
    <p:cSldViewPr>
      <p:cViewPr varScale="1">
        <p:scale>
          <a:sx n="54" d="100"/>
          <a:sy n="54" d="100"/>
        </p:scale>
        <p:origin x="1512" y="72"/>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158"/>
    </p:cViewPr>
  </p:sorterViewPr>
  <p:notesViewPr>
    <p:cSldViewPr>
      <p:cViewPr>
        <p:scale>
          <a:sx n="100" d="100"/>
          <a:sy n="100" d="100"/>
        </p:scale>
        <p:origin x="3468" y="-4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FE3D8D7C-AADC-4A20-A174-D3D69D3E4CBC}"/>
    <pc:docChg chg="custSel modSld">
      <pc:chgData name="Todd Bolen" userId="a511567d1bf03c50" providerId="LiveId" clId="{FE3D8D7C-AADC-4A20-A174-D3D69D3E4CBC}" dt="2023-07-05T03:17:46.687" v="7"/>
      <pc:docMkLst>
        <pc:docMk/>
      </pc:docMkLst>
      <pc:sldChg chg="addSp delSp modSp mod">
        <pc:chgData name="Todd Bolen" userId="a511567d1bf03c50" providerId="LiveId" clId="{FE3D8D7C-AADC-4A20-A174-D3D69D3E4CBC}" dt="2023-07-05T03:17:33.969" v="2" actId="478"/>
        <pc:sldMkLst>
          <pc:docMk/>
          <pc:sldMk cId="704957348" sldId="352"/>
        </pc:sldMkLst>
        <pc:picChg chg="add mod ord">
          <ac:chgData name="Todd Bolen" userId="a511567d1bf03c50" providerId="LiveId" clId="{FE3D8D7C-AADC-4A20-A174-D3D69D3E4CBC}" dt="2023-07-05T03:17:32.499" v="1" actId="167"/>
          <ac:picMkLst>
            <pc:docMk/>
            <pc:sldMk cId="704957348" sldId="352"/>
            <ac:picMk id="5" creationId="{683A0B0D-B3F4-47F5-8855-20855F4F6FD1}"/>
          </ac:picMkLst>
        </pc:picChg>
        <pc:picChg chg="del">
          <ac:chgData name="Todd Bolen" userId="a511567d1bf03c50" providerId="LiveId" clId="{FE3D8D7C-AADC-4A20-A174-D3D69D3E4CBC}" dt="2023-07-05T03:17:33.969" v="2" actId="478"/>
          <ac:picMkLst>
            <pc:docMk/>
            <pc:sldMk cId="704957348" sldId="352"/>
            <ac:picMk id="7" creationId="{373EB111-B732-4129-AAE6-3F1FC71B982F}"/>
          </ac:picMkLst>
        </pc:picChg>
      </pc:sldChg>
      <pc:sldChg chg="addSp delSp modSp mod">
        <pc:chgData name="Todd Bolen" userId="a511567d1bf03c50" providerId="LiveId" clId="{FE3D8D7C-AADC-4A20-A174-D3D69D3E4CBC}" dt="2023-07-05T03:17:46.687" v="7"/>
        <pc:sldMkLst>
          <pc:docMk/>
          <pc:sldMk cId="1372338567" sldId="353"/>
        </pc:sldMkLst>
        <pc:spChg chg="del">
          <ac:chgData name="Todd Bolen" userId="a511567d1bf03c50" providerId="LiveId" clId="{FE3D8D7C-AADC-4A20-A174-D3D69D3E4CBC}" dt="2023-07-05T03:17:42.870" v="6" actId="478"/>
          <ac:spMkLst>
            <pc:docMk/>
            <pc:sldMk cId="1372338567" sldId="353"/>
            <ac:spMk id="5" creationId="{00000000-0000-0000-0000-000000000000}"/>
          </ac:spMkLst>
        </pc:spChg>
        <pc:spChg chg="del">
          <ac:chgData name="Todd Bolen" userId="a511567d1bf03c50" providerId="LiveId" clId="{FE3D8D7C-AADC-4A20-A174-D3D69D3E4CBC}" dt="2023-07-05T03:17:42.870" v="6" actId="478"/>
          <ac:spMkLst>
            <pc:docMk/>
            <pc:sldMk cId="1372338567" sldId="353"/>
            <ac:spMk id="7" creationId="{00000000-0000-0000-0000-000000000000}"/>
          </ac:spMkLst>
        </pc:spChg>
        <pc:spChg chg="add mod">
          <ac:chgData name="Todd Bolen" userId="a511567d1bf03c50" providerId="LiveId" clId="{FE3D8D7C-AADC-4A20-A174-D3D69D3E4CBC}" dt="2023-07-05T03:17:46.687" v="7"/>
          <ac:spMkLst>
            <pc:docMk/>
            <pc:sldMk cId="1372338567" sldId="353"/>
            <ac:spMk id="8" creationId="{C1693C6B-C7DB-9289-9DD3-AE423538BF0D}"/>
          </ac:spMkLst>
        </pc:spChg>
        <pc:spChg chg="add mod">
          <ac:chgData name="Todd Bolen" userId="a511567d1bf03c50" providerId="LiveId" clId="{FE3D8D7C-AADC-4A20-A174-D3D69D3E4CBC}" dt="2023-07-05T03:17:46.687" v="7"/>
          <ac:spMkLst>
            <pc:docMk/>
            <pc:sldMk cId="1372338567" sldId="353"/>
            <ac:spMk id="9" creationId="{D354DA47-3272-B1FA-0458-603E431F14E2}"/>
          </ac:spMkLst>
        </pc:spChg>
        <pc:picChg chg="add mod ord">
          <ac:chgData name="Todd Bolen" userId="a511567d1bf03c50" providerId="LiveId" clId="{FE3D8D7C-AADC-4A20-A174-D3D69D3E4CBC}" dt="2023-07-05T03:17:35.690" v="4" actId="167"/>
          <ac:picMkLst>
            <pc:docMk/>
            <pc:sldMk cId="1372338567" sldId="353"/>
            <ac:picMk id="6" creationId="{C2156CE7-1FCE-8890-8514-65DE977F40D9}"/>
          </ac:picMkLst>
        </pc:picChg>
        <pc:picChg chg="del">
          <ac:chgData name="Todd Bolen" userId="a511567d1bf03c50" providerId="LiveId" clId="{FE3D8D7C-AADC-4A20-A174-D3D69D3E4CBC}" dt="2023-07-05T03:17:38.305" v="5" actId="478"/>
          <ac:picMkLst>
            <pc:docMk/>
            <pc:sldMk cId="1372338567" sldId="353"/>
            <ac:picMk id="10" creationId="{6E48E5A6-F1F4-4788-8FD0-3D58505C9BD2}"/>
          </ac:picMkLst>
        </pc:picChg>
      </pc:sldChg>
    </pc:docChg>
  </pc:docChgLst>
  <pc:docChgLst>
    <pc:chgData name="Kris Udd" userId="1177e061ad7f1e06" providerId="LiveId" clId="{0A426F8D-1C7E-46C9-BB72-C6AE976620C2}"/>
    <pc:docChg chg="custSel addSld modSld sldOrd">
      <pc:chgData name="Kris Udd" userId="1177e061ad7f1e06" providerId="LiveId" clId="{0A426F8D-1C7E-46C9-BB72-C6AE976620C2}" dt="2023-10-16T21:42:42.634" v="297" actId="12788"/>
      <pc:docMkLst>
        <pc:docMk/>
      </pc:docMkLst>
      <pc:sldChg chg="addSp delSp modSp mod modNotesTx">
        <pc:chgData name="Kris Udd" userId="1177e061ad7f1e06" providerId="LiveId" clId="{0A426F8D-1C7E-46C9-BB72-C6AE976620C2}" dt="2023-10-16T21:41:38.409" v="282" actId="167"/>
        <pc:sldMkLst>
          <pc:docMk/>
          <pc:sldMk cId="2750734185" sldId="327"/>
        </pc:sldMkLst>
        <pc:spChg chg="mod">
          <ac:chgData name="Kris Udd" userId="1177e061ad7f1e06" providerId="LiveId" clId="{0A426F8D-1C7E-46C9-BB72-C6AE976620C2}" dt="2023-10-16T21:39:28.088" v="264" actId="6549"/>
          <ac:spMkLst>
            <pc:docMk/>
            <pc:sldMk cId="2750734185" sldId="327"/>
            <ac:spMk id="2" creationId="{00000000-0000-0000-0000-000000000000}"/>
          </ac:spMkLst>
        </pc:spChg>
        <pc:spChg chg="del">
          <ac:chgData name="Kris Udd" userId="1177e061ad7f1e06" providerId="LiveId" clId="{0A426F8D-1C7E-46C9-BB72-C6AE976620C2}" dt="2023-10-16T21:37:52.146" v="261" actId="478"/>
          <ac:spMkLst>
            <pc:docMk/>
            <pc:sldMk cId="2750734185" sldId="327"/>
            <ac:spMk id="5" creationId="{0DE607F2-433F-5A2F-042D-3F69B6FB0B39}"/>
          </ac:spMkLst>
        </pc:spChg>
        <pc:spChg chg="del">
          <ac:chgData name="Kris Udd" userId="1177e061ad7f1e06" providerId="LiveId" clId="{0A426F8D-1C7E-46C9-BB72-C6AE976620C2}" dt="2023-10-16T21:29:20.487" v="49" actId="478"/>
          <ac:spMkLst>
            <pc:docMk/>
            <pc:sldMk cId="2750734185" sldId="327"/>
            <ac:spMk id="8" creationId="{1757E871-B0A8-4750-AC42-EAC432EBE182}"/>
          </ac:spMkLst>
        </pc:spChg>
        <pc:picChg chg="add mod ord">
          <ac:chgData name="Kris Udd" userId="1177e061ad7f1e06" providerId="LiveId" clId="{0A426F8D-1C7E-46C9-BB72-C6AE976620C2}" dt="2023-10-16T21:41:38.409" v="282" actId="167"/>
          <ac:picMkLst>
            <pc:docMk/>
            <pc:sldMk cId="2750734185" sldId="327"/>
            <ac:picMk id="7" creationId="{D6BBDF02-5F42-7000-5B00-B1A1655FBFE5}"/>
          </ac:picMkLst>
        </pc:picChg>
        <pc:picChg chg="del">
          <ac:chgData name="Kris Udd" userId="1177e061ad7f1e06" providerId="LiveId" clId="{0A426F8D-1C7E-46C9-BB72-C6AE976620C2}" dt="2023-10-16T21:37:50.962" v="260" actId="478"/>
          <ac:picMkLst>
            <pc:docMk/>
            <pc:sldMk cId="2750734185" sldId="327"/>
            <ac:picMk id="4098" creationId="{00000000-0000-0000-0000-000000000000}"/>
          </ac:picMkLst>
        </pc:picChg>
      </pc:sldChg>
      <pc:sldChg chg="addSp delSp modSp mod">
        <pc:chgData name="Kris Udd" userId="1177e061ad7f1e06" providerId="LiveId" clId="{0A426F8D-1C7E-46C9-BB72-C6AE976620C2}" dt="2023-10-16T21:15:27.283" v="5" actId="1036"/>
        <pc:sldMkLst>
          <pc:docMk/>
          <pc:sldMk cId="635780083" sldId="362"/>
        </pc:sldMkLst>
        <pc:picChg chg="add mod ord">
          <ac:chgData name="Kris Udd" userId="1177e061ad7f1e06" providerId="LiveId" clId="{0A426F8D-1C7E-46C9-BB72-C6AE976620C2}" dt="2023-10-16T21:15:27.283" v="5" actId="1036"/>
          <ac:picMkLst>
            <pc:docMk/>
            <pc:sldMk cId="635780083" sldId="362"/>
            <ac:picMk id="6" creationId="{ADD1CB31-1A6B-D4B7-641E-5D6C71719C5E}"/>
          </ac:picMkLst>
        </pc:picChg>
        <pc:picChg chg="del">
          <ac:chgData name="Kris Udd" userId="1177e061ad7f1e06" providerId="LiveId" clId="{0A426F8D-1C7E-46C9-BB72-C6AE976620C2}" dt="2023-10-16T21:15:24.260" v="4" actId="478"/>
          <ac:picMkLst>
            <pc:docMk/>
            <pc:sldMk cId="635780083" sldId="362"/>
            <ac:picMk id="9" creationId="{A403EB4D-71A3-4BF8-8092-045D68D63C14}"/>
          </ac:picMkLst>
        </pc:picChg>
      </pc:sldChg>
      <pc:sldChg chg="addSp delSp modSp mod">
        <pc:chgData name="Kris Udd" userId="1177e061ad7f1e06" providerId="LiveId" clId="{0A426F8D-1C7E-46C9-BB72-C6AE976620C2}" dt="2023-10-16T21:26:52.463" v="43" actId="21"/>
        <pc:sldMkLst>
          <pc:docMk/>
          <pc:sldMk cId="2410604879" sldId="364"/>
        </pc:sldMkLst>
        <pc:spChg chg="del">
          <ac:chgData name="Kris Udd" userId="1177e061ad7f1e06" providerId="LiveId" clId="{0A426F8D-1C7E-46C9-BB72-C6AE976620C2}" dt="2023-10-16T21:20:04.724" v="9" actId="478"/>
          <ac:spMkLst>
            <pc:docMk/>
            <pc:sldMk cId="2410604879" sldId="364"/>
            <ac:spMk id="7" creationId="{0A5163EC-D43F-4EA5-8C79-6E95A73BE4DB}"/>
          </ac:spMkLst>
        </pc:spChg>
        <pc:spChg chg="mod">
          <ac:chgData name="Kris Udd" userId="1177e061ad7f1e06" providerId="LiveId" clId="{0A426F8D-1C7E-46C9-BB72-C6AE976620C2}" dt="2023-10-16T21:23:36.468" v="28"/>
          <ac:spMkLst>
            <pc:docMk/>
            <pc:sldMk cId="2410604879" sldId="364"/>
            <ac:spMk id="9" creationId="{CE78F75A-F221-8A8E-5244-4E218CE316C1}"/>
          </ac:spMkLst>
        </pc:spChg>
        <pc:spChg chg="mod">
          <ac:chgData name="Kris Udd" userId="1177e061ad7f1e06" providerId="LiveId" clId="{0A426F8D-1C7E-46C9-BB72-C6AE976620C2}" dt="2023-10-16T21:23:36.468" v="28"/>
          <ac:spMkLst>
            <pc:docMk/>
            <pc:sldMk cId="2410604879" sldId="364"/>
            <ac:spMk id="10" creationId="{037437FB-5BB8-9901-A07F-A05AE799D747}"/>
          </ac:spMkLst>
        </pc:spChg>
        <pc:spChg chg="mod">
          <ac:chgData name="Kris Udd" userId="1177e061ad7f1e06" providerId="LiveId" clId="{0A426F8D-1C7E-46C9-BB72-C6AE976620C2}" dt="2023-10-16T21:23:36.468" v="28"/>
          <ac:spMkLst>
            <pc:docMk/>
            <pc:sldMk cId="2410604879" sldId="364"/>
            <ac:spMk id="11" creationId="{8DA710E9-7FA3-0760-96BF-F5353A8EBDBD}"/>
          </ac:spMkLst>
        </pc:spChg>
        <pc:spChg chg="mod">
          <ac:chgData name="Kris Udd" userId="1177e061ad7f1e06" providerId="LiveId" clId="{0A426F8D-1C7E-46C9-BB72-C6AE976620C2}" dt="2023-10-16T21:23:36.468" v="28"/>
          <ac:spMkLst>
            <pc:docMk/>
            <pc:sldMk cId="2410604879" sldId="364"/>
            <ac:spMk id="12" creationId="{81858074-191B-0838-91F4-BA26141566D9}"/>
          </ac:spMkLst>
        </pc:spChg>
        <pc:spChg chg="mod">
          <ac:chgData name="Kris Udd" userId="1177e061ad7f1e06" providerId="LiveId" clId="{0A426F8D-1C7E-46C9-BB72-C6AE976620C2}" dt="2023-10-16T21:23:36.468" v="28"/>
          <ac:spMkLst>
            <pc:docMk/>
            <pc:sldMk cId="2410604879" sldId="364"/>
            <ac:spMk id="13" creationId="{4E7B331A-E0F7-806A-B906-08A048CC7DC4}"/>
          </ac:spMkLst>
        </pc:spChg>
        <pc:spChg chg="mod">
          <ac:chgData name="Kris Udd" userId="1177e061ad7f1e06" providerId="LiveId" clId="{0A426F8D-1C7E-46C9-BB72-C6AE976620C2}" dt="2023-10-16T21:23:36.468" v="28"/>
          <ac:spMkLst>
            <pc:docMk/>
            <pc:sldMk cId="2410604879" sldId="364"/>
            <ac:spMk id="14" creationId="{2410982A-963B-CD41-1820-CFD588F60C8D}"/>
          </ac:spMkLst>
        </pc:spChg>
        <pc:spChg chg="mod">
          <ac:chgData name="Kris Udd" userId="1177e061ad7f1e06" providerId="LiveId" clId="{0A426F8D-1C7E-46C9-BB72-C6AE976620C2}" dt="2023-10-16T21:23:36.468" v="28"/>
          <ac:spMkLst>
            <pc:docMk/>
            <pc:sldMk cId="2410604879" sldId="364"/>
            <ac:spMk id="15" creationId="{21DDDACD-E34B-AEBF-F03F-ED17DC623A6F}"/>
          </ac:spMkLst>
        </pc:spChg>
        <pc:spChg chg="mod">
          <ac:chgData name="Kris Udd" userId="1177e061ad7f1e06" providerId="LiveId" clId="{0A426F8D-1C7E-46C9-BB72-C6AE976620C2}" dt="2023-10-16T21:23:36.468" v="28"/>
          <ac:spMkLst>
            <pc:docMk/>
            <pc:sldMk cId="2410604879" sldId="364"/>
            <ac:spMk id="16" creationId="{CA52D628-540D-C3FA-9408-5FE81911CAB2}"/>
          </ac:spMkLst>
        </pc:spChg>
        <pc:spChg chg="mod">
          <ac:chgData name="Kris Udd" userId="1177e061ad7f1e06" providerId="LiveId" clId="{0A426F8D-1C7E-46C9-BB72-C6AE976620C2}" dt="2023-10-16T21:23:36.468" v="28"/>
          <ac:spMkLst>
            <pc:docMk/>
            <pc:sldMk cId="2410604879" sldId="364"/>
            <ac:spMk id="17" creationId="{8C0DA0F1-81BB-EB3A-3457-EDA13D97A797}"/>
          </ac:spMkLst>
        </pc:spChg>
        <pc:spChg chg="mod">
          <ac:chgData name="Kris Udd" userId="1177e061ad7f1e06" providerId="LiveId" clId="{0A426F8D-1C7E-46C9-BB72-C6AE976620C2}" dt="2023-10-16T21:23:36.468" v="28"/>
          <ac:spMkLst>
            <pc:docMk/>
            <pc:sldMk cId="2410604879" sldId="364"/>
            <ac:spMk id="18" creationId="{FBA2A724-1D5D-9396-B15A-D15C936B1B26}"/>
          </ac:spMkLst>
        </pc:spChg>
        <pc:grpChg chg="add del mod">
          <ac:chgData name="Kris Udd" userId="1177e061ad7f1e06" providerId="LiveId" clId="{0A426F8D-1C7E-46C9-BB72-C6AE976620C2}" dt="2023-10-16T21:23:43.127" v="29" actId="478"/>
          <ac:grpSpMkLst>
            <pc:docMk/>
            <pc:sldMk cId="2410604879" sldId="364"/>
            <ac:grpSpMk id="5" creationId="{11E4A82E-7B8F-51A2-7809-C3C276EFC2AD}"/>
          </ac:grpSpMkLst>
        </pc:grpChg>
        <pc:picChg chg="del mod">
          <ac:chgData name="Kris Udd" userId="1177e061ad7f1e06" providerId="LiveId" clId="{0A426F8D-1C7E-46C9-BB72-C6AE976620C2}" dt="2023-10-16T21:23:56.023" v="32" actId="478"/>
          <ac:picMkLst>
            <pc:docMk/>
            <pc:sldMk cId="2410604879" sldId="364"/>
            <ac:picMk id="6" creationId="{521EBAD4-4F1D-4DE4-9597-5783C6151A90}"/>
          </ac:picMkLst>
        </pc:picChg>
        <pc:picChg chg="mod">
          <ac:chgData name="Kris Udd" userId="1177e061ad7f1e06" providerId="LiveId" clId="{0A426F8D-1C7E-46C9-BB72-C6AE976620C2}" dt="2023-10-16T21:23:36.468" v="28"/>
          <ac:picMkLst>
            <pc:docMk/>
            <pc:sldMk cId="2410604879" sldId="364"/>
            <ac:picMk id="8" creationId="{ECC08DFF-6AFE-E4EF-1945-E5D0468274A3}"/>
          </ac:picMkLst>
        </pc:picChg>
        <pc:picChg chg="add mod ord">
          <ac:chgData name="Kris Udd" userId="1177e061ad7f1e06" providerId="LiveId" clId="{0A426F8D-1C7E-46C9-BB72-C6AE976620C2}" dt="2023-10-16T21:26:33.564" v="42" actId="167"/>
          <ac:picMkLst>
            <pc:docMk/>
            <pc:sldMk cId="2410604879" sldId="364"/>
            <ac:picMk id="19" creationId="{97144040-F899-4AF2-DBC0-AB42631E25B1}"/>
          </ac:picMkLst>
        </pc:picChg>
        <pc:picChg chg="add del mod ord">
          <ac:chgData name="Kris Udd" userId="1177e061ad7f1e06" providerId="LiveId" clId="{0A426F8D-1C7E-46C9-BB72-C6AE976620C2}" dt="2023-10-16T21:26:52.463" v="43" actId="21"/>
          <ac:picMkLst>
            <pc:docMk/>
            <pc:sldMk cId="2410604879" sldId="364"/>
            <ac:picMk id="21" creationId="{96A4AEB7-AF02-F9A2-D995-48B9E1C8256A}"/>
          </ac:picMkLst>
        </pc:picChg>
      </pc:sldChg>
      <pc:sldChg chg="modSp mod">
        <pc:chgData name="Kris Udd" userId="1177e061ad7f1e06" providerId="LiveId" clId="{0A426F8D-1C7E-46C9-BB72-C6AE976620C2}" dt="2023-10-16T21:42:42.634" v="297" actId="12788"/>
        <pc:sldMkLst>
          <pc:docMk/>
          <pc:sldMk cId="345727027" sldId="374"/>
        </pc:sldMkLst>
        <pc:picChg chg="mod">
          <ac:chgData name="Kris Udd" userId="1177e061ad7f1e06" providerId="LiveId" clId="{0A426F8D-1C7E-46C9-BB72-C6AE976620C2}" dt="2023-10-16T21:42:42.634" v="297" actId="12788"/>
          <ac:picMkLst>
            <pc:docMk/>
            <pc:sldMk cId="345727027" sldId="374"/>
            <ac:picMk id="5" creationId="{619907C2-0B39-4636-A935-4BDC7D93F894}"/>
          </ac:picMkLst>
        </pc:picChg>
      </pc:sldChg>
      <pc:sldChg chg="addSp delSp modSp mod">
        <pc:chgData name="Kris Udd" userId="1177e061ad7f1e06" providerId="LiveId" clId="{0A426F8D-1C7E-46C9-BB72-C6AE976620C2}" dt="2023-10-16T21:27:07.198" v="48" actId="167"/>
        <pc:sldMkLst>
          <pc:docMk/>
          <pc:sldMk cId="1917860032" sldId="380"/>
        </pc:sldMkLst>
        <pc:spChg chg="del">
          <ac:chgData name="Kris Udd" userId="1177e061ad7f1e06" providerId="LiveId" clId="{0A426F8D-1C7E-46C9-BB72-C6AE976620C2}" dt="2023-10-16T21:19:52.881" v="6" actId="478"/>
          <ac:spMkLst>
            <pc:docMk/>
            <pc:sldMk cId="1917860032" sldId="380"/>
            <ac:spMk id="20" creationId="{54853C10-748A-4071-A571-D3DDD7395514}"/>
          </ac:spMkLst>
        </pc:spChg>
        <pc:grpChg chg="ord">
          <ac:chgData name="Kris Udd" userId="1177e061ad7f1e06" providerId="LiveId" clId="{0A426F8D-1C7E-46C9-BB72-C6AE976620C2}" dt="2023-10-16T21:27:07.198" v="48" actId="167"/>
          <ac:grpSpMkLst>
            <pc:docMk/>
            <pc:sldMk cId="1917860032" sldId="380"/>
            <ac:grpSpMk id="6" creationId="{00000000-0000-0000-0000-000000000000}"/>
          </ac:grpSpMkLst>
        </pc:grpChg>
        <pc:picChg chg="add del mod">
          <ac:chgData name="Kris Udd" userId="1177e061ad7f1e06" providerId="LiveId" clId="{0A426F8D-1C7E-46C9-BB72-C6AE976620C2}" dt="2023-10-16T21:24:37.614" v="37" actId="478"/>
          <ac:picMkLst>
            <pc:docMk/>
            <pc:sldMk cId="1917860032" sldId="380"/>
            <ac:picMk id="5" creationId="{E26E01AB-5D60-ADE8-A53F-FFB1661183AA}"/>
          </ac:picMkLst>
        </pc:picChg>
        <pc:picChg chg="mod">
          <ac:chgData name="Kris Udd" userId="1177e061ad7f1e06" providerId="LiveId" clId="{0A426F8D-1C7E-46C9-BB72-C6AE976620C2}" dt="2023-10-16T21:23:29.284" v="27" actId="12789"/>
          <ac:picMkLst>
            <pc:docMk/>
            <pc:sldMk cId="1917860032" sldId="380"/>
            <ac:picMk id="7" creationId="{521EBAD4-4F1D-4DE4-9597-5783C6151A90}"/>
          </ac:picMkLst>
        </pc:picChg>
        <pc:picChg chg="add mod ord">
          <ac:chgData name="Kris Udd" userId="1177e061ad7f1e06" providerId="LiveId" clId="{0A426F8D-1C7E-46C9-BB72-C6AE976620C2}" dt="2023-10-16T21:27:03.083" v="47" actId="167"/>
          <ac:picMkLst>
            <pc:docMk/>
            <pc:sldMk cId="1917860032" sldId="380"/>
            <ac:picMk id="16" creationId="{DCB94EBE-347F-FCDB-0951-E5DD7E36A796}"/>
          </ac:picMkLst>
        </pc:picChg>
        <pc:picChg chg="del mod">
          <ac:chgData name="Kris Udd" userId="1177e061ad7f1e06" providerId="LiveId" clId="{0A426F8D-1C7E-46C9-BB72-C6AE976620C2}" dt="2023-10-16T21:23:04.355" v="23" actId="21"/>
          <ac:picMkLst>
            <pc:docMk/>
            <pc:sldMk cId="1917860032" sldId="380"/>
            <ac:picMk id="12292" creationId="{00000000-0000-0000-0000-000000000000}"/>
          </ac:picMkLst>
        </pc:picChg>
      </pc:sldChg>
      <pc:sldChg chg="modSp mod">
        <pc:chgData name="Kris Udd" userId="1177e061ad7f1e06" providerId="LiveId" clId="{0A426F8D-1C7E-46C9-BB72-C6AE976620C2}" dt="2023-10-16T21:42:23.810" v="292" actId="732"/>
        <pc:sldMkLst>
          <pc:docMk/>
          <pc:sldMk cId="4009966090" sldId="399"/>
        </pc:sldMkLst>
        <pc:picChg chg="mod modCrop">
          <ac:chgData name="Kris Udd" userId="1177e061ad7f1e06" providerId="LiveId" clId="{0A426F8D-1C7E-46C9-BB72-C6AE976620C2}" dt="2023-10-16T21:42:23.810" v="292" actId="732"/>
          <ac:picMkLst>
            <pc:docMk/>
            <pc:sldMk cId="4009966090" sldId="399"/>
            <ac:picMk id="5" creationId="{43117CD4-8F9B-1F1A-8320-263981B40FDE}"/>
          </ac:picMkLst>
        </pc:picChg>
      </pc:sldChg>
      <pc:sldChg chg="modSp mod">
        <pc:chgData name="Kris Udd" userId="1177e061ad7f1e06" providerId="LiveId" clId="{0A426F8D-1C7E-46C9-BB72-C6AE976620C2}" dt="2023-10-16T21:08:51.929" v="1" actId="20577"/>
        <pc:sldMkLst>
          <pc:docMk/>
          <pc:sldMk cId="1754965753" sldId="883"/>
        </pc:sldMkLst>
        <pc:spChg chg="mod">
          <ac:chgData name="Kris Udd" userId="1177e061ad7f1e06" providerId="LiveId" clId="{0A426F8D-1C7E-46C9-BB72-C6AE976620C2}" dt="2023-10-16T21:08:51.929" v="1" actId="20577"/>
          <ac:spMkLst>
            <pc:docMk/>
            <pc:sldMk cId="1754965753" sldId="883"/>
            <ac:spMk id="23" creationId="{B639C8CE-2145-35D4-796C-7EF0B4F19F2C}"/>
          </ac:spMkLst>
        </pc:spChg>
      </pc:sldChg>
      <pc:sldChg chg="addSp modSp add mod ord">
        <pc:chgData name="Kris Udd" userId="1177e061ad7f1e06" providerId="LiveId" clId="{0A426F8D-1C7E-46C9-BB72-C6AE976620C2}" dt="2023-10-16T21:39:56.023" v="278" actId="20577"/>
        <pc:sldMkLst>
          <pc:docMk/>
          <pc:sldMk cId="1942619830" sldId="887"/>
        </pc:sldMkLst>
        <pc:spChg chg="mod">
          <ac:chgData name="Kris Udd" userId="1177e061ad7f1e06" providerId="LiveId" clId="{0A426F8D-1C7E-46C9-BB72-C6AE976620C2}" dt="2023-10-16T21:36:16.619" v="51" actId="1076"/>
          <ac:spMkLst>
            <pc:docMk/>
            <pc:sldMk cId="1942619830" sldId="887"/>
            <ac:spMk id="5" creationId="{0DE607F2-433F-5A2F-042D-3F69B6FB0B39}"/>
          </ac:spMkLst>
        </pc:spChg>
        <pc:spChg chg="add mod">
          <ac:chgData name="Kris Udd" userId="1177e061ad7f1e06" providerId="LiveId" clId="{0A426F8D-1C7E-46C9-BB72-C6AE976620C2}" dt="2023-10-16T21:39:56.023" v="278" actId="20577"/>
          <ac:spMkLst>
            <pc:docMk/>
            <pc:sldMk cId="1942619830" sldId="887"/>
            <ac:spMk id="6" creationId="{3FC8F975-A681-3E20-38FA-DF695A8E36AC}"/>
          </ac:spMkLst>
        </pc:spChg>
      </pc:sldChg>
    </pc:docChg>
  </pc:docChgLst>
  <pc:docChgLst>
    <pc:chgData name="Todd Bolen" userId="a511567d1bf03c50" providerId="LiveId" clId="{5C631ADC-A83E-4037-BBE2-D2006F9C11E8}"/>
    <pc:docChg chg="modNotesMaster">
      <pc:chgData name="Todd Bolen" userId="a511567d1bf03c50" providerId="LiveId" clId="{5C631ADC-A83E-4037-BBE2-D2006F9C11E8}" dt="2023-10-15T04:53:10.675" v="2" actId="404"/>
      <pc:docMkLst>
        <pc:docMk/>
      </pc:docMkLst>
    </pc:docChg>
  </pc:docChgLst>
  <pc:docChgLst>
    <pc:chgData name="Katie Bolen" userId="aa78ffc0c2b120ec" providerId="LiveId" clId="{C3A22E8D-B684-4CCA-A5F5-3ED8EFCE1494}"/>
    <pc:docChg chg="addSld delSld modSld">
      <pc:chgData name="Katie Bolen" userId="aa78ffc0c2b120ec" providerId="LiveId" clId="{C3A22E8D-B684-4CCA-A5F5-3ED8EFCE1494}" dt="2023-05-10T16:40:24.373" v="5" actId="47"/>
      <pc:docMkLst>
        <pc:docMk/>
      </pc:docMkLst>
      <pc:sldChg chg="modSp add del mod">
        <pc:chgData name="Katie Bolen" userId="aa78ffc0c2b120ec" providerId="LiveId" clId="{C3A22E8D-B684-4CCA-A5F5-3ED8EFCE1494}" dt="2023-05-10T16:40:21.998" v="4" actId="20577"/>
        <pc:sldMkLst>
          <pc:docMk/>
          <pc:sldMk cId="946426284" sldId="881"/>
        </pc:sldMkLst>
        <pc:spChg chg="mod">
          <ac:chgData name="Katie Bolen" userId="aa78ffc0c2b120ec" providerId="LiveId" clId="{C3A22E8D-B684-4CCA-A5F5-3ED8EFCE1494}" dt="2023-05-10T16:40:21.998" v="4" actId="20577"/>
          <ac:spMkLst>
            <pc:docMk/>
            <pc:sldMk cId="946426284" sldId="881"/>
            <ac:spMk id="5" creationId="{00000000-0000-0000-0000-000000000000}"/>
          </ac:spMkLst>
        </pc:spChg>
      </pc:sldChg>
      <pc:sldChg chg="modSp add del mod">
        <pc:chgData name="Katie Bolen" userId="aa78ffc0c2b120ec" providerId="LiveId" clId="{C3A22E8D-B684-4CCA-A5F5-3ED8EFCE1494}" dt="2023-05-10T16:40:24.373" v="5" actId="47"/>
        <pc:sldMkLst>
          <pc:docMk/>
          <pc:sldMk cId="3269792080" sldId="886"/>
        </pc:sldMkLst>
        <pc:spChg chg="mod">
          <ac:chgData name="Katie Bolen" userId="aa78ffc0c2b120ec" providerId="LiveId" clId="{C3A22E8D-B684-4CCA-A5F5-3ED8EFCE1494}" dt="2023-05-10T16:39:01.185" v="1" actId="20577"/>
          <ac:spMkLst>
            <pc:docMk/>
            <pc:sldMk cId="3269792080" sldId="886"/>
            <ac:spMk id="5" creationId="{00000000-0000-0000-0000-000000000000}"/>
          </ac:spMkLst>
        </pc:spChg>
      </pc:sldChg>
    </pc:docChg>
  </pc:docChgLst>
  <pc:docChgLst>
    <pc:chgData name="Katie Bolen" userId="aa78ffc0c2b120ec" providerId="LiveId" clId="{F778B576-4A29-443B-BC83-4842B5FC8664}"/>
    <pc:docChg chg="undo custSel modSld">
      <pc:chgData name="Katie Bolen" userId="aa78ffc0c2b120ec" providerId="LiveId" clId="{F778B576-4A29-443B-BC83-4842B5FC8664}" dt="2023-06-13T18:53:47.441" v="4" actId="962"/>
      <pc:docMkLst>
        <pc:docMk/>
      </pc:docMkLst>
      <pc:sldChg chg="addSp modSp mod">
        <pc:chgData name="Katie Bolen" userId="aa78ffc0c2b120ec" providerId="LiveId" clId="{F778B576-4A29-443B-BC83-4842B5FC8664}" dt="2023-06-13T18:53:47.441" v="4" actId="962"/>
        <pc:sldMkLst>
          <pc:docMk/>
          <pc:sldMk cId="1449236782" sldId="390"/>
        </pc:sldMkLst>
        <pc:picChg chg="add mod ord">
          <ac:chgData name="Katie Bolen" userId="aa78ffc0c2b120ec" providerId="LiveId" clId="{F778B576-4A29-443B-BC83-4842B5FC8664}" dt="2023-06-13T18:53:47.441" v="4" actId="962"/>
          <ac:picMkLst>
            <pc:docMk/>
            <pc:sldMk cId="1449236782" sldId="390"/>
            <ac:picMk id="7" creationId="{8B1EF795-EFEA-EF25-EBCA-E6CE2409C3D7}"/>
          </ac:picMkLst>
        </pc:picChg>
      </pc:sldChg>
    </pc:docChg>
  </pc:docChgLst>
  <pc:docChgLst>
    <pc:chgData name="Bethany Bolen" userId="8e338a04f9f07398" providerId="LiveId" clId="{193A1B37-93D0-4001-9283-92CB1B83853B}"/>
    <pc:docChg chg="undo custSel addSld delSld modSld">
      <pc:chgData name="Bethany Bolen" userId="8e338a04f9f07398" providerId="LiveId" clId="{193A1B37-93D0-4001-9283-92CB1B83853B}" dt="2023-04-28T02:31:28.047" v="187" actId="27614"/>
      <pc:docMkLst>
        <pc:docMk/>
      </pc:docMkLst>
      <pc:sldChg chg="addSp delSp modSp mod modNotesTx">
        <pc:chgData name="Bethany Bolen" userId="8e338a04f9f07398" providerId="LiveId" clId="{193A1B37-93D0-4001-9283-92CB1B83853B}" dt="2023-04-28T02:12:31.526" v="104" actId="20577"/>
        <pc:sldMkLst>
          <pc:docMk/>
          <pc:sldMk cId="853651614" sldId="308"/>
        </pc:sldMkLst>
        <pc:picChg chg="add mod ord">
          <ac:chgData name="Bethany Bolen" userId="8e338a04f9f07398" providerId="LiveId" clId="{193A1B37-93D0-4001-9283-92CB1B83853B}" dt="2023-04-28T02:12:29.163" v="102" actId="12789"/>
          <ac:picMkLst>
            <pc:docMk/>
            <pc:sldMk cId="853651614" sldId="308"/>
            <ac:picMk id="6" creationId="{35D0B585-F625-B366-2D61-A7A4ACF48909}"/>
          </ac:picMkLst>
        </pc:picChg>
        <pc:picChg chg="del">
          <ac:chgData name="Bethany Bolen" userId="8e338a04f9f07398" providerId="LiveId" clId="{193A1B37-93D0-4001-9283-92CB1B83853B}" dt="2023-04-28T02:12:30.068" v="103" actId="478"/>
          <ac:picMkLst>
            <pc:docMk/>
            <pc:sldMk cId="853651614" sldId="308"/>
            <ac:picMk id="7" creationId="{9EFED8B5-BD9A-4F38-8FE4-B3BBB2E12AEF}"/>
          </ac:picMkLst>
        </pc:picChg>
      </pc:sldChg>
      <pc:sldChg chg="addSp delSp modSp mod modNotesTx">
        <pc:chgData name="Bethany Bolen" userId="8e338a04f9f07398" providerId="LiveId" clId="{193A1B37-93D0-4001-9283-92CB1B83853B}" dt="2023-04-28T02:24:43.015" v="163" actId="478"/>
        <pc:sldMkLst>
          <pc:docMk/>
          <pc:sldMk cId="3882298407" sldId="328"/>
        </pc:sldMkLst>
        <pc:picChg chg="add mod ord">
          <ac:chgData name="Bethany Bolen" userId="8e338a04f9f07398" providerId="LiveId" clId="{193A1B37-93D0-4001-9283-92CB1B83853B}" dt="2023-04-28T02:24:41.567" v="162" actId="962"/>
          <ac:picMkLst>
            <pc:docMk/>
            <pc:sldMk cId="3882298407" sldId="328"/>
            <ac:picMk id="6" creationId="{BFAC25FA-DF55-77CF-BFDA-BA626B159894}"/>
          </ac:picMkLst>
        </pc:picChg>
        <pc:picChg chg="del">
          <ac:chgData name="Bethany Bolen" userId="8e338a04f9f07398" providerId="LiveId" clId="{193A1B37-93D0-4001-9283-92CB1B83853B}" dt="2023-04-28T02:24:43.015" v="163" actId="478"/>
          <ac:picMkLst>
            <pc:docMk/>
            <pc:sldMk cId="3882298407" sldId="328"/>
            <ac:picMk id="9" creationId="{E0D9D07B-4DBA-4562-9FEF-C808BAAE7A8E}"/>
          </ac:picMkLst>
        </pc:picChg>
      </pc:sldChg>
      <pc:sldChg chg="addSp delSp modSp mod modNotesTx">
        <pc:chgData name="Bethany Bolen" userId="8e338a04f9f07398" providerId="LiveId" clId="{193A1B37-93D0-4001-9283-92CB1B83853B}" dt="2023-04-28T02:25:45.348" v="170" actId="20577"/>
        <pc:sldMkLst>
          <pc:docMk/>
          <pc:sldMk cId="4147163353" sldId="332"/>
        </pc:sldMkLst>
        <pc:picChg chg="del">
          <ac:chgData name="Bethany Bolen" userId="8e338a04f9f07398" providerId="LiveId" clId="{193A1B37-93D0-4001-9283-92CB1B83853B}" dt="2023-04-28T02:25:43.595" v="168" actId="478"/>
          <ac:picMkLst>
            <pc:docMk/>
            <pc:sldMk cId="4147163353" sldId="332"/>
            <ac:picMk id="6" creationId="{8C9CD2B1-6179-4674-923D-664D2E251558}"/>
          </ac:picMkLst>
        </pc:picChg>
        <pc:picChg chg="add mod ord">
          <ac:chgData name="Bethany Bolen" userId="8e338a04f9f07398" providerId="LiveId" clId="{193A1B37-93D0-4001-9283-92CB1B83853B}" dt="2023-04-28T02:25:43.851" v="169" actId="27614"/>
          <ac:picMkLst>
            <pc:docMk/>
            <pc:sldMk cId="4147163353" sldId="332"/>
            <ac:picMk id="7" creationId="{C1477997-3A8F-1F20-E52D-DEBF646F152D}"/>
          </ac:picMkLst>
        </pc:picChg>
      </pc:sldChg>
      <pc:sldChg chg="addSp delSp modSp mod modNotesTx">
        <pc:chgData name="Bethany Bolen" userId="8e338a04f9f07398" providerId="LiveId" clId="{193A1B37-93D0-4001-9283-92CB1B83853B}" dt="2023-04-28T02:08:32.981" v="69" actId="20577"/>
        <pc:sldMkLst>
          <pc:docMk/>
          <pc:sldMk cId="1274138505" sldId="342"/>
        </pc:sldMkLst>
        <pc:spChg chg="add del">
          <ac:chgData name="Bethany Bolen" userId="8e338a04f9f07398" providerId="LiveId" clId="{193A1B37-93D0-4001-9283-92CB1B83853B}" dt="2023-04-26T23:34:38.293" v="1" actId="478"/>
          <ac:spMkLst>
            <pc:docMk/>
            <pc:sldMk cId="1274138505" sldId="342"/>
            <ac:spMk id="6" creationId="{C21EFDEC-CD27-3BB7-D72B-DC46AD3EF0B9}"/>
          </ac:spMkLst>
        </pc:spChg>
        <pc:picChg chg="add mod ord">
          <ac:chgData name="Bethany Bolen" userId="8e338a04f9f07398" providerId="LiveId" clId="{193A1B37-93D0-4001-9283-92CB1B83853B}" dt="2023-04-28T02:06:30.099" v="16" actId="962"/>
          <ac:picMkLst>
            <pc:docMk/>
            <pc:sldMk cId="1274138505" sldId="342"/>
            <ac:picMk id="6" creationId="{8A3C0F9D-F792-E6B7-0E06-AB8B9E80FDA4}"/>
          </ac:picMkLst>
        </pc:picChg>
        <pc:picChg chg="del">
          <ac:chgData name="Bethany Bolen" userId="8e338a04f9f07398" providerId="LiveId" clId="{193A1B37-93D0-4001-9283-92CB1B83853B}" dt="2023-04-28T02:06:30.691" v="17" actId="478"/>
          <ac:picMkLst>
            <pc:docMk/>
            <pc:sldMk cId="1274138505" sldId="342"/>
            <ac:picMk id="7" creationId="{C1A850DF-EDB2-C619-6344-CBED88261909}"/>
          </ac:picMkLst>
        </pc:picChg>
      </pc:sldChg>
      <pc:sldChg chg="addSp delSp modSp mod modNotesTx">
        <pc:chgData name="Bethany Bolen" userId="8e338a04f9f07398" providerId="LiveId" clId="{193A1B37-93D0-4001-9283-92CB1B83853B}" dt="2023-04-28T02:10:07.224" v="76" actId="27614"/>
        <pc:sldMkLst>
          <pc:docMk/>
          <pc:sldMk cId="2947885838" sldId="350"/>
        </pc:sldMkLst>
        <pc:picChg chg="add mod ord">
          <ac:chgData name="Bethany Bolen" userId="8e338a04f9f07398" providerId="LiveId" clId="{193A1B37-93D0-4001-9283-92CB1B83853B}" dt="2023-04-28T02:10:07.224" v="76" actId="27614"/>
          <ac:picMkLst>
            <pc:docMk/>
            <pc:sldMk cId="2947885838" sldId="350"/>
            <ac:picMk id="6" creationId="{D982AF2D-071B-0B09-1BB3-62833AA95842}"/>
          </ac:picMkLst>
        </pc:picChg>
        <pc:picChg chg="del">
          <ac:chgData name="Bethany Bolen" userId="8e338a04f9f07398" providerId="LiveId" clId="{193A1B37-93D0-4001-9283-92CB1B83853B}" dt="2023-04-28T02:10:07.029" v="75" actId="478"/>
          <ac:picMkLst>
            <pc:docMk/>
            <pc:sldMk cId="2947885838" sldId="350"/>
            <ac:picMk id="7" creationId="{228D9B37-0B77-499C-A1D3-995FF309D0FE}"/>
          </ac:picMkLst>
        </pc:picChg>
      </pc:sldChg>
      <pc:sldChg chg="addSp delSp modSp mod modNotesTx">
        <pc:chgData name="Bethany Bolen" userId="8e338a04f9f07398" providerId="LiveId" clId="{193A1B37-93D0-4001-9283-92CB1B83853B}" dt="2023-04-28T02:11:03.520" v="85" actId="20577"/>
        <pc:sldMkLst>
          <pc:docMk/>
          <pc:sldMk cId="2724201706" sldId="351"/>
        </pc:sldMkLst>
        <pc:spChg chg="del">
          <ac:chgData name="Bethany Bolen" userId="8e338a04f9f07398" providerId="LiveId" clId="{193A1B37-93D0-4001-9283-92CB1B83853B}" dt="2023-04-28T02:11:02.077" v="84" actId="478"/>
          <ac:spMkLst>
            <pc:docMk/>
            <pc:sldMk cId="2724201706" sldId="351"/>
            <ac:spMk id="8" creationId="{ED1B226A-3CC5-4FAB-903B-FA4E927EB241}"/>
          </ac:spMkLst>
        </pc:spChg>
        <pc:picChg chg="add mod ord">
          <ac:chgData name="Bethany Bolen" userId="8e338a04f9f07398" providerId="LiveId" clId="{193A1B37-93D0-4001-9283-92CB1B83853B}" dt="2023-04-28T02:10:59.866" v="82" actId="962"/>
          <ac:picMkLst>
            <pc:docMk/>
            <pc:sldMk cId="2724201706" sldId="351"/>
            <ac:picMk id="6" creationId="{CD5855B1-BFDD-642B-44E2-D9F5D75DBC97}"/>
          </ac:picMkLst>
        </pc:picChg>
        <pc:picChg chg="del">
          <ac:chgData name="Bethany Bolen" userId="8e338a04f9f07398" providerId="LiveId" clId="{193A1B37-93D0-4001-9283-92CB1B83853B}" dt="2023-04-28T02:11:00.906" v="83" actId="478"/>
          <ac:picMkLst>
            <pc:docMk/>
            <pc:sldMk cId="2724201706" sldId="351"/>
            <ac:picMk id="9218" creationId="{00000000-0000-0000-0000-000000000000}"/>
          </ac:picMkLst>
        </pc:picChg>
      </pc:sldChg>
      <pc:sldChg chg="addSp delSp modSp mod modNotesTx">
        <pc:chgData name="Bethany Bolen" userId="8e338a04f9f07398" providerId="LiveId" clId="{193A1B37-93D0-4001-9283-92CB1B83853B}" dt="2023-04-28T02:22:12.746" v="144" actId="478"/>
        <pc:sldMkLst>
          <pc:docMk/>
          <pc:sldMk cId="1000558766" sldId="368"/>
        </pc:sldMkLst>
        <pc:picChg chg="del">
          <ac:chgData name="Bethany Bolen" userId="8e338a04f9f07398" providerId="LiveId" clId="{193A1B37-93D0-4001-9283-92CB1B83853B}" dt="2023-04-28T02:22:12.746" v="144" actId="478"/>
          <ac:picMkLst>
            <pc:docMk/>
            <pc:sldMk cId="1000558766" sldId="368"/>
            <ac:picMk id="6" creationId="{0C1704CC-66F9-4A85-B301-8F07E599E3B7}"/>
          </ac:picMkLst>
        </pc:picChg>
        <pc:picChg chg="add mod ord">
          <ac:chgData name="Bethany Bolen" userId="8e338a04f9f07398" providerId="LiveId" clId="{193A1B37-93D0-4001-9283-92CB1B83853B}" dt="2023-04-28T02:22:11.375" v="143" actId="962"/>
          <ac:picMkLst>
            <pc:docMk/>
            <pc:sldMk cId="1000558766" sldId="368"/>
            <ac:picMk id="7" creationId="{2CAFF253-32D5-7040-D664-36DB6A0D9BF6}"/>
          </ac:picMkLst>
        </pc:picChg>
      </pc:sldChg>
      <pc:sldChg chg="addSp delSp modSp mod modNotesTx">
        <pc:chgData name="Bethany Bolen" userId="8e338a04f9f07398" providerId="LiveId" clId="{193A1B37-93D0-4001-9283-92CB1B83853B}" dt="2023-04-28T02:22:35.160" v="155" actId="20577"/>
        <pc:sldMkLst>
          <pc:docMk/>
          <pc:sldMk cId="1269626013" sldId="370"/>
        </pc:sldMkLst>
        <pc:picChg chg="add mod ord">
          <ac:chgData name="Bethany Bolen" userId="8e338a04f9f07398" providerId="LiveId" clId="{193A1B37-93D0-4001-9283-92CB1B83853B}" dt="2023-04-28T02:22:32.996" v="153" actId="12789"/>
          <ac:picMkLst>
            <pc:docMk/>
            <pc:sldMk cId="1269626013" sldId="370"/>
            <ac:picMk id="6" creationId="{3791E698-7DD5-2A21-D39B-99EF369B4CD0}"/>
          </ac:picMkLst>
        </pc:picChg>
        <pc:picChg chg="del">
          <ac:chgData name="Bethany Bolen" userId="8e338a04f9f07398" providerId="LiveId" clId="{193A1B37-93D0-4001-9283-92CB1B83853B}" dt="2023-04-28T02:22:33.914" v="154" actId="478"/>
          <ac:picMkLst>
            <pc:docMk/>
            <pc:sldMk cId="1269626013" sldId="370"/>
            <ac:picMk id="11" creationId="{689E6AEB-1FFC-4704-AA2B-FDCF0B46F7F4}"/>
          </ac:picMkLst>
        </pc:picChg>
      </pc:sldChg>
      <pc:sldChg chg="addSp delSp modSp mod modNotesTx">
        <pc:chgData name="Bethany Bolen" userId="8e338a04f9f07398" providerId="LiveId" clId="{193A1B37-93D0-4001-9283-92CB1B83853B}" dt="2023-04-28T02:11:34.044" v="94" actId="20577"/>
        <pc:sldMkLst>
          <pc:docMk/>
          <pc:sldMk cId="1628801042" sldId="377"/>
        </pc:sldMkLst>
        <pc:spChg chg="del">
          <ac:chgData name="Bethany Bolen" userId="8e338a04f9f07398" providerId="LiveId" clId="{193A1B37-93D0-4001-9283-92CB1B83853B}" dt="2023-04-28T02:11:32.589" v="93" actId="478"/>
          <ac:spMkLst>
            <pc:docMk/>
            <pc:sldMk cId="1628801042" sldId="377"/>
            <ac:spMk id="6" creationId="{168A9F03-EDE6-4624-A21D-FAF80BE147DA}"/>
          </ac:spMkLst>
        </pc:spChg>
        <pc:picChg chg="add mod ord">
          <ac:chgData name="Bethany Bolen" userId="8e338a04f9f07398" providerId="LiveId" clId="{193A1B37-93D0-4001-9283-92CB1B83853B}" dt="2023-04-28T02:11:31.334" v="90" actId="27614"/>
          <ac:picMkLst>
            <pc:docMk/>
            <pc:sldMk cId="1628801042" sldId="377"/>
            <ac:picMk id="7" creationId="{78B5BCEC-F552-FD76-A86A-F598FFE2EA49}"/>
          </ac:picMkLst>
        </pc:picChg>
        <pc:picChg chg="del mod">
          <ac:chgData name="Bethany Bolen" userId="8e338a04f9f07398" providerId="LiveId" clId="{193A1B37-93D0-4001-9283-92CB1B83853B}" dt="2023-04-28T02:11:31.667" v="92" actId="478"/>
          <ac:picMkLst>
            <pc:docMk/>
            <pc:sldMk cId="1628801042" sldId="377"/>
            <ac:picMk id="9" creationId="{6AF68009-8909-4CD1-96B5-BFD93FCA8E3D}"/>
          </ac:picMkLst>
        </pc:picChg>
      </pc:sldChg>
      <pc:sldChg chg="addSp delSp modSp del mod">
        <pc:chgData name="Bethany Bolen" userId="8e338a04f9f07398" providerId="LiveId" clId="{193A1B37-93D0-4001-9283-92CB1B83853B}" dt="2023-04-28T02:19:03.771" v="136" actId="47"/>
        <pc:sldMkLst>
          <pc:docMk/>
          <pc:sldMk cId="1263866876" sldId="378"/>
        </pc:sldMkLst>
        <pc:picChg chg="add del mod ord">
          <ac:chgData name="Bethany Bolen" userId="8e338a04f9f07398" providerId="LiveId" clId="{193A1B37-93D0-4001-9283-92CB1B83853B}" dt="2023-04-28T02:18:03.635" v="116" actId="478"/>
          <ac:picMkLst>
            <pc:docMk/>
            <pc:sldMk cId="1263866876" sldId="378"/>
            <ac:picMk id="6" creationId="{40F3AAF1-C3E4-749B-A139-DB9484F5E004}"/>
          </ac:picMkLst>
        </pc:picChg>
        <pc:picChg chg="add del mod">
          <ac:chgData name="Bethany Bolen" userId="8e338a04f9f07398" providerId="LiveId" clId="{193A1B37-93D0-4001-9283-92CB1B83853B}" dt="2023-04-28T02:18:01.808" v="115" actId="478"/>
          <ac:picMkLst>
            <pc:docMk/>
            <pc:sldMk cId="1263866876" sldId="378"/>
            <ac:picMk id="9" creationId="{E6CA90B7-3906-A003-9428-1B2E78F4A2C7}"/>
          </ac:picMkLst>
        </pc:picChg>
        <pc:picChg chg="mod">
          <ac:chgData name="Bethany Bolen" userId="8e338a04f9f07398" providerId="LiveId" clId="{193A1B37-93D0-4001-9283-92CB1B83853B}" dt="2023-04-28T02:14:26.227" v="110" actId="962"/>
          <ac:picMkLst>
            <pc:docMk/>
            <pc:sldMk cId="1263866876" sldId="378"/>
            <ac:picMk id="7170" creationId="{00000000-0000-0000-0000-000000000000}"/>
          </ac:picMkLst>
        </pc:picChg>
      </pc:sldChg>
      <pc:sldChg chg="addSp delSp modSp mod modNotesTx">
        <pc:chgData name="Bethany Bolen" userId="8e338a04f9f07398" providerId="LiveId" clId="{193A1B37-93D0-4001-9283-92CB1B83853B}" dt="2023-04-28T02:30:17.284" v="180" actId="20577"/>
        <pc:sldMkLst>
          <pc:docMk/>
          <pc:sldMk cId="943321531" sldId="395"/>
        </pc:sldMkLst>
        <pc:spChg chg="del">
          <ac:chgData name="Bethany Bolen" userId="8e338a04f9f07398" providerId="LiveId" clId="{193A1B37-93D0-4001-9283-92CB1B83853B}" dt="2023-04-28T02:30:14.512" v="179" actId="478"/>
          <ac:spMkLst>
            <pc:docMk/>
            <pc:sldMk cId="943321531" sldId="395"/>
            <ac:spMk id="6" creationId="{6AA4E9C5-C420-48E2-93D9-4EF6DD1068B9}"/>
          </ac:spMkLst>
        </pc:spChg>
        <pc:picChg chg="add mod ord">
          <ac:chgData name="Bethany Bolen" userId="8e338a04f9f07398" providerId="LiveId" clId="{193A1B37-93D0-4001-9283-92CB1B83853B}" dt="2023-04-28T02:30:12.972" v="177" actId="962"/>
          <ac:picMkLst>
            <pc:docMk/>
            <pc:sldMk cId="943321531" sldId="395"/>
            <ac:picMk id="7" creationId="{D6AFD98C-5A2D-67A5-D24C-37CEE69FD3BE}"/>
          </ac:picMkLst>
        </pc:picChg>
        <pc:picChg chg="del">
          <ac:chgData name="Bethany Bolen" userId="8e338a04f9f07398" providerId="LiveId" clId="{193A1B37-93D0-4001-9283-92CB1B83853B}" dt="2023-04-28T02:30:13.283" v="178" actId="478"/>
          <ac:picMkLst>
            <pc:docMk/>
            <pc:sldMk cId="943321531" sldId="395"/>
            <ac:picMk id="9219" creationId="{00000000-0000-0000-0000-000000000000}"/>
          </ac:picMkLst>
        </pc:picChg>
      </pc:sldChg>
      <pc:sldChg chg="addSp delSp modSp mod modNotesTx">
        <pc:chgData name="Bethany Bolen" userId="8e338a04f9f07398" providerId="LiveId" clId="{193A1B37-93D0-4001-9283-92CB1B83853B}" dt="2023-04-28T02:31:28.047" v="187" actId="27614"/>
        <pc:sldMkLst>
          <pc:docMk/>
          <pc:sldMk cId="2015349155" sldId="402"/>
        </pc:sldMkLst>
        <pc:picChg chg="add mod ord">
          <ac:chgData name="Bethany Bolen" userId="8e338a04f9f07398" providerId="LiveId" clId="{193A1B37-93D0-4001-9283-92CB1B83853B}" dt="2023-04-28T02:31:28.047" v="187" actId="27614"/>
          <ac:picMkLst>
            <pc:docMk/>
            <pc:sldMk cId="2015349155" sldId="402"/>
            <ac:picMk id="6" creationId="{FA5AD8EE-0653-8882-B3CB-AED44DCF1E83}"/>
          </ac:picMkLst>
        </pc:picChg>
        <pc:picChg chg="del">
          <ac:chgData name="Bethany Bolen" userId="8e338a04f9f07398" providerId="LiveId" clId="{193A1B37-93D0-4001-9283-92CB1B83853B}" dt="2023-04-28T02:31:27.946" v="186" actId="478"/>
          <ac:picMkLst>
            <pc:docMk/>
            <pc:sldMk cId="2015349155" sldId="402"/>
            <ac:picMk id="7" creationId="{913268EF-A897-443A-AA2D-6E8015C6F365}"/>
          </ac:picMkLst>
        </pc:picChg>
      </pc:sldChg>
      <pc:sldChg chg="addSp modSp mod">
        <pc:chgData name="Bethany Bolen" userId="8e338a04f9f07398" providerId="LiveId" clId="{193A1B37-93D0-4001-9283-92CB1B83853B}" dt="2023-04-28T02:08:17.301" v="60" actId="20577"/>
        <pc:sldMkLst>
          <pc:docMk/>
          <pc:sldMk cId="1150081744" sldId="882"/>
        </pc:sldMkLst>
        <pc:spChg chg="add mod">
          <ac:chgData name="Bethany Bolen" userId="8e338a04f9f07398" providerId="LiveId" clId="{193A1B37-93D0-4001-9283-92CB1B83853B}" dt="2023-04-28T02:08:17.301" v="60" actId="20577"/>
          <ac:spMkLst>
            <pc:docMk/>
            <pc:sldMk cId="1150081744" sldId="882"/>
            <ac:spMk id="2" creationId="{0E89B02D-53D9-93F5-ED11-56EAC178675F}"/>
          </ac:spMkLst>
        </pc:spChg>
      </pc:sldChg>
      <pc:sldChg chg="addSp delSp modSp add mod modNotesTx">
        <pc:chgData name="Bethany Bolen" userId="8e338a04f9f07398" providerId="LiveId" clId="{193A1B37-93D0-4001-9283-92CB1B83853B}" dt="2023-04-28T02:08:29.616" v="68" actId="5793"/>
        <pc:sldMkLst>
          <pc:docMk/>
          <pc:sldMk cId="2239887799" sldId="884"/>
        </pc:sldMkLst>
        <pc:spChg chg="add mod">
          <ac:chgData name="Bethany Bolen" userId="8e338a04f9f07398" providerId="LiveId" clId="{193A1B37-93D0-4001-9283-92CB1B83853B}" dt="2023-04-28T02:08:29.616" v="68" actId="5793"/>
          <ac:spMkLst>
            <pc:docMk/>
            <pc:sldMk cId="2239887799" sldId="884"/>
            <ac:spMk id="5" creationId="{06D36FD2-3240-CB5D-F4EC-374E0C49378A}"/>
          </ac:spMkLst>
        </pc:spChg>
        <pc:picChg chg="del">
          <ac:chgData name="Bethany Bolen" userId="8e338a04f9f07398" providerId="LiveId" clId="{193A1B37-93D0-4001-9283-92CB1B83853B}" dt="2023-04-28T02:06:19.371" v="9" actId="478"/>
          <ac:picMkLst>
            <pc:docMk/>
            <pc:sldMk cId="2239887799" sldId="884"/>
            <ac:picMk id="3" creationId="{93CBA176-B604-42D7-9D4F-3C1451CB8171}"/>
          </ac:picMkLst>
        </pc:picChg>
        <pc:picChg chg="add mod ord">
          <ac:chgData name="Bethany Bolen" userId="8e338a04f9f07398" providerId="LiveId" clId="{193A1B37-93D0-4001-9283-92CB1B83853B}" dt="2023-04-28T02:06:18.698" v="8" actId="962"/>
          <ac:picMkLst>
            <pc:docMk/>
            <pc:sldMk cId="2239887799" sldId="884"/>
            <ac:picMk id="4" creationId="{02F4EA74-7FE7-7E99-69CA-ECD63C266993}"/>
          </ac:picMkLst>
        </pc:picChg>
      </pc:sldChg>
      <pc:sldChg chg="addSp delSp modSp add mod modNotesTx">
        <pc:chgData name="Bethany Bolen" userId="8e338a04f9f07398" providerId="LiveId" clId="{193A1B37-93D0-4001-9283-92CB1B83853B}" dt="2023-04-28T02:18:54.545" v="135" actId="20577"/>
        <pc:sldMkLst>
          <pc:docMk/>
          <pc:sldMk cId="18963091" sldId="885"/>
        </pc:sldMkLst>
        <pc:spChg chg="del">
          <ac:chgData name="Bethany Bolen" userId="8e338a04f9f07398" providerId="LiveId" clId="{193A1B37-93D0-4001-9283-92CB1B83853B}" dt="2023-04-28T02:14:30.684" v="112" actId="478"/>
          <ac:spMkLst>
            <pc:docMk/>
            <pc:sldMk cId="18963091" sldId="885"/>
            <ac:spMk id="8" creationId="{33C6FF70-34F9-4468-83E8-94AC2AE2DA56}"/>
          </ac:spMkLst>
        </pc:spChg>
        <pc:picChg chg="del">
          <ac:chgData name="Bethany Bolen" userId="8e338a04f9f07398" providerId="LiveId" clId="{193A1B37-93D0-4001-9283-92CB1B83853B}" dt="2023-04-28T02:18:12.073" v="121" actId="478"/>
          <ac:picMkLst>
            <pc:docMk/>
            <pc:sldMk cId="18963091" sldId="885"/>
            <ac:picMk id="6" creationId="{40F3AAF1-C3E4-749B-A139-DB9484F5E004}"/>
          </ac:picMkLst>
        </pc:picChg>
        <pc:picChg chg="add del mod">
          <ac:chgData name="Bethany Bolen" userId="8e338a04f9f07398" providerId="LiveId" clId="{193A1B37-93D0-4001-9283-92CB1B83853B}" dt="2023-04-28T02:18:10.906" v="120" actId="478"/>
          <ac:picMkLst>
            <pc:docMk/>
            <pc:sldMk cId="18963091" sldId="885"/>
            <ac:picMk id="7" creationId="{F1C37458-3998-490E-144E-3AB16B9159AB}"/>
          </ac:picMkLst>
        </pc:picChg>
        <pc:picChg chg="add del mod ord">
          <ac:chgData name="Bethany Bolen" userId="8e338a04f9f07398" providerId="LiveId" clId="{193A1B37-93D0-4001-9283-92CB1B83853B}" dt="2023-04-28T02:18:53.205" v="134" actId="478"/>
          <ac:picMkLst>
            <pc:docMk/>
            <pc:sldMk cId="18963091" sldId="885"/>
            <ac:picMk id="10" creationId="{ABE7F1F8-FCD4-B378-808B-56B7CC05A7D6}"/>
          </ac:picMkLst>
        </pc:picChg>
        <pc:picChg chg="add mod ord">
          <ac:chgData name="Bethany Bolen" userId="8e338a04f9f07398" providerId="LiveId" clId="{193A1B37-93D0-4001-9283-92CB1B83853B}" dt="2023-04-28T02:18:51.920" v="133" actId="962"/>
          <ac:picMkLst>
            <pc:docMk/>
            <pc:sldMk cId="18963091" sldId="885"/>
            <ac:picMk id="12" creationId="{FF658CD2-C737-103B-A11A-95ECB4DD2888}"/>
          </ac:picMkLst>
        </pc:picChg>
        <pc:picChg chg="del">
          <ac:chgData name="Bethany Bolen" userId="8e338a04f9f07398" providerId="LiveId" clId="{193A1B37-93D0-4001-9283-92CB1B83853B}" dt="2023-04-28T02:14:31.083" v="113" actId="478"/>
          <ac:picMkLst>
            <pc:docMk/>
            <pc:sldMk cId="18963091" sldId="885"/>
            <ac:picMk id="7170" creationId="{00000000-0000-0000-0000-000000000000}"/>
          </ac:picMkLst>
        </pc:picChg>
      </pc:sldChg>
    </pc:docChg>
  </pc:docChgLst>
  <pc:docChgLst>
    <pc:chgData name="Katie Bolen" userId="aa78ffc0c2b120ec" providerId="LiveId" clId="{95F690BA-C4BB-4D36-824A-4371B9421EC9}"/>
    <pc:docChg chg="custSel modSld">
      <pc:chgData name="Katie Bolen" userId="aa78ffc0c2b120ec" providerId="LiveId" clId="{95F690BA-C4BB-4D36-824A-4371B9421EC9}" dt="2022-12-22T04:11:33.416" v="28" actId="478"/>
      <pc:docMkLst>
        <pc:docMk/>
      </pc:docMkLst>
      <pc:sldChg chg="addSp delSp modSp mod">
        <pc:chgData name="Katie Bolen" userId="aa78ffc0c2b120ec" providerId="LiveId" clId="{95F690BA-C4BB-4D36-824A-4371B9421EC9}" dt="2022-12-08T21:21:37.853" v="17" actId="478"/>
        <pc:sldMkLst>
          <pc:docMk/>
          <pc:sldMk cId="2415991463" sldId="325"/>
        </pc:sldMkLst>
        <pc:picChg chg="del">
          <ac:chgData name="Katie Bolen" userId="aa78ffc0c2b120ec" providerId="LiveId" clId="{95F690BA-C4BB-4D36-824A-4371B9421EC9}" dt="2022-12-08T21:21:37.853" v="17" actId="478"/>
          <ac:picMkLst>
            <pc:docMk/>
            <pc:sldMk cId="2415991463" sldId="325"/>
            <ac:picMk id="6" creationId="{271A8783-DB29-49E6-8528-C7CB4DE0706C}"/>
          </ac:picMkLst>
        </pc:picChg>
        <pc:picChg chg="add mod ord">
          <ac:chgData name="Katie Bolen" userId="aa78ffc0c2b120ec" providerId="LiveId" clId="{95F690BA-C4BB-4D36-824A-4371B9421EC9}" dt="2022-12-08T21:21:36.849" v="16" actId="167"/>
          <ac:picMkLst>
            <pc:docMk/>
            <pc:sldMk cId="2415991463" sldId="325"/>
            <ac:picMk id="7" creationId="{D30F641B-A75C-413B-E4F6-18CFEF11E3E8}"/>
          </ac:picMkLst>
        </pc:picChg>
      </pc:sldChg>
      <pc:sldChg chg="addSp delSp modSp mod">
        <pc:chgData name="Katie Bolen" userId="aa78ffc0c2b120ec" providerId="LiveId" clId="{95F690BA-C4BB-4D36-824A-4371B9421EC9}" dt="2022-11-29T18:41:24.362" v="9" actId="478"/>
        <pc:sldMkLst>
          <pc:docMk/>
          <pc:sldMk cId="3689535219" sldId="349"/>
        </pc:sldMkLst>
        <pc:picChg chg="add mod ord">
          <ac:chgData name="Katie Bolen" userId="aa78ffc0c2b120ec" providerId="LiveId" clId="{95F690BA-C4BB-4D36-824A-4371B9421EC9}" dt="2022-11-29T18:41:23.617" v="7" actId="27614"/>
          <ac:picMkLst>
            <pc:docMk/>
            <pc:sldMk cId="3689535219" sldId="349"/>
            <ac:picMk id="6" creationId="{912C69F5-C80C-C8AF-2774-5693825F4446}"/>
          </ac:picMkLst>
        </pc:picChg>
        <pc:picChg chg="del mod">
          <ac:chgData name="Katie Bolen" userId="aa78ffc0c2b120ec" providerId="LiveId" clId="{95F690BA-C4BB-4D36-824A-4371B9421EC9}" dt="2022-11-29T18:41:24.362" v="9" actId="478"/>
          <ac:picMkLst>
            <pc:docMk/>
            <pc:sldMk cId="3689535219" sldId="349"/>
            <ac:picMk id="7" creationId="{908B223C-BF70-4D76-B630-FEF0C0134286}"/>
          </ac:picMkLst>
        </pc:picChg>
      </pc:sldChg>
      <pc:sldChg chg="addSp delSp modSp mod">
        <pc:chgData name="Katie Bolen" userId="aa78ffc0c2b120ec" providerId="LiveId" clId="{95F690BA-C4BB-4D36-824A-4371B9421EC9}" dt="2022-12-17T23:32:26.375" v="20" actId="478"/>
        <pc:sldMkLst>
          <pc:docMk/>
          <pc:sldMk cId="3728687306" sldId="372"/>
        </pc:sldMkLst>
        <pc:picChg chg="del">
          <ac:chgData name="Katie Bolen" userId="aa78ffc0c2b120ec" providerId="LiveId" clId="{95F690BA-C4BB-4D36-824A-4371B9421EC9}" dt="2022-12-17T23:32:26.375" v="20" actId="478"/>
          <ac:picMkLst>
            <pc:docMk/>
            <pc:sldMk cId="3728687306" sldId="372"/>
            <ac:picMk id="4" creationId="{5D0161B8-94EA-48F8-B43A-6A32E499768F}"/>
          </ac:picMkLst>
        </pc:picChg>
        <pc:picChg chg="add mod ord">
          <ac:chgData name="Katie Bolen" userId="aa78ffc0c2b120ec" providerId="LiveId" clId="{95F690BA-C4BB-4D36-824A-4371B9421EC9}" dt="2022-12-17T23:32:25.493" v="19" actId="167"/>
          <ac:picMkLst>
            <pc:docMk/>
            <pc:sldMk cId="3728687306" sldId="372"/>
            <ac:picMk id="5" creationId="{D28482B9-4E43-6129-267C-215664E851D7}"/>
          </ac:picMkLst>
        </pc:picChg>
      </pc:sldChg>
      <pc:sldChg chg="addSp delSp modSp mod">
        <pc:chgData name="Katie Bolen" userId="aa78ffc0c2b120ec" providerId="LiveId" clId="{95F690BA-C4BB-4D36-824A-4371B9421EC9}" dt="2022-12-22T04:11:33.416" v="28" actId="478"/>
        <pc:sldMkLst>
          <pc:docMk/>
          <pc:sldMk cId="2763215510" sldId="382"/>
        </pc:sldMkLst>
        <pc:picChg chg="del">
          <ac:chgData name="Katie Bolen" userId="aa78ffc0c2b120ec" providerId="LiveId" clId="{95F690BA-C4BB-4D36-824A-4371B9421EC9}" dt="2022-12-22T04:11:33.416" v="28" actId="478"/>
          <ac:picMkLst>
            <pc:docMk/>
            <pc:sldMk cId="2763215510" sldId="382"/>
            <ac:picMk id="6" creationId="{97D5F8D4-006E-4712-BA72-709EF480713D}"/>
          </ac:picMkLst>
        </pc:picChg>
        <pc:picChg chg="add mod ord">
          <ac:chgData name="Katie Bolen" userId="aa78ffc0c2b120ec" providerId="LiveId" clId="{95F690BA-C4BB-4D36-824A-4371B9421EC9}" dt="2022-12-22T04:11:32.401" v="27" actId="167"/>
          <ac:picMkLst>
            <pc:docMk/>
            <pc:sldMk cId="2763215510" sldId="382"/>
            <ac:picMk id="7" creationId="{20656F14-3F0D-9EAC-1048-692F4228D735}"/>
          </ac:picMkLst>
        </pc:picChg>
      </pc:sldChg>
      <pc:sldChg chg="addSp delSp modSp mod">
        <pc:chgData name="Katie Bolen" userId="aa78ffc0c2b120ec" providerId="LiveId" clId="{95F690BA-C4BB-4D36-824A-4371B9421EC9}" dt="2022-12-17T23:33:57.226" v="25" actId="478"/>
        <pc:sldMkLst>
          <pc:docMk/>
          <pc:sldMk cId="3900185669" sldId="384"/>
        </pc:sldMkLst>
        <pc:picChg chg="del mod">
          <ac:chgData name="Katie Bolen" userId="aa78ffc0c2b120ec" providerId="LiveId" clId="{95F690BA-C4BB-4D36-824A-4371B9421EC9}" dt="2022-12-17T23:33:57.226" v="25" actId="478"/>
          <ac:picMkLst>
            <pc:docMk/>
            <pc:sldMk cId="3900185669" sldId="384"/>
            <ac:picMk id="6" creationId="{07AE634C-3B9A-42DB-B34D-D618D827448B}"/>
          </ac:picMkLst>
        </pc:picChg>
        <pc:picChg chg="add mod ord">
          <ac:chgData name="Katie Bolen" userId="aa78ffc0c2b120ec" providerId="LiveId" clId="{95F690BA-C4BB-4D36-824A-4371B9421EC9}" dt="2022-12-17T23:33:56.965" v="23" actId="27614"/>
          <ac:picMkLst>
            <pc:docMk/>
            <pc:sldMk cId="3900185669" sldId="384"/>
            <ac:picMk id="7" creationId="{5014A1D6-6D2A-0447-5D97-47D127EB494A}"/>
          </ac:picMkLst>
        </pc:picChg>
      </pc:sldChg>
      <pc:sldChg chg="addSp delSp modSp mod">
        <pc:chgData name="Katie Bolen" userId="aa78ffc0c2b120ec" providerId="LiveId" clId="{95F690BA-C4BB-4D36-824A-4371B9421EC9}" dt="2022-11-15T06:32:57.327" v="4" actId="478"/>
        <pc:sldMkLst>
          <pc:docMk/>
          <pc:sldMk cId="1127743905" sldId="392"/>
        </pc:sldMkLst>
        <pc:picChg chg="del mod">
          <ac:chgData name="Katie Bolen" userId="aa78ffc0c2b120ec" providerId="LiveId" clId="{95F690BA-C4BB-4D36-824A-4371B9421EC9}" dt="2022-11-15T06:32:57.327" v="4" actId="478"/>
          <ac:picMkLst>
            <pc:docMk/>
            <pc:sldMk cId="1127743905" sldId="392"/>
            <ac:picMk id="6" creationId="{BED0B150-7909-483E-B3C5-21B1635F2001}"/>
          </ac:picMkLst>
        </pc:picChg>
        <pc:picChg chg="add mod ord">
          <ac:chgData name="Katie Bolen" userId="aa78ffc0c2b120ec" providerId="LiveId" clId="{95F690BA-C4BB-4D36-824A-4371B9421EC9}" dt="2022-11-15T06:32:56.910" v="2" actId="27614"/>
          <ac:picMkLst>
            <pc:docMk/>
            <pc:sldMk cId="1127743905" sldId="392"/>
            <ac:picMk id="7" creationId="{DDCFD647-8D42-9661-F8F2-E043C91A3854}"/>
          </ac:picMkLst>
        </pc:picChg>
      </pc:sldChg>
      <pc:sldChg chg="addSp delSp modSp mod">
        <pc:chgData name="Katie Bolen" userId="aa78ffc0c2b120ec" providerId="LiveId" clId="{95F690BA-C4BB-4D36-824A-4371B9421EC9}" dt="2022-12-08T02:39:00.304" v="14" actId="478"/>
        <pc:sldMkLst>
          <pc:docMk/>
          <pc:sldMk cId="487765919" sldId="394"/>
        </pc:sldMkLst>
        <pc:picChg chg="del mod">
          <ac:chgData name="Katie Bolen" userId="aa78ffc0c2b120ec" providerId="LiveId" clId="{95F690BA-C4BB-4D36-824A-4371B9421EC9}" dt="2022-12-08T02:39:00.304" v="14" actId="478"/>
          <ac:picMkLst>
            <pc:docMk/>
            <pc:sldMk cId="487765919" sldId="394"/>
            <ac:picMk id="6" creationId="{1C8C3301-2C20-4D2F-BAB4-EA7649837622}"/>
          </ac:picMkLst>
        </pc:picChg>
        <pc:picChg chg="add mod ord">
          <ac:chgData name="Katie Bolen" userId="aa78ffc0c2b120ec" providerId="LiveId" clId="{95F690BA-C4BB-4D36-824A-4371B9421EC9}" dt="2022-12-08T02:38:59.659" v="12" actId="27614"/>
          <ac:picMkLst>
            <pc:docMk/>
            <pc:sldMk cId="487765919" sldId="394"/>
            <ac:picMk id="7" creationId="{E3D49656-63E7-5528-882C-EAC38DFB71E1}"/>
          </ac:picMkLst>
        </pc:picChg>
      </pc:sldChg>
    </pc:docChg>
  </pc:docChgLst>
  <pc:docChgLst>
    <pc:chgData name="Todd Bolen" userId="a511567d1bf03c50" providerId="LiveId" clId="{465A4932-8CE6-438C-8ED5-494FB4A9D6B9}"/>
    <pc:docChg chg="custSel addSld delSld modSld">
      <pc:chgData name="Todd Bolen" userId="a511567d1bf03c50" providerId="LiveId" clId="{465A4932-8CE6-438C-8ED5-494FB4A9D6B9}" dt="2023-09-26T03:31:10.253" v="72" actId="20577"/>
      <pc:docMkLst>
        <pc:docMk/>
      </pc:docMkLst>
      <pc:sldChg chg="addSp modSp mod">
        <pc:chgData name="Todd Bolen" userId="a511567d1bf03c50" providerId="LiveId" clId="{465A4932-8CE6-438C-8ED5-494FB4A9D6B9}" dt="2023-09-26T03:31:10.253" v="72" actId="20577"/>
        <pc:sldMkLst>
          <pc:docMk/>
          <pc:sldMk cId="2750734185" sldId="327"/>
        </pc:sldMkLst>
        <pc:spChg chg="add mod">
          <ac:chgData name="Todd Bolen" userId="a511567d1bf03c50" providerId="LiveId" clId="{465A4932-8CE6-438C-8ED5-494FB4A9D6B9}" dt="2023-09-26T03:31:10.253" v="72" actId="20577"/>
          <ac:spMkLst>
            <pc:docMk/>
            <pc:sldMk cId="2750734185" sldId="327"/>
            <ac:spMk id="5" creationId="{0DE607F2-433F-5A2F-042D-3F69B6FB0B39}"/>
          </ac:spMkLst>
        </pc:spChg>
      </pc:sldChg>
      <pc:sldChg chg="del">
        <pc:chgData name="Todd Bolen" userId="a511567d1bf03c50" providerId="LiveId" clId="{465A4932-8CE6-438C-8ED5-494FB4A9D6B9}" dt="2023-09-26T03:30:15.061" v="5" actId="2696"/>
        <pc:sldMkLst>
          <pc:docMk/>
          <pc:sldMk cId="3607572588" sldId="366"/>
        </pc:sldMkLst>
      </pc:sldChg>
      <pc:sldChg chg="addSp delSp modSp add mod">
        <pc:chgData name="Todd Bolen" userId="a511567d1bf03c50" providerId="LiveId" clId="{465A4932-8CE6-438C-8ED5-494FB4A9D6B9}" dt="2023-09-26T03:30:17.838" v="6" actId="478"/>
        <pc:sldMkLst>
          <pc:docMk/>
          <pc:sldMk cId="214791657" sldId="886"/>
        </pc:sldMkLst>
        <pc:spChg chg="del">
          <ac:chgData name="Todd Bolen" userId="a511567d1bf03c50" providerId="LiveId" clId="{465A4932-8CE6-438C-8ED5-494FB4A9D6B9}" dt="2023-09-26T03:30:17.838" v="6" actId="478"/>
          <ac:spMkLst>
            <pc:docMk/>
            <pc:sldMk cId="214791657" sldId="886"/>
            <ac:spMk id="6" creationId="{8333E98E-4868-4108-93A8-C9F7044CBE16}"/>
          </ac:spMkLst>
        </pc:spChg>
        <pc:picChg chg="add mod ord">
          <ac:chgData name="Todd Bolen" userId="a511567d1bf03c50" providerId="LiveId" clId="{465A4932-8CE6-438C-8ED5-494FB4A9D6B9}" dt="2023-09-26T03:30:09.298" v="4" actId="14100"/>
          <ac:picMkLst>
            <pc:docMk/>
            <pc:sldMk cId="214791657" sldId="886"/>
            <ac:picMk id="7" creationId="{00312261-6B7B-D412-9B0D-695E17D5DB32}"/>
          </ac:picMkLst>
        </pc:picChg>
        <pc:picChg chg="del">
          <ac:chgData name="Todd Bolen" userId="a511567d1bf03c50" providerId="LiveId" clId="{465A4932-8CE6-438C-8ED5-494FB4A9D6B9}" dt="2023-09-26T03:30:06.150" v="3" actId="478"/>
          <ac:picMkLst>
            <pc:docMk/>
            <pc:sldMk cId="214791657" sldId="886"/>
            <ac:picMk id="9" creationId="{712C26D9-73EC-42CD-87BB-9F0E6A9B08C1}"/>
          </ac:picMkLst>
        </pc:picChg>
      </pc:sldChg>
    </pc:docChg>
  </pc:docChgLst>
  <pc:docChgLst>
    <pc:chgData name="Todd Bolen" userId="a511567d1bf03c50" providerId="LiveId" clId="{CA8D840F-A5C8-4C76-BDAF-B8B159D15F8E}"/>
    <pc:docChg chg="custSel addSld modSld">
      <pc:chgData name="Todd Bolen" userId="a511567d1bf03c50" providerId="LiveId" clId="{CA8D840F-A5C8-4C76-BDAF-B8B159D15F8E}" dt="2024-02-16T05:15:35.277" v="34"/>
      <pc:docMkLst>
        <pc:docMk/>
      </pc:docMkLst>
      <pc:sldChg chg="addSp delSp modSp add mod modNotesTx">
        <pc:chgData name="Todd Bolen" userId="a511567d1bf03c50" providerId="LiveId" clId="{CA8D840F-A5C8-4C76-BDAF-B8B159D15F8E}" dt="2024-02-16T05:15:35.277" v="34"/>
        <pc:sldMkLst>
          <pc:docMk/>
          <pc:sldMk cId="2688519787" sldId="505"/>
        </pc:sldMkLst>
        <pc:spChg chg="mod">
          <ac:chgData name="Todd Bolen" userId="a511567d1bf03c50" providerId="LiveId" clId="{CA8D840F-A5C8-4C76-BDAF-B8B159D15F8E}" dt="2024-02-16T05:15:14.255" v="27" actId="20577"/>
          <ac:spMkLst>
            <pc:docMk/>
            <pc:sldMk cId="2688519787" sldId="505"/>
            <ac:spMk id="8" creationId="{FA31ADFE-D774-3A48-688F-BCAB11E94786}"/>
          </ac:spMkLst>
        </pc:spChg>
        <pc:picChg chg="add mod ord">
          <ac:chgData name="Todd Bolen" userId="a511567d1bf03c50" providerId="LiveId" clId="{CA8D840F-A5C8-4C76-BDAF-B8B159D15F8E}" dt="2024-02-16T05:15:26.989" v="33" actId="1076"/>
          <ac:picMkLst>
            <pc:docMk/>
            <pc:sldMk cId="2688519787" sldId="505"/>
            <ac:picMk id="2" creationId="{A8A3C6F1-5C54-19E4-2426-96A15E07FFA7}"/>
          </ac:picMkLst>
        </pc:picChg>
        <pc:picChg chg="del">
          <ac:chgData name="Todd Bolen" userId="a511567d1bf03c50" providerId="LiveId" clId="{CA8D840F-A5C8-4C76-BDAF-B8B159D15F8E}" dt="2024-02-16T05:15:24.744" v="32" actId="478"/>
          <ac:picMkLst>
            <pc:docMk/>
            <pc:sldMk cId="2688519787" sldId="505"/>
            <ac:picMk id="9" creationId="{6323F38D-D648-263C-20B4-959A14646F56}"/>
          </ac:picMkLst>
        </pc:picChg>
      </pc:sldChg>
      <pc:sldChg chg="modNotesTx">
        <pc:chgData name="Todd Bolen" userId="a511567d1bf03c50" providerId="LiveId" clId="{CA8D840F-A5C8-4C76-BDAF-B8B159D15F8E}" dt="2024-02-16T05:14:29.042" v="0"/>
        <pc:sldMkLst>
          <pc:docMk/>
          <pc:sldMk cId="946426284" sldId="881"/>
        </pc:sldMkLst>
      </pc:sldChg>
      <pc:sldChg chg="addSp modSp add mod">
        <pc:chgData name="Todd Bolen" userId="a511567d1bf03c50" providerId="LiveId" clId="{CA8D840F-A5C8-4C76-BDAF-B8B159D15F8E}" dt="2024-02-16T05:14:49.936" v="22" actId="20577"/>
        <pc:sldMkLst>
          <pc:docMk/>
          <pc:sldMk cId="548407274" sldId="887"/>
        </pc:sldMkLst>
        <pc:spChg chg="add mod">
          <ac:chgData name="Todd Bolen" userId="a511567d1bf03c50" providerId="LiveId" clId="{CA8D840F-A5C8-4C76-BDAF-B8B159D15F8E}" dt="2024-02-16T05:14:49.936" v="22" actId="20577"/>
          <ac:spMkLst>
            <pc:docMk/>
            <pc:sldMk cId="548407274" sldId="887"/>
            <ac:spMk id="2" creationId="{37F56377-AECF-FE90-613E-4E43C3F57CA0}"/>
          </ac:spMkLst>
        </pc:spChg>
        <pc:spChg chg="add mod">
          <ac:chgData name="Todd Bolen" userId="a511567d1bf03c50" providerId="LiveId" clId="{CA8D840F-A5C8-4C76-BDAF-B8B159D15F8E}" dt="2024-02-16T05:14:41.469" v="2"/>
          <ac:spMkLst>
            <pc:docMk/>
            <pc:sldMk cId="548407274" sldId="887"/>
            <ac:spMk id="3" creationId="{0D9B6828-ED1F-932B-3214-67829708C5F3}"/>
          </ac:spMkLst>
        </pc:spChg>
      </pc:sldChg>
    </pc:docChg>
  </pc:docChgLst>
  <pc:docChgLst>
    <pc:chgData name="Todd Bolen" userId="a511567d1bf03c50" providerId="LiveId" clId="{7644A8A3-1277-40D5-B0A0-0E1874E8CB47}"/>
    <pc:docChg chg="custSel delSld modSld">
      <pc:chgData name="Todd Bolen" userId="a511567d1bf03c50" providerId="LiveId" clId="{7644A8A3-1277-40D5-B0A0-0E1874E8CB47}" dt="2023-11-22T21:47:55.195" v="5" actId="2696"/>
      <pc:docMkLst>
        <pc:docMk/>
      </pc:docMkLst>
      <pc:sldChg chg="addSp delSp modSp mod modNotesTx">
        <pc:chgData name="Todd Bolen" userId="a511567d1bf03c50" providerId="LiveId" clId="{7644A8A3-1277-40D5-B0A0-0E1874E8CB47}" dt="2023-11-01T14:40:21.311" v="4" actId="167"/>
        <pc:sldMkLst>
          <pc:docMk/>
          <pc:sldMk cId="793457848" sldId="354"/>
        </pc:sldMkLst>
        <pc:picChg chg="add mod ord">
          <ac:chgData name="Todd Bolen" userId="a511567d1bf03c50" providerId="LiveId" clId="{7644A8A3-1277-40D5-B0A0-0E1874E8CB47}" dt="2023-11-01T14:40:21.311" v="4" actId="167"/>
          <ac:picMkLst>
            <pc:docMk/>
            <pc:sldMk cId="793457848" sldId="354"/>
            <ac:picMk id="5" creationId="{7643BF36-AB9D-E4BB-EE80-8FF84A3A523A}"/>
          </ac:picMkLst>
        </pc:picChg>
        <pc:picChg chg="del">
          <ac:chgData name="Todd Bolen" userId="a511567d1bf03c50" providerId="LiveId" clId="{7644A8A3-1277-40D5-B0A0-0E1874E8CB47}" dt="2023-11-01T14:40:20.315" v="2" actId="478"/>
          <ac:picMkLst>
            <pc:docMk/>
            <pc:sldMk cId="793457848" sldId="354"/>
            <ac:picMk id="9" creationId="{E192ACE0-BE69-4E8E-EDE5-2BF5B05ACB1B}"/>
          </ac:picMkLst>
        </pc:picChg>
      </pc:sldChg>
      <pc:sldChg chg="del">
        <pc:chgData name="Todd Bolen" userId="a511567d1bf03c50" providerId="LiveId" clId="{7644A8A3-1277-40D5-B0A0-0E1874E8CB47}" dt="2023-11-22T21:47:55.195" v="5" actId="2696"/>
        <pc:sldMkLst>
          <pc:docMk/>
          <pc:sldMk cId="1942619830" sldId="887"/>
        </pc:sldMkLst>
      </pc:sldChg>
    </pc:docChg>
  </pc:docChgLst>
  <pc:docChgLst>
    <pc:chgData name="Bethany Bolen" userId="8e338a04f9f07398" providerId="LiveId" clId="{30439AEE-9B4A-4F63-BAF4-3AE084932B6E}"/>
    <pc:docChg chg="undo custSel addSld delSld modSld">
      <pc:chgData name="Bethany Bolen" userId="8e338a04f9f07398" providerId="LiveId" clId="{30439AEE-9B4A-4F63-BAF4-3AE084932B6E}" dt="2023-08-09T16:49:00.991" v="14" actId="167"/>
      <pc:docMkLst>
        <pc:docMk/>
      </pc:docMkLst>
      <pc:sldChg chg="modSp mod">
        <pc:chgData name="Bethany Bolen" userId="8e338a04f9f07398" providerId="LiveId" clId="{30439AEE-9B4A-4F63-BAF4-3AE084932B6E}" dt="2023-08-09T16:48:35.763" v="13" actId="14861"/>
        <pc:sldMkLst>
          <pc:docMk/>
          <pc:sldMk cId="1372338567" sldId="353"/>
        </pc:sldMkLst>
        <pc:spChg chg="mod">
          <ac:chgData name="Bethany Bolen" userId="8e338a04f9f07398" providerId="LiveId" clId="{30439AEE-9B4A-4F63-BAF4-3AE084932B6E}" dt="2023-08-09T16:48:35.763" v="13" actId="14861"/>
          <ac:spMkLst>
            <pc:docMk/>
            <pc:sldMk cId="1372338567" sldId="353"/>
            <ac:spMk id="8" creationId="{C1693C6B-C7DB-9289-9DD3-AE423538BF0D}"/>
          </ac:spMkLst>
        </pc:spChg>
      </pc:sldChg>
      <pc:sldChg chg="modSp mod">
        <pc:chgData name="Bethany Bolen" userId="8e338a04f9f07398" providerId="LiveId" clId="{30439AEE-9B4A-4F63-BAF4-3AE084932B6E}" dt="2023-08-09T16:49:00.991" v="14" actId="167"/>
        <pc:sldMkLst>
          <pc:docMk/>
          <pc:sldMk cId="1449236782" sldId="390"/>
        </pc:sldMkLst>
        <pc:picChg chg="ord">
          <ac:chgData name="Bethany Bolen" userId="8e338a04f9f07398" providerId="LiveId" clId="{30439AEE-9B4A-4F63-BAF4-3AE084932B6E}" dt="2023-08-09T16:49:00.991" v="14" actId="167"/>
          <ac:picMkLst>
            <pc:docMk/>
            <pc:sldMk cId="1449236782" sldId="390"/>
            <ac:picMk id="7" creationId="{8B1EF795-EFEA-EF25-EBCA-E6CE2409C3D7}"/>
          </ac:picMkLst>
        </pc:picChg>
      </pc:sldChg>
      <pc:sldChg chg="add del">
        <pc:chgData name="Bethany Bolen" userId="8e338a04f9f07398" providerId="LiveId" clId="{30439AEE-9B4A-4F63-BAF4-3AE084932B6E}" dt="2023-08-09T16:46:50.971" v="6" actId="47"/>
        <pc:sldMkLst>
          <pc:docMk/>
          <pc:sldMk cId="1755949365" sldId="719"/>
        </pc:sldMkLst>
      </pc:sldChg>
      <pc:sldChg chg="add del">
        <pc:chgData name="Bethany Bolen" userId="8e338a04f9f07398" providerId="LiveId" clId="{30439AEE-9B4A-4F63-BAF4-3AE084932B6E}" dt="2023-08-09T16:48:02.139" v="11" actId="47"/>
        <pc:sldMkLst>
          <pc:docMk/>
          <pc:sldMk cId="1836184688" sldId="767"/>
        </pc:sldMkLst>
      </pc:sldChg>
      <pc:sldChg chg="del">
        <pc:chgData name="Bethany Bolen" userId="8e338a04f9f07398" providerId="LiveId" clId="{30439AEE-9B4A-4F63-BAF4-3AE084932B6E}" dt="2023-08-09T16:47:00.188" v="7" actId="47"/>
        <pc:sldMkLst>
          <pc:docMk/>
          <pc:sldMk cId="1150081744" sldId="882"/>
        </pc:sldMkLst>
      </pc:sldChg>
      <pc:sldChg chg="addSp delSp modSp mod">
        <pc:chgData name="Bethany Bolen" userId="8e338a04f9f07398" providerId="LiveId" clId="{30439AEE-9B4A-4F63-BAF4-3AE084932B6E}" dt="2023-08-09T16:47:55.762" v="10"/>
        <pc:sldMkLst>
          <pc:docMk/>
          <pc:sldMk cId="1754965753" sldId="883"/>
        </pc:sldMkLst>
        <pc:spChg chg="del">
          <ac:chgData name="Bethany Bolen" userId="8e338a04f9f07398" providerId="LiveId" clId="{30439AEE-9B4A-4F63-BAF4-3AE084932B6E}" dt="2023-08-09T16:47:55.385" v="9" actId="478"/>
          <ac:spMkLst>
            <pc:docMk/>
            <pc:sldMk cId="1754965753" sldId="883"/>
            <ac:spMk id="5" creationId="{00000000-0000-0000-0000-000000000000}"/>
          </ac:spMkLst>
        </pc:spChg>
        <pc:spChg chg="add mod">
          <ac:chgData name="Bethany Bolen" userId="8e338a04f9f07398" providerId="LiveId" clId="{30439AEE-9B4A-4F63-BAF4-3AE084932B6E}" dt="2023-08-09T16:47:55.762" v="10"/>
          <ac:spMkLst>
            <pc:docMk/>
            <pc:sldMk cId="1754965753" sldId="883"/>
            <ac:spMk id="6" creationId="{435E201E-45A6-C5C4-A7E6-B3603DBEA54E}"/>
          </ac:spMkLst>
        </pc:spChg>
        <pc:spChg chg="del">
          <ac:chgData name="Bethany Bolen" userId="8e338a04f9f07398" providerId="LiveId" clId="{30439AEE-9B4A-4F63-BAF4-3AE084932B6E}" dt="2023-08-09T16:47:55.385" v="9" actId="478"/>
          <ac:spMkLst>
            <pc:docMk/>
            <pc:sldMk cId="1754965753" sldId="883"/>
            <ac:spMk id="7" creationId="{00000000-0000-0000-0000-000000000000}"/>
          </ac:spMkLst>
        </pc:spChg>
        <pc:spChg chg="del">
          <ac:chgData name="Bethany Bolen" userId="8e338a04f9f07398" providerId="LiveId" clId="{30439AEE-9B4A-4F63-BAF4-3AE084932B6E}" dt="2023-08-09T16:47:55.385" v="9" actId="478"/>
          <ac:spMkLst>
            <pc:docMk/>
            <pc:sldMk cId="1754965753" sldId="883"/>
            <ac:spMk id="8" creationId="{7002DD52-0197-4587-97DF-E65B9E1BFA35}"/>
          </ac:spMkLst>
        </pc:spChg>
        <pc:spChg chg="del">
          <ac:chgData name="Bethany Bolen" userId="8e338a04f9f07398" providerId="LiveId" clId="{30439AEE-9B4A-4F63-BAF4-3AE084932B6E}" dt="2023-08-09T16:47:55.385" v="9" actId="478"/>
          <ac:spMkLst>
            <pc:docMk/>
            <pc:sldMk cId="1754965753" sldId="883"/>
            <ac:spMk id="9" creationId="{00000000-0000-0000-0000-000000000000}"/>
          </ac:spMkLst>
        </pc:spChg>
        <pc:spChg chg="del">
          <ac:chgData name="Bethany Bolen" userId="8e338a04f9f07398" providerId="LiveId" clId="{30439AEE-9B4A-4F63-BAF4-3AE084932B6E}" dt="2023-08-09T16:47:55.385" v="9" actId="478"/>
          <ac:spMkLst>
            <pc:docMk/>
            <pc:sldMk cId="1754965753" sldId="883"/>
            <ac:spMk id="10" creationId="{00000000-0000-0000-0000-000000000000}"/>
          </ac:spMkLst>
        </pc:spChg>
        <pc:spChg chg="del">
          <ac:chgData name="Bethany Bolen" userId="8e338a04f9f07398" providerId="LiveId" clId="{30439AEE-9B4A-4F63-BAF4-3AE084932B6E}" dt="2023-08-09T16:47:55.385" v="9" actId="478"/>
          <ac:spMkLst>
            <pc:docMk/>
            <pc:sldMk cId="1754965753" sldId="883"/>
            <ac:spMk id="11" creationId="{7B01CAE8-8319-47E7-921B-2B03FB7E4D2C}"/>
          </ac:spMkLst>
        </pc:spChg>
        <pc:spChg chg="del">
          <ac:chgData name="Bethany Bolen" userId="8e338a04f9f07398" providerId="LiveId" clId="{30439AEE-9B4A-4F63-BAF4-3AE084932B6E}" dt="2023-08-09T16:47:55.385" v="9" actId="478"/>
          <ac:spMkLst>
            <pc:docMk/>
            <pc:sldMk cId="1754965753" sldId="883"/>
            <ac:spMk id="12" creationId="{28587799-9963-4E8F-9537-1F0351948FA7}"/>
          </ac:spMkLst>
        </pc:spChg>
        <pc:spChg chg="del">
          <ac:chgData name="Bethany Bolen" userId="8e338a04f9f07398" providerId="LiveId" clId="{30439AEE-9B4A-4F63-BAF4-3AE084932B6E}" dt="2023-08-09T16:47:55.385" v="9" actId="478"/>
          <ac:spMkLst>
            <pc:docMk/>
            <pc:sldMk cId="1754965753" sldId="883"/>
            <ac:spMk id="13" creationId="{156BBA25-5B3E-4E91-B8D4-2DD2DDA43055}"/>
          </ac:spMkLst>
        </pc:spChg>
        <pc:spChg chg="del">
          <ac:chgData name="Bethany Bolen" userId="8e338a04f9f07398" providerId="LiveId" clId="{30439AEE-9B4A-4F63-BAF4-3AE084932B6E}" dt="2023-08-09T16:47:55.385" v="9" actId="478"/>
          <ac:spMkLst>
            <pc:docMk/>
            <pc:sldMk cId="1754965753" sldId="883"/>
            <ac:spMk id="14" creationId="{1FBCC804-E1E4-4377-9211-ADF4A992A129}"/>
          </ac:spMkLst>
        </pc:spChg>
        <pc:spChg chg="del">
          <ac:chgData name="Bethany Bolen" userId="8e338a04f9f07398" providerId="LiveId" clId="{30439AEE-9B4A-4F63-BAF4-3AE084932B6E}" dt="2023-08-09T16:47:55.385" v="9" actId="478"/>
          <ac:spMkLst>
            <pc:docMk/>
            <pc:sldMk cId="1754965753" sldId="883"/>
            <ac:spMk id="15" creationId="{DAA79A59-5FFA-4D97-88BB-3A21AA592EF1}"/>
          </ac:spMkLst>
        </pc:spChg>
        <pc:spChg chg="del">
          <ac:chgData name="Bethany Bolen" userId="8e338a04f9f07398" providerId="LiveId" clId="{30439AEE-9B4A-4F63-BAF4-3AE084932B6E}" dt="2023-08-09T16:47:55.385" v="9" actId="478"/>
          <ac:spMkLst>
            <pc:docMk/>
            <pc:sldMk cId="1754965753" sldId="883"/>
            <ac:spMk id="16" creationId="{49B1BEE3-BAB1-4BE1-B716-3D043E7AAD79}"/>
          </ac:spMkLst>
        </pc:spChg>
        <pc:spChg chg="del">
          <ac:chgData name="Bethany Bolen" userId="8e338a04f9f07398" providerId="LiveId" clId="{30439AEE-9B4A-4F63-BAF4-3AE084932B6E}" dt="2023-08-09T16:47:55.385" v="9" actId="478"/>
          <ac:spMkLst>
            <pc:docMk/>
            <pc:sldMk cId="1754965753" sldId="883"/>
            <ac:spMk id="17" creationId="{BCD3D502-A548-4AB8-A6B3-D06C22B9862E}"/>
          </ac:spMkLst>
        </pc:spChg>
        <pc:spChg chg="add mod">
          <ac:chgData name="Bethany Bolen" userId="8e338a04f9f07398" providerId="LiveId" clId="{30439AEE-9B4A-4F63-BAF4-3AE084932B6E}" dt="2023-08-09T16:47:55.762" v="10"/>
          <ac:spMkLst>
            <pc:docMk/>
            <pc:sldMk cId="1754965753" sldId="883"/>
            <ac:spMk id="18" creationId="{8D1BF809-141B-1C5E-1E57-390A66CFA53C}"/>
          </ac:spMkLst>
        </pc:spChg>
        <pc:spChg chg="add mod">
          <ac:chgData name="Bethany Bolen" userId="8e338a04f9f07398" providerId="LiveId" clId="{30439AEE-9B4A-4F63-BAF4-3AE084932B6E}" dt="2023-08-09T16:47:55.762" v="10"/>
          <ac:spMkLst>
            <pc:docMk/>
            <pc:sldMk cId="1754965753" sldId="883"/>
            <ac:spMk id="20" creationId="{FA86289A-50D2-4C9B-3E28-ABD75E971789}"/>
          </ac:spMkLst>
        </pc:spChg>
        <pc:spChg chg="add mod">
          <ac:chgData name="Bethany Bolen" userId="8e338a04f9f07398" providerId="LiveId" clId="{30439AEE-9B4A-4F63-BAF4-3AE084932B6E}" dt="2023-08-09T16:47:55.762" v="10"/>
          <ac:spMkLst>
            <pc:docMk/>
            <pc:sldMk cId="1754965753" sldId="883"/>
            <ac:spMk id="21" creationId="{802913EF-45F3-BEE5-44E6-7ECD58D22FBE}"/>
          </ac:spMkLst>
        </pc:spChg>
        <pc:spChg chg="add mod">
          <ac:chgData name="Bethany Bolen" userId="8e338a04f9f07398" providerId="LiveId" clId="{30439AEE-9B4A-4F63-BAF4-3AE084932B6E}" dt="2023-08-09T16:47:55.762" v="10"/>
          <ac:spMkLst>
            <pc:docMk/>
            <pc:sldMk cId="1754965753" sldId="883"/>
            <ac:spMk id="22" creationId="{DC010373-6027-8FF4-6C4C-409CD1D7D1F8}"/>
          </ac:spMkLst>
        </pc:spChg>
        <pc:spChg chg="add mod">
          <ac:chgData name="Bethany Bolen" userId="8e338a04f9f07398" providerId="LiveId" clId="{30439AEE-9B4A-4F63-BAF4-3AE084932B6E}" dt="2023-08-09T16:47:55.762" v="10"/>
          <ac:spMkLst>
            <pc:docMk/>
            <pc:sldMk cId="1754965753" sldId="883"/>
            <ac:spMk id="23" creationId="{B639C8CE-2145-35D4-796C-7EF0B4F19F2C}"/>
          </ac:spMkLst>
        </pc:spChg>
        <pc:spChg chg="add mod">
          <ac:chgData name="Bethany Bolen" userId="8e338a04f9f07398" providerId="LiveId" clId="{30439AEE-9B4A-4F63-BAF4-3AE084932B6E}" dt="2023-08-09T16:47:55.762" v="10"/>
          <ac:spMkLst>
            <pc:docMk/>
            <pc:sldMk cId="1754965753" sldId="883"/>
            <ac:spMk id="24" creationId="{594B9962-8DF5-59ED-7B53-685C5D6879A1}"/>
          </ac:spMkLst>
        </pc:spChg>
        <pc:spChg chg="add mod">
          <ac:chgData name="Bethany Bolen" userId="8e338a04f9f07398" providerId="LiveId" clId="{30439AEE-9B4A-4F63-BAF4-3AE084932B6E}" dt="2023-08-09T16:47:55.762" v="10"/>
          <ac:spMkLst>
            <pc:docMk/>
            <pc:sldMk cId="1754965753" sldId="883"/>
            <ac:spMk id="25" creationId="{CA6B896C-9698-E0AE-F14A-30E0EE5F3F6D}"/>
          </ac:spMkLst>
        </pc:spChg>
        <pc:spChg chg="add mod">
          <ac:chgData name="Bethany Bolen" userId="8e338a04f9f07398" providerId="LiveId" clId="{30439AEE-9B4A-4F63-BAF4-3AE084932B6E}" dt="2023-08-09T16:47:55.762" v="10"/>
          <ac:spMkLst>
            <pc:docMk/>
            <pc:sldMk cId="1754965753" sldId="883"/>
            <ac:spMk id="26" creationId="{81495F4E-08EC-5B59-6C5F-A4680919471E}"/>
          </ac:spMkLst>
        </pc:spChg>
        <pc:spChg chg="add mod">
          <ac:chgData name="Bethany Bolen" userId="8e338a04f9f07398" providerId="LiveId" clId="{30439AEE-9B4A-4F63-BAF4-3AE084932B6E}" dt="2023-08-09T16:47:55.762" v="10"/>
          <ac:spMkLst>
            <pc:docMk/>
            <pc:sldMk cId="1754965753" sldId="883"/>
            <ac:spMk id="27" creationId="{D0E2B54B-4AE9-62A9-A0D6-9E6093F7C2BB}"/>
          </ac:spMkLst>
        </pc:spChg>
        <pc:spChg chg="add mod">
          <ac:chgData name="Bethany Bolen" userId="8e338a04f9f07398" providerId="LiveId" clId="{30439AEE-9B4A-4F63-BAF4-3AE084932B6E}" dt="2023-08-09T16:47:55.762" v="10"/>
          <ac:spMkLst>
            <pc:docMk/>
            <pc:sldMk cId="1754965753" sldId="883"/>
            <ac:spMk id="28" creationId="{A062AAAD-8B77-7098-77B0-5BA3672C1F64}"/>
          </ac:spMkLst>
        </pc:spChg>
        <pc:spChg chg="add mod">
          <ac:chgData name="Bethany Bolen" userId="8e338a04f9f07398" providerId="LiveId" clId="{30439AEE-9B4A-4F63-BAF4-3AE084932B6E}" dt="2023-08-09T16:47:55.762" v="10"/>
          <ac:spMkLst>
            <pc:docMk/>
            <pc:sldMk cId="1754965753" sldId="883"/>
            <ac:spMk id="29" creationId="{AACC9B8A-1A04-6D62-D530-26318E04758B}"/>
          </ac:spMkLst>
        </pc:spChg>
      </pc:sldChg>
      <pc:sldChg chg="addSp delSp modSp mod">
        <pc:chgData name="Bethany Bolen" userId="8e338a04f9f07398" providerId="LiveId" clId="{30439AEE-9B4A-4F63-BAF4-3AE084932B6E}" dt="2023-08-09T16:45:59.778" v="5"/>
        <pc:sldMkLst>
          <pc:docMk/>
          <pc:sldMk cId="2239887799" sldId="884"/>
        </pc:sldMkLst>
        <pc:spChg chg="add mod">
          <ac:chgData name="Bethany Bolen" userId="8e338a04f9f07398" providerId="LiveId" clId="{30439AEE-9B4A-4F63-BAF4-3AE084932B6E}" dt="2023-08-09T16:45:59.778" v="5"/>
          <ac:spMkLst>
            <pc:docMk/>
            <pc:sldMk cId="2239887799" sldId="884"/>
            <ac:spMk id="2" creationId="{B5555426-A013-85D9-38BF-88499767E2AC}"/>
          </ac:spMkLst>
        </pc:spChg>
        <pc:spChg chg="add mod">
          <ac:chgData name="Bethany Bolen" userId="8e338a04f9f07398" providerId="LiveId" clId="{30439AEE-9B4A-4F63-BAF4-3AE084932B6E}" dt="2023-08-09T16:45:59.778" v="5"/>
          <ac:spMkLst>
            <pc:docMk/>
            <pc:sldMk cId="2239887799" sldId="884"/>
            <ac:spMk id="3" creationId="{37C5673C-6F4F-F981-9EC7-E5038E52B441}"/>
          </ac:spMkLst>
        </pc:spChg>
        <pc:spChg chg="del">
          <ac:chgData name="Bethany Bolen" userId="8e338a04f9f07398" providerId="LiveId" clId="{30439AEE-9B4A-4F63-BAF4-3AE084932B6E}" dt="2023-08-09T16:45:27.910" v="0" actId="478"/>
          <ac:spMkLst>
            <pc:docMk/>
            <pc:sldMk cId="2239887799" sldId="884"/>
            <ac:spMk id="5" creationId="{06D36FD2-3240-CB5D-F4EC-374E0C49378A}"/>
          </ac:spMkLst>
        </pc:spChg>
        <pc:spChg chg="del mod">
          <ac:chgData name="Bethany Bolen" userId="8e338a04f9f07398" providerId="LiveId" clId="{30439AEE-9B4A-4F63-BAF4-3AE084932B6E}" dt="2023-08-09T16:45:59.161" v="4" actId="478"/>
          <ac:spMkLst>
            <pc:docMk/>
            <pc:sldMk cId="2239887799" sldId="884"/>
            <ac:spMk id="6" creationId="{00000000-0000-0000-0000-000000000000}"/>
          </ac:spMkLst>
        </pc:spChg>
        <pc:spChg chg="del mod">
          <ac:chgData name="Bethany Bolen" userId="8e338a04f9f07398" providerId="LiveId" clId="{30439AEE-9B4A-4F63-BAF4-3AE084932B6E}" dt="2023-08-09T16:45:59.161" v="4" actId="478"/>
          <ac:spMkLst>
            <pc:docMk/>
            <pc:sldMk cId="2239887799" sldId="884"/>
            <ac:spMk id="7" creationId="{00000000-0000-0000-0000-000000000000}"/>
          </ac:spMkLst>
        </pc:spChg>
        <pc:spChg chg="del mod">
          <ac:chgData name="Bethany Bolen" userId="8e338a04f9f07398" providerId="LiveId" clId="{30439AEE-9B4A-4F63-BAF4-3AE084932B6E}" dt="2023-08-09T16:45:59.161" v="4" actId="478"/>
          <ac:spMkLst>
            <pc:docMk/>
            <pc:sldMk cId="2239887799" sldId="884"/>
            <ac:spMk id="8" creationId="{00000000-0000-0000-0000-000000000000}"/>
          </ac:spMkLst>
        </pc:spChg>
        <pc:spChg chg="del mod">
          <ac:chgData name="Bethany Bolen" userId="8e338a04f9f07398" providerId="LiveId" clId="{30439AEE-9B4A-4F63-BAF4-3AE084932B6E}" dt="2023-08-09T16:45:59.161" v="4" actId="478"/>
          <ac:spMkLst>
            <pc:docMk/>
            <pc:sldMk cId="2239887799" sldId="884"/>
            <ac:spMk id="9" creationId="{00000000-0000-0000-0000-000000000000}"/>
          </ac:spMkLst>
        </pc:spChg>
        <pc:spChg chg="del mod">
          <ac:chgData name="Bethany Bolen" userId="8e338a04f9f07398" providerId="LiveId" clId="{30439AEE-9B4A-4F63-BAF4-3AE084932B6E}" dt="2023-08-09T16:45:59.161" v="4" actId="478"/>
          <ac:spMkLst>
            <pc:docMk/>
            <pc:sldMk cId="2239887799" sldId="884"/>
            <ac:spMk id="10" creationId="{00000000-0000-0000-0000-000000000000}"/>
          </ac:spMkLst>
        </pc:spChg>
        <pc:spChg chg="del mod">
          <ac:chgData name="Bethany Bolen" userId="8e338a04f9f07398" providerId="LiveId" clId="{30439AEE-9B4A-4F63-BAF4-3AE084932B6E}" dt="2023-08-09T16:45:59.161" v="4" actId="478"/>
          <ac:spMkLst>
            <pc:docMk/>
            <pc:sldMk cId="2239887799" sldId="884"/>
            <ac:spMk id="11" creationId="{00000000-0000-0000-0000-000000000000}"/>
          </ac:spMkLst>
        </pc:spChg>
        <pc:spChg chg="del mod">
          <ac:chgData name="Bethany Bolen" userId="8e338a04f9f07398" providerId="LiveId" clId="{30439AEE-9B4A-4F63-BAF4-3AE084932B6E}" dt="2023-08-09T16:45:59.161" v="4" actId="478"/>
          <ac:spMkLst>
            <pc:docMk/>
            <pc:sldMk cId="2239887799" sldId="884"/>
            <ac:spMk id="12" creationId="{00000000-0000-0000-0000-000000000000}"/>
          </ac:spMkLst>
        </pc:spChg>
        <pc:spChg chg="del mod">
          <ac:chgData name="Bethany Bolen" userId="8e338a04f9f07398" providerId="LiveId" clId="{30439AEE-9B4A-4F63-BAF4-3AE084932B6E}" dt="2023-08-09T16:45:59.161" v="4" actId="478"/>
          <ac:spMkLst>
            <pc:docMk/>
            <pc:sldMk cId="2239887799" sldId="884"/>
            <ac:spMk id="13" creationId="{00000000-0000-0000-0000-000000000000}"/>
          </ac:spMkLst>
        </pc:spChg>
        <pc:spChg chg="del mod">
          <ac:chgData name="Bethany Bolen" userId="8e338a04f9f07398" providerId="LiveId" clId="{30439AEE-9B4A-4F63-BAF4-3AE084932B6E}" dt="2023-08-09T16:45:59.161" v="4" actId="478"/>
          <ac:spMkLst>
            <pc:docMk/>
            <pc:sldMk cId="2239887799" sldId="884"/>
            <ac:spMk id="14" creationId="{00000000-0000-0000-0000-000000000000}"/>
          </ac:spMkLst>
        </pc:spChg>
        <pc:spChg chg="del mod">
          <ac:chgData name="Bethany Bolen" userId="8e338a04f9f07398" providerId="LiveId" clId="{30439AEE-9B4A-4F63-BAF4-3AE084932B6E}" dt="2023-08-09T16:45:59.161" v="4" actId="478"/>
          <ac:spMkLst>
            <pc:docMk/>
            <pc:sldMk cId="2239887799" sldId="884"/>
            <ac:spMk id="15" creationId="{00000000-0000-0000-0000-000000000000}"/>
          </ac:spMkLst>
        </pc:spChg>
        <pc:spChg chg="del mod">
          <ac:chgData name="Bethany Bolen" userId="8e338a04f9f07398" providerId="LiveId" clId="{30439AEE-9B4A-4F63-BAF4-3AE084932B6E}" dt="2023-08-09T16:45:59.161" v="4" actId="478"/>
          <ac:spMkLst>
            <pc:docMk/>
            <pc:sldMk cId="2239887799" sldId="884"/>
            <ac:spMk id="16" creationId="{00000000-0000-0000-0000-000000000000}"/>
          </ac:spMkLst>
        </pc:spChg>
        <pc:spChg chg="del mod">
          <ac:chgData name="Bethany Bolen" userId="8e338a04f9f07398" providerId="LiveId" clId="{30439AEE-9B4A-4F63-BAF4-3AE084932B6E}" dt="2023-08-09T16:45:59.161" v="4" actId="478"/>
          <ac:spMkLst>
            <pc:docMk/>
            <pc:sldMk cId="2239887799" sldId="884"/>
            <ac:spMk id="17" creationId="{00000000-0000-0000-0000-000000000000}"/>
          </ac:spMkLst>
        </pc:spChg>
        <pc:spChg chg="del mod">
          <ac:chgData name="Bethany Bolen" userId="8e338a04f9f07398" providerId="LiveId" clId="{30439AEE-9B4A-4F63-BAF4-3AE084932B6E}" dt="2023-08-09T16:45:59.161" v="4" actId="478"/>
          <ac:spMkLst>
            <pc:docMk/>
            <pc:sldMk cId="2239887799" sldId="884"/>
            <ac:spMk id="18" creationId="{00000000-0000-0000-0000-000000000000}"/>
          </ac:spMkLst>
        </pc:spChg>
        <pc:spChg chg="del mod">
          <ac:chgData name="Bethany Bolen" userId="8e338a04f9f07398" providerId="LiveId" clId="{30439AEE-9B4A-4F63-BAF4-3AE084932B6E}" dt="2023-08-09T16:45:59.161" v="4" actId="478"/>
          <ac:spMkLst>
            <pc:docMk/>
            <pc:sldMk cId="2239887799" sldId="884"/>
            <ac:spMk id="19" creationId="{00000000-0000-0000-0000-000000000000}"/>
          </ac:spMkLst>
        </pc:spChg>
        <pc:spChg chg="del mod">
          <ac:chgData name="Bethany Bolen" userId="8e338a04f9f07398" providerId="LiveId" clId="{30439AEE-9B4A-4F63-BAF4-3AE084932B6E}" dt="2023-08-09T16:45:59.161" v="4" actId="478"/>
          <ac:spMkLst>
            <pc:docMk/>
            <pc:sldMk cId="2239887799" sldId="884"/>
            <ac:spMk id="20" creationId="{00000000-0000-0000-0000-000000000000}"/>
          </ac:spMkLst>
        </pc:spChg>
        <pc:spChg chg="del mod">
          <ac:chgData name="Bethany Bolen" userId="8e338a04f9f07398" providerId="LiveId" clId="{30439AEE-9B4A-4F63-BAF4-3AE084932B6E}" dt="2023-08-09T16:45:59.161" v="4" actId="478"/>
          <ac:spMkLst>
            <pc:docMk/>
            <pc:sldMk cId="2239887799" sldId="884"/>
            <ac:spMk id="21" creationId="{00000000-0000-0000-0000-000000000000}"/>
          </ac:spMkLst>
        </pc:spChg>
        <pc:spChg chg="del mod">
          <ac:chgData name="Bethany Bolen" userId="8e338a04f9f07398" providerId="LiveId" clId="{30439AEE-9B4A-4F63-BAF4-3AE084932B6E}" dt="2023-08-09T16:45:59.161" v="4" actId="478"/>
          <ac:spMkLst>
            <pc:docMk/>
            <pc:sldMk cId="2239887799" sldId="884"/>
            <ac:spMk id="22" creationId="{00000000-0000-0000-0000-000000000000}"/>
          </ac:spMkLst>
        </pc:spChg>
        <pc:spChg chg="del mod">
          <ac:chgData name="Bethany Bolen" userId="8e338a04f9f07398" providerId="LiveId" clId="{30439AEE-9B4A-4F63-BAF4-3AE084932B6E}" dt="2023-08-09T16:45:59.161" v="4" actId="478"/>
          <ac:spMkLst>
            <pc:docMk/>
            <pc:sldMk cId="2239887799" sldId="884"/>
            <ac:spMk id="23" creationId="{00000000-0000-0000-0000-000000000000}"/>
          </ac:spMkLst>
        </pc:spChg>
        <pc:spChg chg="del mod">
          <ac:chgData name="Bethany Bolen" userId="8e338a04f9f07398" providerId="LiveId" clId="{30439AEE-9B4A-4F63-BAF4-3AE084932B6E}" dt="2023-08-09T16:45:59.161" v="4" actId="478"/>
          <ac:spMkLst>
            <pc:docMk/>
            <pc:sldMk cId="2239887799" sldId="884"/>
            <ac:spMk id="24" creationId="{00000000-0000-0000-0000-000000000000}"/>
          </ac:spMkLst>
        </pc:spChg>
        <pc:spChg chg="del mod">
          <ac:chgData name="Bethany Bolen" userId="8e338a04f9f07398" providerId="LiveId" clId="{30439AEE-9B4A-4F63-BAF4-3AE084932B6E}" dt="2023-08-09T16:45:59.161" v="4" actId="478"/>
          <ac:spMkLst>
            <pc:docMk/>
            <pc:sldMk cId="2239887799" sldId="884"/>
            <ac:spMk id="25" creationId="{00000000-0000-0000-0000-000000000000}"/>
          </ac:spMkLst>
        </pc:spChg>
        <pc:spChg chg="del mod">
          <ac:chgData name="Bethany Bolen" userId="8e338a04f9f07398" providerId="LiveId" clId="{30439AEE-9B4A-4F63-BAF4-3AE084932B6E}" dt="2023-08-09T16:45:59.161" v="4" actId="478"/>
          <ac:spMkLst>
            <pc:docMk/>
            <pc:sldMk cId="2239887799" sldId="884"/>
            <ac:spMk id="26" creationId="{9228AA3E-DE07-AE4B-AD09-335AC23557B5}"/>
          </ac:spMkLst>
        </pc:spChg>
        <pc:spChg chg="del mod">
          <ac:chgData name="Bethany Bolen" userId="8e338a04f9f07398" providerId="LiveId" clId="{30439AEE-9B4A-4F63-BAF4-3AE084932B6E}" dt="2023-08-09T16:45:59.161" v="4" actId="478"/>
          <ac:spMkLst>
            <pc:docMk/>
            <pc:sldMk cId="2239887799" sldId="884"/>
            <ac:spMk id="28" creationId="{10240DF9-92A1-7F4D-905F-9F3E304A4736}"/>
          </ac:spMkLst>
        </pc:spChg>
        <pc:spChg chg="del mod">
          <ac:chgData name="Bethany Bolen" userId="8e338a04f9f07398" providerId="LiveId" clId="{30439AEE-9B4A-4F63-BAF4-3AE084932B6E}" dt="2023-08-09T16:45:59.161" v="4" actId="478"/>
          <ac:spMkLst>
            <pc:docMk/>
            <pc:sldMk cId="2239887799" sldId="884"/>
            <ac:spMk id="29" creationId="{6D023B8C-C154-454A-A7F8-CC2CAB63077A}"/>
          </ac:spMkLst>
        </pc:spChg>
        <pc:spChg chg="mod">
          <ac:chgData name="Bethany Bolen" userId="8e338a04f9f07398" providerId="LiveId" clId="{30439AEE-9B4A-4F63-BAF4-3AE084932B6E}" dt="2023-08-09T16:45:52.500" v="3" actId="1076"/>
          <ac:spMkLst>
            <pc:docMk/>
            <pc:sldMk cId="2239887799" sldId="884"/>
            <ac:spMk id="30" creationId="{1ABD0952-9564-4710-A0B9-205FE804FE69}"/>
          </ac:spMkLst>
        </pc:spChg>
        <pc:spChg chg="add mod">
          <ac:chgData name="Bethany Bolen" userId="8e338a04f9f07398" providerId="LiveId" clId="{30439AEE-9B4A-4F63-BAF4-3AE084932B6E}" dt="2023-08-09T16:45:59.778" v="5"/>
          <ac:spMkLst>
            <pc:docMk/>
            <pc:sldMk cId="2239887799" sldId="884"/>
            <ac:spMk id="32" creationId="{76CA727B-243F-F139-02B9-106AECD6FEF9}"/>
          </ac:spMkLst>
        </pc:spChg>
        <pc:spChg chg="add mod">
          <ac:chgData name="Bethany Bolen" userId="8e338a04f9f07398" providerId="LiveId" clId="{30439AEE-9B4A-4F63-BAF4-3AE084932B6E}" dt="2023-08-09T16:45:59.778" v="5"/>
          <ac:spMkLst>
            <pc:docMk/>
            <pc:sldMk cId="2239887799" sldId="884"/>
            <ac:spMk id="33" creationId="{C7F9C5E6-39AB-CA17-1E2B-261A8D28C841}"/>
          </ac:spMkLst>
        </pc:spChg>
        <pc:spChg chg="add mod">
          <ac:chgData name="Bethany Bolen" userId="8e338a04f9f07398" providerId="LiveId" clId="{30439AEE-9B4A-4F63-BAF4-3AE084932B6E}" dt="2023-08-09T16:45:59.778" v="5"/>
          <ac:spMkLst>
            <pc:docMk/>
            <pc:sldMk cId="2239887799" sldId="884"/>
            <ac:spMk id="34" creationId="{87FBD1B3-EB33-41BF-E321-CAB4D4D4D039}"/>
          </ac:spMkLst>
        </pc:spChg>
        <pc:spChg chg="add mod">
          <ac:chgData name="Bethany Bolen" userId="8e338a04f9f07398" providerId="LiveId" clId="{30439AEE-9B4A-4F63-BAF4-3AE084932B6E}" dt="2023-08-09T16:45:59.778" v="5"/>
          <ac:spMkLst>
            <pc:docMk/>
            <pc:sldMk cId="2239887799" sldId="884"/>
            <ac:spMk id="35" creationId="{3FBFFBC2-580A-C834-1717-99790EA87D89}"/>
          </ac:spMkLst>
        </pc:spChg>
        <pc:spChg chg="add mod">
          <ac:chgData name="Bethany Bolen" userId="8e338a04f9f07398" providerId="LiveId" clId="{30439AEE-9B4A-4F63-BAF4-3AE084932B6E}" dt="2023-08-09T16:45:59.778" v="5"/>
          <ac:spMkLst>
            <pc:docMk/>
            <pc:sldMk cId="2239887799" sldId="884"/>
            <ac:spMk id="36" creationId="{6F679FBC-281E-8FE1-61CB-8121EAC95ED4}"/>
          </ac:spMkLst>
        </pc:spChg>
        <pc:spChg chg="add mod">
          <ac:chgData name="Bethany Bolen" userId="8e338a04f9f07398" providerId="LiveId" clId="{30439AEE-9B4A-4F63-BAF4-3AE084932B6E}" dt="2023-08-09T16:45:59.778" v="5"/>
          <ac:spMkLst>
            <pc:docMk/>
            <pc:sldMk cId="2239887799" sldId="884"/>
            <ac:spMk id="37" creationId="{CE5932B8-79BD-12D5-1B3F-56CA49799487}"/>
          </ac:spMkLst>
        </pc:spChg>
        <pc:spChg chg="add mod">
          <ac:chgData name="Bethany Bolen" userId="8e338a04f9f07398" providerId="LiveId" clId="{30439AEE-9B4A-4F63-BAF4-3AE084932B6E}" dt="2023-08-09T16:45:59.778" v="5"/>
          <ac:spMkLst>
            <pc:docMk/>
            <pc:sldMk cId="2239887799" sldId="884"/>
            <ac:spMk id="38" creationId="{C4DCB79B-C8C0-C4EA-20C4-E69CEB3CBA30}"/>
          </ac:spMkLst>
        </pc:spChg>
        <pc:spChg chg="add mod">
          <ac:chgData name="Bethany Bolen" userId="8e338a04f9f07398" providerId="LiveId" clId="{30439AEE-9B4A-4F63-BAF4-3AE084932B6E}" dt="2023-08-09T16:45:59.778" v="5"/>
          <ac:spMkLst>
            <pc:docMk/>
            <pc:sldMk cId="2239887799" sldId="884"/>
            <ac:spMk id="39" creationId="{BF6934C4-C276-5B22-AC14-F65ADC6F6DD2}"/>
          </ac:spMkLst>
        </pc:spChg>
        <pc:spChg chg="add mod">
          <ac:chgData name="Bethany Bolen" userId="8e338a04f9f07398" providerId="LiveId" clId="{30439AEE-9B4A-4F63-BAF4-3AE084932B6E}" dt="2023-08-09T16:45:59.778" v="5"/>
          <ac:spMkLst>
            <pc:docMk/>
            <pc:sldMk cId="2239887799" sldId="884"/>
            <ac:spMk id="40" creationId="{3BE25E1D-FD8B-8334-27DA-E15810A47D42}"/>
          </ac:spMkLst>
        </pc:spChg>
        <pc:spChg chg="add mod">
          <ac:chgData name="Bethany Bolen" userId="8e338a04f9f07398" providerId="LiveId" clId="{30439AEE-9B4A-4F63-BAF4-3AE084932B6E}" dt="2023-08-09T16:45:59.778" v="5"/>
          <ac:spMkLst>
            <pc:docMk/>
            <pc:sldMk cId="2239887799" sldId="884"/>
            <ac:spMk id="41" creationId="{5E812C26-78F4-E4F9-EB4D-35BE86FBBF4A}"/>
          </ac:spMkLst>
        </pc:spChg>
        <pc:spChg chg="add mod">
          <ac:chgData name="Bethany Bolen" userId="8e338a04f9f07398" providerId="LiveId" clId="{30439AEE-9B4A-4F63-BAF4-3AE084932B6E}" dt="2023-08-09T16:45:59.778" v="5"/>
          <ac:spMkLst>
            <pc:docMk/>
            <pc:sldMk cId="2239887799" sldId="884"/>
            <ac:spMk id="42" creationId="{12AF6BA9-275E-AD5A-D744-21940C4F636A}"/>
          </ac:spMkLst>
        </pc:spChg>
        <pc:spChg chg="add mod">
          <ac:chgData name="Bethany Bolen" userId="8e338a04f9f07398" providerId="LiveId" clId="{30439AEE-9B4A-4F63-BAF4-3AE084932B6E}" dt="2023-08-09T16:45:59.778" v="5"/>
          <ac:spMkLst>
            <pc:docMk/>
            <pc:sldMk cId="2239887799" sldId="884"/>
            <ac:spMk id="43" creationId="{E0538178-D581-938B-084E-BA82E8AA9F47}"/>
          </ac:spMkLst>
        </pc:spChg>
        <pc:spChg chg="add mod">
          <ac:chgData name="Bethany Bolen" userId="8e338a04f9f07398" providerId="LiveId" clId="{30439AEE-9B4A-4F63-BAF4-3AE084932B6E}" dt="2023-08-09T16:45:59.778" v="5"/>
          <ac:spMkLst>
            <pc:docMk/>
            <pc:sldMk cId="2239887799" sldId="884"/>
            <ac:spMk id="44" creationId="{644D3775-A31D-99BA-956F-1951DEBA5C5B}"/>
          </ac:spMkLst>
        </pc:spChg>
        <pc:spChg chg="add mod">
          <ac:chgData name="Bethany Bolen" userId="8e338a04f9f07398" providerId="LiveId" clId="{30439AEE-9B4A-4F63-BAF4-3AE084932B6E}" dt="2023-08-09T16:45:59.778" v="5"/>
          <ac:spMkLst>
            <pc:docMk/>
            <pc:sldMk cId="2239887799" sldId="884"/>
            <ac:spMk id="45" creationId="{63A4E821-3668-826B-94B2-19708079A644}"/>
          </ac:spMkLst>
        </pc:spChg>
        <pc:spChg chg="add mod">
          <ac:chgData name="Bethany Bolen" userId="8e338a04f9f07398" providerId="LiveId" clId="{30439AEE-9B4A-4F63-BAF4-3AE084932B6E}" dt="2023-08-09T16:45:59.778" v="5"/>
          <ac:spMkLst>
            <pc:docMk/>
            <pc:sldMk cId="2239887799" sldId="884"/>
            <ac:spMk id="46" creationId="{9E055EE0-89E1-693D-C883-E21847DE57B6}"/>
          </ac:spMkLst>
        </pc:spChg>
        <pc:spChg chg="add mod">
          <ac:chgData name="Bethany Bolen" userId="8e338a04f9f07398" providerId="LiveId" clId="{30439AEE-9B4A-4F63-BAF4-3AE084932B6E}" dt="2023-08-09T16:45:59.778" v="5"/>
          <ac:spMkLst>
            <pc:docMk/>
            <pc:sldMk cId="2239887799" sldId="884"/>
            <ac:spMk id="47" creationId="{DD86104D-2F61-D396-0BDE-2C31D3F08C2A}"/>
          </ac:spMkLst>
        </pc:spChg>
        <pc:spChg chg="add mod">
          <ac:chgData name="Bethany Bolen" userId="8e338a04f9f07398" providerId="LiveId" clId="{30439AEE-9B4A-4F63-BAF4-3AE084932B6E}" dt="2023-08-09T16:45:59.778" v="5"/>
          <ac:spMkLst>
            <pc:docMk/>
            <pc:sldMk cId="2239887799" sldId="884"/>
            <ac:spMk id="48" creationId="{FBEE5A1B-3D99-24F5-F5FF-26474584A407}"/>
          </ac:spMkLst>
        </pc:spChg>
        <pc:spChg chg="add mod">
          <ac:chgData name="Bethany Bolen" userId="8e338a04f9f07398" providerId="LiveId" clId="{30439AEE-9B4A-4F63-BAF4-3AE084932B6E}" dt="2023-08-09T16:45:59.778" v="5"/>
          <ac:spMkLst>
            <pc:docMk/>
            <pc:sldMk cId="2239887799" sldId="884"/>
            <ac:spMk id="49" creationId="{4542450F-12A3-598A-41D9-C10B17B47BB7}"/>
          </ac:spMkLst>
        </pc:spChg>
      </pc:sldChg>
      <pc:sldMasterChg chg="delSldLayout">
        <pc:chgData name="Bethany Bolen" userId="8e338a04f9f07398" providerId="LiveId" clId="{30439AEE-9B4A-4F63-BAF4-3AE084932B6E}" dt="2023-08-09T16:48:02.139" v="11" actId="47"/>
        <pc:sldMasterMkLst>
          <pc:docMk/>
          <pc:sldMasterMk cId="3670653478" sldId="2147483696"/>
        </pc:sldMasterMkLst>
        <pc:sldLayoutChg chg="del">
          <pc:chgData name="Bethany Bolen" userId="8e338a04f9f07398" providerId="LiveId" clId="{30439AEE-9B4A-4F63-BAF4-3AE084932B6E}" dt="2023-08-09T16:48:02.139" v="11" actId="47"/>
          <pc:sldLayoutMkLst>
            <pc:docMk/>
            <pc:sldMasterMk cId="3670653478" sldId="2147483696"/>
            <pc:sldLayoutMk cId="1326591849" sldId="2147483705"/>
          </pc:sldLayoutMkLst>
        </pc:sldLayoutChg>
        <pc:sldLayoutChg chg="del">
          <pc:chgData name="Bethany Bolen" userId="8e338a04f9f07398" providerId="LiveId" clId="{30439AEE-9B4A-4F63-BAF4-3AE084932B6E}" dt="2023-08-09T16:46:50.971" v="6" actId="47"/>
          <pc:sldLayoutMkLst>
            <pc:docMk/>
            <pc:sldMasterMk cId="3670653478" sldId="2147483696"/>
            <pc:sldLayoutMk cId="1595949786" sldId="2147483705"/>
          </pc:sldLayoutMkLst>
        </pc:sldLayoutChg>
      </pc:sldMasterChg>
    </pc:docChg>
  </pc:docChgLst>
  <pc:docChgLst>
    <pc:chgData name="Katie Bolen" userId="aa78ffc0c2b120ec" providerId="LiveId" clId="{DAD15BAB-6605-441C-8FBB-348CD6E0CE42}"/>
    <pc:docChg chg="custSel modSld">
      <pc:chgData name="Katie Bolen" userId="aa78ffc0c2b120ec" providerId="LiveId" clId="{DAD15BAB-6605-441C-8FBB-348CD6E0CE42}" dt="2023-02-08T06:38:11.461" v="11" actId="20577"/>
      <pc:docMkLst>
        <pc:docMk/>
      </pc:docMkLst>
      <pc:sldChg chg="addSp delSp modSp mod">
        <pc:chgData name="Katie Bolen" userId="aa78ffc0c2b120ec" providerId="LiveId" clId="{DAD15BAB-6605-441C-8FBB-348CD6E0CE42}" dt="2023-01-28T18:32:41.804" v="4" actId="478"/>
        <pc:sldMkLst>
          <pc:docMk/>
          <pc:sldMk cId="3848724693" sldId="346"/>
        </pc:sldMkLst>
        <pc:picChg chg="del mod">
          <ac:chgData name="Katie Bolen" userId="aa78ffc0c2b120ec" providerId="LiveId" clId="{DAD15BAB-6605-441C-8FBB-348CD6E0CE42}" dt="2023-01-28T18:32:41.804" v="4" actId="478"/>
          <ac:picMkLst>
            <pc:docMk/>
            <pc:sldMk cId="3848724693" sldId="346"/>
            <ac:picMk id="6" creationId="{FDD80ED6-5671-4C57-80C0-DA11722A7034}"/>
          </ac:picMkLst>
        </pc:picChg>
        <pc:picChg chg="add mod ord">
          <ac:chgData name="Katie Bolen" userId="aa78ffc0c2b120ec" providerId="LiveId" clId="{DAD15BAB-6605-441C-8FBB-348CD6E0CE42}" dt="2023-01-28T18:32:41.706" v="2" actId="27614"/>
          <ac:picMkLst>
            <pc:docMk/>
            <pc:sldMk cId="3848724693" sldId="346"/>
            <ac:picMk id="7" creationId="{2A88267D-BBE7-4685-AE98-D40CF1ED1F1E}"/>
          </ac:picMkLst>
        </pc:picChg>
      </pc:sldChg>
      <pc:sldChg chg="addSp delSp modSp mod">
        <pc:chgData name="Katie Bolen" userId="aa78ffc0c2b120ec" providerId="LiveId" clId="{DAD15BAB-6605-441C-8FBB-348CD6E0CE42}" dt="2023-02-08T06:38:11.461" v="11" actId="20577"/>
        <pc:sldMkLst>
          <pc:docMk/>
          <pc:sldMk cId="943321531" sldId="395"/>
        </pc:sldMkLst>
        <pc:spChg chg="mod">
          <ac:chgData name="Katie Bolen" userId="aa78ffc0c2b120ec" providerId="LiveId" clId="{DAD15BAB-6605-441C-8FBB-348CD6E0CE42}" dt="2023-02-08T06:38:11.461" v="11" actId="20577"/>
          <ac:spMkLst>
            <pc:docMk/>
            <pc:sldMk cId="943321531" sldId="395"/>
            <ac:spMk id="6" creationId="{6AA4E9C5-C420-48E2-93D9-4EF6DD1068B9}"/>
          </ac:spMkLst>
        </pc:spChg>
        <pc:picChg chg="add del mod">
          <ac:chgData name="Katie Bolen" userId="aa78ffc0c2b120ec" providerId="LiveId" clId="{DAD15BAB-6605-441C-8FBB-348CD6E0CE42}" dt="2023-02-08T06:38:05.532" v="6" actId="478"/>
          <ac:picMkLst>
            <pc:docMk/>
            <pc:sldMk cId="943321531" sldId="395"/>
            <ac:picMk id="7" creationId="{96DF3CA3-24BA-6A90-8361-358D248F18E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371600" rtl="0" eaLnBrk="1" latinLnBrk="0" hangingPunct="1">
      <a:defRPr sz="1200" kern="1200">
        <a:solidFill>
          <a:schemeClr val="tx1"/>
        </a:solidFill>
        <a:latin typeface="+mn-lt"/>
        <a:ea typeface="+mn-ea"/>
        <a:cs typeface="+mn-cs"/>
      </a:defRPr>
    </a:lvl1pPr>
    <a:lvl2pPr marL="685800" algn="l" defTabSz="1371600" rtl="0" eaLnBrk="1" latinLnBrk="0" hangingPunct="1">
      <a:defRPr sz="1200" kern="1200">
        <a:solidFill>
          <a:schemeClr val="tx1"/>
        </a:solidFill>
        <a:latin typeface="+mn-lt"/>
        <a:ea typeface="+mn-ea"/>
        <a:cs typeface="+mn-cs"/>
      </a:defRPr>
    </a:lvl2pPr>
    <a:lvl3pPr marL="1371600" algn="l" defTabSz="1371600" rtl="0" eaLnBrk="1" latinLnBrk="0" hangingPunct="1">
      <a:defRPr sz="1200" kern="1200">
        <a:solidFill>
          <a:schemeClr val="tx1"/>
        </a:solidFill>
        <a:latin typeface="+mn-lt"/>
        <a:ea typeface="+mn-ea"/>
        <a:cs typeface="+mn-cs"/>
      </a:defRPr>
    </a:lvl3pPr>
    <a:lvl4pPr marL="2057400" algn="l" defTabSz="1371600" rtl="0" eaLnBrk="1" latinLnBrk="0" hangingPunct="1">
      <a:defRPr sz="1200" kern="1200">
        <a:solidFill>
          <a:schemeClr val="tx1"/>
        </a:solidFill>
        <a:latin typeface="+mn-lt"/>
        <a:ea typeface="+mn-ea"/>
        <a:cs typeface="+mn-cs"/>
      </a:defRPr>
    </a:lvl4pPr>
    <a:lvl5pPr marL="2743200" algn="l" defTabSz="1371600" rtl="0" eaLnBrk="1" latinLnBrk="0" hangingPunct="1">
      <a:defRPr sz="12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Pesher_Habakkuk_Scroll.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ki/File:Pesher_Habakkuk_Scroll.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Ephesians 3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https://www.bibleplaces.com/ephesians/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Steven D. Anderson, Christian Locatell,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Ephesians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aseline="0" dirty="0"/>
              <a:t>The structure in the center of this photo was initially built as a seaside palace by Herod the Great. The rectangle in the center includes several grassy squares was part of the Upper Palace of Herod. Paul was likely kept somewhere in this area, as it had accommodations for soldiers, palace guards, other workers, and probably a prison. The next slide includes labels.</a:t>
            </a:r>
          </a:p>
          <a:p>
            <a:endParaRPr lang="en-US" dirty="0"/>
          </a:p>
          <a:p>
            <a:r>
              <a:rPr lang="en-US" dirty="0"/>
              <a:t>ws040117105</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86180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aseline="0" dirty="0"/>
              <a:t>The structure in the center of this photo was initially built as a seaside palace by Herod the Great. The rectangle in the center includes several grassy squares was part of the Upper Palace of Herod. Paul was likely kept somewhere in this area, as it had accommodations for soldiers, palace guards, other workers, and probably a prison.  </a:t>
            </a:r>
          </a:p>
          <a:p>
            <a:endParaRPr lang="en-US" dirty="0"/>
          </a:p>
          <a:p>
            <a:r>
              <a:rPr lang="en-US" dirty="0"/>
              <a:t>ws040117105</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348164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solidFill>
                  <a:prstClr val="black"/>
                </a:solidFill>
              </a:rPr>
              <a:pPr/>
              <a:t>12</a:t>
            </a:fld>
            <a:endParaRPr lang="en-US">
              <a:solidFill>
                <a:prstClr val="black"/>
              </a:solidFill>
            </a:endParaRPr>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traditional view is that Paul wrote Ephesians during his imprisonment in Rome sometime around AD 61. Philippians 1:13 indicates that he was under guard (cf. Acts 28:16). </a:t>
            </a:r>
            <a:r>
              <a:rPr lang="en-US" sz="1200" dirty="0"/>
              <a:t>This photo provides a bird’s-eye perspective of the modern city of Rome, looking in the direction from which Paul approached the city. In Paul’s day, the population of Rome is estimated to have been one million people. Today the population of Rome is just under three million.</a:t>
            </a:r>
          </a:p>
          <a:p>
            <a:endParaRPr lang="en-US" sz="1200" dirty="0"/>
          </a:p>
          <a:p>
            <a:r>
              <a:rPr lang="en-US" sz="1200" dirty="0"/>
              <a:t>tb112002518</a:t>
            </a:r>
            <a:endParaRPr lang="en-US" dirty="0"/>
          </a:p>
        </p:txBody>
      </p:sp>
    </p:spTree>
    <p:extLst>
      <p:ext uri="{BB962C8B-B14F-4D97-AF65-F5344CB8AC3E}">
        <p14:creationId xmlns:p14="http://schemas.microsoft.com/office/powerpoint/2010/main" val="3911486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in Rome, Paul was kept under house</a:t>
            </a:r>
            <a:r>
              <a:rPr lang="en-US" baseline="0" dirty="0"/>
              <a:t> arrest, meaning he was able to stay in his own rented quarters (Acts 28:16, 30). </a:t>
            </a:r>
            <a:r>
              <a:rPr lang="en-US" dirty="0"/>
              <a:t>These houses excavated at Pompeii, a 1st-century town south of Rome, illustrate what the</a:t>
            </a:r>
            <a:r>
              <a:rPr lang="en-US" baseline="0" dirty="0"/>
              <a:t> housing of a typical city may have looked like in the time of Paul. A view along a street like this one may have been quite familiar to him. Pompeii was buried in the eruption of Mt. Vesuvius in AD 79, preserving much of the city. </a:t>
            </a:r>
            <a:r>
              <a:rPr lang="en-US" dirty="0"/>
              <a:t>Paul’s stay in Rome would have left him intimately familiar with the hustle and bustle</a:t>
            </a:r>
            <a:r>
              <a:rPr lang="en-US" baseline="0" dirty="0"/>
              <a:t> of the great city. Ancient authors complained of the noise at night, as merchants took advantage of the lighter foot traffic to haul wares in and out on rickety carts. The street shown here illustrates the relatively tight confines within even a large town.</a:t>
            </a:r>
          </a:p>
          <a:p>
            <a:endParaRPr lang="en-US" dirty="0"/>
          </a:p>
          <a:p>
            <a:r>
              <a:rPr lang="en-US" dirty="0"/>
              <a:t>tb111505886</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00418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church tradition, the Church of San Paolo Alla </a:t>
            </a:r>
            <a:r>
              <a:rPr lang="en-US" dirty="0" err="1"/>
              <a:t>Regola</a:t>
            </a:r>
            <a:r>
              <a:rPr lang="en-US" dirty="0"/>
              <a:t> was built over the house where Paul was confined during his first visit to Rome. Believers met at this location for worship in the early Christian centuries. The first church was built here on the 11th century.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tb0518173736</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86676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a typeface="ＭＳ Ｐゴシック" pitchFamily="34" charset="-128"/>
              </a:rPr>
              <a:t>According to tradition, Paul was eventually incarcerated and</a:t>
            </a:r>
            <a:r>
              <a:rPr lang="en-US" baseline="0" dirty="0">
                <a:ea typeface="ＭＳ Ｐゴシック" pitchFamily="34" charset="-128"/>
              </a:rPr>
              <a:t> executed in Rome. </a:t>
            </a:r>
            <a:r>
              <a:rPr lang="en-US" dirty="0">
                <a:ea typeface="ＭＳ Ｐゴシック" pitchFamily="34" charset="-128"/>
              </a:rPr>
              <a:t>The state rarely incarcerated common criminals but kept the Mamertine Prison for political prisoners doomed for execution by being thrown off the Tarpeian Rock. Enemies of the state, such as Jugurtha and Vercingetorix, were often strangled. Sallust, a Roman writer in 40 BC, described the prison,</a:t>
            </a:r>
            <a:r>
              <a:rPr lang="en-US" baseline="0" dirty="0">
                <a:ea typeface="ＭＳ Ｐゴシック" pitchFamily="34" charset="-128"/>
              </a:rPr>
              <a:t> known to him as the </a:t>
            </a:r>
            <a:r>
              <a:rPr lang="en-US" dirty="0">
                <a:ea typeface="ＭＳ Ｐゴシック" pitchFamily="34" charset="-128"/>
              </a:rPr>
              <a:t>Tullianum, as “about twelve feet deep, closed all round by strong walls and a stone vault. Its aspect is repugnant and fearsome from its neglect, darkness, and stench.”</a:t>
            </a:r>
          </a:p>
          <a:p>
            <a:endParaRPr lang="en-US" dirty="0">
              <a:ea typeface="ＭＳ Ｐゴシック" pitchFamily="34" charset="-128"/>
            </a:endParaRPr>
          </a:p>
          <a:p>
            <a:r>
              <a:rPr lang="en-US" dirty="0"/>
              <a:t>tb112105002</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57537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ea typeface="ＭＳ Ｐゴシック" pitchFamily="34" charset="-128"/>
              </a:rPr>
              <a:t>This photo, taken before the recent renovations, includes the traditional altar. </a:t>
            </a:r>
          </a:p>
          <a:p>
            <a:endParaRPr lang="it-IT" dirty="0"/>
          </a:p>
          <a:p>
            <a:r>
              <a:rPr lang="it-IT" dirty="0"/>
              <a:t>tb11210598p</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081426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Tradition</a:t>
            </a:r>
            <a:r>
              <a:rPr lang="en-US" baseline="0" dirty="0"/>
              <a:t> holds that Paul was incarcerated in this cell before his execution. This photograph shows the cell after recent renovations.</a:t>
            </a:r>
          </a:p>
          <a:p>
            <a:endParaRPr lang="en-US" baseline="0" dirty="0"/>
          </a:p>
          <a:p>
            <a:r>
              <a:rPr lang="en-US" dirty="0"/>
              <a:t>tb0517173513h</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93219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task</a:t>
            </a:r>
            <a:r>
              <a:rPr lang="en-US" baseline="0" dirty="0"/>
              <a:t> was to preach the good news of God wherever he was able but particularly to the Gentiles. This sepulchral slab from the Catacomb of </a:t>
            </a:r>
            <a:r>
              <a:rPr lang="en-US" baseline="0" dirty="0" err="1"/>
              <a:t>Praetextatus</a:t>
            </a:r>
            <a:r>
              <a:rPr lang="en-US" baseline="0" dirty="0"/>
              <a:t> in Rome depicts Jesus seated and teaching, perhaps to a disciple. Paul sought to emulate Jesus as he taught the good news in places outside the land of Israel. This artifact was photographed at the Vatican Museums.</a:t>
            </a:r>
            <a:endParaRPr lang="en-US" dirty="0"/>
          </a:p>
          <a:p>
            <a:endParaRPr lang="en-US" dirty="0"/>
          </a:p>
          <a:p>
            <a:r>
              <a:rPr lang="en-US" dirty="0"/>
              <a:t>tb0512175608h</a:t>
            </a:r>
          </a:p>
        </p:txBody>
      </p:sp>
      <p:sp>
        <p:nvSpPr>
          <p:cNvPr id="4" name="Slide Number Placeholder 3"/>
          <p:cNvSpPr>
            <a:spLocks noGrp="1"/>
          </p:cNvSpPr>
          <p:nvPr>
            <p:ph type="sldNum" sz="quarter" idx="5"/>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1820745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may have in mind the events surrounding his conversion (Acts 9)</a:t>
            </a:r>
            <a:r>
              <a:rPr lang="en-US" baseline="0" dirty="0"/>
              <a:t>. Already at that time, God designated him as a “chosen instrument” to carry the gospel to the Gentiles and also to suffer for God (Acts 9:15-16). </a:t>
            </a:r>
            <a:r>
              <a:rPr lang="en-US" dirty="0"/>
              <a:t>The story of Saul’s conversion on the road to Damascus</a:t>
            </a:r>
            <a:r>
              <a:rPr lang="en-US" baseline="0" dirty="0"/>
              <a:t> is captivating and has been portrayed many times in various art forms through the centuries</a:t>
            </a:r>
            <a:r>
              <a:rPr lang="en-US" dirty="0"/>
              <a:t>. This painting is by the Italian artist </a:t>
            </a:r>
            <a:r>
              <a:rPr lang="it-IT" dirty="0"/>
              <a:t>Michelangelo Merisi da Caravaggio. His dramatic use of lighting, seen in this painting, had a formative influence</a:t>
            </a:r>
            <a:r>
              <a:rPr lang="it-IT" baseline="0" dirty="0"/>
              <a:t> on Baroque painting. </a:t>
            </a:r>
            <a:r>
              <a:rPr lang="en-US" dirty="0"/>
              <a:t>This image comes from Wikimedia Commons and is in the public domain. Source:</a:t>
            </a:r>
            <a:r>
              <a:rPr lang="en-US" baseline="0" dirty="0"/>
              <a:t> https://commons.wikimedia.org/wiki/File:The_Conversion_of_Saint_Paul-Caravaggio_(c._1600-1).jpg</a:t>
            </a:r>
          </a:p>
          <a:p>
            <a:endParaRPr lang="en-US" baseline="0" dirty="0"/>
          </a:p>
          <a:p>
            <a:r>
              <a:rPr lang="en-US" baseline="0" dirty="0"/>
              <a:t>wiki051620110836h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67912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03836-7E7B-803E-2B9B-98A2D255B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B93D6-970C-9339-746B-E40DA8B7397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DAB6AD2-8EC8-85DB-4E1A-B136DFFDEB98}"/>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Ephesians 3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https://www.bibleplaces.com/ephesians/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Steven D. Anderson, Christian Locatell,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Ephesians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2843C724-3497-E123-F08C-A102691D09FA}"/>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3061072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concept of “mystery” was well-known in Paul’s day. An example from a Jewish context is found in Dead Sea Scrolls commentary (pesher) on Habakkuk. The portion shown here includes columns six and seven of the Habakkuk </a:t>
            </a:r>
            <a:r>
              <a:rPr lang="en-US" dirty="0" err="1"/>
              <a:t>Pesher</a:t>
            </a:r>
            <a:r>
              <a:rPr lang="en-US" dirty="0"/>
              <a:t>; it comes from Cave 1 near Qumran. This</a:t>
            </a:r>
            <a:r>
              <a:rPr lang="en-US" baseline="0" dirty="0"/>
              <a:t> section</a:t>
            </a:r>
            <a:r>
              <a:rPr lang="en-US" dirty="0"/>
              <a:t> discusses the “mystery,” which was revealed to the Teacher of Righteousness. The Teacher of Righteousness is generally understood to have been a central figure in the Jewish sect at Qumran, although his identity is debated. See the following slide for a highlight</a:t>
            </a:r>
            <a:r>
              <a:rPr lang="en-US" baseline="0" dirty="0"/>
              <a:t> </a:t>
            </a:r>
            <a:r>
              <a:rPr lang="en-US" dirty="0"/>
              <a:t>of the relevant text.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Concerning the text of Habakkuk 2:2, the commentator writes, “Its interpretation is concerning the Teacher of Righteousness to whom God has made known all the </a:t>
            </a:r>
            <a:r>
              <a:rPr lang="en-US" b="1" dirty="0"/>
              <a:t>mysteries</a:t>
            </a:r>
            <a:r>
              <a:rPr lang="en-US" dirty="0"/>
              <a:t> of the words of his servants the prophets” (</a:t>
            </a:r>
            <a:r>
              <a:rPr lang="he-IL" dirty="0"/>
              <a:t>פשרו על מורה הצדק אשר הודיעו אל את כול רזי דברי עבדיו </a:t>
            </a:r>
            <a:r>
              <a:rPr lang="he-IL" dirty="0" err="1"/>
              <a:t>הנבאים</a:t>
            </a:r>
            <a:r>
              <a:rPr lang="en-US" dirty="0"/>
              <a: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image comes from </a:t>
            </a:r>
            <a:r>
              <a:rPr lang="en-US" sz="1200" b="0" i="0" kern="1200" dirty="0" err="1">
                <a:effectLst/>
                <a:ea typeface="+mn-ea"/>
                <a:cs typeface="+mn-cs"/>
              </a:rPr>
              <a:t>Desconocido</a:t>
            </a:r>
            <a:r>
              <a:rPr lang="en-US" sz="1200" b="0" i="0" kern="1200" dirty="0">
                <a:effectLst/>
                <a:ea typeface="+mn-ea"/>
                <a:cs typeface="+mn-cs"/>
              </a:rPr>
              <a:t> and is in the</a:t>
            </a:r>
            <a:r>
              <a:rPr lang="en-US" dirty="0"/>
              <a:t> public domain, via Wikimedia Commons: </a:t>
            </a:r>
            <a:r>
              <a:rPr lang="en-US" dirty="0">
                <a:hlinkClick r:id="rId3">
                  <a:extLst>
                    <a:ext uri="{A12FA001-AC4F-418D-AE19-62706E023703}">
                      <ahyp:hlinkClr xmlns:ahyp="http://schemas.microsoft.com/office/drawing/2018/hyperlinkcolor" val="tx"/>
                    </a:ext>
                  </a:extLst>
                </a:hlinkClick>
              </a:rPr>
              <a:t>https://commons.wikimedia.org/wiki/File:Pesher_Habakkuk_Scroll.JPG</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wiki0814201220394752</a:t>
            </a:r>
          </a:p>
        </p:txBody>
      </p:sp>
      <p:sp>
        <p:nvSpPr>
          <p:cNvPr id="4" name="Slide Number Placeholder 3"/>
          <p:cNvSpPr>
            <a:spLocks noGrp="1"/>
          </p:cNvSpPr>
          <p:nvPr>
            <p:ph type="sldNum" sz="quarter" idx="5"/>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3452906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concept of “mystery” was well-known in Paul’s day. An example from a Jewish context is found in Dead Sea Scrolls commentary (pesher) on Habakkuk. The portion shown here includes columns six and seven of the Habakkuk Pesher; it comes from Cave 1 near Qumran. This</a:t>
            </a:r>
            <a:r>
              <a:rPr lang="en-US" baseline="0" dirty="0"/>
              <a:t> section</a:t>
            </a:r>
            <a:r>
              <a:rPr lang="en-US" dirty="0"/>
              <a:t> discusses the “mystery,” which was revealed to the Teacher of Righteousness. The Teacher of Righteousness is generally understood to have been a central figure in the Jewish sect at Qumran, although his identity is debated.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Concerning the text of Habakkuk 2:2, the commentator writes, “Its interpretation is concerning the Teacher of Righteousness to whom God has made known all the </a:t>
            </a:r>
            <a:r>
              <a:rPr lang="en-US" b="1" dirty="0"/>
              <a:t>mysteries</a:t>
            </a:r>
            <a:r>
              <a:rPr lang="en-US" dirty="0"/>
              <a:t> of the words of his servants the prophets” (</a:t>
            </a:r>
            <a:r>
              <a:rPr lang="he-IL" dirty="0"/>
              <a:t>פשרו על מורה הצדק אשר הודיעו אל את כול רזי דברי עבדיו הנבאים</a:t>
            </a:r>
            <a:r>
              <a:rPr lang="en-US" dirty="0"/>
              <a: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image comes from </a:t>
            </a:r>
            <a:r>
              <a:rPr lang="en-US" sz="1200" b="0" i="0" kern="1200" dirty="0" err="1">
                <a:effectLst/>
                <a:ea typeface="+mn-ea"/>
                <a:cs typeface="+mn-cs"/>
              </a:rPr>
              <a:t>Desconocido</a:t>
            </a:r>
            <a:r>
              <a:rPr lang="en-US" sz="1200" b="0" i="0" kern="1200" dirty="0">
                <a:effectLst/>
                <a:ea typeface="+mn-ea"/>
                <a:cs typeface="+mn-cs"/>
              </a:rPr>
              <a:t> and is in the</a:t>
            </a:r>
            <a:r>
              <a:rPr lang="en-US" dirty="0"/>
              <a:t> public domain, via Wikimedia Commons: </a:t>
            </a:r>
            <a:r>
              <a:rPr lang="en-US" dirty="0">
                <a:hlinkClick r:id="rId3">
                  <a:extLst>
                    <a:ext uri="{A12FA001-AC4F-418D-AE19-62706E023703}">
                      <ahyp:hlinkClr xmlns:ahyp="http://schemas.microsoft.com/office/drawing/2018/hyperlinkcolor" val="tx"/>
                    </a:ext>
                  </a:extLst>
                </a:hlinkClick>
              </a:rPr>
              <a:t>https://commons.wikimedia.org/wiki/File:Pesher_Habakkuk_Scroll.JPG</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wiki0814201220394752</a:t>
            </a:r>
          </a:p>
        </p:txBody>
      </p:sp>
      <p:sp>
        <p:nvSpPr>
          <p:cNvPr id="4" name="Slide Number Placeholder 3"/>
          <p:cNvSpPr>
            <a:spLocks noGrp="1"/>
          </p:cNvSpPr>
          <p:nvPr>
            <p:ph type="sldNum" sz="quarter" idx="5"/>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4082074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also several Roman “mystery” cults in Paul’s day.</a:t>
            </a:r>
            <a:r>
              <a:rPr lang="en-US" baseline="0" dirty="0"/>
              <a:t> Such cults </a:t>
            </a:r>
            <a:r>
              <a:rPr lang="en-US" dirty="0"/>
              <a:t>promised revelation of secret knowledge to initiates. One popular mystery cult was that of Eleusis, depicted here. In the 3rd century AD, the church father Tertullian (</a:t>
            </a:r>
            <a:r>
              <a:rPr lang="en-US" i="1" dirty="0"/>
              <a:t>On Baptism</a:t>
            </a:r>
            <a:r>
              <a:rPr lang="en-US" dirty="0"/>
              <a:t>, 5) wrote against several mystery cults, including those of Isis, Mithras, and what he referred to as the “</a:t>
            </a:r>
            <a:r>
              <a:rPr lang="en-US" sz="1200" kern="1200" dirty="0">
                <a:solidFill>
                  <a:schemeClr val="tx1"/>
                </a:solidFill>
                <a:effectLst/>
                <a:latin typeface="+mn-lt"/>
                <a:ea typeface="+mn-ea"/>
                <a:cs typeface="+mn-cs"/>
              </a:rPr>
              <a:t>Apollinarian and Eleusinian games.” In Ephesians, Paul explains that the Lord chose to share the mystery of the church through his apostleship. </a:t>
            </a:r>
            <a:r>
              <a:rPr lang="en-US" dirty="0"/>
              <a:t>This relief was photographed at the Naples Archaeological Museum.</a:t>
            </a:r>
          </a:p>
          <a:p>
            <a:endParaRPr lang="en-US" dirty="0"/>
          </a:p>
          <a:p>
            <a:r>
              <a:rPr lang="en-US" dirty="0"/>
              <a:t>tb0515171197c</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3488480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center of the Eleusinian mystery cult was located across the Saronic Gulf from Corinth. This is where initiation rights into the Eleusinian mysteries would be conducted. The rites were also conducted in other locations across in the Roman Empire.</a:t>
            </a:r>
            <a:endParaRPr lang="en-US" dirty="0"/>
          </a:p>
          <a:p>
            <a:endParaRPr lang="en-US" dirty="0"/>
          </a:p>
          <a:p>
            <a:r>
              <a:rPr lang="en-US" dirty="0"/>
              <a:t>tb031706898</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1208766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ancient marble sarcophagus relief was photographed at the Capitoline</a:t>
            </a:r>
            <a:r>
              <a:rPr lang="en-US" baseline="0" dirty="0"/>
              <a:t> </a:t>
            </a:r>
            <a:r>
              <a:rPr lang="en-US" dirty="0"/>
              <a:t>Museums in Rome.</a:t>
            </a:r>
          </a:p>
          <a:p>
            <a:endParaRPr lang="en-US" dirty="0"/>
          </a:p>
          <a:p>
            <a:r>
              <a:rPr lang="en-US" dirty="0"/>
              <a:t>tb0514179608</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1840830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Reading in the first century was always done aloud, whether</a:t>
            </a:r>
            <a:r>
              <a:rPr lang="en-US" baseline="0" dirty="0"/>
              <a:t> publicly or privately (Gamble 1995: 203)</a:t>
            </a:r>
            <a:r>
              <a:rPr lang="en-US" dirty="0"/>
              <a:t>. In part, this was because literacy rates in Greco-Roman societies</a:t>
            </a:r>
            <a:r>
              <a:rPr lang="en-US" baseline="0" dirty="0"/>
              <a:t> were about 10 percent (Gamble 1995: 4). </a:t>
            </a:r>
            <a:r>
              <a:rPr lang="en-US" dirty="0"/>
              <a:t>This depiction on a lekythos shows</a:t>
            </a:r>
            <a:r>
              <a:rPr lang="en-US" baseline="0" dirty="0"/>
              <a:t> a woman reading from a papyrus roll. </a:t>
            </a:r>
            <a:r>
              <a:rPr lang="en-US" dirty="0"/>
              <a:t>The artist is identified as the </a:t>
            </a:r>
            <a:r>
              <a:rPr lang="en-US" dirty="0" err="1"/>
              <a:t>Klügmann</a:t>
            </a:r>
            <a:r>
              <a:rPr lang="en-US" dirty="0"/>
              <a:t> Painter. This</a:t>
            </a:r>
            <a:r>
              <a:rPr lang="en-US" baseline="0" dirty="0"/>
              <a:t> lekythos was photographed at the Louvre Museum. </a:t>
            </a:r>
            <a:r>
              <a:rPr lang="en-US" dirty="0"/>
              <a:t>This image comes from Jastrow and is in the public domain, via Wikimedia Commons: https://commons.wikimedia.org/wiki/File:Musa_reading_a_volumen_(scroll)-cropped-2.png.</a:t>
            </a:r>
          </a:p>
          <a:p>
            <a:endParaRPr lang="en-US" b="0" dirty="0"/>
          </a:p>
          <a:p>
            <a:r>
              <a:rPr lang="en-US" b="1" dirty="0"/>
              <a:t>Reference:</a:t>
            </a:r>
          </a:p>
          <a:p>
            <a:r>
              <a:rPr lang="en-US" sz="1200" kern="1200" dirty="0">
                <a:solidFill>
                  <a:schemeClr val="tx1"/>
                </a:solidFill>
                <a:effectLst/>
                <a:latin typeface="+mn-lt"/>
                <a:ea typeface="+mn-ea"/>
                <a:cs typeface="+mn-cs"/>
              </a:rPr>
              <a:t>Gamble, Harry Y. </a:t>
            </a:r>
          </a:p>
          <a:p>
            <a:pPr marL="685800" indent="-457200">
              <a:tabLst>
                <a:tab pos="685800" algn="l"/>
              </a:tabLst>
            </a:pPr>
            <a:r>
              <a:rPr lang="en-US" sz="1200" kern="1200" dirty="0">
                <a:solidFill>
                  <a:schemeClr val="tx1"/>
                </a:solidFill>
                <a:effectLst/>
                <a:latin typeface="+mn-lt"/>
                <a:ea typeface="+mn-ea"/>
                <a:cs typeface="+mn-cs"/>
              </a:rPr>
              <a:t>1995	</a:t>
            </a:r>
            <a:r>
              <a:rPr lang="en-US" sz="1200" i="1" kern="1200" dirty="0">
                <a:solidFill>
                  <a:schemeClr val="tx1"/>
                </a:solidFill>
                <a:effectLst/>
                <a:latin typeface="+mn-lt"/>
                <a:ea typeface="+mn-ea"/>
                <a:cs typeface="+mn-cs"/>
              </a:rPr>
              <a:t>Books and Readers in the Early Church: A History of Early Christian Texts</a:t>
            </a:r>
            <a:r>
              <a:rPr lang="en-US" sz="1200" kern="1200" dirty="0">
                <a:solidFill>
                  <a:schemeClr val="tx1"/>
                </a:solidFill>
                <a:effectLst/>
                <a:latin typeface="+mn-lt"/>
                <a:ea typeface="+mn-ea"/>
                <a:cs typeface="+mn-cs"/>
              </a:rPr>
              <a:t>. New Haven, CT: Yale University Press.</a:t>
            </a:r>
            <a:endParaRPr lang="en-US" dirty="0"/>
          </a:p>
          <a:p>
            <a:endParaRPr lang="en-US" dirty="0"/>
          </a:p>
          <a:p>
            <a:r>
              <a:rPr lang="en-US" dirty="0"/>
              <a:t>wiki011520142035092008h</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1840830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Zechariah was a prophet from generations earlier who prophesied many things about</a:t>
            </a:r>
            <a:r>
              <a:rPr lang="en-US" baseline="0" dirty="0"/>
              <a:t> the Messiah but did not clearly reveal how the Messiah would unite Jews and Gentiles into one body. Although the tomb pictured above is called “the tomb of Zechariah,” it was built </a:t>
            </a:r>
            <a:r>
              <a:rPr lang="en-US" sz="1200" kern="1200" dirty="0">
                <a:solidFill>
                  <a:schemeClr val="tx1"/>
                </a:solidFill>
                <a:effectLst/>
                <a:latin typeface="+mn-lt"/>
                <a:ea typeface="+mn-ea"/>
                <a:cs typeface="+mn-cs"/>
              </a:rPr>
              <a:t>in the mid-1st century BC, and</a:t>
            </a:r>
            <a:r>
              <a:rPr lang="en-US" sz="1200" kern="1200" baseline="0" dirty="0">
                <a:solidFill>
                  <a:schemeClr val="tx1"/>
                </a:solidFill>
                <a:effectLst/>
                <a:latin typeface="+mn-lt"/>
                <a:ea typeface="+mn-ea"/>
                <a:cs typeface="+mn-cs"/>
              </a:rPr>
              <a:t> likely is not to be associated with any biblical figure.</a:t>
            </a:r>
            <a:endParaRPr lang="en-US" baseline="0" dirty="0"/>
          </a:p>
          <a:p>
            <a:endParaRPr lang="en-US" baseline="0" dirty="0"/>
          </a:p>
          <a:p>
            <a:r>
              <a:rPr lang="en-US" dirty="0"/>
              <a:t>tb060900205h</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1141562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reference to Gentiles</a:t>
            </a:r>
            <a:r>
              <a:rPr lang="en-US" baseline="0" dirty="0"/>
              <a:t> as “co-heirs” (Gk. </a:t>
            </a:r>
            <a:r>
              <a:rPr lang="en-US" i="1" baseline="0" dirty="0" err="1"/>
              <a:t>sunklēronomos</a:t>
            </a:r>
            <a:r>
              <a:rPr lang="en-US" baseline="0" dirty="0"/>
              <a:t>, </a:t>
            </a:r>
            <a:r>
              <a:rPr lang="el-GR" sz="1200" b="0" i="0" u="none" strike="noStrike" kern="1200" baseline="0" dirty="0">
                <a:solidFill>
                  <a:schemeClr val="tx1"/>
                </a:solidFill>
                <a:latin typeface="+mn-lt"/>
                <a:ea typeface="+mn-ea"/>
                <a:cs typeface="+mn-cs"/>
              </a:rPr>
              <a:t>συγκληρονόμος</a:t>
            </a:r>
            <a:r>
              <a:rPr lang="en-US" baseline="0" dirty="0"/>
              <a:t>) with the Jews indicates that both stand to inherit from God. The papyrus document shown here is the will of a first century Egyptian man named Herodion. In it, he states that each of his three sons will inherit a particular slave, and a fourth slave will remain with his widow until she also passes away. It reads, in part, “</a:t>
            </a:r>
            <a:r>
              <a:rPr lang="en-US" dirty="0" err="1"/>
              <a:t>Haryotes</a:t>
            </a:r>
            <a:r>
              <a:rPr lang="en-US" dirty="0"/>
              <a:t> the elder has received as his share </a:t>
            </a:r>
            <a:r>
              <a:rPr lang="en-US" dirty="0" err="1"/>
              <a:t>Sambous</a:t>
            </a:r>
            <a:r>
              <a:rPr lang="en-US" dirty="0"/>
              <a:t> with the slave offspring that shall come from her, and </a:t>
            </a:r>
            <a:r>
              <a:rPr lang="en-US" dirty="0" err="1"/>
              <a:t>Kronion</a:t>
            </a:r>
            <a:r>
              <a:rPr lang="en-US" dirty="0"/>
              <a:t> has received as his share the aforesaid </a:t>
            </a:r>
            <a:r>
              <a:rPr lang="en-US" dirty="0" err="1"/>
              <a:t>Heraklas</a:t>
            </a:r>
            <a:r>
              <a:rPr lang="en-US" dirty="0"/>
              <a:t> . . .</a:t>
            </a:r>
            <a:r>
              <a:rPr lang="en-US" baseline="0" dirty="0"/>
              <a:t>” </a:t>
            </a:r>
            <a:r>
              <a:rPr lang="en-US" dirty="0"/>
              <a:t>This</a:t>
            </a:r>
            <a:r>
              <a:rPr lang="en-US" baseline="0" dirty="0"/>
              <a:t> sort of document expresses the idea of multiple heirs who each receive inheritance from the testator, making them co-heirs. </a:t>
            </a:r>
            <a:r>
              <a:rPr lang="en-US" dirty="0"/>
              <a:t>This image comes from the University of Michigan, Advanced Papyrological Information System, and is in the public domain. Source: http://quod.lib.umich.edu/a/apis/x-1347/1264r.tif. Accessed: Jan 1, 2020.</a:t>
            </a:r>
          </a:p>
          <a:p>
            <a:endParaRPr lang="en-US" dirty="0"/>
          </a:p>
          <a:p>
            <a:r>
              <a:rPr lang="en-US" dirty="0"/>
              <a:t>umapis12641347137</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208766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“Fellow-partakers” (Gk.</a:t>
            </a:r>
            <a:r>
              <a:rPr lang="en-US" baseline="0" dirty="0"/>
              <a:t> </a:t>
            </a:r>
            <a:r>
              <a:rPr lang="en-US" i="1" baseline="0" dirty="0" err="1"/>
              <a:t>summetochos</a:t>
            </a:r>
            <a:r>
              <a:rPr lang="en-US" baseline="0" dirty="0"/>
              <a:t>, </a:t>
            </a:r>
            <a:r>
              <a:rPr lang="el-GR" sz="1200" b="0" i="0" u="none" strike="noStrike" kern="1200" baseline="0" dirty="0">
                <a:solidFill>
                  <a:schemeClr val="tx1"/>
                </a:solidFill>
                <a:latin typeface="+mn-lt"/>
                <a:ea typeface="+mn-ea"/>
                <a:cs typeface="+mn-cs"/>
              </a:rPr>
              <a:t>συμμέτοχος</a:t>
            </a:r>
            <a:r>
              <a:rPr lang="en-US" baseline="0" dirty="0"/>
              <a:t>) is a word that refers to those who share the possession of something. The relief in this photo shows the Roman emperor Antonius Pius </a:t>
            </a:r>
            <a:r>
              <a:rPr lang="en-US" dirty="0"/>
              <a:t>(center; ruled</a:t>
            </a:r>
            <a:r>
              <a:rPr lang="en-US" baseline="0" dirty="0"/>
              <a:t> AD 138–161</a:t>
            </a:r>
            <a:r>
              <a:rPr lang="en-US" dirty="0"/>
              <a:t>) </a:t>
            </a:r>
            <a:r>
              <a:rPr lang="en-US" baseline="0" dirty="0"/>
              <a:t>with his adopted sons Marcus Aurelius and Lucius </a:t>
            </a:r>
            <a:r>
              <a:rPr lang="en-US" baseline="0" dirty="0" err="1"/>
              <a:t>Verus</a:t>
            </a:r>
            <a:r>
              <a:rPr lang="en-US" baseline="0" dirty="0"/>
              <a:t>. These two adopted sons eventually shared the throne when Antonius Pius died, becoming co-emperors. This arrangement lasted until Lucius </a:t>
            </a:r>
            <a:r>
              <a:rPr lang="en-US" baseline="0" dirty="0" err="1"/>
              <a:t>Verus</a:t>
            </a:r>
            <a:r>
              <a:rPr lang="en-US" baseline="0" dirty="0"/>
              <a:t> died (perhaps of smallpox) in AD 169. </a:t>
            </a:r>
            <a:r>
              <a:rPr lang="en-US" dirty="0"/>
              <a:t>This sculpture was photographed at the Ephesus Museum.</a:t>
            </a:r>
          </a:p>
          <a:p>
            <a:endParaRPr lang="en-US" sz="1200" dirty="0"/>
          </a:p>
          <a:p>
            <a:r>
              <a:rPr lang="en-US" dirty="0"/>
              <a:t>shs031315731h</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1208766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reminiscent of Paul’s statement</a:t>
            </a:r>
            <a:r>
              <a:rPr lang="en-US" baseline="0" dirty="0"/>
              <a:t> elsewhere that “if we endure, we will also reign with Him” (2 Tim 2:12). </a:t>
            </a:r>
            <a:r>
              <a:rPr lang="en-US" dirty="0"/>
              <a:t>These side-by-side busts of Marcus Aurelius</a:t>
            </a:r>
            <a:r>
              <a:rPr lang="en-US" baseline="0" dirty="0"/>
              <a:t> and Lucius </a:t>
            </a:r>
            <a:r>
              <a:rPr lang="en-US" baseline="0" dirty="0" err="1"/>
              <a:t>Verus</a:t>
            </a:r>
            <a:r>
              <a:rPr lang="en-US" baseline="0" dirty="0"/>
              <a:t> were photographed at the British Museum. </a:t>
            </a:r>
            <a:r>
              <a:rPr lang="en-US" dirty="0"/>
              <a:t>This image comes from Carole </a:t>
            </a:r>
            <a:r>
              <a:rPr lang="en-US" dirty="0" err="1"/>
              <a:t>Raddato</a:t>
            </a:r>
            <a:r>
              <a:rPr lang="en-US" dirty="0"/>
              <a:t> and is in the public domain, via Wikimedia Commons: https://commons.wikimedia.org/wiki/File:Co-emperors_Marcus_Aurelius_and_Lucius_Verus,_British_Museum_(23455313842).jpg.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wiki23455313842h</a:t>
            </a: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161756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begins this section with a reference to himself by name, eventually emphasizing that fact that he was</a:t>
            </a:r>
            <a:r>
              <a:rPr lang="en-US" baseline="0" dirty="0"/>
              <a:t> the conduit for the gospel to the Gentiles (cf. </a:t>
            </a:r>
            <a:r>
              <a:rPr lang="en-US" baseline="0" dirty="0" err="1"/>
              <a:t>Eph</a:t>
            </a:r>
            <a:r>
              <a:rPr lang="en-US" baseline="0" dirty="0"/>
              <a:t> 3:3). </a:t>
            </a:r>
            <a:r>
              <a:rPr lang="en-US" dirty="0"/>
              <a:t>This Latin inscription mentions</a:t>
            </a:r>
            <a:r>
              <a:rPr lang="en-US" baseline="0" dirty="0"/>
              <a:t> the name “Paul” (Lat. PAVLI). It was photographed at Saint Paul Outside the Walls, a basilica in Rome that commemorates the traditional burial place of Paul.</a:t>
            </a:r>
            <a:endParaRPr lang="en-US" dirty="0"/>
          </a:p>
          <a:p>
            <a:endParaRPr lang="en-US" dirty="0"/>
          </a:p>
          <a:p>
            <a:r>
              <a:rPr lang="en-US" dirty="0"/>
              <a:t>tb0517173264h</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1412491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initial call to the ministry of the gospel was while he was on his way to Damascus in</a:t>
            </a:r>
            <a:r>
              <a:rPr lang="en-US" baseline="0" dirty="0"/>
              <a:t> pursuit of Christians (Acts 9). His encounter with Jesus along that road is the subject of the door panel shown here. </a:t>
            </a:r>
            <a:r>
              <a:rPr lang="en-US" dirty="0"/>
              <a:t>This artwork was created in 1929–31.</a:t>
            </a:r>
          </a:p>
          <a:p>
            <a:endParaRPr lang="en-US" dirty="0"/>
          </a:p>
          <a:p>
            <a:r>
              <a:rPr lang="en-US" dirty="0"/>
              <a:t>tb0517173052h</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992353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travelled extensively as he worked to preach the gospel. He first stepped foot in Europe at Neapolis,</a:t>
            </a:r>
            <a:r>
              <a:rPr lang="en-US" baseline="0" dirty="0"/>
              <a:t> the port city of Philippi (Acts 16:9-12).</a:t>
            </a:r>
          </a:p>
          <a:p>
            <a:endParaRPr lang="en-US" dirty="0"/>
          </a:p>
          <a:p>
            <a:r>
              <a:rPr lang="en-US" dirty="0"/>
              <a:t>jc0106151312</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167912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“riches” (Gk. </a:t>
            </a:r>
            <a:r>
              <a:rPr lang="en-US" i="1" dirty="0" err="1"/>
              <a:t>ploutos</a:t>
            </a:r>
            <a:r>
              <a:rPr lang="en-US" dirty="0"/>
              <a:t>, </a:t>
            </a:r>
            <a:r>
              <a:rPr lang="el-GR" sz="1200" b="0" i="0" u="none" strike="noStrike" kern="1200" baseline="0" dirty="0">
                <a:solidFill>
                  <a:schemeClr val="tx1"/>
                </a:solidFill>
                <a:latin typeface="+mn-lt"/>
                <a:ea typeface="+mn-ea"/>
                <a:cs typeface="+mn-cs"/>
              </a:rPr>
              <a:t>πλοῦτος</a:t>
            </a:r>
            <a:r>
              <a:rPr lang="en-US" dirty="0"/>
              <a:t>) of Christ surely revolves primarily around the promise of eternal life (cf. Rom 6:22; 1 Tim 6:12; Gal 6:8). The concept</a:t>
            </a:r>
            <a:r>
              <a:rPr lang="en-US" baseline="0" dirty="0"/>
              <a:t> of great riches is illustrated here by a small votive shrine that is thought to represent a treasury. </a:t>
            </a:r>
            <a:r>
              <a:rPr lang="en-US" dirty="0"/>
              <a:t>This artifact was photographed at the Kavala Museum (biblical Neapolis) in Greece.</a:t>
            </a:r>
          </a:p>
          <a:p>
            <a:endParaRPr lang="en-US" dirty="0"/>
          </a:p>
          <a:p>
            <a:r>
              <a:rPr lang="en-US" dirty="0"/>
              <a:t>tb011201196</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3341352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ea typeface="ＭＳ Ｐゴシック" pitchFamily="34" charset="-128"/>
              </a:rPr>
              <a:t>Laodicea, which was located about 100 miles (160 km) east of Ephesus, was a wealthy banking center, changing money and minting its own coins since before the 1st century AD. </a:t>
            </a:r>
            <a:r>
              <a:rPr lang="en-US" dirty="0"/>
              <a:t>The coin pictured here was minted at Laodicea under the magistrate </a:t>
            </a:r>
            <a:r>
              <a:rPr lang="en-US" dirty="0" err="1"/>
              <a:t>Hippochaites</a:t>
            </a:r>
            <a:r>
              <a:rPr lang="en-US" dirty="0"/>
              <a:t> </a:t>
            </a:r>
            <a:r>
              <a:rPr lang="en-US" dirty="0" err="1"/>
              <a:t>Deinomachou</a:t>
            </a:r>
            <a:r>
              <a:rPr lang="en-US" baseline="0" dirty="0"/>
              <a:t>. The obverse shows a </a:t>
            </a:r>
            <a:r>
              <a:rPr lang="en-US" i="1" baseline="0" dirty="0" err="1"/>
              <a:t>cista</a:t>
            </a:r>
            <a:r>
              <a:rPr lang="en-US" i="1" baseline="0" dirty="0"/>
              <a:t> </a:t>
            </a:r>
            <a:r>
              <a:rPr lang="en-US" i="1" baseline="0" dirty="0" err="1"/>
              <a:t>mystica</a:t>
            </a:r>
            <a:r>
              <a:rPr lang="en-US" i="1" baseline="0" dirty="0"/>
              <a:t> </a:t>
            </a:r>
            <a:r>
              <a:rPr lang="en-US" baseline="0" dirty="0"/>
              <a:t>with a serpent, surrounded by an ivy wreath. The reverse shows serpents entwined around a bow case with an </a:t>
            </a:r>
            <a:r>
              <a:rPr lang="en-US" i="1" baseline="0" dirty="0" err="1"/>
              <a:t>aplustre</a:t>
            </a:r>
            <a:r>
              <a:rPr lang="en-US" baseline="0" dirty="0"/>
              <a:t> and is inscribed with the name of the magistrate between them. To the left is an abbreviation of Laodicea, [</a:t>
            </a:r>
            <a:r>
              <a:rPr lang="el-GR" baseline="0" dirty="0"/>
              <a:t>ΛΑ]Ο</a:t>
            </a:r>
            <a:r>
              <a:rPr lang="en-US" baseline="0" dirty="0"/>
              <a:t>; to the right is a winged </a:t>
            </a:r>
            <a:r>
              <a:rPr lang="en-US" i="1" baseline="0" dirty="0"/>
              <a:t>caduceus</a:t>
            </a:r>
            <a:r>
              <a:rPr lang="en-US" baseline="0" dirty="0"/>
              <a:t>. This image is from the Yale University Art Gallery and is in the public domain. Source: http://artgallery.yale.edu/collections/objects/113569</a:t>
            </a:r>
          </a:p>
          <a:p>
            <a:endParaRPr lang="en-US" baseline="0" dirty="0"/>
          </a:p>
          <a:p>
            <a:r>
              <a:rPr lang="en-US" baseline="0" dirty="0"/>
              <a:t>yale113569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395079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“bring to light” (Gk. </a:t>
            </a:r>
            <a:r>
              <a:rPr lang="en-US" i="1" dirty="0" err="1"/>
              <a:t>phōtizō</a:t>
            </a:r>
            <a:r>
              <a:rPr lang="en-US" dirty="0"/>
              <a:t>, </a:t>
            </a:r>
            <a:r>
              <a:rPr lang="el-GR" sz="1200" b="0" i="0" u="none" strike="noStrike" kern="1200" baseline="0" dirty="0">
                <a:solidFill>
                  <a:schemeClr val="tx1"/>
                </a:solidFill>
                <a:latin typeface="+mn-lt"/>
                <a:ea typeface="+mn-ea"/>
                <a:cs typeface="+mn-cs"/>
              </a:rPr>
              <a:t>φωτίζω</a:t>
            </a:r>
            <a:r>
              <a:rPr lang="en-US" dirty="0"/>
              <a:t>) is to cause something to be illuminated</a:t>
            </a:r>
            <a:r>
              <a:rPr lang="en-US" baseline="0" dirty="0"/>
              <a:t>. Paul uses the word here figuratively to describe the revelation of something which had previously not been revealed.</a:t>
            </a:r>
          </a:p>
          <a:p>
            <a:endParaRPr lang="en-US" baseline="0" dirty="0"/>
          </a:p>
          <a:p>
            <a:r>
              <a:rPr lang="en-US" dirty="0"/>
              <a:t>adr0807091941</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1458484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audience at Ephesus would have been quite familiar</a:t>
            </a:r>
            <a:r>
              <a:rPr lang="en-US" baseline="0" dirty="0"/>
              <a:t> with lamps as sources of light. Although a bronze lamp and lampstand like the one shown here would have been unusual (and quite expensive), it was recovered from Ephesus and could have even been seen by some of the people at Ephesus to whom Paul wrote. This artifact was photographed in the Ephesus Museum.</a:t>
            </a:r>
            <a:endParaRPr lang="en-US" dirty="0"/>
          </a:p>
          <a:p>
            <a:endParaRPr lang="en-US" dirty="0"/>
          </a:p>
          <a:p>
            <a:r>
              <a:rPr lang="en-US" dirty="0"/>
              <a:t>tb010501660</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1458484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last line of this inscription includes</a:t>
            </a:r>
            <a:r>
              <a:rPr lang="en-US" baseline="0" dirty="0"/>
              <a:t> the phrase “[Go]d, creator of the earth” (</a:t>
            </a:r>
            <a:r>
              <a:rPr lang="he-IL" baseline="0" dirty="0"/>
              <a:t>ל קן ארץ</a:t>
            </a:r>
            <a:r>
              <a:rPr lang="en-US" baseline="0" dirty="0"/>
              <a:t>[</a:t>
            </a:r>
            <a:r>
              <a:rPr lang="he-IL" baseline="0" dirty="0"/>
              <a:t>א</a:t>
            </a:r>
            <a:r>
              <a:rPr lang="en-US" baseline="0" dirty="0"/>
              <a:t>]) which echoes texts found in Genesis 14:19 and Isaiah 40:28. The verb </a:t>
            </a:r>
            <a:r>
              <a:rPr lang="en-US" i="1" baseline="0" dirty="0" err="1"/>
              <a:t>qanah</a:t>
            </a:r>
            <a:r>
              <a:rPr lang="en-US" baseline="0" dirty="0"/>
              <a:t> (</a:t>
            </a:r>
            <a:r>
              <a:rPr lang="he-IL" sz="1200" b="0" i="0" u="none" strike="noStrike" kern="1200" baseline="0" dirty="0">
                <a:solidFill>
                  <a:schemeClr val="tx1"/>
                </a:solidFill>
                <a:latin typeface="+mn-lt"/>
                <a:ea typeface="+mn-ea"/>
                <a:cs typeface="+mn-cs"/>
              </a:rPr>
              <a:t>קָנָה</a:t>
            </a:r>
            <a:r>
              <a:rPr lang="en-US" baseline="0" dirty="0"/>
              <a:t>) can also mean to buy or possess; thus, some English versions render Genesis 14:19 as “possessor of heaven and earth.” This ostracon was recovered in excavations in the Jewish Quarter of Jerusalem by </a:t>
            </a:r>
            <a:r>
              <a:rPr lang="en-US" baseline="0" dirty="0" err="1"/>
              <a:t>Nahman</a:t>
            </a:r>
            <a:r>
              <a:rPr lang="en-US" baseline="0" dirty="0"/>
              <a:t> Avigad in 1971. Although the inscription is broken at the beginning of the third line, the conclusion that the first word was God (“El,” </a:t>
            </a:r>
            <a:r>
              <a:rPr lang="he-IL" baseline="0" dirty="0"/>
              <a:t>אל</a:t>
            </a:r>
            <a:r>
              <a:rPr lang="en-US" baseline="0" dirty="0"/>
              <a:t>) is “almost inescapable” (Miller 1980: 43). The jar may have once contained offerings intended for the temple in Jerusalem. Based on the style of writing, it is dated to the late 8th century BC. It</a:t>
            </a:r>
            <a:r>
              <a:rPr lang="en-US" dirty="0"/>
              <a:t> was photographed in the Israel Museum. See the next slide for a label.</a:t>
            </a:r>
          </a:p>
          <a:p>
            <a:endParaRPr lang="en-US" dirty="0"/>
          </a:p>
          <a:p>
            <a:r>
              <a:rPr lang="en-US" b="1" dirty="0"/>
              <a:t>Reference:</a:t>
            </a:r>
          </a:p>
          <a:p>
            <a:r>
              <a:rPr lang="en-US" dirty="0"/>
              <a:t>Miller, Patrick D.</a:t>
            </a:r>
          </a:p>
          <a:p>
            <a:pPr marL="685800" indent="-457200">
              <a:tabLst>
                <a:tab pos="685800" algn="l"/>
              </a:tabLst>
            </a:pPr>
            <a:r>
              <a:rPr lang="en-US" dirty="0"/>
              <a:t>1980	</a:t>
            </a:r>
            <a:r>
              <a:rPr lang="en-US" baseline="0" dirty="0"/>
              <a:t>El, the Creator of Earth. </a:t>
            </a:r>
            <a:r>
              <a:rPr lang="en-US" i="1" baseline="0" dirty="0"/>
              <a:t>Bulletin of the American Schools of Oriental Research </a:t>
            </a:r>
            <a:r>
              <a:rPr lang="en-US" baseline="0" dirty="0"/>
              <a:t>293: 43–46.</a:t>
            </a:r>
          </a:p>
          <a:p>
            <a:endParaRPr lang="en-US" dirty="0"/>
          </a:p>
          <a:p>
            <a:r>
              <a:rPr lang="en-US" dirty="0"/>
              <a:t>tb032014468</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1458484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line of this inscription includes</a:t>
            </a:r>
            <a:r>
              <a:rPr lang="en-US" baseline="0" dirty="0"/>
              <a:t> the phrase “[Go]d, creator of the earth” (</a:t>
            </a:r>
            <a:r>
              <a:rPr lang="he-IL" baseline="0" dirty="0"/>
              <a:t>ל קן ארץ</a:t>
            </a:r>
            <a:r>
              <a:rPr lang="en-US" baseline="0" dirty="0"/>
              <a:t>[</a:t>
            </a:r>
            <a:r>
              <a:rPr lang="he-IL" baseline="0" dirty="0"/>
              <a:t>א</a:t>
            </a:r>
            <a:r>
              <a:rPr lang="en-US" baseline="0" dirty="0"/>
              <a:t>]) which echoes texts found in Genesis 14:19 and Isaiah 40:28. The verb </a:t>
            </a:r>
            <a:r>
              <a:rPr lang="en-US" i="1" baseline="0" dirty="0" err="1"/>
              <a:t>qanah</a:t>
            </a:r>
            <a:r>
              <a:rPr lang="en-US" baseline="0" dirty="0"/>
              <a:t> (</a:t>
            </a:r>
            <a:r>
              <a:rPr lang="he-IL" sz="1200" b="0" i="0" u="none" strike="noStrike" kern="1200" baseline="0" dirty="0">
                <a:solidFill>
                  <a:schemeClr val="tx1"/>
                </a:solidFill>
                <a:latin typeface="+mn-lt"/>
                <a:ea typeface="+mn-ea"/>
                <a:cs typeface="+mn-cs"/>
              </a:rPr>
              <a:t>קָנָה</a:t>
            </a:r>
            <a:r>
              <a:rPr lang="en-US" baseline="0" dirty="0"/>
              <a:t>) can also mean to buy or possess; thus, some English versions render Genesis 14:19 as “possessor of heaven and earth.” This ostracon was recovered in excavations in the Jewish Quarter of Jerusalem by </a:t>
            </a:r>
            <a:r>
              <a:rPr lang="en-US" baseline="0" dirty="0" err="1"/>
              <a:t>Nahman</a:t>
            </a:r>
            <a:r>
              <a:rPr lang="en-US" baseline="0" dirty="0"/>
              <a:t> Avigad in 1971. Although the inscription is broken at the beginning of the third line, the conclusion that the first word was God (“El,” </a:t>
            </a:r>
            <a:r>
              <a:rPr lang="he-IL" baseline="0" dirty="0"/>
              <a:t>אל</a:t>
            </a:r>
            <a:r>
              <a:rPr lang="en-US" baseline="0" dirty="0"/>
              <a:t>) is “almost inescapable” (Miller 1980: 43). The jar may have once contained offerings intended for the temple in Jerusalem. Based on the style of writing, it is dated to the late 8th century BC. It</a:t>
            </a:r>
            <a:r>
              <a:rPr lang="en-US" dirty="0"/>
              <a:t> was photographed in the Israel Museum. </a:t>
            </a:r>
            <a:r>
              <a:rPr lang="en-US" sz="1200" i="0" kern="1200" baseline="0">
                <a:solidFill>
                  <a:schemeClr val="tx1"/>
                </a:solidFill>
                <a:effectLst/>
                <a:latin typeface="+mn-lt"/>
                <a:ea typeface="+mn-ea"/>
                <a:cs typeface="+mn-cs"/>
              </a:rPr>
              <a:t>An editable version is included beneath the graphic for those who wish to modify it.</a:t>
            </a:r>
            <a:endParaRPr lang="en-US" sz="1200" kern="1200">
              <a:solidFill>
                <a:schemeClr val="tx1"/>
              </a:solidFill>
              <a:effectLst/>
              <a:latin typeface="+mn-lt"/>
              <a:ea typeface="+mn-ea"/>
              <a:cs typeface="+mn-cs"/>
            </a:endParaRPr>
          </a:p>
          <a:p>
            <a:endParaRPr lang="en-US" dirty="0"/>
          </a:p>
          <a:p>
            <a:r>
              <a:rPr lang="en-US" b="1" dirty="0"/>
              <a:t>Reference:</a:t>
            </a:r>
          </a:p>
          <a:p>
            <a:r>
              <a:rPr lang="en-US" dirty="0"/>
              <a:t>Miller, Patrick D.</a:t>
            </a:r>
          </a:p>
          <a:p>
            <a:pPr marL="685800" indent="-457200">
              <a:tabLst>
                <a:tab pos="685800" algn="l"/>
              </a:tabLst>
            </a:pPr>
            <a:r>
              <a:rPr lang="en-US" dirty="0"/>
              <a:t>1980	</a:t>
            </a:r>
            <a:r>
              <a:rPr lang="en-US" baseline="0" dirty="0"/>
              <a:t>El, the Creator of Earth. </a:t>
            </a:r>
            <a:r>
              <a:rPr lang="en-US" i="1" baseline="0" dirty="0"/>
              <a:t>Bulletin of the American Schools of Oriental Research </a:t>
            </a:r>
            <a:r>
              <a:rPr lang="en-US" baseline="0" dirty="0"/>
              <a:t>293: 43–46.</a:t>
            </a:r>
          </a:p>
          <a:p>
            <a:endParaRPr lang="en-US" dirty="0"/>
          </a:p>
          <a:p>
            <a:r>
              <a:rPr lang="en-US" dirty="0"/>
              <a:t>tb032014468</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2947212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word “multifaceted”</a:t>
            </a:r>
            <a:r>
              <a:rPr lang="en-US" dirty="0"/>
              <a:t> (Gk. </a:t>
            </a:r>
            <a:r>
              <a:rPr lang="en-US" i="1" dirty="0" err="1"/>
              <a:t>polupoikilos</a:t>
            </a:r>
            <a:r>
              <a:rPr lang="en-US" dirty="0"/>
              <a:t>, </a:t>
            </a:r>
            <a:r>
              <a:rPr lang="el-GR" sz="1200" b="0" i="0" u="none" strike="noStrike" kern="1200" baseline="0" dirty="0">
                <a:solidFill>
                  <a:schemeClr val="tx1"/>
                </a:solidFill>
                <a:latin typeface="+mn-lt"/>
                <a:ea typeface="+mn-ea"/>
                <a:cs typeface="+mn-cs"/>
              </a:rPr>
              <a:t>πολυποίκιλος</a:t>
            </a:r>
            <a:r>
              <a:rPr lang="en-US" dirty="0"/>
              <a:t>) pertains to being diversified</a:t>
            </a:r>
            <a:r>
              <a:rPr lang="en-US" baseline="0" dirty="0"/>
              <a:t> or to having very many sides. Paul may simply be referring to the fact that God’s plan was very complex, something that could not have been discovered or even guessed beforehand. This faience polyhedron contains the letters of the Greek alphabet. The first three letters, </a:t>
            </a:r>
            <a:r>
              <a:rPr lang="el-GR" baseline="0" dirty="0"/>
              <a:t>Α, Β, Γ</a:t>
            </a:r>
            <a:r>
              <a:rPr lang="en-US" baseline="0" dirty="0"/>
              <a:t>, appear across the middle of the object. This display was photographed at the Metropolitan Museum of Art in New York City.</a:t>
            </a:r>
            <a:endParaRPr lang="en-US" dirty="0"/>
          </a:p>
          <a:p>
            <a:endParaRPr lang="en-US" dirty="0"/>
          </a:p>
          <a:p>
            <a:r>
              <a:rPr lang="en-US" dirty="0"/>
              <a:t>adr1606034554h</a:t>
            </a:r>
          </a:p>
        </p:txBody>
      </p:sp>
    </p:spTree>
    <p:extLst>
      <p:ext uri="{BB962C8B-B14F-4D97-AF65-F5344CB8AC3E}">
        <p14:creationId xmlns:p14="http://schemas.microsoft.com/office/powerpoint/2010/main" val="4218605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faience polyhedron contains the letters of the Greek alphabet. The first three letters, </a:t>
            </a:r>
            <a:r>
              <a:rPr lang="el-GR" baseline="0" dirty="0"/>
              <a:t>Α, Β, Γ</a:t>
            </a:r>
            <a:r>
              <a:rPr lang="en-US" baseline="0" dirty="0"/>
              <a:t>, appear on the upper left side. This display was photographed at the Metropolitan Museum of Art in New York City.</a:t>
            </a:r>
            <a:endParaRPr lang="en-US" dirty="0"/>
          </a:p>
          <a:p>
            <a:endParaRPr lang="en-US" dirty="0"/>
          </a:p>
          <a:p>
            <a:r>
              <a:rPr lang="en-US" dirty="0"/>
              <a:t>adr1606034555</a:t>
            </a:r>
            <a:endParaRPr lang="en-US" noProof="0" dirty="0"/>
          </a:p>
        </p:txBody>
      </p:sp>
      <p:sp>
        <p:nvSpPr>
          <p:cNvPr id="4" name="Slide Number Placeholder 3"/>
          <p:cNvSpPr>
            <a:spLocks noGrp="1"/>
          </p:cNvSpPr>
          <p:nvPr>
            <p:ph type="sldNum" sz="quarter" idx="5"/>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4172592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mosaic from the Octagonal</a:t>
            </a:r>
            <a:r>
              <a:rPr lang="en-US" baseline="0" dirty="0"/>
              <a:t> Basilica at Philippi is fragmentary, but it preserves the name of Paul in Greek (Gk. </a:t>
            </a:r>
            <a:r>
              <a:rPr lang="en-US" i="1" baseline="0" dirty="0" err="1"/>
              <a:t>paulo</a:t>
            </a:r>
            <a:r>
              <a:rPr lang="en-US" i="1" baseline="0" dirty="0"/>
              <a:t>[s]</a:t>
            </a:r>
            <a:r>
              <a:rPr lang="en-US" baseline="0" dirty="0"/>
              <a:t>, </a:t>
            </a:r>
            <a:r>
              <a:rPr lang="el-GR" baseline="0" dirty="0"/>
              <a:t>ΠΑΥΛΟ</a:t>
            </a:r>
            <a:r>
              <a:rPr lang="en-US" baseline="0" dirty="0"/>
              <a:t>[</a:t>
            </a:r>
            <a:r>
              <a:rPr lang="el-GR" baseline="0" dirty="0"/>
              <a:t>Σ</a:t>
            </a:r>
            <a:r>
              <a:rPr lang="en-US" baseline="0" dirty="0"/>
              <a:t>]). </a:t>
            </a:r>
            <a:r>
              <a:rPr lang="en-US" dirty="0"/>
              <a:t>This image comes from Berthold Werner and is licensed under CC BY-SA 3.0, via Wikimedia Commons: https://commons.wikimedia.org/wiki/File:Archaeological_site_of_Philippi_BW_2017-10-05_12-54-40.jpg.</a:t>
            </a:r>
          </a:p>
          <a:p>
            <a:endParaRPr lang="en-US" dirty="0"/>
          </a:p>
          <a:p>
            <a:r>
              <a:rPr lang="en-US" dirty="0"/>
              <a:t>wiki10052017125440</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1518413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example of a “multifaceted” object from antiquity is the so-called </a:t>
            </a:r>
            <a:r>
              <a:rPr lang="en-US" sz="1200" kern="1200" dirty="0" err="1">
                <a:solidFill>
                  <a:schemeClr val="tx1"/>
                </a:solidFill>
                <a:effectLst/>
                <a:latin typeface="+mn-lt"/>
                <a:ea typeface="+mn-ea"/>
                <a:cs typeface="+mn-cs"/>
              </a:rPr>
              <a:t>Antikythera</a:t>
            </a:r>
            <a:r>
              <a:rPr lang="en-US" sz="1200" kern="1200" dirty="0">
                <a:solidFill>
                  <a:schemeClr val="tx1"/>
                </a:solidFill>
                <a:effectLst/>
                <a:latin typeface="+mn-lt"/>
                <a:ea typeface="+mn-ea"/>
                <a:cs typeface="+mn-cs"/>
              </a:rPr>
              <a:t> Mechanism.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geared instrument was an incredibly sophisticated analog computer that could calculate many different astronomical events. Detailed imaging of the mechanism suggests that it had 37 gear wheels, enabling it to calculate the movements of the moon and the sun through the zodiac, to predict eclipses, and even to model the irregular orbit of the moon. It was likely made by Hipparchus or </a:t>
            </a:r>
            <a:r>
              <a:rPr lang="en-US" sz="1200" kern="1200" dirty="0" err="1">
                <a:solidFill>
                  <a:schemeClr val="tx1"/>
                </a:solidFill>
                <a:effectLst/>
                <a:latin typeface="+mn-lt"/>
                <a:ea typeface="+mn-ea"/>
                <a:cs typeface="+mn-cs"/>
              </a:rPr>
              <a:t>Posidonius</a:t>
            </a:r>
            <a:r>
              <a:rPr lang="en-US" sz="1200" kern="1200" dirty="0">
                <a:solidFill>
                  <a:schemeClr val="tx1"/>
                </a:solidFill>
                <a:effectLst/>
                <a:latin typeface="+mn-lt"/>
                <a:ea typeface="+mn-ea"/>
                <a:cs typeface="+mn-cs"/>
              </a:rPr>
              <a:t> on the island of Rhodes. Its technology was forgotten in antiquity.</a:t>
            </a:r>
          </a:p>
          <a:p>
            <a:endParaRPr lang="en-US" sz="1200" kern="1200" dirty="0">
              <a:solidFill>
                <a:schemeClr val="tx1"/>
              </a:solidFill>
              <a:effectLst/>
              <a:latin typeface="+mn-lt"/>
              <a:ea typeface="+mn-ea"/>
              <a:cs typeface="+mn-cs"/>
            </a:endParaRPr>
          </a:p>
          <a:p>
            <a:r>
              <a:rPr lang="en-US" dirty="0"/>
              <a:t>The </a:t>
            </a:r>
            <a:r>
              <a:rPr lang="en-US" dirty="0" err="1"/>
              <a:t>Antikythera</a:t>
            </a:r>
            <a:r>
              <a:rPr lang="en-US" dirty="0"/>
              <a:t> Mechanism is on display at the National Archaeological Museum in Athens. This image comes from </a:t>
            </a:r>
            <a:r>
              <a:rPr lang="en-US" dirty="0" err="1"/>
              <a:t>Marsyas</a:t>
            </a:r>
            <a:r>
              <a:rPr lang="en-US" dirty="0"/>
              <a:t> and is licensed under CC BY-SA 3.0, via Wikimedia Commons: https://commons.wikimedia.org/wiki/File:NAMA_Machine_d%27Anticyth%C3%A8re_1.jpg</a:t>
            </a:r>
          </a:p>
          <a:p>
            <a:endParaRPr lang="en-US" dirty="0"/>
          </a:p>
          <a:p>
            <a:r>
              <a:rPr lang="en-US" dirty="0"/>
              <a:t>wiki122020051048</a:t>
            </a:r>
          </a:p>
        </p:txBody>
      </p:sp>
      <p:sp>
        <p:nvSpPr>
          <p:cNvPr id="4" name="Slide Number Placeholder 3"/>
          <p:cNvSpPr>
            <a:spLocks noGrp="1"/>
          </p:cNvSpPr>
          <p:nvPr>
            <p:ph type="sldNum" sz="quarter" idx="5"/>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4172592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argues that God’s eternal purpose </a:t>
            </a:r>
            <a:r>
              <a:rPr lang="en-US" baseline="0" dirty="0"/>
              <a:t>was the redemption of mankind through the death and resurrection of Jesus. </a:t>
            </a:r>
            <a:r>
              <a:rPr lang="en-US" dirty="0"/>
              <a:t>This image comes from the Brooklyn Museum and is in the public domain. Source: https://www.brooklynmuseum.org/opencollection/objects/4592</a:t>
            </a:r>
          </a:p>
          <a:p>
            <a:endParaRPr lang="en-US" dirty="0"/>
          </a:p>
          <a:p>
            <a:r>
              <a:rPr lang="en-US" dirty="0"/>
              <a:t>bmyn4592</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1155899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“Boldness” (Gk. </a:t>
            </a:r>
            <a:r>
              <a:rPr lang="en-US" i="1" dirty="0" err="1"/>
              <a:t>parrēsia</a:t>
            </a:r>
            <a:r>
              <a:rPr lang="en-US" dirty="0"/>
              <a:t>, </a:t>
            </a:r>
            <a:r>
              <a:rPr lang="el-GR" sz="1200" b="0" i="0" u="none" strike="noStrike" kern="1200" baseline="0" dirty="0">
                <a:solidFill>
                  <a:schemeClr val="tx1"/>
                </a:solidFill>
                <a:latin typeface="+mn-lt"/>
                <a:ea typeface="+mn-ea"/>
                <a:cs typeface="+mn-cs"/>
              </a:rPr>
              <a:t>παρρησία</a:t>
            </a:r>
            <a:r>
              <a:rPr lang="en-US" dirty="0"/>
              <a:t>) is most often related to openness and frankness in speech, although it is</a:t>
            </a:r>
            <a:r>
              <a:rPr lang="en-US" baseline="0" dirty="0"/>
              <a:t> also used to describe courage in relation to God (e.g., 1 John 2:28; 4:17). Probably the nearest New Testament parallel is Hebrews 10:19, which uses the same word to describe boldness in approaching God. Orators were known in Paul’s day for their ability to speak boldly in public, illustrated here by a statue of an orator. This marble statue was photographed at the Louvre Abu Dhabi.</a:t>
            </a:r>
          </a:p>
          <a:p>
            <a:endParaRPr lang="en-US" baseline="0" dirty="0"/>
          </a:p>
          <a:p>
            <a:r>
              <a:rPr lang="en-US" dirty="0"/>
              <a:t>tb0520184885</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2321407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“access” (Gk. </a:t>
            </a:r>
            <a:r>
              <a:rPr lang="en-US" i="1" dirty="0" err="1"/>
              <a:t>prosagōgē</a:t>
            </a:r>
            <a:r>
              <a:rPr lang="en-US" dirty="0"/>
              <a:t>, </a:t>
            </a:r>
            <a:r>
              <a:rPr lang="el-GR" sz="1200" b="0" i="0" u="none" strike="noStrike" kern="1200" baseline="0" dirty="0">
                <a:solidFill>
                  <a:schemeClr val="tx1"/>
                </a:solidFill>
                <a:latin typeface="+mn-lt"/>
                <a:ea typeface="+mn-ea"/>
                <a:cs typeface="+mn-cs"/>
              </a:rPr>
              <a:t>προσαγωγή</a:t>
            </a:r>
            <a:r>
              <a:rPr lang="en-US" dirty="0"/>
              <a:t>) refers to a way of approach. In the Old Testament tabernacle,</a:t>
            </a:r>
            <a:r>
              <a:rPr lang="en-US" baseline="0" dirty="0"/>
              <a:t> the Holy of Holies could only be entered by the high priest, and even he could only enter once a year. This changed at the crucifixion of Christ when the curtain that hid the Holy of Holies was torn in two from top to bottom (Matt 27:51). The author of Hebrews speaks of this at length (</a:t>
            </a:r>
            <a:r>
              <a:rPr lang="en-US" baseline="0" dirty="0" err="1"/>
              <a:t>Heb</a:t>
            </a:r>
            <a:r>
              <a:rPr lang="en-US" baseline="0" dirty="0"/>
              <a:t> 9), describing how access to God was once restricted, but now “we have confidence to enter the holy place by the blood of Jesus” (</a:t>
            </a:r>
            <a:r>
              <a:rPr lang="en-US" baseline="0" dirty="0" err="1"/>
              <a:t>Heb</a:t>
            </a:r>
            <a:r>
              <a:rPr lang="en-US" baseline="0" dirty="0"/>
              <a:t> 10:19). This model of the tabernacle was photographed at Timna Park in southern Israel.</a:t>
            </a:r>
          </a:p>
          <a:p>
            <a:endParaRPr lang="en-US" baseline="0" dirty="0"/>
          </a:p>
          <a:p>
            <a:r>
              <a:rPr lang="en-US" dirty="0"/>
              <a:t>tb022804719</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2321407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Like most pagan temples of the first century,</a:t>
            </a:r>
            <a:r>
              <a:rPr lang="en-US" baseline="0" dirty="0"/>
              <a:t> this one is built on a raised platform and accessed by a flight of stairs. This restricted access to the structure and made it easier to limit those who wished to enter.</a:t>
            </a:r>
            <a:endParaRPr lang="en-US" dirty="0"/>
          </a:p>
          <a:p>
            <a:endParaRPr lang="en-US" dirty="0"/>
          </a:p>
          <a:p>
            <a:r>
              <a:rPr lang="en-US" dirty="0"/>
              <a:t>tb0516172099</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23214074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“lose heart” (Gk. </a:t>
            </a:r>
            <a:r>
              <a:rPr lang="en-US" i="1" dirty="0" err="1"/>
              <a:t>enkakeō</a:t>
            </a:r>
            <a:r>
              <a:rPr lang="en-US" dirty="0"/>
              <a:t>, </a:t>
            </a:r>
            <a:r>
              <a:rPr lang="el-GR" sz="1200" b="0" i="0" u="none" strike="noStrike" kern="1200" baseline="0" dirty="0">
                <a:solidFill>
                  <a:schemeClr val="tx1"/>
                </a:solidFill>
                <a:latin typeface="+mn-lt"/>
                <a:ea typeface="+mn-ea"/>
                <a:cs typeface="+mn-cs"/>
              </a:rPr>
              <a:t>ἐγκακέω</a:t>
            </a:r>
            <a:r>
              <a:rPr lang="en-US" dirty="0"/>
              <a:t>) is to become discouraged or even to become afraid. This is the negative way of calling the Ephesian believers to bravery and courage, illustrated here by a statue of a soldier on horseback. This statue is thought to be a 2nd century AD copy of an original from the 2nd century BC. It was</a:t>
            </a:r>
            <a:r>
              <a:rPr lang="en-US" baseline="0" dirty="0"/>
              <a:t> </a:t>
            </a:r>
            <a:r>
              <a:rPr lang="en-US" dirty="0"/>
              <a:t>photographed at the Naples Archaeological Museum.</a:t>
            </a:r>
          </a:p>
          <a:p>
            <a:endParaRPr lang="en-US" dirty="0"/>
          </a:p>
          <a:p>
            <a:r>
              <a:rPr lang="en-US" dirty="0"/>
              <a:t>tb0515171139h</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23214074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depiction of two slaves being led by</a:t>
            </a:r>
            <a:r>
              <a:rPr lang="en-US" baseline="0" dirty="0"/>
              <a:t> chains that are attached to collars around their necks illustrates Paul’s tribulation. Although it is thought that his imprisonment in Rome granted him a certain amount of freedom (cf. Acts 28:30-31), he had certainly experienced incarceration and even chains (cf. Acts 21:33). This relief was photographed at the </a:t>
            </a:r>
            <a:r>
              <a:rPr lang="en-US" dirty="0"/>
              <a:t>Ashmolean Museum at the University of Oxford. This image comes from Jun and is licensed under CC BY-SA 2.0, via Wikimedia Commons: https://commons.wikimedia.org/wiki/File:Roman_collared_slaves_-_Ashmolean_Museum.jpg.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wiki02072010153136h</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23214074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he was imprisoned for the gospel</a:t>
            </a:r>
            <a:r>
              <a:rPr lang="en-US" baseline="0" dirty="0"/>
              <a:t> at Philippi, Paul was locked into a set of stocks (Acts 16:24). </a:t>
            </a:r>
            <a:r>
              <a:rPr lang="en-US" dirty="0"/>
              <a:t>These photos show contemporary examples of leg stocks that were found at Pompeii. The upper image shows that the fragment of a leg bone still attached to the stocks. The upper image comes from M. Della Corte, “Pompei: </a:t>
            </a:r>
            <a:r>
              <a:rPr lang="en-US" dirty="0" err="1"/>
              <a:t>Scavi</a:t>
            </a:r>
            <a:r>
              <a:rPr lang="en-US" dirty="0"/>
              <a:t> </a:t>
            </a:r>
            <a:r>
              <a:rPr lang="en-US" dirty="0" err="1"/>
              <a:t>eseguiti</a:t>
            </a:r>
            <a:r>
              <a:rPr lang="en-US" dirty="0"/>
              <a:t> da private </a:t>
            </a:r>
            <a:r>
              <a:rPr lang="en-US" dirty="0" err="1"/>
              <a:t>nel</a:t>
            </a:r>
            <a:r>
              <a:rPr lang="en-US" dirty="0"/>
              <a:t> </a:t>
            </a:r>
            <a:r>
              <a:rPr lang="en-US" dirty="0" err="1"/>
              <a:t>territorio</a:t>
            </a:r>
            <a:r>
              <a:rPr lang="en-US" dirty="0"/>
              <a:t> di Pompei (secondo </a:t>
            </a:r>
            <a:r>
              <a:rPr lang="en-US" dirty="0" err="1"/>
              <a:t>rapporto</a:t>
            </a:r>
            <a:r>
              <a:rPr lang="en-US" dirty="0"/>
              <a:t>),” </a:t>
            </a:r>
            <a:r>
              <a:rPr lang="en-US" i="1" dirty="0" err="1"/>
              <a:t>Notizie</a:t>
            </a:r>
            <a:r>
              <a:rPr lang="en-US" i="1" dirty="0"/>
              <a:t> </a:t>
            </a:r>
            <a:r>
              <a:rPr lang="en-US" i="1" dirty="0" err="1"/>
              <a:t>degli</a:t>
            </a:r>
            <a:r>
              <a:rPr lang="en-US" i="1" dirty="0"/>
              <a:t> </a:t>
            </a:r>
            <a:r>
              <a:rPr lang="en-US" i="1" dirty="0" err="1"/>
              <a:t>scavi</a:t>
            </a:r>
            <a:r>
              <a:rPr lang="en-US" i="1" dirty="0"/>
              <a:t> di </a:t>
            </a:r>
            <a:r>
              <a:rPr lang="en-US" i="1" dirty="0" err="1"/>
              <a:t>antichità</a:t>
            </a:r>
            <a:r>
              <a:rPr lang="en-US" dirty="0"/>
              <a:t>, Serie V (1922), 19: 459–88;</a:t>
            </a:r>
            <a:r>
              <a:rPr lang="en-US" baseline="0" dirty="0"/>
              <a:t> p. </a:t>
            </a:r>
            <a:r>
              <a:rPr lang="de-DE" baseline="0" dirty="0"/>
              <a:t>463, fig. 3. The lower image comes from </a:t>
            </a:r>
            <a:r>
              <a:rPr lang="en-US" dirty="0"/>
              <a:t>M. Della Corte, “Pompei: </a:t>
            </a:r>
            <a:r>
              <a:rPr lang="en-US" dirty="0" err="1"/>
              <a:t>Scavi</a:t>
            </a:r>
            <a:r>
              <a:rPr lang="en-US" dirty="0"/>
              <a:t> </a:t>
            </a:r>
            <a:r>
              <a:rPr lang="en-US" dirty="0" err="1"/>
              <a:t>eseguiti</a:t>
            </a:r>
            <a:r>
              <a:rPr lang="en-US" dirty="0"/>
              <a:t> da private </a:t>
            </a:r>
            <a:r>
              <a:rPr lang="en-US" dirty="0" err="1"/>
              <a:t>nel</a:t>
            </a:r>
            <a:r>
              <a:rPr lang="en-US" dirty="0"/>
              <a:t> </a:t>
            </a:r>
            <a:r>
              <a:rPr lang="en-US" dirty="0" err="1"/>
              <a:t>territorio</a:t>
            </a:r>
            <a:r>
              <a:rPr lang="en-US" dirty="0"/>
              <a:t> </a:t>
            </a:r>
            <a:r>
              <a:rPr lang="en-US" dirty="0" err="1"/>
              <a:t>Pompeiano</a:t>
            </a:r>
            <a:r>
              <a:rPr lang="en-US" dirty="0"/>
              <a:t>,” </a:t>
            </a:r>
            <a:r>
              <a:rPr lang="en-US" i="1" dirty="0" err="1"/>
              <a:t>Notizie</a:t>
            </a:r>
            <a:r>
              <a:rPr lang="en-US" i="1" dirty="0"/>
              <a:t> </a:t>
            </a:r>
            <a:r>
              <a:rPr lang="en-US" i="1" dirty="0" err="1"/>
              <a:t>degli</a:t>
            </a:r>
            <a:r>
              <a:rPr lang="en-US" i="1" dirty="0"/>
              <a:t> </a:t>
            </a:r>
            <a:r>
              <a:rPr lang="en-US" i="1" dirty="0" err="1"/>
              <a:t>scavi</a:t>
            </a:r>
            <a:r>
              <a:rPr lang="en-US" i="1" dirty="0"/>
              <a:t> di </a:t>
            </a:r>
            <a:r>
              <a:rPr lang="en-US" i="1" dirty="0" err="1"/>
              <a:t>antichità</a:t>
            </a:r>
            <a:r>
              <a:rPr lang="en-US" dirty="0"/>
              <a:t>, Serie V (1923), 20: 277;</a:t>
            </a:r>
            <a:r>
              <a:rPr lang="en-US" baseline="0" dirty="0"/>
              <a:t> p. </a:t>
            </a:r>
            <a:r>
              <a:rPr lang="is-IS" baseline="0" dirty="0"/>
              <a:t>277, fig. 4.</a:t>
            </a:r>
            <a:endParaRPr lang="en-US" dirty="0"/>
          </a:p>
          <a:p>
            <a:endParaRPr lang="en-US" dirty="0"/>
          </a:p>
          <a:p>
            <a:r>
              <a:rPr lang="en-US" dirty="0"/>
              <a:t>top: mdc19224633c; bottom: mdc19232774c</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3076414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“glory” (Gk. </a:t>
            </a:r>
            <a:r>
              <a:rPr lang="en-US" i="1" dirty="0" err="1"/>
              <a:t>doxa</a:t>
            </a:r>
            <a:r>
              <a:rPr lang="en-US" dirty="0"/>
              <a:t>, </a:t>
            </a:r>
            <a:r>
              <a:rPr lang="el-GR" sz="1200" b="0" i="0" u="none" strike="noStrike" kern="1200" baseline="0" dirty="0">
                <a:solidFill>
                  <a:schemeClr val="tx1"/>
                </a:solidFill>
                <a:latin typeface="+mn-lt"/>
                <a:ea typeface="+mn-ea"/>
                <a:cs typeface="+mn-cs"/>
              </a:rPr>
              <a:t>δόξα</a:t>
            </a:r>
            <a:r>
              <a:rPr lang="en-US" dirty="0"/>
              <a:t>) is a word that often conveys the idea of being</a:t>
            </a:r>
            <a:r>
              <a:rPr lang="en-US" baseline="0" dirty="0"/>
              <a:t> bright or shining. It is illustrated here by rays of the setting sun spread across the Mediterranean Sea along the coast of northern Israel.</a:t>
            </a:r>
          </a:p>
          <a:p>
            <a:endParaRPr lang="en-US" baseline="0" dirty="0"/>
          </a:p>
          <a:p>
            <a:r>
              <a:rPr lang="en-US" dirty="0"/>
              <a:t>adr1307066311h</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2321407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Bowing or kneeling is a gesture of reverence</a:t>
            </a:r>
            <a:r>
              <a:rPr lang="en-US" baseline="0" dirty="0"/>
              <a:t> or obeisance, which seems to be what Paul has in mind here. It may also be associated with a formal request to a person in power, which would fit this context. </a:t>
            </a:r>
            <a:r>
              <a:rPr lang="en-US" dirty="0"/>
              <a:t>This figurine was photographed at the </a:t>
            </a:r>
            <a:r>
              <a:rPr lang="en-US" sz="1200" kern="1200" dirty="0">
                <a:solidFill>
                  <a:schemeClr val="tx1"/>
                </a:solidFill>
                <a:effectLst/>
                <a:latin typeface="+mn-lt"/>
                <a:ea typeface="+mn-ea"/>
                <a:cs typeface="+mn-cs"/>
              </a:rPr>
              <a:t>Spartacus Exhibit, a temporary exhibition at the Ara Pacis Museum in Rome</a:t>
            </a:r>
            <a:r>
              <a:rPr lang="en-US" dirty="0"/>
              <a:t>.</a:t>
            </a:r>
          </a:p>
          <a:p>
            <a:endParaRPr lang="en-US" dirty="0"/>
          </a:p>
          <a:p>
            <a:r>
              <a:rPr lang="en-US" dirty="0"/>
              <a:t>tb0518174003h</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2321407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Paul</a:t>
            </a:r>
            <a:r>
              <a:rPr lang="en-US" baseline="0" dirty="0"/>
              <a:t> more often refers to himself in his letters as either an apostle or a slave of Jesus Christ. His reference to himself here as a prisoner (Gk. </a:t>
            </a:r>
            <a:r>
              <a:rPr lang="en-US" i="1" baseline="0" dirty="0" err="1"/>
              <a:t>desmios</a:t>
            </a:r>
            <a:r>
              <a:rPr lang="en-US" baseline="0" dirty="0"/>
              <a:t>, </a:t>
            </a:r>
            <a:r>
              <a:rPr lang="el-GR" sz="1200" b="0" i="0" u="none" strike="noStrike" kern="1200" baseline="0" dirty="0">
                <a:solidFill>
                  <a:schemeClr val="tx1"/>
                </a:solidFill>
                <a:latin typeface="+mn-lt"/>
                <a:ea typeface="+mn-ea"/>
                <a:cs typeface="+mn-cs"/>
              </a:rPr>
              <a:t>δέσμιος</a:t>
            </a:r>
            <a:r>
              <a:rPr lang="en-US" baseline="0" dirty="0"/>
              <a:t>) is less common (other occurrences are in </a:t>
            </a:r>
            <a:r>
              <a:rPr lang="en-US" baseline="0" dirty="0" err="1"/>
              <a:t>Eph</a:t>
            </a:r>
            <a:r>
              <a:rPr lang="en-US" baseline="0" dirty="0"/>
              <a:t> 4:1, 2 Tim 1:8, </a:t>
            </a:r>
            <a:r>
              <a:rPr lang="en-US" baseline="0" dirty="0" err="1"/>
              <a:t>Phlm</a:t>
            </a:r>
            <a:r>
              <a:rPr lang="en-US" baseline="0" dirty="0"/>
              <a:t> 1:1, and </a:t>
            </a:r>
            <a:r>
              <a:rPr lang="en-US" baseline="0" dirty="0" err="1"/>
              <a:t>Phlm</a:t>
            </a:r>
            <a:r>
              <a:rPr lang="en-US" baseline="0" dirty="0"/>
              <a:t> 1:9). This painting of Paul in prison depicts him with several books and with a sword. The sword is an indication of his (traditional) manner of death. </a:t>
            </a:r>
            <a:r>
              <a:rPr lang="en-US" dirty="0"/>
              <a:t>This</a:t>
            </a:r>
            <a:r>
              <a:rPr lang="en-US" baseline="0" dirty="0"/>
              <a:t> oil on panel painting of Paul in prison was photographed at the </a:t>
            </a:r>
            <a:r>
              <a:rPr lang="en-US" baseline="0" dirty="0" err="1"/>
              <a:t>Staatsgalerie</a:t>
            </a:r>
            <a:r>
              <a:rPr lang="en-US" baseline="0" dirty="0"/>
              <a:t> Stuttgart in Stuttgart, Germany. </a:t>
            </a:r>
            <a:r>
              <a:rPr lang="en-US" dirty="0"/>
              <a:t>This image comes from Jose Luiz and is licensed under CC BY-SA 4.0, via Wikimedia Commons: https://commons.wikimedia.org/wiki/File:St._Paul_in_Prison_by_Rembrandt_-_Staatsgalerie_-_Stuttgart_-_Germany_2017.jpg.</a:t>
            </a:r>
          </a:p>
          <a:p>
            <a:endParaRPr lang="en-US" dirty="0"/>
          </a:p>
          <a:p>
            <a:r>
              <a:rPr lang="en-US" dirty="0"/>
              <a:t>wiki071920171001023328h</a:t>
            </a:r>
          </a:p>
        </p:txBody>
      </p:sp>
    </p:spTree>
    <p:extLst>
      <p:ext uri="{BB962C8B-B14F-4D97-AF65-F5344CB8AC3E}">
        <p14:creationId xmlns:p14="http://schemas.microsoft.com/office/powerpoint/2010/main" val="42564698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apparently a play on words between “family” (Gk. </a:t>
            </a:r>
            <a:r>
              <a:rPr lang="en-US" sz="1200" i="1" kern="1200" dirty="0">
                <a:solidFill>
                  <a:schemeClr val="tx1"/>
                </a:solidFill>
                <a:effectLst/>
                <a:latin typeface="+mn-lt"/>
                <a:ea typeface="+mn-ea"/>
                <a:cs typeface="+mn-cs"/>
              </a:rPr>
              <a:t>patria</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πατριὰ</a:t>
            </a:r>
            <a:r>
              <a:rPr lang="en-US" sz="1200" kern="1200" dirty="0">
                <a:solidFill>
                  <a:schemeClr val="tx1"/>
                </a:solidFill>
                <a:effectLst/>
                <a:latin typeface="+mn-lt"/>
                <a:ea typeface="+mn-ea"/>
                <a:cs typeface="+mn-cs"/>
              </a:rPr>
              <a:t>) and “father” (Gk. </a:t>
            </a:r>
            <a:r>
              <a:rPr lang="en-US" sz="1200" i="1" kern="1200" dirty="0" err="1">
                <a:solidFill>
                  <a:schemeClr val="tx1"/>
                </a:solidFill>
                <a:effectLst/>
                <a:latin typeface="+mn-lt"/>
                <a:ea typeface="+mn-ea"/>
                <a:cs typeface="+mn-cs"/>
              </a:rPr>
              <a:t>patēr</a:t>
            </a:r>
            <a:r>
              <a:rPr lang="en-US" sz="1200" kern="1200" dirty="0">
                <a:solidFill>
                  <a:schemeClr val="tx1"/>
                </a:solidFill>
                <a:effectLst/>
                <a:latin typeface="+mn-lt"/>
                <a:ea typeface="+mn-ea"/>
                <a:cs typeface="+mn-cs"/>
              </a:rPr>
              <a:t>, </a:t>
            </a:r>
            <a:r>
              <a:rPr lang="el-GR" sz="1200" b="0" i="0" u="none" strike="noStrike" kern="1200" baseline="0" dirty="0">
                <a:solidFill>
                  <a:schemeClr val="tx1"/>
                </a:solidFill>
                <a:latin typeface="+mn-lt"/>
                <a:ea typeface="+mn-ea"/>
                <a:cs typeface="+mn-cs"/>
              </a:rPr>
              <a:t>πατήρ</a:t>
            </a:r>
            <a:r>
              <a:rPr lang="en-US" sz="1200" kern="1200" dirty="0">
                <a:solidFill>
                  <a:schemeClr val="tx1"/>
                </a:solidFill>
                <a:effectLst/>
                <a:latin typeface="+mn-lt"/>
                <a:ea typeface="+mn-ea"/>
                <a:cs typeface="+mn-cs"/>
              </a:rPr>
              <a:t>). This provides a linguistic link between the “father” (</a:t>
            </a:r>
            <a:r>
              <a:rPr lang="el-GR" sz="1200" b="0" i="0" u="none" strike="noStrike" kern="1200" baseline="0" dirty="0">
                <a:solidFill>
                  <a:schemeClr val="tx1"/>
                </a:solidFill>
                <a:latin typeface="+mn-lt"/>
                <a:ea typeface="+mn-ea"/>
                <a:cs typeface="+mn-cs"/>
              </a:rPr>
              <a:t>πατήρ</a:t>
            </a:r>
            <a:r>
              <a:rPr lang="en-US" sz="1200" kern="1200" dirty="0">
                <a:solidFill>
                  <a:schemeClr val="tx1"/>
                </a:solidFill>
                <a:effectLst/>
                <a:latin typeface="+mn-lt"/>
                <a:ea typeface="+mn-ea"/>
                <a:cs typeface="+mn-cs"/>
              </a:rPr>
              <a:t>) and the “family” (</a:t>
            </a:r>
            <a:r>
              <a:rPr lang="el-GR" sz="1200" kern="1200" dirty="0">
                <a:solidFill>
                  <a:schemeClr val="tx1"/>
                </a:solidFill>
                <a:effectLst/>
                <a:latin typeface="+mn-lt"/>
                <a:ea typeface="+mn-ea"/>
                <a:cs typeface="+mn-cs"/>
              </a:rPr>
              <a:t>πατριὰ</a:t>
            </a:r>
            <a:r>
              <a:rPr lang="en-US" sz="1200" kern="1200" dirty="0">
                <a:solidFill>
                  <a:schemeClr val="tx1"/>
                </a:solidFill>
                <a:effectLst/>
                <a:latin typeface="+mn-lt"/>
                <a:ea typeface="+mn-ea"/>
                <a:cs typeface="+mn-cs"/>
              </a:rPr>
              <a:t>) that is </a:t>
            </a:r>
            <a:r>
              <a:rPr lang="en-US" sz="1200" i="0" kern="1200" dirty="0">
                <a:solidFill>
                  <a:schemeClr val="tx1"/>
                </a:solidFill>
                <a:effectLst/>
                <a:latin typeface="+mn-lt"/>
                <a:ea typeface="+mn-ea"/>
                <a:cs typeface="+mn-cs"/>
              </a:rPr>
              <a:t>named</a:t>
            </a:r>
            <a:r>
              <a:rPr lang="en-US" sz="120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Every family” </a:t>
            </a:r>
            <a:r>
              <a:rPr lang="en-US" sz="1200" kern="1200" dirty="0">
                <a:solidFill>
                  <a:schemeClr val="tx1"/>
                </a:solidFill>
                <a:effectLst/>
                <a:latin typeface="+mn-lt"/>
                <a:ea typeface="+mn-ea"/>
                <a:cs typeface="+mn-cs"/>
              </a:rPr>
              <a:t>seems to mean “each group,” presumably</a:t>
            </a:r>
            <a:r>
              <a:rPr lang="en-US" sz="1200" kern="1200" baseline="0" dirty="0">
                <a:solidFill>
                  <a:schemeClr val="tx1"/>
                </a:solidFill>
                <a:effectLst/>
                <a:latin typeface="+mn-lt"/>
                <a:ea typeface="+mn-ea"/>
                <a:cs typeface="+mn-cs"/>
              </a:rPr>
              <a:t> referring to the various people groups of the earth</a:t>
            </a:r>
            <a:r>
              <a:rPr lang="en-US" sz="1200" kern="1200" dirty="0">
                <a:solidFill>
                  <a:schemeClr val="tx1"/>
                </a:solidFill>
                <a:effectLst/>
                <a:latin typeface="+mn-lt"/>
                <a:ea typeface="+mn-ea"/>
                <a:cs typeface="+mn-cs"/>
              </a:rPr>
              <a:t>. The left image shown here is the funerary stele of a family of four, dating to the 3rd century AD, and photographed at the National</a:t>
            </a:r>
            <a:r>
              <a:rPr lang="en-US" sz="1200" kern="1200" baseline="0" dirty="0">
                <a:solidFill>
                  <a:schemeClr val="tx1"/>
                </a:solidFill>
                <a:effectLst/>
                <a:latin typeface="+mn-lt"/>
                <a:ea typeface="+mn-ea"/>
                <a:cs typeface="+mn-cs"/>
              </a:rPr>
              <a:t> Archaeological Museum in Athens. The right image shows another family of four, dating to the 2nd or 3rd centuries AD, and photographed at the Metropolitan Museum of Art in New York City. </a:t>
            </a:r>
            <a:endParaRPr lang="en-US" dirty="0"/>
          </a:p>
          <a:p>
            <a:endParaRPr lang="en-US" dirty="0"/>
          </a:p>
          <a:p>
            <a:r>
              <a:rPr lang="en-US" dirty="0"/>
              <a:t>Left: tb011117415b; right: adr1605243128b</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2321407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American Colony</a:t>
            </a:r>
            <a:r>
              <a:rPr lang="en-US" baseline="0" dirty="0"/>
              <a:t> photo was taken </a:t>
            </a:r>
            <a:r>
              <a:rPr lang="en-US" dirty="0"/>
              <a:t>between 1900 and 1920.</a:t>
            </a:r>
          </a:p>
          <a:p>
            <a:endParaRPr lang="en-US" dirty="0"/>
          </a:p>
          <a:p>
            <a:r>
              <a:rPr lang="en-US" dirty="0"/>
              <a:t>mat02214h</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23214074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American Colony</a:t>
            </a:r>
            <a:r>
              <a:rPr lang="en-US" baseline="0" dirty="0"/>
              <a:t> photo was taken </a:t>
            </a:r>
            <a:r>
              <a:rPr lang="en-US" dirty="0"/>
              <a:t>between 1900 and 1920.</a:t>
            </a:r>
          </a:p>
          <a:p>
            <a:endParaRPr lang="en-US" dirty="0"/>
          </a:p>
          <a:p>
            <a:r>
              <a:rPr lang="en-US" dirty="0"/>
              <a:t>mat05269h</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23214074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display of golden items from the Roman period was photographed at the Hecht Museum in Haifa.</a:t>
            </a:r>
          </a:p>
          <a:p>
            <a:endParaRPr lang="en-US" dirty="0"/>
          </a:p>
          <a:p>
            <a:r>
              <a:rPr lang="en-US" dirty="0"/>
              <a:t>ku0531231110316</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32695518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Hercules was a hero in Greek</a:t>
            </a:r>
            <a:r>
              <a:rPr lang="en-US" baseline="0" dirty="0"/>
              <a:t> mythology who was famous for his superhuman strength. </a:t>
            </a:r>
            <a:r>
              <a:rPr lang="en-US" dirty="0"/>
              <a:t>This artifact was photographed at the Amman Citadel Museum.</a:t>
            </a:r>
          </a:p>
          <a:p>
            <a:endParaRPr lang="en-US" dirty="0"/>
          </a:p>
          <a:p>
            <a:r>
              <a:rPr lang="en-US" dirty="0"/>
              <a:t>tb060303075h</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3955621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“dwell in” (Gk. </a:t>
            </a:r>
            <a:r>
              <a:rPr lang="en-US" i="1" dirty="0" err="1"/>
              <a:t>katoikeō</a:t>
            </a:r>
            <a:r>
              <a:rPr lang="en-US" dirty="0"/>
              <a:t>, </a:t>
            </a:r>
            <a:r>
              <a:rPr lang="el-GR" sz="1200" b="0" i="0" u="none" strike="noStrike" kern="1200" baseline="0" dirty="0">
                <a:solidFill>
                  <a:schemeClr val="tx1"/>
                </a:solidFill>
                <a:latin typeface="+mn-lt"/>
                <a:ea typeface="+mn-ea"/>
                <a:cs typeface="+mn-cs"/>
              </a:rPr>
              <a:t>κατοικέω</a:t>
            </a:r>
            <a:r>
              <a:rPr lang="en-US" dirty="0"/>
              <a:t>) means to live in a place or to reside there. Paul uses the word figuratively here to speak of the relationship of Christ with the believers at Ephesus. The</a:t>
            </a:r>
            <a:r>
              <a:rPr lang="en-US" baseline="0" dirty="0"/>
              <a:t> house shown here is one in a</a:t>
            </a:r>
            <a:r>
              <a:rPr lang="en-US" dirty="0"/>
              <a:t> series of six luxurious</a:t>
            </a:r>
            <a:r>
              <a:rPr lang="en-US" baseline="0" dirty="0"/>
              <a:t> residences located on terraces on the side of the hill south of the Library of Celsus at Ephesus. The oldest building dates to the 1st century BC and continued in use as a residence until the 7th century AD. Some of what is preserved here is older than Paul, and some had not been constructed yet in his day; many also underwent renovation through the centuries. </a:t>
            </a:r>
            <a:endParaRPr lang="en-US" dirty="0"/>
          </a:p>
          <a:p>
            <a:endParaRPr lang="en-US" dirty="0"/>
          </a:p>
          <a:p>
            <a:r>
              <a:rPr lang="en-US" dirty="0"/>
              <a:t>jc0102150339</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4228229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uses the word “heart” (Gk. </a:t>
            </a:r>
            <a:r>
              <a:rPr lang="en-US" i="1" dirty="0" err="1"/>
              <a:t>kardia</a:t>
            </a:r>
            <a:r>
              <a:rPr lang="en-US" dirty="0"/>
              <a:t>, </a:t>
            </a:r>
            <a:r>
              <a:rPr lang="el-GR" sz="1200" b="0" i="0" u="none" strike="noStrike" kern="1200" baseline="0" dirty="0">
                <a:solidFill>
                  <a:schemeClr val="tx1"/>
                </a:solidFill>
                <a:latin typeface="+mn-lt"/>
                <a:ea typeface="+mn-ea"/>
                <a:cs typeface="+mn-cs"/>
              </a:rPr>
              <a:t>καρδία</a:t>
            </a:r>
            <a:r>
              <a:rPr lang="en-US" dirty="0"/>
              <a:t>) figuratively concerning the human seat of spiritual and mental life. The central object shown in the display in this photo</a:t>
            </a:r>
            <a:r>
              <a:rPr lang="en-US" baseline="0" dirty="0"/>
              <a:t> is a clay model of a heart. It was a common practice in the Greco-Roman world to bring such models to a temple of the healing god, Asclepius, either as part of a petition for the affected organ or as a gift of thanks for healing. </a:t>
            </a:r>
            <a:r>
              <a:rPr lang="en-US" dirty="0"/>
              <a:t>This display was photographed</a:t>
            </a:r>
            <a:r>
              <a:rPr lang="en-US" baseline="0" dirty="0"/>
              <a:t> at the Corinth Museum.</a:t>
            </a:r>
            <a:endParaRPr lang="en-US" dirty="0"/>
          </a:p>
          <a:p>
            <a:endParaRPr lang="en-US" dirty="0"/>
          </a:p>
          <a:p>
            <a:r>
              <a:rPr lang="en-US" dirty="0"/>
              <a:t>tb011017826</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42282293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“rooted” (Gk. </a:t>
            </a:r>
            <a:r>
              <a:rPr lang="en-US" i="1" dirty="0" err="1"/>
              <a:t>hrizō</a:t>
            </a:r>
            <a:r>
              <a:rPr lang="en-US" dirty="0"/>
              <a:t>, </a:t>
            </a:r>
            <a:r>
              <a:rPr lang="el-GR" sz="1200" b="0" i="0" u="none" strike="noStrike" kern="1200" baseline="0" dirty="0">
                <a:solidFill>
                  <a:schemeClr val="tx1"/>
                </a:solidFill>
                <a:latin typeface="+mn-lt"/>
                <a:ea typeface="+mn-ea"/>
                <a:cs typeface="+mn-cs"/>
              </a:rPr>
              <a:t>ῥιζόω</a:t>
            </a:r>
            <a:r>
              <a:rPr lang="en-US" dirty="0"/>
              <a:t>) when used literally means to take root, with reference to a plant or tree. This ancient olive tree in the</a:t>
            </a:r>
            <a:r>
              <a:rPr lang="en-US" baseline="0" dirty="0"/>
              <a:t> traditional Garden of Gethsemane has developed a massive trunk and root system, illustrating Paul’s figurative use of the word. This and several other olive trees in this area have been dated by radiocarbon to about AD 1100, making them some of the oldest broad-leaved plants in the world.</a:t>
            </a:r>
          </a:p>
          <a:p>
            <a:endParaRPr lang="en-US" dirty="0"/>
          </a:p>
          <a:p>
            <a:r>
              <a:rPr lang="en-US" dirty="0"/>
              <a:t>tb051906421</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24122028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“grounded” (Gk. </a:t>
            </a:r>
            <a:r>
              <a:rPr lang="en-US" i="1" dirty="0" err="1"/>
              <a:t>themelioō</a:t>
            </a:r>
            <a:r>
              <a:rPr lang="en-US" dirty="0"/>
              <a:t>, </a:t>
            </a:r>
            <a:r>
              <a:rPr lang="el-GR" sz="1200" b="0" i="0" u="none" strike="noStrike" kern="1200" baseline="0" dirty="0">
                <a:solidFill>
                  <a:schemeClr val="tx1"/>
                </a:solidFill>
                <a:latin typeface="+mn-lt"/>
                <a:ea typeface="+mn-ea"/>
                <a:cs typeface="+mn-cs"/>
              </a:rPr>
              <a:t>θεμελιόω</a:t>
            </a:r>
            <a:r>
              <a:rPr lang="en-US" dirty="0"/>
              <a:t>) carries the idea</a:t>
            </a:r>
            <a:r>
              <a:rPr lang="en-US" baseline="0" dirty="0"/>
              <a:t> of a well-built base or foundation. The ancient Greeks and Romans were well aware of the importance of a good foundation for a building. The massive stones that make up the foundation of the Temple of Jupiter at Baalbek are a good example. Known as the trilithon, the set of three stones above the one where the man is standing in this photo are the largest. </a:t>
            </a:r>
            <a:r>
              <a:rPr lang="en-US" sz="1200" dirty="0"/>
              <a:t>Each one of these stones is 70 feet (21 m) long, 14 feet (4 m) high, and 10 feet (3 m) thick. The supporting stone layer beneath features</a:t>
            </a:r>
            <a:r>
              <a:rPr lang="en-US" sz="1200" baseline="0" dirty="0"/>
              <a:t> several</a:t>
            </a:r>
            <a:r>
              <a:rPr lang="en-US" sz="1200" dirty="0"/>
              <a:t> stones which weigh an estimated 350 tons (318 t) and are 35 feet (11</a:t>
            </a:r>
            <a:r>
              <a:rPr lang="en-US" sz="1200" baseline="0" dirty="0"/>
              <a:t> m) </a:t>
            </a:r>
            <a:r>
              <a:rPr lang="en-US" sz="1200" dirty="0"/>
              <a:t>long. The temple was begun by Julius Caesar and completed by Augustus. </a:t>
            </a:r>
            <a:r>
              <a:rPr lang="en-US" baseline="0" dirty="0"/>
              <a:t>This image comes from </a:t>
            </a:r>
            <a:r>
              <a:rPr lang="en-US" dirty="0"/>
              <a:t>Lodo27 and is licensed under</a:t>
            </a:r>
            <a:r>
              <a:rPr lang="en-US" baseline="0" dirty="0"/>
              <a:t> </a:t>
            </a:r>
            <a:r>
              <a:rPr lang="en-US" dirty="0"/>
              <a:t>CC BY-SA 3.0, via Wikimedia Commons: https://commons.wikimedia.org/wiki/File:Temple_of_Jupiter,_West_wall,_Trilithon,_Baalbek_20422.jpg.</a:t>
            </a:r>
          </a:p>
          <a:p>
            <a:endParaRPr lang="en-US" dirty="0"/>
          </a:p>
          <a:p>
            <a:r>
              <a:rPr lang="en-US" dirty="0"/>
              <a:t>wiki0515201920422</a:t>
            </a:r>
          </a:p>
        </p:txBody>
      </p:sp>
      <p:sp>
        <p:nvSpPr>
          <p:cNvPr id="4" name="Slide Number Placeholder 3"/>
          <p:cNvSpPr>
            <a:spLocks noGrp="1"/>
          </p:cNvSpPr>
          <p:nvPr>
            <p:ph type="sldNum" sz="quarter" idx="5"/>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30345449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earlier view of the trilithon</a:t>
            </a:r>
            <a:r>
              <a:rPr lang="en-US" baseline="0" dirty="0"/>
              <a:t> includes only two of the large stones. For perspective, note the presence of a man above the seam between the two stones, as well as a man dangling just above the ground below him. This American Colony photo was taken </a:t>
            </a:r>
            <a:r>
              <a:rPr lang="en-US" dirty="0"/>
              <a:t>between 1900 and 1920.</a:t>
            </a:r>
          </a:p>
          <a:p>
            <a:endParaRPr lang="en-US" dirty="0"/>
          </a:p>
          <a:p>
            <a:r>
              <a:rPr lang="en-US" dirty="0"/>
              <a:t>mat01161h</a:t>
            </a:r>
          </a:p>
        </p:txBody>
      </p:sp>
      <p:sp>
        <p:nvSpPr>
          <p:cNvPr id="4" name="Slide Number Placeholder 3"/>
          <p:cNvSpPr>
            <a:spLocks noGrp="1"/>
          </p:cNvSpPr>
          <p:nvPr>
            <p:ph type="sldNum" sz="quarter" idx="5"/>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3034544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shackles from the 1st century AD were photographed at the </a:t>
            </a:r>
            <a:r>
              <a:rPr lang="en-US" sz="1200" kern="1200" dirty="0">
                <a:solidFill>
                  <a:schemeClr val="tx1"/>
                </a:solidFill>
                <a:effectLst/>
                <a:latin typeface="+mn-lt"/>
                <a:ea typeface="+mn-ea"/>
                <a:cs typeface="+mn-cs"/>
              </a:rPr>
              <a:t>Spartacus Exhibit, a temporary exhibition at the Ara Pacis Museum in Rome</a:t>
            </a:r>
            <a:r>
              <a:rPr lang="en-US" dirty="0"/>
              <a:t>.</a:t>
            </a:r>
          </a:p>
          <a:p>
            <a:endParaRPr lang="en-US" dirty="0"/>
          </a:p>
          <a:p>
            <a:r>
              <a:rPr lang="en-US" dirty="0"/>
              <a:t>tb0518174081</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28227465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Little is left of the 1st-century temple of Domitian at Ephesus</a:t>
            </a:r>
            <a:r>
              <a:rPr lang="en-US" baseline="0" dirty="0"/>
              <a:t> other than the foundation. A couple of pillars have been erected again, partly with the use of modern materials, to give some sense of the once great edifice that stood here.</a:t>
            </a:r>
            <a:endParaRPr lang="en-US" dirty="0"/>
          </a:p>
          <a:p>
            <a:endParaRPr lang="en-US" dirty="0"/>
          </a:p>
          <a:p>
            <a:r>
              <a:rPr lang="en-US" dirty="0"/>
              <a:t>mjb010317155</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18844012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Roman measuring rod was 10 Roman feet long (9.7 modern</a:t>
            </a:r>
            <a:r>
              <a:rPr lang="en-US" baseline="0" dirty="0"/>
              <a:t> </a:t>
            </a:r>
            <a:r>
              <a:rPr lang="en-US" baseline="0" dirty="0" err="1"/>
              <a:t>ft</a:t>
            </a:r>
            <a:r>
              <a:rPr lang="en-US" baseline="0" dirty="0"/>
              <a:t>, 3.0 m)</a:t>
            </a:r>
            <a:r>
              <a:rPr lang="en-US" dirty="0"/>
              <a:t>, referred to as a </a:t>
            </a:r>
            <a:r>
              <a:rPr lang="en-US" i="1" dirty="0" err="1"/>
              <a:t>decempeda</a:t>
            </a:r>
            <a:r>
              <a:rPr lang="en-US" dirty="0"/>
              <a:t> (Latin for ‘ten feet’). It was usually of square section, capped at both ends by a metal shoe, and painted in alternating colors. In early periods, there was variation</a:t>
            </a:r>
            <a:r>
              <a:rPr lang="en-US" baseline="0" dirty="0"/>
              <a:t> in the length of the foot, but Agrippa standardized the length in </a:t>
            </a:r>
            <a:r>
              <a:rPr lang="en-US" dirty="0"/>
              <a:t>29 BC, replacing all previous measurements by a Roman foot of 11.65 inches (29.6 cm), which became the foot of Imperial Rome. This measuring rod was photographed at the Roman Museum of Lausanne-</a:t>
            </a:r>
            <a:r>
              <a:rPr lang="en-US" dirty="0" err="1"/>
              <a:t>Vidy</a:t>
            </a:r>
            <a:r>
              <a:rPr lang="en-US" dirty="0"/>
              <a:t> in Switzerland. This image comes from Rama and is licensed under CC BY-SA 2.0 </a:t>
            </a:r>
            <a:r>
              <a:rPr lang="en-US" dirty="0" err="1"/>
              <a:t>fr</a:t>
            </a:r>
            <a:r>
              <a:rPr lang="en-US" dirty="0"/>
              <a:t>, via Wikimedia Commons: https://commons.wikimedia.org/wiki/File:Measurement_instrument_IMG_4398-2.jpg.</a:t>
            </a:r>
          </a:p>
          <a:p>
            <a:endParaRPr lang="en-US" dirty="0"/>
          </a:p>
          <a:p>
            <a:r>
              <a:rPr lang="en-US" dirty="0"/>
              <a:t>wiki0831201019075616643h</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8585333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mosaic from the House of </a:t>
            </a:r>
            <a:r>
              <a:rPr lang="en-US" dirty="0" err="1"/>
              <a:t>Eustolios</a:t>
            </a:r>
            <a:r>
              <a:rPr lang="en-US" dirty="0"/>
              <a:t> at </a:t>
            </a:r>
            <a:r>
              <a:rPr lang="en-US" dirty="0" err="1"/>
              <a:t>Kourion</a:t>
            </a:r>
            <a:r>
              <a:rPr lang="en-US" dirty="0"/>
              <a:t>,</a:t>
            </a:r>
            <a:r>
              <a:rPr lang="en-US" baseline="0" dirty="0"/>
              <a:t> on the southern coast of Cyprus, depicts a woman with a measuring stick that is one Roman foot in length. It may have been used locally as a standard by which to judge lengths accurately.</a:t>
            </a:r>
            <a:endParaRPr lang="en-US" dirty="0"/>
          </a:p>
          <a:p>
            <a:endParaRPr lang="en-US" dirty="0"/>
          </a:p>
          <a:p>
            <a:r>
              <a:rPr lang="en-US" dirty="0"/>
              <a:t>tb030405100</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8585333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Romans were highly</a:t>
            </a:r>
            <a:r>
              <a:rPr lang="en-US" baseline="0" dirty="0"/>
              <a:t> capable when it came to measuring distance. All of their main roads were lined by mile markers, many of which have survived the centuries. The example shown here is situated south along the Via Appius near the Forum of Appius. It marks the 43rd mile from Rome. Paul traveled this road when he was taken to Rome (Acts 28:15), and it is not inconceivable that he saw this very milestone.</a:t>
            </a:r>
            <a:endParaRPr lang="en-US" dirty="0"/>
          </a:p>
          <a:p>
            <a:endParaRPr lang="en-US" dirty="0"/>
          </a:p>
          <a:p>
            <a:r>
              <a:rPr lang="en-US" dirty="0"/>
              <a:t>tb111805977</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8585333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milestone bears the name of </a:t>
            </a:r>
            <a:r>
              <a:rPr lang="en-US" dirty="0" err="1"/>
              <a:t>Manius</a:t>
            </a:r>
            <a:r>
              <a:rPr lang="en-US" dirty="0"/>
              <a:t> </a:t>
            </a:r>
            <a:r>
              <a:rPr lang="en-US" dirty="0" err="1"/>
              <a:t>Aquillius</a:t>
            </a:r>
            <a:r>
              <a:rPr lang="en-US" dirty="0"/>
              <a:t>, the first governor of Asia. He built a road from Ephesus to Laodicea where it met a branch from Pergamum, and this milestone was placed</a:t>
            </a:r>
            <a:r>
              <a:rPr lang="en-US" baseline="0" dirty="0"/>
              <a:t> 5 Roman miles (4.59 modern mi, 7.39 km) from Ephesus</a:t>
            </a:r>
            <a:r>
              <a:rPr lang="en-US" dirty="0"/>
              <a:t>.</a:t>
            </a:r>
          </a:p>
          <a:p>
            <a:endParaRPr lang="en-US" dirty="0"/>
          </a:p>
          <a:p>
            <a:r>
              <a:rPr lang="en-US" b="1" dirty="0"/>
              <a:t>Reference:</a:t>
            </a:r>
          </a:p>
          <a:p>
            <a:r>
              <a:rPr lang="en-US" dirty="0"/>
              <a:t>Wilson, Mark. </a:t>
            </a:r>
          </a:p>
          <a:p>
            <a:pPr marL="685800" indent="-457200">
              <a:tabLst>
                <a:tab pos="685800" algn="l"/>
              </a:tabLst>
            </a:pPr>
            <a:r>
              <a:rPr lang="en-US" dirty="0"/>
              <a:t>2013	The Ephesian Elders Come to Miletus: An </a:t>
            </a:r>
            <a:r>
              <a:rPr lang="en-US" dirty="0" err="1"/>
              <a:t>Annaliste</a:t>
            </a:r>
            <a:r>
              <a:rPr lang="en-US" dirty="0"/>
              <a:t> Reading of Acts 20:15-18a. </a:t>
            </a:r>
            <a:r>
              <a:rPr lang="en-US" i="1" dirty="0"/>
              <a:t>Verbum et Ecclesia</a:t>
            </a:r>
            <a:r>
              <a:rPr lang="en-US" dirty="0"/>
              <a:t> 34: 1–9.</a:t>
            </a:r>
          </a:p>
          <a:p>
            <a:endParaRPr lang="en-US" dirty="0"/>
          </a:p>
          <a:p>
            <a:r>
              <a:rPr lang="en-US" dirty="0"/>
              <a:t>tb010317294h</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8585333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fallen milestones bear witness to how widespread was the Roman practice of marking major roads with milestones. They are located along a barren stretch</a:t>
            </a:r>
            <a:r>
              <a:rPr lang="en-US" baseline="0" dirty="0"/>
              <a:t> of desert road in modern Jordan.</a:t>
            </a:r>
            <a:endParaRPr lang="en-US" dirty="0"/>
          </a:p>
          <a:p>
            <a:endParaRPr lang="en-US" dirty="0"/>
          </a:p>
          <a:p>
            <a:r>
              <a:rPr lang="en-US" dirty="0"/>
              <a:t>tb061504272</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8585333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Romans used</a:t>
            </a:r>
            <a:r>
              <a:rPr lang="en-US" baseline="0" dirty="0"/>
              <a:t> their ability to calculate both distance and elevation when they built aqueducts. Before starting, they had to calculate the distance from the water source to the intended destination, how much difference there was in elevation, and whether there was sufficient drop to allow the water to move. The </a:t>
            </a:r>
            <a:r>
              <a:rPr lang="en-US" dirty="0"/>
              <a:t>Aqua Marcia of Rome was over 56 miles</a:t>
            </a:r>
            <a:r>
              <a:rPr lang="en-US" baseline="0" dirty="0"/>
              <a:t> </a:t>
            </a:r>
            <a:r>
              <a:rPr lang="en-US" dirty="0"/>
              <a:t>(90 km) in length. The Roman aqueduct in Segovia, shown here, is 94 feet (29 m) tall. Even taller is the Pont du Gard aqueduct, measuring 160 feet</a:t>
            </a:r>
            <a:r>
              <a:rPr lang="en-US" baseline="0" dirty="0"/>
              <a:t> (49 m). </a:t>
            </a:r>
            <a:r>
              <a:rPr lang="en-US" dirty="0"/>
              <a:t>This image comes from </a:t>
            </a:r>
            <a:r>
              <a:rPr lang="en-US" dirty="0" err="1"/>
              <a:t>Jebulon</a:t>
            </a:r>
            <a:r>
              <a:rPr lang="en-US" dirty="0"/>
              <a:t> and is in the public domain, via Wikimedia Commons: https://commons.wikimedia.org/wiki/File:Aqueduct_Segovia_dusk.jpg.</a:t>
            </a:r>
          </a:p>
          <a:p>
            <a:endParaRPr lang="en-US" dirty="0"/>
          </a:p>
          <a:p>
            <a:r>
              <a:rPr lang="en-US" dirty="0"/>
              <a:t>wiki07212012459</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8585333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taller than the aqueduct in Segovia, Spain, is the Pont du Gard aqueduct in France, measuring 160 feet</a:t>
            </a:r>
            <a:r>
              <a:rPr lang="en-US" baseline="0" dirty="0"/>
              <a:t> (49 m). </a:t>
            </a:r>
            <a:r>
              <a:rPr lang="en-US" dirty="0"/>
              <a:t>The lower arches are each about 72 feet (22 m) high. </a:t>
            </a:r>
            <a:r>
              <a:rPr lang="en-US" baseline="0" dirty="0"/>
              <a:t>O</a:t>
            </a:r>
            <a:r>
              <a:rPr lang="en-US" dirty="0"/>
              <a:t>ften considered the greatest standing example of a Roman aqueduct, the Pont du Gard was built in the 1st century AD as part of an aqueduct system bringing water to </a:t>
            </a:r>
            <a:r>
              <a:rPr lang="en-US" dirty="0" err="1"/>
              <a:t>Nemausus</a:t>
            </a:r>
            <a:r>
              <a:rPr lang="en-US" dirty="0"/>
              <a:t> (modern </a:t>
            </a:r>
            <a:r>
              <a:rPr lang="en-US" dirty="0" err="1"/>
              <a:t>Nîmes</a:t>
            </a:r>
            <a:r>
              <a:rPr lang="en-US" dirty="0"/>
              <a:t>). The total system covers a distance of 35 miles (56 km).</a:t>
            </a:r>
          </a:p>
          <a:p>
            <a:endParaRPr lang="en-US" dirty="0"/>
          </a:p>
          <a:p>
            <a:r>
              <a:rPr lang="en-US" dirty="0"/>
              <a:t>tb091919922h</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22286485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Most pagans of Paul’s day likely would have pointed to the</a:t>
            </a:r>
            <a:r>
              <a:rPr lang="en-US" baseline="0" dirty="0"/>
              <a:t> various philosophers as sources of knowledge and wisdom. Democritus, shown here, lived circa 460–370 BC and believed that the universe could be explained from an atomist or mechanist viewpoint. Such a philosopher would have had no knowledge of the most important thing in life, the love of Christ. This bust was photographed at the </a:t>
            </a:r>
            <a:r>
              <a:rPr lang="en-US" dirty="0"/>
              <a:t>Naples Archaeological Museum.</a:t>
            </a:r>
          </a:p>
          <a:p>
            <a:endParaRPr lang="en-US" dirty="0"/>
          </a:p>
          <a:p>
            <a:r>
              <a:rPr lang="en-US" dirty="0"/>
              <a:t>tb0515170091h</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20054544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measuring table shown</a:t>
            </a:r>
            <a:r>
              <a:rPr lang="en-US" baseline="0" dirty="0"/>
              <a:t> here, known as a </a:t>
            </a:r>
            <a:r>
              <a:rPr lang="en-US" i="1" dirty="0" err="1"/>
              <a:t>mensa</a:t>
            </a:r>
            <a:r>
              <a:rPr lang="en-US" i="1" dirty="0"/>
              <a:t> </a:t>
            </a:r>
            <a:r>
              <a:rPr lang="en-US" i="1" dirty="0" err="1"/>
              <a:t>ponderaria</a:t>
            </a:r>
            <a:r>
              <a:rPr lang="en-US" dirty="0"/>
              <a:t>, was</a:t>
            </a:r>
            <a:r>
              <a:rPr lang="en-US" baseline="0" dirty="0"/>
              <a:t> used to provide a standard unit of measurement against which the measurement of dealers could be gauged. It could be used by wary buyers to ascertain whether or not they were getting the full measure of a product (such as grain) from a seller. Paul’s prayer for the Ephesians is that they would not be shorted but would be full even to overflowing with the goodness of God.</a:t>
            </a:r>
            <a:endParaRPr lang="en-US" dirty="0"/>
          </a:p>
          <a:p>
            <a:endParaRPr lang="en-US" dirty="0"/>
          </a:p>
          <a:p>
            <a:r>
              <a:rPr lang="en-US" dirty="0"/>
              <a:t>tb111505054</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200545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chains are venerated by some as the chains that bound the Apostle Paul during his imprisonment. </a:t>
            </a:r>
          </a:p>
          <a:p>
            <a:endParaRPr lang="en-US" dirty="0"/>
          </a:p>
          <a:p>
            <a:r>
              <a:rPr lang="en-US" dirty="0"/>
              <a:t>tb011901748</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14124917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 American Colony photo was taken between 1900 and 1920.</a:t>
            </a:r>
            <a:endParaRPr lang="en-US" dirty="0"/>
          </a:p>
          <a:p>
            <a:endParaRPr lang="en-US" dirty="0"/>
          </a:p>
          <a:p>
            <a:r>
              <a:rPr lang="en-US" dirty="0"/>
              <a:t>mat05923</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20054544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cornucopia was an</a:t>
            </a:r>
            <a:r>
              <a:rPr lang="en-US" baseline="0" dirty="0"/>
              <a:t> ancient symbol of abundance, illustrating the “fullness” of which Paul speaks. This relief is on display in the </a:t>
            </a:r>
            <a:r>
              <a:rPr lang="en-US" dirty="0"/>
              <a:t>Bergama Museum.</a:t>
            </a:r>
          </a:p>
          <a:p>
            <a:endParaRPr lang="en-US" dirty="0"/>
          </a:p>
          <a:p>
            <a:r>
              <a:rPr lang="en-US" dirty="0"/>
              <a:t>tb041505875</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30388361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shs031215829</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32382395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cs typeface="Calibri"/>
              </a:rPr>
              <a:t>The reference to “far more abundantly than we ask or think” is reminiscent of the way God provided for the Israelites. The men</a:t>
            </a:r>
            <a:r>
              <a:rPr lang="en-US" baseline="0" dirty="0">
                <a:cs typeface="Calibri"/>
              </a:rPr>
              <a:t> who spied out the land in the days of Moses carried a single cluster of grapes on a pole between two men, indicating the productivity of the land into which God was bringing them (cf. </a:t>
            </a:r>
            <a:r>
              <a:rPr lang="en-US" baseline="0" dirty="0" err="1">
                <a:cs typeface="Calibri"/>
              </a:rPr>
              <a:t>Num</a:t>
            </a:r>
            <a:r>
              <a:rPr lang="en-US" baseline="0" dirty="0">
                <a:cs typeface="Calibri"/>
              </a:rPr>
              <a:t> 13:23). </a:t>
            </a:r>
            <a:r>
              <a:rPr lang="en-US" baseline="0" dirty="0"/>
              <a:t>The legend on this modern mosaic from a synagogue in Acre, Israel, reads “the spies” (</a:t>
            </a:r>
            <a:r>
              <a:rPr lang="he-IL" baseline="0" dirty="0"/>
              <a:t>המרגלימ</a:t>
            </a:r>
            <a:r>
              <a:rPr lang="en-US" baseline="0" dirty="0"/>
              <a:t>). </a:t>
            </a:r>
            <a:r>
              <a:rPr lang="en-US" dirty="0"/>
              <a:t>This image comes from FLLL and is licensed under CC-BY-SA-4.0, via Wikimedia Commons: https://commons.wikimedia.org/wiki/File:Syna_Acco_-_Mosaic_of_the_Land_of_grapes_-Below_coins._(cropped).JPG</a:t>
            </a:r>
          </a:p>
          <a:p>
            <a:pPr eaLnBrk="1" hangingPunct="1"/>
            <a:endParaRPr lang="en-US" dirty="0"/>
          </a:p>
          <a:p>
            <a:pPr eaLnBrk="1" hangingPunct="1"/>
            <a:r>
              <a:rPr lang="en-US" dirty="0"/>
              <a:t>wiki120920152309h</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20054544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overflowing crates of tomato fruits illustrate the idea of plenty and abundance. This fruit originated in western South America and Central America, but is now grown widely in Egypt, Jordan, and Israel.</a:t>
            </a:r>
          </a:p>
          <a:p>
            <a:endParaRPr lang="en-US" dirty="0"/>
          </a:p>
          <a:p>
            <a:r>
              <a:rPr lang="en-US" dirty="0"/>
              <a:t>adr1603257630</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20054544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Jesus</a:t>
            </a:r>
            <a:r>
              <a:rPr lang="en-US" baseline="0" dirty="0"/>
              <a:t> said that even Solomon “in all his glory” was not arrayed as beautifully as one of the lilies of the field. This flower, also known as a Black Calla, is native to coastal Israel and Lebanon. It is used here as a symbol of glory. </a:t>
            </a:r>
            <a:r>
              <a:rPr lang="en-US" dirty="0"/>
              <a:t>This image comes from </a:t>
            </a:r>
            <a:r>
              <a:rPr lang="en-US" dirty="0" err="1"/>
              <a:t>berichard</a:t>
            </a:r>
            <a:r>
              <a:rPr lang="en-US" dirty="0"/>
              <a:t> and is licensed under CC BY 2.0, via Wikimedia Commons: https://commons.wikimedia.org/wiki/File:Arum_palaestinum_flower.jpg.</a:t>
            </a:r>
          </a:p>
          <a:p>
            <a:endParaRPr lang="en-US" dirty="0"/>
          </a:p>
          <a:p>
            <a:r>
              <a:rPr lang="en-US" dirty="0"/>
              <a:t>wiki04022009091637521764</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20054544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Ephesians 3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https://www.bibleplaces.com/ephesians/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Steven D. Anderson, Christian Locatell,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Ephesians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solidFill>
                  <a:prstClr val="black"/>
                </a:solidFill>
              </a:rPr>
              <a:pPr/>
              <a:t>8</a:t>
            </a:fld>
            <a:endParaRPr lang="en-US">
              <a:solidFill>
                <a:prstClr val="black"/>
              </a:solidFill>
            </a:endParaRPr>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a:t>
            </a:r>
            <a:r>
              <a:rPr lang="en-US" baseline="0" dirty="0"/>
              <a:t> is commonly believed that Paul wrote the letter to the Ephesian church during his imprisonment in Rome. That was not, however, his only imprisonment. </a:t>
            </a:r>
            <a:r>
              <a:rPr lang="en-US" dirty="0"/>
              <a:t>Paul was unjustly imprisoned for</a:t>
            </a:r>
            <a:r>
              <a:rPr lang="en-US" baseline="0" dirty="0"/>
              <a:t> two years at Caesarea, prior to his trip to Rome (Acts 24:27). This aerial photo of Caesarea shows the harbor, several major features of the city, and the palace of the governor, where Paul was likely imprisoned.</a:t>
            </a:r>
            <a:r>
              <a:rPr lang="en-US" dirty="0"/>
              <a:t> See the next slide for labels.</a:t>
            </a:r>
          </a:p>
          <a:p>
            <a:endParaRPr lang="en-US" dirty="0"/>
          </a:p>
          <a:p>
            <a:r>
              <a:rPr lang="en-US" dirty="0"/>
              <a:t>tb121704931h</a:t>
            </a:r>
          </a:p>
        </p:txBody>
      </p:sp>
    </p:spTree>
    <p:extLst>
      <p:ext uri="{BB962C8B-B14F-4D97-AF65-F5344CB8AC3E}">
        <p14:creationId xmlns:p14="http://schemas.microsoft.com/office/powerpoint/2010/main" val="3907299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xfrm>
            <a:off x="381000" y="685800"/>
            <a:ext cx="6096000" cy="3429000"/>
          </a:xfrm>
          <a:ln/>
        </p:spPr>
      </p:sp>
      <p:sp>
        <p:nvSpPr>
          <p:cNvPr id="27650"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a:t>
            </a:r>
            <a:r>
              <a:rPr lang="en-US" baseline="0" dirty="0"/>
              <a:t> is commonly believed that Paul wrote the letter to the Ephesian church during his imprisonment in Rome. That was not, however, his only imprisonment. </a:t>
            </a:r>
            <a:r>
              <a:rPr lang="en-US" dirty="0"/>
              <a:t>Paul was unjustly imprisoned for</a:t>
            </a:r>
            <a:r>
              <a:rPr lang="en-US" baseline="0" dirty="0"/>
              <a:t> two years at Caesarea, prior to his trip to Rome (Acts 24:27). This aerial photo of Caesarea shows the harbor, several major features of the city, and the palace of the governor, where Paul was likely imprisoned.</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tb121704931h</a:t>
            </a:r>
          </a:p>
        </p:txBody>
      </p:sp>
      <p:sp>
        <p:nvSpPr>
          <p:cNvPr id="27651" name="Slide Number Placeholder 3"/>
          <p:cNvSpPr>
            <a:spLocks noGrp="1"/>
          </p:cNvSpPr>
          <p:nvPr>
            <p:ph type="sldNum" sz="quarter" idx="5"/>
          </p:nvPr>
        </p:nvSpPr>
        <p:spPr>
          <a:noFill/>
        </p:spPr>
        <p:txBody>
          <a:bodyPr/>
          <a:lstStyle/>
          <a:p>
            <a:fld id="{7325B49E-A2B0-4B7B-8B66-4EC1929A3FB3}" type="slidenum">
              <a:rPr lang="en-US" smtClean="0">
                <a:solidFill>
                  <a:prstClr val="black"/>
                </a:solidFill>
                <a:latin typeface="Times New Roman" pitchFamily="18" charset="0"/>
                <a:cs typeface="Arial" charset="0"/>
              </a:rPr>
              <a:pPr/>
              <a:t>9</a:t>
            </a:fld>
            <a:endParaRPr 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65867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3735762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4.jp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BEC3F-693C-0B59-D7E7-679469951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47321"/>
            <a:ext cx="18288000" cy="877824"/>
          </a:xfrm>
        </p:spPr>
        <p:txBody>
          <a:bodyPr/>
          <a:lstStyle/>
          <a:p>
            <a:r>
              <a:rPr lang="en-US" dirty="0"/>
              <a:t>Ephesians 3</a:t>
            </a:r>
          </a:p>
        </p:txBody>
      </p:sp>
      <p:pic>
        <p:nvPicPr>
          <p:cNvPr id="10" name="Picture 9">
            <a:extLst>
              <a:ext uri="{FF2B5EF4-FFF2-40B4-BE49-F238E27FC236}">
                <a16:creationId xmlns:a16="http://schemas.microsoft.com/office/drawing/2014/main" id="{F69A44B0-5219-4DFF-8D5A-60F4C4545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Tree>
    <p:extLst>
      <p:ext uri="{BB962C8B-B14F-4D97-AF65-F5344CB8AC3E}">
        <p14:creationId xmlns:p14="http://schemas.microsoft.com/office/powerpoint/2010/main" val="94642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igh angle view of a beach&#10;&#10;Description automatically generated with medium confidence">
            <a:extLst>
              <a:ext uri="{FF2B5EF4-FFF2-40B4-BE49-F238E27FC236}">
                <a16:creationId xmlns:a16="http://schemas.microsoft.com/office/drawing/2014/main" id="{59EE1A21-57F4-4DB4-996B-BABCD758E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6955EA-DD3A-47D0-A2D9-C887FECA07D7}"/>
              </a:ext>
            </a:extLst>
          </p:cNvPr>
          <p:cNvSpPr>
            <a:spLocks noGrp="1"/>
          </p:cNvSpPr>
          <p:nvPr>
            <p:ph type="body" sz="quarter" idx="10"/>
          </p:nvPr>
        </p:nvSpPr>
        <p:spPr/>
        <p:txBody>
          <a:bodyPr/>
          <a:lstStyle/>
          <a:p>
            <a:r>
              <a:rPr lang="en-US" dirty="0"/>
              <a:t>Theater, hippodrome, and the palace of Herod in Caesarea (aerial view from the northwest)</a:t>
            </a:r>
          </a:p>
        </p:txBody>
      </p:sp>
      <p:sp>
        <p:nvSpPr>
          <p:cNvPr id="3" name="Text Placeholder 2">
            <a:extLst>
              <a:ext uri="{FF2B5EF4-FFF2-40B4-BE49-F238E27FC236}">
                <a16:creationId xmlns:a16="http://schemas.microsoft.com/office/drawing/2014/main" id="{E8EEF765-8047-462B-A701-B1B7EF2C0B68}"/>
              </a:ext>
            </a:extLst>
          </p:cNvPr>
          <p:cNvSpPr>
            <a:spLocks noGrp="1"/>
          </p:cNvSpPr>
          <p:nvPr>
            <p:ph type="body" sz="quarter" idx="12"/>
          </p:nvPr>
        </p:nvSpPr>
        <p:spPr/>
        <p:txBody>
          <a:bodyPr/>
          <a:lstStyle/>
          <a:p>
            <a:r>
              <a:rPr lang="en-US" dirty="0"/>
              <a:t>3:1</a:t>
            </a:r>
          </a:p>
        </p:txBody>
      </p:sp>
      <p:sp>
        <p:nvSpPr>
          <p:cNvPr id="4" name="Title 3">
            <a:extLst>
              <a:ext uri="{FF2B5EF4-FFF2-40B4-BE49-F238E27FC236}">
                <a16:creationId xmlns:a16="http://schemas.microsoft.com/office/drawing/2014/main" id="{8B6D4338-DDDB-4128-9EC9-2F86B49D12EC}"/>
              </a:ext>
            </a:extLst>
          </p:cNvPr>
          <p:cNvSpPr>
            <a:spLocks noGrp="1"/>
          </p:cNvSpPr>
          <p:nvPr>
            <p:ph type="title"/>
          </p:nvPr>
        </p:nvSpPr>
        <p:spPr/>
        <p:txBody>
          <a:bodyPr/>
          <a:lstStyle/>
          <a:p>
            <a:r>
              <a:rPr lang="en-US" dirty="0"/>
              <a:t>For this reason I, Paul, the prisoner of Christ Jesus on behalf of you Gentiles</a:t>
            </a:r>
          </a:p>
        </p:txBody>
      </p:sp>
    </p:spTree>
    <p:extLst>
      <p:ext uri="{BB962C8B-B14F-4D97-AF65-F5344CB8AC3E}">
        <p14:creationId xmlns:p14="http://schemas.microsoft.com/office/powerpoint/2010/main" val="906991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high angle view of a beach&#10;&#10;Description automatically generated with medium confidence">
            <a:extLst>
              <a:ext uri="{FF2B5EF4-FFF2-40B4-BE49-F238E27FC236}">
                <a16:creationId xmlns:a16="http://schemas.microsoft.com/office/drawing/2014/main" id="{7453AD21-89AE-45E1-858F-427A33C2A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6955EA-DD3A-47D0-A2D9-C887FECA07D7}"/>
              </a:ext>
            </a:extLst>
          </p:cNvPr>
          <p:cNvSpPr>
            <a:spLocks noGrp="1"/>
          </p:cNvSpPr>
          <p:nvPr>
            <p:ph type="body" sz="quarter" idx="10"/>
          </p:nvPr>
        </p:nvSpPr>
        <p:spPr/>
        <p:txBody>
          <a:bodyPr/>
          <a:lstStyle/>
          <a:p>
            <a:r>
              <a:rPr lang="en-US" dirty="0"/>
              <a:t>Theater, hippodrome, and the palace of Herod in Caesarea (aerial view from the northwest)</a:t>
            </a:r>
          </a:p>
        </p:txBody>
      </p:sp>
      <p:sp>
        <p:nvSpPr>
          <p:cNvPr id="3" name="Text Placeholder 2">
            <a:extLst>
              <a:ext uri="{FF2B5EF4-FFF2-40B4-BE49-F238E27FC236}">
                <a16:creationId xmlns:a16="http://schemas.microsoft.com/office/drawing/2014/main" id="{E8EEF765-8047-462B-A701-B1B7EF2C0B68}"/>
              </a:ext>
            </a:extLst>
          </p:cNvPr>
          <p:cNvSpPr>
            <a:spLocks noGrp="1"/>
          </p:cNvSpPr>
          <p:nvPr>
            <p:ph type="body" sz="quarter" idx="12"/>
          </p:nvPr>
        </p:nvSpPr>
        <p:spPr/>
        <p:txBody>
          <a:bodyPr/>
          <a:lstStyle/>
          <a:p>
            <a:r>
              <a:rPr lang="en-US" dirty="0"/>
              <a:t>3:1</a:t>
            </a:r>
          </a:p>
        </p:txBody>
      </p:sp>
      <p:sp>
        <p:nvSpPr>
          <p:cNvPr id="4" name="Title 3">
            <a:extLst>
              <a:ext uri="{FF2B5EF4-FFF2-40B4-BE49-F238E27FC236}">
                <a16:creationId xmlns:a16="http://schemas.microsoft.com/office/drawing/2014/main" id="{8B6D4338-DDDB-4128-9EC9-2F86B49D12EC}"/>
              </a:ext>
            </a:extLst>
          </p:cNvPr>
          <p:cNvSpPr>
            <a:spLocks noGrp="1"/>
          </p:cNvSpPr>
          <p:nvPr>
            <p:ph type="title"/>
          </p:nvPr>
        </p:nvSpPr>
        <p:spPr/>
        <p:txBody>
          <a:bodyPr/>
          <a:lstStyle/>
          <a:p>
            <a:r>
              <a:rPr lang="en-US" dirty="0"/>
              <a:t>For this reason I, Paul, the prisoner of Christ Jesus on behalf of you Gentiles</a:t>
            </a:r>
          </a:p>
        </p:txBody>
      </p:sp>
      <p:sp>
        <p:nvSpPr>
          <p:cNvPr id="6" name="Text Box 16">
            <a:extLst>
              <a:ext uri="{FF2B5EF4-FFF2-40B4-BE49-F238E27FC236}">
                <a16:creationId xmlns:a16="http://schemas.microsoft.com/office/drawing/2014/main" id="{435E201E-45A6-C5C4-A7E6-B3603DBEA54E}"/>
              </a:ext>
            </a:extLst>
          </p:cNvPr>
          <p:cNvSpPr txBox="1">
            <a:spLocks noChangeArrowheads="1"/>
          </p:cNvSpPr>
          <p:nvPr/>
        </p:nvSpPr>
        <p:spPr bwMode="auto">
          <a:xfrm>
            <a:off x="5863385" y="1801955"/>
            <a:ext cx="1771650" cy="584775"/>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theater</a:t>
            </a:r>
          </a:p>
        </p:txBody>
      </p:sp>
      <p:sp>
        <p:nvSpPr>
          <p:cNvPr id="18" name="Text Box 16">
            <a:extLst>
              <a:ext uri="{FF2B5EF4-FFF2-40B4-BE49-F238E27FC236}">
                <a16:creationId xmlns:a16="http://schemas.microsoft.com/office/drawing/2014/main" id="{8D1BF809-141B-1C5E-1E57-390A66CFA53C}"/>
              </a:ext>
            </a:extLst>
          </p:cNvPr>
          <p:cNvSpPr txBox="1">
            <a:spLocks noChangeArrowheads="1"/>
          </p:cNvSpPr>
          <p:nvPr/>
        </p:nvSpPr>
        <p:spPr bwMode="auto">
          <a:xfrm>
            <a:off x="3830240" y="5107256"/>
            <a:ext cx="2392328" cy="584775"/>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sz="3200" dirty="0">
                <a:solidFill>
                  <a:srgbClr val="FFFFFF"/>
                </a:solidFill>
                <a:effectLst>
                  <a:glow rad="76200">
                    <a:srgbClr val="000000">
                      <a:alpha val="60000"/>
                    </a:srgbClr>
                  </a:glow>
                </a:effectLst>
                <a:cs typeface="Calibri" pitchFamily="34" charset="0"/>
              </a:rPr>
              <a:t>hippodrome</a:t>
            </a:r>
          </a:p>
        </p:txBody>
      </p:sp>
      <p:sp>
        <p:nvSpPr>
          <p:cNvPr id="20" name="Freeform 4">
            <a:extLst>
              <a:ext uri="{FF2B5EF4-FFF2-40B4-BE49-F238E27FC236}">
                <a16:creationId xmlns:a16="http://schemas.microsoft.com/office/drawing/2014/main" id="{FA86289A-50D2-4C9B-3E28-ABD75E971789}"/>
              </a:ext>
            </a:extLst>
          </p:cNvPr>
          <p:cNvSpPr/>
          <p:nvPr/>
        </p:nvSpPr>
        <p:spPr>
          <a:xfrm>
            <a:off x="6972300" y="4071303"/>
            <a:ext cx="11315700" cy="4043997"/>
          </a:xfrm>
          <a:custGeom>
            <a:avLst/>
            <a:gdLst>
              <a:gd name="connsiteX0" fmla="*/ 581025 w 6791325"/>
              <a:gd name="connsiteY0" fmla="*/ 0 h 2457450"/>
              <a:gd name="connsiteX1" fmla="*/ 0 w 6791325"/>
              <a:gd name="connsiteY1" fmla="*/ 323850 h 2457450"/>
              <a:gd name="connsiteX2" fmla="*/ 390525 w 6791325"/>
              <a:gd name="connsiteY2" fmla="*/ 628650 h 2457450"/>
              <a:gd name="connsiteX3" fmla="*/ 285750 w 6791325"/>
              <a:gd name="connsiteY3" fmla="*/ 1085850 h 2457450"/>
              <a:gd name="connsiteX4" fmla="*/ 114300 w 6791325"/>
              <a:gd name="connsiteY4" fmla="*/ 1028700 h 2457450"/>
              <a:gd name="connsiteX5" fmla="*/ 0 w 6791325"/>
              <a:gd name="connsiteY5" fmla="*/ 1133475 h 2457450"/>
              <a:gd name="connsiteX6" fmla="*/ 1200150 w 6791325"/>
              <a:gd name="connsiteY6" fmla="*/ 1533525 h 2457450"/>
              <a:gd name="connsiteX7" fmla="*/ 1219200 w 6791325"/>
              <a:gd name="connsiteY7" fmla="*/ 1333500 h 2457450"/>
              <a:gd name="connsiteX8" fmla="*/ 1685925 w 6791325"/>
              <a:gd name="connsiteY8" fmla="*/ 962025 h 2457450"/>
              <a:gd name="connsiteX9" fmla="*/ 2981325 w 6791325"/>
              <a:gd name="connsiteY9" fmla="*/ 1304925 h 2457450"/>
              <a:gd name="connsiteX10" fmla="*/ 3238500 w 6791325"/>
              <a:gd name="connsiteY10" fmla="*/ 1476375 h 2457450"/>
              <a:gd name="connsiteX11" fmla="*/ 3352800 w 6791325"/>
              <a:gd name="connsiteY11" fmla="*/ 1619250 h 2457450"/>
              <a:gd name="connsiteX12" fmla="*/ 3562350 w 6791325"/>
              <a:gd name="connsiteY12" fmla="*/ 1704975 h 2457450"/>
              <a:gd name="connsiteX13" fmla="*/ 3733800 w 6791325"/>
              <a:gd name="connsiteY13" fmla="*/ 1828800 h 2457450"/>
              <a:gd name="connsiteX14" fmla="*/ 4552950 w 6791325"/>
              <a:gd name="connsiteY14" fmla="*/ 1971675 h 2457450"/>
              <a:gd name="connsiteX15" fmla="*/ 4686300 w 6791325"/>
              <a:gd name="connsiteY15" fmla="*/ 1895475 h 2457450"/>
              <a:gd name="connsiteX16" fmla="*/ 6781800 w 6791325"/>
              <a:gd name="connsiteY16" fmla="*/ 2457450 h 2457450"/>
              <a:gd name="connsiteX17" fmla="*/ 6791325 w 6791325"/>
              <a:gd name="connsiteY17" fmla="*/ 1266825 h 2457450"/>
              <a:gd name="connsiteX18" fmla="*/ 5095875 w 6791325"/>
              <a:gd name="connsiteY18" fmla="*/ 981075 h 2457450"/>
              <a:gd name="connsiteX19" fmla="*/ 4619625 w 6791325"/>
              <a:gd name="connsiteY19" fmla="*/ 866775 h 2457450"/>
              <a:gd name="connsiteX20" fmla="*/ 4276725 w 6791325"/>
              <a:gd name="connsiteY20" fmla="*/ 638175 h 2457450"/>
              <a:gd name="connsiteX21" fmla="*/ 4171950 w 6791325"/>
              <a:gd name="connsiteY21" fmla="*/ 619125 h 2457450"/>
              <a:gd name="connsiteX22" fmla="*/ 3819525 w 6791325"/>
              <a:gd name="connsiteY22" fmla="*/ 800100 h 2457450"/>
              <a:gd name="connsiteX23" fmla="*/ 3143250 w 6791325"/>
              <a:gd name="connsiteY23" fmla="*/ 666750 h 2457450"/>
              <a:gd name="connsiteX24" fmla="*/ 2590800 w 6791325"/>
              <a:gd name="connsiteY24" fmla="*/ 476250 h 2457450"/>
              <a:gd name="connsiteX25" fmla="*/ 2305050 w 6791325"/>
              <a:gd name="connsiteY25" fmla="*/ 219075 h 2457450"/>
              <a:gd name="connsiteX26" fmla="*/ 1495425 w 6791325"/>
              <a:gd name="connsiteY26" fmla="*/ 28575 h 2457450"/>
              <a:gd name="connsiteX27" fmla="*/ 1190625 w 6791325"/>
              <a:gd name="connsiteY27" fmla="*/ 209550 h 2457450"/>
              <a:gd name="connsiteX28" fmla="*/ 581025 w 6791325"/>
              <a:gd name="connsiteY28" fmla="*/ 0 h 2457450"/>
              <a:gd name="connsiteX0" fmla="*/ 582931 w 6793231"/>
              <a:gd name="connsiteY0" fmla="*/ 0 h 2457450"/>
              <a:gd name="connsiteX1" fmla="*/ 1906 w 6793231"/>
              <a:gd name="connsiteY1" fmla="*/ 323850 h 2457450"/>
              <a:gd name="connsiteX2" fmla="*/ 392431 w 6793231"/>
              <a:gd name="connsiteY2" fmla="*/ 628650 h 2457450"/>
              <a:gd name="connsiteX3" fmla="*/ 287656 w 6793231"/>
              <a:gd name="connsiteY3" fmla="*/ 1085850 h 2457450"/>
              <a:gd name="connsiteX4" fmla="*/ 116206 w 6793231"/>
              <a:gd name="connsiteY4" fmla="*/ 1028700 h 2457450"/>
              <a:gd name="connsiteX5" fmla="*/ 1906 w 6793231"/>
              <a:gd name="connsiteY5" fmla="*/ 1133475 h 2457450"/>
              <a:gd name="connsiteX6" fmla="*/ 1202056 w 6793231"/>
              <a:gd name="connsiteY6" fmla="*/ 1533525 h 2457450"/>
              <a:gd name="connsiteX7" fmla="*/ 1221106 w 6793231"/>
              <a:gd name="connsiteY7" fmla="*/ 1333500 h 2457450"/>
              <a:gd name="connsiteX8" fmla="*/ 1687831 w 6793231"/>
              <a:gd name="connsiteY8" fmla="*/ 962025 h 2457450"/>
              <a:gd name="connsiteX9" fmla="*/ 2983231 w 6793231"/>
              <a:gd name="connsiteY9" fmla="*/ 1304925 h 2457450"/>
              <a:gd name="connsiteX10" fmla="*/ 3240406 w 6793231"/>
              <a:gd name="connsiteY10" fmla="*/ 1476375 h 2457450"/>
              <a:gd name="connsiteX11" fmla="*/ 3354706 w 6793231"/>
              <a:gd name="connsiteY11" fmla="*/ 1619250 h 2457450"/>
              <a:gd name="connsiteX12" fmla="*/ 3564256 w 6793231"/>
              <a:gd name="connsiteY12" fmla="*/ 1704975 h 2457450"/>
              <a:gd name="connsiteX13" fmla="*/ 3735706 w 6793231"/>
              <a:gd name="connsiteY13" fmla="*/ 1828800 h 2457450"/>
              <a:gd name="connsiteX14" fmla="*/ 4554856 w 6793231"/>
              <a:gd name="connsiteY14" fmla="*/ 1971675 h 2457450"/>
              <a:gd name="connsiteX15" fmla="*/ 4688206 w 6793231"/>
              <a:gd name="connsiteY15" fmla="*/ 1895475 h 2457450"/>
              <a:gd name="connsiteX16" fmla="*/ 6783706 w 6793231"/>
              <a:gd name="connsiteY16" fmla="*/ 2457450 h 2457450"/>
              <a:gd name="connsiteX17" fmla="*/ 6793231 w 6793231"/>
              <a:gd name="connsiteY17" fmla="*/ 1266825 h 2457450"/>
              <a:gd name="connsiteX18" fmla="*/ 5097781 w 6793231"/>
              <a:gd name="connsiteY18" fmla="*/ 981075 h 2457450"/>
              <a:gd name="connsiteX19" fmla="*/ 4621531 w 6793231"/>
              <a:gd name="connsiteY19" fmla="*/ 866775 h 2457450"/>
              <a:gd name="connsiteX20" fmla="*/ 4278631 w 6793231"/>
              <a:gd name="connsiteY20" fmla="*/ 638175 h 2457450"/>
              <a:gd name="connsiteX21" fmla="*/ 4173856 w 6793231"/>
              <a:gd name="connsiteY21" fmla="*/ 619125 h 2457450"/>
              <a:gd name="connsiteX22" fmla="*/ 3821431 w 6793231"/>
              <a:gd name="connsiteY22" fmla="*/ 800100 h 2457450"/>
              <a:gd name="connsiteX23" fmla="*/ 3145156 w 6793231"/>
              <a:gd name="connsiteY23" fmla="*/ 666750 h 2457450"/>
              <a:gd name="connsiteX24" fmla="*/ 2592706 w 6793231"/>
              <a:gd name="connsiteY24" fmla="*/ 476250 h 2457450"/>
              <a:gd name="connsiteX25" fmla="*/ 2306956 w 6793231"/>
              <a:gd name="connsiteY25" fmla="*/ 219075 h 2457450"/>
              <a:gd name="connsiteX26" fmla="*/ 1497331 w 6793231"/>
              <a:gd name="connsiteY26" fmla="*/ 28575 h 2457450"/>
              <a:gd name="connsiteX27" fmla="*/ 1192531 w 6793231"/>
              <a:gd name="connsiteY27" fmla="*/ 209550 h 2457450"/>
              <a:gd name="connsiteX28" fmla="*/ 582931 w 6793231"/>
              <a:gd name="connsiteY28" fmla="*/ 0 h 2457450"/>
              <a:gd name="connsiteX0" fmla="*/ 582931 w 6793231"/>
              <a:gd name="connsiteY0" fmla="*/ 0 h 2457450"/>
              <a:gd name="connsiteX1" fmla="*/ 1906 w 6793231"/>
              <a:gd name="connsiteY1" fmla="*/ 323850 h 2457450"/>
              <a:gd name="connsiteX2" fmla="*/ 392431 w 6793231"/>
              <a:gd name="connsiteY2" fmla="*/ 628650 h 2457450"/>
              <a:gd name="connsiteX3" fmla="*/ 287656 w 6793231"/>
              <a:gd name="connsiteY3" fmla="*/ 1085850 h 2457450"/>
              <a:gd name="connsiteX4" fmla="*/ 116206 w 6793231"/>
              <a:gd name="connsiteY4" fmla="*/ 1028700 h 2457450"/>
              <a:gd name="connsiteX5" fmla="*/ 1906 w 6793231"/>
              <a:gd name="connsiteY5" fmla="*/ 1133475 h 2457450"/>
              <a:gd name="connsiteX6" fmla="*/ 1202056 w 6793231"/>
              <a:gd name="connsiteY6" fmla="*/ 1533525 h 2457450"/>
              <a:gd name="connsiteX7" fmla="*/ 1221106 w 6793231"/>
              <a:gd name="connsiteY7" fmla="*/ 1333500 h 2457450"/>
              <a:gd name="connsiteX8" fmla="*/ 1687831 w 6793231"/>
              <a:gd name="connsiteY8" fmla="*/ 962025 h 2457450"/>
              <a:gd name="connsiteX9" fmla="*/ 2983231 w 6793231"/>
              <a:gd name="connsiteY9" fmla="*/ 1304925 h 2457450"/>
              <a:gd name="connsiteX10" fmla="*/ 3240406 w 6793231"/>
              <a:gd name="connsiteY10" fmla="*/ 1476375 h 2457450"/>
              <a:gd name="connsiteX11" fmla="*/ 3354706 w 6793231"/>
              <a:gd name="connsiteY11" fmla="*/ 1619250 h 2457450"/>
              <a:gd name="connsiteX12" fmla="*/ 3564256 w 6793231"/>
              <a:gd name="connsiteY12" fmla="*/ 1704975 h 2457450"/>
              <a:gd name="connsiteX13" fmla="*/ 3735706 w 6793231"/>
              <a:gd name="connsiteY13" fmla="*/ 1828800 h 2457450"/>
              <a:gd name="connsiteX14" fmla="*/ 4554856 w 6793231"/>
              <a:gd name="connsiteY14" fmla="*/ 1971675 h 2457450"/>
              <a:gd name="connsiteX15" fmla="*/ 4688206 w 6793231"/>
              <a:gd name="connsiteY15" fmla="*/ 1895475 h 2457450"/>
              <a:gd name="connsiteX16" fmla="*/ 6783706 w 6793231"/>
              <a:gd name="connsiteY16" fmla="*/ 2457450 h 2457450"/>
              <a:gd name="connsiteX17" fmla="*/ 6793231 w 6793231"/>
              <a:gd name="connsiteY17" fmla="*/ 1266825 h 2457450"/>
              <a:gd name="connsiteX18" fmla="*/ 5097781 w 6793231"/>
              <a:gd name="connsiteY18" fmla="*/ 981075 h 2457450"/>
              <a:gd name="connsiteX19" fmla="*/ 4621531 w 6793231"/>
              <a:gd name="connsiteY19" fmla="*/ 866775 h 2457450"/>
              <a:gd name="connsiteX20" fmla="*/ 4278631 w 6793231"/>
              <a:gd name="connsiteY20" fmla="*/ 638175 h 2457450"/>
              <a:gd name="connsiteX21" fmla="*/ 4173856 w 6793231"/>
              <a:gd name="connsiteY21" fmla="*/ 619125 h 2457450"/>
              <a:gd name="connsiteX22" fmla="*/ 3821431 w 6793231"/>
              <a:gd name="connsiteY22" fmla="*/ 800100 h 2457450"/>
              <a:gd name="connsiteX23" fmla="*/ 3145156 w 6793231"/>
              <a:gd name="connsiteY23" fmla="*/ 666750 h 2457450"/>
              <a:gd name="connsiteX24" fmla="*/ 2592706 w 6793231"/>
              <a:gd name="connsiteY24" fmla="*/ 476250 h 2457450"/>
              <a:gd name="connsiteX25" fmla="*/ 2306956 w 6793231"/>
              <a:gd name="connsiteY25" fmla="*/ 219075 h 2457450"/>
              <a:gd name="connsiteX26" fmla="*/ 1497331 w 6793231"/>
              <a:gd name="connsiteY26" fmla="*/ 28575 h 2457450"/>
              <a:gd name="connsiteX27" fmla="*/ 1192531 w 6793231"/>
              <a:gd name="connsiteY27" fmla="*/ 209550 h 2457450"/>
              <a:gd name="connsiteX28" fmla="*/ 582931 w 6793231"/>
              <a:gd name="connsiteY28" fmla="*/ 0 h 2457450"/>
              <a:gd name="connsiteX0" fmla="*/ 608234 w 6818534"/>
              <a:gd name="connsiteY0" fmla="*/ 0 h 2457450"/>
              <a:gd name="connsiteX1" fmla="*/ 1809 w 6818534"/>
              <a:gd name="connsiteY1" fmla="*/ 355600 h 2457450"/>
              <a:gd name="connsiteX2" fmla="*/ 417734 w 6818534"/>
              <a:gd name="connsiteY2" fmla="*/ 628650 h 2457450"/>
              <a:gd name="connsiteX3" fmla="*/ 312959 w 6818534"/>
              <a:gd name="connsiteY3" fmla="*/ 1085850 h 2457450"/>
              <a:gd name="connsiteX4" fmla="*/ 141509 w 6818534"/>
              <a:gd name="connsiteY4" fmla="*/ 1028700 h 2457450"/>
              <a:gd name="connsiteX5" fmla="*/ 27209 w 6818534"/>
              <a:gd name="connsiteY5" fmla="*/ 1133475 h 2457450"/>
              <a:gd name="connsiteX6" fmla="*/ 1227359 w 6818534"/>
              <a:gd name="connsiteY6" fmla="*/ 1533525 h 2457450"/>
              <a:gd name="connsiteX7" fmla="*/ 1246409 w 6818534"/>
              <a:gd name="connsiteY7" fmla="*/ 1333500 h 2457450"/>
              <a:gd name="connsiteX8" fmla="*/ 1713134 w 6818534"/>
              <a:gd name="connsiteY8" fmla="*/ 962025 h 2457450"/>
              <a:gd name="connsiteX9" fmla="*/ 3008534 w 6818534"/>
              <a:gd name="connsiteY9" fmla="*/ 1304925 h 2457450"/>
              <a:gd name="connsiteX10" fmla="*/ 3265709 w 6818534"/>
              <a:gd name="connsiteY10" fmla="*/ 1476375 h 2457450"/>
              <a:gd name="connsiteX11" fmla="*/ 3380009 w 6818534"/>
              <a:gd name="connsiteY11" fmla="*/ 1619250 h 2457450"/>
              <a:gd name="connsiteX12" fmla="*/ 3589559 w 6818534"/>
              <a:gd name="connsiteY12" fmla="*/ 1704975 h 2457450"/>
              <a:gd name="connsiteX13" fmla="*/ 3761009 w 6818534"/>
              <a:gd name="connsiteY13" fmla="*/ 1828800 h 2457450"/>
              <a:gd name="connsiteX14" fmla="*/ 4580159 w 6818534"/>
              <a:gd name="connsiteY14" fmla="*/ 1971675 h 2457450"/>
              <a:gd name="connsiteX15" fmla="*/ 4713509 w 6818534"/>
              <a:gd name="connsiteY15" fmla="*/ 1895475 h 2457450"/>
              <a:gd name="connsiteX16" fmla="*/ 6809009 w 6818534"/>
              <a:gd name="connsiteY16" fmla="*/ 2457450 h 2457450"/>
              <a:gd name="connsiteX17" fmla="*/ 6818534 w 6818534"/>
              <a:gd name="connsiteY17" fmla="*/ 1266825 h 2457450"/>
              <a:gd name="connsiteX18" fmla="*/ 5123084 w 6818534"/>
              <a:gd name="connsiteY18" fmla="*/ 981075 h 2457450"/>
              <a:gd name="connsiteX19" fmla="*/ 4646834 w 6818534"/>
              <a:gd name="connsiteY19" fmla="*/ 866775 h 2457450"/>
              <a:gd name="connsiteX20" fmla="*/ 4303934 w 6818534"/>
              <a:gd name="connsiteY20" fmla="*/ 638175 h 2457450"/>
              <a:gd name="connsiteX21" fmla="*/ 4199159 w 6818534"/>
              <a:gd name="connsiteY21" fmla="*/ 619125 h 2457450"/>
              <a:gd name="connsiteX22" fmla="*/ 3846734 w 6818534"/>
              <a:gd name="connsiteY22" fmla="*/ 800100 h 2457450"/>
              <a:gd name="connsiteX23" fmla="*/ 3170459 w 6818534"/>
              <a:gd name="connsiteY23" fmla="*/ 666750 h 2457450"/>
              <a:gd name="connsiteX24" fmla="*/ 2618009 w 6818534"/>
              <a:gd name="connsiteY24" fmla="*/ 476250 h 2457450"/>
              <a:gd name="connsiteX25" fmla="*/ 2332259 w 6818534"/>
              <a:gd name="connsiteY25" fmla="*/ 219075 h 2457450"/>
              <a:gd name="connsiteX26" fmla="*/ 1522634 w 6818534"/>
              <a:gd name="connsiteY26" fmla="*/ 28575 h 2457450"/>
              <a:gd name="connsiteX27" fmla="*/ 1217834 w 6818534"/>
              <a:gd name="connsiteY27" fmla="*/ 209550 h 2457450"/>
              <a:gd name="connsiteX28" fmla="*/ 608234 w 6818534"/>
              <a:gd name="connsiteY28" fmla="*/ 0 h 2457450"/>
              <a:gd name="connsiteX0" fmla="*/ 606425 w 6816725"/>
              <a:gd name="connsiteY0" fmla="*/ 0 h 2457450"/>
              <a:gd name="connsiteX1" fmla="*/ 0 w 6816725"/>
              <a:gd name="connsiteY1" fmla="*/ 355600 h 2457450"/>
              <a:gd name="connsiteX2" fmla="*/ 415925 w 6816725"/>
              <a:gd name="connsiteY2" fmla="*/ 628650 h 2457450"/>
              <a:gd name="connsiteX3" fmla="*/ 311150 w 6816725"/>
              <a:gd name="connsiteY3" fmla="*/ 1085850 h 2457450"/>
              <a:gd name="connsiteX4" fmla="*/ 139700 w 6816725"/>
              <a:gd name="connsiteY4" fmla="*/ 1028700 h 2457450"/>
              <a:gd name="connsiteX5" fmla="*/ 25400 w 6816725"/>
              <a:gd name="connsiteY5" fmla="*/ 1133475 h 2457450"/>
              <a:gd name="connsiteX6" fmla="*/ 1225550 w 6816725"/>
              <a:gd name="connsiteY6" fmla="*/ 1533525 h 2457450"/>
              <a:gd name="connsiteX7" fmla="*/ 1244600 w 6816725"/>
              <a:gd name="connsiteY7" fmla="*/ 1333500 h 2457450"/>
              <a:gd name="connsiteX8" fmla="*/ 1711325 w 6816725"/>
              <a:gd name="connsiteY8" fmla="*/ 962025 h 2457450"/>
              <a:gd name="connsiteX9" fmla="*/ 3006725 w 6816725"/>
              <a:gd name="connsiteY9" fmla="*/ 1304925 h 2457450"/>
              <a:gd name="connsiteX10" fmla="*/ 3263900 w 6816725"/>
              <a:gd name="connsiteY10" fmla="*/ 1476375 h 2457450"/>
              <a:gd name="connsiteX11" fmla="*/ 3378200 w 6816725"/>
              <a:gd name="connsiteY11" fmla="*/ 1619250 h 2457450"/>
              <a:gd name="connsiteX12" fmla="*/ 3587750 w 6816725"/>
              <a:gd name="connsiteY12" fmla="*/ 1704975 h 2457450"/>
              <a:gd name="connsiteX13" fmla="*/ 3759200 w 6816725"/>
              <a:gd name="connsiteY13" fmla="*/ 1828800 h 2457450"/>
              <a:gd name="connsiteX14" fmla="*/ 4578350 w 6816725"/>
              <a:gd name="connsiteY14" fmla="*/ 1971675 h 2457450"/>
              <a:gd name="connsiteX15" fmla="*/ 4711700 w 6816725"/>
              <a:gd name="connsiteY15" fmla="*/ 1895475 h 2457450"/>
              <a:gd name="connsiteX16" fmla="*/ 6807200 w 6816725"/>
              <a:gd name="connsiteY16" fmla="*/ 2457450 h 2457450"/>
              <a:gd name="connsiteX17" fmla="*/ 6816725 w 6816725"/>
              <a:gd name="connsiteY17" fmla="*/ 1266825 h 2457450"/>
              <a:gd name="connsiteX18" fmla="*/ 5121275 w 6816725"/>
              <a:gd name="connsiteY18" fmla="*/ 981075 h 2457450"/>
              <a:gd name="connsiteX19" fmla="*/ 4645025 w 6816725"/>
              <a:gd name="connsiteY19" fmla="*/ 866775 h 2457450"/>
              <a:gd name="connsiteX20" fmla="*/ 4302125 w 6816725"/>
              <a:gd name="connsiteY20" fmla="*/ 638175 h 2457450"/>
              <a:gd name="connsiteX21" fmla="*/ 4197350 w 6816725"/>
              <a:gd name="connsiteY21" fmla="*/ 619125 h 2457450"/>
              <a:gd name="connsiteX22" fmla="*/ 3844925 w 6816725"/>
              <a:gd name="connsiteY22" fmla="*/ 800100 h 2457450"/>
              <a:gd name="connsiteX23" fmla="*/ 3168650 w 6816725"/>
              <a:gd name="connsiteY23" fmla="*/ 666750 h 2457450"/>
              <a:gd name="connsiteX24" fmla="*/ 2616200 w 6816725"/>
              <a:gd name="connsiteY24" fmla="*/ 476250 h 2457450"/>
              <a:gd name="connsiteX25" fmla="*/ 2330450 w 6816725"/>
              <a:gd name="connsiteY25" fmla="*/ 219075 h 2457450"/>
              <a:gd name="connsiteX26" fmla="*/ 1520825 w 6816725"/>
              <a:gd name="connsiteY26" fmla="*/ 28575 h 2457450"/>
              <a:gd name="connsiteX27" fmla="*/ 1216025 w 6816725"/>
              <a:gd name="connsiteY27" fmla="*/ 209550 h 2457450"/>
              <a:gd name="connsiteX28" fmla="*/ 606425 w 6816725"/>
              <a:gd name="connsiteY28" fmla="*/ 0 h 2457450"/>
              <a:gd name="connsiteX0" fmla="*/ 593725 w 6804025"/>
              <a:gd name="connsiteY0" fmla="*/ 0 h 2457450"/>
              <a:gd name="connsiteX1" fmla="*/ 0 w 6804025"/>
              <a:gd name="connsiteY1" fmla="*/ 342900 h 2457450"/>
              <a:gd name="connsiteX2" fmla="*/ 403225 w 6804025"/>
              <a:gd name="connsiteY2" fmla="*/ 628650 h 2457450"/>
              <a:gd name="connsiteX3" fmla="*/ 298450 w 6804025"/>
              <a:gd name="connsiteY3" fmla="*/ 1085850 h 2457450"/>
              <a:gd name="connsiteX4" fmla="*/ 127000 w 6804025"/>
              <a:gd name="connsiteY4" fmla="*/ 1028700 h 2457450"/>
              <a:gd name="connsiteX5" fmla="*/ 12700 w 6804025"/>
              <a:gd name="connsiteY5" fmla="*/ 1133475 h 2457450"/>
              <a:gd name="connsiteX6" fmla="*/ 1212850 w 6804025"/>
              <a:gd name="connsiteY6" fmla="*/ 1533525 h 2457450"/>
              <a:gd name="connsiteX7" fmla="*/ 1231900 w 6804025"/>
              <a:gd name="connsiteY7" fmla="*/ 1333500 h 2457450"/>
              <a:gd name="connsiteX8" fmla="*/ 1698625 w 6804025"/>
              <a:gd name="connsiteY8" fmla="*/ 962025 h 2457450"/>
              <a:gd name="connsiteX9" fmla="*/ 2994025 w 6804025"/>
              <a:gd name="connsiteY9" fmla="*/ 1304925 h 2457450"/>
              <a:gd name="connsiteX10" fmla="*/ 3251200 w 6804025"/>
              <a:gd name="connsiteY10" fmla="*/ 1476375 h 2457450"/>
              <a:gd name="connsiteX11" fmla="*/ 3365500 w 6804025"/>
              <a:gd name="connsiteY11" fmla="*/ 1619250 h 2457450"/>
              <a:gd name="connsiteX12" fmla="*/ 3575050 w 6804025"/>
              <a:gd name="connsiteY12" fmla="*/ 1704975 h 2457450"/>
              <a:gd name="connsiteX13" fmla="*/ 3746500 w 6804025"/>
              <a:gd name="connsiteY13" fmla="*/ 1828800 h 2457450"/>
              <a:gd name="connsiteX14" fmla="*/ 4565650 w 6804025"/>
              <a:gd name="connsiteY14" fmla="*/ 1971675 h 2457450"/>
              <a:gd name="connsiteX15" fmla="*/ 4699000 w 6804025"/>
              <a:gd name="connsiteY15" fmla="*/ 1895475 h 2457450"/>
              <a:gd name="connsiteX16" fmla="*/ 6794500 w 6804025"/>
              <a:gd name="connsiteY16" fmla="*/ 2457450 h 2457450"/>
              <a:gd name="connsiteX17" fmla="*/ 6804025 w 6804025"/>
              <a:gd name="connsiteY17" fmla="*/ 1266825 h 2457450"/>
              <a:gd name="connsiteX18" fmla="*/ 5108575 w 6804025"/>
              <a:gd name="connsiteY18" fmla="*/ 981075 h 2457450"/>
              <a:gd name="connsiteX19" fmla="*/ 4632325 w 6804025"/>
              <a:gd name="connsiteY19" fmla="*/ 866775 h 2457450"/>
              <a:gd name="connsiteX20" fmla="*/ 4289425 w 6804025"/>
              <a:gd name="connsiteY20" fmla="*/ 638175 h 2457450"/>
              <a:gd name="connsiteX21" fmla="*/ 4184650 w 6804025"/>
              <a:gd name="connsiteY21" fmla="*/ 619125 h 2457450"/>
              <a:gd name="connsiteX22" fmla="*/ 3832225 w 6804025"/>
              <a:gd name="connsiteY22" fmla="*/ 800100 h 2457450"/>
              <a:gd name="connsiteX23" fmla="*/ 3155950 w 6804025"/>
              <a:gd name="connsiteY23" fmla="*/ 666750 h 2457450"/>
              <a:gd name="connsiteX24" fmla="*/ 2603500 w 6804025"/>
              <a:gd name="connsiteY24" fmla="*/ 476250 h 2457450"/>
              <a:gd name="connsiteX25" fmla="*/ 2317750 w 6804025"/>
              <a:gd name="connsiteY25" fmla="*/ 219075 h 2457450"/>
              <a:gd name="connsiteX26" fmla="*/ 1508125 w 6804025"/>
              <a:gd name="connsiteY26" fmla="*/ 28575 h 2457450"/>
              <a:gd name="connsiteX27" fmla="*/ 1203325 w 6804025"/>
              <a:gd name="connsiteY27" fmla="*/ 209550 h 2457450"/>
              <a:gd name="connsiteX28" fmla="*/ 593725 w 6804025"/>
              <a:gd name="connsiteY28" fmla="*/ 0 h 2457450"/>
              <a:gd name="connsiteX0" fmla="*/ 533400 w 6804025"/>
              <a:gd name="connsiteY0" fmla="*/ 9525 h 2428875"/>
              <a:gd name="connsiteX1" fmla="*/ 0 w 6804025"/>
              <a:gd name="connsiteY1" fmla="*/ 314325 h 2428875"/>
              <a:gd name="connsiteX2" fmla="*/ 403225 w 6804025"/>
              <a:gd name="connsiteY2" fmla="*/ 600075 h 2428875"/>
              <a:gd name="connsiteX3" fmla="*/ 298450 w 6804025"/>
              <a:gd name="connsiteY3" fmla="*/ 1057275 h 2428875"/>
              <a:gd name="connsiteX4" fmla="*/ 127000 w 6804025"/>
              <a:gd name="connsiteY4" fmla="*/ 1000125 h 2428875"/>
              <a:gd name="connsiteX5" fmla="*/ 12700 w 6804025"/>
              <a:gd name="connsiteY5" fmla="*/ 1104900 h 2428875"/>
              <a:gd name="connsiteX6" fmla="*/ 1212850 w 6804025"/>
              <a:gd name="connsiteY6" fmla="*/ 1504950 h 2428875"/>
              <a:gd name="connsiteX7" fmla="*/ 1231900 w 6804025"/>
              <a:gd name="connsiteY7" fmla="*/ 1304925 h 2428875"/>
              <a:gd name="connsiteX8" fmla="*/ 1698625 w 6804025"/>
              <a:gd name="connsiteY8" fmla="*/ 933450 h 2428875"/>
              <a:gd name="connsiteX9" fmla="*/ 2994025 w 6804025"/>
              <a:gd name="connsiteY9" fmla="*/ 1276350 h 2428875"/>
              <a:gd name="connsiteX10" fmla="*/ 3251200 w 6804025"/>
              <a:gd name="connsiteY10" fmla="*/ 1447800 h 2428875"/>
              <a:gd name="connsiteX11" fmla="*/ 3365500 w 6804025"/>
              <a:gd name="connsiteY11" fmla="*/ 1590675 h 2428875"/>
              <a:gd name="connsiteX12" fmla="*/ 3575050 w 6804025"/>
              <a:gd name="connsiteY12" fmla="*/ 1676400 h 2428875"/>
              <a:gd name="connsiteX13" fmla="*/ 3746500 w 6804025"/>
              <a:gd name="connsiteY13" fmla="*/ 1800225 h 2428875"/>
              <a:gd name="connsiteX14" fmla="*/ 4565650 w 6804025"/>
              <a:gd name="connsiteY14" fmla="*/ 1943100 h 2428875"/>
              <a:gd name="connsiteX15" fmla="*/ 4699000 w 6804025"/>
              <a:gd name="connsiteY15" fmla="*/ 1866900 h 2428875"/>
              <a:gd name="connsiteX16" fmla="*/ 6794500 w 6804025"/>
              <a:gd name="connsiteY16" fmla="*/ 2428875 h 2428875"/>
              <a:gd name="connsiteX17" fmla="*/ 6804025 w 6804025"/>
              <a:gd name="connsiteY17" fmla="*/ 1238250 h 2428875"/>
              <a:gd name="connsiteX18" fmla="*/ 5108575 w 6804025"/>
              <a:gd name="connsiteY18" fmla="*/ 952500 h 2428875"/>
              <a:gd name="connsiteX19" fmla="*/ 4632325 w 6804025"/>
              <a:gd name="connsiteY19" fmla="*/ 838200 h 2428875"/>
              <a:gd name="connsiteX20" fmla="*/ 4289425 w 6804025"/>
              <a:gd name="connsiteY20" fmla="*/ 609600 h 2428875"/>
              <a:gd name="connsiteX21" fmla="*/ 4184650 w 6804025"/>
              <a:gd name="connsiteY21" fmla="*/ 590550 h 2428875"/>
              <a:gd name="connsiteX22" fmla="*/ 3832225 w 6804025"/>
              <a:gd name="connsiteY22" fmla="*/ 771525 h 2428875"/>
              <a:gd name="connsiteX23" fmla="*/ 3155950 w 6804025"/>
              <a:gd name="connsiteY23" fmla="*/ 638175 h 2428875"/>
              <a:gd name="connsiteX24" fmla="*/ 2603500 w 6804025"/>
              <a:gd name="connsiteY24" fmla="*/ 447675 h 2428875"/>
              <a:gd name="connsiteX25" fmla="*/ 2317750 w 6804025"/>
              <a:gd name="connsiteY25" fmla="*/ 190500 h 2428875"/>
              <a:gd name="connsiteX26" fmla="*/ 1508125 w 6804025"/>
              <a:gd name="connsiteY26" fmla="*/ 0 h 2428875"/>
              <a:gd name="connsiteX27" fmla="*/ 1203325 w 6804025"/>
              <a:gd name="connsiteY27" fmla="*/ 180975 h 2428875"/>
              <a:gd name="connsiteX28" fmla="*/ 533400 w 6804025"/>
              <a:gd name="connsiteY28" fmla="*/ 9525 h 2428875"/>
              <a:gd name="connsiteX0" fmla="*/ 533400 w 6804025"/>
              <a:gd name="connsiteY0" fmla="*/ 9525 h 2428875"/>
              <a:gd name="connsiteX1" fmla="*/ 0 w 6804025"/>
              <a:gd name="connsiteY1" fmla="*/ 314325 h 2428875"/>
              <a:gd name="connsiteX2" fmla="*/ 403225 w 6804025"/>
              <a:gd name="connsiteY2" fmla="*/ 600075 h 2428875"/>
              <a:gd name="connsiteX3" fmla="*/ 298450 w 6804025"/>
              <a:gd name="connsiteY3" fmla="*/ 1057275 h 2428875"/>
              <a:gd name="connsiteX4" fmla="*/ 127000 w 6804025"/>
              <a:gd name="connsiteY4" fmla="*/ 1000125 h 2428875"/>
              <a:gd name="connsiteX5" fmla="*/ 12700 w 6804025"/>
              <a:gd name="connsiteY5" fmla="*/ 1104900 h 2428875"/>
              <a:gd name="connsiteX6" fmla="*/ 1212850 w 6804025"/>
              <a:gd name="connsiteY6" fmla="*/ 1504950 h 2428875"/>
              <a:gd name="connsiteX7" fmla="*/ 1231900 w 6804025"/>
              <a:gd name="connsiteY7" fmla="*/ 1304925 h 2428875"/>
              <a:gd name="connsiteX8" fmla="*/ 2475865 w 6804025"/>
              <a:gd name="connsiteY8" fmla="*/ 1786890 h 2428875"/>
              <a:gd name="connsiteX9" fmla="*/ 2994025 w 6804025"/>
              <a:gd name="connsiteY9" fmla="*/ 1276350 h 2428875"/>
              <a:gd name="connsiteX10" fmla="*/ 3251200 w 6804025"/>
              <a:gd name="connsiteY10" fmla="*/ 1447800 h 2428875"/>
              <a:gd name="connsiteX11" fmla="*/ 3365500 w 6804025"/>
              <a:gd name="connsiteY11" fmla="*/ 1590675 h 2428875"/>
              <a:gd name="connsiteX12" fmla="*/ 3575050 w 6804025"/>
              <a:gd name="connsiteY12" fmla="*/ 1676400 h 2428875"/>
              <a:gd name="connsiteX13" fmla="*/ 3746500 w 6804025"/>
              <a:gd name="connsiteY13" fmla="*/ 1800225 h 2428875"/>
              <a:gd name="connsiteX14" fmla="*/ 4565650 w 6804025"/>
              <a:gd name="connsiteY14" fmla="*/ 1943100 h 2428875"/>
              <a:gd name="connsiteX15" fmla="*/ 4699000 w 6804025"/>
              <a:gd name="connsiteY15" fmla="*/ 1866900 h 2428875"/>
              <a:gd name="connsiteX16" fmla="*/ 6794500 w 6804025"/>
              <a:gd name="connsiteY16" fmla="*/ 2428875 h 2428875"/>
              <a:gd name="connsiteX17" fmla="*/ 6804025 w 6804025"/>
              <a:gd name="connsiteY17" fmla="*/ 1238250 h 2428875"/>
              <a:gd name="connsiteX18" fmla="*/ 5108575 w 6804025"/>
              <a:gd name="connsiteY18" fmla="*/ 952500 h 2428875"/>
              <a:gd name="connsiteX19" fmla="*/ 4632325 w 6804025"/>
              <a:gd name="connsiteY19" fmla="*/ 838200 h 2428875"/>
              <a:gd name="connsiteX20" fmla="*/ 4289425 w 6804025"/>
              <a:gd name="connsiteY20" fmla="*/ 609600 h 2428875"/>
              <a:gd name="connsiteX21" fmla="*/ 4184650 w 6804025"/>
              <a:gd name="connsiteY21" fmla="*/ 590550 h 2428875"/>
              <a:gd name="connsiteX22" fmla="*/ 3832225 w 6804025"/>
              <a:gd name="connsiteY22" fmla="*/ 771525 h 2428875"/>
              <a:gd name="connsiteX23" fmla="*/ 3155950 w 6804025"/>
              <a:gd name="connsiteY23" fmla="*/ 638175 h 2428875"/>
              <a:gd name="connsiteX24" fmla="*/ 2603500 w 6804025"/>
              <a:gd name="connsiteY24" fmla="*/ 447675 h 2428875"/>
              <a:gd name="connsiteX25" fmla="*/ 2317750 w 6804025"/>
              <a:gd name="connsiteY25" fmla="*/ 190500 h 2428875"/>
              <a:gd name="connsiteX26" fmla="*/ 1508125 w 6804025"/>
              <a:gd name="connsiteY26" fmla="*/ 0 h 2428875"/>
              <a:gd name="connsiteX27" fmla="*/ 1203325 w 6804025"/>
              <a:gd name="connsiteY27" fmla="*/ 180975 h 2428875"/>
              <a:gd name="connsiteX28" fmla="*/ 533400 w 6804025"/>
              <a:gd name="connsiteY28" fmla="*/ 9525 h 2428875"/>
              <a:gd name="connsiteX0" fmla="*/ 533400 w 6804025"/>
              <a:gd name="connsiteY0" fmla="*/ 9525 h 2428875"/>
              <a:gd name="connsiteX1" fmla="*/ 0 w 6804025"/>
              <a:gd name="connsiteY1" fmla="*/ 314325 h 2428875"/>
              <a:gd name="connsiteX2" fmla="*/ 403225 w 6804025"/>
              <a:gd name="connsiteY2" fmla="*/ 600075 h 2428875"/>
              <a:gd name="connsiteX3" fmla="*/ 298450 w 6804025"/>
              <a:gd name="connsiteY3" fmla="*/ 1057275 h 2428875"/>
              <a:gd name="connsiteX4" fmla="*/ 127000 w 6804025"/>
              <a:gd name="connsiteY4" fmla="*/ 1000125 h 2428875"/>
              <a:gd name="connsiteX5" fmla="*/ 12700 w 6804025"/>
              <a:gd name="connsiteY5" fmla="*/ 1104900 h 2428875"/>
              <a:gd name="connsiteX6" fmla="*/ 1212850 w 6804025"/>
              <a:gd name="connsiteY6" fmla="*/ 1504950 h 2428875"/>
              <a:gd name="connsiteX7" fmla="*/ 1231900 w 6804025"/>
              <a:gd name="connsiteY7" fmla="*/ 1304925 h 2428875"/>
              <a:gd name="connsiteX8" fmla="*/ 2475865 w 6804025"/>
              <a:gd name="connsiteY8" fmla="*/ 1786890 h 2428875"/>
              <a:gd name="connsiteX9" fmla="*/ 2902585 w 6804025"/>
              <a:gd name="connsiteY9" fmla="*/ 1748790 h 2428875"/>
              <a:gd name="connsiteX10" fmla="*/ 3251200 w 6804025"/>
              <a:gd name="connsiteY10" fmla="*/ 1447800 h 2428875"/>
              <a:gd name="connsiteX11" fmla="*/ 3365500 w 6804025"/>
              <a:gd name="connsiteY11" fmla="*/ 1590675 h 2428875"/>
              <a:gd name="connsiteX12" fmla="*/ 3575050 w 6804025"/>
              <a:gd name="connsiteY12" fmla="*/ 1676400 h 2428875"/>
              <a:gd name="connsiteX13" fmla="*/ 3746500 w 6804025"/>
              <a:gd name="connsiteY13" fmla="*/ 1800225 h 2428875"/>
              <a:gd name="connsiteX14" fmla="*/ 4565650 w 6804025"/>
              <a:gd name="connsiteY14" fmla="*/ 1943100 h 2428875"/>
              <a:gd name="connsiteX15" fmla="*/ 4699000 w 6804025"/>
              <a:gd name="connsiteY15" fmla="*/ 1866900 h 2428875"/>
              <a:gd name="connsiteX16" fmla="*/ 6794500 w 6804025"/>
              <a:gd name="connsiteY16" fmla="*/ 2428875 h 2428875"/>
              <a:gd name="connsiteX17" fmla="*/ 6804025 w 6804025"/>
              <a:gd name="connsiteY17" fmla="*/ 1238250 h 2428875"/>
              <a:gd name="connsiteX18" fmla="*/ 5108575 w 6804025"/>
              <a:gd name="connsiteY18" fmla="*/ 952500 h 2428875"/>
              <a:gd name="connsiteX19" fmla="*/ 4632325 w 6804025"/>
              <a:gd name="connsiteY19" fmla="*/ 838200 h 2428875"/>
              <a:gd name="connsiteX20" fmla="*/ 4289425 w 6804025"/>
              <a:gd name="connsiteY20" fmla="*/ 609600 h 2428875"/>
              <a:gd name="connsiteX21" fmla="*/ 4184650 w 6804025"/>
              <a:gd name="connsiteY21" fmla="*/ 590550 h 2428875"/>
              <a:gd name="connsiteX22" fmla="*/ 3832225 w 6804025"/>
              <a:gd name="connsiteY22" fmla="*/ 771525 h 2428875"/>
              <a:gd name="connsiteX23" fmla="*/ 3155950 w 6804025"/>
              <a:gd name="connsiteY23" fmla="*/ 638175 h 2428875"/>
              <a:gd name="connsiteX24" fmla="*/ 2603500 w 6804025"/>
              <a:gd name="connsiteY24" fmla="*/ 447675 h 2428875"/>
              <a:gd name="connsiteX25" fmla="*/ 2317750 w 6804025"/>
              <a:gd name="connsiteY25" fmla="*/ 190500 h 2428875"/>
              <a:gd name="connsiteX26" fmla="*/ 1508125 w 6804025"/>
              <a:gd name="connsiteY26" fmla="*/ 0 h 2428875"/>
              <a:gd name="connsiteX27" fmla="*/ 1203325 w 6804025"/>
              <a:gd name="connsiteY27" fmla="*/ 180975 h 2428875"/>
              <a:gd name="connsiteX28" fmla="*/ 533400 w 6804025"/>
              <a:gd name="connsiteY28" fmla="*/ 9525 h 2428875"/>
              <a:gd name="connsiteX0" fmla="*/ 533400 w 6804025"/>
              <a:gd name="connsiteY0" fmla="*/ 9525 h 2428875"/>
              <a:gd name="connsiteX1" fmla="*/ 0 w 6804025"/>
              <a:gd name="connsiteY1" fmla="*/ 314325 h 2428875"/>
              <a:gd name="connsiteX2" fmla="*/ 403225 w 6804025"/>
              <a:gd name="connsiteY2" fmla="*/ 600075 h 2428875"/>
              <a:gd name="connsiteX3" fmla="*/ 298450 w 6804025"/>
              <a:gd name="connsiteY3" fmla="*/ 1057275 h 2428875"/>
              <a:gd name="connsiteX4" fmla="*/ 127000 w 6804025"/>
              <a:gd name="connsiteY4" fmla="*/ 1000125 h 2428875"/>
              <a:gd name="connsiteX5" fmla="*/ 12700 w 6804025"/>
              <a:gd name="connsiteY5" fmla="*/ 1104900 h 2428875"/>
              <a:gd name="connsiteX6" fmla="*/ 1212850 w 6804025"/>
              <a:gd name="connsiteY6" fmla="*/ 1504950 h 2428875"/>
              <a:gd name="connsiteX7" fmla="*/ 1285240 w 6804025"/>
              <a:gd name="connsiteY7" fmla="*/ 1373505 h 2428875"/>
              <a:gd name="connsiteX8" fmla="*/ 2475865 w 6804025"/>
              <a:gd name="connsiteY8" fmla="*/ 1786890 h 2428875"/>
              <a:gd name="connsiteX9" fmla="*/ 2902585 w 6804025"/>
              <a:gd name="connsiteY9" fmla="*/ 1748790 h 2428875"/>
              <a:gd name="connsiteX10" fmla="*/ 3251200 w 6804025"/>
              <a:gd name="connsiteY10" fmla="*/ 1447800 h 2428875"/>
              <a:gd name="connsiteX11" fmla="*/ 3365500 w 6804025"/>
              <a:gd name="connsiteY11" fmla="*/ 1590675 h 2428875"/>
              <a:gd name="connsiteX12" fmla="*/ 3575050 w 6804025"/>
              <a:gd name="connsiteY12" fmla="*/ 1676400 h 2428875"/>
              <a:gd name="connsiteX13" fmla="*/ 3746500 w 6804025"/>
              <a:gd name="connsiteY13" fmla="*/ 1800225 h 2428875"/>
              <a:gd name="connsiteX14" fmla="*/ 4565650 w 6804025"/>
              <a:gd name="connsiteY14" fmla="*/ 1943100 h 2428875"/>
              <a:gd name="connsiteX15" fmla="*/ 4699000 w 6804025"/>
              <a:gd name="connsiteY15" fmla="*/ 1866900 h 2428875"/>
              <a:gd name="connsiteX16" fmla="*/ 6794500 w 6804025"/>
              <a:gd name="connsiteY16" fmla="*/ 2428875 h 2428875"/>
              <a:gd name="connsiteX17" fmla="*/ 6804025 w 6804025"/>
              <a:gd name="connsiteY17" fmla="*/ 1238250 h 2428875"/>
              <a:gd name="connsiteX18" fmla="*/ 5108575 w 6804025"/>
              <a:gd name="connsiteY18" fmla="*/ 952500 h 2428875"/>
              <a:gd name="connsiteX19" fmla="*/ 4632325 w 6804025"/>
              <a:gd name="connsiteY19" fmla="*/ 838200 h 2428875"/>
              <a:gd name="connsiteX20" fmla="*/ 4289425 w 6804025"/>
              <a:gd name="connsiteY20" fmla="*/ 609600 h 2428875"/>
              <a:gd name="connsiteX21" fmla="*/ 4184650 w 6804025"/>
              <a:gd name="connsiteY21" fmla="*/ 590550 h 2428875"/>
              <a:gd name="connsiteX22" fmla="*/ 3832225 w 6804025"/>
              <a:gd name="connsiteY22" fmla="*/ 771525 h 2428875"/>
              <a:gd name="connsiteX23" fmla="*/ 3155950 w 6804025"/>
              <a:gd name="connsiteY23" fmla="*/ 638175 h 2428875"/>
              <a:gd name="connsiteX24" fmla="*/ 2603500 w 6804025"/>
              <a:gd name="connsiteY24" fmla="*/ 447675 h 2428875"/>
              <a:gd name="connsiteX25" fmla="*/ 2317750 w 6804025"/>
              <a:gd name="connsiteY25" fmla="*/ 190500 h 2428875"/>
              <a:gd name="connsiteX26" fmla="*/ 1508125 w 6804025"/>
              <a:gd name="connsiteY26" fmla="*/ 0 h 2428875"/>
              <a:gd name="connsiteX27" fmla="*/ 1203325 w 6804025"/>
              <a:gd name="connsiteY27" fmla="*/ 180975 h 2428875"/>
              <a:gd name="connsiteX28" fmla="*/ 533400 w 6804025"/>
              <a:gd name="connsiteY28" fmla="*/ 9525 h 2428875"/>
              <a:gd name="connsiteX0" fmla="*/ 533400 w 6804025"/>
              <a:gd name="connsiteY0" fmla="*/ 9525 h 2428875"/>
              <a:gd name="connsiteX1" fmla="*/ 0 w 6804025"/>
              <a:gd name="connsiteY1" fmla="*/ 314325 h 2428875"/>
              <a:gd name="connsiteX2" fmla="*/ 403225 w 6804025"/>
              <a:gd name="connsiteY2" fmla="*/ 600075 h 2428875"/>
              <a:gd name="connsiteX3" fmla="*/ 298450 w 6804025"/>
              <a:gd name="connsiteY3" fmla="*/ 1057275 h 2428875"/>
              <a:gd name="connsiteX4" fmla="*/ 127000 w 6804025"/>
              <a:gd name="connsiteY4" fmla="*/ 1000125 h 2428875"/>
              <a:gd name="connsiteX5" fmla="*/ 12700 w 6804025"/>
              <a:gd name="connsiteY5" fmla="*/ 1104900 h 2428875"/>
              <a:gd name="connsiteX6" fmla="*/ 1212850 w 6804025"/>
              <a:gd name="connsiteY6" fmla="*/ 1504950 h 2428875"/>
              <a:gd name="connsiteX7" fmla="*/ 1285240 w 6804025"/>
              <a:gd name="connsiteY7" fmla="*/ 1373505 h 2428875"/>
              <a:gd name="connsiteX8" fmla="*/ 2475865 w 6804025"/>
              <a:gd name="connsiteY8" fmla="*/ 1786890 h 2428875"/>
              <a:gd name="connsiteX9" fmla="*/ 2902585 w 6804025"/>
              <a:gd name="connsiteY9" fmla="*/ 1748790 h 2428875"/>
              <a:gd name="connsiteX10" fmla="*/ 3251200 w 6804025"/>
              <a:gd name="connsiteY10" fmla="*/ 1447800 h 2428875"/>
              <a:gd name="connsiteX11" fmla="*/ 3365500 w 6804025"/>
              <a:gd name="connsiteY11" fmla="*/ 1590675 h 2428875"/>
              <a:gd name="connsiteX12" fmla="*/ 3575050 w 6804025"/>
              <a:gd name="connsiteY12" fmla="*/ 1676400 h 2428875"/>
              <a:gd name="connsiteX13" fmla="*/ 3746500 w 6804025"/>
              <a:gd name="connsiteY13" fmla="*/ 1800225 h 2428875"/>
              <a:gd name="connsiteX14" fmla="*/ 4565650 w 6804025"/>
              <a:gd name="connsiteY14" fmla="*/ 1943100 h 2428875"/>
              <a:gd name="connsiteX15" fmla="*/ 4699000 w 6804025"/>
              <a:gd name="connsiteY15" fmla="*/ 1866900 h 2428875"/>
              <a:gd name="connsiteX16" fmla="*/ 6794500 w 6804025"/>
              <a:gd name="connsiteY16" fmla="*/ 2428875 h 2428875"/>
              <a:gd name="connsiteX17" fmla="*/ 6804025 w 6804025"/>
              <a:gd name="connsiteY17" fmla="*/ 1238250 h 2428875"/>
              <a:gd name="connsiteX18" fmla="*/ 5108575 w 6804025"/>
              <a:gd name="connsiteY18" fmla="*/ 952500 h 2428875"/>
              <a:gd name="connsiteX19" fmla="*/ 4632325 w 6804025"/>
              <a:gd name="connsiteY19" fmla="*/ 838200 h 2428875"/>
              <a:gd name="connsiteX20" fmla="*/ 4289425 w 6804025"/>
              <a:gd name="connsiteY20" fmla="*/ 609600 h 2428875"/>
              <a:gd name="connsiteX21" fmla="*/ 4184650 w 6804025"/>
              <a:gd name="connsiteY21" fmla="*/ 590550 h 2428875"/>
              <a:gd name="connsiteX22" fmla="*/ 3832225 w 6804025"/>
              <a:gd name="connsiteY22" fmla="*/ 771525 h 2428875"/>
              <a:gd name="connsiteX23" fmla="*/ 3155950 w 6804025"/>
              <a:gd name="connsiteY23" fmla="*/ 638175 h 2428875"/>
              <a:gd name="connsiteX24" fmla="*/ 2603500 w 6804025"/>
              <a:gd name="connsiteY24" fmla="*/ 447675 h 2428875"/>
              <a:gd name="connsiteX25" fmla="*/ 2317750 w 6804025"/>
              <a:gd name="connsiteY25" fmla="*/ 190500 h 2428875"/>
              <a:gd name="connsiteX26" fmla="*/ 1508125 w 6804025"/>
              <a:gd name="connsiteY26" fmla="*/ 0 h 2428875"/>
              <a:gd name="connsiteX27" fmla="*/ 1203325 w 6804025"/>
              <a:gd name="connsiteY27" fmla="*/ 180975 h 2428875"/>
              <a:gd name="connsiteX28" fmla="*/ 533400 w 6804025"/>
              <a:gd name="connsiteY28" fmla="*/ 9525 h 2428875"/>
              <a:gd name="connsiteX0" fmla="*/ 533400 w 6804025"/>
              <a:gd name="connsiteY0" fmla="*/ 9525 h 2428875"/>
              <a:gd name="connsiteX1" fmla="*/ 0 w 6804025"/>
              <a:gd name="connsiteY1" fmla="*/ 314325 h 2428875"/>
              <a:gd name="connsiteX2" fmla="*/ 403225 w 6804025"/>
              <a:gd name="connsiteY2" fmla="*/ 600075 h 2428875"/>
              <a:gd name="connsiteX3" fmla="*/ 298450 w 6804025"/>
              <a:gd name="connsiteY3" fmla="*/ 1057275 h 2428875"/>
              <a:gd name="connsiteX4" fmla="*/ 127000 w 6804025"/>
              <a:gd name="connsiteY4" fmla="*/ 1000125 h 2428875"/>
              <a:gd name="connsiteX5" fmla="*/ 12700 w 6804025"/>
              <a:gd name="connsiteY5" fmla="*/ 1104900 h 2428875"/>
              <a:gd name="connsiteX6" fmla="*/ 1212850 w 6804025"/>
              <a:gd name="connsiteY6" fmla="*/ 1504950 h 2428875"/>
              <a:gd name="connsiteX7" fmla="*/ 1285240 w 6804025"/>
              <a:gd name="connsiteY7" fmla="*/ 1373505 h 2428875"/>
              <a:gd name="connsiteX8" fmla="*/ 2453005 w 6804025"/>
              <a:gd name="connsiteY8" fmla="*/ 1840230 h 2428875"/>
              <a:gd name="connsiteX9" fmla="*/ 2902585 w 6804025"/>
              <a:gd name="connsiteY9" fmla="*/ 1748790 h 2428875"/>
              <a:gd name="connsiteX10" fmla="*/ 3251200 w 6804025"/>
              <a:gd name="connsiteY10" fmla="*/ 1447800 h 2428875"/>
              <a:gd name="connsiteX11" fmla="*/ 3365500 w 6804025"/>
              <a:gd name="connsiteY11" fmla="*/ 1590675 h 2428875"/>
              <a:gd name="connsiteX12" fmla="*/ 3575050 w 6804025"/>
              <a:gd name="connsiteY12" fmla="*/ 1676400 h 2428875"/>
              <a:gd name="connsiteX13" fmla="*/ 3746500 w 6804025"/>
              <a:gd name="connsiteY13" fmla="*/ 1800225 h 2428875"/>
              <a:gd name="connsiteX14" fmla="*/ 4565650 w 6804025"/>
              <a:gd name="connsiteY14" fmla="*/ 1943100 h 2428875"/>
              <a:gd name="connsiteX15" fmla="*/ 4699000 w 6804025"/>
              <a:gd name="connsiteY15" fmla="*/ 1866900 h 2428875"/>
              <a:gd name="connsiteX16" fmla="*/ 6794500 w 6804025"/>
              <a:gd name="connsiteY16" fmla="*/ 2428875 h 2428875"/>
              <a:gd name="connsiteX17" fmla="*/ 6804025 w 6804025"/>
              <a:gd name="connsiteY17" fmla="*/ 1238250 h 2428875"/>
              <a:gd name="connsiteX18" fmla="*/ 5108575 w 6804025"/>
              <a:gd name="connsiteY18" fmla="*/ 952500 h 2428875"/>
              <a:gd name="connsiteX19" fmla="*/ 4632325 w 6804025"/>
              <a:gd name="connsiteY19" fmla="*/ 838200 h 2428875"/>
              <a:gd name="connsiteX20" fmla="*/ 4289425 w 6804025"/>
              <a:gd name="connsiteY20" fmla="*/ 609600 h 2428875"/>
              <a:gd name="connsiteX21" fmla="*/ 4184650 w 6804025"/>
              <a:gd name="connsiteY21" fmla="*/ 590550 h 2428875"/>
              <a:gd name="connsiteX22" fmla="*/ 3832225 w 6804025"/>
              <a:gd name="connsiteY22" fmla="*/ 771525 h 2428875"/>
              <a:gd name="connsiteX23" fmla="*/ 3155950 w 6804025"/>
              <a:gd name="connsiteY23" fmla="*/ 638175 h 2428875"/>
              <a:gd name="connsiteX24" fmla="*/ 2603500 w 6804025"/>
              <a:gd name="connsiteY24" fmla="*/ 447675 h 2428875"/>
              <a:gd name="connsiteX25" fmla="*/ 2317750 w 6804025"/>
              <a:gd name="connsiteY25" fmla="*/ 190500 h 2428875"/>
              <a:gd name="connsiteX26" fmla="*/ 1508125 w 6804025"/>
              <a:gd name="connsiteY26" fmla="*/ 0 h 2428875"/>
              <a:gd name="connsiteX27" fmla="*/ 1203325 w 6804025"/>
              <a:gd name="connsiteY27" fmla="*/ 180975 h 2428875"/>
              <a:gd name="connsiteX28" fmla="*/ 533400 w 6804025"/>
              <a:gd name="connsiteY28" fmla="*/ 9525 h 2428875"/>
              <a:gd name="connsiteX0" fmla="*/ 533400 w 6804025"/>
              <a:gd name="connsiteY0" fmla="*/ 9525 h 2428875"/>
              <a:gd name="connsiteX1" fmla="*/ 0 w 6804025"/>
              <a:gd name="connsiteY1" fmla="*/ 314325 h 2428875"/>
              <a:gd name="connsiteX2" fmla="*/ 403225 w 6804025"/>
              <a:gd name="connsiteY2" fmla="*/ 600075 h 2428875"/>
              <a:gd name="connsiteX3" fmla="*/ 298450 w 6804025"/>
              <a:gd name="connsiteY3" fmla="*/ 1057275 h 2428875"/>
              <a:gd name="connsiteX4" fmla="*/ 127000 w 6804025"/>
              <a:gd name="connsiteY4" fmla="*/ 1000125 h 2428875"/>
              <a:gd name="connsiteX5" fmla="*/ 12700 w 6804025"/>
              <a:gd name="connsiteY5" fmla="*/ 1104900 h 2428875"/>
              <a:gd name="connsiteX6" fmla="*/ 1212850 w 6804025"/>
              <a:gd name="connsiteY6" fmla="*/ 1504950 h 2428875"/>
              <a:gd name="connsiteX7" fmla="*/ 1285240 w 6804025"/>
              <a:gd name="connsiteY7" fmla="*/ 1373505 h 2428875"/>
              <a:gd name="connsiteX8" fmla="*/ 2453005 w 6804025"/>
              <a:gd name="connsiteY8" fmla="*/ 1840230 h 2428875"/>
              <a:gd name="connsiteX9" fmla="*/ 2902585 w 6804025"/>
              <a:gd name="connsiteY9" fmla="*/ 1748790 h 2428875"/>
              <a:gd name="connsiteX10" fmla="*/ 3213100 w 6804025"/>
              <a:gd name="connsiteY10" fmla="*/ 1402080 h 2428875"/>
              <a:gd name="connsiteX11" fmla="*/ 3365500 w 6804025"/>
              <a:gd name="connsiteY11" fmla="*/ 1590675 h 2428875"/>
              <a:gd name="connsiteX12" fmla="*/ 3575050 w 6804025"/>
              <a:gd name="connsiteY12" fmla="*/ 1676400 h 2428875"/>
              <a:gd name="connsiteX13" fmla="*/ 3746500 w 6804025"/>
              <a:gd name="connsiteY13" fmla="*/ 1800225 h 2428875"/>
              <a:gd name="connsiteX14" fmla="*/ 4565650 w 6804025"/>
              <a:gd name="connsiteY14" fmla="*/ 1943100 h 2428875"/>
              <a:gd name="connsiteX15" fmla="*/ 4699000 w 6804025"/>
              <a:gd name="connsiteY15" fmla="*/ 1866900 h 2428875"/>
              <a:gd name="connsiteX16" fmla="*/ 6794500 w 6804025"/>
              <a:gd name="connsiteY16" fmla="*/ 2428875 h 2428875"/>
              <a:gd name="connsiteX17" fmla="*/ 6804025 w 6804025"/>
              <a:gd name="connsiteY17" fmla="*/ 1238250 h 2428875"/>
              <a:gd name="connsiteX18" fmla="*/ 5108575 w 6804025"/>
              <a:gd name="connsiteY18" fmla="*/ 952500 h 2428875"/>
              <a:gd name="connsiteX19" fmla="*/ 4632325 w 6804025"/>
              <a:gd name="connsiteY19" fmla="*/ 838200 h 2428875"/>
              <a:gd name="connsiteX20" fmla="*/ 4289425 w 6804025"/>
              <a:gd name="connsiteY20" fmla="*/ 609600 h 2428875"/>
              <a:gd name="connsiteX21" fmla="*/ 4184650 w 6804025"/>
              <a:gd name="connsiteY21" fmla="*/ 590550 h 2428875"/>
              <a:gd name="connsiteX22" fmla="*/ 3832225 w 6804025"/>
              <a:gd name="connsiteY22" fmla="*/ 771525 h 2428875"/>
              <a:gd name="connsiteX23" fmla="*/ 3155950 w 6804025"/>
              <a:gd name="connsiteY23" fmla="*/ 638175 h 2428875"/>
              <a:gd name="connsiteX24" fmla="*/ 2603500 w 6804025"/>
              <a:gd name="connsiteY24" fmla="*/ 447675 h 2428875"/>
              <a:gd name="connsiteX25" fmla="*/ 2317750 w 6804025"/>
              <a:gd name="connsiteY25" fmla="*/ 190500 h 2428875"/>
              <a:gd name="connsiteX26" fmla="*/ 1508125 w 6804025"/>
              <a:gd name="connsiteY26" fmla="*/ 0 h 2428875"/>
              <a:gd name="connsiteX27" fmla="*/ 1203325 w 6804025"/>
              <a:gd name="connsiteY27" fmla="*/ 180975 h 2428875"/>
              <a:gd name="connsiteX28" fmla="*/ 533400 w 6804025"/>
              <a:gd name="connsiteY28" fmla="*/ 9525 h 2428875"/>
              <a:gd name="connsiteX0" fmla="*/ 533400 w 6804025"/>
              <a:gd name="connsiteY0" fmla="*/ 41793 h 2428875"/>
              <a:gd name="connsiteX1" fmla="*/ 0 w 6804025"/>
              <a:gd name="connsiteY1" fmla="*/ 314325 h 2428875"/>
              <a:gd name="connsiteX2" fmla="*/ 403225 w 6804025"/>
              <a:gd name="connsiteY2" fmla="*/ 600075 h 2428875"/>
              <a:gd name="connsiteX3" fmla="*/ 298450 w 6804025"/>
              <a:gd name="connsiteY3" fmla="*/ 1057275 h 2428875"/>
              <a:gd name="connsiteX4" fmla="*/ 127000 w 6804025"/>
              <a:gd name="connsiteY4" fmla="*/ 1000125 h 2428875"/>
              <a:gd name="connsiteX5" fmla="*/ 12700 w 6804025"/>
              <a:gd name="connsiteY5" fmla="*/ 1104900 h 2428875"/>
              <a:gd name="connsiteX6" fmla="*/ 1212850 w 6804025"/>
              <a:gd name="connsiteY6" fmla="*/ 1504950 h 2428875"/>
              <a:gd name="connsiteX7" fmla="*/ 1285240 w 6804025"/>
              <a:gd name="connsiteY7" fmla="*/ 1373505 h 2428875"/>
              <a:gd name="connsiteX8" fmla="*/ 2453005 w 6804025"/>
              <a:gd name="connsiteY8" fmla="*/ 1840230 h 2428875"/>
              <a:gd name="connsiteX9" fmla="*/ 2902585 w 6804025"/>
              <a:gd name="connsiteY9" fmla="*/ 1748790 h 2428875"/>
              <a:gd name="connsiteX10" fmla="*/ 3213100 w 6804025"/>
              <a:gd name="connsiteY10" fmla="*/ 1402080 h 2428875"/>
              <a:gd name="connsiteX11" fmla="*/ 3365500 w 6804025"/>
              <a:gd name="connsiteY11" fmla="*/ 1590675 h 2428875"/>
              <a:gd name="connsiteX12" fmla="*/ 3575050 w 6804025"/>
              <a:gd name="connsiteY12" fmla="*/ 1676400 h 2428875"/>
              <a:gd name="connsiteX13" fmla="*/ 3746500 w 6804025"/>
              <a:gd name="connsiteY13" fmla="*/ 1800225 h 2428875"/>
              <a:gd name="connsiteX14" fmla="*/ 4565650 w 6804025"/>
              <a:gd name="connsiteY14" fmla="*/ 1943100 h 2428875"/>
              <a:gd name="connsiteX15" fmla="*/ 4699000 w 6804025"/>
              <a:gd name="connsiteY15" fmla="*/ 1866900 h 2428875"/>
              <a:gd name="connsiteX16" fmla="*/ 6794500 w 6804025"/>
              <a:gd name="connsiteY16" fmla="*/ 2428875 h 2428875"/>
              <a:gd name="connsiteX17" fmla="*/ 6804025 w 6804025"/>
              <a:gd name="connsiteY17" fmla="*/ 1238250 h 2428875"/>
              <a:gd name="connsiteX18" fmla="*/ 5108575 w 6804025"/>
              <a:gd name="connsiteY18" fmla="*/ 952500 h 2428875"/>
              <a:gd name="connsiteX19" fmla="*/ 4632325 w 6804025"/>
              <a:gd name="connsiteY19" fmla="*/ 838200 h 2428875"/>
              <a:gd name="connsiteX20" fmla="*/ 4289425 w 6804025"/>
              <a:gd name="connsiteY20" fmla="*/ 609600 h 2428875"/>
              <a:gd name="connsiteX21" fmla="*/ 4184650 w 6804025"/>
              <a:gd name="connsiteY21" fmla="*/ 590550 h 2428875"/>
              <a:gd name="connsiteX22" fmla="*/ 3832225 w 6804025"/>
              <a:gd name="connsiteY22" fmla="*/ 771525 h 2428875"/>
              <a:gd name="connsiteX23" fmla="*/ 3155950 w 6804025"/>
              <a:gd name="connsiteY23" fmla="*/ 638175 h 2428875"/>
              <a:gd name="connsiteX24" fmla="*/ 2603500 w 6804025"/>
              <a:gd name="connsiteY24" fmla="*/ 447675 h 2428875"/>
              <a:gd name="connsiteX25" fmla="*/ 2317750 w 6804025"/>
              <a:gd name="connsiteY25" fmla="*/ 190500 h 2428875"/>
              <a:gd name="connsiteX26" fmla="*/ 1508125 w 6804025"/>
              <a:gd name="connsiteY26" fmla="*/ 0 h 2428875"/>
              <a:gd name="connsiteX27" fmla="*/ 1203325 w 6804025"/>
              <a:gd name="connsiteY27" fmla="*/ 180975 h 2428875"/>
              <a:gd name="connsiteX28" fmla="*/ 533400 w 6804025"/>
              <a:gd name="connsiteY28" fmla="*/ 41793 h 2428875"/>
              <a:gd name="connsiteX0" fmla="*/ 533400 w 6804025"/>
              <a:gd name="connsiteY0" fmla="*/ 41793 h 2428875"/>
              <a:gd name="connsiteX1" fmla="*/ 0 w 6804025"/>
              <a:gd name="connsiteY1" fmla="*/ 314325 h 2428875"/>
              <a:gd name="connsiteX2" fmla="*/ 403225 w 6804025"/>
              <a:gd name="connsiteY2" fmla="*/ 600075 h 2428875"/>
              <a:gd name="connsiteX3" fmla="*/ 298450 w 6804025"/>
              <a:gd name="connsiteY3" fmla="*/ 1057275 h 2428875"/>
              <a:gd name="connsiteX4" fmla="*/ 127000 w 6804025"/>
              <a:gd name="connsiteY4" fmla="*/ 1000125 h 2428875"/>
              <a:gd name="connsiteX5" fmla="*/ 12700 w 6804025"/>
              <a:gd name="connsiteY5" fmla="*/ 1104900 h 2428875"/>
              <a:gd name="connsiteX6" fmla="*/ 1212850 w 6804025"/>
              <a:gd name="connsiteY6" fmla="*/ 1504950 h 2428875"/>
              <a:gd name="connsiteX7" fmla="*/ 1285240 w 6804025"/>
              <a:gd name="connsiteY7" fmla="*/ 1373505 h 2428875"/>
              <a:gd name="connsiteX8" fmla="*/ 2453005 w 6804025"/>
              <a:gd name="connsiteY8" fmla="*/ 1840230 h 2428875"/>
              <a:gd name="connsiteX9" fmla="*/ 2902585 w 6804025"/>
              <a:gd name="connsiteY9" fmla="*/ 1748790 h 2428875"/>
              <a:gd name="connsiteX10" fmla="*/ 3213100 w 6804025"/>
              <a:gd name="connsiteY10" fmla="*/ 1402080 h 2428875"/>
              <a:gd name="connsiteX11" fmla="*/ 3365500 w 6804025"/>
              <a:gd name="connsiteY11" fmla="*/ 1590675 h 2428875"/>
              <a:gd name="connsiteX12" fmla="*/ 3575050 w 6804025"/>
              <a:gd name="connsiteY12" fmla="*/ 1676400 h 2428875"/>
              <a:gd name="connsiteX13" fmla="*/ 3746500 w 6804025"/>
              <a:gd name="connsiteY13" fmla="*/ 1800225 h 2428875"/>
              <a:gd name="connsiteX14" fmla="*/ 4565650 w 6804025"/>
              <a:gd name="connsiteY14" fmla="*/ 1943100 h 2428875"/>
              <a:gd name="connsiteX15" fmla="*/ 4699000 w 6804025"/>
              <a:gd name="connsiteY15" fmla="*/ 1866900 h 2428875"/>
              <a:gd name="connsiteX16" fmla="*/ 6794500 w 6804025"/>
              <a:gd name="connsiteY16" fmla="*/ 2428875 h 2428875"/>
              <a:gd name="connsiteX17" fmla="*/ 6804025 w 6804025"/>
              <a:gd name="connsiteY17" fmla="*/ 1238250 h 2428875"/>
              <a:gd name="connsiteX18" fmla="*/ 5108575 w 6804025"/>
              <a:gd name="connsiteY18" fmla="*/ 952500 h 2428875"/>
              <a:gd name="connsiteX19" fmla="*/ 4632325 w 6804025"/>
              <a:gd name="connsiteY19" fmla="*/ 838200 h 2428875"/>
              <a:gd name="connsiteX20" fmla="*/ 4289425 w 6804025"/>
              <a:gd name="connsiteY20" fmla="*/ 609600 h 2428875"/>
              <a:gd name="connsiteX21" fmla="*/ 4184650 w 6804025"/>
              <a:gd name="connsiteY21" fmla="*/ 590550 h 2428875"/>
              <a:gd name="connsiteX22" fmla="*/ 3832225 w 6804025"/>
              <a:gd name="connsiteY22" fmla="*/ 771525 h 2428875"/>
              <a:gd name="connsiteX23" fmla="*/ 3155950 w 6804025"/>
              <a:gd name="connsiteY23" fmla="*/ 638175 h 2428875"/>
              <a:gd name="connsiteX24" fmla="*/ 2603500 w 6804025"/>
              <a:gd name="connsiteY24" fmla="*/ 447675 h 2428875"/>
              <a:gd name="connsiteX25" fmla="*/ 2317750 w 6804025"/>
              <a:gd name="connsiteY25" fmla="*/ 190500 h 2428875"/>
              <a:gd name="connsiteX26" fmla="*/ 1508125 w 6804025"/>
              <a:gd name="connsiteY26" fmla="*/ 0 h 2428875"/>
              <a:gd name="connsiteX27" fmla="*/ 1173443 w 6804025"/>
              <a:gd name="connsiteY27" fmla="*/ 224976 h 2428875"/>
              <a:gd name="connsiteX28" fmla="*/ 533400 w 6804025"/>
              <a:gd name="connsiteY28" fmla="*/ 41793 h 2428875"/>
              <a:gd name="connsiteX0" fmla="*/ 533400 w 6804025"/>
              <a:gd name="connsiteY0" fmla="*/ 0 h 2387082"/>
              <a:gd name="connsiteX1" fmla="*/ 0 w 6804025"/>
              <a:gd name="connsiteY1" fmla="*/ 272532 h 2387082"/>
              <a:gd name="connsiteX2" fmla="*/ 403225 w 6804025"/>
              <a:gd name="connsiteY2" fmla="*/ 558282 h 2387082"/>
              <a:gd name="connsiteX3" fmla="*/ 298450 w 6804025"/>
              <a:gd name="connsiteY3" fmla="*/ 1015482 h 2387082"/>
              <a:gd name="connsiteX4" fmla="*/ 127000 w 6804025"/>
              <a:gd name="connsiteY4" fmla="*/ 958332 h 2387082"/>
              <a:gd name="connsiteX5" fmla="*/ 12700 w 6804025"/>
              <a:gd name="connsiteY5" fmla="*/ 1063107 h 2387082"/>
              <a:gd name="connsiteX6" fmla="*/ 1212850 w 6804025"/>
              <a:gd name="connsiteY6" fmla="*/ 1463157 h 2387082"/>
              <a:gd name="connsiteX7" fmla="*/ 1285240 w 6804025"/>
              <a:gd name="connsiteY7" fmla="*/ 1331712 h 2387082"/>
              <a:gd name="connsiteX8" fmla="*/ 2453005 w 6804025"/>
              <a:gd name="connsiteY8" fmla="*/ 1798437 h 2387082"/>
              <a:gd name="connsiteX9" fmla="*/ 2902585 w 6804025"/>
              <a:gd name="connsiteY9" fmla="*/ 1706997 h 2387082"/>
              <a:gd name="connsiteX10" fmla="*/ 3213100 w 6804025"/>
              <a:gd name="connsiteY10" fmla="*/ 1360287 h 2387082"/>
              <a:gd name="connsiteX11" fmla="*/ 3365500 w 6804025"/>
              <a:gd name="connsiteY11" fmla="*/ 1548882 h 2387082"/>
              <a:gd name="connsiteX12" fmla="*/ 3575050 w 6804025"/>
              <a:gd name="connsiteY12" fmla="*/ 1634607 h 2387082"/>
              <a:gd name="connsiteX13" fmla="*/ 3746500 w 6804025"/>
              <a:gd name="connsiteY13" fmla="*/ 1758432 h 2387082"/>
              <a:gd name="connsiteX14" fmla="*/ 4565650 w 6804025"/>
              <a:gd name="connsiteY14" fmla="*/ 1901307 h 2387082"/>
              <a:gd name="connsiteX15" fmla="*/ 4699000 w 6804025"/>
              <a:gd name="connsiteY15" fmla="*/ 1825107 h 2387082"/>
              <a:gd name="connsiteX16" fmla="*/ 6794500 w 6804025"/>
              <a:gd name="connsiteY16" fmla="*/ 2387082 h 2387082"/>
              <a:gd name="connsiteX17" fmla="*/ 6804025 w 6804025"/>
              <a:gd name="connsiteY17" fmla="*/ 1196457 h 2387082"/>
              <a:gd name="connsiteX18" fmla="*/ 5108575 w 6804025"/>
              <a:gd name="connsiteY18" fmla="*/ 910707 h 2387082"/>
              <a:gd name="connsiteX19" fmla="*/ 4632325 w 6804025"/>
              <a:gd name="connsiteY19" fmla="*/ 796407 h 2387082"/>
              <a:gd name="connsiteX20" fmla="*/ 4289425 w 6804025"/>
              <a:gd name="connsiteY20" fmla="*/ 567807 h 2387082"/>
              <a:gd name="connsiteX21" fmla="*/ 4184650 w 6804025"/>
              <a:gd name="connsiteY21" fmla="*/ 548757 h 2387082"/>
              <a:gd name="connsiteX22" fmla="*/ 3832225 w 6804025"/>
              <a:gd name="connsiteY22" fmla="*/ 729732 h 2387082"/>
              <a:gd name="connsiteX23" fmla="*/ 3155950 w 6804025"/>
              <a:gd name="connsiteY23" fmla="*/ 596382 h 2387082"/>
              <a:gd name="connsiteX24" fmla="*/ 2603500 w 6804025"/>
              <a:gd name="connsiteY24" fmla="*/ 405882 h 2387082"/>
              <a:gd name="connsiteX25" fmla="*/ 2317750 w 6804025"/>
              <a:gd name="connsiteY25" fmla="*/ 148707 h 2387082"/>
              <a:gd name="connsiteX26" fmla="*/ 1472267 w 6804025"/>
              <a:gd name="connsiteY26" fmla="*/ 22742 h 2387082"/>
              <a:gd name="connsiteX27" fmla="*/ 1173443 w 6804025"/>
              <a:gd name="connsiteY27" fmla="*/ 183183 h 2387082"/>
              <a:gd name="connsiteX28" fmla="*/ 533400 w 6804025"/>
              <a:gd name="connsiteY28" fmla="*/ 0 h 2387082"/>
              <a:gd name="connsiteX0" fmla="*/ 533400 w 6804025"/>
              <a:gd name="connsiteY0" fmla="*/ 0 h 2387082"/>
              <a:gd name="connsiteX1" fmla="*/ 0 w 6804025"/>
              <a:gd name="connsiteY1" fmla="*/ 272532 h 2387082"/>
              <a:gd name="connsiteX2" fmla="*/ 403225 w 6804025"/>
              <a:gd name="connsiteY2" fmla="*/ 558282 h 2387082"/>
              <a:gd name="connsiteX3" fmla="*/ 298450 w 6804025"/>
              <a:gd name="connsiteY3" fmla="*/ 1015482 h 2387082"/>
              <a:gd name="connsiteX4" fmla="*/ 127000 w 6804025"/>
              <a:gd name="connsiteY4" fmla="*/ 958332 h 2387082"/>
              <a:gd name="connsiteX5" fmla="*/ 12700 w 6804025"/>
              <a:gd name="connsiteY5" fmla="*/ 1063107 h 2387082"/>
              <a:gd name="connsiteX6" fmla="*/ 1212850 w 6804025"/>
              <a:gd name="connsiteY6" fmla="*/ 1463157 h 2387082"/>
              <a:gd name="connsiteX7" fmla="*/ 1285240 w 6804025"/>
              <a:gd name="connsiteY7" fmla="*/ 1331712 h 2387082"/>
              <a:gd name="connsiteX8" fmla="*/ 2453005 w 6804025"/>
              <a:gd name="connsiteY8" fmla="*/ 1798437 h 2387082"/>
              <a:gd name="connsiteX9" fmla="*/ 2902585 w 6804025"/>
              <a:gd name="connsiteY9" fmla="*/ 1706997 h 2387082"/>
              <a:gd name="connsiteX10" fmla="*/ 3213100 w 6804025"/>
              <a:gd name="connsiteY10" fmla="*/ 1360287 h 2387082"/>
              <a:gd name="connsiteX11" fmla="*/ 3365500 w 6804025"/>
              <a:gd name="connsiteY11" fmla="*/ 1548882 h 2387082"/>
              <a:gd name="connsiteX12" fmla="*/ 3575050 w 6804025"/>
              <a:gd name="connsiteY12" fmla="*/ 1634607 h 2387082"/>
              <a:gd name="connsiteX13" fmla="*/ 3746500 w 6804025"/>
              <a:gd name="connsiteY13" fmla="*/ 1758432 h 2387082"/>
              <a:gd name="connsiteX14" fmla="*/ 4565650 w 6804025"/>
              <a:gd name="connsiteY14" fmla="*/ 1901307 h 2387082"/>
              <a:gd name="connsiteX15" fmla="*/ 4699000 w 6804025"/>
              <a:gd name="connsiteY15" fmla="*/ 1825107 h 2387082"/>
              <a:gd name="connsiteX16" fmla="*/ 6794500 w 6804025"/>
              <a:gd name="connsiteY16" fmla="*/ 2387082 h 2387082"/>
              <a:gd name="connsiteX17" fmla="*/ 6804025 w 6804025"/>
              <a:gd name="connsiteY17" fmla="*/ 1196457 h 2387082"/>
              <a:gd name="connsiteX18" fmla="*/ 5108575 w 6804025"/>
              <a:gd name="connsiteY18" fmla="*/ 910707 h 2387082"/>
              <a:gd name="connsiteX19" fmla="*/ 4632325 w 6804025"/>
              <a:gd name="connsiteY19" fmla="*/ 796407 h 2387082"/>
              <a:gd name="connsiteX20" fmla="*/ 4289425 w 6804025"/>
              <a:gd name="connsiteY20" fmla="*/ 567807 h 2387082"/>
              <a:gd name="connsiteX21" fmla="*/ 4184650 w 6804025"/>
              <a:gd name="connsiteY21" fmla="*/ 548757 h 2387082"/>
              <a:gd name="connsiteX22" fmla="*/ 3832225 w 6804025"/>
              <a:gd name="connsiteY22" fmla="*/ 729732 h 2387082"/>
              <a:gd name="connsiteX23" fmla="*/ 3155950 w 6804025"/>
              <a:gd name="connsiteY23" fmla="*/ 596382 h 2387082"/>
              <a:gd name="connsiteX24" fmla="*/ 2603500 w 6804025"/>
              <a:gd name="connsiteY24" fmla="*/ 405882 h 2387082"/>
              <a:gd name="connsiteX25" fmla="*/ 2287868 w 6804025"/>
              <a:gd name="connsiteY25" fmla="*/ 183907 h 2387082"/>
              <a:gd name="connsiteX26" fmla="*/ 1472267 w 6804025"/>
              <a:gd name="connsiteY26" fmla="*/ 22742 h 2387082"/>
              <a:gd name="connsiteX27" fmla="*/ 1173443 w 6804025"/>
              <a:gd name="connsiteY27" fmla="*/ 183183 h 2387082"/>
              <a:gd name="connsiteX28" fmla="*/ 533400 w 6804025"/>
              <a:gd name="connsiteY28" fmla="*/ 0 h 2387082"/>
              <a:gd name="connsiteX0" fmla="*/ 533400 w 6804025"/>
              <a:gd name="connsiteY0" fmla="*/ 0 h 2387082"/>
              <a:gd name="connsiteX1" fmla="*/ 0 w 6804025"/>
              <a:gd name="connsiteY1" fmla="*/ 272532 h 2387082"/>
              <a:gd name="connsiteX2" fmla="*/ 403225 w 6804025"/>
              <a:gd name="connsiteY2" fmla="*/ 558282 h 2387082"/>
              <a:gd name="connsiteX3" fmla="*/ 298450 w 6804025"/>
              <a:gd name="connsiteY3" fmla="*/ 1015482 h 2387082"/>
              <a:gd name="connsiteX4" fmla="*/ 127000 w 6804025"/>
              <a:gd name="connsiteY4" fmla="*/ 958332 h 2387082"/>
              <a:gd name="connsiteX5" fmla="*/ 12700 w 6804025"/>
              <a:gd name="connsiteY5" fmla="*/ 1063107 h 2387082"/>
              <a:gd name="connsiteX6" fmla="*/ 1212850 w 6804025"/>
              <a:gd name="connsiteY6" fmla="*/ 1463157 h 2387082"/>
              <a:gd name="connsiteX7" fmla="*/ 1285240 w 6804025"/>
              <a:gd name="connsiteY7" fmla="*/ 1331712 h 2387082"/>
              <a:gd name="connsiteX8" fmla="*/ 2453005 w 6804025"/>
              <a:gd name="connsiteY8" fmla="*/ 1798437 h 2387082"/>
              <a:gd name="connsiteX9" fmla="*/ 2902585 w 6804025"/>
              <a:gd name="connsiteY9" fmla="*/ 1706997 h 2387082"/>
              <a:gd name="connsiteX10" fmla="*/ 3213100 w 6804025"/>
              <a:gd name="connsiteY10" fmla="*/ 1360287 h 2387082"/>
              <a:gd name="connsiteX11" fmla="*/ 3365500 w 6804025"/>
              <a:gd name="connsiteY11" fmla="*/ 1548882 h 2387082"/>
              <a:gd name="connsiteX12" fmla="*/ 3575050 w 6804025"/>
              <a:gd name="connsiteY12" fmla="*/ 1634607 h 2387082"/>
              <a:gd name="connsiteX13" fmla="*/ 3746500 w 6804025"/>
              <a:gd name="connsiteY13" fmla="*/ 1758432 h 2387082"/>
              <a:gd name="connsiteX14" fmla="*/ 4565650 w 6804025"/>
              <a:gd name="connsiteY14" fmla="*/ 1901307 h 2387082"/>
              <a:gd name="connsiteX15" fmla="*/ 4699000 w 6804025"/>
              <a:gd name="connsiteY15" fmla="*/ 1825107 h 2387082"/>
              <a:gd name="connsiteX16" fmla="*/ 6794500 w 6804025"/>
              <a:gd name="connsiteY16" fmla="*/ 2387082 h 2387082"/>
              <a:gd name="connsiteX17" fmla="*/ 6804025 w 6804025"/>
              <a:gd name="connsiteY17" fmla="*/ 1196457 h 2387082"/>
              <a:gd name="connsiteX18" fmla="*/ 5108575 w 6804025"/>
              <a:gd name="connsiteY18" fmla="*/ 910707 h 2387082"/>
              <a:gd name="connsiteX19" fmla="*/ 4632325 w 6804025"/>
              <a:gd name="connsiteY19" fmla="*/ 796407 h 2387082"/>
              <a:gd name="connsiteX20" fmla="*/ 4289425 w 6804025"/>
              <a:gd name="connsiteY20" fmla="*/ 567807 h 2387082"/>
              <a:gd name="connsiteX21" fmla="*/ 4184650 w 6804025"/>
              <a:gd name="connsiteY21" fmla="*/ 548757 h 2387082"/>
              <a:gd name="connsiteX22" fmla="*/ 3832225 w 6804025"/>
              <a:gd name="connsiteY22" fmla="*/ 729732 h 2387082"/>
              <a:gd name="connsiteX23" fmla="*/ 3155950 w 6804025"/>
              <a:gd name="connsiteY23" fmla="*/ 596382 h 2387082"/>
              <a:gd name="connsiteX24" fmla="*/ 2578279 w 6804025"/>
              <a:gd name="connsiteY24" fmla="*/ 405882 h 2387082"/>
              <a:gd name="connsiteX25" fmla="*/ 2287868 w 6804025"/>
              <a:gd name="connsiteY25" fmla="*/ 183907 h 2387082"/>
              <a:gd name="connsiteX26" fmla="*/ 1472267 w 6804025"/>
              <a:gd name="connsiteY26" fmla="*/ 22742 h 2387082"/>
              <a:gd name="connsiteX27" fmla="*/ 1173443 w 6804025"/>
              <a:gd name="connsiteY27" fmla="*/ 183183 h 2387082"/>
              <a:gd name="connsiteX28" fmla="*/ 533400 w 6804025"/>
              <a:gd name="connsiteY28" fmla="*/ 0 h 2387082"/>
              <a:gd name="connsiteX0" fmla="*/ 533400 w 6804025"/>
              <a:gd name="connsiteY0" fmla="*/ 0 h 2387082"/>
              <a:gd name="connsiteX1" fmla="*/ 0 w 6804025"/>
              <a:gd name="connsiteY1" fmla="*/ 272532 h 2387082"/>
              <a:gd name="connsiteX2" fmla="*/ 403225 w 6804025"/>
              <a:gd name="connsiteY2" fmla="*/ 558282 h 2387082"/>
              <a:gd name="connsiteX3" fmla="*/ 298450 w 6804025"/>
              <a:gd name="connsiteY3" fmla="*/ 1015482 h 2387082"/>
              <a:gd name="connsiteX4" fmla="*/ 127000 w 6804025"/>
              <a:gd name="connsiteY4" fmla="*/ 958332 h 2387082"/>
              <a:gd name="connsiteX5" fmla="*/ 12700 w 6804025"/>
              <a:gd name="connsiteY5" fmla="*/ 1063107 h 2387082"/>
              <a:gd name="connsiteX6" fmla="*/ 1212850 w 6804025"/>
              <a:gd name="connsiteY6" fmla="*/ 1463157 h 2387082"/>
              <a:gd name="connsiteX7" fmla="*/ 1285240 w 6804025"/>
              <a:gd name="connsiteY7" fmla="*/ 1331712 h 2387082"/>
              <a:gd name="connsiteX8" fmla="*/ 2453005 w 6804025"/>
              <a:gd name="connsiteY8" fmla="*/ 1798437 h 2387082"/>
              <a:gd name="connsiteX9" fmla="*/ 2902585 w 6804025"/>
              <a:gd name="connsiteY9" fmla="*/ 1706997 h 2387082"/>
              <a:gd name="connsiteX10" fmla="*/ 3213100 w 6804025"/>
              <a:gd name="connsiteY10" fmla="*/ 1360287 h 2387082"/>
              <a:gd name="connsiteX11" fmla="*/ 3365500 w 6804025"/>
              <a:gd name="connsiteY11" fmla="*/ 1548882 h 2387082"/>
              <a:gd name="connsiteX12" fmla="*/ 3575050 w 6804025"/>
              <a:gd name="connsiteY12" fmla="*/ 1634607 h 2387082"/>
              <a:gd name="connsiteX13" fmla="*/ 3746500 w 6804025"/>
              <a:gd name="connsiteY13" fmla="*/ 1758432 h 2387082"/>
              <a:gd name="connsiteX14" fmla="*/ 4565650 w 6804025"/>
              <a:gd name="connsiteY14" fmla="*/ 1901307 h 2387082"/>
              <a:gd name="connsiteX15" fmla="*/ 4699000 w 6804025"/>
              <a:gd name="connsiteY15" fmla="*/ 1825107 h 2387082"/>
              <a:gd name="connsiteX16" fmla="*/ 6794500 w 6804025"/>
              <a:gd name="connsiteY16" fmla="*/ 2387082 h 2387082"/>
              <a:gd name="connsiteX17" fmla="*/ 6804025 w 6804025"/>
              <a:gd name="connsiteY17" fmla="*/ 1196457 h 2387082"/>
              <a:gd name="connsiteX18" fmla="*/ 5108575 w 6804025"/>
              <a:gd name="connsiteY18" fmla="*/ 910707 h 2387082"/>
              <a:gd name="connsiteX19" fmla="*/ 4632325 w 6804025"/>
              <a:gd name="connsiteY19" fmla="*/ 796407 h 2387082"/>
              <a:gd name="connsiteX20" fmla="*/ 4289425 w 6804025"/>
              <a:gd name="connsiteY20" fmla="*/ 567807 h 2387082"/>
              <a:gd name="connsiteX21" fmla="*/ 4184650 w 6804025"/>
              <a:gd name="connsiteY21" fmla="*/ 548757 h 2387082"/>
              <a:gd name="connsiteX22" fmla="*/ 3832225 w 6804025"/>
              <a:gd name="connsiteY22" fmla="*/ 729732 h 2387082"/>
              <a:gd name="connsiteX23" fmla="*/ 3155950 w 6804025"/>
              <a:gd name="connsiteY23" fmla="*/ 596382 h 2387082"/>
              <a:gd name="connsiteX24" fmla="*/ 2578279 w 6804025"/>
              <a:gd name="connsiteY24" fmla="*/ 405882 h 2387082"/>
              <a:gd name="connsiteX25" fmla="*/ 2287868 w 6804025"/>
              <a:gd name="connsiteY25" fmla="*/ 183907 h 2387082"/>
              <a:gd name="connsiteX26" fmla="*/ 1472267 w 6804025"/>
              <a:gd name="connsiteY26" fmla="*/ 22742 h 2387082"/>
              <a:gd name="connsiteX27" fmla="*/ 1173443 w 6804025"/>
              <a:gd name="connsiteY27" fmla="*/ 183183 h 2387082"/>
              <a:gd name="connsiteX28" fmla="*/ 533400 w 6804025"/>
              <a:gd name="connsiteY28" fmla="*/ 0 h 2387082"/>
              <a:gd name="connsiteX0" fmla="*/ 533400 w 6804025"/>
              <a:gd name="connsiteY0" fmla="*/ 0 h 2387082"/>
              <a:gd name="connsiteX1" fmla="*/ 0 w 6804025"/>
              <a:gd name="connsiteY1" fmla="*/ 272532 h 2387082"/>
              <a:gd name="connsiteX2" fmla="*/ 403225 w 6804025"/>
              <a:gd name="connsiteY2" fmla="*/ 558282 h 2387082"/>
              <a:gd name="connsiteX3" fmla="*/ 298450 w 6804025"/>
              <a:gd name="connsiteY3" fmla="*/ 1015482 h 2387082"/>
              <a:gd name="connsiteX4" fmla="*/ 127000 w 6804025"/>
              <a:gd name="connsiteY4" fmla="*/ 958332 h 2387082"/>
              <a:gd name="connsiteX5" fmla="*/ 12700 w 6804025"/>
              <a:gd name="connsiteY5" fmla="*/ 1063107 h 2387082"/>
              <a:gd name="connsiteX6" fmla="*/ 1212850 w 6804025"/>
              <a:gd name="connsiteY6" fmla="*/ 1463157 h 2387082"/>
              <a:gd name="connsiteX7" fmla="*/ 1285240 w 6804025"/>
              <a:gd name="connsiteY7" fmla="*/ 1331712 h 2387082"/>
              <a:gd name="connsiteX8" fmla="*/ 2453005 w 6804025"/>
              <a:gd name="connsiteY8" fmla="*/ 1798437 h 2387082"/>
              <a:gd name="connsiteX9" fmla="*/ 2902585 w 6804025"/>
              <a:gd name="connsiteY9" fmla="*/ 1706997 h 2387082"/>
              <a:gd name="connsiteX10" fmla="*/ 3213100 w 6804025"/>
              <a:gd name="connsiteY10" fmla="*/ 1360287 h 2387082"/>
              <a:gd name="connsiteX11" fmla="*/ 3365500 w 6804025"/>
              <a:gd name="connsiteY11" fmla="*/ 1548882 h 2387082"/>
              <a:gd name="connsiteX12" fmla="*/ 3575050 w 6804025"/>
              <a:gd name="connsiteY12" fmla="*/ 1634607 h 2387082"/>
              <a:gd name="connsiteX13" fmla="*/ 3746500 w 6804025"/>
              <a:gd name="connsiteY13" fmla="*/ 1758432 h 2387082"/>
              <a:gd name="connsiteX14" fmla="*/ 4565650 w 6804025"/>
              <a:gd name="connsiteY14" fmla="*/ 1901307 h 2387082"/>
              <a:gd name="connsiteX15" fmla="*/ 4699000 w 6804025"/>
              <a:gd name="connsiteY15" fmla="*/ 1825107 h 2387082"/>
              <a:gd name="connsiteX16" fmla="*/ 6794500 w 6804025"/>
              <a:gd name="connsiteY16" fmla="*/ 2387082 h 2387082"/>
              <a:gd name="connsiteX17" fmla="*/ 6804025 w 6804025"/>
              <a:gd name="connsiteY17" fmla="*/ 1196457 h 2387082"/>
              <a:gd name="connsiteX18" fmla="*/ 5108575 w 6804025"/>
              <a:gd name="connsiteY18" fmla="*/ 910707 h 2387082"/>
              <a:gd name="connsiteX19" fmla="*/ 4632325 w 6804025"/>
              <a:gd name="connsiteY19" fmla="*/ 796407 h 2387082"/>
              <a:gd name="connsiteX20" fmla="*/ 4289425 w 6804025"/>
              <a:gd name="connsiteY20" fmla="*/ 567807 h 2387082"/>
              <a:gd name="connsiteX21" fmla="*/ 4184650 w 6804025"/>
              <a:gd name="connsiteY21" fmla="*/ 548757 h 2387082"/>
              <a:gd name="connsiteX22" fmla="*/ 3832225 w 6804025"/>
              <a:gd name="connsiteY22" fmla="*/ 729732 h 2387082"/>
              <a:gd name="connsiteX23" fmla="*/ 3155950 w 6804025"/>
              <a:gd name="connsiteY23" fmla="*/ 596382 h 2387082"/>
              <a:gd name="connsiteX24" fmla="*/ 2578279 w 6804025"/>
              <a:gd name="connsiteY24" fmla="*/ 405882 h 2387082"/>
              <a:gd name="connsiteX25" fmla="*/ 2287868 w 6804025"/>
              <a:gd name="connsiteY25" fmla="*/ 183907 h 2387082"/>
              <a:gd name="connsiteX26" fmla="*/ 1472267 w 6804025"/>
              <a:gd name="connsiteY26" fmla="*/ 22742 h 2387082"/>
              <a:gd name="connsiteX27" fmla="*/ 1173443 w 6804025"/>
              <a:gd name="connsiteY27" fmla="*/ 183183 h 2387082"/>
              <a:gd name="connsiteX28" fmla="*/ 533400 w 6804025"/>
              <a:gd name="connsiteY28" fmla="*/ 0 h 2387082"/>
              <a:gd name="connsiteX0" fmla="*/ 533400 w 6804025"/>
              <a:gd name="connsiteY0" fmla="*/ 0 h 2387082"/>
              <a:gd name="connsiteX1" fmla="*/ 0 w 6804025"/>
              <a:gd name="connsiteY1" fmla="*/ 272532 h 2387082"/>
              <a:gd name="connsiteX2" fmla="*/ 403225 w 6804025"/>
              <a:gd name="connsiteY2" fmla="*/ 558282 h 2387082"/>
              <a:gd name="connsiteX3" fmla="*/ 298450 w 6804025"/>
              <a:gd name="connsiteY3" fmla="*/ 1015482 h 2387082"/>
              <a:gd name="connsiteX4" fmla="*/ 127000 w 6804025"/>
              <a:gd name="connsiteY4" fmla="*/ 958332 h 2387082"/>
              <a:gd name="connsiteX5" fmla="*/ 12700 w 6804025"/>
              <a:gd name="connsiteY5" fmla="*/ 1063107 h 2387082"/>
              <a:gd name="connsiteX6" fmla="*/ 1212850 w 6804025"/>
              <a:gd name="connsiteY6" fmla="*/ 1463157 h 2387082"/>
              <a:gd name="connsiteX7" fmla="*/ 1285240 w 6804025"/>
              <a:gd name="connsiteY7" fmla="*/ 1331712 h 2387082"/>
              <a:gd name="connsiteX8" fmla="*/ 2453005 w 6804025"/>
              <a:gd name="connsiteY8" fmla="*/ 1798437 h 2387082"/>
              <a:gd name="connsiteX9" fmla="*/ 2902585 w 6804025"/>
              <a:gd name="connsiteY9" fmla="*/ 1706997 h 2387082"/>
              <a:gd name="connsiteX10" fmla="*/ 3213100 w 6804025"/>
              <a:gd name="connsiteY10" fmla="*/ 1360287 h 2387082"/>
              <a:gd name="connsiteX11" fmla="*/ 3365500 w 6804025"/>
              <a:gd name="connsiteY11" fmla="*/ 1548882 h 2387082"/>
              <a:gd name="connsiteX12" fmla="*/ 3575050 w 6804025"/>
              <a:gd name="connsiteY12" fmla="*/ 1634607 h 2387082"/>
              <a:gd name="connsiteX13" fmla="*/ 3746500 w 6804025"/>
              <a:gd name="connsiteY13" fmla="*/ 1758432 h 2387082"/>
              <a:gd name="connsiteX14" fmla="*/ 4565650 w 6804025"/>
              <a:gd name="connsiteY14" fmla="*/ 1901307 h 2387082"/>
              <a:gd name="connsiteX15" fmla="*/ 4699000 w 6804025"/>
              <a:gd name="connsiteY15" fmla="*/ 1825107 h 2387082"/>
              <a:gd name="connsiteX16" fmla="*/ 6794500 w 6804025"/>
              <a:gd name="connsiteY16" fmla="*/ 2387082 h 2387082"/>
              <a:gd name="connsiteX17" fmla="*/ 6804025 w 6804025"/>
              <a:gd name="connsiteY17" fmla="*/ 1196457 h 2387082"/>
              <a:gd name="connsiteX18" fmla="*/ 5108575 w 6804025"/>
              <a:gd name="connsiteY18" fmla="*/ 910707 h 2387082"/>
              <a:gd name="connsiteX19" fmla="*/ 4632325 w 6804025"/>
              <a:gd name="connsiteY19" fmla="*/ 796407 h 2387082"/>
              <a:gd name="connsiteX20" fmla="*/ 4289425 w 6804025"/>
              <a:gd name="connsiteY20" fmla="*/ 567807 h 2387082"/>
              <a:gd name="connsiteX21" fmla="*/ 4184650 w 6804025"/>
              <a:gd name="connsiteY21" fmla="*/ 548757 h 2387082"/>
              <a:gd name="connsiteX22" fmla="*/ 3832225 w 6804025"/>
              <a:gd name="connsiteY22" fmla="*/ 729732 h 2387082"/>
              <a:gd name="connsiteX23" fmla="*/ 3155950 w 6804025"/>
              <a:gd name="connsiteY23" fmla="*/ 621142 h 2387082"/>
              <a:gd name="connsiteX24" fmla="*/ 2578279 w 6804025"/>
              <a:gd name="connsiteY24" fmla="*/ 405882 h 2387082"/>
              <a:gd name="connsiteX25" fmla="*/ 2287868 w 6804025"/>
              <a:gd name="connsiteY25" fmla="*/ 183907 h 2387082"/>
              <a:gd name="connsiteX26" fmla="*/ 1472267 w 6804025"/>
              <a:gd name="connsiteY26" fmla="*/ 22742 h 2387082"/>
              <a:gd name="connsiteX27" fmla="*/ 1173443 w 6804025"/>
              <a:gd name="connsiteY27" fmla="*/ 183183 h 2387082"/>
              <a:gd name="connsiteX28" fmla="*/ 533400 w 6804025"/>
              <a:gd name="connsiteY28" fmla="*/ 0 h 2387082"/>
              <a:gd name="connsiteX0" fmla="*/ 533400 w 6804025"/>
              <a:gd name="connsiteY0" fmla="*/ 0 h 2387082"/>
              <a:gd name="connsiteX1" fmla="*/ 0 w 6804025"/>
              <a:gd name="connsiteY1" fmla="*/ 272532 h 2387082"/>
              <a:gd name="connsiteX2" fmla="*/ 403225 w 6804025"/>
              <a:gd name="connsiteY2" fmla="*/ 558282 h 2387082"/>
              <a:gd name="connsiteX3" fmla="*/ 298450 w 6804025"/>
              <a:gd name="connsiteY3" fmla="*/ 1015482 h 2387082"/>
              <a:gd name="connsiteX4" fmla="*/ 127000 w 6804025"/>
              <a:gd name="connsiteY4" fmla="*/ 958332 h 2387082"/>
              <a:gd name="connsiteX5" fmla="*/ 12700 w 6804025"/>
              <a:gd name="connsiteY5" fmla="*/ 1063107 h 2387082"/>
              <a:gd name="connsiteX6" fmla="*/ 1212850 w 6804025"/>
              <a:gd name="connsiteY6" fmla="*/ 1463157 h 2387082"/>
              <a:gd name="connsiteX7" fmla="*/ 1285240 w 6804025"/>
              <a:gd name="connsiteY7" fmla="*/ 1331712 h 2387082"/>
              <a:gd name="connsiteX8" fmla="*/ 2453005 w 6804025"/>
              <a:gd name="connsiteY8" fmla="*/ 1798437 h 2387082"/>
              <a:gd name="connsiteX9" fmla="*/ 2902585 w 6804025"/>
              <a:gd name="connsiteY9" fmla="*/ 1706997 h 2387082"/>
              <a:gd name="connsiteX10" fmla="*/ 3213100 w 6804025"/>
              <a:gd name="connsiteY10" fmla="*/ 1360287 h 2387082"/>
              <a:gd name="connsiteX11" fmla="*/ 3365500 w 6804025"/>
              <a:gd name="connsiteY11" fmla="*/ 1548882 h 2387082"/>
              <a:gd name="connsiteX12" fmla="*/ 3575050 w 6804025"/>
              <a:gd name="connsiteY12" fmla="*/ 1634607 h 2387082"/>
              <a:gd name="connsiteX13" fmla="*/ 3746500 w 6804025"/>
              <a:gd name="connsiteY13" fmla="*/ 1758432 h 2387082"/>
              <a:gd name="connsiteX14" fmla="*/ 4565650 w 6804025"/>
              <a:gd name="connsiteY14" fmla="*/ 1901307 h 2387082"/>
              <a:gd name="connsiteX15" fmla="*/ 4699000 w 6804025"/>
              <a:gd name="connsiteY15" fmla="*/ 1825107 h 2387082"/>
              <a:gd name="connsiteX16" fmla="*/ 6794500 w 6804025"/>
              <a:gd name="connsiteY16" fmla="*/ 2387082 h 2387082"/>
              <a:gd name="connsiteX17" fmla="*/ 6804025 w 6804025"/>
              <a:gd name="connsiteY17" fmla="*/ 1196457 h 2387082"/>
              <a:gd name="connsiteX18" fmla="*/ 5108575 w 6804025"/>
              <a:gd name="connsiteY18" fmla="*/ 910707 h 2387082"/>
              <a:gd name="connsiteX19" fmla="*/ 4632325 w 6804025"/>
              <a:gd name="connsiteY19" fmla="*/ 796407 h 2387082"/>
              <a:gd name="connsiteX20" fmla="*/ 4289425 w 6804025"/>
              <a:gd name="connsiteY20" fmla="*/ 567807 h 2387082"/>
              <a:gd name="connsiteX21" fmla="*/ 4184650 w 6804025"/>
              <a:gd name="connsiteY21" fmla="*/ 548757 h 2387082"/>
              <a:gd name="connsiteX22" fmla="*/ 3814570 w 6804025"/>
              <a:gd name="connsiteY22" fmla="*/ 756967 h 2387082"/>
              <a:gd name="connsiteX23" fmla="*/ 3155950 w 6804025"/>
              <a:gd name="connsiteY23" fmla="*/ 621142 h 2387082"/>
              <a:gd name="connsiteX24" fmla="*/ 2578279 w 6804025"/>
              <a:gd name="connsiteY24" fmla="*/ 405882 h 2387082"/>
              <a:gd name="connsiteX25" fmla="*/ 2287868 w 6804025"/>
              <a:gd name="connsiteY25" fmla="*/ 183907 h 2387082"/>
              <a:gd name="connsiteX26" fmla="*/ 1472267 w 6804025"/>
              <a:gd name="connsiteY26" fmla="*/ 22742 h 2387082"/>
              <a:gd name="connsiteX27" fmla="*/ 1173443 w 6804025"/>
              <a:gd name="connsiteY27" fmla="*/ 183183 h 2387082"/>
              <a:gd name="connsiteX28" fmla="*/ 533400 w 6804025"/>
              <a:gd name="connsiteY28" fmla="*/ 0 h 2387082"/>
              <a:gd name="connsiteX0" fmla="*/ 533400 w 6804025"/>
              <a:gd name="connsiteY0" fmla="*/ 0 h 2387082"/>
              <a:gd name="connsiteX1" fmla="*/ 0 w 6804025"/>
              <a:gd name="connsiteY1" fmla="*/ 272532 h 2387082"/>
              <a:gd name="connsiteX2" fmla="*/ 403225 w 6804025"/>
              <a:gd name="connsiteY2" fmla="*/ 558282 h 2387082"/>
              <a:gd name="connsiteX3" fmla="*/ 298450 w 6804025"/>
              <a:gd name="connsiteY3" fmla="*/ 1015482 h 2387082"/>
              <a:gd name="connsiteX4" fmla="*/ 127000 w 6804025"/>
              <a:gd name="connsiteY4" fmla="*/ 958332 h 2387082"/>
              <a:gd name="connsiteX5" fmla="*/ 12700 w 6804025"/>
              <a:gd name="connsiteY5" fmla="*/ 1063107 h 2387082"/>
              <a:gd name="connsiteX6" fmla="*/ 1212850 w 6804025"/>
              <a:gd name="connsiteY6" fmla="*/ 1463157 h 2387082"/>
              <a:gd name="connsiteX7" fmla="*/ 1285240 w 6804025"/>
              <a:gd name="connsiteY7" fmla="*/ 1331712 h 2387082"/>
              <a:gd name="connsiteX8" fmla="*/ 2453005 w 6804025"/>
              <a:gd name="connsiteY8" fmla="*/ 1798437 h 2387082"/>
              <a:gd name="connsiteX9" fmla="*/ 2902585 w 6804025"/>
              <a:gd name="connsiteY9" fmla="*/ 1706997 h 2387082"/>
              <a:gd name="connsiteX10" fmla="*/ 3213100 w 6804025"/>
              <a:gd name="connsiteY10" fmla="*/ 1360287 h 2387082"/>
              <a:gd name="connsiteX11" fmla="*/ 3365500 w 6804025"/>
              <a:gd name="connsiteY11" fmla="*/ 1548882 h 2387082"/>
              <a:gd name="connsiteX12" fmla="*/ 3575050 w 6804025"/>
              <a:gd name="connsiteY12" fmla="*/ 1634607 h 2387082"/>
              <a:gd name="connsiteX13" fmla="*/ 3746500 w 6804025"/>
              <a:gd name="connsiteY13" fmla="*/ 1758432 h 2387082"/>
              <a:gd name="connsiteX14" fmla="*/ 4565650 w 6804025"/>
              <a:gd name="connsiteY14" fmla="*/ 1901307 h 2387082"/>
              <a:gd name="connsiteX15" fmla="*/ 4699000 w 6804025"/>
              <a:gd name="connsiteY15" fmla="*/ 1825107 h 2387082"/>
              <a:gd name="connsiteX16" fmla="*/ 6794500 w 6804025"/>
              <a:gd name="connsiteY16" fmla="*/ 2387082 h 2387082"/>
              <a:gd name="connsiteX17" fmla="*/ 6804025 w 6804025"/>
              <a:gd name="connsiteY17" fmla="*/ 1196457 h 2387082"/>
              <a:gd name="connsiteX18" fmla="*/ 5108575 w 6804025"/>
              <a:gd name="connsiteY18" fmla="*/ 910707 h 2387082"/>
              <a:gd name="connsiteX19" fmla="*/ 4632325 w 6804025"/>
              <a:gd name="connsiteY19" fmla="*/ 796407 h 2387082"/>
              <a:gd name="connsiteX20" fmla="*/ 4289425 w 6804025"/>
              <a:gd name="connsiteY20" fmla="*/ 567807 h 2387082"/>
              <a:gd name="connsiteX21" fmla="*/ 4184650 w 6804025"/>
              <a:gd name="connsiteY21" fmla="*/ 548757 h 2387082"/>
              <a:gd name="connsiteX22" fmla="*/ 3814570 w 6804025"/>
              <a:gd name="connsiteY22" fmla="*/ 756967 h 2387082"/>
              <a:gd name="connsiteX23" fmla="*/ 3155950 w 6804025"/>
              <a:gd name="connsiteY23" fmla="*/ 621142 h 2387082"/>
              <a:gd name="connsiteX24" fmla="*/ 2578279 w 6804025"/>
              <a:gd name="connsiteY24" fmla="*/ 405882 h 2387082"/>
              <a:gd name="connsiteX25" fmla="*/ 2287868 w 6804025"/>
              <a:gd name="connsiteY25" fmla="*/ 183907 h 2387082"/>
              <a:gd name="connsiteX26" fmla="*/ 1472267 w 6804025"/>
              <a:gd name="connsiteY26" fmla="*/ 22742 h 2387082"/>
              <a:gd name="connsiteX27" fmla="*/ 1173443 w 6804025"/>
              <a:gd name="connsiteY27" fmla="*/ 183183 h 2387082"/>
              <a:gd name="connsiteX28" fmla="*/ 533400 w 6804025"/>
              <a:gd name="connsiteY28" fmla="*/ 0 h 2387082"/>
              <a:gd name="connsiteX0" fmla="*/ 533400 w 6804025"/>
              <a:gd name="connsiteY0" fmla="*/ 0 h 2387082"/>
              <a:gd name="connsiteX1" fmla="*/ 0 w 6804025"/>
              <a:gd name="connsiteY1" fmla="*/ 272532 h 2387082"/>
              <a:gd name="connsiteX2" fmla="*/ 403225 w 6804025"/>
              <a:gd name="connsiteY2" fmla="*/ 558282 h 2387082"/>
              <a:gd name="connsiteX3" fmla="*/ 298450 w 6804025"/>
              <a:gd name="connsiteY3" fmla="*/ 1015482 h 2387082"/>
              <a:gd name="connsiteX4" fmla="*/ 127000 w 6804025"/>
              <a:gd name="connsiteY4" fmla="*/ 958332 h 2387082"/>
              <a:gd name="connsiteX5" fmla="*/ 12700 w 6804025"/>
              <a:gd name="connsiteY5" fmla="*/ 1063107 h 2387082"/>
              <a:gd name="connsiteX6" fmla="*/ 1212850 w 6804025"/>
              <a:gd name="connsiteY6" fmla="*/ 1463157 h 2387082"/>
              <a:gd name="connsiteX7" fmla="*/ 1285240 w 6804025"/>
              <a:gd name="connsiteY7" fmla="*/ 1331712 h 2387082"/>
              <a:gd name="connsiteX8" fmla="*/ 2453005 w 6804025"/>
              <a:gd name="connsiteY8" fmla="*/ 1798437 h 2387082"/>
              <a:gd name="connsiteX9" fmla="*/ 2902585 w 6804025"/>
              <a:gd name="connsiteY9" fmla="*/ 1706997 h 2387082"/>
              <a:gd name="connsiteX10" fmla="*/ 3213100 w 6804025"/>
              <a:gd name="connsiteY10" fmla="*/ 1360287 h 2387082"/>
              <a:gd name="connsiteX11" fmla="*/ 3365500 w 6804025"/>
              <a:gd name="connsiteY11" fmla="*/ 1548882 h 2387082"/>
              <a:gd name="connsiteX12" fmla="*/ 3575050 w 6804025"/>
              <a:gd name="connsiteY12" fmla="*/ 1634607 h 2387082"/>
              <a:gd name="connsiteX13" fmla="*/ 3746500 w 6804025"/>
              <a:gd name="connsiteY13" fmla="*/ 1758432 h 2387082"/>
              <a:gd name="connsiteX14" fmla="*/ 4565650 w 6804025"/>
              <a:gd name="connsiteY14" fmla="*/ 1901307 h 2387082"/>
              <a:gd name="connsiteX15" fmla="*/ 4699000 w 6804025"/>
              <a:gd name="connsiteY15" fmla="*/ 1825107 h 2387082"/>
              <a:gd name="connsiteX16" fmla="*/ 6794500 w 6804025"/>
              <a:gd name="connsiteY16" fmla="*/ 2387082 h 2387082"/>
              <a:gd name="connsiteX17" fmla="*/ 6804025 w 6804025"/>
              <a:gd name="connsiteY17" fmla="*/ 1196457 h 2387082"/>
              <a:gd name="connsiteX18" fmla="*/ 5108575 w 6804025"/>
              <a:gd name="connsiteY18" fmla="*/ 910707 h 2387082"/>
              <a:gd name="connsiteX19" fmla="*/ 4632325 w 6804025"/>
              <a:gd name="connsiteY19" fmla="*/ 796407 h 2387082"/>
              <a:gd name="connsiteX20" fmla="*/ 4289425 w 6804025"/>
              <a:gd name="connsiteY20" fmla="*/ 567807 h 2387082"/>
              <a:gd name="connsiteX21" fmla="*/ 4184650 w 6804025"/>
              <a:gd name="connsiteY21" fmla="*/ 585896 h 2387082"/>
              <a:gd name="connsiteX22" fmla="*/ 3814570 w 6804025"/>
              <a:gd name="connsiteY22" fmla="*/ 756967 h 2387082"/>
              <a:gd name="connsiteX23" fmla="*/ 3155950 w 6804025"/>
              <a:gd name="connsiteY23" fmla="*/ 621142 h 2387082"/>
              <a:gd name="connsiteX24" fmla="*/ 2578279 w 6804025"/>
              <a:gd name="connsiteY24" fmla="*/ 405882 h 2387082"/>
              <a:gd name="connsiteX25" fmla="*/ 2287868 w 6804025"/>
              <a:gd name="connsiteY25" fmla="*/ 183907 h 2387082"/>
              <a:gd name="connsiteX26" fmla="*/ 1472267 w 6804025"/>
              <a:gd name="connsiteY26" fmla="*/ 22742 h 2387082"/>
              <a:gd name="connsiteX27" fmla="*/ 1173443 w 6804025"/>
              <a:gd name="connsiteY27" fmla="*/ 183183 h 2387082"/>
              <a:gd name="connsiteX28" fmla="*/ 533400 w 6804025"/>
              <a:gd name="connsiteY28" fmla="*/ 0 h 2387082"/>
              <a:gd name="connsiteX0" fmla="*/ 533400 w 6804025"/>
              <a:gd name="connsiteY0" fmla="*/ 0 h 2387082"/>
              <a:gd name="connsiteX1" fmla="*/ 0 w 6804025"/>
              <a:gd name="connsiteY1" fmla="*/ 272532 h 2387082"/>
              <a:gd name="connsiteX2" fmla="*/ 403225 w 6804025"/>
              <a:gd name="connsiteY2" fmla="*/ 558282 h 2387082"/>
              <a:gd name="connsiteX3" fmla="*/ 298450 w 6804025"/>
              <a:gd name="connsiteY3" fmla="*/ 1015482 h 2387082"/>
              <a:gd name="connsiteX4" fmla="*/ 127000 w 6804025"/>
              <a:gd name="connsiteY4" fmla="*/ 958332 h 2387082"/>
              <a:gd name="connsiteX5" fmla="*/ 12700 w 6804025"/>
              <a:gd name="connsiteY5" fmla="*/ 1063107 h 2387082"/>
              <a:gd name="connsiteX6" fmla="*/ 1212850 w 6804025"/>
              <a:gd name="connsiteY6" fmla="*/ 1463157 h 2387082"/>
              <a:gd name="connsiteX7" fmla="*/ 1285240 w 6804025"/>
              <a:gd name="connsiteY7" fmla="*/ 1331712 h 2387082"/>
              <a:gd name="connsiteX8" fmla="*/ 2453005 w 6804025"/>
              <a:gd name="connsiteY8" fmla="*/ 1798437 h 2387082"/>
              <a:gd name="connsiteX9" fmla="*/ 2902585 w 6804025"/>
              <a:gd name="connsiteY9" fmla="*/ 1706997 h 2387082"/>
              <a:gd name="connsiteX10" fmla="*/ 3213100 w 6804025"/>
              <a:gd name="connsiteY10" fmla="*/ 1360287 h 2387082"/>
              <a:gd name="connsiteX11" fmla="*/ 3365500 w 6804025"/>
              <a:gd name="connsiteY11" fmla="*/ 1548882 h 2387082"/>
              <a:gd name="connsiteX12" fmla="*/ 3575050 w 6804025"/>
              <a:gd name="connsiteY12" fmla="*/ 1634607 h 2387082"/>
              <a:gd name="connsiteX13" fmla="*/ 3746500 w 6804025"/>
              <a:gd name="connsiteY13" fmla="*/ 1758432 h 2387082"/>
              <a:gd name="connsiteX14" fmla="*/ 4565650 w 6804025"/>
              <a:gd name="connsiteY14" fmla="*/ 1901307 h 2387082"/>
              <a:gd name="connsiteX15" fmla="*/ 4699000 w 6804025"/>
              <a:gd name="connsiteY15" fmla="*/ 1825107 h 2387082"/>
              <a:gd name="connsiteX16" fmla="*/ 6794500 w 6804025"/>
              <a:gd name="connsiteY16" fmla="*/ 2387082 h 2387082"/>
              <a:gd name="connsiteX17" fmla="*/ 6804025 w 6804025"/>
              <a:gd name="connsiteY17" fmla="*/ 1196457 h 2387082"/>
              <a:gd name="connsiteX18" fmla="*/ 5108575 w 6804025"/>
              <a:gd name="connsiteY18" fmla="*/ 910707 h 2387082"/>
              <a:gd name="connsiteX19" fmla="*/ 4607105 w 6804025"/>
              <a:gd name="connsiteY19" fmla="*/ 821166 h 2387082"/>
              <a:gd name="connsiteX20" fmla="*/ 4289425 w 6804025"/>
              <a:gd name="connsiteY20" fmla="*/ 567807 h 2387082"/>
              <a:gd name="connsiteX21" fmla="*/ 4184650 w 6804025"/>
              <a:gd name="connsiteY21" fmla="*/ 585896 h 2387082"/>
              <a:gd name="connsiteX22" fmla="*/ 3814570 w 6804025"/>
              <a:gd name="connsiteY22" fmla="*/ 756967 h 2387082"/>
              <a:gd name="connsiteX23" fmla="*/ 3155950 w 6804025"/>
              <a:gd name="connsiteY23" fmla="*/ 621142 h 2387082"/>
              <a:gd name="connsiteX24" fmla="*/ 2578279 w 6804025"/>
              <a:gd name="connsiteY24" fmla="*/ 405882 h 2387082"/>
              <a:gd name="connsiteX25" fmla="*/ 2287868 w 6804025"/>
              <a:gd name="connsiteY25" fmla="*/ 183907 h 2387082"/>
              <a:gd name="connsiteX26" fmla="*/ 1472267 w 6804025"/>
              <a:gd name="connsiteY26" fmla="*/ 22742 h 2387082"/>
              <a:gd name="connsiteX27" fmla="*/ 1173443 w 6804025"/>
              <a:gd name="connsiteY27" fmla="*/ 183183 h 2387082"/>
              <a:gd name="connsiteX28" fmla="*/ 533400 w 6804025"/>
              <a:gd name="connsiteY28" fmla="*/ 0 h 2387082"/>
              <a:gd name="connsiteX0" fmla="*/ 533400 w 6804025"/>
              <a:gd name="connsiteY0" fmla="*/ 0 h 2387082"/>
              <a:gd name="connsiteX1" fmla="*/ 0 w 6804025"/>
              <a:gd name="connsiteY1" fmla="*/ 272532 h 2387082"/>
              <a:gd name="connsiteX2" fmla="*/ 403225 w 6804025"/>
              <a:gd name="connsiteY2" fmla="*/ 558282 h 2387082"/>
              <a:gd name="connsiteX3" fmla="*/ 298450 w 6804025"/>
              <a:gd name="connsiteY3" fmla="*/ 1015482 h 2387082"/>
              <a:gd name="connsiteX4" fmla="*/ 127000 w 6804025"/>
              <a:gd name="connsiteY4" fmla="*/ 958332 h 2387082"/>
              <a:gd name="connsiteX5" fmla="*/ 12700 w 6804025"/>
              <a:gd name="connsiteY5" fmla="*/ 1063107 h 2387082"/>
              <a:gd name="connsiteX6" fmla="*/ 1212850 w 6804025"/>
              <a:gd name="connsiteY6" fmla="*/ 1463157 h 2387082"/>
              <a:gd name="connsiteX7" fmla="*/ 1285240 w 6804025"/>
              <a:gd name="connsiteY7" fmla="*/ 1331712 h 2387082"/>
              <a:gd name="connsiteX8" fmla="*/ 2453005 w 6804025"/>
              <a:gd name="connsiteY8" fmla="*/ 1798437 h 2387082"/>
              <a:gd name="connsiteX9" fmla="*/ 2902585 w 6804025"/>
              <a:gd name="connsiteY9" fmla="*/ 1706997 h 2387082"/>
              <a:gd name="connsiteX10" fmla="*/ 3213100 w 6804025"/>
              <a:gd name="connsiteY10" fmla="*/ 1360287 h 2387082"/>
              <a:gd name="connsiteX11" fmla="*/ 3365500 w 6804025"/>
              <a:gd name="connsiteY11" fmla="*/ 1548882 h 2387082"/>
              <a:gd name="connsiteX12" fmla="*/ 3575050 w 6804025"/>
              <a:gd name="connsiteY12" fmla="*/ 1634607 h 2387082"/>
              <a:gd name="connsiteX13" fmla="*/ 3746500 w 6804025"/>
              <a:gd name="connsiteY13" fmla="*/ 1758432 h 2387082"/>
              <a:gd name="connsiteX14" fmla="*/ 4565650 w 6804025"/>
              <a:gd name="connsiteY14" fmla="*/ 1901307 h 2387082"/>
              <a:gd name="connsiteX15" fmla="*/ 4699000 w 6804025"/>
              <a:gd name="connsiteY15" fmla="*/ 1825107 h 2387082"/>
              <a:gd name="connsiteX16" fmla="*/ 6794500 w 6804025"/>
              <a:gd name="connsiteY16" fmla="*/ 2387082 h 2387082"/>
              <a:gd name="connsiteX17" fmla="*/ 6804025 w 6804025"/>
              <a:gd name="connsiteY17" fmla="*/ 1196457 h 2387082"/>
              <a:gd name="connsiteX18" fmla="*/ 5108576 w 6804025"/>
              <a:gd name="connsiteY18" fmla="*/ 965177 h 2387082"/>
              <a:gd name="connsiteX19" fmla="*/ 4607105 w 6804025"/>
              <a:gd name="connsiteY19" fmla="*/ 821166 h 2387082"/>
              <a:gd name="connsiteX20" fmla="*/ 4289425 w 6804025"/>
              <a:gd name="connsiteY20" fmla="*/ 567807 h 2387082"/>
              <a:gd name="connsiteX21" fmla="*/ 4184650 w 6804025"/>
              <a:gd name="connsiteY21" fmla="*/ 585896 h 2387082"/>
              <a:gd name="connsiteX22" fmla="*/ 3814570 w 6804025"/>
              <a:gd name="connsiteY22" fmla="*/ 756967 h 2387082"/>
              <a:gd name="connsiteX23" fmla="*/ 3155950 w 6804025"/>
              <a:gd name="connsiteY23" fmla="*/ 621142 h 2387082"/>
              <a:gd name="connsiteX24" fmla="*/ 2578279 w 6804025"/>
              <a:gd name="connsiteY24" fmla="*/ 405882 h 2387082"/>
              <a:gd name="connsiteX25" fmla="*/ 2287868 w 6804025"/>
              <a:gd name="connsiteY25" fmla="*/ 183907 h 2387082"/>
              <a:gd name="connsiteX26" fmla="*/ 1472267 w 6804025"/>
              <a:gd name="connsiteY26" fmla="*/ 22742 h 2387082"/>
              <a:gd name="connsiteX27" fmla="*/ 1173443 w 6804025"/>
              <a:gd name="connsiteY27" fmla="*/ 183183 h 2387082"/>
              <a:gd name="connsiteX28" fmla="*/ 533400 w 6804025"/>
              <a:gd name="connsiteY28" fmla="*/ 0 h 2387082"/>
              <a:gd name="connsiteX0" fmla="*/ 533400 w 6804025"/>
              <a:gd name="connsiteY0" fmla="*/ 0 h 2387082"/>
              <a:gd name="connsiteX1" fmla="*/ 0 w 6804025"/>
              <a:gd name="connsiteY1" fmla="*/ 272532 h 2387082"/>
              <a:gd name="connsiteX2" fmla="*/ 403225 w 6804025"/>
              <a:gd name="connsiteY2" fmla="*/ 558282 h 2387082"/>
              <a:gd name="connsiteX3" fmla="*/ 298450 w 6804025"/>
              <a:gd name="connsiteY3" fmla="*/ 1015482 h 2387082"/>
              <a:gd name="connsiteX4" fmla="*/ 127000 w 6804025"/>
              <a:gd name="connsiteY4" fmla="*/ 958332 h 2387082"/>
              <a:gd name="connsiteX5" fmla="*/ 12700 w 6804025"/>
              <a:gd name="connsiteY5" fmla="*/ 1063107 h 2387082"/>
              <a:gd name="connsiteX6" fmla="*/ 1212850 w 6804025"/>
              <a:gd name="connsiteY6" fmla="*/ 1463157 h 2387082"/>
              <a:gd name="connsiteX7" fmla="*/ 1285240 w 6804025"/>
              <a:gd name="connsiteY7" fmla="*/ 1331712 h 2387082"/>
              <a:gd name="connsiteX8" fmla="*/ 2453005 w 6804025"/>
              <a:gd name="connsiteY8" fmla="*/ 1798437 h 2387082"/>
              <a:gd name="connsiteX9" fmla="*/ 2902585 w 6804025"/>
              <a:gd name="connsiteY9" fmla="*/ 1706997 h 2387082"/>
              <a:gd name="connsiteX10" fmla="*/ 3213100 w 6804025"/>
              <a:gd name="connsiteY10" fmla="*/ 1360287 h 2387082"/>
              <a:gd name="connsiteX11" fmla="*/ 3365500 w 6804025"/>
              <a:gd name="connsiteY11" fmla="*/ 1548882 h 2387082"/>
              <a:gd name="connsiteX12" fmla="*/ 3575050 w 6804025"/>
              <a:gd name="connsiteY12" fmla="*/ 1634607 h 2387082"/>
              <a:gd name="connsiteX13" fmla="*/ 3746500 w 6804025"/>
              <a:gd name="connsiteY13" fmla="*/ 1758432 h 2387082"/>
              <a:gd name="connsiteX14" fmla="*/ 4565650 w 6804025"/>
              <a:gd name="connsiteY14" fmla="*/ 1901307 h 2387082"/>
              <a:gd name="connsiteX15" fmla="*/ 4699000 w 6804025"/>
              <a:gd name="connsiteY15" fmla="*/ 1825107 h 2387082"/>
              <a:gd name="connsiteX16" fmla="*/ 6794500 w 6804025"/>
              <a:gd name="connsiteY16" fmla="*/ 2387082 h 2387082"/>
              <a:gd name="connsiteX17" fmla="*/ 6804025 w 6804025"/>
              <a:gd name="connsiteY17" fmla="*/ 1196457 h 2387082"/>
              <a:gd name="connsiteX18" fmla="*/ 5108576 w 6804025"/>
              <a:gd name="connsiteY18" fmla="*/ 965177 h 2387082"/>
              <a:gd name="connsiteX19" fmla="*/ 4607105 w 6804025"/>
              <a:gd name="connsiteY19" fmla="*/ 821166 h 2387082"/>
              <a:gd name="connsiteX20" fmla="*/ 4289425 w 6804025"/>
              <a:gd name="connsiteY20" fmla="*/ 567807 h 2387082"/>
              <a:gd name="connsiteX21" fmla="*/ 4184650 w 6804025"/>
              <a:gd name="connsiteY21" fmla="*/ 585896 h 2387082"/>
              <a:gd name="connsiteX22" fmla="*/ 3814570 w 6804025"/>
              <a:gd name="connsiteY22" fmla="*/ 756967 h 2387082"/>
              <a:gd name="connsiteX23" fmla="*/ 3155950 w 6804025"/>
              <a:gd name="connsiteY23" fmla="*/ 621142 h 2387082"/>
              <a:gd name="connsiteX24" fmla="*/ 2578279 w 6804025"/>
              <a:gd name="connsiteY24" fmla="*/ 405882 h 2387082"/>
              <a:gd name="connsiteX25" fmla="*/ 2287868 w 6804025"/>
              <a:gd name="connsiteY25" fmla="*/ 183907 h 2387082"/>
              <a:gd name="connsiteX26" fmla="*/ 1477536 w 6804025"/>
              <a:gd name="connsiteY26" fmla="*/ 9809 h 2387082"/>
              <a:gd name="connsiteX27" fmla="*/ 1173443 w 6804025"/>
              <a:gd name="connsiteY27" fmla="*/ 183183 h 2387082"/>
              <a:gd name="connsiteX28" fmla="*/ 533400 w 6804025"/>
              <a:gd name="connsiteY28" fmla="*/ 0 h 238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4025" h="2387082">
                <a:moveTo>
                  <a:pt x="533400" y="0"/>
                </a:moveTo>
                <a:cubicBezTo>
                  <a:pt x="355600" y="101600"/>
                  <a:pt x="177800" y="170932"/>
                  <a:pt x="0" y="272532"/>
                </a:cubicBezTo>
                <a:cubicBezTo>
                  <a:pt x="92075" y="307457"/>
                  <a:pt x="353483" y="434457"/>
                  <a:pt x="403225" y="558282"/>
                </a:cubicBezTo>
                <a:cubicBezTo>
                  <a:pt x="452967" y="682107"/>
                  <a:pt x="427037" y="872607"/>
                  <a:pt x="298450" y="1015482"/>
                </a:cubicBezTo>
                <a:lnTo>
                  <a:pt x="127000" y="958332"/>
                </a:lnTo>
                <a:lnTo>
                  <a:pt x="12700" y="1063107"/>
                </a:lnTo>
                <a:lnTo>
                  <a:pt x="1212850" y="1463157"/>
                </a:lnTo>
                <a:lnTo>
                  <a:pt x="1285240" y="1331712"/>
                </a:lnTo>
                <a:cubicBezTo>
                  <a:pt x="1613535" y="1675247"/>
                  <a:pt x="2056130" y="1660642"/>
                  <a:pt x="2453005" y="1798437"/>
                </a:cubicBezTo>
                <a:lnTo>
                  <a:pt x="2902585" y="1706997"/>
                </a:lnTo>
                <a:lnTo>
                  <a:pt x="3213100" y="1360287"/>
                </a:lnTo>
                <a:lnTo>
                  <a:pt x="3365500" y="1548882"/>
                </a:lnTo>
                <a:lnTo>
                  <a:pt x="3575050" y="1634607"/>
                </a:lnTo>
                <a:lnTo>
                  <a:pt x="3746500" y="1758432"/>
                </a:lnTo>
                <a:lnTo>
                  <a:pt x="4565650" y="1901307"/>
                </a:lnTo>
                <a:lnTo>
                  <a:pt x="4699000" y="1825107"/>
                </a:lnTo>
                <a:lnTo>
                  <a:pt x="6794500" y="2387082"/>
                </a:lnTo>
                <a:lnTo>
                  <a:pt x="6804025" y="1196457"/>
                </a:lnTo>
                <a:lnTo>
                  <a:pt x="5108576" y="965177"/>
                </a:lnTo>
                <a:lnTo>
                  <a:pt x="4607105" y="821166"/>
                </a:lnTo>
                <a:lnTo>
                  <a:pt x="4289425" y="567807"/>
                </a:lnTo>
                <a:lnTo>
                  <a:pt x="4184650" y="585896"/>
                </a:lnTo>
                <a:lnTo>
                  <a:pt x="3814570" y="756967"/>
                </a:lnTo>
                <a:cubicBezTo>
                  <a:pt x="3574853" y="738927"/>
                  <a:pt x="3375490" y="666417"/>
                  <a:pt x="3155950" y="621142"/>
                </a:cubicBezTo>
                <a:cubicBezTo>
                  <a:pt x="2963393" y="557642"/>
                  <a:pt x="2695172" y="486713"/>
                  <a:pt x="2578279" y="405882"/>
                </a:cubicBezTo>
                <a:cubicBezTo>
                  <a:pt x="2491563" y="383884"/>
                  <a:pt x="2384672" y="257899"/>
                  <a:pt x="2287868" y="183907"/>
                </a:cubicBezTo>
                <a:lnTo>
                  <a:pt x="1477536" y="9809"/>
                </a:lnTo>
                <a:lnTo>
                  <a:pt x="1173443" y="183183"/>
                </a:lnTo>
                <a:lnTo>
                  <a:pt x="533400" y="0"/>
                </a:lnTo>
                <a:close/>
              </a:path>
            </a:pathLst>
          </a:cu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prstClr val="white"/>
              </a:solidFill>
            </a:endParaRPr>
          </a:p>
        </p:txBody>
      </p:sp>
      <p:sp>
        <p:nvSpPr>
          <p:cNvPr id="21" name="Text Box 16">
            <a:extLst>
              <a:ext uri="{FF2B5EF4-FFF2-40B4-BE49-F238E27FC236}">
                <a16:creationId xmlns:a16="http://schemas.microsoft.com/office/drawing/2014/main" id="{802913EF-45F3-BEE5-44E6-7ECD58D22FBE}"/>
              </a:ext>
            </a:extLst>
          </p:cNvPr>
          <p:cNvSpPr txBox="1">
            <a:spLocks noChangeArrowheads="1"/>
          </p:cNvSpPr>
          <p:nvPr/>
        </p:nvSpPr>
        <p:spPr bwMode="auto">
          <a:xfrm>
            <a:off x="8374403" y="3207752"/>
            <a:ext cx="2808659" cy="584775"/>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Upper Palace</a:t>
            </a:r>
          </a:p>
        </p:txBody>
      </p:sp>
      <p:sp>
        <p:nvSpPr>
          <p:cNvPr id="22" name="Text Box 16">
            <a:extLst>
              <a:ext uri="{FF2B5EF4-FFF2-40B4-BE49-F238E27FC236}">
                <a16:creationId xmlns:a16="http://schemas.microsoft.com/office/drawing/2014/main" id="{DC010373-6027-8FF4-6C4C-409CD1D7D1F8}"/>
              </a:ext>
            </a:extLst>
          </p:cNvPr>
          <p:cNvSpPr txBox="1">
            <a:spLocks noChangeArrowheads="1"/>
          </p:cNvSpPr>
          <p:nvPr/>
        </p:nvSpPr>
        <p:spPr bwMode="auto">
          <a:xfrm>
            <a:off x="14743976" y="6033767"/>
            <a:ext cx="2808659" cy="584775"/>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Lower Palace</a:t>
            </a:r>
          </a:p>
        </p:txBody>
      </p:sp>
      <p:sp>
        <p:nvSpPr>
          <p:cNvPr id="23" name="Text Box 16">
            <a:extLst>
              <a:ext uri="{FF2B5EF4-FFF2-40B4-BE49-F238E27FC236}">
                <a16:creationId xmlns:a16="http://schemas.microsoft.com/office/drawing/2014/main" id="{B639C8CE-2145-35D4-796C-7EF0B4F19F2C}"/>
              </a:ext>
            </a:extLst>
          </p:cNvPr>
          <p:cNvSpPr txBox="1">
            <a:spLocks noChangeArrowheads="1"/>
          </p:cNvSpPr>
          <p:nvPr/>
        </p:nvSpPr>
        <p:spPr bwMode="auto">
          <a:xfrm>
            <a:off x="9078544" y="7057937"/>
            <a:ext cx="2808659" cy="584775"/>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audience Hall</a:t>
            </a:r>
          </a:p>
        </p:txBody>
      </p:sp>
      <p:sp>
        <p:nvSpPr>
          <p:cNvPr id="24" name="Text Box 16">
            <a:extLst>
              <a:ext uri="{FF2B5EF4-FFF2-40B4-BE49-F238E27FC236}">
                <a16:creationId xmlns:a16="http://schemas.microsoft.com/office/drawing/2014/main" id="{594B9962-8DF5-59ED-7B53-685C5D6879A1}"/>
              </a:ext>
            </a:extLst>
          </p:cNvPr>
          <p:cNvSpPr txBox="1">
            <a:spLocks noChangeArrowheads="1"/>
          </p:cNvSpPr>
          <p:nvPr/>
        </p:nvSpPr>
        <p:spPr bwMode="auto">
          <a:xfrm>
            <a:off x="5906434" y="6528735"/>
            <a:ext cx="2808659" cy="1077218"/>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offices &amp;</a:t>
            </a:r>
            <a:br>
              <a:rPr lang="en-US" dirty="0"/>
            </a:br>
            <a:r>
              <a:rPr lang="en-US" dirty="0"/>
              <a:t>administration</a:t>
            </a:r>
          </a:p>
        </p:txBody>
      </p:sp>
      <p:sp>
        <p:nvSpPr>
          <p:cNvPr id="25" name="Text Box 16">
            <a:extLst>
              <a:ext uri="{FF2B5EF4-FFF2-40B4-BE49-F238E27FC236}">
                <a16:creationId xmlns:a16="http://schemas.microsoft.com/office/drawing/2014/main" id="{CA6B896C-9698-E0AE-F14A-30E0EE5F3F6D}"/>
              </a:ext>
            </a:extLst>
          </p:cNvPr>
          <p:cNvSpPr txBox="1">
            <a:spLocks noChangeArrowheads="1"/>
          </p:cNvSpPr>
          <p:nvPr/>
        </p:nvSpPr>
        <p:spPr bwMode="auto">
          <a:xfrm rot="849486">
            <a:off x="9263890" y="4802237"/>
            <a:ext cx="3301640" cy="584775"/>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peristyle courtyard</a:t>
            </a:r>
          </a:p>
        </p:txBody>
      </p:sp>
      <p:sp>
        <p:nvSpPr>
          <p:cNvPr id="26" name="Line 9">
            <a:extLst>
              <a:ext uri="{FF2B5EF4-FFF2-40B4-BE49-F238E27FC236}">
                <a16:creationId xmlns:a16="http://schemas.microsoft.com/office/drawing/2014/main" id="{81495F4E-08EC-5B59-6C5F-A4680919471E}"/>
              </a:ext>
            </a:extLst>
          </p:cNvPr>
          <p:cNvSpPr>
            <a:spLocks noChangeShapeType="1"/>
          </p:cNvSpPr>
          <p:nvPr/>
        </p:nvSpPr>
        <p:spPr bwMode="auto">
          <a:xfrm flipV="1">
            <a:off x="7758627" y="5740901"/>
            <a:ext cx="615774" cy="819953"/>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defRPr/>
            </a:pPr>
            <a:endParaRPr lang="en-US" sz="3600" kern="0">
              <a:solidFill>
                <a:srgbClr val="000000"/>
              </a:solidFill>
              <a:latin typeface="Arial"/>
            </a:endParaRPr>
          </a:p>
        </p:txBody>
      </p:sp>
      <p:sp>
        <p:nvSpPr>
          <p:cNvPr id="27" name="Text Box 16">
            <a:extLst>
              <a:ext uri="{FF2B5EF4-FFF2-40B4-BE49-F238E27FC236}">
                <a16:creationId xmlns:a16="http://schemas.microsoft.com/office/drawing/2014/main" id="{D0E2B54B-4AE9-62A9-A0D6-9E6093F7C2BB}"/>
              </a:ext>
            </a:extLst>
          </p:cNvPr>
          <p:cNvSpPr txBox="1">
            <a:spLocks noChangeArrowheads="1"/>
          </p:cNvSpPr>
          <p:nvPr/>
        </p:nvSpPr>
        <p:spPr bwMode="auto">
          <a:xfrm>
            <a:off x="11752691" y="7423456"/>
            <a:ext cx="2808659" cy="1077218"/>
          </a:xfrm>
          <a:prstGeom prst="rect">
            <a:avLst/>
          </a:prstGeom>
          <a:noFill/>
          <a:ln w="9525">
            <a:noFill/>
            <a:miter lim="800000"/>
            <a:headEnd/>
            <a:tailEnd/>
          </a:ln>
          <a:effectLst/>
        </p:spPr>
        <p:txBody>
          <a:bodyPr wrap="square">
            <a:spAutoFit/>
          </a:bodyPr>
          <a:lstStyle>
            <a:defPPr>
              <a:defRPr lang="en-US"/>
            </a:defPPr>
            <a:lvl1pPr algn="ctr" fontAlgn="base">
              <a:spcBef>
                <a:spcPct val="0"/>
              </a:spcBef>
              <a:spcAft>
                <a:spcPct val="0"/>
              </a:spcAft>
              <a:defRPr sz="3200">
                <a:solidFill>
                  <a:srgbClr val="FFFFFF"/>
                </a:solidFill>
                <a:effectLst>
                  <a:glow rad="76200">
                    <a:srgbClr val="000000">
                      <a:alpha val="60000"/>
                    </a:srgbClr>
                  </a:glow>
                </a:effectLst>
                <a:cs typeface="Calibri" pitchFamily="34" charset="0"/>
              </a:defRPr>
            </a:lvl1pPr>
          </a:lstStyle>
          <a:p>
            <a:r>
              <a:rPr lang="en-US" dirty="0"/>
              <a:t>bathhouse</a:t>
            </a:r>
          </a:p>
          <a:p>
            <a:r>
              <a:rPr lang="en-US" dirty="0"/>
              <a:t>and mikveh</a:t>
            </a:r>
          </a:p>
        </p:txBody>
      </p:sp>
      <p:sp>
        <p:nvSpPr>
          <p:cNvPr id="28" name="Line 9">
            <a:extLst>
              <a:ext uri="{FF2B5EF4-FFF2-40B4-BE49-F238E27FC236}">
                <a16:creationId xmlns:a16="http://schemas.microsoft.com/office/drawing/2014/main" id="{A062AAAD-8B77-7098-77B0-5BA3672C1F64}"/>
              </a:ext>
            </a:extLst>
          </p:cNvPr>
          <p:cNvSpPr>
            <a:spLocks noChangeShapeType="1"/>
          </p:cNvSpPr>
          <p:nvPr/>
        </p:nvSpPr>
        <p:spPr bwMode="auto">
          <a:xfrm flipH="1" flipV="1">
            <a:off x="11752688" y="6556502"/>
            <a:ext cx="895410" cy="866954"/>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29" name="Line 9">
            <a:extLst>
              <a:ext uri="{FF2B5EF4-FFF2-40B4-BE49-F238E27FC236}">
                <a16:creationId xmlns:a16="http://schemas.microsoft.com/office/drawing/2014/main" id="{AACC9B8A-1A04-6D62-D530-26318E04758B}"/>
              </a:ext>
            </a:extLst>
          </p:cNvPr>
          <p:cNvSpPr>
            <a:spLocks noChangeShapeType="1"/>
          </p:cNvSpPr>
          <p:nvPr/>
        </p:nvSpPr>
        <p:spPr bwMode="auto">
          <a:xfrm flipH="1" flipV="1">
            <a:off x="10380401" y="6290658"/>
            <a:ext cx="0" cy="686547"/>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1754965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mountain, outdoor, nature&#10;&#10;Description automatically generated">
            <a:extLst>
              <a:ext uri="{FF2B5EF4-FFF2-40B4-BE49-F238E27FC236}">
                <a16:creationId xmlns:a16="http://schemas.microsoft.com/office/drawing/2014/main" id="{2A88267D-BBE7-4685-AE98-D40CF1ED1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Rome from St. Peter’s Basilica (from the north)</a:t>
            </a:r>
          </a:p>
        </p:txBody>
      </p:sp>
      <p:sp>
        <p:nvSpPr>
          <p:cNvPr id="4" name="Text Placeholder 3"/>
          <p:cNvSpPr>
            <a:spLocks noGrp="1"/>
          </p:cNvSpPr>
          <p:nvPr>
            <p:ph type="body" sz="quarter" idx="12"/>
          </p:nvPr>
        </p:nvSpPr>
        <p:spPr/>
        <p:txBody>
          <a:bodyPr/>
          <a:lstStyle/>
          <a:p>
            <a:r>
              <a:rPr lang="en-US" dirty="0"/>
              <a:t>3:1</a:t>
            </a:r>
          </a:p>
        </p:txBody>
      </p:sp>
      <p:sp>
        <p:nvSpPr>
          <p:cNvPr id="2" name="Title 1"/>
          <p:cNvSpPr>
            <a:spLocks noGrp="1"/>
          </p:cNvSpPr>
          <p:nvPr>
            <p:ph type="title"/>
          </p:nvPr>
        </p:nvSpPr>
        <p:spPr/>
        <p:txBody>
          <a:bodyPr/>
          <a:lstStyle/>
          <a:p>
            <a:r>
              <a:rPr lang="en-US" dirty="0"/>
              <a:t>For this reason I, Paul, the prisoner of Christ Jesus on behalf of you Gentiles</a:t>
            </a:r>
          </a:p>
        </p:txBody>
      </p:sp>
    </p:spTree>
    <p:extLst>
      <p:ext uri="{BB962C8B-B14F-4D97-AF65-F5344CB8AC3E}">
        <p14:creationId xmlns:p14="http://schemas.microsoft.com/office/powerpoint/2010/main" val="3848724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7E7CDC-EB45-792F-1D1F-2E8FF97D1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Nuceria</a:t>
            </a:r>
            <a:r>
              <a:rPr lang="en-US" dirty="0"/>
              <a:t> Street in Pompeii, 1st century AD</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For this reason I, Paul, the prisoner of Christ Jesus on behalf of you Gentiles</a:t>
            </a:r>
          </a:p>
        </p:txBody>
      </p:sp>
    </p:spTree>
    <p:extLst>
      <p:ext uri="{BB962C8B-B14F-4D97-AF65-F5344CB8AC3E}">
        <p14:creationId xmlns:p14="http://schemas.microsoft.com/office/powerpoint/2010/main" val="1642905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stone, altar&#10;&#10;Description automatically generated">
            <a:extLst>
              <a:ext uri="{FF2B5EF4-FFF2-40B4-BE49-F238E27FC236}">
                <a16:creationId xmlns:a16="http://schemas.microsoft.com/office/drawing/2014/main" id="{0EA3B926-3B30-4449-B5BE-C67ED7143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6460" y="0"/>
            <a:ext cx="6855081" cy="10287000"/>
          </a:xfrm>
          <a:prstGeom prst="rect">
            <a:avLst/>
          </a:prstGeom>
        </p:spPr>
      </p:pic>
      <p:sp>
        <p:nvSpPr>
          <p:cNvPr id="2" name="Text Placeholder 1"/>
          <p:cNvSpPr>
            <a:spLocks noGrp="1"/>
          </p:cNvSpPr>
          <p:nvPr>
            <p:ph type="body" sz="quarter" idx="10"/>
          </p:nvPr>
        </p:nvSpPr>
        <p:spPr/>
        <p:txBody>
          <a:bodyPr/>
          <a:lstStyle/>
          <a:p>
            <a:r>
              <a:rPr lang="en-US" dirty="0"/>
              <a:t>Church of San Paolo Alla </a:t>
            </a:r>
            <a:r>
              <a:rPr lang="en-US" dirty="0" err="1"/>
              <a:t>Regola</a:t>
            </a:r>
            <a:r>
              <a:rPr lang="en-US" dirty="0"/>
              <a:t>, traditional place of Paul’s house imprisonment</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For this reason I, Paul, the prisoner of Christ Jesus on behalf of you Gentiles</a:t>
            </a:r>
          </a:p>
        </p:txBody>
      </p:sp>
    </p:spTree>
    <p:extLst>
      <p:ext uri="{BB962C8B-B14F-4D97-AF65-F5344CB8AC3E}">
        <p14:creationId xmlns:p14="http://schemas.microsoft.com/office/powerpoint/2010/main" val="2519272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76CA03-AE41-6242-5F5B-72CEE6F86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Entrance of the Mamertine Prison</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For this reason I, Paul, the prisoner of Christ Jesus on behalf of you Gentiles</a:t>
            </a:r>
          </a:p>
        </p:txBody>
      </p:sp>
    </p:spTree>
    <p:extLst>
      <p:ext uri="{BB962C8B-B14F-4D97-AF65-F5344CB8AC3E}">
        <p14:creationId xmlns:p14="http://schemas.microsoft.com/office/powerpoint/2010/main" val="1393279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loor, indoor, building, old&#10;&#10;Description automatically generated">
            <a:extLst>
              <a:ext uri="{FF2B5EF4-FFF2-40B4-BE49-F238E27FC236}">
                <a16:creationId xmlns:a16="http://schemas.microsoft.com/office/drawing/2014/main" id="{912C69F5-C80C-C8AF-2774-5693825F4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Cell in the Mamertine Prison</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For this reason I, Paul, the prisoner of Christ Jesus on behalf of you Gentiles</a:t>
            </a:r>
          </a:p>
        </p:txBody>
      </p:sp>
    </p:spTree>
    <p:extLst>
      <p:ext uri="{BB962C8B-B14F-4D97-AF65-F5344CB8AC3E}">
        <p14:creationId xmlns:p14="http://schemas.microsoft.com/office/powerpoint/2010/main" val="3689535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wall, ruins, stone&#10;&#10;Description automatically generated">
            <a:extLst>
              <a:ext uri="{FF2B5EF4-FFF2-40B4-BE49-F238E27FC236}">
                <a16:creationId xmlns:a16="http://schemas.microsoft.com/office/drawing/2014/main" id="{D982AF2D-071B-0B09-1BB3-62833AA95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Cell in the Mamertine Prison</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For this reason I, Paul, the prisoner of Christ Jesus on behalf of you Gentiles</a:t>
            </a:r>
          </a:p>
        </p:txBody>
      </p:sp>
    </p:spTree>
    <p:extLst>
      <p:ext uri="{BB962C8B-B14F-4D97-AF65-F5344CB8AC3E}">
        <p14:creationId xmlns:p14="http://schemas.microsoft.com/office/powerpoint/2010/main" val="2947885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 art, sketch, child art&#10;&#10;Description automatically generated">
            <a:extLst>
              <a:ext uri="{FF2B5EF4-FFF2-40B4-BE49-F238E27FC236}">
                <a16:creationId xmlns:a16="http://schemas.microsoft.com/office/drawing/2014/main" id="{CD5855B1-BFDD-642B-44E2-D9F5D75DB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868" y="0"/>
            <a:ext cx="15828264" cy="10287000"/>
          </a:xfrm>
          <a:prstGeom prst="rect">
            <a:avLst/>
          </a:prstGeom>
        </p:spPr>
      </p:pic>
      <p:sp>
        <p:nvSpPr>
          <p:cNvPr id="2" name="Text Placeholder 1">
            <a:extLst>
              <a:ext uri="{FF2B5EF4-FFF2-40B4-BE49-F238E27FC236}">
                <a16:creationId xmlns:a16="http://schemas.microsoft.com/office/drawing/2014/main" id="{A0C7A0C5-90AF-4B50-9499-59B1D2C514DA}"/>
              </a:ext>
            </a:extLst>
          </p:cNvPr>
          <p:cNvSpPr>
            <a:spLocks noGrp="1"/>
          </p:cNvSpPr>
          <p:nvPr>
            <p:ph type="body" sz="quarter" idx="10"/>
          </p:nvPr>
        </p:nvSpPr>
        <p:spPr/>
        <p:txBody>
          <a:bodyPr/>
          <a:lstStyle/>
          <a:p>
            <a:r>
              <a:rPr lang="en-US" dirty="0"/>
              <a:t>Depiction of Christ teaching, with a disciple holding an unrolled scroll, 3rd–4th centuries AD</a:t>
            </a:r>
          </a:p>
        </p:txBody>
      </p:sp>
      <p:sp>
        <p:nvSpPr>
          <p:cNvPr id="3" name="Text Placeholder 2">
            <a:extLst>
              <a:ext uri="{FF2B5EF4-FFF2-40B4-BE49-F238E27FC236}">
                <a16:creationId xmlns:a16="http://schemas.microsoft.com/office/drawing/2014/main" id="{68AF3B95-1090-4515-AA46-ACF6603F16CF}"/>
              </a:ext>
            </a:extLst>
          </p:cNvPr>
          <p:cNvSpPr>
            <a:spLocks noGrp="1"/>
          </p:cNvSpPr>
          <p:nvPr>
            <p:ph type="body" sz="quarter" idx="12"/>
          </p:nvPr>
        </p:nvSpPr>
        <p:spPr/>
        <p:txBody>
          <a:bodyPr/>
          <a:lstStyle/>
          <a:p>
            <a:r>
              <a:rPr lang="en-US" dirty="0"/>
              <a:t>3:2</a:t>
            </a:r>
          </a:p>
        </p:txBody>
      </p:sp>
      <p:sp>
        <p:nvSpPr>
          <p:cNvPr id="4" name="Title 3">
            <a:extLst>
              <a:ext uri="{FF2B5EF4-FFF2-40B4-BE49-F238E27FC236}">
                <a16:creationId xmlns:a16="http://schemas.microsoft.com/office/drawing/2014/main" id="{AC18A7E2-3CEB-44BB-8E3C-E417C19C9FEC}"/>
              </a:ext>
            </a:extLst>
          </p:cNvPr>
          <p:cNvSpPr>
            <a:spLocks noGrp="1"/>
          </p:cNvSpPr>
          <p:nvPr>
            <p:ph type="title"/>
          </p:nvPr>
        </p:nvSpPr>
        <p:spPr/>
        <p:txBody>
          <a:bodyPr/>
          <a:lstStyle/>
          <a:p>
            <a:r>
              <a:rPr lang="en-US" dirty="0"/>
              <a:t>The stewardship of God’s grace that was given to me for you</a:t>
            </a:r>
          </a:p>
        </p:txBody>
      </p:sp>
    </p:spTree>
    <p:extLst>
      <p:ext uri="{BB962C8B-B14F-4D97-AF65-F5344CB8AC3E}">
        <p14:creationId xmlns:p14="http://schemas.microsoft.com/office/powerpoint/2010/main" val="2724201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 person&#10;&#10;Description automatically generated">
            <a:extLst>
              <a:ext uri="{FF2B5EF4-FFF2-40B4-BE49-F238E27FC236}">
                <a16:creationId xmlns:a16="http://schemas.microsoft.com/office/drawing/2014/main" id="{A695DD5C-99FB-DFB9-1B7C-F77FE742E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128" y="0"/>
            <a:ext cx="13953744" cy="10287000"/>
          </a:xfrm>
          <a:prstGeom prst="rect">
            <a:avLst/>
          </a:prstGeom>
        </p:spPr>
      </p:pic>
      <p:sp>
        <p:nvSpPr>
          <p:cNvPr id="2" name="Text Placeholder 1"/>
          <p:cNvSpPr>
            <a:spLocks noGrp="1"/>
          </p:cNvSpPr>
          <p:nvPr>
            <p:ph type="body" sz="quarter" idx="10"/>
          </p:nvPr>
        </p:nvSpPr>
        <p:spPr/>
        <p:txBody>
          <a:bodyPr/>
          <a:lstStyle/>
          <a:p>
            <a:r>
              <a:rPr lang="en-US" i="1" dirty="0"/>
              <a:t>Conversion of Saint Paul</a:t>
            </a:r>
            <a:r>
              <a:rPr lang="en-US" dirty="0"/>
              <a:t>, by Caravaggio, 1601 (detail)</a:t>
            </a:r>
          </a:p>
        </p:txBody>
      </p:sp>
      <p:sp>
        <p:nvSpPr>
          <p:cNvPr id="3" name="Text Placeholder 2"/>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The stewardship of God’s grace that was given to me for you</a:t>
            </a:r>
          </a:p>
        </p:txBody>
      </p:sp>
    </p:spTree>
    <p:extLst>
      <p:ext uri="{BB962C8B-B14F-4D97-AF65-F5344CB8AC3E}">
        <p14:creationId xmlns:p14="http://schemas.microsoft.com/office/powerpoint/2010/main" val="1513387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50A13-4767-E83C-374C-8EDC20BAAE6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B6261D4-3FCE-042D-D428-550D2A674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BABFD6AA-1B6E-D1D3-3839-0FD49CD83329}"/>
              </a:ext>
            </a:extLst>
          </p:cNvPr>
          <p:cNvSpPr>
            <a:spLocks noGrp="1"/>
          </p:cNvSpPr>
          <p:nvPr>
            <p:ph type="title"/>
          </p:nvPr>
        </p:nvSpPr>
        <p:spPr>
          <a:xfrm>
            <a:off x="0" y="5447321"/>
            <a:ext cx="18288000" cy="877824"/>
          </a:xfrm>
        </p:spPr>
        <p:txBody>
          <a:bodyPr/>
          <a:lstStyle/>
          <a:p>
            <a:r>
              <a:rPr lang="en-US" dirty="0"/>
              <a:t>Ephesians 3</a:t>
            </a:r>
          </a:p>
        </p:txBody>
      </p:sp>
      <p:pic>
        <p:nvPicPr>
          <p:cNvPr id="10" name="Picture 9">
            <a:extLst>
              <a:ext uri="{FF2B5EF4-FFF2-40B4-BE49-F238E27FC236}">
                <a16:creationId xmlns:a16="http://schemas.microsoft.com/office/drawing/2014/main" id="{20CDA776-FE93-B1C9-DD88-313EC36B6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
        <p:nvSpPr>
          <p:cNvPr id="2" name="Title 4">
            <a:extLst>
              <a:ext uri="{FF2B5EF4-FFF2-40B4-BE49-F238E27FC236}">
                <a16:creationId xmlns:a16="http://schemas.microsoft.com/office/drawing/2014/main" id="{37F56377-AECF-FE90-613E-4E43C3F57CA0}"/>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Ephesians 3 presentation from the Photo Companion to the Bible. To purchase the full volume, visit https://www.bibleplaces.com/ephesians/</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3" name="Arrow: Right 2">
            <a:extLst>
              <a:ext uri="{FF2B5EF4-FFF2-40B4-BE49-F238E27FC236}">
                <a16:creationId xmlns:a16="http://schemas.microsoft.com/office/drawing/2014/main" id="{0D9B6828-ED1F-932B-3214-67829708C5F3}"/>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407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3A0B0D-B3F4-47F5-8855-20855F4F6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0C7A0C5-90AF-4B50-9499-59B1D2C514DA}"/>
              </a:ext>
            </a:extLst>
          </p:cNvPr>
          <p:cNvSpPr>
            <a:spLocks noGrp="1"/>
          </p:cNvSpPr>
          <p:nvPr>
            <p:ph type="body" sz="quarter" idx="10"/>
          </p:nvPr>
        </p:nvSpPr>
        <p:spPr/>
        <p:txBody>
          <a:bodyPr/>
          <a:lstStyle/>
          <a:p>
            <a:r>
              <a:rPr lang="en-US" dirty="0"/>
              <a:t>The Commentary of the Habakkuk Scroll (1QpHab), late 1st century BC</a:t>
            </a:r>
          </a:p>
        </p:txBody>
      </p:sp>
      <p:sp>
        <p:nvSpPr>
          <p:cNvPr id="3" name="Text Placeholder 2">
            <a:extLst>
              <a:ext uri="{FF2B5EF4-FFF2-40B4-BE49-F238E27FC236}">
                <a16:creationId xmlns:a16="http://schemas.microsoft.com/office/drawing/2014/main" id="{68AF3B95-1090-4515-AA46-ACF6603F16CF}"/>
              </a:ext>
            </a:extLst>
          </p:cNvPr>
          <p:cNvSpPr>
            <a:spLocks noGrp="1"/>
          </p:cNvSpPr>
          <p:nvPr>
            <p:ph type="body" sz="quarter" idx="12"/>
          </p:nvPr>
        </p:nvSpPr>
        <p:spPr/>
        <p:txBody>
          <a:bodyPr/>
          <a:lstStyle/>
          <a:p>
            <a:r>
              <a:rPr lang="en-US" dirty="0"/>
              <a:t>3:3</a:t>
            </a:r>
          </a:p>
        </p:txBody>
      </p:sp>
      <p:sp>
        <p:nvSpPr>
          <p:cNvPr id="4" name="Title 3">
            <a:extLst>
              <a:ext uri="{FF2B5EF4-FFF2-40B4-BE49-F238E27FC236}">
                <a16:creationId xmlns:a16="http://schemas.microsoft.com/office/drawing/2014/main" id="{AC18A7E2-3CEB-44BB-8E3C-E417C19C9FEC}"/>
              </a:ext>
            </a:extLst>
          </p:cNvPr>
          <p:cNvSpPr>
            <a:spLocks noGrp="1"/>
          </p:cNvSpPr>
          <p:nvPr>
            <p:ph type="title"/>
          </p:nvPr>
        </p:nvSpPr>
        <p:spPr/>
        <p:txBody>
          <a:bodyPr/>
          <a:lstStyle/>
          <a:p>
            <a:r>
              <a:rPr lang="en-US" dirty="0"/>
              <a:t>By revelation the mystery was made known to me, as I wrote before briefly</a:t>
            </a:r>
          </a:p>
        </p:txBody>
      </p:sp>
    </p:spTree>
    <p:extLst>
      <p:ext uri="{BB962C8B-B14F-4D97-AF65-F5344CB8AC3E}">
        <p14:creationId xmlns:p14="http://schemas.microsoft.com/office/powerpoint/2010/main" val="704957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156CE7-1FCE-8890-8514-65DE977F4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0C7A0C5-90AF-4B50-9499-59B1D2C514DA}"/>
              </a:ext>
            </a:extLst>
          </p:cNvPr>
          <p:cNvSpPr>
            <a:spLocks noGrp="1"/>
          </p:cNvSpPr>
          <p:nvPr>
            <p:ph type="body" sz="quarter" idx="10"/>
          </p:nvPr>
        </p:nvSpPr>
        <p:spPr/>
        <p:txBody>
          <a:bodyPr/>
          <a:lstStyle/>
          <a:p>
            <a:r>
              <a:rPr lang="en-US" dirty="0"/>
              <a:t>The Commentary of the Habakkuk Scroll (1QpHab), late 1st century BC</a:t>
            </a:r>
          </a:p>
        </p:txBody>
      </p:sp>
      <p:sp>
        <p:nvSpPr>
          <p:cNvPr id="3" name="Text Placeholder 2">
            <a:extLst>
              <a:ext uri="{FF2B5EF4-FFF2-40B4-BE49-F238E27FC236}">
                <a16:creationId xmlns:a16="http://schemas.microsoft.com/office/drawing/2014/main" id="{68AF3B95-1090-4515-AA46-ACF6603F16CF}"/>
              </a:ext>
            </a:extLst>
          </p:cNvPr>
          <p:cNvSpPr>
            <a:spLocks noGrp="1"/>
          </p:cNvSpPr>
          <p:nvPr>
            <p:ph type="body" sz="quarter" idx="12"/>
          </p:nvPr>
        </p:nvSpPr>
        <p:spPr/>
        <p:txBody>
          <a:bodyPr/>
          <a:lstStyle/>
          <a:p>
            <a:r>
              <a:rPr lang="en-US" dirty="0"/>
              <a:t>3:3</a:t>
            </a:r>
          </a:p>
        </p:txBody>
      </p:sp>
      <p:sp>
        <p:nvSpPr>
          <p:cNvPr id="4" name="Title 3">
            <a:extLst>
              <a:ext uri="{FF2B5EF4-FFF2-40B4-BE49-F238E27FC236}">
                <a16:creationId xmlns:a16="http://schemas.microsoft.com/office/drawing/2014/main" id="{AC18A7E2-3CEB-44BB-8E3C-E417C19C9FEC}"/>
              </a:ext>
            </a:extLst>
          </p:cNvPr>
          <p:cNvSpPr>
            <a:spLocks noGrp="1"/>
          </p:cNvSpPr>
          <p:nvPr>
            <p:ph type="title"/>
          </p:nvPr>
        </p:nvSpPr>
        <p:spPr/>
        <p:txBody>
          <a:bodyPr/>
          <a:lstStyle/>
          <a:p>
            <a:r>
              <a:rPr lang="en-US" dirty="0"/>
              <a:t>By revelation the mystery was made known to me, as I wrote before briefly</a:t>
            </a:r>
          </a:p>
        </p:txBody>
      </p:sp>
      <p:sp>
        <p:nvSpPr>
          <p:cNvPr id="8" name="Freeform 4">
            <a:extLst>
              <a:ext uri="{FF2B5EF4-FFF2-40B4-BE49-F238E27FC236}">
                <a16:creationId xmlns:a16="http://schemas.microsoft.com/office/drawing/2014/main" id="{C1693C6B-C7DB-9289-9DD3-AE423538BF0D}"/>
              </a:ext>
            </a:extLst>
          </p:cNvPr>
          <p:cNvSpPr/>
          <p:nvPr/>
        </p:nvSpPr>
        <p:spPr>
          <a:xfrm>
            <a:off x="2889504" y="3429082"/>
            <a:ext cx="7286244" cy="1088054"/>
          </a:xfrm>
          <a:custGeom>
            <a:avLst/>
            <a:gdLst>
              <a:gd name="connsiteX0" fmla="*/ 4102100 w 4222750"/>
              <a:gd name="connsiteY0" fmla="*/ 0 h 609600"/>
              <a:gd name="connsiteX1" fmla="*/ 3371850 w 4222750"/>
              <a:gd name="connsiteY1" fmla="*/ 95250 h 609600"/>
              <a:gd name="connsiteX2" fmla="*/ 2635250 w 4222750"/>
              <a:gd name="connsiteY2" fmla="*/ 31750 h 609600"/>
              <a:gd name="connsiteX3" fmla="*/ 1835150 w 4222750"/>
              <a:gd name="connsiteY3" fmla="*/ 152400 h 609600"/>
              <a:gd name="connsiteX4" fmla="*/ 908050 w 4222750"/>
              <a:gd name="connsiteY4" fmla="*/ 133350 h 609600"/>
              <a:gd name="connsiteX5" fmla="*/ 63500 w 4222750"/>
              <a:gd name="connsiteY5" fmla="*/ 107950 h 609600"/>
              <a:gd name="connsiteX6" fmla="*/ 0 w 4222750"/>
              <a:gd name="connsiteY6" fmla="*/ 355600 h 609600"/>
              <a:gd name="connsiteX7" fmla="*/ 698500 w 4222750"/>
              <a:gd name="connsiteY7" fmla="*/ 355600 h 609600"/>
              <a:gd name="connsiteX8" fmla="*/ 1346200 w 4222750"/>
              <a:gd name="connsiteY8" fmla="*/ 387350 h 609600"/>
              <a:gd name="connsiteX9" fmla="*/ 1371600 w 4222750"/>
              <a:gd name="connsiteY9" fmla="*/ 609600 h 609600"/>
              <a:gd name="connsiteX10" fmla="*/ 1924050 w 4222750"/>
              <a:gd name="connsiteY10" fmla="*/ 590550 h 609600"/>
              <a:gd name="connsiteX11" fmla="*/ 2686050 w 4222750"/>
              <a:gd name="connsiteY11" fmla="*/ 495300 h 609600"/>
              <a:gd name="connsiteX12" fmla="*/ 3422650 w 4222750"/>
              <a:gd name="connsiteY12" fmla="*/ 577850 h 609600"/>
              <a:gd name="connsiteX13" fmla="*/ 4222750 w 4222750"/>
              <a:gd name="connsiteY13" fmla="*/ 488950 h 609600"/>
              <a:gd name="connsiteX14" fmla="*/ 4102100 w 4222750"/>
              <a:gd name="connsiteY14" fmla="*/ 0 h 609600"/>
              <a:gd name="connsiteX0" fmla="*/ 4102100 w 4222750"/>
              <a:gd name="connsiteY0" fmla="*/ 16118 h 625718"/>
              <a:gd name="connsiteX1" fmla="*/ 3371850 w 4222750"/>
              <a:gd name="connsiteY1" fmla="*/ 111368 h 625718"/>
              <a:gd name="connsiteX2" fmla="*/ 2635250 w 4222750"/>
              <a:gd name="connsiteY2" fmla="*/ 47868 h 625718"/>
              <a:gd name="connsiteX3" fmla="*/ 1835150 w 4222750"/>
              <a:gd name="connsiteY3" fmla="*/ 168518 h 625718"/>
              <a:gd name="connsiteX4" fmla="*/ 908050 w 4222750"/>
              <a:gd name="connsiteY4" fmla="*/ 149468 h 625718"/>
              <a:gd name="connsiteX5" fmla="*/ 63500 w 4222750"/>
              <a:gd name="connsiteY5" fmla="*/ 124068 h 625718"/>
              <a:gd name="connsiteX6" fmla="*/ 0 w 4222750"/>
              <a:gd name="connsiteY6" fmla="*/ 371718 h 625718"/>
              <a:gd name="connsiteX7" fmla="*/ 698500 w 4222750"/>
              <a:gd name="connsiteY7" fmla="*/ 371718 h 625718"/>
              <a:gd name="connsiteX8" fmla="*/ 1346200 w 4222750"/>
              <a:gd name="connsiteY8" fmla="*/ 403468 h 625718"/>
              <a:gd name="connsiteX9" fmla="*/ 1371600 w 4222750"/>
              <a:gd name="connsiteY9" fmla="*/ 625718 h 625718"/>
              <a:gd name="connsiteX10" fmla="*/ 1924050 w 4222750"/>
              <a:gd name="connsiteY10" fmla="*/ 606668 h 625718"/>
              <a:gd name="connsiteX11" fmla="*/ 2686050 w 4222750"/>
              <a:gd name="connsiteY11" fmla="*/ 511418 h 625718"/>
              <a:gd name="connsiteX12" fmla="*/ 3422650 w 4222750"/>
              <a:gd name="connsiteY12" fmla="*/ 593968 h 625718"/>
              <a:gd name="connsiteX13" fmla="*/ 4222750 w 4222750"/>
              <a:gd name="connsiteY13" fmla="*/ 505068 h 625718"/>
              <a:gd name="connsiteX14" fmla="*/ 4102100 w 4222750"/>
              <a:gd name="connsiteY14" fmla="*/ 16118 h 625718"/>
              <a:gd name="connsiteX0" fmla="*/ 4102100 w 4222750"/>
              <a:gd name="connsiteY0" fmla="*/ 16118 h 625718"/>
              <a:gd name="connsiteX1" fmla="*/ 3371850 w 4222750"/>
              <a:gd name="connsiteY1" fmla="*/ 111368 h 625718"/>
              <a:gd name="connsiteX2" fmla="*/ 2635250 w 4222750"/>
              <a:gd name="connsiteY2" fmla="*/ 47868 h 625718"/>
              <a:gd name="connsiteX3" fmla="*/ 1835150 w 4222750"/>
              <a:gd name="connsiteY3" fmla="*/ 168518 h 625718"/>
              <a:gd name="connsiteX4" fmla="*/ 908050 w 4222750"/>
              <a:gd name="connsiteY4" fmla="*/ 149468 h 625718"/>
              <a:gd name="connsiteX5" fmla="*/ 63500 w 4222750"/>
              <a:gd name="connsiteY5" fmla="*/ 124068 h 625718"/>
              <a:gd name="connsiteX6" fmla="*/ 0 w 4222750"/>
              <a:gd name="connsiteY6" fmla="*/ 371718 h 625718"/>
              <a:gd name="connsiteX7" fmla="*/ 698500 w 4222750"/>
              <a:gd name="connsiteY7" fmla="*/ 371718 h 625718"/>
              <a:gd name="connsiteX8" fmla="*/ 1346200 w 4222750"/>
              <a:gd name="connsiteY8" fmla="*/ 403468 h 625718"/>
              <a:gd name="connsiteX9" fmla="*/ 1371600 w 4222750"/>
              <a:gd name="connsiteY9" fmla="*/ 625718 h 625718"/>
              <a:gd name="connsiteX10" fmla="*/ 1924050 w 4222750"/>
              <a:gd name="connsiteY10" fmla="*/ 606668 h 625718"/>
              <a:gd name="connsiteX11" fmla="*/ 2686050 w 4222750"/>
              <a:gd name="connsiteY11" fmla="*/ 511418 h 625718"/>
              <a:gd name="connsiteX12" fmla="*/ 3422650 w 4222750"/>
              <a:gd name="connsiteY12" fmla="*/ 593968 h 625718"/>
              <a:gd name="connsiteX13" fmla="*/ 4222750 w 4222750"/>
              <a:gd name="connsiteY13" fmla="*/ 505068 h 625718"/>
              <a:gd name="connsiteX14" fmla="*/ 4102100 w 4222750"/>
              <a:gd name="connsiteY14" fmla="*/ 16118 h 625718"/>
              <a:gd name="connsiteX0" fmla="*/ 4102100 w 4222750"/>
              <a:gd name="connsiteY0" fmla="*/ 16118 h 625718"/>
              <a:gd name="connsiteX1" fmla="*/ 3371850 w 4222750"/>
              <a:gd name="connsiteY1" fmla="*/ 111368 h 625718"/>
              <a:gd name="connsiteX2" fmla="*/ 2635250 w 4222750"/>
              <a:gd name="connsiteY2" fmla="*/ 47868 h 625718"/>
              <a:gd name="connsiteX3" fmla="*/ 1835150 w 4222750"/>
              <a:gd name="connsiteY3" fmla="*/ 168518 h 625718"/>
              <a:gd name="connsiteX4" fmla="*/ 908050 w 4222750"/>
              <a:gd name="connsiteY4" fmla="*/ 149468 h 625718"/>
              <a:gd name="connsiteX5" fmla="*/ 63500 w 4222750"/>
              <a:gd name="connsiteY5" fmla="*/ 124068 h 625718"/>
              <a:gd name="connsiteX6" fmla="*/ 0 w 4222750"/>
              <a:gd name="connsiteY6" fmla="*/ 371718 h 625718"/>
              <a:gd name="connsiteX7" fmla="*/ 698500 w 4222750"/>
              <a:gd name="connsiteY7" fmla="*/ 371718 h 625718"/>
              <a:gd name="connsiteX8" fmla="*/ 1346200 w 4222750"/>
              <a:gd name="connsiteY8" fmla="*/ 403468 h 625718"/>
              <a:gd name="connsiteX9" fmla="*/ 1371600 w 4222750"/>
              <a:gd name="connsiteY9" fmla="*/ 625718 h 625718"/>
              <a:gd name="connsiteX10" fmla="*/ 1924050 w 4222750"/>
              <a:gd name="connsiteY10" fmla="*/ 606668 h 625718"/>
              <a:gd name="connsiteX11" fmla="*/ 2686050 w 4222750"/>
              <a:gd name="connsiteY11" fmla="*/ 511418 h 625718"/>
              <a:gd name="connsiteX12" fmla="*/ 3422650 w 4222750"/>
              <a:gd name="connsiteY12" fmla="*/ 593968 h 625718"/>
              <a:gd name="connsiteX13" fmla="*/ 4222750 w 4222750"/>
              <a:gd name="connsiteY13" fmla="*/ 505068 h 625718"/>
              <a:gd name="connsiteX14" fmla="*/ 4102100 w 4222750"/>
              <a:gd name="connsiteY14" fmla="*/ 16118 h 625718"/>
              <a:gd name="connsiteX0" fmla="*/ 4102100 w 4222750"/>
              <a:gd name="connsiteY0" fmla="*/ 16118 h 640146"/>
              <a:gd name="connsiteX1" fmla="*/ 3371850 w 4222750"/>
              <a:gd name="connsiteY1" fmla="*/ 111368 h 640146"/>
              <a:gd name="connsiteX2" fmla="*/ 2635250 w 4222750"/>
              <a:gd name="connsiteY2" fmla="*/ 47868 h 640146"/>
              <a:gd name="connsiteX3" fmla="*/ 1835150 w 4222750"/>
              <a:gd name="connsiteY3" fmla="*/ 168518 h 640146"/>
              <a:gd name="connsiteX4" fmla="*/ 908050 w 4222750"/>
              <a:gd name="connsiteY4" fmla="*/ 149468 h 640146"/>
              <a:gd name="connsiteX5" fmla="*/ 63500 w 4222750"/>
              <a:gd name="connsiteY5" fmla="*/ 124068 h 640146"/>
              <a:gd name="connsiteX6" fmla="*/ 0 w 4222750"/>
              <a:gd name="connsiteY6" fmla="*/ 371718 h 640146"/>
              <a:gd name="connsiteX7" fmla="*/ 698500 w 4222750"/>
              <a:gd name="connsiteY7" fmla="*/ 371718 h 640146"/>
              <a:gd name="connsiteX8" fmla="*/ 1346200 w 4222750"/>
              <a:gd name="connsiteY8" fmla="*/ 403468 h 640146"/>
              <a:gd name="connsiteX9" fmla="*/ 1371600 w 4222750"/>
              <a:gd name="connsiteY9" fmla="*/ 625718 h 640146"/>
              <a:gd name="connsiteX10" fmla="*/ 1924050 w 4222750"/>
              <a:gd name="connsiteY10" fmla="*/ 606668 h 640146"/>
              <a:gd name="connsiteX11" fmla="*/ 2686050 w 4222750"/>
              <a:gd name="connsiteY11" fmla="*/ 511418 h 640146"/>
              <a:gd name="connsiteX12" fmla="*/ 3422650 w 4222750"/>
              <a:gd name="connsiteY12" fmla="*/ 593968 h 640146"/>
              <a:gd name="connsiteX13" fmla="*/ 4222750 w 4222750"/>
              <a:gd name="connsiteY13" fmla="*/ 505068 h 640146"/>
              <a:gd name="connsiteX14" fmla="*/ 4102100 w 4222750"/>
              <a:gd name="connsiteY14" fmla="*/ 16118 h 640146"/>
              <a:gd name="connsiteX0" fmla="*/ 4216400 w 4222750"/>
              <a:gd name="connsiteY0" fmla="*/ 16560 h 634238"/>
              <a:gd name="connsiteX1" fmla="*/ 3371850 w 4222750"/>
              <a:gd name="connsiteY1" fmla="*/ 105460 h 634238"/>
              <a:gd name="connsiteX2" fmla="*/ 2635250 w 4222750"/>
              <a:gd name="connsiteY2" fmla="*/ 41960 h 634238"/>
              <a:gd name="connsiteX3" fmla="*/ 1835150 w 4222750"/>
              <a:gd name="connsiteY3" fmla="*/ 162610 h 634238"/>
              <a:gd name="connsiteX4" fmla="*/ 908050 w 4222750"/>
              <a:gd name="connsiteY4" fmla="*/ 143560 h 634238"/>
              <a:gd name="connsiteX5" fmla="*/ 63500 w 4222750"/>
              <a:gd name="connsiteY5" fmla="*/ 118160 h 634238"/>
              <a:gd name="connsiteX6" fmla="*/ 0 w 4222750"/>
              <a:gd name="connsiteY6" fmla="*/ 365810 h 634238"/>
              <a:gd name="connsiteX7" fmla="*/ 698500 w 4222750"/>
              <a:gd name="connsiteY7" fmla="*/ 365810 h 634238"/>
              <a:gd name="connsiteX8" fmla="*/ 1346200 w 4222750"/>
              <a:gd name="connsiteY8" fmla="*/ 397560 h 634238"/>
              <a:gd name="connsiteX9" fmla="*/ 1371600 w 4222750"/>
              <a:gd name="connsiteY9" fmla="*/ 619810 h 634238"/>
              <a:gd name="connsiteX10" fmla="*/ 1924050 w 4222750"/>
              <a:gd name="connsiteY10" fmla="*/ 600760 h 634238"/>
              <a:gd name="connsiteX11" fmla="*/ 2686050 w 4222750"/>
              <a:gd name="connsiteY11" fmla="*/ 505510 h 634238"/>
              <a:gd name="connsiteX12" fmla="*/ 3422650 w 4222750"/>
              <a:gd name="connsiteY12" fmla="*/ 588060 h 634238"/>
              <a:gd name="connsiteX13" fmla="*/ 4222750 w 4222750"/>
              <a:gd name="connsiteY13" fmla="*/ 499160 h 634238"/>
              <a:gd name="connsiteX14" fmla="*/ 4216400 w 4222750"/>
              <a:gd name="connsiteY14" fmla="*/ 16560 h 634238"/>
              <a:gd name="connsiteX0" fmla="*/ 4216400 w 4222750"/>
              <a:gd name="connsiteY0" fmla="*/ 0 h 617678"/>
              <a:gd name="connsiteX1" fmla="*/ 3371850 w 4222750"/>
              <a:gd name="connsiteY1" fmla="*/ 88900 h 617678"/>
              <a:gd name="connsiteX2" fmla="*/ 2635250 w 4222750"/>
              <a:gd name="connsiteY2" fmla="*/ 25400 h 617678"/>
              <a:gd name="connsiteX3" fmla="*/ 1835150 w 4222750"/>
              <a:gd name="connsiteY3" fmla="*/ 146050 h 617678"/>
              <a:gd name="connsiteX4" fmla="*/ 908050 w 4222750"/>
              <a:gd name="connsiteY4" fmla="*/ 127000 h 617678"/>
              <a:gd name="connsiteX5" fmla="*/ 63500 w 4222750"/>
              <a:gd name="connsiteY5" fmla="*/ 101600 h 617678"/>
              <a:gd name="connsiteX6" fmla="*/ 0 w 4222750"/>
              <a:gd name="connsiteY6" fmla="*/ 349250 h 617678"/>
              <a:gd name="connsiteX7" fmla="*/ 698500 w 4222750"/>
              <a:gd name="connsiteY7" fmla="*/ 349250 h 617678"/>
              <a:gd name="connsiteX8" fmla="*/ 1346200 w 4222750"/>
              <a:gd name="connsiteY8" fmla="*/ 381000 h 617678"/>
              <a:gd name="connsiteX9" fmla="*/ 1371600 w 4222750"/>
              <a:gd name="connsiteY9" fmla="*/ 603250 h 617678"/>
              <a:gd name="connsiteX10" fmla="*/ 1924050 w 4222750"/>
              <a:gd name="connsiteY10" fmla="*/ 584200 h 617678"/>
              <a:gd name="connsiteX11" fmla="*/ 2686050 w 4222750"/>
              <a:gd name="connsiteY11" fmla="*/ 488950 h 617678"/>
              <a:gd name="connsiteX12" fmla="*/ 3422650 w 4222750"/>
              <a:gd name="connsiteY12" fmla="*/ 571500 h 617678"/>
              <a:gd name="connsiteX13" fmla="*/ 4222750 w 4222750"/>
              <a:gd name="connsiteY13" fmla="*/ 482600 h 617678"/>
              <a:gd name="connsiteX14" fmla="*/ 4216400 w 4222750"/>
              <a:gd name="connsiteY14" fmla="*/ 0 h 617678"/>
              <a:gd name="connsiteX0" fmla="*/ 4216400 w 4241800"/>
              <a:gd name="connsiteY0" fmla="*/ 0 h 617678"/>
              <a:gd name="connsiteX1" fmla="*/ 3371850 w 4241800"/>
              <a:gd name="connsiteY1" fmla="*/ 88900 h 617678"/>
              <a:gd name="connsiteX2" fmla="*/ 2635250 w 4241800"/>
              <a:gd name="connsiteY2" fmla="*/ 25400 h 617678"/>
              <a:gd name="connsiteX3" fmla="*/ 1835150 w 4241800"/>
              <a:gd name="connsiteY3" fmla="*/ 146050 h 617678"/>
              <a:gd name="connsiteX4" fmla="*/ 908050 w 4241800"/>
              <a:gd name="connsiteY4" fmla="*/ 127000 h 617678"/>
              <a:gd name="connsiteX5" fmla="*/ 63500 w 4241800"/>
              <a:gd name="connsiteY5" fmla="*/ 101600 h 617678"/>
              <a:gd name="connsiteX6" fmla="*/ 0 w 4241800"/>
              <a:gd name="connsiteY6" fmla="*/ 349250 h 617678"/>
              <a:gd name="connsiteX7" fmla="*/ 698500 w 4241800"/>
              <a:gd name="connsiteY7" fmla="*/ 349250 h 617678"/>
              <a:gd name="connsiteX8" fmla="*/ 1346200 w 4241800"/>
              <a:gd name="connsiteY8" fmla="*/ 381000 h 617678"/>
              <a:gd name="connsiteX9" fmla="*/ 1371600 w 4241800"/>
              <a:gd name="connsiteY9" fmla="*/ 603250 h 617678"/>
              <a:gd name="connsiteX10" fmla="*/ 1924050 w 4241800"/>
              <a:gd name="connsiteY10" fmla="*/ 584200 h 617678"/>
              <a:gd name="connsiteX11" fmla="*/ 2686050 w 4241800"/>
              <a:gd name="connsiteY11" fmla="*/ 488950 h 617678"/>
              <a:gd name="connsiteX12" fmla="*/ 3422650 w 4241800"/>
              <a:gd name="connsiteY12" fmla="*/ 571500 h 617678"/>
              <a:gd name="connsiteX13" fmla="*/ 4241800 w 4241800"/>
              <a:gd name="connsiteY13" fmla="*/ 501650 h 617678"/>
              <a:gd name="connsiteX14" fmla="*/ 4216400 w 4241800"/>
              <a:gd name="connsiteY14" fmla="*/ 0 h 617678"/>
              <a:gd name="connsiteX0" fmla="*/ 4216400 w 4241800"/>
              <a:gd name="connsiteY0" fmla="*/ 0 h 617678"/>
              <a:gd name="connsiteX1" fmla="*/ 3371850 w 4241800"/>
              <a:gd name="connsiteY1" fmla="*/ 88900 h 617678"/>
              <a:gd name="connsiteX2" fmla="*/ 2635250 w 4241800"/>
              <a:gd name="connsiteY2" fmla="*/ 25400 h 617678"/>
              <a:gd name="connsiteX3" fmla="*/ 1835150 w 4241800"/>
              <a:gd name="connsiteY3" fmla="*/ 146050 h 617678"/>
              <a:gd name="connsiteX4" fmla="*/ 908050 w 4241800"/>
              <a:gd name="connsiteY4" fmla="*/ 127000 h 617678"/>
              <a:gd name="connsiteX5" fmla="*/ 63500 w 4241800"/>
              <a:gd name="connsiteY5" fmla="*/ 101600 h 617678"/>
              <a:gd name="connsiteX6" fmla="*/ 0 w 4241800"/>
              <a:gd name="connsiteY6" fmla="*/ 349250 h 617678"/>
              <a:gd name="connsiteX7" fmla="*/ 698500 w 4241800"/>
              <a:gd name="connsiteY7" fmla="*/ 349250 h 617678"/>
              <a:gd name="connsiteX8" fmla="*/ 1346200 w 4241800"/>
              <a:gd name="connsiteY8" fmla="*/ 381000 h 617678"/>
              <a:gd name="connsiteX9" fmla="*/ 1371600 w 4241800"/>
              <a:gd name="connsiteY9" fmla="*/ 603250 h 617678"/>
              <a:gd name="connsiteX10" fmla="*/ 1924050 w 4241800"/>
              <a:gd name="connsiteY10" fmla="*/ 584200 h 617678"/>
              <a:gd name="connsiteX11" fmla="*/ 2686050 w 4241800"/>
              <a:gd name="connsiteY11" fmla="*/ 488950 h 617678"/>
              <a:gd name="connsiteX12" fmla="*/ 3422650 w 4241800"/>
              <a:gd name="connsiteY12" fmla="*/ 571500 h 617678"/>
              <a:gd name="connsiteX13" fmla="*/ 4241800 w 4241800"/>
              <a:gd name="connsiteY13" fmla="*/ 501650 h 617678"/>
              <a:gd name="connsiteX14" fmla="*/ 4216400 w 4241800"/>
              <a:gd name="connsiteY14" fmla="*/ 0 h 617678"/>
              <a:gd name="connsiteX0" fmla="*/ 4216400 w 4241800"/>
              <a:gd name="connsiteY0" fmla="*/ 7968 h 625646"/>
              <a:gd name="connsiteX1" fmla="*/ 3371850 w 4241800"/>
              <a:gd name="connsiteY1" fmla="*/ 96868 h 625646"/>
              <a:gd name="connsiteX2" fmla="*/ 2635250 w 4241800"/>
              <a:gd name="connsiteY2" fmla="*/ 33368 h 625646"/>
              <a:gd name="connsiteX3" fmla="*/ 1835150 w 4241800"/>
              <a:gd name="connsiteY3" fmla="*/ 154018 h 625646"/>
              <a:gd name="connsiteX4" fmla="*/ 908050 w 4241800"/>
              <a:gd name="connsiteY4" fmla="*/ 134968 h 625646"/>
              <a:gd name="connsiteX5" fmla="*/ 63500 w 4241800"/>
              <a:gd name="connsiteY5" fmla="*/ 109568 h 625646"/>
              <a:gd name="connsiteX6" fmla="*/ 0 w 4241800"/>
              <a:gd name="connsiteY6" fmla="*/ 357218 h 625646"/>
              <a:gd name="connsiteX7" fmla="*/ 698500 w 4241800"/>
              <a:gd name="connsiteY7" fmla="*/ 357218 h 625646"/>
              <a:gd name="connsiteX8" fmla="*/ 1346200 w 4241800"/>
              <a:gd name="connsiteY8" fmla="*/ 388968 h 625646"/>
              <a:gd name="connsiteX9" fmla="*/ 1371600 w 4241800"/>
              <a:gd name="connsiteY9" fmla="*/ 611218 h 625646"/>
              <a:gd name="connsiteX10" fmla="*/ 1924050 w 4241800"/>
              <a:gd name="connsiteY10" fmla="*/ 592168 h 625646"/>
              <a:gd name="connsiteX11" fmla="*/ 2686050 w 4241800"/>
              <a:gd name="connsiteY11" fmla="*/ 496918 h 625646"/>
              <a:gd name="connsiteX12" fmla="*/ 3422650 w 4241800"/>
              <a:gd name="connsiteY12" fmla="*/ 579468 h 625646"/>
              <a:gd name="connsiteX13" fmla="*/ 4241800 w 4241800"/>
              <a:gd name="connsiteY13" fmla="*/ 509618 h 625646"/>
              <a:gd name="connsiteX14" fmla="*/ 4216400 w 4241800"/>
              <a:gd name="connsiteY14" fmla="*/ 7968 h 625646"/>
              <a:gd name="connsiteX0" fmla="*/ 4216400 w 4241800"/>
              <a:gd name="connsiteY0" fmla="*/ 7968 h 625646"/>
              <a:gd name="connsiteX1" fmla="*/ 3371850 w 4241800"/>
              <a:gd name="connsiteY1" fmla="*/ 96868 h 625646"/>
              <a:gd name="connsiteX2" fmla="*/ 2635250 w 4241800"/>
              <a:gd name="connsiteY2" fmla="*/ 33368 h 625646"/>
              <a:gd name="connsiteX3" fmla="*/ 1835150 w 4241800"/>
              <a:gd name="connsiteY3" fmla="*/ 154018 h 625646"/>
              <a:gd name="connsiteX4" fmla="*/ 908050 w 4241800"/>
              <a:gd name="connsiteY4" fmla="*/ 134968 h 625646"/>
              <a:gd name="connsiteX5" fmla="*/ 63500 w 4241800"/>
              <a:gd name="connsiteY5" fmla="*/ 109568 h 625646"/>
              <a:gd name="connsiteX6" fmla="*/ 0 w 4241800"/>
              <a:gd name="connsiteY6" fmla="*/ 408018 h 625646"/>
              <a:gd name="connsiteX7" fmla="*/ 698500 w 4241800"/>
              <a:gd name="connsiteY7" fmla="*/ 357218 h 625646"/>
              <a:gd name="connsiteX8" fmla="*/ 1346200 w 4241800"/>
              <a:gd name="connsiteY8" fmla="*/ 388968 h 625646"/>
              <a:gd name="connsiteX9" fmla="*/ 1371600 w 4241800"/>
              <a:gd name="connsiteY9" fmla="*/ 611218 h 625646"/>
              <a:gd name="connsiteX10" fmla="*/ 1924050 w 4241800"/>
              <a:gd name="connsiteY10" fmla="*/ 592168 h 625646"/>
              <a:gd name="connsiteX11" fmla="*/ 2686050 w 4241800"/>
              <a:gd name="connsiteY11" fmla="*/ 496918 h 625646"/>
              <a:gd name="connsiteX12" fmla="*/ 3422650 w 4241800"/>
              <a:gd name="connsiteY12" fmla="*/ 579468 h 625646"/>
              <a:gd name="connsiteX13" fmla="*/ 4241800 w 4241800"/>
              <a:gd name="connsiteY13" fmla="*/ 509618 h 625646"/>
              <a:gd name="connsiteX14" fmla="*/ 4216400 w 424180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39800 w 4273550"/>
              <a:gd name="connsiteY4" fmla="*/ 134968 h 625646"/>
              <a:gd name="connsiteX5" fmla="*/ 0 w 4273550"/>
              <a:gd name="connsiteY5" fmla="*/ 122268 h 625646"/>
              <a:gd name="connsiteX6" fmla="*/ 31750 w 4273550"/>
              <a:gd name="connsiteY6" fmla="*/ 408018 h 625646"/>
              <a:gd name="connsiteX7" fmla="*/ 730250 w 4273550"/>
              <a:gd name="connsiteY7" fmla="*/ 357218 h 625646"/>
              <a:gd name="connsiteX8" fmla="*/ 1377950 w 4273550"/>
              <a:gd name="connsiteY8" fmla="*/ 38896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377950 w 4273550"/>
              <a:gd name="connsiteY8" fmla="*/ 38896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377950 w 4273550"/>
              <a:gd name="connsiteY8" fmla="*/ 38896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377950 w 4273550"/>
              <a:gd name="connsiteY8" fmla="*/ 38896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409700 w 4273550"/>
              <a:gd name="connsiteY8" fmla="*/ 39531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48150 w 4273550"/>
              <a:gd name="connsiteY0" fmla="*/ 7968 h 625646"/>
              <a:gd name="connsiteX1" fmla="*/ 3403600 w 4273550"/>
              <a:gd name="connsiteY1" fmla="*/ 96868 h 625646"/>
              <a:gd name="connsiteX2" fmla="*/ 2667000 w 4273550"/>
              <a:gd name="connsiteY2" fmla="*/ 33368 h 625646"/>
              <a:gd name="connsiteX3" fmla="*/ 1866900 w 4273550"/>
              <a:gd name="connsiteY3" fmla="*/ 154018 h 625646"/>
              <a:gd name="connsiteX4" fmla="*/ 927100 w 4273550"/>
              <a:gd name="connsiteY4" fmla="*/ 103218 h 625646"/>
              <a:gd name="connsiteX5" fmla="*/ 0 w 4273550"/>
              <a:gd name="connsiteY5" fmla="*/ 122268 h 625646"/>
              <a:gd name="connsiteX6" fmla="*/ 31750 w 4273550"/>
              <a:gd name="connsiteY6" fmla="*/ 408018 h 625646"/>
              <a:gd name="connsiteX7" fmla="*/ 730250 w 4273550"/>
              <a:gd name="connsiteY7" fmla="*/ 357218 h 625646"/>
              <a:gd name="connsiteX8" fmla="*/ 1409700 w 4273550"/>
              <a:gd name="connsiteY8" fmla="*/ 395318 h 625646"/>
              <a:gd name="connsiteX9" fmla="*/ 1403350 w 4273550"/>
              <a:gd name="connsiteY9" fmla="*/ 611218 h 625646"/>
              <a:gd name="connsiteX10" fmla="*/ 1955800 w 4273550"/>
              <a:gd name="connsiteY10" fmla="*/ 592168 h 625646"/>
              <a:gd name="connsiteX11" fmla="*/ 2717800 w 4273550"/>
              <a:gd name="connsiteY11" fmla="*/ 496918 h 625646"/>
              <a:gd name="connsiteX12" fmla="*/ 3454400 w 4273550"/>
              <a:gd name="connsiteY12" fmla="*/ 579468 h 625646"/>
              <a:gd name="connsiteX13" fmla="*/ 4273550 w 4273550"/>
              <a:gd name="connsiteY13" fmla="*/ 509618 h 625646"/>
              <a:gd name="connsiteX14" fmla="*/ 4248150 w 4273550"/>
              <a:gd name="connsiteY14" fmla="*/ 7968 h 625646"/>
              <a:gd name="connsiteX0" fmla="*/ 4216400 w 4241800"/>
              <a:gd name="connsiteY0" fmla="*/ 7968 h 625646"/>
              <a:gd name="connsiteX1" fmla="*/ 3371850 w 4241800"/>
              <a:gd name="connsiteY1" fmla="*/ 96868 h 625646"/>
              <a:gd name="connsiteX2" fmla="*/ 2635250 w 4241800"/>
              <a:gd name="connsiteY2" fmla="*/ 33368 h 625646"/>
              <a:gd name="connsiteX3" fmla="*/ 1835150 w 4241800"/>
              <a:gd name="connsiteY3" fmla="*/ 154018 h 625646"/>
              <a:gd name="connsiteX4" fmla="*/ 895350 w 4241800"/>
              <a:gd name="connsiteY4" fmla="*/ 103218 h 625646"/>
              <a:gd name="connsiteX5" fmla="*/ 0 w 4241800"/>
              <a:gd name="connsiteY5" fmla="*/ 122268 h 625646"/>
              <a:gd name="connsiteX6" fmla="*/ 0 w 4241800"/>
              <a:gd name="connsiteY6" fmla="*/ 408018 h 625646"/>
              <a:gd name="connsiteX7" fmla="*/ 698500 w 4241800"/>
              <a:gd name="connsiteY7" fmla="*/ 357218 h 625646"/>
              <a:gd name="connsiteX8" fmla="*/ 1377950 w 4241800"/>
              <a:gd name="connsiteY8" fmla="*/ 395318 h 625646"/>
              <a:gd name="connsiteX9" fmla="*/ 1371600 w 4241800"/>
              <a:gd name="connsiteY9" fmla="*/ 611218 h 625646"/>
              <a:gd name="connsiteX10" fmla="*/ 1924050 w 4241800"/>
              <a:gd name="connsiteY10" fmla="*/ 592168 h 625646"/>
              <a:gd name="connsiteX11" fmla="*/ 2686050 w 4241800"/>
              <a:gd name="connsiteY11" fmla="*/ 496918 h 625646"/>
              <a:gd name="connsiteX12" fmla="*/ 3422650 w 4241800"/>
              <a:gd name="connsiteY12" fmla="*/ 579468 h 625646"/>
              <a:gd name="connsiteX13" fmla="*/ 4241800 w 4241800"/>
              <a:gd name="connsiteY13" fmla="*/ 509618 h 625646"/>
              <a:gd name="connsiteX14" fmla="*/ 4216400 w 4241800"/>
              <a:gd name="connsiteY14" fmla="*/ 7968 h 625646"/>
              <a:gd name="connsiteX0" fmla="*/ 4216400 w 4241800"/>
              <a:gd name="connsiteY0" fmla="*/ 7968 h 625646"/>
              <a:gd name="connsiteX1" fmla="*/ 3371850 w 4241800"/>
              <a:gd name="connsiteY1" fmla="*/ 96868 h 625646"/>
              <a:gd name="connsiteX2" fmla="*/ 2635250 w 4241800"/>
              <a:gd name="connsiteY2" fmla="*/ 33368 h 625646"/>
              <a:gd name="connsiteX3" fmla="*/ 1835150 w 4241800"/>
              <a:gd name="connsiteY3" fmla="*/ 154018 h 625646"/>
              <a:gd name="connsiteX4" fmla="*/ 901700 w 4241800"/>
              <a:gd name="connsiteY4" fmla="*/ 71468 h 625646"/>
              <a:gd name="connsiteX5" fmla="*/ 0 w 4241800"/>
              <a:gd name="connsiteY5" fmla="*/ 122268 h 625646"/>
              <a:gd name="connsiteX6" fmla="*/ 0 w 4241800"/>
              <a:gd name="connsiteY6" fmla="*/ 408018 h 625646"/>
              <a:gd name="connsiteX7" fmla="*/ 698500 w 4241800"/>
              <a:gd name="connsiteY7" fmla="*/ 357218 h 625646"/>
              <a:gd name="connsiteX8" fmla="*/ 1377950 w 4241800"/>
              <a:gd name="connsiteY8" fmla="*/ 395318 h 625646"/>
              <a:gd name="connsiteX9" fmla="*/ 1371600 w 4241800"/>
              <a:gd name="connsiteY9" fmla="*/ 611218 h 625646"/>
              <a:gd name="connsiteX10" fmla="*/ 1924050 w 4241800"/>
              <a:gd name="connsiteY10" fmla="*/ 592168 h 625646"/>
              <a:gd name="connsiteX11" fmla="*/ 2686050 w 4241800"/>
              <a:gd name="connsiteY11" fmla="*/ 496918 h 625646"/>
              <a:gd name="connsiteX12" fmla="*/ 3422650 w 4241800"/>
              <a:gd name="connsiteY12" fmla="*/ 579468 h 625646"/>
              <a:gd name="connsiteX13" fmla="*/ 4241800 w 4241800"/>
              <a:gd name="connsiteY13" fmla="*/ 509618 h 625646"/>
              <a:gd name="connsiteX14" fmla="*/ 4216400 w 4241800"/>
              <a:gd name="connsiteY14" fmla="*/ 7968 h 62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41800" h="625646">
                <a:moveTo>
                  <a:pt x="4216400" y="7968"/>
                </a:moveTo>
                <a:cubicBezTo>
                  <a:pt x="3985683" y="-32249"/>
                  <a:pt x="3635375" y="92635"/>
                  <a:pt x="3371850" y="96868"/>
                </a:cubicBezTo>
                <a:cubicBezTo>
                  <a:pt x="3108325" y="101101"/>
                  <a:pt x="2891367" y="23843"/>
                  <a:pt x="2635250" y="33368"/>
                </a:cubicBezTo>
                <a:cubicBezTo>
                  <a:pt x="2368550" y="73585"/>
                  <a:pt x="2124075" y="147668"/>
                  <a:pt x="1835150" y="154018"/>
                </a:cubicBezTo>
                <a:cubicBezTo>
                  <a:pt x="1546225" y="160368"/>
                  <a:pt x="1207558" y="76760"/>
                  <a:pt x="901700" y="71468"/>
                </a:cubicBezTo>
                <a:lnTo>
                  <a:pt x="0" y="122268"/>
                </a:lnTo>
                <a:lnTo>
                  <a:pt x="0" y="408018"/>
                </a:lnTo>
                <a:cubicBezTo>
                  <a:pt x="197908" y="396376"/>
                  <a:pt x="468842" y="359335"/>
                  <a:pt x="698500" y="357218"/>
                </a:cubicBezTo>
                <a:cubicBezTo>
                  <a:pt x="928158" y="355101"/>
                  <a:pt x="1234017" y="384735"/>
                  <a:pt x="1377950" y="395318"/>
                </a:cubicBezTo>
                <a:lnTo>
                  <a:pt x="1371600" y="611218"/>
                </a:lnTo>
                <a:cubicBezTo>
                  <a:pt x="1467908" y="645085"/>
                  <a:pt x="1704975" y="611218"/>
                  <a:pt x="1924050" y="592168"/>
                </a:cubicBezTo>
                <a:cubicBezTo>
                  <a:pt x="2143125" y="573118"/>
                  <a:pt x="2436283" y="499035"/>
                  <a:pt x="2686050" y="496918"/>
                </a:cubicBezTo>
                <a:cubicBezTo>
                  <a:pt x="2935817" y="494801"/>
                  <a:pt x="3163358" y="577351"/>
                  <a:pt x="3422650" y="579468"/>
                </a:cubicBezTo>
                <a:cubicBezTo>
                  <a:pt x="3681942" y="581585"/>
                  <a:pt x="4077758" y="517026"/>
                  <a:pt x="4241800" y="509618"/>
                </a:cubicBezTo>
                <a:cubicBezTo>
                  <a:pt x="4239683" y="348751"/>
                  <a:pt x="4218517" y="168835"/>
                  <a:pt x="4216400" y="7968"/>
                </a:cubicBezTo>
                <a:close/>
              </a:path>
            </a:pathLst>
          </a:custGeom>
          <a:noFill/>
          <a:ln w="50800" cap="rnd">
            <a:solidFill>
              <a:srgbClr val="FEFFFF"/>
            </a:solidFill>
            <a:prstDash val="sys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Rectangle 8">
            <a:extLst>
              <a:ext uri="{FF2B5EF4-FFF2-40B4-BE49-F238E27FC236}">
                <a16:creationId xmlns:a16="http://schemas.microsoft.com/office/drawing/2014/main" id="{D354DA47-3272-B1FA-0458-603E431F14E2}"/>
              </a:ext>
            </a:extLst>
          </p:cNvPr>
          <p:cNvSpPr/>
          <p:nvPr/>
        </p:nvSpPr>
        <p:spPr>
          <a:xfrm>
            <a:off x="3611880" y="4722566"/>
            <a:ext cx="6362700" cy="1815882"/>
          </a:xfrm>
          <a:prstGeom prst="rect">
            <a:avLst/>
          </a:prstGeom>
        </p:spPr>
        <p:txBody>
          <a:bodyPr wrap="square">
            <a:spAutoFit/>
          </a:bodyPr>
          <a:lstStyle/>
          <a:p>
            <a:r>
              <a:rPr lang="en-US" sz="2800" dirty="0">
                <a:solidFill>
                  <a:srgbClr val="FFFFFF"/>
                </a:solidFill>
                <a:effectLst>
                  <a:glow rad="127000">
                    <a:srgbClr val="010000"/>
                  </a:glow>
                </a:effectLst>
              </a:rPr>
              <a:t>“Its interpretation is concerning the Teacher of Righteousness to whom God has made known all the </a:t>
            </a:r>
            <a:r>
              <a:rPr lang="en-US" sz="2800" dirty="0">
                <a:solidFill>
                  <a:srgbClr val="FFFFFF"/>
                </a:solidFill>
                <a:effectLst>
                  <a:glow rad="190500">
                    <a:srgbClr val="010000"/>
                  </a:glow>
                </a:effectLst>
              </a:rPr>
              <a:t>mysteries</a:t>
            </a:r>
            <a:r>
              <a:rPr lang="en-US" sz="2800" dirty="0">
                <a:solidFill>
                  <a:srgbClr val="FFFFFF"/>
                </a:solidFill>
                <a:effectLst>
                  <a:glow rad="127000">
                    <a:srgbClr val="010000"/>
                  </a:glow>
                </a:effectLst>
              </a:rPr>
              <a:t> of the words of his servants the prophets.”</a:t>
            </a:r>
          </a:p>
        </p:txBody>
      </p:sp>
    </p:spTree>
    <p:extLst>
      <p:ext uri="{BB962C8B-B14F-4D97-AF65-F5344CB8AC3E}">
        <p14:creationId xmlns:p14="http://schemas.microsoft.com/office/powerpoint/2010/main" val="1372338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43BF36-AB9D-E4BB-EE80-8FF84A3A5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810" y="85409"/>
            <a:ext cx="12184380" cy="10116183"/>
          </a:xfrm>
          <a:prstGeom prst="rect">
            <a:avLst/>
          </a:prstGeom>
        </p:spPr>
      </p:pic>
      <p:sp>
        <p:nvSpPr>
          <p:cNvPr id="2" name="Text Placeholder 1"/>
          <p:cNvSpPr>
            <a:spLocks noGrp="1"/>
          </p:cNvSpPr>
          <p:nvPr>
            <p:ph type="body" sz="quarter" idx="10"/>
          </p:nvPr>
        </p:nvSpPr>
        <p:spPr/>
        <p:txBody>
          <a:bodyPr/>
          <a:lstStyle/>
          <a:p>
            <a:r>
              <a:rPr lang="en-US" dirty="0"/>
              <a:t>Relief depicting Heracles’s initiation into the Eleusinian mysteries</a:t>
            </a:r>
          </a:p>
        </p:txBody>
      </p:sp>
      <p:sp>
        <p:nvSpPr>
          <p:cNvPr id="3" name="Text Placeholder 2"/>
          <p:cNvSpPr>
            <a:spLocks noGrp="1"/>
          </p:cNvSpPr>
          <p:nvPr>
            <p:ph type="body" sz="quarter" idx="12"/>
          </p:nvPr>
        </p:nvSpPr>
        <p:spPr/>
        <p:txBody>
          <a:bodyPr/>
          <a:lstStyle/>
          <a:p>
            <a:r>
              <a:rPr lang="en-US" dirty="0"/>
              <a:t>3:3</a:t>
            </a:r>
          </a:p>
        </p:txBody>
      </p:sp>
      <p:sp>
        <p:nvSpPr>
          <p:cNvPr id="4" name="Title 3"/>
          <p:cNvSpPr>
            <a:spLocks noGrp="1"/>
          </p:cNvSpPr>
          <p:nvPr>
            <p:ph type="title"/>
          </p:nvPr>
        </p:nvSpPr>
        <p:spPr/>
        <p:txBody>
          <a:bodyPr/>
          <a:lstStyle/>
          <a:p>
            <a:r>
              <a:rPr lang="en-US" dirty="0"/>
              <a:t>By revelation the mystery was made known to me, as I wrote before briefly</a:t>
            </a:r>
          </a:p>
        </p:txBody>
      </p:sp>
    </p:spTree>
    <p:extLst>
      <p:ext uri="{BB962C8B-B14F-4D97-AF65-F5344CB8AC3E}">
        <p14:creationId xmlns:p14="http://schemas.microsoft.com/office/powerpoint/2010/main" val="793457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65D568-FA4D-4904-8F2C-A53666467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Sanctuary at Eleusis</a:t>
            </a:r>
          </a:p>
        </p:txBody>
      </p:sp>
      <p:sp>
        <p:nvSpPr>
          <p:cNvPr id="3" name="Text Placeholder 2"/>
          <p:cNvSpPr>
            <a:spLocks noGrp="1"/>
          </p:cNvSpPr>
          <p:nvPr>
            <p:ph type="body" sz="quarter" idx="12"/>
          </p:nvPr>
        </p:nvSpPr>
        <p:spPr/>
        <p:txBody>
          <a:bodyPr/>
          <a:lstStyle/>
          <a:p>
            <a:r>
              <a:rPr lang="en-US" dirty="0"/>
              <a:t>3:3</a:t>
            </a:r>
          </a:p>
        </p:txBody>
      </p:sp>
      <p:sp>
        <p:nvSpPr>
          <p:cNvPr id="4" name="Title 3"/>
          <p:cNvSpPr>
            <a:spLocks noGrp="1"/>
          </p:cNvSpPr>
          <p:nvPr>
            <p:ph type="title"/>
          </p:nvPr>
        </p:nvSpPr>
        <p:spPr/>
        <p:txBody>
          <a:bodyPr/>
          <a:lstStyle/>
          <a:p>
            <a:r>
              <a:rPr lang="en-US" dirty="0"/>
              <a:t>By revelation the mystery was made known to me, as I wrote before briefly</a:t>
            </a:r>
          </a:p>
        </p:txBody>
      </p:sp>
    </p:spTree>
    <p:extLst>
      <p:ext uri="{BB962C8B-B14F-4D97-AF65-F5344CB8AC3E}">
        <p14:creationId xmlns:p14="http://schemas.microsoft.com/office/powerpoint/2010/main" val="3225240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27A115-0184-95D5-C217-1BA9F49CB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Sarcophagus with a man reading, from Rome, 3rd century AD</a:t>
            </a:r>
          </a:p>
        </p:txBody>
      </p:sp>
      <p:sp>
        <p:nvSpPr>
          <p:cNvPr id="3" name="Text Placeholder 2"/>
          <p:cNvSpPr>
            <a:spLocks noGrp="1"/>
          </p:cNvSpPr>
          <p:nvPr>
            <p:ph type="body" sz="quarter" idx="12"/>
          </p:nvPr>
        </p:nvSpPr>
        <p:spPr/>
        <p:txBody>
          <a:bodyPr/>
          <a:lstStyle/>
          <a:p>
            <a:r>
              <a:rPr lang="en-US" dirty="0"/>
              <a:t>3:4</a:t>
            </a:r>
          </a:p>
        </p:txBody>
      </p:sp>
      <p:sp>
        <p:nvSpPr>
          <p:cNvPr id="4" name="Title 3"/>
          <p:cNvSpPr>
            <a:spLocks noGrp="1"/>
          </p:cNvSpPr>
          <p:nvPr>
            <p:ph type="title"/>
          </p:nvPr>
        </p:nvSpPr>
        <p:spPr/>
        <p:txBody>
          <a:bodyPr/>
          <a:lstStyle/>
          <a:p>
            <a:r>
              <a:rPr lang="en-US" dirty="0"/>
              <a:t>When you read it, you can understand my insight into the mystery of Christ</a:t>
            </a:r>
          </a:p>
        </p:txBody>
      </p:sp>
    </p:spTree>
    <p:extLst>
      <p:ext uri="{BB962C8B-B14F-4D97-AF65-F5344CB8AC3E}">
        <p14:creationId xmlns:p14="http://schemas.microsoft.com/office/powerpoint/2010/main" val="909384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 painting, sketch, illustration&#10;&#10;Description automatically generated">
            <a:extLst>
              <a:ext uri="{FF2B5EF4-FFF2-40B4-BE49-F238E27FC236}">
                <a16:creationId xmlns:a16="http://schemas.microsoft.com/office/drawing/2014/main" id="{78B5BCEC-F552-FD76-A86A-F598FFE2E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068" y="0"/>
            <a:ext cx="10341864" cy="10287000"/>
          </a:xfrm>
          <a:prstGeom prst="rect">
            <a:avLst/>
          </a:prstGeom>
        </p:spPr>
      </p:pic>
      <p:sp>
        <p:nvSpPr>
          <p:cNvPr id="2" name="Text Placeholder 1"/>
          <p:cNvSpPr>
            <a:spLocks noGrp="1"/>
          </p:cNvSpPr>
          <p:nvPr>
            <p:ph type="body" sz="quarter" idx="10"/>
          </p:nvPr>
        </p:nvSpPr>
        <p:spPr/>
        <p:txBody>
          <a:bodyPr/>
          <a:lstStyle/>
          <a:p>
            <a:r>
              <a:rPr lang="en-US" dirty="0"/>
              <a:t>Woman reading a scroll, from Boeotia, circa 5th century BC</a:t>
            </a:r>
          </a:p>
        </p:txBody>
      </p:sp>
      <p:sp>
        <p:nvSpPr>
          <p:cNvPr id="3" name="Text Placeholder 2"/>
          <p:cNvSpPr>
            <a:spLocks noGrp="1"/>
          </p:cNvSpPr>
          <p:nvPr>
            <p:ph type="body" sz="quarter" idx="12"/>
          </p:nvPr>
        </p:nvSpPr>
        <p:spPr/>
        <p:txBody>
          <a:bodyPr/>
          <a:lstStyle/>
          <a:p>
            <a:r>
              <a:rPr lang="en-US" dirty="0"/>
              <a:t>3:4</a:t>
            </a:r>
          </a:p>
        </p:txBody>
      </p:sp>
      <p:sp>
        <p:nvSpPr>
          <p:cNvPr id="4" name="Title 3"/>
          <p:cNvSpPr>
            <a:spLocks noGrp="1"/>
          </p:cNvSpPr>
          <p:nvPr>
            <p:ph type="title"/>
          </p:nvPr>
        </p:nvSpPr>
        <p:spPr/>
        <p:txBody>
          <a:bodyPr/>
          <a:lstStyle/>
          <a:p>
            <a:r>
              <a:rPr lang="en-US" dirty="0"/>
              <a:t>When you read it, you can understand my insight into the mystery of Christ</a:t>
            </a:r>
          </a:p>
        </p:txBody>
      </p:sp>
    </p:spTree>
    <p:extLst>
      <p:ext uri="{BB962C8B-B14F-4D97-AF65-F5344CB8AC3E}">
        <p14:creationId xmlns:p14="http://schemas.microsoft.com/office/powerpoint/2010/main" val="1628801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ruins, building, stone wall&#10;&#10;Description automatically generated">
            <a:extLst>
              <a:ext uri="{FF2B5EF4-FFF2-40B4-BE49-F238E27FC236}">
                <a16:creationId xmlns:a16="http://schemas.microsoft.com/office/drawing/2014/main" id="{35D0B585-F625-B366-2D61-A7A4ACF48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So-called “Tomb of Zechariah” in the Kidron Valley</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Which in other generations was not made known to the sons of men as it has now been revealed</a:t>
            </a:r>
          </a:p>
        </p:txBody>
      </p:sp>
    </p:spTree>
    <p:extLst>
      <p:ext uri="{BB962C8B-B14F-4D97-AF65-F5344CB8AC3E}">
        <p14:creationId xmlns:p14="http://schemas.microsoft.com/office/powerpoint/2010/main" val="853651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D1CB31-1A6B-D4B7-641E-5D6C71719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
            <a:ext cx="18288000" cy="10058400"/>
          </a:xfrm>
          <a:prstGeom prst="rect">
            <a:avLst/>
          </a:prstGeom>
        </p:spPr>
      </p:pic>
      <p:sp>
        <p:nvSpPr>
          <p:cNvPr id="2" name="Text Placeholder 1"/>
          <p:cNvSpPr>
            <a:spLocks noGrp="1"/>
          </p:cNvSpPr>
          <p:nvPr>
            <p:ph type="body" sz="quarter" idx="10"/>
          </p:nvPr>
        </p:nvSpPr>
        <p:spPr/>
        <p:txBody>
          <a:bodyPr/>
          <a:lstStyle/>
          <a:p>
            <a:r>
              <a:rPr lang="en-US" dirty="0"/>
              <a:t>Will of Herodion, February 23, AD 47</a:t>
            </a:r>
          </a:p>
        </p:txBody>
      </p:sp>
      <p:sp>
        <p:nvSpPr>
          <p:cNvPr id="3" name="Text Placeholder 2"/>
          <p:cNvSpPr>
            <a:spLocks noGrp="1"/>
          </p:cNvSpPr>
          <p:nvPr>
            <p:ph type="body" sz="quarter" idx="12"/>
          </p:nvPr>
        </p:nvSpPr>
        <p:spPr/>
        <p:txBody>
          <a:bodyPr/>
          <a:lstStyle/>
          <a:p>
            <a:r>
              <a:rPr lang="en-US" dirty="0"/>
              <a:t>3:6</a:t>
            </a:r>
          </a:p>
        </p:txBody>
      </p:sp>
      <p:sp>
        <p:nvSpPr>
          <p:cNvPr id="4" name="Title 3"/>
          <p:cNvSpPr>
            <a:spLocks noGrp="1"/>
          </p:cNvSpPr>
          <p:nvPr>
            <p:ph type="title"/>
          </p:nvPr>
        </p:nvSpPr>
        <p:spPr/>
        <p:txBody>
          <a:bodyPr/>
          <a:lstStyle/>
          <a:p>
            <a:r>
              <a:rPr lang="en-US" dirty="0"/>
              <a:t>That the Gentiles are co-heirs and fellow-members of the body of Christ</a:t>
            </a:r>
          </a:p>
        </p:txBody>
      </p:sp>
    </p:spTree>
    <p:extLst>
      <p:ext uri="{BB962C8B-B14F-4D97-AF65-F5344CB8AC3E}">
        <p14:creationId xmlns:p14="http://schemas.microsoft.com/office/powerpoint/2010/main" val="635780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two people&#10;&#10;Description automatically generated with low confidence">
            <a:extLst>
              <a:ext uri="{FF2B5EF4-FFF2-40B4-BE49-F238E27FC236}">
                <a16:creationId xmlns:a16="http://schemas.microsoft.com/office/drawing/2014/main" id="{B9FE7521-C473-A6EC-260E-3C13AD8AE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20" y="0"/>
            <a:ext cx="14081760" cy="10287000"/>
          </a:xfrm>
          <a:prstGeom prst="rect">
            <a:avLst/>
          </a:prstGeom>
        </p:spPr>
      </p:pic>
      <p:sp>
        <p:nvSpPr>
          <p:cNvPr id="2" name="Text Placeholder 1"/>
          <p:cNvSpPr>
            <a:spLocks noGrp="1"/>
          </p:cNvSpPr>
          <p:nvPr>
            <p:ph type="body" sz="quarter" idx="10"/>
          </p:nvPr>
        </p:nvSpPr>
        <p:spPr/>
        <p:txBody>
          <a:bodyPr/>
          <a:lstStyle/>
          <a:p>
            <a:r>
              <a:rPr lang="en-US" dirty="0"/>
              <a:t>Antonius Pius with sons Marcus Aurelius and Lucius </a:t>
            </a:r>
            <a:r>
              <a:rPr lang="en-US" dirty="0" err="1"/>
              <a:t>Verus</a:t>
            </a:r>
            <a:r>
              <a:rPr lang="en-US" dirty="0"/>
              <a:t>, from Parthian Monument, AD 170</a:t>
            </a:r>
          </a:p>
        </p:txBody>
      </p:sp>
      <p:sp>
        <p:nvSpPr>
          <p:cNvPr id="3" name="Text Placeholder 2"/>
          <p:cNvSpPr>
            <a:spLocks noGrp="1"/>
          </p:cNvSpPr>
          <p:nvPr>
            <p:ph type="body" sz="quarter" idx="12"/>
          </p:nvPr>
        </p:nvSpPr>
        <p:spPr/>
        <p:txBody>
          <a:bodyPr/>
          <a:lstStyle/>
          <a:p>
            <a:r>
              <a:rPr lang="en-US" dirty="0"/>
              <a:t>3:6</a:t>
            </a:r>
          </a:p>
        </p:txBody>
      </p:sp>
      <p:sp>
        <p:nvSpPr>
          <p:cNvPr id="4" name="Title 3"/>
          <p:cNvSpPr>
            <a:spLocks noGrp="1"/>
          </p:cNvSpPr>
          <p:nvPr>
            <p:ph type="title"/>
          </p:nvPr>
        </p:nvSpPr>
        <p:spPr/>
        <p:txBody>
          <a:bodyPr/>
          <a:lstStyle/>
          <a:p>
            <a:r>
              <a:rPr lang="en-US" dirty="0"/>
              <a:t>They are fellow-partakers of the promise in Christ Jesus through the gospel</a:t>
            </a:r>
          </a:p>
        </p:txBody>
      </p:sp>
    </p:spTree>
    <p:extLst>
      <p:ext uri="{BB962C8B-B14F-4D97-AF65-F5344CB8AC3E}">
        <p14:creationId xmlns:p14="http://schemas.microsoft.com/office/powerpoint/2010/main" val="4260993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statue&#10;&#10;Description automatically generated with medium confidence">
            <a:extLst>
              <a:ext uri="{FF2B5EF4-FFF2-40B4-BE49-F238E27FC236}">
                <a16:creationId xmlns:a16="http://schemas.microsoft.com/office/drawing/2014/main" id="{FF658CD2-C737-103B-A11A-95ECB4DD2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616" y="0"/>
            <a:ext cx="8430768" cy="10287000"/>
          </a:xfrm>
          <a:prstGeom prst="rect">
            <a:avLst/>
          </a:prstGeom>
        </p:spPr>
      </p:pic>
      <p:sp>
        <p:nvSpPr>
          <p:cNvPr id="2" name="Text Placeholder 1"/>
          <p:cNvSpPr>
            <a:spLocks noGrp="1"/>
          </p:cNvSpPr>
          <p:nvPr>
            <p:ph type="body" sz="quarter" idx="10"/>
          </p:nvPr>
        </p:nvSpPr>
        <p:spPr/>
        <p:txBody>
          <a:bodyPr/>
          <a:lstStyle/>
          <a:p>
            <a:r>
              <a:rPr lang="en-US" dirty="0"/>
              <a:t>Co-emperors Marcus Aurelius and Lucius </a:t>
            </a:r>
            <a:r>
              <a:rPr lang="en-US" dirty="0" err="1"/>
              <a:t>Verus</a:t>
            </a:r>
            <a:r>
              <a:rPr lang="en-US" dirty="0"/>
              <a:t>, circa AD 175</a:t>
            </a:r>
          </a:p>
        </p:txBody>
      </p:sp>
      <p:sp>
        <p:nvSpPr>
          <p:cNvPr id="3" name="Text Placeholder 2"/>
          <p:cNvSpPr>
            <a:spLocks noGrp="1"/>
          </p:cNvSpPr>
          <p:nvPr>
            <p:ph type="body" sz="quarter" idx="12"/>
          </p:nvPr>
        </p:nvSpPr>
        <p:spPr/>
        <p:txBody>
          <a:bodyPr/>
          <a:lstStyle/>
          <a:p>
            <a:r>
              <a:rPr lang="en-US" dirty="0"/>
              <a:t>3:6</a:t>
            </a:r>
          </a:p>
        </p:txBody>
      </p:sp>
      <p:sp>
        <p:nvSpPr>
          <p:cNvPr id="4" name="Title 3"/>
          <p:cNvSpPr>
            <a:spLocks noGrp="1"/>
          </p:cNvSpPr>
          <p:nvPr>
            <p:ph type="title"/>
          </p:nvPr>
        </p:nvSpPr>
        <p:spPr/>
        <p:txBody>
          <a:bodyPr/>
          <a:lstStyle/>
          <a:p>
            <a:r>
              <a:rPr lang="en-US" dirty="0"/>
              <a:t>They are fellow-partakers of the promise in Christ Jesus through the gospel</a:t>
            </a:r>
          </a:p>
        </p:txBody>
      </p:sp>
    </p:spTree>
    <p:extLst>
      <p:ext uri="{BB962C8B-B14F-4D97-AF65-F5344CB8AC3E}">
        <p14:creationId xmlns:p14="http://schemas.microsoft.com/office/powerpoint/2010/main" val="18963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2FEDBC61-FCC8-7BA0-9D2D-DBA803BED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064" y="0"/>
            <a:ext cx="10405872" cy="10287000"/>
          </a:xfrm>
          <a:prstGeom prst="rect">
            <a:avLst/>
          </a:prstGeom>
        </p:spPr>
      </p:pic>
      <p:sp>
        <p:nvSpPr>
          <p:cNvPr id="2" name="Text Placeholder 1"/>
          <p:cNvSpPr>
            <a:spLocks noGrp="1"/>
          </p:cNvSpPr>
          <p:nvPr>
            <p:ph type="body" sz="quarter" idx="10"/>
          </p:nvPr>
        </p:nvSpPr>
        <p:spPr/>
        <p:txBody>
          <a:bodyPr/>
          <a:lstStyle/>
          <a:p>
            <a:r>
              <a:rPr lang="en-US" dirty="0"/>
              <a:t>Latin inscription mentioning Paul, from Saint Paul Outside the Walls, Rome</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For this reason I, Paul</a:t>
            </a:r>
          </a:p>
        </p:txBody>
      </p:sp>
    </p:spTree>
    <p:extLst>
      <p:ext uri="{BB962C8B-B14F-4D97-AF65-F5344CB8AC3E}">
        <p14:creationId xmlns:p14="http://schemas.microsoft.com/office/powerpoint/2010/main" val="4238357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6D86FE-F760-1426-60FC-FA69B6931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Paul’s conversion depicted on the main door of the Basilica of St. Paul Outside the Walls</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Of which I was made a minister, according to the gift of God’s grace</a:t>
            </a:r>
          </a:p>
        </p:txBody>
      </p:sp>
    </p:spTree>
    <p:extLst>
      <p:ext uri="{BB962C8B-B14F-4D97-AF65-F5344CB8AC3E}">
        <p14:creationId xmlns:p14="http://schemas.microsoft.com/office/powerpoint/2010/main" val="291649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8B3F32-2E20-29AD-DB9E-999818BFE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Painting of Paul arriving at </a:t>
            </a:r>
            <a:r>
              <a:rPr lang="en-US" dirty="0" err="1"/>
              <a:t>Neapolis</a:t>
            </a:r>
            <a:r>
              <a:rPr lang="en-US" dirty="0"/>
              <a:t>, from the St. Lydia Chapel in Philippi</a:t>
            </a:r>
          </a:p>
        </p:txBody>
      </p:sp>
      <p:sp>
        <p:nvSpPr>
          <p:cNvPr id="3" name="Text Placeholder 2"/>
          <p:cNvSpPr>
            <a:spLocks noGrp="1"/>
          </p:cNvSpPr>
          <p:nvPr>
            <p:ph type="body" sz="quarter" idx="12"/>
          </p:nvPr>
        </p:nvSpPr>
        <p:spPr/>
        <p:txBody>
          <a:bodyPr/>
          <a:lstStyle/>
          <a:p>
            <a:r>
              <a:rPr lang="en-US" dirty="0"/>
              <a:t>3:8</a:t>
            </a:r>
          </a:p>
        </p:txBody>
      </p:sp>
      <p:sp>
        <p:nvSpPr>
          <p:cNvPr id="4" name="Title 3"/>
          <p:cNvSpPr>
            <a:spLocks noGrp="1"/>
          </p:cNvSpPr>
          <p:nvPr>
            <p:ph type="title"/>
          </p:nvPr>
        </p:nvSpPr>
        <p:spPr/>
        <p:txBody>
          <a:bodyPr/>
          <a:lstStyle/>
          <a:p>
            <a:r>
              <a:rPr lang="en-US" dirty="0"/>
              <a:t>To me . . . this grace was given, to preach to the Gentiles</a:t>
            </a:r>
          </a:p>
        </p:txBody>
      </p:sp>
    </p:spTree>
    <p:extLst>
      <p:ext uri="{BB962C8B-B14F-4D97-AF65-F5344CB8AC3E}">
        <p14:creationId xmlns:p14="http://schemas.microsoft.com/office/powerpoint/2010/main" val="26676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old, stone, cement&#10;&#10;Description automatically generated">
            <a:extLst>
              <a:ext uri="{FF2B5EF4-FFF2-40B4-BE49-F238E27FC236}">
                <a16:creationId xmlns:a16="http://schemas.microsoft.com/office/drawing/2014/main" id="{72ECC033-1A03-4DD3-AD2C-A2412795FC50}"/>
              </a:ext>
            </a:extLst>
          </p:cNvPr>
          <p:cNvPicPr>
            <a:picLocks noChangeAspect="1"/>
          </p:cNvPicPr>
          <p:nvPr/>
        </p:nvPicPr>
        <p:blipFill rotWithShape="1">
          <a:blip r:embed="rId3">
            <a:extLst>
              <a:ext uri="{28A0092B-C50C-407E-A947-70E740481C1C}">
                <a14:useLocalDpi xmlns:a14="http://schemas.microsoft.com/office/drawing/2010/main" val="0"/>
              </a:ext>
            </a:extLst>
          </a:blip>
          <a:srcRect b="1112"/>
          <a:stretch/>
        </p:blipFill>
        <p:spPr>
          <a:xfrm>
            <a:off x="2286000" y="114300"/>
            <a:ext cx="13716000" cy="10172700"/>
          </a:xfrm>
          <a:prstGeom prst="rect">
            <a:avLst/>
          </a:prstGeom>
        </p:spPr>
      </p:pic>
      <p:sp>
        <p:nvSpPr>
          <p:cNvPr id="2" name="Text Placeholder 1"/>
          <p:cNvSpPr>
            <a:spLocks noGrp="1"/>
          </p:cNvSpPr>
          <p:nvPr>
            <p:ph type="body" sz="quarter" idx="10"/>
          </p:nvPr>
        </p:nvSpPr>
        <p:spPr/>
        <p:txBody>
          <a:bodyPr/>
          <a:lstStyle/>
          <a:p>
            <a:r>
              <a:rPr lang="en-US" dirty="0" err="1"/>
              <a:t>Neapolis</a:t>
            </a:r>
            <a:r>
              <a:rPr lang="en-US" dirty="0"/>
              <a:t> treasury from Parthenos</a:t>
            </a:r>
          </a:p>
        </p:txBody>
      </p:sp>
      <p:sp>
        <p:nvSpPr>
          <p:cNvPr id="3" name="Text Placeholder 2"/>
          <p:cNvSpPr>
            <a:spLocks noGrp="1"/>
          </p:cNvSpPr>
          <p:nvPr>
            <p:ph type="body" sz="quarter" idx="12"/>
          </p:nvPr>
        </p:nvSpPr>
        <p:spPr/>
        <p:txBody>
          <a:bodyPr/>
          <a:lstStyle/>
          <a:p>
            <a:r>
              <a:rPr lang="en-US" dirty="0"/>
              <a:t>3:8</a:t>
            </a:r>
          </a:p>
        </p:txBody>
      </p:sp>
      <p:sp>
        <p:nvSpPr>
          <p:cNvPr id="4" name="Title 3"/>
          <p:cNvSpPr>
            <a:spLocks noGrp="1"/>
          </p:cNvSpPr>
          <p:nvPr>
            <p:ph type="title"/>
          </p:nvPr>
        </p:nvSpPr>
        <p:spPr/>
        <p:txBody>
          <a:bodyPr/>
          <a:lstStyle/>
          <a:p>
            <a:r>
              <a:rPr lang="en-US" dirty="0"/>
              <a:t>To me . . . this grace was given, to preach to the Gentiles the unsearchable riches of Christ</a:t>
            </a:r>
          </a:p>
        </p:txBody>
      </p:sp>
    </p:spTree>
    <p:extLst>
      <p:ext uri="{BB962C8B-B14F-4D97-AF65-F5344CB8AC3E}">
        <p14:creationId xmlns:p14="http://schemas.microsoft.com/office/powerpoint/2010/main" val="3228827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in, object&#10;&#10;Description automatically generated">
            <a:extLst>
              <a:ext uri="{FF2B5EF4-FFF2-40B4-BE49-F238E27FC236}">
                <a16:creationId xmlns:a16="http://schemas.microsoft.com/office/drawing/2014/main" id="{DF7BC0C6-D35E-4453-8C66-3084402D4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 y="0"/>
            <a:ext cx="17693640" cy="10287000"/>
          </a:xfrm>
          <a:prstGeom prst="rect">
            <a:avLst/>
          </a:prstGeom>
        </p:spPr>
      </p:pic>
      <p:sp>
        <p:nvSpPr>
          <p:cNvPr id="2" name="Text Placeholder 1"/>
          <p:cNvSpPr>
            <a:spLocks noGrp="1"/>
          </p:cNvSpPr>
          <p:nvPr>
            <p:ph type="body" sz="quarter" idx="10"/>
          </p:nvPr>
        </p:nvSpPr>
        <p:spPr/>
        <p:txBody>
          <a:bodyPr/>
          <a:lstStyle/>
          <a:p>
            <a:r>
              <a:rPr lang="en-US" dirty="0"/>
              <a:t>Silver </a:t>
            </a:r>
            <a:r>
              <a:rPr lang="en-US" dirty="0" err="1"/>
              <a:t>cistophorus</a:t>
            </a:r>
            <a:r>
              <a:rPr lang="en-US" dirty="0"/>
              <a:t> from Laodicea ad </a:t>
            </a:r>
            <a:r>
              <a:rPr lang="en-US" dirty="0" err="1"/>
              <a:t>Lycum</a:t>
            </a:r>
            <a:r>
              <a:rPr lang="en-US" dirty="0"/>
              <a:t>, 49–48 BC</a:t>
            </a:r>
          </a:p>
        </p:txBody>
      </p:sp>
      <p:sp>
        <p:nvSpPr>
          <p:cNvPr id="8" name="Text Placeholder 2"/>
          <p:cNvSpPr>
            <a:spLocks noGrp="1"/>
          </p:cNvSpPr>
          <p:nvPr>
            <p:ph type="body" sz="quarter" idx="12"/>
          </p:nvPr>
        </p:nvSpPr>
        <p:spPr/>
        <p:txBody>
          <a:bodyPr/>
          <a:lstStyle/>
          <a:p>
            <a:r>
              <a:rPr lang="en-US" dirty="0"/>
              <a:t>3:8</a:t>
            </a:r>
          </a:p>
        </p:txBody>
      </p:sp>
      <p:sp>
        <p:nvSpPr>
          <p:cNvPr id="9" name="Title 3"/>
          <p:cNvSpPr>
            <a:spLocks noGrp="1"/>
          </p:cNvSpPr>
          <p:nvPr>
            <p:ph type="title"/>
          </p:nvPr>
        </p:nvSpPr>
        <p:spPr/>
        <p:txBody>
          <a:bodyPr/>
          <a:lstStyle/>
          <a:p>
            <a:r>
              <a:rPr lang="en-US" dirty="0"/>
              <a:t>To me . . . this was grace given, to preach to the Gentiles the unsearchable riches of Christ</a:t>
            </a:r>
          </a:p>
        </p:txBody>
      </p:sp>
    </p:spTree>
    <p:extLst>
      <p:ext uri="{BB962C8B-B14F-4D97-AF65-F5344CB8AC3E}">
        <p14:creationId xmlns:p14="http://schemas.microsoft.com/office/powerpoint/2010/main" val="2685868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0F641B-A75C-413B-E4F6-18CFEF11E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Roman-style lamp with burning wick</a:t>
            </a:r>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To bring to light the plan of the mystery</a:t>
            </a:r>
          </a:p>
        </p:txBody>
      </p:sp>
    </p:spTree>
    <p:extLst>
      <p:ext uri="{BB962C8B-B14F-4D97-AF65-F5344CB8AC3E}">
        <p14:creationId xmlns:p14="http://schemas.microsoft.com/office/powerpoint/2010/main" val="2415991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indoor&#10;&#10;Description automatically generated">
            <a:extLst>
              <a:ext uri="{FF2B5EF4-FFF2-40B4-BE49-F238E27FC236}">
                <a16:creationId xmlns:a16="http://schemas.microsoft.com/office/drawing/2014/main" id="{A022AE0A-100B-4875-B219-3DEAD09C4FAA}"/>
              </a:ext>
            </a:extLst>
          </p:cNvPr>
          <p:cNvPicPr>
            <a:picLocks noChangeAspect="1"/>
          </p:cNvPicPr>
          <p:nvPr/>
        </p:nvPicPr>
        <p:blipFill rotWithShape="1">
          <a:blip r:embed="rId3">
            <a:extLst>
              <a:ext uri="{28A0092B-C50C-407E-A947-70E740481C1C}">
                <a14:useLocalDpi xmlns:a14="http://schemas.microsoft.com/office/drawing/2010/main" val="0"/>
              </a:ext>
            </a:extLst>
          </a:blip>
          <a:srcRect b="1112"/>
          <a:stretch/>
        </p:blipFill>
        <p:spPr>
          <a:xfrm>
            <a:off x="5856732" y="114300"/>
            <a:ext cx="6574536" cy="10172700"/>
          </a:xfrm>
          <a:prstGeom prst="rect">
            <a:avLst/>
          </a:prstGeom>
        </p:spPr>
      </p:pic>
      <p:sp>
        <p:nvSpPr>
          <p:cNvPr id="2" name="Text Placeholder 1"/>
          <p:cNvSpPr>
            <a:spLocks noGrp="1"/>
          </p:cNvSpPr>
          <p:nvPr>
            <p:ph type="body" sz="quarter" idx="10"/>
          </p:nvPr>
        </p:nvSpPr>
        <p:spPr/>
        <p:txBody>
          <a:bodyPr/>
          <a:lstStyle/>
          <a:p>
            <a:r>
              <a:rPr lang="en-US" dirty="0"/>
              <a:t>Bronze lamp and lampstand, from Ephesus, 1st century AD</a:t>
            </a:r>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To bring to light the plan of the mystery</a:t>
            </a:r>
          </a:p>
        </p:txBody>
      </p:sp>
    </p:spTree>
    <p:extLst>
      <p:ext uri="{BB962C8B-B14F-4D97-AF65-F5344CB8AC3E}">
        <p14:creationId xmlns:p14="http://schemas.microsoft.com/office/powerpoint/2010/main" val="4270204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7144040-F899-4AF2-DBC0-AB42631E25B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86000" y="507492"/>
            <a:ext cx="13716000" cy="9272016"/>
          </a:xfrm>
          <a:prstGeom prst="rect">
            <a:avLst/>
          </a:prstGeom>
        </p:spPr>
      </p:pic>
      <p:sp>
        <p:nvSpPr>
          <p:cNvPr id="2" name="Text Placeholder 1"/>
          <p:cNvSpPr>
            <a:spLocks noGrp="1"/>
          </p:cNvSpPr>
          <p:nvPr>
            <p:ph type="body" sz="quarter" idx="10"/>
          </p:nvPr>
        </p:nvSpPr>
        <p:spPr/>
        <p:txBody>
          <a:bodyPr/>
          <a:lstStyle/>
          <a:p>
            <a:r>
              <a:rPr lang="en-US" dirty="0"/>
              <a:t>“God, Creator of the earth,” Hebrew inscription from Jerusalem, late 8th century BC</a:t>
            </a:r>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Which for ages past has been hidden in God, who created all things</a:t>
            </a:r>
          </a:p>
        </p:txBody>
      </p:sp>
    </p:spTree>
    <p:extLst>
      <p:ext uri="{BB962C8B-B14F-4D97-AF65-F5344CB8AC3E}">
        <p14:creationId xmlns:p14="http://schemas.microsoft.com/office/powerpoint/2010/main" val="2410604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86000" y="507492"/>
            <a:ext cx="13716000" cy="9272016"/>
            <a:chOff x="0" y="338328"/>
            <a:chExt cx="9144000" cy="6181344"/>
          </a:xfrm>
        </p:grpSpPr>
        <p:pic>
          <p:nvPicPr>
            <p:cNvPr id="7" name="Picture 6">
              <a:extLst>
                <a:ext uri="{FF2B5EF4-FFF2-40B4-BE49-F238E27FC236}">
                  <a16:creationId xmlns:a16="http://schemas.microsoft.com/office/drawing/2014/main" id="{521EBAD4-4F1D-4DE4-9597-5783C6151A9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338328"/>
              <a:ext cx="9144000" cy="6181344"/>
            </a:xfrm>
            <a:prstGeom prst="rect">
              <a:avLst/>
            </a:prstGeom>
          </p:spPr>
        </p:pic>
        <p:sp>
          <p:nvSpPr>
            <p:cNvPr id="8" name="Freeform 7"/>
            <p:cNvSpPr/>
            <p:nvPr/>
          </p:nvSpPr>
          <p:spPr>
            <a:xfrm>
              <a:off x="6766560" y="4555599"/>
              <a:ext cx="304988" cy="427880"/>
            </a:xfrm>
            <a:custGeom>
              <a:avLst/>
              <a:gdLst>
                <a:gd name="connsiteX0" fmla="*/ 106680 w 304800"/>
                <a:gd name="connsiteY0" fmla="*/ 426720 h 426720"/>
                <a:gd name="connsiteX1" fmla="*/ 137160 w 304800"/>
                <a:gd name="connsiteY1" fmla="*/ 91440 h 426720"/>
                <a:gd name="connsiteX2" fmla="*/ 0 w 304800"/>
                <a:gd name="connsiteY2" fmla="*/ 91440 h 426720"/>
                <a:gd name="connsiteX3" fmla="*/ 160020 w 304800"/>
                <a:gd name="connsiteY3" fmla="*/ 0 h 426720"/>
                <a:gd name="connsiteX4" fmla="*/ 304800 w 304800"/>
                <a:gd name="connsiteY4" fmla="*/ 114300 h 426720"/>
                <a:gd name="connsiteX5" fmla="*/ 137160 w 304800"/>
                <a:gd name="connsiteY5" fmla="*/ 213360 h 426720"/>
                <a:gd name="connsiteX0" fmla="*/ 106680 w 304800"/>
                <a:gd name="connsiteY0" fmla="*/ 427677 h 427677"/>
                <a:gd name="connsiteX1" fmla="*/ 137160 w 304800"/>
                <a:gd name="connsiteY1" fmla="*/ 92397 h 427677"/>
                <a:gd name="connsiteX2" fmla="*/ 0 w 304800"/>
                <a:gd name="connsiteY2" fmla="*/ 92397 h 427677"/>
                <a:gd name="connsiteX3" fmla="*/ 160020 w 304800"/>
                <a:gd name="connsiteY3" fmla="*/ 957 h 427677"/>
                <a:gd name="connsiteX4" fmla="*/ 304800 w 304800"/>
                <a:gd name="connsiteY4" fmla="*/ 115257 h 427677"/>
                <a:gd name="connsiteX5" fmla="*/ 137160 w 304800"/>
                <a:gd name="connsiteY5" fmla="*/ 214317 h 427677"/>
                <a:gd name="connsiteX0" fmla="*/ 106680 w 304800"/>
                <a:gd name="connsiteY0" fmla="*/ 427880 h 427880"/>
                <a:gd name="connsiteX1" fmla="*/ 137160 w 304800"/>
                <a:gd name="connsiteY1" fmla="*/ 92600 h 427880"/>
                <a:gd name="connsiteX2" fmla="*/ 0 w 304800"/>
                <a:gd name="connsiteY2" fmla="*/ 92600 h 427880"/>
                <a:gd name="connsiteX3" fmla="*/ 160020 w 304800"/>
                <a:gd name="connsiteY3" fmla="*/ 1160 h 427880"/>
                <a:gd name="connsiteX4" fmla="*/ 304800 w 304800"/>
                <a:gd name="connsiteY4" fmla="*/ 115460 h 427880"/>
                <a:gd name="connsiteX5" fmla="*/ 137160 w 304800"/>
                <a:gd name="connsiteY5" fmla="*/ 214520 h 427880"/>
                <a:gd name="connsiteX0" fmla="*/ 106680 w 304800"/>
                <a:gd name="connsiteY0" fmla="*/ 427880 h 427880"/>
                <a:gd name="connsiteX1" fmla="*/ 137160 w 304800"/>
                <a:gd name="connsiteY1" fmla="*/ 92600 h 427880"/>
                <a:gd name="connsiteX2" fmla="*/ 0 w 304800"/>
                <a:gd name="connsiteY2" fmla="*/ 92600 h 427880"/>
                <a:gd name="connsiteX3" fmla="*/ 160020 w 304800"/>
                <a:gd name="connsiteY3" fmla="*/ 1160 h 427880"/>
                <a:gd name="connsiteX4" fmla="*/ 304800 w 304800"/>
                <a:gd name="connsiteY4" fmla="*/ 115460 h 427880"/>
                <a:gd name="connsiteX5" fmla="*/ 137160 w 304800"/>
                <a:gd name="connsiteY5" fmla="*/ 214520 h 427880"/>
                <a:gd name="connsiteX0" fmla="*/ 106680 w 308482"/>
                <a:gd name="connsiteY0" fmla="*/ 427880 h 427880"/>
                <a:gd name="connsiteX1" fmla="*/ 137160 w 308482"/>
                <a:gd name="connsiteY1" fmla="*/ 92600 h 427880"/>
                <a:gd name="connsiteX2" fmla="*/ 0 w 308482"/>
                <a:gd name="connsiteY2" fmla="*/ 92600 h 427880"/>
                <a:gd name="connsiteX3" fmla="*/ 160020 w 308482"/>
                <a:gd name="connsiteY3" fmla="*/ 1160 h 427880"/>
                <a:gd name="connsiteX4" fmla="*/ 304800 w 308482"/>
                <a:gd name="connsiteY4" fmla="*/ 115460 h 427880"/>
                <a:gd name="connsiteX5" fmla="*/ 137160 w 308482"/>
                <a:gd name="connsiteY5" fmla="*/ 214520 h 427880"/>
                <a:gd name="connsiteX0" fmla="*/ 106680 w 304923"/>
                <a:gd name="connsiteY0" fmla="*/ 427880 h 427880"/>
                <a:gd name="connsiteX1" fmla="*/ 137160 w 304923"/>
                <a:gd name="connsiteY1" fmla="*/ 92600 h 427880"/>
                <a:gd name="connsiteX2" fmla="*/ 0 w 304923"/>
                <a:gd name="connsiteY2" fmla="*/ 92600 h 427880"/>
                <a:gd name="connsiteX3" fmla="*/ 160020 w 304923"/>
                <a:gd name="connsiteY3" fmla="*/ 1160 h 427880"/>
                <a:gd name="connsiteX4" fmla="*/ 304800 w 304923"/>
                <a:gd name="connsiteY4" fmla="*/ 115460 h 427880"/>
                <a:gd name="connsiteX5" fmla="*/ 137160 w 304923"/>
                <a:gd name="connsiteY5" fmla="*/ 214520 h 427880"/>
                <a:gd name="connsiteX0" fmla="*/ 106680 w 304887"/>
                <a:gd name="connsiteY0" fmla="*/ 427880 h 427880"/>
                <a:gd name="connsiteX1" fmla="*/ 137160 w 304887"/>
                <a:gd name="connsiteY1" fmla="*/ 92600 h 427880"/>
                <a:gd name="connsiteX2" fmla="*/ 0 w 304887"/>
                <a:gd name="connsiteY2" fmla="*/ 92600 h 427880"/>
                <a:gd name="connsiteX3" fmla="*/ 160020 w 304887"/>
                <a:gd name="connsiteY3" fmla="*/ 1160 h 427880"/>
                <a:gd name="connsiteX4" fmla="*/ 304800 w 304887"/>
                <a:gd name="connsiteY4" fmla="*/ 115460 h 427880"/>
                <a:gd name="connsiteX5" fmla="*/ 137160 w 304887"/>
                <a:gd name="connsiteY5" fmla="*/ 214520 h 427880"/>
                <a:gd name="connsiteX0" fmla="*/ 106680 w 304905"/>
                <a:gd name="connsiteY0" fmla="*/ 427880 h 427880"/>
                <a:gd name="connsiteX1" fmla="*/ 137160 w 304905"/>
                <a:gd name="connsiteY1" fmla="*/ 92600 h 427880"/>
                <a:gd name="connsiteX2" fmla="*/ 0 w 304905"/>
                <a:gd name="connsiteY2" fmla="*/ 92600 h 427880"/>
                <a:gd name="connsiteX3" fmla="*/ 160020 w 304905"/>
                <a:gd name="connsiteY3" fmla="*/ 1160 h 427880"/>
                <a:gd name="connsiteX4" fmla="*/ 304800 w 304905"/>
                <a:gd name="connsiteY4" fmla="*/ 115460 h 427880"/>
                <a:gd name="connsiteX5" fmla="*/ 137160 w 304905"/>
                <a:gd name="connsiteY5" fmla="*/ 197851 h 427880"/>
                <a:gd name="connsiteX0" fmla="*/ 106680 w 304905"/>
                <a:gd name="connsiteY0" fmla="*/ 427880 h 427880"/>
                <a:gd name="connsiteX1" fmla="*/ 137160 w 304905"/>
                <a:gd name="connsiteY1" fmla="*/ 92600 h 427880"/>
                <a:gd name="connsiteX2" fmla="*/ 0 w 304905"/>
                <a:gd name="connsiteY2" fmla="*/ 92600 h 427880"/>
                <a:gd name="connsiteX3" fmla="*/ 160020 w 304905"/>
                <a:gd name="connsiteY3" fmla="*/ 1160 h 427880"/>
                <a:gd name="connsiteX4" fmla="*/ 304800 w 304905"/>
                <a:gd name="connsiteY4" fmla="*/ 115460 h 427880"/>
                <a:gd name="connsiteX5" fmla="*/ 137160 w 304905"/>
                <a:gd name="connsiteY5" fmla="*/ 197851 h 427880"/>
                <a:gd name="connsiteX0" fmla="*/ 106680 w 304805"/>
                <a:gd name="connsiteY0" fmla="*/ 427880 h 427880"/>
                <a:gd name="connsiteX1" fmla="*/ 137160 w 304805"/>
                <a:gd name="connsiteY1" fmla="*/ 92600 h 427880"/>
                <a:gd name="connsiteX2" fmla="*/ 0 w 304805"/>
                <a:gd name="connsiteY2" fmla="*/ 92600 h 427880"/>
                <a:gd name="connsiteX3" fmla="*/ 160020 w 304805"/>
                <a:gd name="connsiteY3" fmla="*/ 1160 h 427880"/>
                <a:gd name="connsiteX4" fmla="*/ 304800 w 304805"/>
                <a:gd name="connsiteY4" fmla="*/ 115460 h 427880"/>
                <a:gd name="connsiteX5" fmla="*/ 137160 w 304805"/>
                <a:gd name="connsiteY5" fmla="*/ 197851 h 427880"/>
                <a:gd name="connsiteX0" fmla="*/ 106680 w 304988"/>
                <a:gd name="connsiteY0" fmla="*/ 427880 h 427880"/>
                <a:gd name="connsiteX1" fmla="*/ 137160 w 304988"/>
                <a:gd name="connsiteY1" fmla="*/ 92600 h 427880"/>
                <a:gd name="connsiteX2" fmla="*/ 0 w 304988"/>
                <a:gd name="connsiteY2" fmla="*/ 92600 h 427880"/>
                <a:gd name="connsiteX3" fmla="*/ 160020 w 304988"/>
                <a:gd name="connsiteY3" fmla="*/ 1160 h 427880"/>
                <a:gd name="connsiteX4" fmla="*/ 304800 w 304988"/>
                <a:gd name="connsiteY4" fmla="*/ 115460 h 427880"/>
                <a:gd name="connsiteX5" fmla="*/ 137160 w 304988"/>
                <a:gd name="connsiteY5" fmla="*/ 197851 h 427880"/>
                <a:gd name="connsiteX0" fmla="*/ 106680 w 304988"/>
                <a:gd name="connsiteY0" fmla="*/ 427880 h 427880"/>
                <a:gd name="connsiteX1" fmla="*/ 137160 w 304988"/>
                <a:gd name="connsiteY1" fmla="*/ 92600 h 427880"/>
                <a:gd name="connsiteX2" fmla="*/ 0 w 304988"/>
                <a:gd name="connsiteY2" fmla="*/ 92600 h 427880"/>
                <a:gd name="connsiteX3" fmla="*/ 160020 w 304988"/>
                <a:gd name="connsiteY3" fmla="*/ 1160 h 427880"/>
                <a:gd name="connsiteX4" fmla="*/ 304800 w 304988"/>
                <a:gd name="connsiteY4" fmla="*/ 115460 h 427880"/>
                <a:gd name="connsiteX5" fmla="*/ 137160 w 304988"/>
                <a:gd name="connsiteY5" fmla="*/ 197851 h 42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988" h="427880">
                  <a:moveTo>
                    <a:pt x="106680" y="427880"/>
                  </a:moveTo>
                  <a:lnTo>
                    <a:pt x="137160" y="92600"/>
                  </a:lnTo>
                  <a:lnTo>
                    <a:pt x="0" y="92600"/>
                  </a:lnTo>
                  <a:cubicBezTo>
                    <a:pt x="34290" y="47832"/>
                    <a:pt x="68580" y="-8841"/>
                    <a:pt x="160020" y="1160"/>
                  </a:cubicBezTo>
                  <a:cubicBezTo>
                    <a:pt x="224949" y="13066"/>
                    <a:pt x="298489" y="46749"/>
                    <a:pt x="304800" y="115460"/>
                  </a:cubicBezTo>
                  <a:cubicBezTo>
                    <a:pt x="309978" y="171835"/>
                    <a:pt x="207327" y="200549"/>
                    <a:pt x="137160" y="197851"/>
                  </a:cubicBez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Freeform 8"/>
            <p:cNvSpPr/>
            <p:nvPr/>
          </p:nvSpPr>
          <p:spPr>
            <a:xfrm>
              <a:off x="6179820" y="4533900"/>
              <a:ext cx="365760" cy="541385"/>
            </a:xfrm>
            <a:custGeom>
              <a:avLst/>
              <a:gdLst>
                <a:gd name="connsiteX0" fmla="*/ 0 w 365760"/>
                <a:gd name="connsiteY0" fmla="*/ 541020 h 541020"/>
                <a:gd name="connsiteX1" fmla="*/ 121920 w 365760"/>
                <a:gd name="connsiteY1" fmla="*/ 518160 h 541020"/>
                <a:gd name="connsiteX2" fmla="*/ 365760 w 365760"/>
                <a:gd name="connsiteY2" fmla="*/ 137160 h 541020"/>
                <a:gd name="connsiteX3" fmla="*/ 220980 w 365760"/>
                <a:gd name="connsiteY3" fmla="*/ 144780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20980 w 365760"/>
                <a:gd name="connsiteY3" fmla="*/ 144780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20980 w 365760"/>
                <a:gd name="connsiteY3" fmla="*/ 144780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11455 w 365760"/>
                <a:gd name="connsiteY3" fmla="*/ 137637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11455 w 365760"/>
                <a:gd name="connsiteY3" fmla="*/ 137637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11455 w 365760"/>
                <a:gd name="connsiteY3" fmla="*/ 137637 h 541020"/>
                <a:gd name="connsiteX4" fmla="*/ 365760 w 365760"/>
                <a:gd name="connsiteY4" fmla="*/ 0 h 541020"/>
                <a:gd name="connsiteX0" fmla="*/ 0 w 365760"/>
                <a:gd name="connsiteY0" fmla="*/ 541020 h 541385"/>
                <a:gd name="connsiteX1" fmla="*/ 121920 w 365760"/>
                <a:gd name="connsiteY1" fmla="*/ 518160 h 541385"/>
                <a:gd name="connsiteX2" fmla="*/ 365760 w 365760"/>
                <a:gd name="connsiteY2" fmla="*/ 137160 h 541385"/>
                <a:gd name="connsiteX3" fmla="*/ 211455 w 365760"/>
                <a:gd name="connsiteY3" fmla="*/ 137637 h 541385"/>
                <a:gd name="connsiteX4" fmla="*/ 365760 w 365760"/>
                <a:gd name="connsiteY4" fmla="*/ 0 h 541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541385">
                  <a:moveTo>
                    <a:pt x="0" y="541020"/>
                  </a:moveTo>
                  <a:cubicBezTo>
                    <a:pt x="47783" y="542925"/>
                    <a:pt x="93186" y="537687"/>
                    <a:pt x="121920" y="518160"/>
                  </a:cubicBezTo>
                  <a:cubicBezTo>
                    <a:pt x="160338" y="495935"/>
                    <a:pt x="284480" y="264160"/>
                    <a:pt x="365760" y="137160"/>
                  </a:cubicBezTo>
                  <a:cubicBezTo>
                    <a:pt x="317500" y="139700"/>
                    <a:pt x="190850" y="181351"/>
                    <a:pt x="211455" y="137637"/>
                  </a:cubicBezTo>
                  <a:cubicBezTo>
                    <a:pt x="245427" y="65565"/>
                    <a:pt x="277019" y="41116"/>
                    <a:pt x="365760" y="0"/>
                  </a:cubicBez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Freeform 9"/>
            <p:cNvSpPr/>
            <p:nvPr/>
          </p:nvSpPr>
          <p:spPr>
            <a:xfrm>
              <a:off x="5958840" y="4541520"/>
              <a:ext cx="137160" cy="487680"/>
            </a:xfrm>
            <a:custGeom>
              <a:avLst/>
              <a:gdLst>
                <a:gd name="connsiteX0" fmla="*/ 137160 w 137160"/>
                <a:gd name="connsiteY0" fmla="*/ 487680 h 487680"/>
                <a:gd name="connsiteX1" fmla="*/ 0 w 137160"/>
                <a:gd name="connsiteY1" fmla="*/ 0 h 487680"/>
              </a:gdLst>
              <a:ahLst/>
              <a:cxnLst>
                <a:cxn ang="0">
                  <a:pos x="connsiteX0" y="connsiteY0"/>
                </a:cxn>
                <a:cxn ang="0">
                  <a:pos x="connsiteX1" y="connsiteY1"/>
                </a:cxn>
              </a:cxnLst>
              <a:rect l="l" t="t" r="r" b="b"/>
              <a:pathLst>
                <a:path w="137160" h="487680">
                  <a:moveTo>
                    <a:pt x="137160" y="487680"/>
                  </a:moveTo>
                  <a:lnTo>
                    <a:pt x="0" y="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 name="Freeform 10"/>
            <p:cNvSpPr/>
            <p:nvPr/>
          </p:nvSpPr>
          <p:spPr>
            <a:xfrm>
              <a:off x="5867400" y="4617720"/>
              <a:ext cx="358140" cy="83820"/>
            </a:xfrm>
            <a:custGeom>
              <a:avLst/>
              <a:gdLst>
                <a:gd name="connsiteX0" fmla="*/ 358140 w 358140"/>
                <a:gd name="connsiteY0" fmla="*/ 0 h 83820"/>
                <a:gd name="connsiteX1" fmla="*/ 0 w 358140"/>
                <a:gd name="connsiteY1" fmla="*/ 76200 h 83820"/>
                <a:gd name="connsiteX2" fmla="*/ 342900 w 358140"/>
                <a:gd name="connsiteY2" fmla="*/ 83820 h 83820"/>
              </a:gdLst>
              <a:ahLst/>
              <a:cxnLst>
                <a:cxn ang="0">
                  <a:pos x="connsiteX0" y="connsiteY0"/>
                </a:cxn>
                <a:cxn ang="0">
                  <a:pos x="connsiteX1" y="connsiteY1"/>
                </a:cxn>
                <a:cxn ang="0">
                  <a:pos x="connsiteX2" y="connsiteY2"/>
                </a:cxn>
              </a:cxnLst>
              <a:rect l="l" t="t" r="r" b="b"/>
              <a:pathLst>
                <a:path w="358140" h="83820">
                  <a:moveTo>
                    <a:pt x="358140" y="0"/>
                  </a:moveTo>
                  <a:lnTo>
                    <a:pt x="0" y="76200"/>
                  </a:lnTo>
                  <a:lnTo>
                    <a:pt x="342900" y="8382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2" name="Freeform 11"/>
            <p:cNvSpPr/>
            <p:nvPr/>
          </p:nvSpPr>
          <p:spPr>
            <a:xfrm>
              <a:off x="5577840" y="4564380"/>
              <a:ext cx="251460" cy="403860"/>
            </a:xfrm>
            <a:custGeom>
              <a:avLst/>
              <a:gdLst>
                <a:gd name="connsiteX0" fmla="*/ 251460 w 251460"/>
                <a:gd name="connsiteY0" fmla="*/ 403860 h 403860"/>
                <a:gd name="connsiteX1" fmla="*/ 182880 w 251460"/>
                <a:gd name="connsiteY1" fmla="*/ 0 h 403860"/>
                <a:gd name="connsiteX2" fmla="*/ 0 w 251460"/>
                <a:gd name="connsiteY2" fmla="*/ 152400 h 403860"/>
                <a:gd name="connsiteX3" fmla="*/ 190500 w 251460"/>
                <a:gd name="connsiteY3" fmla="*/ 175260 h 403860"/>
                <a:gd name="connsiteX0" fmla="*/ 251460 w 251460"/>
                <a:gd name="connsiteY0" fmla="*/ 403860 h 403860"/>
                <a:gd name="connsiteX1" fmla="*/ 182880 w 251460"/>
                <a:gd name="connsiteY1" fmla="*/ 0 h 403860"/>
                <a:gd name="connsiteX2" fmla="*/ 0 w 251460"/>
                <a:gd name="connsiteY2" fmla="*/ 152400 h 403860"/>
                <a:gd name="connsiteX3" fmla="*/ 190500 w 251460"/>
                <a:gd name="connsiteY3" fmla="*/ 175260 h 403860"/>
              </a:gdLst>
              <a:ahLst/>
              <a:cxnLst>
                <a:cxn ang="0">
                  <a:pos x="connsiteX0" y="connsiteY0"/>
                </a:cxn>
                <a:cxn ang="0">
                  <a:pos x="connsiteX1" y="connsiteY1"/>
                </a:cxn>
                <a:cxn ang="0">
                  <a:pos x="connsiteX2" y="connsiteY2"/>
                </a:cxn>
                <a:cxn ang="0">
                  <a:pos x="connsiteX3" y="connsiteY3"/>
                </a:cxn>
              </a:cxnLst>
              <a:rect l="l" t="t" r="r" b="b"/>
              <a:pathLst>
                <a:path w="251460" h="403860">
                  <a:moveTo>
                    <a:pt x="251460" y="403860"/>
                  </a:moveTo>
                  <a:lnTo>
                    <a:pt x="182880" y="0"/>
                  </a:lnTo>
                  <a:cubicBezTo>
                    <a:pt x="121920" y="50800"/>
                    <a:pt x="75247" y="68262"/>
                    <a:pt x="0" y="152400"/>
                  </a:cubicBezTo>
                  <a:lnTo>
                    <a:pt x="190500" y="17526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3" name="Freeform 12"/>
            <p:cNvSpPr/>
            <p:nvPr/>
          </p:nvSpPr>
          <p:spPr>
            <a:xfrm>
              <a:off x="4983479" y="4610100"/>
              <a:ext cx="536733" cy="220980"/>
            </a:xfrm>
            <a:custGeom>
              <a:avLst/>
              <a:gdLst>
                <a:gd name="connsiteX0" fmla="*/ 373380 w 548640"/>
                <a:gd name="connsiteY0" fmla="*/ 220980 h 220980"/>
                <a:gd name="connsiteX1" fmla="*/ 548640 w 548640"/>
                <a:gd name="connsiteY1" fmla="*/ 106680 h 220980"/>
                <a:gd name="connsiteX2" fmla="*/ 220980 w 548640"/>
                <a:gd name="connsiteY2" fmla="*/ 137160 h 220980"/>
                <a:gd name="connsiteX3" fmla="*/ 220980 w 548640"/>
                <a:gd name="connsiteY3" fmla="*/ 15240 h 220980"/>
                <a:gd name="connsiteX4" fmla="*/ 7620 w 548640"/>
                <a:gd name="connsiteY4" fmla="*/ 76200 h 220980"/>
                <a:gd name="connsiteX5" fmla="*/ 0 w 548640"/>
                <a:gd name="connsiteY5" fmla="*/ 0 h 220980"/>
                <a:gd name="connsiteX6" fmla="*/ 15240 w 548640"/>
                <a:gd name="connsiteY6" fmla="*/ 137160 h 220980"/>
                <a:gd name="connsiteX0" fmla="*/ 373380 w 548640"/>
                <a:gd name="connsiteY0" fmla="*/ 220980 h 220980"/>
                <a:gd name="connsiteX1" fmla="*/ 548640 w 548640"/>
                <a:gd name="connsiteY1" fmla="*/ 106680 h 220980"/>
                <a:gd name="connsiteX2" fmla="*/ 170974 w 548640"/>
                <a:gd name="connsiteY2" fmla="*/ 132398 h 220980"/>
                <a:gd name="connsiteX3" fmla="*/ 220980 w 548640"/>
                <a:gd name="connsiteY3" fmla="*/ 15240 h 220980"/>
                <a:gd name="connsiteX4" fmla="*/ 7620 w 548640"/>
                <a:gd name="connsiteY4" fmla="*/ 76200 h 220980"/>
                <a:gd name="connsiteX5" fmla="*/ 0 w 548640"/>
                <a:gd name="connsiteY5" fmla="*/ 0 h 220980"/>
                <a:gd name="connsiteX6" fmla="*/ 15240 w 548640"/>
                <a:gd name="connsiteY6" fmla="*/ 137160 h 220980"/>
                <a:gd name="connsiteX0" fmla="*/ 373380 w 536733"/>
                <a:gd name="connsiteY0" fmla="*/ 220980 h 220980"/>
                <a:gd name="connsiteX1" fmla="*/ 536733 w 536733"/>
                <a:gd name="connsiteY1" fmla="*/ 104299 h 220980"/>
                <a:gd name="connsiteX2" fmla="*/ 170974 w 536733"/>
                <a:gd name="connsiteY2" fmla="*/ 132398 h 220980"/>
                <a:gd name="connsiteX3" fmla="*/ 220980 w 536733"/>
                <a:gd name="connsiteY3" fmla="*/ 15240 h 220980"/>
                <a:gd name="connsiteX4" fmla="*/ 7620 w 536733"/>
                <a:gd name="connsiteY4" fmla="*/ 76200 h 220980"/>
                <a:gd name="connsiteX5" fmla="*/ 0 w 536733"/>
                <a:gd name="connsiteY5" fmla="*/ 0 h 220980"/>
                <a:gd name="connsiteX6" fmla="*/ 15240 w 536733"/>
                <a:gd name="connsiteY6" fmla="*/ 137160 h 220980"/>
                <a:gd name="connsiteX0" fmla="*/ 373380 w 536733"/>
                <a:gd name="connsiteY0" fmla="*/ 220980 h 220980"/>
                <a:gd name="connsiteX1" fmla="*/ 536733 w 536733"/>
                <a:gd name="connsiteY1" fmla="*/ 104299 h 220980"/>
                <a:gd name="connsiteX2" fmla="*/ 170974 w 536733"/>
                <a:gd name="connsiteY2" fmla="*/ 132398 h 220980"/>
                <a:gd name="connsiteX3" fmla="*/ 220980 w 536733"/>
                <a:gd name="connsiteY3" fmla="*/ 15240 h 220980"/>
                <a:gd name="connsiteX4" fmla="*/ 7620 w 536733"/>
                <a:gd name="connsiteY4" fmla="*/ 76200 h 220980"/>
                <a:gd name="connsiteX5" fmla="*/ 0 w 536733"/>
                <a:gd name="connsiteY5" fmla="*/ 0 h 220980"/>
                <a:gd name="connsiteX6" fmla="*/ 15240 w 536733"/>
                <a:gd name="connsiteY6" fmla="*/ 137160 h 220980"/>
                <a:gd name="connsiteX0" fmla="*/ 373380 w 536733"/>
                <a:gd name="connsiteY0" fmla="*/ 220980 h 220980"/>
                <a:gd name="connsiteX1" fmla="*/ 536733 w 536733"/>
                <a:gd name="connsiteY1" fmla="*/ 104299 h 220980"/>
                <a:gd name="connsiteX2" fmla="*/ 170974 w 536733"/>
                <a:gd name="connsiteY2" fmla="*/ 132398 h 220980"/>
                <a:gd name="connsiteX3" fmla="*/ 220980 w 536733"/>
                <a:gd name="connsiteY3" fmla="*/ 15240 h 220980"/>
                <a:gd name="connsiteX4" fmla="*/ 7620 w 536733"/>
                <a:gd name="connsiteY4" fmla="*/ 76200 h 220980"/>
                <a:gd name="connsiteX5" fmla="*/ 0 w 536733"/>
                <a:gd name="connsiteY5" fmla="*/ 0 h 220980"/>
                <a:gd name="connsiteX6" fmla="*/ 15240 w 536733"/>
                <a:gd name="connsiteY6" fmla="*/ 13716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733" h="220980">
                  <a:moveTo>
                    <a:pt x="373380" y="220980"/>
                  </a:moveTo>
                  <a:cubicBezTo>
                    <a:pt x="427831" y="182086"/>
                    <a:pt x="532288" y="133668"/>
                    <a:pt x="536733" y="104299"/>
                  </a:cubicBezTo>
                  <a:cubicBezTo>
                    <a:pt x="517207" y="80327"/>
                    <a:pt x="292894" y="123032"/>
                    <a:pt x="170974" y="132398"/>
                  </a:cubicBezTo>
                  <a:cubicBezTo>
                    <a:pt x="187643" y="93345"/>
                    <a:pt x="248206" y="24606"/>
                    <a:pt x="220980" y="15240"/>
                  </a:cubicBezTo>
                  <a:cubicBezTo>
                    <a:pt x="193754" y="5874"/>
                    <a:pt x="78740" y="55880"/>
                    <a:pt x="7620" y="76200"/>
                  </a:cubicBezTo>
                  <a:lnTo>
                    <a:pt x="0" y="0"/>
                  </a:lnTo>
                  <a:lnTo>
                    <a:pt x="15240" y="13716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4" name="Freeform 13"/>
            <p:cNvSpPr/>
            <p:nvPr/>
          </p:nvSpPr>
          <p:spPr>
            <a:xfrm>
              <a:off x="7109460" y="4404360"/>
              <a:ext cx="358140" cy="350520"/>
            </a:xfrm>
            <a:custGeom>
              <a:avLst/>
              <a:gdLst>
                <a:gd name="connsiteX0" fmla="*/ 358140 w 358140"/>
                <a:gd name="connsiteY0" fmla="*/ 0 h 350520"/>
                <a:gd name="connsiteX1" fmla="*/ 0 w 358140"/>
                <a:gd name="connsiteY1" fmla="*/ 320040 h 350520"/>
                <a:gd name="connsiteX2" fmla="*/ 30480 w 358140"/>
                <a:gd name="connsiteY2" fmla="*/ 350520 h 350520"/>
              </a:gdLst>
              <a:ahLst/>
              <a:cxnLst>
                <a:cxn ang="0">
                  <a:pos x="connsiteX0" y="connsiteY0"/>
                </a:cxn>
                <a:cxn ang="0">
                  <a:pos x="connsiteX1" y="connsiteY1"/>
                </a:cxn>
                <a:cxn ang="0">
                  <a:pos x="connsiteX2" y="connsiteY2"/>
                </a:cxn>
              </a:cxnLst>
              <a:rect l="l" t="t" r="r" b="b"/>
              <a:pathLst>
                <a:path w="358140" h="350520">
                  <a:moveTo>
                    <a:pt x="358140" y="0"/>
                  </a:moveTo>
                  <a:lnTo>
                    <a:pt x="0" y="320040"/>
                  </a:lnTo>
                  <a:lnTo>
                    <a:pt x="30480" y="35052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5" name="Freeform 14"/>
            <p:cNvSpPr/>
            <p:nvPr/>
          </p:nvSpPr>
          <p:spPr>
            <a:xfrm>
              <a:off x="7164705" y="4708207"/>
              <a:ext cx="128112" cy="64425"/>
            </a:xfrm>
            <a:custGeom>
              <a:avLst/>
              <a:gdLst>
                <a:gd name="connsiteX0" fmla="*/ 0 w 182880"/>
                <a:gd name="connsiteY0" fmla="*/ 76200 h 83820"/>
                <a:gd name="connsiteX1" fmla="*/ 106680 w 182880"/>
                <a:gd name="connsiteY1" fmla="*/ 83820 h 83820"/>
                <a:gd name="connsiteX2" fmla="*/ 182880 w 182880"/>
                <a:gd name="connsiteY2" fmla="*/ 0 h 83820"/>
                <a:gd name="connsiteX0" fmla="*/ 0 w 182880"/>
                <a:gd name="connsiteY0" fmla="*/ 76200 h 83820"/>
                <a:gd name="connsiteX1" fmla="*/ 106680 w 182880"/>
                <a:gd name="connsiteY1" fmla="*/ 83820 h 83820"/>
                <a:gd name="connsiteX2" fmla="*/ 182880 w 182880"/>
                <a:gd name="connsiteY2" fmla="*/ 0 h 83820"/>
                <a:gd name="connsiteX0" fmla="*/ 0 w 182880"/>
                <a:gd name="connsiteY0" fmla="*/ 76200 h 88348"/>
                <a:gd name="connsiteX1" fmla="*/ 106680 w 182880"/>
                <a:gd name="connsiteY1" fmla="*/ 83820 h 88348"/>
                <a:gd name="connsiteX2" fmla="*/ 182880 w 182880"/>
                <a:gd name="connsiteY2" fmla="*/ 0 h 88348"/>
                <a:gd name="connsiteX0" fmla="*/ 0 w 182880"/>
                <a:gd name="connsiteY0" fmla="*/ 76200 h 88348"/>
                <a:gd name="connsiteX1" fmla="*/ 106680 w 182880"/>
                <a:gd name="connsiteY1" fmla="*/ 83820 h 88348"/>
                <a:gd name="connsiteX2" fmla="*/ 182880 w 182880"/>
                <a:gd name="connsiteY2" fmla="*/ 0 h 88348"/>
                <a:gd name="connsiteX0" fmla="*/ 0 w 173355"/>
                <a:gd name="connsiteY0" fmla="*/ 71438 h 87358"/>
                <a:gd name="connsiteX1" fmla="*/ 97155 w 173355"/>
                <a:gd name="connsiteY1" fmla="*/ 83820 h 87358"/>
                <a:gd name="connsiteX2" fmla="*/ 173355 w 173355"/>
                <a:gd name="connsiteY2" fmla="*/ 0 h 87358"/>
                <a:gd name="connsiteX0" fmla="*/ 0 w 173355"/>
                <a:gd name="connsiteY0" fmla="*/ 71438 h 89641"/>
                <a:gd name="connsiteX1" fmla="*/ 97155 w 173355"/>
                <a:gd name="connsiteY1" fmla="*/ 83820 h 89641"/>
                <a:gd name="connsiteX2" fmla="*/ 173355 w 173355"/>
                <a:gd name="connsiteY2" fmla="*/ 0 h 89641"/>
                <a:gd name="connsiteX0" fmla="*/ 0 w 173355"/>
                <a:gd name="connsiteY0" fmla="*/ 71438 h 79216"/>
                <a:gd name="connsiteX1" fmla="*/ 80487 w 173355"/>
                <a:gd name="connsiteY1" fmla="*/ 62388 h 79216"/>
                <a:gd name="connsiteX2" fmla="*/ 173355 w 173355"/>
                <a:gd name="connsiteY2" fmla="*/ 0 h 79216"/>
                <a:gd name="connsiteX0" fmla="*/ 0 w 128112"/>
                <a:gd name="connsiteY0" fmla="*/ 57150 h 64425"/>
                <a:gd name="connsiteX1" fmla="*/ 80487 w 128112"/>
                <a:gd name="connsiteY1" fmla="*/ 48100 h 64425"/>
                <a:gd name="connsiteX2" fmla="*/ 128112 w 128112"/>
                <a:gd name="connsiteY2" fmla="*/ 0 h 64425"/>
                <a:gd name="connsiteX0" fmla="*/ 0 w 128112"/>
                <a:gd name="connsiteY0" fmla="*/ 57150 h 64425"/>
                <a:gd name="connsiteX1" fmla="*/ 80487 w 128112"/>
                <a:gd name="connsiteY1" fmla="*/ 48100 h 64425"/>
                <a:gd name="connsiteX2" fmla="*/ 128112 w 128112"/>
                <a:gd name="connsiteY2" fmla="*/ 0 h 64425"/>
              </a:gdLst>
              <a:ahLst/>
              <a:cxnLst>
                <a:cxn ang="0">
                  <a:pos x="connsiteX0" y="connsiteY0"/>
                </a:cxn>
                <a:cxn ang="0">
                  <a:pos x="connsiteX1" y="connsiteY1"/>
                </a:cxn>
                <a:cxn ang="0">
                  <a:pos x="connsiteX2" y="connsiteY2"/>
                </a:cxn>
              </a:cxnLst>
              <a:rect l="l" t="t" r="r" b="b"/>
              <a:pathLst>
                <a:path w="128112" h="64425">
                  <a:moveTo>
                    <a:pt x="0" y="57150"/>
                  </a:moveTo>
                  <a:cubicBezTo>
                    <a:pt x="26035" y="73977"/>
                    <a:pt x="59135" y="57625"/>
                    <a:pt x="80487" y="48100"/>
                  </a:cubicBezTo>
                  <a:cubicBezTo>
                    <a:pt x="101839" y="38575"/>
                    <a:pt x="114618" y="30321"/>
                    <a:pt x="128112" y="0"/>
                  </a:cubicBezTo>
                </a:path>
              </a:pathLst>
            </a:custGeom>
            <a:noFill/>
            <a:ln w="38100" cap="rnd">
              <a:solidFill>
                <a:schemeClr val="bg1">
                  <a:alpha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8" name="Freeform 17"/>
            <p:cNvSpPr/>
            <p:nvPr/>
          </p:nvSpPr>
          <p:spPr>
            <a:xfrm>
              <a:off x="7555230" y="4480560"/>
              <a:ext cx="137160" cy="487680"/>
            </a:xfrm>
            <a:custGeom>
              <a:avLst/>
              <a:gdLst>
                <a:gd name="connsiteX0" fmla="*/ 137160 w 137160"/>
                <a:gd name="connsiteY0" fmla="*/ 487680 h 487680"/>
                <a:gd name="connsiteX1" fmla="*/ 0 w 137160"/>
                <a:gd name="connsiteY1" fmla="*/ 0 h 487680"/>
              </a:gdLst>
              <a:ahLst/>
              <a:cxnLst>
                <a:cxn ang="0">
                  <a:pos x="connsiteX0" y="connsiteY0"/>
                </a:cxn>
                <a:cxn ang="0">
                  <a:pos x="connsiteX1" y="connsiteY1"/>
                </a:cxn>
              </a:cxnLst>
              <a:rect l="l" t="t" r="r" b="b"/>
              <a:pathLst>
                <a:path w="137160" h="487680">
                  <a:moveTo>
                    <a:pt x="137160" y="487680"/>
                  </a:moveTo>
                  <a:lnTo>
                    <a:pt x="0" y="0"/>
                  </a:lnTo>
                </a:path>
              </a:pathLst>
            </a:custGeom>
            <a:noFill/>
            <a:ln w="38100" cap="rnd">
              <a:solidFill>
                <a:schemeClr val="bg1">
                  <a:alpha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9" name="Freeform 18"/>
            <p:cNvSpPr/>
            <p:nvPr/>
          </p:nvSpPr>
          <p:spPr>
            <a:xfrm>
              <a:off x="7463790" y="4556760"/>
              <a:ext cx="358140" cy="83820"/>
            </a:xfrm>
            <a:custGeom>
              <a:avLst/>
              <a:gdLst>
                <a:gd name="connsiteX0" fmla="*/ 358140 w 358140"/>
                <a:gd name="connsiteY0" fmla="*/ 0 h 83820"/>
                <a:gd name="connsiteX1" fmla="*/ 0 w 358140"/>
                <a:gd name="connsiteY1" fmla="*/ 76200 h 83820"/>
                <a:gd name="connsiteX2" fmla="*/ 342900 w 358140"/>
                <a:gd name="connsiteY2" fmla="*/ 83820 h 83820"/>
              </a:gdLst>
              <a:ahLst/>
              <a:cxnLst>
                <a:cxn ang="0">
                  <a:pos x="connsiteX0" y="connsiteY0"/>
                </a:cxn>
                <a:cxn ang="0">
                  <a:pos x="connsiteX1" y="connsiteY1"/>
                </a:cxn>
                <a:cxn ang="0">
                  <a:pos x="connsiteX2" y="connsiteY2"/>
                </a:cxn>
              </a:cxnLst>
              <a:rect l="l" t="t" r="r" b="b"/>
              <a:pathLst>
                <a:path w="358140" h="83820">
                  <a:moveTo>
                    <a:pt x="358140" y="0"/>
                  </a:moveTo>
                  <a:lnTo>
                    <a:pt x="0" y="76200"/>
                  </a:lnTo>
                  <a:lnTo>
                    <a:pt x="342900" y="83820"/>
                  </a:lnTo>
                </a:path>
              </a:pathLst>
            </a:custGeom>
            <a:noFill/>
            <a:ln w="38100" cap="rnd">
              <a:solidFill>
                <a:schemeClr val="bg1">
                  <a:alpha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pic>
        <p:nvPicPr>
          <p:cNvPr id="16" name="Picture 15">
            <a:extLst>
              <a:ext uri="{FF2B5EF4-FFF2-40B4-BE49-F238E27FC236}">
                <a16:creationId xmlns:a16="http://schemas.microsoft.com/office/drawing/2014/main" id="{DCB94EBE-347F-FCDB-0951-E5DD7E36A7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07492"/>
            <a:ext cx="13716000" cy="9272016"/>
          </a:xfrm>
          <a:prstGeom prst="rect">
            <a:avLst/>
          </a:prstGeom>
        </p:spPr>
      </p:pic>
      <p:sp>
        <p:nvSpPr>
          <p:cNvPr id="2" name="Text Placeholder 1">
            <a:extLst>
              <a:ext uri="{FF2B5EF4-FFF2-40B4-BE49-F238E27FC236}">
                <a16:creationId xmlns:a16="http://schemas.microsoft.com/office/drawing/2014/main" id="{A1DC2249-8DDD-47E5-BDFA-6F9EB3839273}"/>
              </a:ext>
            </a:extLst>
          </p:cNvPr>
          <p:cNvSpPr>
            <a:spLocks noGrp="1"/>
          </p:cNvSpPr>
          <p:nvPr>
            <p:ph type="body" sz="quarter" idx="10"/>
          </p:nvPr>
        </p:nvSpPr>
        <p:spPr/>
        <p:txBody>
          <a:bodyPr/>
          <a:lstStyle/>
          <a:p>
            <a:r>
              <a:rPr lang="en-US" dirty="0"/>
              <a:t>“God, Creator of the earth,” Hebrew inscription from Jerusalem, late 8th century BC</a:t>
            </a:r>
          </a:p>
        </p:txBody>
      </p:sp>
      <p:sp>
        <p:nvSpPr>
          <p:cNvPr id="3" name="Text Placeholder 2">
            <a:extLst>
              <a:ext uri="{FF2B5EF4-FFF2-40B4-BE49-F238E27FC236}">
                <a16:creationId xmlns:a16="http://schemas.microsoft.com/office/drawing/2014/main" id="{5D342694-92C2-4560-980A-B64394C66AA2}"/>
              </a:ext>
            </a:extLst>
          </p:cNvPr>
          <p:cNvSpPr>
            <a:spLocks noGrp="1"/>
          </p:cNvSpPr>
          <p:nvPr>
            <p:ph type="body" sz="quarter" idx="12"/>
          </p:nvPr>
        </p:nvSpPr>
        <p:spPr/>
        <p:txBody>
          <a:bodyPr/>
          <a:lstStyle/>
          <a:p>
            <a:r>
              <a:rPr lang="en-US" dirty="0"/>
              <a:t>3:9</a:t>
            </a:r>
          </a:p>
        </p:txBody>
      </p:sp>
      <p:sp>
        <p:nvSpPr>
          <p:cNvPr id="4" name="Title 3">
            <a:extLst>
              <a:ext uri="{FF2B5EF4-FFF2-40B4-BE49-F238E27FC236}">
                <a16:creationId xmlns:a16="http://schemas.microsoft.com/office/drawing/2014/main" id="{BB8EAD5F-BA7C-4C7D-81D7-7FE52A757018}"/>
              </a:ext>
            </a:extLst>
          </p:cNvPr>
          <p:cNvSpPr>
            <a:spLocks noGrp="1"/>
          </p:cNvSpPr>
          <p:nvPr>
            <p:ph type="title"/>
          </p:nvPr>
        </p:nvSpPr>
        <p:spPr/>
        <p:txBody>
          <a:bodyPr/>
          <a:lstStyle/>
          <a:p>
            <a:r>
              <a:rPr lang="en-US" dirty="0"/>
              <a:t>Which for ages past has been hidden in God, who created all things</a:t>
            </a:r>
          </a:p>
        </p:txBody>
      </p:sp>
    </p:spTree>
    <p:extLst>
      <p:ext uri="{BB962C8B-B14F-4D97-AF65-F5344CB8AC3E}">
        <p14:creationId xmlns:p14="http://schemas.microsoft.com/office/powerpoint/2010/main" val="1917860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C827F9-8171-3ACF-C14B-00E31EC6B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Hellenistic polyhedron with letters of Greek alphabet, faience, 2nd–1st centuries BC</a:t>
            </a:r>
          </a:p>
        </p:txBody>
      </p:sp>
      <p:sp>
        <p:nvSpPr>
          <p:cNvPr id="4" name="Text Placeholder 3"/>
          <p:cNvSpPr>
            <a:spLocks noGrp="1"/>
          </p:cNvSpPr>
          <p:nvPr>
            <p:ph type="body" sz="quarter" idx="12"/>
          </p:nvPr>
        </p:nvSpPr>
        <p:spPr/>
        <p:txBody>
          <a:bodyPr/>
          <a:lstStyle/>
          <a:p>
            <a:r>
              <a:rPr lang="en-US" dirty="0"/>
              <a:t>3:10</a:t>
            </a:r>
          </a:p>
        </p:txBody>
      </p:sp>
      <p:sp>
        <p:nvSpPr>
          <p:cNvPr id="2" name="Title 1"/>
          <p:cNvSpPr>
            <a:spLocks noGrp="1"/>
          </p:cNvSpPr>
          <p:nvPr>
            <p:ph type="title"/>
          </p:nvPr>
        </p:nvSpPr>
        <p:spPr/>
        <p:txBody>
          <a:bodyPr/>
          <a:lstStyle/>
          <a:p>
            <a:r>
              <a:rPr lang="en-US" dirty="0"/>
              <a:t>That the multifaceted wisdom of God might be made known</a:t>
            </a:r>
          </a:p>
        </p:txBody>
      </p:sp>
    </p:spTree>
    <p:extLst>
      <p:ext uri="{BB962C8B-B14F-4D97-AF65-F5344CB8AC3E}">
        <p14:creationId xmlns:p14="http://schemas.microsoft.com/office/powerpoint/2010/main" val="2556659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B6EADC-EA0F-ADEE-16F7-E272525CE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CE93CCFF-3C90-4360-B36B-361F63F36968}"/>
              </a:ext>
            </a:extLst>
          </p:cNvPr>
          <p:cNvSpPr>
            <a:spLocks noGrp="1"/>
          </p:cNvSpPr>
          <p:nvPr>
            <p:ph type="body" sz="quarter" idx="10"/>
          </p:nvPr>
        </p:nvSpPr>
        <p:spPr/>
        <p:txBody>
          <a:bodyPr/>
          <a:lstStyle/>
          <a:p>
            <a:r>
              <a:rPr lang="en-US" dirty="0"/>
              <a:t>Roman polyhedron with letters of Greek alphabet, faience, 2nd–3rd centuries AD</a:t>
            </a:r>
          </a:p>
        </p:txBody>
      </p:sp>
      <p:sp>
        <p:nvSpPr>
          <p:cNvPr id="3" name="Text Placeholder 2">
            <a:extLst>
              <a:ext uri="{FF2B5EF4-FFF2-40B4-BE49-F238E27FC236}">
                <a16:creationId xmlns:a16="http://schemas.microsoft.com/office/drawing/2014/main" id="{4546FFD2-8C34-4024-947D-7A379291C875}"/>
              </a:ext>
            </a:extLst>
          </p:cNvPr>
          <p:cNvSpPr>
            <a:spLocks noGrp="1"/>
          </p:cNvSpPr>
          <p:nvPr>
            <p:ph type="body" sz="quarter" idx="12"/>
          </p:nvPr>
        </p:nvSpPr>
        <p:spPr/>
        <p:txBody>
          <a:bodyPr/>
          <a:lstStyle/>
          <a:p>
            <a:r>
              <a:rPr lang="en-US" dirty="0"/>
              <a:t>3:10</a:t>
            </a:r>
          </a:p>
        </p:txBody>
      </p:sp>
      <p:sp>
        <p:nvSpPr>
          <p:cNvPr id="4" name="Title 3">
            <a:extLst>
              <a:ext uri="{FF2B5EF4-FFF2-40B4-BE49-F238E27FC236}">
                <a16:creationId xmlns:a16="http://schemas.microsoft.com/office/drawing/2014/main" id="{AD015D4B-7F07-43D9-88DD-133E8EF8C372}"/>
              </a:ext>
            </a:extLst>
          </p:cNvPr>
          <p:cNvSpPr>
            <a:spLocks noGrp="1"/>
          </p:cNvSpPr>
          <p:nvPr>
            <p:ph type="title"/>
          </p:nvPr>
        </p:nvSpPr>
        <p:spPr/>
        <p:txBody>
          <a:bodyPr/>
          <a:lstStyle/>
          <a:p>
            <a:r>
              <a:rPr lang="en-US" dirty="0"/>
              <a:t>That the multifaceted wisdom of God might be made known</a:t>
            </a:r>
          </a:p>
        </p:txBody>
      </p:sp>
    </p:spTree>
    <p:extLst>
      <p:ext uri="{BB962C8B-B14F-4D97-AF65-F5344CB8AC3E}">
        <p14:creationId xmlns:p14="http://schemas.microsoft.com/office/powerpoint/2010/main" val="2763215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C21043-05C2-AAD5-B456-E5DD6D94B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Floor mosaic with the name of St. Paul, Philippi, 5th century AD</a:t>
            </a:r>
          </a:p>
        </p:txBody>
      </p:sp>
      <p:sp>
        <p:nvSpPr>
          <p:cNvPr id="9" name="Text Placeholder 2"/>
          <p:cNvSpPr>
            <a:spLocks noGrp="1"/>
          </p:cNvSpPr>
          <p:nvPr>
            <p:ph type="body" sz="quarter" idx="12"/>
          </p:nvPr>
        </p:nvSpPr>
        <p:spPr/>
        <p:txBody>
          <a:bodyPr/>
          <a:lstStyle/>
          <a:p>
            <a:r>
              <a:rPr lang="en-US" dirty="0"/>
              <a:t>3:1</a:t>
            </a:r>
          </a:p>
        </p:txBody>
      </p:sp>
      <p:sp>
        <p:nvSpPr>
          <p:cNvPr id="10" name="Title 3"/>
          <p:cNvSpPr>
            <a:spLocks noGrp="1"/>
          </p:cNvSpPr>
          <p:nvPr>
            <p:ph type="title"/>
          </p:nvPr>
        </p:nvSpPr>
        <p:spPr/>
        <p:txBody>
          <a:bodyPr/>
          <a:lstStyle/>
          <a:p>
            <a:r>
              <a:rPr lang="en-US" dirty="0"/>
              <a:t>For this reason I, Paul</a:t>
            </a:r>
          </a:p>
        </p:txBody>
      </p:sp>
    </p:spTree>
    <p:extLst>
      <p:ext uri="{BB962C8B-B14F-4D97-AF65-F5344CB8AC3E}">
        <p14:creationId xmlns:p14="http://schemas.microsoft.com/office/powerpoint/2010/main" val="2848437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13D0F6-246A-42BD-97DE-C5BAE3A3B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047" y="0"/>
            <a:ext cx="11533910" cy="10287000"/>
          </a:xfrm>
          <a:prstGeom prst="rect">
            <a:avLst/>
          </a:prstGeom>
        </p:spPr>
      </p:pic>
      <p:sp>
        <p:nvSpPr>
          <p:cNvPr id="2" name="Text Placeholder 1">
            <a:extLst>
              <a:ext uri="{FF2B5EF4-FFF2-40B4-BE49-F238E27FC236}">
                <a16:creationId xmlns:a16="http://schemas.microsoft.com/office/drawing/2014/main" id="{CE93CCFF-3C90-4360-B36B-361F63F36968}"/>
              </a:ext>
            </a:extLst>
          </p:cNvPr>
          <p:cNvSpPr>
            <a:spLocks noGrp="1"/>
          </p:cNvSpPr>
          <p:nvPr>
            <p:ph type="body" sz="quarter" idx="10"/>
          </p:nvPr>
        </p:nvSpPr>
        <p:spPr/>
        <p:txBody>
          <a:bodyPr/>
          <a:lstStyle/>
          <a:p>
            <a:r>
              <a:rPr lang="en-US" dirty="0"/>
              <a:t>Antikythera Mechanism, Fragment A, circa 130–70 BC</a:t>
            </a:r>
          </a:p>
        </p:txBody>
      </p:sp>
      <p:sp>
        <p:nvSpPr>
          <p:cNvPr id="3" name="Text Placeholder 2">
            <a:extLst>
              <a:ext uri="{FF2B5EF4-FFF2-40B4-BE49-F238E27FC236}">
                <a16:creationId xmlns:a16="http://schemas.microsoft.com/office/drawing/2014/main" id="{4546FFD2-8C34-4024-947D-7A379291C875}"/>
              </a:ext>
            </a:extLst>
          </p:cNvPr>
          <p:cNvSpPr>
            <a:spLocks noGrp="1"/>
          </p:cNvSpPr>
          <p:nvPr>
            <p:ph type="body" sz="quarter" idx="12"/>
          </p:nvPr>
        </p:nvSpPr>
        <p:spPr/>
        <p:txBody>
          <a:bodyPr/>
          <a:lstStyle/>
          <a:p>
            <a:r>
              <a:rPr lang="en-US" dirty="0"/>
              <a:t>3:10</a:t>
            </a:r>
          </a:p>
        </p:txBody>
      </p:sp>
      <p:sp>
        <p:nvSpPr>
          <p:cNvPr id="4" name="Title 3">
            <a:extLst>
              <a:ext uri="{FF2B5EF4-FFF2-40B4-BE49-F238E27FC236}">
                <a16:creationId xmlns:a16="http://schemas.microsoft.com/office/drawing/2014/main" id="{AD015D4B-7F07-43D9-88DD-133E8EF8C372}"/>
              </a:ext>
            </a:extLst>
          </p:cNvPr>
          <p:cNvSpPr>
            <a:spLocks noGrp="1"/>
          </p:cNvSpPr>
          <p:nvPr>
            <p:ph type="title"/>
          </p:nvPr>
        </p:nvSpPr>
        <p:spPr/>
        <p:txBody>
          <a:bodyPr/>
          <a:lstStyle/>
          <a:p>
            <a:r>
              <a:rPr lang="en-US" dirty="0"/>
              <a:t>That the multifaceted wisdom of God might be made known</a:t>
            </a:r>
          </a:p>
        </p:txBody>
      </p:sp>
    </p:spTree>
    <p:extLst>
      <p:ext uri="{BB962C8B-B14F-4D97-AF65-F5344CB8AC3E}">
        <p14:creationId xmlns:p14="http://schemas.microsoft.com/office/powerpoint/2010/main" val="3097237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312261-6B7B-D412-9B0D-695E17D5D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463112"/>
            <a:ext cx="8686800" cy="9360776"/>
          </a:xfrm>
          <a:prstGeom prst="rect">
            <a:avLst/>
          </a:prstGeom>
        </p:spPr>
      </p:pic>
      <p:sp>
        <p:nvSpPr>
          <p:cNvPr id="2" name="Text Placeholder 1"/>
          <p:cNvSpPr>
            <a:spLocks noGrp="1"/>
          </p:cNvSpPr>
          <p:nvPr>
            <p:ph type="body" sz="quarter" idx="10"/>
          </p:nvPr>
        </p:nvSpPr>
        <p:spPr/>
        <p:txBody>
          <a:bodyPr/>
          <a:lstStyle/>
          <a:p>
            <a:r>
              <a:rPr lang="en-US" i="1" dirty="0"/>
              <a:t>The Death of Jesus</a:t>
            </a:r>
            <a:r>
              <a:rPr lang="en-US" dirty="0"/>
              <a:t>, by James Tissot, circa 1890</a:t>
            </a:r>
          </a:p>
        </p:txBody>
      </p:sp>
      <p:sp>
        <p:nvSpPr>
          <p:cNvPr id="3" name="Text Placeholder 2"/>
          <p:cNvSpPr>
            <a:spLocks noGrp="1"/>
          </p:cNvSpPr>
          <p:nvPr>
            <p:ph type="body" sz="quarter" idx="12"/>
          </p:nvPr>
        </p:nvSpPr>
        <p:spPr/>
        <p:txBody>
          <a:bodyPr/>
          <a:lstStyle/>
          <a:p>
            <a:r>
              <a:rPr lang="en-US" dirty="0"/>
              <a:t>3:11</a:t>
            </a:r>
          </a:p>
        </p:txBody>
      </p:sp>
      <p:sp>
        <p:nvSpPr>
          <p:cNvPr id="4" name="Title 3"/>
          <p:cNvSpPr>
            <a:spLocks noGrp="1"/>
          </p:cNvSpPr>
          <p:nvPr>
            <p:ph type="title"/>
          </p:nvPr>
        </p:nvSpPr>
        <p:spPr/>
        <p:txBody>
          <a:bodyPr/>
          <a:lstStyle/>
          <a:p>
            <a:r>
              <a:rPr lang="en-US" dirty="0"/>
              <a:t>According to the eternal purpose which He accomplished through Christ Jesus</a:t>
            </a:r>
          </a:p>
        </p:txBody>
      </p:sp>
    </p:spTree>
    <p:extLst>
      <p:ext uri="{BB962C8B-B14F-4D97-AF65-F5344CB8AC3E}">
        <p14:creationId xmlns:p14="http://schemas.microsoft.com/office/powerpoint/2010/main" val="214791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a:extLst>
              <a:ext uri="{FF2B5EF4-FFF2-40B4-BE49-F238E27FC236}">
                <a16:creationId xmlns:a16="http://schemas.microsoft.com/office/drawing/2014/main" id="{45325A84-F2B1-4AD0-8693-FC6CD27A6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670" y="169332"/>
            <a:ext cx="8834661" cy="10117668"/>
          </a:xfrm>
          <a:prstGeom prst="rect">
            <a:avLst/>
          </a:prstGeom>
        </p:spPr>
      </p:pic>
      <p:sp>
        <p:nvSpPr>
          <p:cNvPr id="2" name="Text Placeholder 1"/>
          <p:cNvSpPr>
            <a:spLocks noGrp="1"/>
          </p:cNvSpPr>
          <p:nvPr>
            <p:ph type="body" sz="quarter" idx="10"/>
          </p:nvPr>
        </p:nvSpPr>
        <p:spPr/>
        <p:txBody>
          <a:bodyPr/>
          <a:lstStyle/>
          <a:p>
            <a:r>
              <a:rPr lang="en-US" dirty="0"/>
              <a:t>Statue of a man in a Roman toga, called The Orator, from Italy, AD 100–150</a:t>
            </a:r>
          </a:p>
        </p:txBody>
      </p:sp>
      <p:sp>
        <p:nvSpPr>
          <p:cNvPr id="3" name="Text Placeholder 2"/>
          <p:cNvSpPr>
            <a:spLocks noGrp="1"/>
          </p:cNvSpPr>
          <p:nvPr>
            <p:ph type="body" sz="quarter" idx="12"/>
          </p:nvPr>
        </p:nvSpPr>
        <p:spPr/>
        <p:txBody>
          <a:bodyPr/>
          <a:lstStyle/>
          <a:p>
            <a:r>
              <a:rPr lang="en-US" dirty="0"/>
              <a:t>3:12</a:t>
            </a:r>
          </a:p>
        </p:txBody>
      </p:sp>
      <p:sp>
        <p:nvSpPr>
          <p:cNvPr id="4" name="Title 3"/>
          <p:cNvSpPr>
            <a:spLocks noGrp="1"/>
          </p:cNvSpPr>
          <p:nvPr>
            <p:ph type="title"/>
          </p:nvPr>
        </p:nvSpPr>
        <p:spPr/>
        <p:txBody>
          <a:bodyPr/>
          <a:lstStyle/>
          <a:p>
            <a:r>
              <a:rPr lang="en-US" dirty="0"/>
              <a:t>In Him we have boldness</a:t>
            </a:r>
          </a:p>
        </p:txBody>
      </p:sp>
    </p:spTree>
    <p:extLst>
      <p:ext uri="{BB962C8B-B14F-4D97-AF65-F5344CB8AC3E}">
        <p14:creationId xmlns:p14="http://schemas.microsoft.com/office/powerpoint/2010/main" val="3184872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4A3592-2977-1BD2-629A-000E9EBB0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Model of Ark of the Covenant in the tabernacle, through the veil</a:t>
            </a:r>
          </a:p>
        </p:txBody>
      </p:sp>
      <p:sp>
        <p:nvSpPr>
          <p:cNvPr id="3" name="Text Placeholder 2"/>
          <p:cNvSpPr>
            <a:spLocks noGrp="1"/>
          </p:cNvSpPr>
          <p:nvPr>
            <p:ph type="body" sz="quarter" idx="12"/>
          </p:nvPr>
        </p:nvSpPr>
        <p:spPr/>
        <p:txBody>
          <a:bodyPr/>
          <a:lstStyle/>
          <a:p>
            <a:r>
              <a:rPr lang="en-US" dirty="0"/>
              <a:t>3:12</a:t>
            </a:r>
          </a:p>
        </p:txBody>
      </p:sp>
      <p:sp>
        <p:nvSpPr>
          <p:cNvPr id="4" name="Title 3"/>
          <p:cNvSpPr>
            <a:spLocks noGrp="1"/>
          </p:cNvSpPr>
          <p:nvPr>
            <p:ph type="title"/>
          </p:nvPr>
        </p:nvSpPr>
        <p:spPr/>
        <p:txBody>
          <a:bodyPr/>
          <a:lstStyle/>
          <a:p>
            <a:r>
              <a:rPr lang="en-US" dirty="0"/>
              <a:t>In Him we have boldness and confident access through faith</a:t>
            </a:r>
          </a:p>
        </p:txBody>
      </p:sp>
    </p:spTree>
    <p:extLst>
      <p:ext uri="{BB962C8B-B14F-4D97-AF65-F5344CB8AC3E}">
        <p14:creationId xmlns:p14="http://schemas.microsoft.com/office/powerpoint/2010/main" val="2854302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sky, outdoor, grass&#10;&#10;Description automatically generated">
            <a:extLst>
              <a:ext uri="{FF2B5EF4-FFF2-40B4-BE49-F238E27FC236}">
                <a16:creationId xmlns:a16="http://schemas.microsoft.com/office/drawing/2014/main" id="{5014A1D6-6D2A-0447-5D97-47D127EB4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of Isis at Pompeii, 1st century AD</a:t>
            </a:r>
          </a:p>
        </p:txBody>
      </p:sp>
      <p:sp>
        <p:nvSpPr>
          <p:cNvPr id="3" name="Text Placeholder 2"/>
          <p:cNvSpPr>
            <a:spLocks noGrp="1"/>
          </p:cNvSpPr>
          <p:nvPr>
            <p:ph type="body" sz="quarter" idx="12"/>
          </p:nvPr>
        </p:nvSpPr>
        <p:spPr/>
        <p:txBody>
          <a:bodyPr/>
          <a:lstStyle/>
          <a:p>
            <a:r>
              <a:rPr lang="en-US" dirty="0"/>
              <a:t>3:12</a:t>
            </a:r>
          </a:p>
        </p:txBody>
      </p:sp>
      <p:sp>
        <p:nvSpPr>
          <p:cNvPr id="4" name="Title 3"/>
          <p:cNvSpPr>
            <a:spLocks noGrp="1"/>
          </p:cNvSpPr>
          <p:nvPr>
            <p:ph type="title"/>
          </p:nvPr>
        </p:nvSpPr>
        <p:spPr/>
        <p:txBody>
          <a:bodyPr/>
          <a:lstStyle/>
          <a:p>
            <a:r>
              <a:rPr lang="en-US" dirty="0"/>
              <a:t>In Him we have boldness and confident access through faith</a:t>
            </a:r>
          </a:p>
        </p:txBody>
      </p:sp>
    </p:spTree>
    <p:extLst>
      <p:ext uri="{BB962C8B-B14F-4D97-AF65-F5344CB8AC3E}">
        <p14:creationId xmlns:p14="http://schemas.microsoft.com/office/powerpoint/2010/main" val="3900185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riding a horse&#10;&#10;Description automatically generated with medium confidence">
            <a:extLst>
              <a:ext uri="{FF2B5EF4-FFF2-40B4-BE49-F238E27FC236}">
                <a16:creationId xmlns:a16="http://schemas.microsoft.com/office/drawing/2014/main" id="{2CAFF253-32D5-7040-D664-36DB6A0D9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92" y="0"/>
            <a:ext cx="16815816" cy="10287000"/>
          </a:xfrm>
          <a:prstGeom prst="rect">
            <a:avLst/>
          </a:prstGeom>
        </p:spPr>
      </p:pic>
      <p:sp>
        <p:nvSpPr>
          <p:cNvPr id="2" name="Text Placeholder 1"/>
          <p:cNvSpPr>
            <a:spLocks noGrp="1"/>
          </p:cNvSpPr>
          <p:nvPr>
            <p:ph type="body" sz="quarter" idx="10"/>
          </p:nvPr>
        </p:nvSpPr>
        <p:spPr/>
        <p:txBody>
          <a:bodyPr/>
          <a:lstStyle/>
          <a:p>
            <a:r>
              <a:rPr lang="en-US" dirty="0"/>
              <a:t>Roman soldier on horseback, 2nd century AD</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Therefore I ask you not to lose heart</a:t>
            </a:r>
          </a:p>
        </p:txBody>
      </p:sp>
    </p:spTree>
    <p:extLst>
      <p:ext uri="{BB962C8B-B14F-4D97-AF65-F5344CB8AC3E}">
        <p14:creationId xmlns:p14="http://schemas.microsoft.com/office/powerpoint/2010/main" val="1000558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ue, artifact, stone carving, carving&#10;&#10;Description automatically generated">
            <a:extLst>
              <a:ext uri="{FF2B5EF4-FFF2-40B4-BE49-F238E27FC236}">
                <a16:creationId xmlns:a16="http://schemas.microsoft.com/office/drawing/2014/main" id="{3791E698-7DD5-2A21-D39B-99EF369B4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10"/>
            <a:ext cx="18288001" cy="10292220"/>
          </a:xfrm>
          <a:prstGeom prst="rect">
            <a:avLst/>
          </a:prstGeom>
        </p:spPr>
      </p:pic>
      <p:sp>
        <p:nvSpPr>
          <p:cNvPr id="2" name="Text Placeholder 1"/>
          <p:cNvSpPr>
            <a:spLocks noGrp="1"/>
          </p:cNvSpPr>
          <p:nvPr>
            <p:ph type="body" sz="quarter" idx="10"/>
          </p:nvPr>
        </p:nvSpPr>
        <p:spPr/>
        <p:txBody>
          <a:bodyPr/>
          <a:lstStyle/>
          <a:p>
            <a:r>
              <a:rPr lang="en-US" dirty="0"/>
              <a:t>Roman collared slaves, marble relief, from Smyrna, circa AD 200</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Therefore I ask you not to lose heart at my tribulations on your behalf</a:t>
            </a:r>
          </a:p>
        </p:txBody>
      </p:sp>
    </p:spTree>
    <p:extLst>
      <p:ext uri="{BB962C8B-B14F-4D97-AF65-F5344CB8AC3E}">
        <p14:creationId xmlns:p14="http://schemas.microsoft.com/office/powerpoint/2010/main" val="1269626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pen&#10;&#10;Description automatically generated with low confidence">
            <a:extLst>
              <a:ext uri="{FF2B5EF4-FFF2-40B4-BE49-F238E27FC236}">
                <a16:creationId xmlns:a16="http://schemas.microsoft.com/office/drawing/2014/main" id="{81A08298-D381-449E-A84A-5BEC7983A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77840"/>
            <a:ext cx="18288000" cy="4251960"/>
          </a:xfrm>
          <a:prstGeom prst="rect">
            <a:avLst/>
          </a:prstGeom>
        </p:spPr>
      </p:pic>
      <p:pic>
        <p:nvPicPr>
          <p:cNvPr id="6" name="Picture 5" descr="A black and white drawing of an object&#10;&#10;Description automatically generated with low confidence">
            <a:extLst>
              <a:ext uri="{FF2B5EF4-FFF2-40B4-BE49-F238E27FC236}">
                <a16:creationId xmlns:a16="http://schemas.microsoft.com/office/drawing/2014/main" id="{01F510DF-09C2-4DDB-9903-5CDDF2F1F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00"/>
            <a:ext cx="18288000" cy="4946904"/>
          </a:xfrm>
          <a:prstGeom prst="rect">
            <a:avLst/>
          </a:prstGeom>
        </p:spPr>
      </p:pic>
      <p:sp>
        <p:nvSpPr>
          <p:cNvPr id="2" name="Text Placeholder 1"/>
          <p:cNvSpPr>
            <a:spLocks noGrp="1"/>
          </p:cNvSpPr>
          <p:nvPr>
            <p:ph type="body" sz="quarter" idx="10"/>
          </p:nvPr>
        </p:nvSpPr>
        <p:spPr/>
        <p:txBody>
          <a:bodyPr/>
          <a:lstStyle/>
          <a:p>
            <a:r>
              <a:rPr lang="en-US" dirty="0"/>
              <a:t>Iron leg stocks from Pompeii, one with fragment of leg bone, AD 79</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Therefore I ask you not to lose heart at my tribulations on your behalf</a:t>
            </a:r>
          </a:p>
        </p:txBody>
      </p:sp>
    </p:spTree>
    <p:extLst>
      <p:ext uri="{BB962C8B-B14F-4D97-AF65-F5344CB8AC3E}">
        <p14:creationId xmlns:p14="http://schemas.microsoft.com/office/powerpoint/2010/main" val="3111702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the ocean&#10;&#10;Description automatically generated with low confidence">
            <a:extLst>
              <a:ext uri="{FF2B5EF4-FFF2-40B4-BE49-F238E27FC236}">
                <a16:creationId xmlns:a16="http://schemas.microsoft.com/office/drawing/2014/main" id="{08297202-4AB4-0200-2D3F-04D7789F6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Sunset on the Mediterranean, from south of Rosh </a:t>
            </a:r>
            <a:r>
              <a:rPr lang="en-US" dirty="0" err="1"/>
              <a:t>HaNiqra</a:t>
            </a:r>
            <a:endParaRPr lang="en-US" dirty="0"/>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Therefore I ask you not to lose heart at my tribulations on your behalf, for they are your glory</a:t>
            </a:r>
          </a:p>
        </p:txBody>
      </p:sp>
    </p:spTree>
    <p:extLst>
      <p:ext uri="{BB962C8B-B14F-4D97-AF65-F5344CB8AC3E}">
        <p14:creationId xmlns:p14="http://schemas.microsoft.com/office/powerpoint/2010/main" val="13859337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A531A289-B848-7C3F-D571-CED24C626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844" y="0"/>
            <a:ext cx="13926312" cy="10287000"/>
          </a:xfrm>
          <a:prstGeom prst="rect">
            <a:avLst/>
          </a:prstGeom>
        </p:spPr>
      </p:pic>
      <p:sp>
        <p:nvSpPr>
          <p:cNvPr id="2" name="Text Placeholder 1"/>
          <p:cNvSpPr>
            <a:spLocks noGrp="1"/>
          </p:cNvSpPr>
          <p:nvPr>
            <p:ph type="body" sz="quarter" idx="10"/>
          </p:nvPr>
        </p:nvSpPr>
        <p:spPr/>
        <p:txBody>
          <a:bodyPr/>
          <a:lstStyle/>
          <a:p>
            <a:r>
              <a:rPr lang="en-US" dirty="0"/>
              <a:t>Statuette of a kneeling youth, 2nd–3rd centuries AD</a:t>
            </a:r>
          </a:p>
        </p:txBody>
      </p:sp>
      <p:sp>
        <p:nvSpPr>
          <p:cNvPr id="3" name="Text Placeholder 2"/>
          <p:cNvSpPr>
            <a:spLocks noGrp="1"/>
          </p:cNvSpPr>
          <p:nvPr>
            <p:ph type="body" sz="quarter" idx="12"/>
          </p:nvPr>
        </p:nvSpPr>
        <p:spPr/>
        <p:txBody>
          <a:bodyPr/>
          <a:lstStyle/>
          <a:p>
            <a:r>
              <a:rPr lang="en-US" dirty="0"/>
              <a:t>3:14</a:t>
            </a:r>
          </a:p>
        </p:txBody>
      </p:sp>
      <p:sp>
        <p:nvSpPr>
          <p:cNvPr id="4" name="Title 3"/>
          <p:cNvSpPr>
            <a:spLocks noGrp="1"/>
          </p:cNvSpPr>
          <p:nvPr>
            <p:ph type="title"/>
          </p:nvPr>
        </p:nvSpPr>
        <p:spPr/>
        <p:txBody>
          <a:bodyPr/>
          <a:lstStyle/>
          <a:p>
            <a:r>
              <a:rPr lang="en-US" dirty="0"/>
              <a:t>Because of this I bow my knees before the Father</a:t>
            </a:r>
          </a:p>
        </p:txBody>
      </p:sp>
    </p:spTree>
    <p:extLst>
      <p:ext uri="{BB962C8B-B14F-4D97-AF65-F5344CB8AC3E}">
        <p14:creationId xmlns:p14="http://schemas.microsoft.com/office/powerpoint/2010/main" val="2769557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a chair&#10;&#10;Description automatically generated with low confidence">
            <a:extLst>
              <a:ext uri="{FF2B5EF4-FFF2-40B4-BE49-F238E27FC236}">
                <a16:creationId xmlns:a16="http://schemas.microsoft.com/office/drawing/2014/main" id="{A9BBF703-46FD-6396-E36D-70AA6EC9C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0"/>
            <a:ext cx="10515600" cy="10287000"/>
          </a:xfrm>
          <a:prstGeom prst="rect">
            <a:avLst/>
          </a:prstGeom>
        </p:spPr>
      </p:pic>
      <p:sp>
        <p:nvSpPr>
          <p:cNvPr id="3" name="Text Placeholder 2"/>
          <p:cNvSpPr>
            <a:spLocks noGrp="1"/>
          </p:cNvSpPr>
          <p:nvPr>
            <p:ph type="body" sz="quarter" idx="10"/>
          </p:nvPr>
        </p:nvSpPr>
        <p:spPr/>
        <p:txBody>
          <a:bodyPr/>
          <a:lstStyle/>
          <a:p>
            <a:r>
              <a:rPr lang="en-US" i="1" dirty="0"/>
              <a:t>St. Paul in Prison</a:t>
            </a:r>
            <a:r>
              <a:rPr lang="en-US" dirty="0"/>
              <a:t>, by Rembrandt, 1627</a:t>
            </a:r>
          </a:p>
        </p:txBody>
      </p:sp>
      <p:sp>
        <p:nvSpPr>
          <p:cNvPr id="4" name="Text Placeholder 3"/>
          <p:cNvSpPr>
            <a:spLocks noGrp="1"/>
          </p:cNvSpPr>
          <p:nvPr>
            <p:ph type="body" sz="quarter" idx="12"/>
          </p:nvPr>
        </p:nvSpPr>
        <p:spPr/>
        <p:txBody>
          <a:bodyPr/>
          <a:lstStyle/>
          <a:p>
            <a:r>
              <a:rPr lang="en-US" dirty="0"/>
              <a:t>3:1</a:t>
            </a:r>
          </a:p>
        </p:txBody>
      </p:sp>
      <p:sp>
        <p:nvSpPr>
          <p:cNvPr id="2" name="Title 1"/>
          <p:cNvSpPr>
            <a:spLocks noGrp="1"/>
          </p:cNvSpPr>
          <p:nvPr>
            <p:ph type="title"/>
          </p:nvPr>
        </p:nvSpPr>
        <p:spPr/>
        <p:txBody>
          <a:bodyPr/>
          <a:lstStyle/>
          <a:p>
            <a:r>
              <a:rPr lang="en-US" dirty="0"/>
              <a:t>For this reason I, Paul, the prisoner of Christ Jesus on behalf of you Gentiles</a:t>
            </a:r>
          </a:p>
        </p:txBody>
      </p:sp>
    </p:spTree>
    <p:extLst>
      <p:ext uri="{BB962C8B-B14F-4D97-AF65-F5344CB8AC3E}">
        <p14:creationId xmlns:p14="http://schemas.microsoft.com/office/powerpoint/2010/main" val="1773498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coin&#10;&#10;Description automatically generated with medium confidence">
            <a:extLst>
              <a:ext uri="{FF2B5EF4-FFF2-40B4-BE49-F238E27FC236}">
                <a16:creationId xmlns:a16="http://schemas.microsoft.com/office/drawing/2014/main" id="{09CAC0B6-FE5C-4B86-A579-8C0E1F7B4C5E}"/>
              </a:ext>
            </a:extLst>
          </p:cNvPr>
          <p:cNvPicPr>
            <a:picLocks noChangeAspect="1"/>
          </p:cNvPicPr>
          <p:nvPr/>
        </p:nvPicPr>
        <p:blipFill rotWithShape="1">
          <a:blip r:embed="rId3">
            <a:extLst>
              <a:ext uri="{28A0092B-C50C-407E-A947-70E740481C1C}">
                <a14:useLocalDpi xmlns:a14="http://schemas.microsoft.com/office/drawing/2010/main" val="0"/>
              </a:ext>
            </a:extLst>
          </a:blip>
          <a:srcRect l="7283" r="3351"/>
          <a:stretch/>
        </p:blipFill>
        <p:spPr>
          <a:xfrm>
            <a:off x="9715500" y="200025"/>
            <a:ext cx="8458200" cy="9515475"/>
          </a:xfrm>
          <a:prstGeom prst="rect">
            <a:avLst/>
          </a:prstGeom>
        </p:spPr>
      </p:pic>
      <p:pic>
        <p:nvPicPr>
          <p:cNvPr id="6" name="Picture 5" descr="A stone sculpture of two people&#10;&#10;Description automatically generated with low confidence">
            <a:extLst>
              <a:ext uri="{FF2B5EF4-FFF2-40B4-BE49-F238E27FC236}">
                <a16:creationId xmlns:a16="http://schemas.microsoft.com/office/drawing/2014/main" id="{EBF796D9-AD6D-4D2D-9548-8ED25FBA3450}"/>
              </a:ext>
            </a:extLst>
          </p:cNvPr>
          <p:cNvPicPr>
            <a:picLocks noChangeAspect="1"/>
          </p:cNvPicPr>
          <p:nvPr/>
        </p:nvPicPr>
        <p:blipFill rotWithShape="1">
          <a:blip r:embed="rId4">
            <a:extLst>
              <a:ext uri="{28A0092B-C50C-407E-A947-70E740481C1C}">
                <a14:useLocalDpi xmlns:a14="http://schemas.microsoft.com/office/drawing/2010/main" val="0"/>
              </a:ext>
            </a:extLst>
          </a:blip>
          <a:srcRect l="5929" r="9092"/>
          <a:stretch/>
        </p:blipFill>
        <p:spPr>
          <a:xfrm>
            <a:off x="218872" y="200025"/>
            <a:ext cx="9092567" cy="9515475"/>
          </a:xfrm>
          <a:prstGeom prst="rect">
            <a:avLst/>
          </a:prstGeom>
        </p:spPr>
      </p:pic>
      <p:sp>
        <p:nvSpPr>
          <p:cNvPr id="2" name="Text Placeholder 1"/>
          <p:cNvSpPr>
            <a:spLocks noGrp="1"/>
          </p:cNvSpPr>
          <p:nvPr>
            <p:ph type="body" sz="quarter" idx="10"/>
          </p:nvPr>
        </p:nvSpPr>
        <p:spPr/>
        <p:txBody>
          <a:bodyPr/>
          <a:lstStyle/>
          <a:p>
            <a:r>
              <a:rPr lang="en-US" dirty="0"/>
              <a:t>Funerary plaques for two families, circa 3rd century AD</a:t>
            </a:r>
          </a:p>
        </p:txBody>
      </p:sp>
      <p:sp>
        <p:nvSpPr>
          <p:cNvPr id="3" name="Text Placeholder 2"/>
          <p:cNvSpPr>
            <a:spLocks noGrp="1"/>
          </p:cNvSpPr>
          <p:nvPr>
            <p:ph type="body" sz="quarter" idx="12"/>
          </p:nvPr>
        </p:nvSpPr>
        <p:spPr/>
        <p:txBody>
          <a:bodyPr/>
          <a:lstStyle/>
          <a:p>
            <a:r>
              <a:rPr lang="en-US" dirty="0"/>
              <a:t>3:15</a:t>
            </a:r>
          </a:p>
        </p:txBody>
      </p:sp>
      <p:sp>
        <p:nvSpPr>
          <p:cNvPr id="4" name="Title 3"/>
          <p:cNvSpPr>
            <a:spLocks noGrp="1"/>
          </p:cNvSpPr>
          <p:nvPr>
            <p:ph type="title"/>
          </p:nvPr>
        </p:nvSpPr>
        <p:spPr/>
        <p:txBody>
          <a:bodyPr/>
          <a:lstStyle/>
          <a:p>
            <a:r>
              <a:rPr lang="en-US" dirty="0"/>
              <a:t>The Father, from whom every family in heaven and on earth is named</a:t>
            </a:r>
          </a:p>
        </p:txBody>
      </p:sp>
    </p:spTree>
    <p:extLst>
      <p:ext uri="{BB962C8B-B14F-4D97-AF65-F5344CB8AC3E}">
        <p14:creationId xmlns:p14="http://schemas.microsoft.com/office/powerpoint/2010/main" val="1863370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8FCFF6F2-D920-DB1A-9755-858B9EA12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Poor Jewish family in Aleppo, circa 1910</a:t>
            </a:r>
          </a:p>
        </p:txBody>
      </p:sp>
      <p:sp>
        <p:nvSpPr>
          <p:cNvPr id="3" name="Text Placeholder 2"/>
          <p:cNvSpPr>
            <a:spLocks noGrp="1"/>
          </p:cNvSpPr>
          <p:nvPr>
            <p:ph type="body" sz="quarter" idx="12"/>
          </p:nvPr>
        </p:nvSpPr>
        <p:spPr/>
        <p:txBody>
          <a:bodyPr/>
          <a:lstStyle/>
          <a:p>
            <a:r>
              <a:rPr lang="en-US" dirty="0"/>
              <a:t>3:15</a:t>
            </a:r>
          </a:p>
        </p:txBody>
      </p:sp>
      <p:sp>
        <p:nvSpPr>
          <p:cNvPr id="4" name="Title 3"/>
          <p:cNvSpPr>
            <a:spLocks noGrp="1"/>
          </p:cNvSpPr>
          <p:nvPr>
            <p:ph type="title"/>
          </p:nvPr>
        </p:nvSpPr>
        <p:spPr/>
        <p:txBody>
          <a:bodyPr/>
          <a:lstStyle/>
          <a:p>
            <a:r>
              <a:rPr lang="en-US" dirty="0"/>
              <a:t>The Father, from whom every family in heaven and on earth is named</a:t>
            </a:r>
          </a:p>
        </p:txBody>
      </p:sp>
    </p:spTree>
    <p:extLst>
      <p:ext uri="{BB962C8B-B14F-4D97-AF65-F5344CB8AC3E}">
        <p14:creationId xmlns:p14="http://schemas.microsoft.com/office/powerpoint/2010/main" val="1919071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utdoor, sky, person&#10;&#10;Description automatically generated">
            <a:extLst>
              <a:ext uri="{FF2B5EF4-FFF2-40B4-BE49-F238E27FC236}">
                <a16:creationId xmlns:a16="http://schemas.microsoft.com/office/drawing/2014/main" id="{74B925BB-B347-8611-5FEA-D9816E9F0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820" y="0"/>
            <a:ext cx="14310360" cy="10287000"/>
          </a:xfrm>
          <a:prstGeom prst="rect">
            <a:avLst/>
          </a:prstGeom>
        </p:spPr>
      </p:pic>
      <p:sp>
        <p:nvSpPr>
          <p:cNvPr id="2" name="Text Placeholder 1"/>
          <p:cNvSpPr>
            <a:spLocks noGrp="1"/>
          </p:cNvSpPr>
          <p:nvPr>
            <p:ph type="body" sz="quarter" idx="10"/>
          </p:nvPr>
        </p:nvSpPr>
        <p:spPr/>
        <p:txBody>
          <a:bodyPr/>
          <a:lstStyle/>
          <a:p>
            <a:r>
              <a:rPr lang="en-US" dirty="0"/>
              <a:t>Bedouin family, ready to raise their tent, circa 1910 </a:t>
            </a:r>
          </a:p>
        </p:txBody>
      </p:sp>
      <p:sp>
        <p:nvSpPr>
          <p:cNvPr id="3" name="Text Placeholder 2"/>
          <p:cNvSpPr>
            <a:spLocks noGrp="1"/>
          </p:cNvSpPr>
          <p:nvPr>
            <p:ph type="body" sz="quarter" idx="12"/>
          </p:nvPr>
        </p:nvSpPr>
        <p:spPr/>
        <p:txBody>
          <a:bodyPr/>
          <a:lstStyle/>
          <a:p>
            <a:r>
              <a:rPr lang="en-US" dirty="0"/>
              <a:t>3:15</a:t>
            </a:r>
          </a:p>
        </p:txBody>
      </p:sp>
      <p:sp>
        <p:nvSpPr>
          <p:cNvPr id="4" name="Title 3"/>
          <p:cNvSpPr>
            <a:spLocks noGrp="1"/>
          </p:cNvSpPr>
          <p:nvPr>
            <p:ph type="title"/>
          </p:nvPr>
        </p:nvSpPr>
        <p:spPr/>
        <p:txBody>
          <a:bodyPr/>
          <a:lstStyle/>
          <a:p>
            <a:r>
              <a:rPr lang="en-US" dirty="0"/>
              <a:t>The Father, from whom every family in heaven and on earth is named</a:t>
            </a:r>
          </a:p>
        </p:txBody>
      </p:sp>
    </p:spTree>
    <p:extLst>
      <p:ext uri="{BB962C8B-B14F-4D97-AF65-F5344CB8AC3E}">
        <p14:creationId xmlns:p14="http://schemas.microsoft.com/office/powerpoint/2010/main" val="220379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BDF02-5F42-7000-5B00-B1A1655FB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Gold diadem for the deceased, Roman period</a:t>
            </a:r>
          </a:p>
        </p:txBody>
      </p:sp>
      <p:sp>
        <p:nvSpPr>
          <p:cNvPr id="3" name="Text Placeholder 2"/>
          <p:cNvSpPr>
            <a:spLocks noGrp="1"/>
          </p:cNvSpPr>
          <p:nvPr>
            <p:ph type="body" sz="quarter" idx="12"/>
          </p:nvPr>
        </p:nvSpPr>
        <p:spPr/>
        <p:txBody>
          <a:bodyPr/>
          <a:lstStyle/>
          <a:p>
            <a:r>
              <a:rPr lang="en-US" dirty="0"/>
              <a:t>3:16</a:t>
            </a:r>
          </a:p>
        </p:txBody>
      </p:sp>
      <p:sp>
        <p:nvSpPr>
          <p:cNvPr id="4" name="Title 3"/>
          <p:cNvSpPr>
            <a:spLocks noGrp="1"/>
          </p:cNvSpPr>
          <p:nvPr>
            <p:ph type="title"/>
          </p:nvPr>
        </p:nvSpPr>
        <p:spPr/>
        <p:txBody>
          <a:bodyPr/>
          <a:lstStyle/>
          <a:p>
            <a:r>
              <a:rPr lang="en-US" dirty="0"/>
              <a:t>That He would grant you, according to the riches of His glory</a:t>
            </a:r>
          </a:p>
        </p:txBody>
      </p:sp>
    </p:spTree>
    <p:extLst>
      <p:ext uri="{BB962C8B-B14F-4D97-AF65-F5344CB8AC3E}">
        <p14:creationId xmlns:p14="http://schemas.microsoft.com/office/powerpoint/2010/main" val="2750734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erson, plant, sculpture&#10;&#10;Description automatically generated">
            <a:extLst>
              <a:ext uri="{FF2B5EF4-FFF2-40B4-BE49-F238E27FC236}">
                <a16:creationId xmlns:a16="http://schemas.microsoft.com/office/drawing/2014/main" id="{BFAC25FA-DF55-77CF-BFDA-BA626B159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0"/>
            <a:ext cx="16459200" cy="10287000"/>
          </a:xfrm>
          <a:prstGeom prst="rect">
            <a:avLst/>
          </a:prstGeom>
        </p:spPr>
      </p:pic>
      <p:sp>
        <p:nvSpPr>
          <p:cNvPr id="2" name="Text Placeholder 1"/>
          <p:cNvSpPr>
            <a:spLocks noGrp="1"/>
          </p:cNvSpPr>
          <p:nvPr>
            <p:ph type="body" sz="quarter" idx="10"/>
          </p:nvPr>
        </p:nvSpPr>
        <p:spPr/>
        <p:txBody>
          <a:bodyPr/>
          <a:lstStyle/>
          <a:p>
            <a:r>
              <a:rPr lang="en-US" dirty="0"/>
              <a:t>Hand of Hercules from a temple statue in Amman (Philadelphia)</a:t>
            </a:r>
          </a:p>
        </p:txBody>
      </p:sp>
      <p:sp>
        <p:nvSpPr>
          <p:cNvPr id="3" name="Text Placeholder 2"/>
          <p:cNvSpPr>
            <a:spLocks noGrp="1"/>
          </p:cNvSpPr>
          <p:nvPr>
            <p:ph type="body" sz="quarter" idx="12"/>
          </p:nvPr>
        </p:nvSpPr>
        <p:spPr/>
        <p:txBody>
          <a:bodyPr/>
          <a:lstStyle/>
          <a:p>
            <a:r>
              <a:rPr lang="en-US" dirty="0"/>
              <a:t>3:16</a:t>
            </a:r>
          </a:p>
        </p:txBody>
      </p:sp>
      <p:sp>
        <p:nvSpPr>
          <p:cNvPr id="4" name="Title 3"/>
          <p:cNvSpPr>
            <a:spLocks noGrp="1"/>
          </p:cNvSpPr>
          <p:nvPr>
            <p:ph type="title"/>
          </p:nvPr>
        </p:nvSpPr>
        <p:spPr/>
        <p:txBody>
          <a:bodyPr/>
          <a:lstStyle/>
          <a:p>
            <a:r>
              <a:rPr lang="en-US" dirty="0"/>
              <a:t>That He would grant you, according to the riches of His glory, to be strengthened with power</a:t>
            </a:r>
          </a:p>
        </p:txBody>
      </p:sp>
    </p:spTree>
    <p:extLst>
      <p:ext uri="{BB962C8B-B14F-4D97-AF65-F5344CB8AC3E}">
        <p14:creationId xmlns:p14="http://schemas.microsoft.com/office/powerpoint/2010/main" val="38822984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854B62-0E1D-4636-83D4-FDDFD4E65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Houses on terraces at Ephesus</a:t>
            </a:r>
          </a:p>
        </p:txBody>
      </p:sp>
      <p:sp>
        <p:nvSpPr>
          <p:cNvPr id="3" name="Text Placeholder 2"/>
          <p:cNvSpPr>
            <a:spLocks noGrp="1"/>
          </p:cNvSpPr>
          <p:nvPr>
            <p:ph type="body" sz="quarter" idx="12"/>
          </p:nvPr>
        </p:nvSpPr>
        <p:spPr/>
        <p:txBody>
          <a:bodyPr/>
          <a:lstStyle/>
          <a:p>
            <a:r>
              <a:rPr lang="en-US" dirty="0"/>
              <a:t>3:17</a:t>
            </a:r>
          </a:p>
        </p:txBody>
      </p:sp>
      <p:sp>
        <p:nvSpPr>
          <p:cNvPr id="4" name="Title 3"/>
          <p:cNvSpPr>
            <a:spLocks noGrp="1"/>
          </p:cNvSpPr>
          <p:nvPr>
            <p:ph type="title"/>
          </p:nvPr>
        </p:nvSpPr>
        <p:spPr/>
        <p:txBody>
          <a:bodyPr/>
          <a:lstStyle/>
          <a:p>
            <a:r>
              <a:rPr lang="en-US" dirty="0"/>
              <a:t>So that Christ may dwell in your hearts through faith</a:t>
            </a:r>
          </a:p>
        </p:txBody>
      </p:sp>
    </p:spTree>
    <p:extLst>
      <p:ext uri="{BB962C8B-B14F-4D97-AF65-F5344CB8AC3E}">
        <p14:creationId xmlns:p14="http://schemas.microsoft.com/office/powerpoint/2010/main" val="1396793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indoor&#10;&#10;Description automatically generated">
            <a:extLst>
              <a:ext uri="{FF2B5EF4-FFF2-40B4-BE49-F238E27FC236}">
                <a16:creationId xmlns:a16="http://schemas.microsoft.com/office/drawing/2014/main" id="{8B1EF795-EFEA-EF25-EBCA-E6CE2409C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588"/>
            <a:ext cx="18288000" cy="10021824"/>
          </a:xfrm>
          <a:prstGeom prst="rect">
            <a:avLst/>
          </a:prstGeom>
        </p:spPr>
      </p:pic>
      <p:pic>
        <p:nvPicPr>
          <p:cNvPr id="6" name="Picture 5">
            <a:extLst>
              <a:ext uri="{FF2B5EF4-FFF2-40B4-BE49-F238E27FC236}">
                <a16:creationId xmlns:a16="http://schemas.microsoft.com/office/drawing/2014/main" id="{7F1BF0A4-1231-4213-9B02-3C8A864F9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88"/>
            <a:ext cx="18288000" cy="10021824"/>
          </a:xfrm>
          <a:prstGeom prst="rect">
            <a:avLst/>
          </a:prstGeom>
        </p:spPr>
      </p:pic>
      <p:sp>
        <p:nvSpPr>
          <p:cNvPr id="2" name="Text Placeholder 1"/>
          <p:cNvSpPr>
            <a:spLocks noGrp="1"/>
          </p:cNvSpPr>
          <p:nvPr>
            <p:ph type="body" sz="quarter" idx="10"/>
          </p:nvPr>
        </p:nvSpPr>
        <p:spPr/>
        <p:txBody>
          <a:bodyPr/>
          <a:lstStyle/>
          <a:p>
            <a:r>
              <a:rPr lang="en-US" dirty="0"/>
              <a:t>Model of a clay heart dedicated to Asclepius, from Corinth, 4th century BC </a:t>
            </a:r>
          </a:p>
        </p:txBody>
      </p:sp>
      <p:sp>
        <p:nvSpPr>
          <p:cNvPr id="3" name="Text Placeholder 2"/>
          <p:cNvSpPr>
            <a:spLocks noGrp="1"/>
          </p:cNvSpPr>
          <p:nvPr>
            <p:ph type="body" sz="quarter" idx="12"/>
          </p:nvPr>
        </p:nvSpPr>
        <p:spPr/>
        <p:txBody>
          <a:bodyPr/>
          <a:lstStyle/>
          <a:p>
            <a:r>
              <a:rPr lang="en-US" dirty="0"/>
              <a:t>3:17</a:t>
            </a:r>
          </a:p>
        </p:txBody>
      </p:sp>
      <p:sp>
        <p:nvSpPr>
          <p:cNvPr id="4" name="Title 3"/>
          <p:cNvSpPr>
            <a:spLocks noGrp="1"/>
          </p:cNvSpPr>
          <p:nvPr>
            <p:ph type="title"/>
          </p:nvPr>
        </p:nvSpPr>
        <p:spPr/>
        <p:txBody>
          <a:bodyPr/>
          <a:lstStyle/>
          <a:p>
            <a:r>
              <a:rPr lang="en-US" dirty="0"/>
              <a:t>So that Christ may dwell in your hearts through faith</a:t>
            </a:r>
          </a:p>
        </p:txBody>
      </p:sp>
    </p:spTree>
    <p:extLst>
      <p:ext uri="{BB962C8B-B14F-4D97-AF65-F5344CB8AC3E}">
        <p14:creationId xmlns:p14="http://schemas.microsoft.com/office/powerpoint/2010/main" val="1449236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A60F66-C1E1-C8ED-774F-0122CD3EB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Olive tree in the Garden of Gethsemane</a:t>
            </a:r>
          </a:p>
        </p:txBody>
      </p:sp>
      <p:sp>
        <p:nvSpPr>
          <p:cNvPr id="3" name="Text Placeholder 2"/>
          <p:cNvSpPr>
            <a:spLocks noGrp="1"/>
          </p:cNvSpPr>
          <p:nvPr>
            <p:ph type="body" sz="quarter" idx="12"/>
          </p:nvPr>
        </p:nvSpPr>
        <p:spPr/>
        <p:txBody>
          <a:bodyPr/>
          <a:lstStyle/>
          <a:p>
            <a:r>
              <a:rPr lang="en-US" dirty="0"/>
              <a:t>3:17</a:t>
            </a:r>
          </a:p>
        </p:txBody>
      </p:sp>
      <p:sp>
        <p:nvSpPr>
          <p:cNvPr id="4" name="Title 3"/>
          <p:cNvSpPr>
            <a:spLocks noGrp="1"/>
          </p:cNvSpPr>
          <p:nvPr>
            <p:ph type="title"/>
          </p:nvPr>
        </p:nvSpPr>
        <p:spPr/>
        <p:txBody>
          <a:bodyPr/>
          <a:lstStyle/>
          <a:p>
            <a:r>
              <a:rPr lang="en-US" dirty="0"/>
              <a:t>So that you, being rooted and grounded in love</a:t>
            </a:r>
          </a:p>
        </p:txBody>
      </p:sp>
    </p:spTree>
    <p:extLst>
      <p:ext uri="{BB962C8B-B14F-4D97-AF65-F5344CB8AC3E}">
        <p14:creationId xmlns:p14="http://schemas.microsoft.com/office/powerpoint/2010/main" val="2692151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on a stone wall&#10;&#10;Description automatically generated with medium confidence">
            <a:extLst>
              <a:ext uri="{FF2B5EF4-FFF2-40B4-BE49-F238E27FC236}">
                <a16:creationId xmlns:a16="http://schemas.microsoft.com/office/drawing/2014/main" id="{DDCFD647-8D42-9661-F8F2-E043C91A3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50A9ACF-F20E-4816-A8F2-174664FCDD34}"/>
              </a:ext>
            </a:extLst>
          </p:cNvPr>
          <p:cNvSpPr>
            <a:spLocks noGrp="1"/>
          </p:cNvSpPr>
          <p:nvPr>
            <p:ph type="body" sz="quarter" idx="10"/>
          </p:nvPr>
        </p:nvSpPr>
        <p:spPr/>
        <p:txBody>
          <a:bodyPr/>
          <a:lstStyle/>
          <a:p>
            <a:r>
              <a:rPr lang="en-US" dirty="0"/>
              <a:t>Foundation stones in the Temple of Jupiter at Baalbek</a:t>
            </a:r>
          </a:p>
        </p:txBody>
      </p:sp>
      <p:sp>
        <p:nvSpPr>
          <p:cNvPr id="3" name="Text Placeholder 2">
            <a:extLst>
              <a:ext uri="{FF2B5EF4-FFF2-40B4-BE49-F238E27FC236}">
                <a16:creationId xmlns:a16="http://schemas.microsoft.com/office/drawing/2014/main" id="{8EBA83B6-6B3A-4709-9573-80B5C1653B60}"/>
              </a:ext>
            </a:extLst>
          </p:cNvPr>
          <p:cNvSpPr>
            <a:spLocks noGrp="1"/>
          </p:cNvSpPr>
          <p:nvPr>
            <p:ph type="body" sz="quarter" idx="12"/>
          </p:nvPr>
        </p:nvSpPr>
        <p:spPr/>
        <p:txBody>
          <a:bodyPr/>
          <a:lstStyle/>
          <a:p>
            <a:r>
              <a:rPr lang="en-US" dirty="0"/>
              <a:t>3:17</a:t>
            </a:r>
          </a:p>
        </p:txBody>
      </p:sp>
      <p:sp>
        <p:nvSpPr>
          <p:cNvPr id="4" name="Title 3">
            <a:extLst>
              <a:ext uri="{FF2B5EF4-FFF2-40B4-BE49-F238E27FC236}">
                <a16:creationId xmlns:a16="http://schemas.microsoft.com/office/drawing/2014/main" id="{6DE7A811-8BD9-4D25-9C87-CD295BC8E7D8}"/>
              </a:ext>
            </a:extLst>
          </p:cNvPr>
          <p:cNvSpPr>
            <a:spLocks noGrp="1"/>
          </p:cNvSpPr>
          <p:nvPr>
            <p:ph type="title"/>
          </p:nvPr>
        </p:nvSpPr>
        <p:spPr/>
        <p:txBody>
          <a:bodyPr/>
          <a:lstStyle/>
          <a:p>
            <a:r>
              <a:rPr lang="en-US" dirty="0"/>
              <a:t>So that you, being rooted and grounded in love</a:t>
            </a:r>
          </a:p>
        </p:txBody>
      </p:sp>
    </p:spTree>
    <p:extLst>
      <p:ext uri="{BB962C8B-B14F-4D97-AF65-F5344CB8AC3E}">
        <p14:creationId xmlns:p14="http://schemas.microsoft.com/office/powerpoint/2010/main" val="1127743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brick, bastion, stone&#10;&#10;Description automatically generated">
            <a:extLst>
              <a:ext uri="{FF2B5EF4-FFF2-40B4-BE49-F238E27FC236}">
                <a16:creationId xmlns:a16="http://schemas.microsoft.com/office/drawing/2014/main" id="{D770EE03-5D73-0A85-02C8-FAC272E22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212" y="0"/>
            <a:ext cx="10323576" cy="10287000"/>
          </a:xfrm>
          <a:prstGeom prst="rect">
            <a:avLst/>
          </a:prstGeom>
        </p:spPr>
      </p:pic>
      <p:sp>
        <p:nvSpPr>
          <p:cNvPr id="2" name="Text Placeholder 1">
            <a:extLst>
              <a:ext uri="{FF2B5EF4-FFF2-40B4-BE49-F238E27FC236}">
                <a16:creationId xmlns:a16="http://schemas.microsoft.com/office/drawing/2014/main" id="{150A9ACF-F20E-4816-A8F2-174664FCDD34}"/>
              </a:ext>
            </a:extLst>
          </p:cNvPr>
          <p:cNvSpPr>
            <a:spLocks noGrp="1"/>
          </p:cNvSpPr>
          <p:nvPr>
            <p:ph type="body" sz="quarter" idx="10"/>
          </p:nvPr>
        </p:nvSpPr>
        <p:spPr/>
        <p:txBody>
          <a:bodyPr/>
          <a:lstStyle/>
          <a:p>
            <a:r>
              <a:rPr lang="en-US" dirty="0"/>
              <a:t>Foundation stones in the Temple of Jupiter at Baalbek</a:t>
            </a:r>
          </a:p>
        </p:txBody>
      </p:sp>
      <p:sp>
        <p:nvSpPr>
          <p:cNvPr id="3" name="Text Placeholder 2">
            <a:extLst>
              <a:ext uri="{FF2B5EF4-FFF2-40B4-BE49-F238E27FC236}">
                <a16:creationId xmlns:a16="http://schemas.microsoft.com/office/drawing/2014/main" id="{8EBA83B6-6B3A-4709-9573-80B5C1653B60}"/>
              </a:ext>
            </a:extLst>
          </p:cNvPr>
          <p:cNvSpPr>
            <a:spLocks noGrp="1"/>
          </p:cNvSpPr>
          <p:nvPr>
            <p:ph type="body" sz="quarter" idx="12"/>
          </p:nvPr>
        </p:nvSpPr>
        <p:spPr/>
        <p:txBody>
          <a:bodyPr/>
          <a:lstStyle/>
          <a:p>
            <a:r>
              <a:rPr lang="en-US" dirty="0"/>
              <a:t>3:17</a:t>
            </a:r>
          </a:p>
        </p:txBody>
      </p:sp>
      <p:sp>
        <p:nvSpPr>
          <p:cNvPr id="4" name="Title 3">
            <a:extLst>
              <a:ext uri="{FF2B5EF4-FFF2-40B4-BE49-F238E27FC236}">
                <a16:creationId xmlns:a16="http://schemas.microsoft.com/office/drawing/2014/main" id="{6DE7A811-8BD9-4D25-9C87-CD295BC8E7D8}"/>
              </a:ext>
            </a:extLst>
          </p:cNvPr>
          <p:cNvSpPr>
            <a:spLocks noGrp="1"/>
          </p:cNvSpPr>
          <p:nvPr>
            <p:ph type="title"/>
          </p:nvPr>
        </p:nvSpPr>
        <p:spPr/>
        <p:txBody>
          <a:bodyPr/>
          <a:lstStyle/>
          <a:p>
            <a:r>
              <a:rPr lang="en-US" dirty="0"/>
              <a:t>So that you, being rooted and grounded in love</a:t>
            </a:r>
          </a:p>
        </p:txBody>
      </p:sp>
    </p:spTree>
    <p:extLst>
      <p:ext uri="{BB962C8B-B14F-4D97-AF65-F5344CB8AC3E}">
        <p14:creationId xmlns:p14="http://schemas.microsoft.com/office/powerpoint/2010/main" val="806820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floor&#10;&#10;Description automatically generated">
            <a:extLst>
              <a:ext uri="{FF2B5EF4-FFF2-40B4-BE49-F238E27FC236}">
                <a16:creationId xmlns:a16="http://schemas.microsoft.com/office/drawing/2014/main" id="{A4C16383-8EE7-4A7C-9890-9CBBB610E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
            <a:ext cx="18288000" cy="10067544"/>
          </a:xfrm>
          <a:prstGeom prst="rect">
            <a:avLst/>
          </a:prstGeom>
        </p:spPr>
      </p:pic>
      <p:sp>
        <p:nvSpPr>
          <p:cNvPr id="2" name="Text Placeholder 1"/>
          <p:cNvSpPr>
            <a:spLocks noGrp="1"/>
          </p:cNvSpPr>
          <p:nvPr>
            <p:ph type="body" sz="quarter" idx="10"/>
          </p:nvPr>
        </p:nvSpPr>
        <p:spPr/>
        <p:txBody>
          <a:bodyPr/>
          <a:lstStyle/>
          <a:p>
            <a:r>
              <a:rPr lang="en-US" dirty="0"/>
              <a:t>Iron chains worn by slaves, 1st century AD</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For this reason I, Paul, the prisoner of Christ Jesus on behalf of you Gentiles</a:t>
            </a:r>
          </a:p>
        </p:txBody>
      </p:sp>
    </p:spTree>
    <p:extLst>
      <p:ext uri="{BB962C8B-B14F-4D97-AF65-F5344CB8AC3E}">
        <p14:creationId xmlns:p14="http://schemas.microsoft.com/office/powerpoint/2010/main" val="14058566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61718B-8BDD-8FB6-47C9-BDE3E5C6D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Foundation and remnants of the Temple of Domitian at Ephesus, 1st century AD</a:t>
            </a:r>
          </a:p>
        </p:txBody>
      </p:sp>
      <p:sp>
        <p:nvSpPr>
          <p:cNvPr id="3" name="Text Placeholder 2"/>
          <p:cNvSpPr>
            <a:spLocks noGrp="1"/>
          </p:cNvSpPr>
          <p:nvPr>
            <p:ph type="body" sz="quarter" idx="12"/>
          </p:nvPr>
        </p:nvSpPr>
        <p:spPr/>
        <p:txBody>
          <a:bodyPr/>
          <a:lstStyle/>
          <a:p>
            <a:r>
              <a:rPr lang="en-US" dirty="0"/>
              <a:t>3:17</a:t>
            </a:r>
          </a:p>
        </p:txBody>
      </p:sp>
      <p:sp>
        <p:nvSpPr>
          <p:cNvPr id="4" name="Title 3"/>
          <p:cNvSpPr>
            <a:spLocks noGrp="1"/>
          </p:cNvSpPr>
          <p:nvPr>
            <p:ph type="title"/>
          </p:nvPr>
        </p:nvSpPr>
        <p:spPr/>
        <p:txBody>
          <a:bodyPr/>
          <a:lstStyle/>
          <a:p>
            <a:r>
              <a:rPr lang="en-US" dirty="0"/>
              <a:t>So that you, being rooted and grounded in love</a:t>
            </a:r>
          </a:p>
        </p:txBody>
      </p:sp>
    </p:spTree>
    <p:extLst>
      <p:ext uri="{BB962C8B-B14F-4D97-AF65-F5344CB8AC3E}">
        <p14:creationId xmlns:p14="http://schemas.microsoft.com/office/powerpoint/2010/main" val="1839551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ol, wooden&#10;&#10;Description automatically generated">
            <a:extLst>
              <a:ext uri="{FF2B5EF4-FFF2-40B4-BE49-F238E27FC236}">
                <a16:creationId xmlns:a16="http://schemas.microsoft.com/office/drawing/2014/main" id="{C1477997-3A8F-1F20-E52D-DEBF646F1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Fragment of a Roman measuring rod</a:t>
            </a:r>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To apprehend with all the saints what is the breadth and length and height and depth</a:t>
            </a:r>
          </a:p>
        </p:txBody>
      </p:sp>
    </p:spTree>
    <p:extLst>
      <p:ext uri="{BB962C8B-B14F-4D97-AF65-F5344CB8AC3E}">
        <p14:creationId xmlns:p14="http://schemas.microsoft.com/office/powerpoint/2010/main" val="41471633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1C9DB4-4E4A-B82C-B45E-9ECFBB0EC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Mosaic with a Roman foot measurement, house of </a:t>
            </a:r>
            <a:r>
              <a:rPr lang="en-US" dirty="0" err="1"/>
              <a:t>Eustolios</a:t>
            </a:r>
            <a:r>
              <a:rPr lang="en-US" dirty="0"/>
              <a:t> at </a:t>
            </a:r>
            <a:r>
              <a:rPr lang="en-US" dirty="0" err="1"/>
              <a:t>Kourion</a:t>
            </a:r>
            <a:r>
              <a:rPr lang="en-US" dirty="0"/>
              <a:t>, Cyprus, 4th century AD </a:t>
            </a:r>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To apprehend with all the saints what is the breadth and length and height and depth</a:t>
            </a:r>
          </a:p>
        </p:txBody>
      </p:sp>
    </p:spTree>
    <p:extLst>
      <p:ext uri="{BB962C8B-B14F-4D97-AF65-F5344CB8AC3E}">
        <p14:creationId xmlns:p14="http://schemas.microsoft.com/office/powerpoint/2010/main" val="1658793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plant&#10;&#10;Description automatically generated">
            <a:extLst>
              <a:ext uri="{FF2B5EF4-FFF2-40B4-BE49-F238E27FC236}">
                <a16:creationId xmlns:a16="http://schemas.microsoft.com/office/drawing/2014/main" id="{E3D49656-63E7-5528-882C-EAC38DFB7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Forum of Appius Roman milestone at mile 43</a:t>
            </a:r>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To apprehend with all the saints what is the breadth and length and height and depth</a:t>
            </a:r>
          </a:p>
        </p:txBody>
      </p:sp>
    </p:spTree>
    <p:extLst>
      <p:ext uri="{BB962C8B-B14F-4D97-AF65-F5344CB8AC3E}">
        <p14:creationId xmlns:p14="http://schemas.microsoft.com/office/powerpoint/2010/main" val="4877659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cemetery, grave, ground&#10;&#10;Description automatically generated">
            <a:extLst>
              <a:ext uri="{FF2B5EF4-FFF2-40B4-BE49-F238E27FC236}">
                <a16:creationId xmlns:a16="http://schemas.microsoft.com/office/drawing/2014/main" id="{D6AFD98C-5A2D-67A5-D24C-37CEE69FD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milestone near Ephesus, 2nd century BC</a:t>
            </a:r>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To apprehend with all the saints what is the breadth and length and height and depth</a:t>
            </a:r>
          </a:p>
        </p:txBody>
      </p:sp>
    </p:spTree>
    <p:extLst>
      <p:ext uri="{BB962C8B-B14F-4D97-AF65-F5344CB8AC3E}">
        <p14:creationId xmlns:p14="http://schemas.microsoft.com/office/powerpoint/2010/main" val="9433215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ADAE60-AA8E-03F8-692C-C19A82FA6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Fallen Roman milestones along the Via Nova </a:t>
            </a:r>
            <a:r>
              <a:rPr lang="en-US" dirty="0" err="1"/>
              <a:t>Traiana</a:t>
            </a:r>
            <a:r>
              <a:rPr lang="en-US" dirty="0"/>
              <a:t>, King’s Highway, in Jordan</a:t>
            </a:r>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To apprehend with all the saints what is the breadth and length and height and depth</a:t>
            </a:r>
          </a:p>
        </p:txBody>
      </p:sp>
    </p:spTree>
    <p:extLst>
      <p:ext uri="{BB962C8B-B14F-4D97-AF65-F5344CB8AC3E}">
        <p14:creationId xmlns:p14="http://schemas.microsoft.com/office/powerpoint/2010/main" val="26156377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1EF0FE-47CB-67E8-B908-5ECF2EF03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aqueduct in Segovia, Spain</a:t>
            </a:r>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To apprehend with all the saints what is the breadth and length and height and depth</a:t>
            </a:r>
          </a:p>
        </p:txBody>
      </p:sp>
    </p:spTree>
    <p:extLst>
      <p:ext uri="{BB962C8B-B14F-4D97-AF65-F5344CB8AC3E}">
        <p14:creationId xmlns:p14="http://schemas.microsoft.com/office/powerpoint/2010/main" val="2178025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bridge with arches with Pont du Gard in the background&#10;&#10;Description automatically generated with low confidence">
            <a:extLst>
              <a:ext uri="{FF2B5EF4-FFF2-40B4-BE49-F238E27FC236}">
                <a16:creationId xmlns:a16="http://schemas.microsoft.com/office/drawing/2014/main" id="{FA5AD8EE-0653-8882-B3CB-AED44DCF1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Pont du Gard, Roman aqueduct bridge (from northwest)</a:t>
            </a:r>
          </a:p>
        </p:txBody>
      </p:sp>
      <p:sp>
        <p:nvSpPr>
          <p:cNvPr id="3" name="Text Placeholder 2"/>
          <p:cNvSpPr>
            <a:spLocks noGrp="1"/>
          </p:cNvSpPr>
          <p:nvPr>
            <p:ph type="body" sz="quarter" idx="12"/>
          </p:nvPr>
        </p:nvSpPr>
        <p:spPr/>
        <p:txBody>
          <a:bodyPr/>
          <a:lstStyle/>
          <a:p>
            <a:r>
              <a:rPr lang="en-US" dirty="0"/>
              <a:t>3:18</a:t>
            </a:r>
          </a:p>
        </p:txBody>
      </p:sp>
      <p:sp>
        <p:nvSpPr>
          <p:cNvPr id="4" name="Title 3"/>
          <p:cNvSpPr>
            <a:spLocks noGrp="1"/>
          </p:cNvSpPr>
          <p:nvPr>
            <p:ph type="title"/>
          </p:nvPr>
        </p:nvSpPr>
        <p:spPr/>
        <p:txBody>
          <a:bodyPr/>
          <a:lstStyle/>
          <a:p>
            <a:r>
              <a:rPr lang="en-US" dirty="0"/>
              <a:t>To apprehend with all the saints what is the breadth and length and height and depth</a:t>
            </a:r>
          </a:p>
        </p:txBody>
      </p:sp>
    </p:spTree>
    <p:extLst>
      <p:ext uri="{BB962C8B-B14F-4D97-AF65-F5344CB8AC3E}">
        <p14:creationId xmlns:p14="http://schemas.microsoft.com/office/powerpoint/2010/main" val="2015349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10;&#10;Description automatically generated with medium confidence">
            <a:extLst>
              <a:ext uri="{FF2B5EF4-FFF2-40B4-BE49-F238E27FC236}">
                <a16:creationId xmlns:a16="http://schemas.microsoft.com/office/drawing/2014/main" id="{C8263706-A949-CDB7-71DB-94E16A9F5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20" y="0"/>
            <a:ext cx="14081760" cy="10287000"/>
          </a:xfrm>
          <a:prstGeom prst="rect">
            <a:avLst/>
          </a:prstGeom>
        </p:spPr>
      </p:pic>
      <p:sp>
        <p:nvSpPr>
          <p:cNvPr id="2" name="Text Placeholder 1"/>
          <p:cNvSpPr>
            <a:spLocks noGrp="1"/>
          </p:cNvSpPr>
          <p:nvPr>
            <p:ph type="body" sz="quarter" idx="10"/>
          </p:nvPr>
        </p:nvSpPr>
        <p:spPr/>
        <p:txBody>
          <a:bodyPr/>
          <a:lstStyle/>
          <a:p>
            <a:r>
              <a:rPr lang="en-US" dirty="0"/>
              <a:t>Bust of the philosopher Democritus, from Pompeii, 1st century AD</a:t>
            </a:r>
          </a:p>
        </p:txBody>
      </p:sp>
      <p:sp>
        <p:nvSpPr>
          <p:cNvPr id="8" name="Text Placeholder 2"/>
          <p:cNvSpPr>
            <a:spLocks noGrp="1"/>
          </p:cNvSpPr>
          <p:nvPr>
            <p:ph type="body" sz="quarter" idx="12"/>
          </p:nvPr>
        </p:nvSpPr>
        <p:spPr/>
        <p:txBody>
          <a:bodyPr/>
          <a:lstStyle/>
          <a:p>
            <a:r>
              <a:rPr lang="en-US" dirty="0"/>
              <a:t>3:19</a:t>
            </a:r>
          </a:p>
        </p:txBody>
      </p:sp>
      <p:sp>
        <p:nvSpPr>
          <p:cNvPr id="9" name="Title 3"/>
          <p:cNvSpPr>
            <a:spLocks noGrp="1"/>
          </p:cNvSpPr>
          <p:nvPr>
            <p:ph type="title"/>
          </p:nvPr>
        </p:nvSpPr>
        <p:spPr/>
        <p:txBody>
          <a:bodyPr/>
          <a:lstStyle/>
          <a:p>
            <a:r>
              <a:rPr lang="en-US" dirty="0"/>
              <a:t>And to know the love of Christ which is beyond knowledge</a:t>
            </a:r>
          </a:p>
        </p:txBody>
      </p:sp>
    </p:spTree>
    <p:extLst>
      <p:ext uri="{BB962C8B-B14F-4D97-AF65-F5344CB8AC3E}">
        <p14:creationId xmlns:p14="http://schemas.microsoft.com/office/powerpoint/2010/main" val="18553464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8482B9-4E43-6129-267C-215664E85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Public measuring table, from Pompeii, 1st century AD</a:t>
            </a:r>
          </a:p>
        </p:txBody>
      </p:sp>
      <p:sp>
        <p:nvSpPr>
          <p:cNvPr id="8" name="Text Placeholder 2"/>
          <p:cNvSpPr>
            <a:spLocks noGrp="1"/>
          </p:cNvSpPr>
          <p:nvPr>
            <p:ph type="body" sz="quarter" idx="12"/>
          </p:nvPr>
        </p:nvSpPr>
        <p:spPr/>
        <p:txBody>
          <a:bodyPr/>
          <a:lstStyle/>
          <a:p>
            <a:r>
              <a:rPr lang="en-US" dirty="0"/>
              <a:t>3:19</a:t>
            </a:r>
          </a:p>
        </p:txBody>
      </p:sp>
      <p:sp>
        <p:nvSpPr>
          <p:cNvPr id="9" name="Title 3"/>
          <p:cNvSpPr>
            <a:spLocks noGrp="1"/>
          </p:cNvSpPr>
          <p:nvPr>
            <p:ph type="title"/>
          </p:nvPr>
        </p:nvSpPr>
        <p:spPr/>
        <p:txBody>
          <a:bodyPr/>
          <a:lstStyle/>
          <a:p>
            <a:r>
              <a:rPr lang="en-US" dirty="0"/>
              <a:t>That you may be filled to all the fullness of God</a:t>
            </a:r>
          </a:p>
        </p:txBody>
      </p:sp>
    </p:spTree>
    <p:extLst>
      <p:ext uri="{BB962C8B-B14F-4D97-AF65-F5344CB8AC3E}">
        <p14:creationId xmlns:p14="http://schemas.microsoft.com/office/powerpoint/2010/main" val="3728687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altar, pink, old&#10;&#10;Description automatically generated">
            <a:extLst>
              <a:ext uri="{FF2B5EF4-FFF2-40B4-BE49-F238E27FC236}">
                <a16:creationId xmlns:a16="http://schemas.microsoft.com/office/drawing/2014/main" id="{3E6CB1EC-1F24-47B9-8342-7745F396A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So-called “Chains of St. Paul,” relic in the Basilica of St. Paul Outside the Walls in Rome</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For this reason I, Paul, the prisoner of Christ Jesus on behalf of you Gentiles</a:t>
            </a:r>
          </a:p>
        </p:txBody>
      </p:sp>
    </p:spTree>
    <p:extLst>
      <p:ext uri="{BB962C8B-B14F-4D97-AF65-F5344CB8AC3E}">
        <p14:creationId xmlns:p14="http://schemas.microsoft.com/office/powerpoint/2010/main" val="1285986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ound, person, person&#10;&#10;Description automatically generated">
            <a:extLst>
              <a:ext uri="{FF2B5EF4-FFF2-40B4-BE49-F238E27FC236}">
                <a16:creationId xmlns:a16="http://schemas.microsoft.com/office/drawing/2014/main" id="{955B699A-4144-4C5E-8B19-36073EAB7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Man measuring wheat</a:t>
            </a:r>
          </a:p>
        </p:txBody>
      </p:sp>
      <p:sp>
        <p:nvSpPr>
          <p:cNvPr id="8" name="Text Placeholder 2"/>
          <p:cNvSpPr>
            <a:spLocks noGrp="1"/>
          </p:cNvSpPr>
          <p:nvPr>
            <p:ph type="body" sz="quarter" idx="12"/>
          </p:nvPr>
        </p:nvSpPr>
        <p:spPr/>
        <p:txBody>
          <a:bodyPr/>
          <a:lstStyle/>
          <a:p>
            <a:r>
              <a:rPr lang="en-US" dirty="0"/>
              <a:t>3:19</a:t>
            </a:r>
          </a:p>
        </p:txBody>
      </p:sp>
      <p:sp>
        <p:nvSpPr>
          <p:cNvPr id="9" name="Title 3"/>
          <p:cNvSpPr>
            <a:spLocks noGrp="1"/>
          </p:cNvSpPr>
          <p:nvPr>
            <p:ph type="title"/>
          </p:nvPr>
        </p:nvSpPr>
        <p:spPr/>
        <p:txBody>
          <a:bodyPr/>
          <a:lstStyle/>
          <a:p>
            <a:r>
              <a:rPr lang="en-US" dirty="0"/>
              <a:t>That you may be filled to all the fullness of God</a:t>
            </a:r>
          </a:p>
        </p:txBody>
      </p:sp>
    </p:spTree>
    <p:extLst>
      <p:ext uri="{BB962C8B-B14F-4D97-AF65-F5344CB8AC3E}">
        <p14:creationId xmlns:p14="http://schemas.microsoft.com/office/powerpoint/2010/main" val="29236951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dirty, stone&#10;&#10;Description automatically generated">
            <a:extLst>
              <a:ext uri="{FF2B5EF4-FFF2-40B4-BE49-F238E27FC236}">
                <a16:creationId xmlns:a16="http://schemas.microsoft.com/office/drawing/2014/main" id="{8BF590DC-17C7-4CB7-B357-C55661E8D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616" y="0"/>
            <a:ext cx="10716768" cy="10287000"/>
          </a:xfrm>
          <a:prstGeom prst="rect">
            <a:avLst/>
          </a:prstGeom>
        </p:spPr>
      </p:pic>
      <p:sp>
        <p:nvSpPr>
          <p:cNvPr id="2" name="Text Placeholder 1"/>
          <p:cNvSpPr>
            <a:spLocks noGrp="1"/>
          </p:cNvSpPr>
          <p:nvPr>
            <p:ph type="body" sz="quarter" idx="10"/>
          </p:nvPr>
        </p:nvSpPr>
        <p:spPr/>
        <p:txBody>
          <a:bodyPr/>
          <a:lstStyle/>
          <a:p>
            <a:r>
              <a:rPr lang="en-US" dirty="0"/>
              <a:t>Parapet decorated with a cornucopia, from the acropolis at Pergamum</a:t>
            </a:r>
          </a:p>
        </p:txBody>
      </p:sp>
      <p:sp>
        <p:nvSpPr>
          <p:cNvPr id="8" name="Text Placeholder 2"/>
          <p:cNvSpPr>
            <a:spLocks noGrp="1"/>
          </p:cNvSpPr>
          <p:nvPr>
            <p:ph type="body" sz="quarter" idx="12"/>
          </p:nvPr>
        </p:nvSpPr>
        <p:spPr/>
        <p:txBody>
          <a:bodyPr/>
          <a:lstStyle/>
          <a:p>
            <a:r>
              <a:rPr lang="en-US" dirty="0"/>
              <a:t>3:19</a:t>
            </a:r>
          </a:p>
        </p:txBody>
      </p:sp>
      <p:sp>
        <p:nvSpPr>
          <p:cNvPr id="9" name="Title 3"/>
          <p:cNvSpPr>
            <a:spLocks noGrp="1"/>
          </p:cNvSpPr>
          <p:nvPr>
            <p:ph type="title"/>
          </p:nvPr>
        </p:nvSpPr>
        <p:spPr/>
        <p:txBody>
          <a:bodyPr/>
          <a:lstStyle/>
          <a:p>
            <a:r>
              <a:rPr lang="en-US" dirty="0"/>
              <a:t>That you may be filled to all the fullness of God</a:t>
            </a:r>
          </a:p>
        </p:txBody>
      </p:sp>
    </p:spTree>
    <p:extLst>
      <p:ext uri="{BB962C8B-B14F-4D97-AF65-F5344CB8AC3E}">
        <p14:creationId xmlns:p14="http://schemas.microsoft.com/office/powerpoint/2010/main" val="3789167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6A7592-EC37-F605-BF59-619789ED1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Cornucopia relief at </a:t>
            </a:r>
            <a:r>
              <a:rPr lang="en-US" dirty="0" err="1"/>
              <a:t>Aphrodisias</a:t>
            </a:r>
            <a:endParaRPr lang="en-US" dirty="0"/>
          </a:p>
        </p:txBody>
      </p:sp>
      <p:sp>
        <p:nvSpPr>
          <p:cNvPr id="8" name="Text Placeholder 2"/>
          <p:cNvSpPr>
            <a:spLocks noGrp="1"/>
          </p:cNvSpPr>
          <p:nvPr>
            <p:ph type="body" sz="quarter" idx="12"/>
          </p:nvPr>
        </p:nvSpPr>
        <p:spPr/>
        <p:txBody>
          <a:bodyPr/>
          <a:lstStyle/>
          <a:p>
            <a:r>
              <a:rPr lang="en-US" dirty="0"/>
              <a:t>3:19</a:t>
            </a:r>
          </a:p>
        </p:txBody>
      </p:sp>
      <p:sp>
        <p:nvSpPr>
          <p:cNvPr id="9" name="Title 3"/>
          <p:cNvSpPr>
            <a:spLocks noGrp="1"/>
          </p:cNvSpPr>
          <p:nvPr>
            <p:ph type="title"/>
          </p:nvPr>
        </p:nvSpPr>
        <p:spPr/>
        <p:txBody>
          <a:bodyPr/>
          <a:lstStyle/>
          <a:p>
            <a:r>
              <a:rPr lang="en-US" dirty="0"/>
              <a:t>That you may be filled to all the fullness of God</a:t>
            </a:r>
          </a:p>
        </p:txBody>
      </p:sp>
    </p:spTree>
    <p:extLst>
      <p:ext uri="{BB962C8B-B14F-4D97-AF65-F5344CB8AC3E}">
        <p14:creationId xmlns:p14="http://schemas.microsoft.com/office/powerpoint/2010/main" val="1569063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osaic, stone&#10;&#10;Description automatically generated">
            <a:extLst>
              <a:ext uri="{FF2B5EF4-FFF2-40B4-BE49-F238E27FC236}">
                <a16:creationId xmlns:a16="http://schemas.microsoft.com/office/drawing/2014/main" id="{45931DB1-35C9-E4A9-DC45-DB836B732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19100"/>
            <a:ext cx="17526000" cy="9859149"/>
          </a:xfrm>
          <a:prstGeom prst="rect">
            <a:avLst/>
          </a:prstGeom>
        </p:spPr>
      </p:pic>
      <p:sp>
        <p:nvSpPr>
          <p:cNvPr id="2" name="Text Placeholder 1"/>
          <p:cNvSpPr>
            <a:spLocks noGrp="1"/>
          </p:cNvSpPr>
          <p:nvPr>
            <p:ph type="body" sz="quarter" idx="10"/>
          </p:nvPr>
        </p:nvSpPr>
        <p:spPr/>
        <p:txBody>
          <a:bodyPr/>
          <a:lstStyle/>
          <a:p>
            <a:r>
              <a:rPr lang="en-US" dirty="0"/>
              <a:t>Return of the spies from Canaan depicted on a mosaic from a synagogue in Acco</a:t>
            </a:r>
          </a:p>
        </p:txBody>
      </p:sp>
      <p:sp>
        <p:nvSpPr>
          <p:cNvPr id="8" name="Text Placeholder 2"/>
          <p:cNvSpPr>
            <a:spLocks noGrp="1"/>
          </p:cNvSpPr>
          <p:nvPr>
            <p:ph type="body" sz="quarter" idx="12"/>
          </p:nvPr>
        </p:nvSpPr>
        <p:spPr/>
        <p:txBody>
          <a:bodyPr/>
          <a:lstStyle/>
          <a:p>
            <a:r>
              <a:rPr lang="en-US" dirty="0"/>
              <a:t>3:20</a:t>
            </a:r>
          </a:p>
        </p:txBody>
      </p:sp>
      <p:sp>
        <p:nvSpPr>
          <p:cNvPr id="9" name="Title 3"/>
          <p:cNvSpPr>
            <a:spLocks noGrp="1"/>
          </p:cNvSpPr>
          <p:nvPr>
            <p:ph type="title"/>
          </p:nvPr>
        </p:nvSpPr>
        <p:spPr/>
        <p:txBody>
          <a:bodyPr/>
          <a:lstStyle/>
          <a:p>
            <a:r>
              <a:rPr lang="en-US" dirty="0"/>
              <a:t>To Him who is able to do far more abundantly than we ask or think</a:t>
            </a:r>
          </a:p>
        </p:txBody>
      </p:sp>
    </p:spTree>
    <p:extLst>
      <p:ext uri="{BB962C8B-B14F-4D97-AF65-F5344CB8AC3E}">
        <p14:creationId xmlns:p14="http://schemas.microsoft.com/office/powerpoint/2010/main" val="1204234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117CD4-8F9B-1F1A-8320-263981B40FDE}"/>
              </a:ext>
            </a:extLst>
          </p:cNvPr>
          <p:cNvPicPr>
            <a:picLocks noChangeAspect="1"/>
          </p:cNvPicPr>
          <p:nvPr/>
        </p:nvPicPr>
        <p:blipFill rotWithShape="1">
          <a:blip r:embed="rId3">
            <a:extLst>
              <a:ext uri="{28A0092B-C50C-407E-A947-70E740481C1C}">
                <a14:useLocalDpi xmlns:a14="http://schemas.microsoft.com/office/drawing/2010/main" val="0"/>
              </a:ext>
            </a:extLst>
          </a:blip>
          <a:srcRect t="6666"/>
          <a:stretch/>
        </p:blipFill>
        <p:spPr>
          <a:xfrm>
            <a:off x="0" y="190500"/>
            <a:ext cx="18288000" cy="9601200"/>
          </a:xfrm>
          <a:prstGeom prst="rect">
            <a:avLst/>
          </a:prstGeom>
        </p:spPr>
      </p:pic>
      <p:sp>
        <p:nvSpPr>
          <p:cNvPr id="2" name="Text Placeholder 1"/>
          <p:cNvSpPr>
            <a:spLocks noGrp="1"/>
          </p:cNvSpPr>
          <p:nvPr>
            <p:ph type="body" sz="quarter" idx="10"/>
          </p:nvPr>
        </p:nvSpPr>
        <p:spPr/>
        <p:txBody>
          <a:bodyPr/>
          <a:lstStyle/>
          <a:p>
            <a:r>
              <a:rPr lang="en-US" dirty="0"/>
              <a:t>Tomato crates in the Eastern Delta, Egypt</a:t>
            </a:r>
          </a:p>
        </p:txBody>
      </p:sp>
      <p:sp>
        <p:nvSpPr>
          <p:cNvPr id="8" name="Text Placeholder 2"/>
          <p:cNvSpPr>
            <a:spLocks noGrp="1"/>
          </p:cNvSpPr>
          <p:nvPr>
            <p:ph type="body" sz="quarter" idx="12"/>
          </p:nvPr>
        </p:nvSpPr>
        <p:spPr/>
        <p:txBody>
          <a:bodyPr/>
          <a:lstStyle/>
          <a:p>
            <a:r>
              <a:rPr lang="en-US" dirty="0"/>
              <a:t>3:20</a:t>
            </a:r>
          </a:p>
        </p:txBody>
      </p:sp>
      <p:sp>
        <p:nvSpPr>
          <p:cNvPr id="9" name="Title 3"/>
          <p:cNvSpPr>
            <a:spLocks noGrp="1"/>
          </p:cNvSpPr>
          <p:nvPr>
            <p:ph type="title"/>
          </p:nvPr>
        </p:nvSpPr>
        <p:spPr/>
        <p:txBody>
          <a:bodyPr/>
          <a:lstStyle/>
          <a:p>
            <a:r>
              <a:rPr lang="en-US" dirty="0"/>
              <a:t>To Him who is able to do far more abundantly than we ask or think</a:t>
            </a:r>
          </a:p>
        </p:txBody>
      </p:sp>
    </p:spTree>
    <p:extLst>
      <p:ext uri="{BB962C8B-B14F-4D97-AF65-F5344CB8AC3E}">
        <p14:creationId xmlns:p14="http://schemas.microsoft.com/office/powerpoint/2010/main" val="4009966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red caterpillar on a green plant&#10;&#10;Description automatically generated with low confidence">
            <a:extLst>
              <a:ext uri="{FF2B5EF4-FFF2-40B4-BE49-F238E27FC236}">
                <a16:creationId xmlns:a16="http://schemas.microsoft.com/office/drawing/2014/main" id="{619907C2-0B39-4636-A935-4BDC7D93F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3043" y="342900"/>
            <a:ext cx="7301914" cy="9733002"/>
          </a:xfrm>
          <a:prstGeom prst="rect">
            <a:avLst/>
          </a:prstGeom>
        </p:spPr>
      </p:pic>
      <p:sp>
        <p:nvSpPr>
          <p:cNvPr id="2" name="Text Placeholder 1"/>
          <p:cNvSpPr>
            <a:spLocks noGrp="1"/>
          </p:cNvSpPr>
          <p:nvPr>
            <p:ph type="body" sz="quarter" idx="10"/>
          </p:nvPr>
        </p:nvSpPr>
        <p:spPr/>
        <p:txBody>
          <a:bodyPr/>
          <a:lstStyle/>
          <a:p>
            <a:r>
              <a:rPr lang="en-US" dirty="0"/>
              <a:t>Arum </a:t>
            </a:r>
            <a:r>
              <a:rPr lang="en-US" dirty="0" err="1"/>
              <a:t>palaestinum</a:t>
            </a:r>
            <a:r>
              <a:rPr lang="en-US" dirty="0"/>
              <a:t>, or “Solomon’s Lily”</a:t>
            </a:r>
          </a:p>
        </p:txBody>
      </p:sp>
      <p:sp>
        <p:nvSpPr>
          <p:cNvPr id="8" name="Text Placeholder 2"/>
          <p:cNvSpPr>
            <a:spLocks noGrp="1"/>
          </p:cNvSpPr>
          <p:nvPr>
            <p:ph type="body" sz="quarter" idx="12"/>
          </p:nvPr>
        </p:nvSpPr>
        <p:spPr/>
        <p:txBody>
          <a:bodyPr/>
          <a:lstStyle/>
          <a:p>
            <a:r>
              <a:rPr lang="en-US" dirty="0"/>
              <a:t>3:21</a:t>
            </a:r>
          </a:p>
        </p:txBody>
      </p:sp>
      <p:sp>
        <p:nvSpPr>
          <p:cNvPr id="9" name="Title 3"/>
          <p:cNvSpPr>
            <a:spLocks noGrp="1"/>
          </p:cNvSpPr>
          <p:nvPr>
            <p:ph type="title"/>
          </p:nvPr>
        </p:nvSpPr>
        <p:spPr/>
        <p:txBody>
          <a:bodyPr/>
          <a:lstStyle/>
          <a:p>
            <a:r>
              <a:rPr lang="en-US" dirty="0"/>
              <a:t>To Him be the glory in the church and in Christ Jesus to all generations</a:t>
            </a:r>
          </a:p>
        </p:txBody>
      </p:sp>
    </p:spTree>
    <p:extLst>
      <p:ext uri="{BB962C8B-B14F-4D97-AF65-F5344CB8AC3E}">
        <p14:creationId xmlns:p14="http://schemas.microsoft.com/office/powerpoint/2010/main" val="3457270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8A3C6F1-5C54-19E4-2426-96A15E07F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42900"/>
            <a:ext cx="9296400" cy="9296400"/>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500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aerial view of a beach&#10;&#10;Description automatically generated with medium confidence">
            <a:extLst>
              <a:ext uri="{FF2B5EF4-FFF2-40B4-BE49-F238E27FC236}">
                <a16:creationId xmlns:a16="http://schemas.microsoft.com/office/drawing/2014/main" id="{8A3C0F9D-F792-E6B7-0E06-AB8B9E80F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Caesarea (aerial view from the west)</a:t>
            </a:r>
          </a:p>
        </p:txBody>
      </p:sp>
      <p:sp>
        <p:nvSpPr>
          <p:cNvPr id="4" name="Text Placeholder 3"/>
          <p:cNvSpPr>
            <a:spLocks noGrp="1"/>
          </p:cNvSpPr>
          <p:nvPr>
            <p:ph type="body" sz="quarter" idx="12"/>
          </p:nvPr>
        </p:nvSpPr>
        <p:spPr/>
        <p:txBody>
          <a:bodyPr/>
          <a:lstStyle/>
          <a:p>
            <a:r>
              <a:rPr lang="en-US" dirty="0"/>
              <a:t>3:1</a:t>
            </a:r>
          </a:p>
        </p:txBody>
      </p:sp>
      <p:sp>
        <p:nvSpPr>
          <p:cNvPr id="2" name="Title 1"/>
          <p:cNvSpPr>
            <a:spLocks noGrp="1"/>
          </p:cNvSpPr>
          <p:nvPr>
            <p:ph type="title"/>
          </p:nvPr>
        </p:nvSpPr>
        <p:spPr/>
        <p:txBody>
          <a:bodyPr/>
          <a:lstStyle/>
          <a:p>
            <a:r>
              <a:rPr lang="en-US" dirty="0"/>
              <a:t>For this reason I, Paul, the prisoner of Christ Jesus on behalf of you Gentiles</a:t>
            </a:r>
          </a:p>
        </p:txBody>
      </p:sp>
    </p:spTree>
    <p:extLst>
      <p:ext uri="{BB962C8B-B14F-4D97-AF65-F5344CB8AC3E}">
        <p14:creationId xmlns:p14="http://schemas.microsoft.com/office/powerpoint/2010/main" val="1274138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erial view of a beach&#10;&#10;Description automatically generated with medium confidence">
            <a:extLst>
              <a:ext uri="{FF2B5EF4-FFF2-40B4-BE49-F238E27FC236}">
                <a16:creationId xmlns:a16="http://schemas.microsoft.com/office/drawing/2014/main" id="{02F4EA74-7FE7-7E99-69CA-ECD63C266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0" name="Text Placeholder 29">
            <a:extLst>
              <a:ext uri="{FF2B5EF4-FFF2-40B4-BE49-F238E27FC236}">
                <a16:creationId xmlns:a16="http://schemas.microsoft.com/office/drawing/2014/main" id="{1ABD0952-9564-4710-A0B9-205FE804FE69}"/>
              </a:ext>
            </a:extLst>
          </p:cNvPr>
          <p:cNvSpPr>
            <a:spLocks noGrp="1"/>
          </p:cNvSpPr>
          <p:nvPr>
            <p:ph type="body" sz="quarter" idx="10"/>
          </p:nvPr>
        </p:nvSpPr>
        <p:spPr/>
        <p:txBody>
          <a:bodyPr/>
          <a:lstStyle/>
          <a:p>
            <a:r>
              <a:rPr lang="en-US" dirty="0"/>
              <a:t>Caesarea (aerial view from the west)</a:t>
            </a:r>
          </a:p>
        </p:txBody>
      </p:sp>
      <p:sp>
        <p:nvSpPr>
          <p:cNvPr id="31" name="Text Placeholder 30">
            <a:extLst>
              <a:ext uri="{FF2B5EF4-FFF2-40B4-BE49-F238E27FC236}">
                <a16:creationId xmlns:a16="http://schemas.microsoft.com/office/drawing/2014/main" id="{7C5CB52C-1557-41B6-8E9B-70BE17CEFC64}"/>
              </a:ext>
            </a:extLst>
          </p:cNvPr>
          <p:cNvSpPr>
            <a:spLocks noGrp="1"/>
          </p:cNvSpPr>
          <p:nvPr>
            <p:ph type="body" sz="quarter" idx="12"/>
          </p:nvPr>
        </p:nvSpPr>
        <p:spPr/>
        <p:txBody>
          <a:bodyPr/>
          <a:lstStyle/>
          <a:p>
            <a:r>
              <a:rPr lang="en-US" dirty="0"/>
              <a:t>3:1</a:t>
            </a:r>
          </a:p>
        </p:txBody>
      </p:sp>
      <p:sp>
        <p:nvSpPr>
          <p:cNvPr id="27" name="Title 26">
            <a:extLst>
              <a:ext uri="{FF2B5EF4-FFF2-40B4-BE49-F238E27FC236}">
                <a16:creationId xmlns:a16="http://schemas.microsoft.com/office/drawing/2014/main" id="{66C3939A-2EE6-4807-B959-BCAB2C86F5F6}"/>
              </a:ext>
            </a:extLst>
          </p:cNvPr>
          <p:cNvSpPr>
            <a:spLocks noGrp="1"/>
          </p:cNvSpPr>
          <p:nvPr>
            <p:ph type="title"/>
          </p:nvPr>
        </p:nvSpPr>
        <p:spPr/>
        <p:txBody>
          <a:bodyPr/>
          <a:lstStyle/>
          <a:p>
            <a:r>
              <a:rPr lang="en-US" dirty="0"/>
              <a:t>For this reason I, Paul, the prisoner of Christ Jesus on behalf of you Gentiles</a:t>
            </a:r>
          </a:p>
        </p:txBody>
      </p:sp>
      <p:sp>
        <p:nvSpPr>
          <p:cNvPr id="2" name="Text Box 16">
            <a:extLst>
              <a:ext uri="{FF2B5EF4-FFF2-40B4-BE49-F238E27FC236}">
                <a16:creationId xmlns:a16="http://schemas.microsoft.com/office/drawing/2014/main" id="{B5555426-A013-85D9-38BF-88499767E2AC}"/>
              </a:ext>
            </a:extLst>
          </p:cNvPr>
          <p:cNvSpPr txBox="1">
            <a:spLocks noChangeArrowheads="1"/>
          </p:cNvSpPr>
          <p:nvPr/>
        </p:nvSpPr>
        <p:spPr bwMode="auto">
          <a:xfrm>
            <a:off x="4644118" y="5825174"/>
            <a:ext cx="2953053" cy="584775"/>
          </a:xfrm>
          <a:prstGeom prst="rect">
            <a:avLst/>
          </a:prstGeom>
          <a:noFill/>
          <a:ln w="9525">
            <a:noFill/>
            <a:miter lim="800000"/>
            <a:headEnd/>
            <a:tailEnd/>
          </a:ln>
          <a:effectLst/>
        </p:spPr>
        <p:txBody>
          <a:bodyPr wrap="none">
            <a:spAutoFit/>
          </a:bodyPr>
          <a:lstStyle>
            <a:defPPr>
              <a:defRPr lang="en-US"/>
            </a:defPPr>
            <a:lvl1pPr algn="ctr">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sz="3200" dirty="0"/>
              <a:t>Herodian harbor</a:t>
            </a:r>
          </a:p>
        </p:txBody>
      </p:sp>
      <p:sp>
        <p:nvSpPr>
          <p:cNvPr id="3" name="Line 9">
            <a:extLst>
              <a:ext uri="{FF2B5EF4-FFF2-40B4-BE49-F238E27FC236}">
                <a16:creationId xmlns:a16="http://schemas.microsoft.com/office/drawing/2014/main" id="{37C5673C-6F4F-F981-9EC7-E5038E52B441}"/>
              </a:ext>
            </a:extLst>
          </p:cNvPr>
          <p:cNvSpPr>
            <a:spLocks noChangeShapeType="1"/>
          </p:cNvSpPr>
          <p:nvPr/>
        </p:nvSpPr>
        <p:spPr bwMode="auto">
          <a:xfrm flipV="1">
            <a:off x="8108551" y="7316876"/>
            <a:ext cx="394523" cy="1348295"/>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32" name="Text Box 16">
            <a:extLst>
              <a:ext uri="{FF2B5EF4-FFF2-40B4-BE49-F238E27FC236}">
                <a16:creationId xmlns:a16="http://schemas.microsoft.com/office/drawing/2014/main" id="{76CA727B-243F-F139-02B9-106AECD6FEF9}"/>
              </a:ext>
            </a:extLst>
          </p:cNvPr>
          <p:cNvSpPr txBox="1">
            <a:spLocks noChangeArrowheads="1"/>
          </p:cNvSpPr>
          <p:nvPr/>
        </p:nvSpPr>
        <p:spPr bwMode="auto">
          <a:xfrm>
            <a:off x="14556959" y="4699152"/>
            <a:ext cx="3369833" cy="1077218"/>
          </a:xfrm>
          <a:prstGeom prst="rect">
            <a:avLst/>
          </a:prstGeom>
          <a:noFill/>
          <a:ln w="9525">
            <a:noFill/>
            <a:miter lim="800000"/>
            <a:headEnd/>
            <a:tailEnd/>
          </a:ln>
          <a:effectLst/>
        </p:spPr>
        <p:txBody>
          <a:bodyPr wrap="none">
            <a:spAutoFit/>
          </a:bodyPr>
          <a:lstStyle>
            <a:defPPr>
              <a:defRPr lang="en-US"/>
            </a:defPPr>
            <a:lvl1pPr algn="ctr">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Herod’s</a:t>
            </a:r>
          </a:p>
          <a:p>
            <a:r>
              <a:rPr lang="en-US" dirty="0"/>
              <a:t>Promontory Palace</a:t>
            </a:r>
          </a:p>
        </p:txBody>
      </p:sp>
      <p:sp>
        <p:nvSpPr>
          <p:cNvPr id="33" name="Line 9">
            <a:extLst>
              <a:ext uri="{FF2B5EF4-FFF2-40B4-BE49-F238E27FC236}">
                <a16:creationId xmlns:a16="http://schemas.microsoft.com/office/drawing/2014/main" id="{C7F9C5E6-39AB-CA17-1E2B-261A8D28C841}"/>
              </a:ext>
            </a:extLst>
          </p:cNvPr>
          <p:cNvSpPr>
            <a:spLocks noChangeShapeType="1"/>
          </p:cNvSpPr>
          <p:nvPr/>
        </p:nvSpPr>
        <p:spPr bwMode="auto">
          <a:xfrm flipH="1" flipV="1">
            <a:off x="15773401" y="4076701"/>
            <a:ext cx="374906" cy="769880"/>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34" name="Text Box 16">
            <a:extLst>
              <a:ext uri="{FF2B5EF4-FFF2-40B4-BE49-F238E27FC236}">
                <a16:creationId xmlns:a16="http://schemas.microsoft.com/office/drawing/2014/main" id="{87FBD1B3-EB33-41BF-E321-CAB4D4D4D039}"/>
              </a:ext>
            </a:extLst>
          </p:cNvPr>
          <p:cNvSpPr txBox="1">
            <a:spLocks noChangeArrowheads="1"/>
          </p:cNvSpPr>
          <p:nvPr/>
        </p:nvSpPr>
        <p:spPr bwMode="auto">
          <a:xfrm>
            <a:off x="6430583" y="8517743"/>
            <a:ext cx="3741730" cy="1077218"/>
          </a:xfrm>
          <a:prstGeom prst="rect">
            <a:avLst/>
          </a:prstGeom>
          <a:noFill/>
          <a:ln w="9525">
            <a:noFill/>
            <a:miter lim="800000"/>
            <a:headEnd/>
            <a:tailEnd/>
          </a:ln>
          <a:effectLst/>
        </p:spPr>
        <p:txBody>
          <a:bodyPr wrap="none">
            <a:spAutoFit/>
          </a:bodyPr>
          <a:lstStyle>
            <a:defPPr>
              <a:defRPr lang="en-US"/>
            </a:defPPr>
            <a:lvl1pPr algn="ctr">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Herodian breakwater</a:t>
            </a:r>
          </a:p>
          <a:p>
            <a:r>
              <a:rPr lang="en-US" dirty="0"/>
              <a:t>(submerged)</a:t>
            </a:r>
          </a:p>
        </p:txBody>
      </p:sp>
      <p:sp>
        <p:nvSpPr>
          <p:cNvPr id="35" name="Line 9">
            <a:extLst>
              <a:ext uri="{FF2B5EF4-FFF2-40B4-BE49-F238E27FC236}">
                <a16:creationId xmlns:a16="http://schemas.microsoft.com/office/drawing/2014/main" id="{3FBFFBC2-580A-C834-1717-99790EA87D89}"/>
              </a:ext>
            </a:extLst>
          </p:cNvPr>
          <p:cNvSpPr>
            <a:spLocks noChangeShapeType="1"/>
          </p:cNvSpPr>
          <p:nvPr/>
        </p:nvSpPr>
        <p:spPr bwMode="auto">
          <a:xfrm flipH="1" flipV="1">
            <a:off x="7228590" y="7975964"/>
            <a:ext cx="879957" cy="689207"/>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36" name="Text Box 16">
            <a:extLst>
              <a:ext uri="{FF2B5EF4-FFF2-40B4-BE49-F238E27FC236}">
                <a16:creationId xmlns:a16="http://schemas.microsoft.com/office/drawing/2014/main" id="{6F679FBC-281E-8FE1-61CB-8121EAC95ED4}"/>
              </a:ext>
            </a:extLst>
          </p:cNvPr>
          <p:cNvSpPr txBox="1">
            <a:spLocks noChangeArrowheads="1"/>
          </p:cNvSpPr>
          <p:nvPr/>
        </p:nvSpPr>
        <p:spPr bwMode="auto">
          <a:xfrm>
            <a:off x="9489973" y="4628145"/>
            <a:ext cx="1683474" cy="1077218"/>
          </a:xfrm>
          <a:prstGeom prst="rect">
            <a:avLst/>
          </a:prstGeom>
          <a:noFill/>
          <a:ln w="9525">
            <a:noFill/>
            <a:miter lim="800000"/>
            <a:headEnd/>
            <a:tailEnd/>
          </a:ln>
          <a:effectLst/>
        </p:spPr>
        <p:txBody>
          <a:bodyPr wrap="none">
            <a:spAutoFit/>
          </a:bodyPr>
          <a:lstStyle>
            <a:defPPr>
              <a:defRPr lang="en-US"/>
            </a:defPPr>
            <a:lvl1pPr algn="ctr">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Crusader</a:t>
            </a:r>
          </a:p>
          <a:p>
            <a:r>
              <a:rPr lang="en-US" dirty="0"/>
              <a:t>castle</a:t>
            </a:r>
          </a:p>
        </p:txBody>
      </p:sp>
      <p:sp>
        <p:nvSpPr>
          <p:cNvPr id="37" name="Line 9">
            <a:extLst>
              <a:ext uri="{FF2B5EF4-FFF2-40B4-BE49-F238E27FC236}">
                <a16:creationId xmlns:a16="http://schemas.microsoft.com/office/drawing/2014/main" id="{CE5932B8-79BD-12D5-1B3F-56CA49799487}"/>
              </a:ext>
            </a:extLst>
          </p:cNvPr>
          <p:cNvSpPr>
            <a:spLocks noChangeShapeType="1"/>
          </p:cNvSpPr>
          <p:nvPr/>
        </p:nvSpPr>
        <p:spPr bwMode="auto">
          <a:xfrm flipH="1" flipV="1">
            <a:off x="8413767" y="4512341"/>
            <a:ext cx="1028700" cy="457200"/>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38" name="Line 9">
            <a:extLst>
              <a:ext uri="{FF2B5EF4-FFF2-40B4-BE49-F238E27FC236}">
                <a16:creationId xmlns:a16="http://schemas.microsoft.com/office/drawing/2014/main" id="{C4DCB79B-C8C0-C4EA-20C4-E69CEB3CBA30}"/>
              </a:ext>
            </a:extLst>
          </p:cNvPr>
          <p:cNvSpPr>
            <a:spLocks noChangeShapeType="1"/>
          </p:cNvSpPr>
          <p:nvPr/>
        </p:nvSpPr>
        <p:spPr bwMode="auto">
          <a:xfrm flipH="1">
            <a:off x="14628974" y="2195903"/>
            <a:ext cx="68579" cy="571500"/>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39" name="Text Box 16">
            <a:extLst>
              <a:ext uri="{FF2B5EF4-FFF2-40B4-BE49-F238E27FC236}">
                <a16:creationId xmlns:a16="http://schemas.microsoft.com/office/drawing/2014/main" id="{BF6934C4-C276-5B22-AC14-F65ADC6F6DD2}"/>
              </a:ext>
            </a:extLst>
          </p:cNvPr>
          <p:cNvSpPr txBox="1">
            <a:spLocks noChangeArrowheads="1"/>
          </p:cNvSpPr>
          <p:nvPr/>
        </p:nvSpPr>
        <p:spPr bwMode="auto">
          <a:xfrm>
            <a:off x="13944450" y="1595738"/>
            <a:ext cx="1423788" cy="584775"/>
          </a:xfrm>
          <a:prstGeom prst="rect">
            <a:avLst/>
          </a:prstGeom>
          <a:noFill/>
          <a:ln w="9525">
            <a:noFill/>
            <a:miter lim="800000"/>
            <a:headEnd/>
            <a:tailEnd/>
          </a:ln>
          <a:effectLst/>
        </p:spPr>
        <p:txBody>
          <a:bodyPr wrap="none">
            <a:spAutoFit/>
          </a:bodyPr>
          <a:lstStyle>
            <a:defPPr>
              <a:defRPr lang="en-US"/>
            </a:defPPr>
            <a:lvl1pPr algn="ctr">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theater</a:t>
            </a:r>
          </a:p>
        </p:txBody>
      </p:sp>
      <p:sp>
        <p:nvSpPr>
          <p:cNvPr id="40" name="Line 9">
            <a:extLst>
              <a:ext uri="{FF2B5EF4-FFF2-40B4-BE49-F238E27FC236}">
                <a16:creationId xmlns:a16="http://schemas.microsoft.com/office/drawing/2014/main" id="{3BE25E1D-FD8B-8334-27DA-E15810A47D42}"/>
              </a:ext>
            </a:extLst>
          </p:cNvPr>
          <p:cNvSpPr>
            <a:spLocks noChangeShapeType="1"/>
          </p:cNvSpPr>
          <p:nvPr/>
        </p:nvSpPr>
        <p:spPr bwMode="auto">
          <a:xfrm>
            <a:off x="12539090" y="2537852"/>
            <a:ext cx="457200" cy="800100"/>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41" name="Text Box 16">
            <a:extLst>
              <a:ext uri="{FF2B5EF4-FFF2-40B4-BE49-F238E27FC236}">
                <a16:creationId xmlns:a16="http://schemas.microsoft.com/office/drawing/2014/main" id="{5E812C26-78F4-E4F9-EB4D-35BE86FBBF4A}"/>
              </a:ext>
            </a:extLst>
          </p:cNvPr>
          <p:cNvSpPr txBox="1">
            <a:spLocks noChangeArrowheads="1"/>
          </p:cNvSpPr>
          <p:nvPr/>
        </p:nvSpPr>
        <p:spPr bwMode="auto">
          <a:xfrm>
            <a:off x="11338406" y="1937687"/>
            <a:ext cx="2252540" cy="584775"/>
          </a:xfrm>
          <a:prstGeom prst="rect">
            <a:avLst/>
          </a:prstGeom>
          <a:noFill/>
          <a:ln w="9525">
            <a:noFill/>
            <a:miter lim="800000"/>
            <a:headEnd/>
            <a:tailEnd/>
          </a:ln>
          <a:effectLst/>
        </p:spPr>
        <p:txBody>
          <a:bodyPr wrap="none">
            <a:spAutoFit/>
          </a:bodyPr>
          <a:lstStyle>
            <a:defPPr>
              <a:defRPr lang="en-US"/>
            </a:defPPr>
            <a:lvl1pPr algn="ctr">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hippodrome</a:t>
            </a:r>
          </a:p>
        </p:txBody>
      </p:sp>
      <p:sp>
        <p:nvSpPr>
          <p:cNvPr id="42" name="Text Box 16">
            <a:extLst>
              <a:ext uri="{FF2B5EF4-FFF2-40B4-BE49-F238E27FC236}">
                <a16:creationId xmlns:a16="http://schemas.microsoft.com/office/drawing/2014/main" id="{12AF6BA9-275E-AD5A-D744-21940C4F636A}"/>
              </a:ext>
            </a:extLst>
          </p:cNvPr>
          <p:cNvSpPr txBox="1">
            <a:spLocks noChangeArrowheads="1"/>
          </p:cNvSpPr>
          <p:nvPr/>
        </p:nvSpPr>
        <p:spPr bwMode="auto">
          <a:xfrm>
            <a:off x="5644684" y="490093"/>
            <a:ext cx="2252540" cy="584775"/>
          </a:xfrm>
          <a:prstGeom prst="rect">
            <a:avLst/>
          </a:prstGeom>
          <a:noFill/>
          <a:ln w="9525">
            <a:noFill/>
            <a:miter lim="800000"/>
            <a:headEnd/>
            <a:tailEnd/>
          </a:ln>
          <a:effectLst/>
        </p:spPr>
        <p:txBody>
          <a:bodyPr wrap="none">
            <a:spAutoFit/>
          </a:bodyPr>
          <a:lstStyle>
            <a:defPPr>
              <a:defRPr lang="en-US"/>
            </a:defPPr>
            <a:lvl1pPr algn="ctr">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hippodrome</a:t>
            </a:r>
          </a:p>
        </p:txBody>
      </p:sp>
      <p:sp>
        <p:nvSpPr>
          <p:cNvPr id="43" name="Line 9">
            <a:extLst>
              <a:ext uri="{FF2B5EF4-FFF2-40B4-BE49-F238E27FC236}">
                <a16:creationId xmlns:a16="http://schemas.microsoft.com/office/drawing/2014/main" id="{E0538178-D581-938B-084E-BA82E8AA9F47}"/>
              </a:ext>
            </a:extLst>
          </p:cNvPr>
          <p:cNvSpPr>
            <a:spLocks noChangeShapeType="1"/>
          </p:cNvSpPr>
          <p:nvPr/>
        </p:nvSpPr>
        <p:spPr bwMode="auto">
          <a:xfrm>
            <a:off x="9869027" y="2314385"/>
            <a:ext cx="571500" cy="914400"/>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44" name="Text Box 16">
            <a:extLst>
              <a:ext uri="{FF2B5EF4-FFF2-40B4-BE49-F238E27FC236}">
                <a16:creationId xmlns:a16="http://schemas.microsoft.com/office/drawing/2014/main" id="{644D3775-A31D-99BA-956F-1951DEBA5C5B}"/>
              </a:ext>
            </a:extLst>
          </p:cNvPr>
          <p:cNvSpPr txBox="1">
            <a:spLocks noChangeArrowheads="1"/>
          </p:cNvSpPr>
          <p:nvPr/>
        </p:nvSpPr>
        <p:spPr bwMode="auto">
          <a:xfrm>
            <a:off x="8484560" y="1252559"/>
            <a:ext cx="1965602" cy="1077218"/>
          </a:xfrm>
          <a:prstGeom prst="rect">
            <a:avLst/>
          </a:prstGeom>
          <a:noFill/>
          <a:ln w="9525">
            <a:noFill/>
            <a:miter lim="800000"/>
            <a:headEnd/>
            <a:tailEnd/>
          </a:ln>
          <a:effectLst/>
        </p:spPr>
        <p:txBody>
          <a:bodyPr wrap="none">
            <a:spAutoFit/>
          </a:bodyPr>
          <a:lstStyle>
            <a:defPPr>
              <a:defRPr lang="en-US"/>
            </a:defPPr>
            <a:lvl1pPr algn="ctr">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Byzantine</a:t>
            </a:r>
          </a:p>
          <a:p>
            <a:r>
              <a:rPr lang="en-US" dirty="0"/>
              <a:t>bathhouse</a:t>
            </a:r>
          </a:p>
        </p:txBody>
      </p:sp>
      <p:sp>
        <p:nvSpPr>
          <p:cNvPr id="45" name="Line 9">
            <a:extLst>
              <a:ext uri="{FF2B5EF4-FFF2-40B4-BE49-F238E27FC236}">
                <a16:creationId xmlns:a16="http://schemas.microsoft.com/office/drawing/2014/main" id="{63A4E821-3668-826B-94B2-19708079A644}"/>
              </a:ext>
            </a:extLst>
          </p:cNvPr>
          <p:cNvSpPr>
            <a:spLocks noChangeShapeType="1"/>
          </p:cNvSpPr>
          <p:nvPr/>
        </p:nvSpPr>
        <p:spPr bwMode="auto">
          <a:xfrm>
            <a:off x="6746105" y="2709302"/>
            <a:ext cx="685800" cy="457200"/>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
        <p:nvSpPr>
          <p:cNvPr id="46" name="Text Box 16">
            <a:extLst>
              <a:ext uri="{FF2B5EF4-FFF2-40B4-BE49-F238E27FC236}">
                <a16:creationId xmlns:a16="http://schemas.microsoft.com/office/drawing/2014/main" id="{9E055EE0-89E1-693D-C883-E21847DE57B6}"/>
              </a:ext>
            </a:extLst>
          </p:cNvPr>
          <p:cNvSpPr txBox="1">
            <a:spLocks noChangeArrowheads="1"/>
          </p:cNvSpPr>
          <p:nvPr/>
        </p:nvSpPr>
        <p:spPr bwMode="auto">
          <a:xfrm>
            <a:off x="5401668" y="2245465"/>
            <a:ext cx="1369285" cy="584775"/>
          </a:xfrm>
          <a:prstGeom prst="rect">
            <a:avLst/>
          </a:prstGeom>
          <a:noFill/>
          <a:ln w="9525">
            <a:noFill/>
            <a:miter lim="800000"/>
            <a:headEnd/>
            <a:tailEnd/>
          </a:ln>
          <a:effectLst/>
        </p:spPr>
        <p:txBody>
          <a:bodyPr wrap="none">
            <a:spAutoFit/>
          </a:bodyPr>
          <a:lstStyle>
            <a:defPPr>
              <a:defRPr lang="en-US"/>
            </a:defPPr>
            <a:lvl1pPr algn="ctr">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temple</a:t>
            </a:r>
          </a:p>
        </p:txBody>
      </p:sp>
      <p:sp>
        <p:nvSpPr>
          <p:cNvPr id="47" name="Text Box 16">
            <a:extLst>
              <a:ext uri="{FF2B5EF4-FFF2-40B4-BE49-F238E27FC236}">
                <a16:creationId xmlns:a16="http://schemas.microsoft.com/office/drawing/2014/main" id="{DD86104D-2F61-D396-0BDE-2C31D3F08C2A}"/>
              </a:ext>
            </a:extLst>
          </p:cNvPr>
          <p:cNvSpPr txBox="1">
            <a:spLocks noChangeArrowheads="1"/>
          </p:cNvSpPr>
          <p:nvPr/>
        </p:nvSpPr>
        <p:spPr bwMode="auto">
          <a:xfrm>
            <a:off x="332910" y="7626648"/>
            <a:ext cx="1675459" cy="1077218"/>
          </a:xfrm>
          <a:prstGeom prst="rect">
            <a:avLst/>
          </a:prstGeom>
          <a:noFill/>
          <a:ln w="9525">
            <a:noFill/>
            <a:miter lim="800000"/>
            <a:headEnd/>
            <a:tailEnd/>
          </a:ln>
          <a:effectLst/>
        </p:spPr>
        <p:txBody>
          <a:bodyPr wrap="none">
            <a:spAutoFit/>
          </a:bodyPr>
          <a:lstStyle>
            <a:defPPr>
              <a:defRPr lang="en-US"/>
            </a:defPPr>
            <a:lvl1pPr algn="ctr">
              <a:defRPr sz="32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harbor</a:t>
            </a:r>
          </a:p>
          <a:p>
            <a:r>
              <a:rPr lang="en-US" dirty="0"/>
              <a:t>entrance</a:t>
            </a:r>
          </a:p>
        </p:txBody>
      </p:sp>
      <p:sp>
        <p:nvSpPr>
          <p:cNvPr id="48" name="Line 9">
            <a:extLst>
              <a:ext uri="{FF2B5EF4-FFF2-40B4-BE49-F238E27FC236}">
                <a16:creationId xmlns:a16="http://schemas.microsoft.com/office/drawing/2014/main" id="{FBEE5A1B-3D99-24F5-F5FF-26474584A407}"/>
              </a:ext>
            </a:extLst>
          </p:cNvPr>
          <p:cNvSpPr>
            <a:spLocks noChangeShapeType="1"/>
          </p:cNvSpPr>
          <p:nvPr/>
        </p:nvSpPr>
        <p:spPr bwMode="auto">
          <a:xfrm flipV="1">
            <a:off x="1368046" y="7316874"/>
            <a:ext cx="571499" cy="457200"/>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49" name="Line 9">
            <a:extLst>
              <a:ext uri="{FF2B5EF4-FFF2-40B4-BE49-F238E27FC236}">
                <a16:creationId xmlns:a16="http://schemas.microsoft.com/office/drawing/2014/main" id="{4542450F-12A3-598A-41D9-C10B17B47BB7}"/>
              </a:ext>
            </a:extLst>
          </p:cNvPr>
          <p:cNvSpPr>
            <a:spLocks noChangeShapeType="1"/>
          </p:cNvSpPr>
          <p:nvPr/>
        </p:nvSpPr>
        <p:spPr bwMode="auto">
          <a:xfrm>
            <a:off x="6746105" y="1017836"/>
            <a:ext cx="24846" cy="404057"/>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2239887799"/>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316</TotalTime>
  <Words>9291</Words>
  <Application>Microsoft Office PowerPoint</Application>
  <PresentationFormat>Custom</PresentationFormat>
  <Paragraphs>600</Paragraphs>
  <Slides>76</Slides>
  <Notes>76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76</vt:i4>
      </vt:variant>
    </vt:vector>
  </HeadingPairs>
  <TitlesOfParts>
    <vt:vector size="81" baseType="lpstr">
      <vt:lpstr>ＭＳ Ｐゴシック</vt:lpstr>
      <vt:lpstr>Arial</vt:lpstr>
      <vt:lpstr>Calibri</vt:lpstr>
      <vt:lpstr>Times New Roman</vt:lpstr>
      <vt:lpstr>PhotoCompanion</vt:lpstr>
      <vt:lpstr>Ephesians 3</vt:lpstr>
      <vt:lpstr>Ephesians 3</vt:lpstr>
      <vt:lpstr>For this reason I, Paul</vt:lpstr>
      <vt:lpstr>For this reason I, Paul</vt:lpstr>
      <vt:lpstr>For this reason I, Paul, the prisoner of Christ Jesus on behalf of you Gentiles</vt:lpstr>
      <vt:lpstr>For this reason I, Paul, the prisoner of Christ Jesus on behalf of you Gentiles</vt:lpstr>
      <vt:lpstr>For this reason I, Paul, the prisoner of Christ Jesus on behalf of you Gentiles</vt:lpstr>
      <vt:lpstr>For this reason I, Paul, the prisoner of Christ Jesus on behalf of you Gentiles</vt:lpstr>
      <vt:lpstr>For this reason I, Paul, the prisoner of Christ Jesus on behalf of you Gentiles</vt:lpstr>
      <vt:lpstr>For this reason I, Paul, the prisoner of Christ Jesus on behalf of you Gentiles</vt:lpstr>
      <vt:lpstr>For this reason I, Paul, the prisoner of Christ Jesus on behalf of you Gentiles</vt:lpstr>
      <vt:lpstr>For this reason I, Paul, the prisoner of Christ Jesus on behalf of you Gentiles</vt:lpstr>
      <vt:lpstr>For this reason I, Paul, the prisoner of Christ Jesus on behalf of you Gentiles</vt:lpstr>
      <vt:lpstr>For this reason I, Paul, the prisoner of Christ Jesus on behalf of you Gentiles</vt:lpstr>
      <vt:lpstr>For this reason I, Paul, the prisoner of Christ Jesus on behalf of you Gentiles</vt:lpstr>
      <vt:lpstr>For this reason I, Paul, the prisoner of Christ Jesus on behalf of you Gentiles</vt:lpstr>
      <vt:lpstr>For this reason I, Paul, the prisoner of Christ Jesus on behalf of you Gentiles</vt:lpstr>
      <vt:lpstr>The stewardship of God’s grace that was given to me for you</vt:lpstr>
      <vt:lpstr>The stewardship of God’s grace that was given to me for you</vt:lpstr>
      <vt:lpstr>By revelation the mystery was made known to me, as I wrote before briefly</vt:lpstr>
      <vt:lpstr>By revelation the mystery was made known to me, as I wrote before briefly</vt:lpstr>
      <vt:lpstr>By revelation the mystery was made known to me, as I wrote before briefly</vt:lpstr>
      <vt:lpstr>By revelation the mystery was made known to me, as I wrote before briefly</vt:lpstr>
      <vt:lpstr>When you read it, you can understand my insight into the mystery of Christ</vt:lpstr>
      <vt:lpstr>When you read it, you can understand my insight into the mystery of Christ</vt:lpstr>
      <vt:lpstr>Which in other generations was not made known to the sons of men as it has now been revealed</vt:lpstr>
      <vt:lpstr>That the Gentiles are co-heirs and fellow-members of the body of Christ</vt:lpstr>
      <vt:lpstr>They are fellow-partakers of the promise in Christ Jesus through the gospel</vt:lpstr>
      <vt:lpstr>They are fellow-partakers of the promise in Christ Jesus through the gospel</vt:lpstr>
      <vt:lpstr>Of which I was made a minister, according to the gift of God’s grace</vt:lpstr>
      <vt:lpstr>To me . . . this grace was given, to preach to the Gentiles</vt:lpstr>
      <vt:lpstr>To me . . . this grace was given, to preach to the Gentiles the unsearchable riches of Christ</vt:lpstr>
      <vt:lpstr>To me . . . this was grace given, to preach to the Gentiles the unsearchable riches of Christ</vt:lpstr>
      <vt:lpstr>To bring to light the plan of the mystery</vt:lpstr>
      <vt:lpstr>To bring to light the plan of the mystery</vt:lpstr>
      <vt:lpstr>Which for ages past has been hidden in God, who created all things</vt:lpstr>
      <vt:lpstr>Which for ages past has been hidden in God, who created all things</vt:lpstr>
      <vt:lpstr>That the multifaceted wisdom of God might be made known</vt:lpstr>
      <vt:lpstr>That the multifaceted wisdom of God might be made known</vt:lpstr>
      <vt:lpstr>That the multifaceted wisdom of God might be made known</vt:lpstr>
      <vt:lpstr>According to the eternal purpose which He accomplished through Christ Jesus</vt:lpstr>
      <vt:lpstr>In Him we have boldness</vt:lpstr>
      <vt:lpstr>In Him we have boldness and confident access through faith</vt:lpstr>
      <vt:lpstr>In Him we have boldness and confident access through faith</vt:lpstr>
      <vt:lpstr>Therefore I ask you not to lose heart</vt:lpstr>
      <vt:lpstr>Therefore I ask you not to lose heart at my tribulations on your behalf</vt:lpstr>
      <vt:lpstr>Therefore I ask you not to lose heart at my tribulations on your behalf</vt:lpstr>
      <vt:lpstr>Therefore I ask you not to lose heart at my tribulations on your behalf, for they are your glory</vt:lpstr>
      <vt:lpstr>Because of this I bow my knees before the Father</vt:lpstr>
      <vt:lpstr>The Father, from whom every family in heaven and on earth is named</vt:lpstr>
      <vt:lpstr>The Father, from whom every family in heaven and on earth is named</vt:lpstr>
      <vt:lpstr>The Father, from whom every family in heaven and on earth is named</vt:lpstr>
      <vt:lpstr>That He would grant you, according to the riches of His glory</vt:lpstr>
      <vt:lpstr>That He would grant you, according to the riches of His glory, to be strengthened with power</vt:lpstr>
      <vt:lpstr>So that Christ may dwell in your hearts through faith</vt:lpstr>
      <vt:lpstr>So that Christ may dwell in your hearts through faith</vt:lpstr>
      <vt:lpstr>So that you, being rooted and grounded in love</vt:lpstr>
      <vt:lpstr>So that you, being rooted and grounded in love</vt:lpstr>
      <vt:lpstr>So that you, being rooted and grounded in love</vt:lpstr>
      <vt:lpstr>So that you, being rooted and grounded in love</vt:lpstr>
      <vt:lpstr>To apprehend with all the saints what is the breadth and length and height and depth</vt:lpstr>
      <vt:lpstr>To apprehend with all the saints what is the breadth and length and height and depth</vt:lpstr>
      <vt:lpstr>To apprehend with all the saints what is the breadth and length and height and depth</vt:lpstr>
      <vt:lpstr>To apprehend with all the saints what is the breadth and length and height and depth</vt:lpstr>
      <vt:lpstr>To apprehend with all the saints what is the breadth and length and height and depth</vt:lpstr>
      <vt:lpstr>To apprehend with all the saints what is the breadth and length and height and depth</vt:lpstr>
      <vt:lpstr>To apprehend with all the saints what is the breadth and length and height and depth</vt:lpstr>
      <vt:lpstr>And to know the love of Christ which is beyond knowledge</vt:lpstr>
      <vt:lpstr>That you may be filled to all the fullness of God</vt:lpstr>
      <vt:lpstr>That you may be filled to all the fullness of God</vt:lpstr>
      <vt:lpstr>That you may be filled to all the fullness of God</vt:lpstr>
      <vt:lpstr>That you may be filled to all the fullness of God</vt:lpstr>
      <vt:lpstr>To Him who is able to do far more abundantly than we ask or think</vt:lpstr>
      <vt:lpstr>To Him who is able to do far more abundantly than we ask or think</vt:lpstr>
      <vt:lpstr>To Him be the glory in the church and in Christ Jesus to all generations</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Ephesians 3, Photo Companion to the Bible</dc:title>
  <dc:subject>Photo Companion to the Bible</dc:subject>
  <dc:creator>BiblePlaces.com</dc:creator>
  <cp:lastModifiedBy>Todd Bolen</cp:lastModifiedBy>
  <cp:revision>28</cp:revision>
  <dcterms:created xsi:type="dcterms:W3CDTF">2020-02-15T00:53:17Z</dcterms:created>
  <dcterms:modified xsi:type="dcterms:W3CDTF">2024-02-16T05:15:39Z</dcterms:modified>
</cp:coreProperties>
</file>