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31"/>
  </p:notesMasterIdLst>
  <p:sldIdLst>
    <p:sldId id="807" r:id="rId2"/>
    <p:sldId id="811" r:id="rId3"/>
    <p:sldId id="333" r:id="rId4"/>
    <p:sldId id="778" r:id="rId5"/>
    <p:sldId id="389" r:id="rId6"/>
    <p:sldId id="779" r:id="rId7"/>
    <p:sldId id="392" r:id="rId8"/>
    <p:sldId id="391" r:id="rId9"/>
    <p:sldId id="390" r:id="rId10"/>
    <p:sldId id="578" r:id="rId11"/>
    <p:sldId id="580" r:id="rId12"/>
    <p:sldId id="334" r:id="rId13"/>
    <p:sldId id="579" r:id="rId14"/>
    <p:sldId id="581" r:id="rId15"/>
    <p:sldId id="685" r:id="rId16"/>
    <p:sldId id="429" r:id="rId17"/>
    <p:sldId id="414" r:id="rId18"/>
    <p:sldId id="415" r:id="rId19"/>
    <p:sldId id="335" r:id="rId20"/>
    <p:sldId id="652" r:id="rId21"/>
    <p:sldId id="657" r:id="rId22"/>
    <p:sldId id="376" r:id="rId23"/>
    <p:sldId id="686" r:id="rId24"/>
    <p:sldId id="792" r:id="rId25"/>
    <p:sldId id="780" r:id="rId26"/>
    <p:sldId id="793" r:id="rId27"/>
    <p:sldId id="418" r:id="rId28"/>
    <p:sldId id="796" r:id="rId29"/>
    <p:sldId id="483" r:id="rId30"/>
    <p:sldId id="798" r:id="rId31"/>
    <p:sldId id="687" r:id="rId32"/>
    <p:sldId id="692" r:id="rId33"/>
    <p:sldId id="688" r:id="rId34"/>
    <p:sldId id="690" r:id="rId35"/>
    <p:sldId id="689" r:id="rId36"/>
    <p:sldId id="693" r:id="rId37"/>
    <p:sldId id="799" r:id="rId38"/>
    <p:sldId id="781" r:id="rId39"/>
    <p:sldId id="773" r:id="rId40"/>
    <p:sldId id="694" r:id="rId41"/>
    <p:sldId id="794" r:id="rId42"/>
    <p:sldId id="810" r:id="rId43"/>
    <p:sldId id="800" r:id="rId44"/>
    <p:sldId id="775" r:id="rId45"/>
    <p:sldId id="782" r:id="rId46"/>
    <p:sldId id="783" r:id="rId47"/>
    <p:sldId id="698" r:id="rId48"/>
    <p:sldId id="699" r:id="rId49"/>
    <p:sldId id="700" r:id="rId50"/>
    <p:sldId id="697" r:id="rId51"/>
    <p:sldId id="703" r:id="rId52"/>
    <p:sldId id="634" r:id="rId53"/>
    <p:sldId id="702" r:id="rId54"/>
    <p:sldId id="464" r:id="rId55"/>
    <p:sldId id="772" r:id="rId56"/>
    <p:sldId id="409" r:id="rId57"/>
    <p:sldId id="295" r:id="rId58"/>
    <p:sldId id="413" r:id="rId59"/>
    <p:sldId id="445" r:id="rId60"/>
    <p:sldId id="410" r:id="rId61"/>
    <p:sldId id="663" r:id="rId62"/>
    <p:sldId id="701" r:id="rId63"/>
    <p:sldId id="644" r:id="rId64"/>
    <p:sldId id="645" r:id="rId65"/>
    <p:sldId id="809" r:id="rId66"/>
    <p:sldId id="801" r:id="rId67"/>
    <p:sldId id="379" r:id="rId68"/>
    <p:sldId id="428" r:id="rId69"/>
    <p:sldId id="427" r:id="rId70"/>
    <p:sldId id="704" r:id="rId71"/>
    <p:sldId id="784" r:id="rId72"/>
    <p:sldId id="790" r:id="rId73"/>
    <p:sldId id="705" r:id="rId74"/>
    <p:sldId id="706" r:id="rId75"/>
    <p:sldId id="709" r:id="rId76"/>
    <p:sldId id="707" r:id="rId77"/>
    <p:sldId id="808" r:id="rId78"/>
    <p:sldId id="776" r:id="rId79"/>
    <p:sldId id="381" r:id="rId80"/>
    <p:sldId id="791" r:id="rId81"/>
    <p:sldId id="388" r:id="rId82"/>
    <p:sldId id="769" r:id="rId83"/>
    <p:sldId id="770" r:id="rId84"/>
    <p:sldId id="745" r:id="rId85"/>
    <p:sldId id="382" r:id="rId86"/>
    <p:sldId id="746" r:id="rId87"/>
    <p:sldId id="383" r:id="rId88"/>
    <p:sldId id="353" r:id="rId89"/>
    <p:sldId id="750" r:id="rId90"/>
    <p:sldId id="802" r:id="rId91"/>
    <p:sldId id="583" r:id="rId92"/>
    <p:sldId id="674" r:id="rId93"/>
    <p:sldId id="803" r:id="rId94"/>
    <p:sldId id="748" r:id="rId95"/>
    <p:sldId id="612" r:id="rId96"/>
    <p:sldId id="678" r:id="rId97"/>
    <p:sldId id="679" r:id="rId98"/>
    <p:sldId id="680" r:id="rId99"/>
    <p:sldId id="752" r:id="rId100"/>
    <p:sldId id="753" r:id="rId101"/>
    <p:sldId id="804" r:id="rId102"/>
    <p:sldId id="627" r:id="rId103"/>
    <p:sldId id="619" r:id="rId104"/>
    <p:sldId id="805" r:id="rId105"/>
    <p:sldId id="624" r:id="rId106"/>
    <p:sldId id="337" r:id="rId107"/>
    <p:sldId id="747" r:id="rId108"/>
    <p:sldId id="785" r:id="rId109"/>
    <p:sldId id="786" r:id="rId110"/>
    <p:sldId id="787" r:id="rId111"/>
    <p:sldId id="766" r:id="rId112"/>
    <p:sldId id="630" r:id="rId113"/>
    <p:sldId id="764" r:id="rId114"/>
    <p:sldId id="385" r:id="rId115"/>
    <p:sldId id="763" r:id="rId116"/>
    <p:sldId id="488" r:id="rId117"/>
    <p:sldId id="490" r:id="rId118"/>
    <p:sldId id="788" r:id="rId119"/>
    <p:sldId id="593" r:id="rId120"/>
    <p:sldId id="560" r:id="rId121"/>
    <p:sldId id="561" r:id="rId122"/>
    <p:sldId id="562" r:id="rId123"/>
    <p:sldId id="563" r:id="rId124"/>
    <p:sldId id="338" r:id="rId125"/>
    <p:sldId id="806" r:id="rId126"/>
    <p:sldId id="386" r:id="rId127"/>
    <p:sldId id="768" r:id="rId128"/>
    <p:sldId id="387" r:id="rId129"/>
    <p:sldId id="505" r:id="rId130"/>
  </p:sldIdLst>
  <p:sldSz cx="18288000" cy="10287000"/>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00"/>
    <a:srgbClr val="FE0000"/>
    <a:srgbClr val="FEFFFF"/>
    <a:srgbClr val="0100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8766" autoAdjust="0"/>
  </p:normalViewPr>
  <p:slideViewPr>
    <p:cSldViewPr snapToGrid="0" snapToObjects="1">
      <p:cViewPr varScale="1">
        <p:scale>
          <a:sx n="50" d="100"/>
          <a:sy n="50" d="100"/>
        </p:scale>
        <p:origin x="1698" y="54"/>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100" d="100"/>
          <a:sy n="100" d="100"/>
        </p:scale>
        <p:origin x="3468" y="-4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B6DD8B19-5CBB-4838-AE3E-391642167C61}"/>
    <pc:docChg chg="custSel addSld modSld">
      <pc:chgData name="Todd Bolen" userId="a511567d1bf03c50" providerId="LiveId" clId="{B6DD8B19-5CBB-4838-AE3E-391642167C61}" dt="2024-02-16T05:13:58.527" v="35"/>
      <pc:docMkLst>
        <pc:docMk/>
      </pc:docMkLst>
      <pc:sldChg chg="addSp delSp modSp add mod modNotesTx">
        <pc:chgData name="Todd Bolen" userId="a511567d1bf03c50" providerId="LiveId" clId="{B6DD8B19-5CBB-4838-AE3E-391642167C61}" dt="2024-02-16T05:13:58.527" v="35"/>
        <pc:sldMkLst>
          <pc:docMk/>
          <pc:sldMk cId="2688519787" sldId="505"/>
        </pc:sldMkLst>
        <pc:spChg chg="mod">
          <ac:chgData name="Todd Bolen" userId="a511567d1bf03c50" providerId="LiveId" clId="{B6DD8B19-5CBB-4838-AE3E-391642167C61}" dt="2024-02-16T05:13:45.422" v="29" actId="6549"/>
          <ac:spMkLst>
            <pc:docMk/>
            <pc:sldMk cId="2688519787" sldId="505"/>
            <ac:spMk id="8" creationId="{FA31ADFE-D774-3A48-688F-BCAB11E94786}"/>
          </ac:spMkLst>
        </pc:spChg>
        <pc:picChg chg="add mod ord">
          <ac:chgData name="Todd Bolen" userId="a511567d1bf03c50" providerId="LiveId" clId="{B6DD8B19-5CBB-4838-AE3E-391642167C61}" dt="2024-02-16T05:13:51.066" v="33" actId="167"/>
          <ac:picMkLst>
            <pc:docMk/>
            <pc:sldMk cId="2688519787" sldId="505"/>
            <ac:picMk id="2" creationId="{78A11CD9-FC62-87C4-F32A-E512A91389A2}"/>
          </ac:picMkLst>
        </pc:picChg>
        <pc:picChg chg="del">
          <ac:chgData name="Todd Bolen" userId="a511567d1bf03c50" providerId="LiveId" clId="{B6DD8B19-5CBB-4838-AE3E-391642167C61}" dt="2024-02-16T05:13:52.181" v="34" actId="478"/>
          <ac:picMkLst>
            <pc:docMk/>
            <pc:sldMk cId="2688519787" sldId="505"/>
            <ac:picMk id="9" creationId="{6323F38D-D648-263C-20B4-959A14646F56}"/>
          </ac:picMkLst>
        </pc:picChg>
      </pc:sldChg>
      <pc:sldChg chg="modNotesTx">
        <pc:chgData name="Todd Bolen" userId="a511567d1bf03c50" providerId="LiveId" clId="{B6DD8B19-5CBB-4838-AE3E-391642167C61}" dt="2024-02-16T05:12:59.542" v="0"/>
        <pc:sldMkLst>
          <pc:docMk/>
          <pc:sldMk cId="1495736244" sldId="807"/>
        </pc:sldMkLst>
      </pc:sldChg>
      <pc:sldChg chg="addSp modSp add mod">
        <pc:chgData name="Todd Bolen" userId="a511567d1bf03c50" providerId="LiveId" clId="{B6DD8B19-5CBB-4838-AE3E-391642167C61}" dt="2024-02-16T05:13:24.293" v="22" actId="20577"/>
        <pc:sldMkLst>
          <pc:docMk/>
          <pc:sldMk cId="3215095777" sldId="811"/>
        </pc:sldMkLst>
        <pc:spChg chg="add mod">
          <ac:chgData name="Todd Bolen" userId="a511567d1bf03c50" providerId="LiveId" clId="{B6DD8B19-5CBB-4838-AE3E-391642167C61}" dt="2024-02-16T05:13:24.293" v="22" actId="20577"/>
          <ac:spMkLst>
            <pc:docMk/>
            <pc:sldMk cId="3215095777" sldId="811"/>
            <ac:spMk id="2" creationId="{4BEB1731-401C-7EEB-A6DD-8AA0354A0A38}"/>
          </ac:spMkLst>
        </pc:spChg>
        <pc:spChg chg="add mod">
          <ac:chgData name="Todd Bolen" userId="a511567d1bf03c50" providerId="LiveId" clId="{B6DD8B19-5CBB-4838-AE3E-391642167C61}" dt="2024-02-16T05:13:16.166" v="2"/>
          <ac:spMkLst>
            <pc:docMk/>
            <pc:sldMk cId="3215095777" sldId="811"/>
            <ac:spMk id="4" creationId="{D66B6BDC-ECD5-2194-4083-0DADE5BFD464}"/>
          </ac:spMkLst>
        </pc:spChg>
      </pc:sldChg>
    </pc:docChg>
  </pc:docChgLst>
  <pc:docChgLst>
    <pc:chgData name="Bethany Bolen" userId="8e338a04f9f07398" providerId="LiveId" clId="{85DDF619-B8D9-4626-AAC8-14CF3D44AA85}"/>
    <pc:docChg chg="modSld">
      <pc:chgData name="Bethany Bolen" userId="8e338a04f9f07398" providerId="LiveId" clId="{85DDF619-B8D9-4626-AAC8-14CF3D44AA85}" dt="2023-08-09T16:20:18.966" v="54"/>
      <pc:docMkLst>
        <pc:docMk/>
      </pc:docMkLst>
      <pc:sldChg chg="modSp mod">
        <pc:chgData name="Bethany Bolen" userId="8e338a04f9f07398" providerId="LiveId" clId="{85DDF619-B8D9-4626-AAC8-14CF3D44AA85}" dt="2023-08-09T16:19:28.158" v="51" actId="1035"/>
        <pc:sldMkLst>
          <pc:docMk/>
          <pc:sldMk cId="1057770733" sldId="634"/>
        </pc:sldMkLst>
        <pc:spChg chg="mod">
          <ac:chgData name="Bethany Bolen" userId="8e338a04f9f07398" providerId="LiveId" clId="{85DDF619-B8D9-4626-AAC8-14CF3D44AA85}" dt="2023-08-09T16:19:28.158" v="51" actId="1035"/>
          <ac:spMkLst>
            <pc:docMk/>
            <pc:sldMk cId="1057770733" sldId="634"/>
            <ac:spMk id="7" creationId="{00000000-0000-0000-0000-000000000000}"/>
          </ac:spMkLst>
        </pc:spChg>
        <pc:spChg chg="mod">
          <ac:chgData name="Bethany Bolen" userId="8e338a04f9f07398" providerId="LiveId" clId="{85DDF619-B8D9-4626-AAC8-14CF3D44AA85}" dt="2023-08-09T16:19:24.064" v="44" actId="1038"/>
          <ac:spMkLst>
            <pc:docMk/>
            <pc:sldMk cId="1057770733" sldId="634"/>
            <ac:spMk id="8" creationId="{00000000-0000-0000-0000-000000000000}"/>
          </ac:spMkLst>
        </pc:spChg>
        <pc:spChg chg="mod">
          <ac:chgData name="Bethany Bolen" userId="8e338a04f9f07398" providerId="LiveId" clId="{85DDF619-B8D9-4626-AAC8-14CF3D44AA85}" dt="2023-08-09T16:19:20.017" v="38"/>
          <ac:spMkLst>
            <pc:docMk/>
            <pc:sldMk cId="1057770733" sldId="634"/>
            <ac:spMk id="9" creationId="{00000000-0000-0000-0000-000000000000}"/>
          </ac:spMkLst>
        </pc:spChg>
      </pc:sldChg>
      <pc:sldChg chg="modSp mod">
        <pc:chgData name="Bethany Bolen" userId="8e338a04f9f07398" providerId="LiveId" clId="{85DDF619-B8D9-4626-AAC8-14CF3D44AA85}" dt="2023-08-09T16:19:51.713" v="52" actId="692"/>
        <pc:sldMkLst>
          <pc:docMk/>
          <pc:sldMk cId="3493914516" sldId="643"/>
        </pc:sldMkLst>
        <pc:spChg chg="mod">
          <ac:chgData name="Bethany Bolen" userId="8e338a04f9f07398" providerId="LiveId" clId="{85DDF619-B8D9-4626-AAC8-14CF3D44AA85}" dt="2023-08-09T16:19:51.713" v="52" actId="692"/>
          <ac:spMkLst>
            <pc:docMk/>
            <pc:sldMk cId="3493914516" sldId="643"/>
            <ac:spMk id="5" creationId="{00000000-0000-0000-0000-000000000000}"/>
          </ac:spMkLst>
        </pc:spChg>
      </pc:sldChg>
      <pc:sldChg chg="modSp mod">
        <pc:chgData name="Bethany Bolen" userId="8e338a04f9f07398" providerId="LiveId" clId="{85DDF619-B8D9-4626-AAC8-14CF3D44AA85}" dt="2023-08-09T16:17:26.267" v="0" actId="207"/>
        <pc:sldMkLst>
          <pc:docMk/>
          <pc:sldMk cId="2968030757" sldId="778"/>
        </pc:sldMkLst>
        <pc:spChg chg="mod">
          <ac:chgData name="Bethany Bolen" userId="8e338a04f9f07398" providerId="LiveId" clId="{85DDF619-B8D9-4626-AAC8-14CF3D44AA85}" dt="2023-08-09T16:17:26.267" v="0" actId="207"/>
          <ac:spMkLst>
            <pc:docMk/>
            <pc:sldMk cId="2968030757" sldId="778"/>
            <ac:spMk id="11" creationId="{A61D4265-04C8-4748-9799-5379F532A727}"/>
          </ac:spMkLst>
        </pc:spChg>
      </pc:sldChg>
      <pc:sldChg chg="modSp mod">
        <pc:chgData name="Bethany Bolen" userId="8e338a04f9f07398" providerId="LiveId" clId="{85DDF619-B8D9-4626-AAC8-14CF3D44AA85}" dt="2023-08-09T16:17:40.136" v="1" actId="207"/>
        <pc:sldMkLst>
          <pc:docMk/>
          <pc:sldMk cId="261429496" sldId="779"/>
        </pc:sldMkLst>
        <pc:spChg chg="mod">
          <ac:chgData name="Bethany Bolen" userId="8e338a04f9f07398" providerId="LiveId" clId="{85DDF619-B8D9-4626-AAC8-14CF3D44AA85}" dt="2023-08-09T16:17:40.136" v="1" actId="207"/>
          <ac:spMkLst>
            <pc:docMk/>
            <pc:sldMk cId="261429496" sldId="779"/>
            <ac:spMk id="5" creationId="{3210E544-6F4B-A448-B8FD-C18FFF8340F2}"/>
          </ac:spMkLst>
        </pc:spChg>
      </pc:sldChg>
      <pc:sldChg chg="modSp mod">
        <pc:chgData name="Bethany Bolen" userId="8e338a04f9f07398" providerId="LiveId" clId="{85DDF619-B8D9-4626-AAC8-14CF3D44AA85}" dt="2023-08-09T16:18:45.952" v="36" actId="1035"/>
        <pc:sldMkLst>
          <pc:docMk/>
          <pc:sldMk cId="2542945189" sldId="796"/>
        </pc:sldMkLst>
        <pc:spChg chg="mod">
          <ac:chgData name="Bethany Bolen" userId="8e338a04f9f07398" providerId="LiveId" clId="{85DDF619-B8D9-4626-AAC8-14CF3D44AA85}" dt="2023-08-09T16:18:34.210" v="20"/>
          <ac:spMkLst>
            <pc:docMk/>
            <pc:sldMk cId="2542945189" sldId="796"/>
            <ac:spMk id="8" creationId="{D4EFFC48-0FAE-441C-9DEB-35594FAE07C8}"/>
          </ac:spMkLst>
        </pc:spChg>
        <pc:spChg chg="mod">
          <ac:chgData name="Bethany Bolen" userId="8e338a04f9f07398" providerId="LiveId" clId="{85DDF619-B8D9-4626-AAC8-14CF3D44AA85}" dt="2023-08-09T16:18:32.757" v="18"/>
          <ac:spMkLst>
            <pc:docMk/>
            <pc:sldMk cId="2542945189" sldId="796"/>
            <ac:spMk id="9" creationId="{1B046483-0B76-4D82-B54A-E81BB7BA6BD1}"/>
          </ac:spMkLst>
        </pc:spChg>
        <pc:spChg chg="mod">
          <ac:chgData name="Bethany Bolen" userId="8e338a04f9f07398" providerId="LiveId" clId="{85DDF619-B8D9-4626-AAC8-14CF3D44AA85}" dt="2023-08-09T16:18:29.543" v="16" actId="1035"/>
          <ac:spMkLst>
            <pc:docMk/>
            <pc:sldMk cId="2542945189" sldId="796"/>
            <ac:spMk id="10" creationId="{E42322B5-49C6-419F-A625-BDE3AFB71036}"/>
          </ac:spMkLst>
        </pc:spChg>
        <pc:spChg chg="mod">
          <ac:chgData name="Bethany Bolen" userId="8e338a04f9f07398" providerId="LiveId" clId="{85DDF619-B8D9-4626-AAC8-14CF3D44AA85}" dt="2023-08-09T16:18:43.671" v="32" actId="1035"/>
          <ac:spMkLst>
            <pc:docMk/>
            <pc:sldMk cId="2542945189" sldId="796"/>
            <ac:spMk id="11" creationId="{DF563377-E49C-4117-908C-80C4C53C55B2}"/>
          </ac:spMkLst>
        </pc:spChg>
        <pc:spChg chg="mod">
          <ac:chgData name="Bethany Bolen" userId="8e338a04f9f07398" providerId="LiveId" clId="{85DDF619-B8D9-4626-AAC8-14CF3D44AA85}" dt="2023-08-09T16:18:45.952" v="36" actId="1035"/>
          <ac:spMkLst>
            <pc:docMk/>
            <pc:sldMk cId="2542945189" sldId="796"/>
            <ac:spMk id="12" creationId="{D4EFFC48-0FAE-441C-9DEB-35594FAE07C8}"/>
          </ac:spMkLst>
        </pc:spChg>
        <pc:cxnChg chg="mod">
          <ac:chgData name="Bethany Bolen" userId="8e338a04f9f07398" providerId="LiveId" clId="{85DDF619-B8D9-4626-AAC8-14CF3D44AA85}" dt="2023-08-09T16:17:52.914" v="2" actId="108"/>
          <ac:cxnSpMkLst>
            <pc:docMk/>
            <pc:sldMk cId="2542945189" sldId="796"/>
            <ac:cxnSpMk id="13" creationId="{39C56923-C2EA-4C34-A5AE-289C328337C1}"/>
          </ac:cxnSpMkLst>
        </pc:cxnChg>
        <pc:cxnChg chg="mod">
          <ac:chgData name="Bethany Bolen" userId="8e338a04f9f07398" providerId="LiveId" clId="{85DDF619-B8D9-4626-AAC8-14CF3D44AA85}" dt="2023-08-09T16:17:55.217" v="3" actId="108"/>
          <ac:cxnSpMkLst>
            <pc:docMk/>
            <pc:sldMk cId="2542945189" sldId="796"/>
            <ac:cxnSpMk id="14" creationId="{39C56923-C2EA-4C34-A5AE-289C328337C1}"/>
          </ac:cxnSpMkLst>
        </pc:cxnChg>
      </pc:sldChg>
      <pc:sldChg chg="modSp mod">
        <pc:chgData name="Bethany Bolen" userId="8e338a04f9f07398" providerId="LiveId" clId="{85DDF619-B8D9-4626-AAC8-14CF3D44AA85}" dt="2023-08-09T16:20:18.966" v="54"/>
        <pc:sldMkLst>
          <pc:docMk/>
          <pc:sldMk cId="3880820120" sldId="808"/>
        </pc:sldMkLst>
        <pc:spChg chg="mod">
          <ac:chgData name="Bethany Bolen" userId="8e338a04f9f07398" providerId="LiveId" clId="{85DDF619-B8D9-4626-AAC8-14CF3D44AA85}" dt="2023-08-09T16:20:18.966" v="54"/>
          <ac:spMkLst>
            <pc:docMk/>
            <pc:sldMk cId="3880820120" sldId="808"/>
            <ac:spMk id="7" creationId="{00000000-0000-0000-0000-000000000000}"/>
          </ac:spMkLst>
        </pc:spChg>
      </pc:sldChg>
    </pc:docChg>
  </pc:docChgLst>
  <pc:docChgLst>
    <pc:chgData name="Natalie Heather" userId="9c83e61746fa06bd" providerId="LiveId" clId="{EE5A8651-9D00-4784-ACA4-316B65EC7048}"/>
    <pc:docChg chg="undo custSel addSld delSld modSld">
      <pc:chgData name="Natalie Heather" userId="9c83e61746fa06bd" providerId="LiveId" clId="{EE5A8651-9D00-4784-ACA4-316B65EC7048}" dt="2023-05-30T17:07:16.043" v="23" actId="47"/>
      <pc:docMkLst>
        <pc:docMk/>
      </pc:docMkLst>
      <pc:sldChg chg="del">
        <pc:chgData name="Natalie Heather" userId="9c83e61746fa06bd" providerId="LiveId" clId="{EE5A8651-9D00-4784-ACA4-316B65EC7048}" dt="2023-05-30T17:07:16.043" v="23" actId="47"/>
        <pc:sldMkLst>
          <pc:docMk/>
          <pc:sldMk cId="2931494794" sldId="375"/>
        </pc:sldMkLst>
      </pc:sldChg>
      <pc:sldChg chg="addSp delSp modSp add mod">
        <pc:chgData name="Natalie Heather" userId="9c83e61746fa06bd" providerId="LiveId" clId="{EE5A8651-9D00-4784-ACA4-316B65EC7048}" dt="2023-05-30T17:07:06.317" v="22" actId="1036"/>
        <pc:sldMkLst>
          <pc:docMk/>
          <pc:sldMk cId="3880820120" sldId="808"/>
        </pc:sldMkLst>
        <pc:spChg chg="mod">
          <ac:chgData name="Natalie Heather" userId="9c83e61746fa06bd" providerId="LiveId" clId="{EE5A8651-9D00-4784-ACA4-316B65EC7048}" dt="2023-05-30T17:07:06.317" v="22" actId="1036"/>
          <ac:spMkLst>
            <pc:docMk/>
            <pc:sldMk cId="3880820120" sldId="808"/>
            <ac:spMk id="7" creationId="{00000000-0000-0000-0000-000000000000}"/>
          </ac:spMkLst>
        </pc:spChg>
        <pc:picChg chg="del">
          <ac:chgData name="Natalie Heather" userId="9c83e61746fa06bd" providerId="LiveId" clId="{EE5A8651-9D00-4784-ACA4-316B65EC7048}" dt="2023-05-30T17:06:08.646" v="1" actId="478"/>
          <ac:picMkLst>
            <pc:docMk/>
            <pc:sldMk cId="3880820120" sldId="808"/>
            <ac:picMk id="6" creationId="{BAA5B890-056C-427F-8D64-00AC9C110E65}"/>
          </ac:picMkLst>
        </pc:picChg>
        <pc:picChg chg="add mod ord">
          <ac:chgData name="Natalie Heather" userId="9c83e61746fa06bd" providerId="LiveId" clId="{EE5A8651-9D00-4784-ACA4-316B65EC7048}" dt="2023-05-30T17:06:35.339" v="9" actId="167"/>
          <ac:picMkLst>
            <pc:docMk/>
            <pc:sldMk cId="3880820120" sldId="808"/>
            <ac:picMk id="8" creationId="{D0604111-810F-ECCE-EBB8-1D3C244A3426}"/>
          </ac:picMkLst>
        </pc:picChg>
      </pc:sldChg>
    </pc:docChg>
  </pc:docChgLst>
  <pc:docChgLst>
    <pc:chgData name="Katie Bolen" userId="aa78ffc0c2b120ec" providerId="LiveId" clId="{073478FB-28BB-4AA9-A75B-06834DC5BB5F}"/>
    <pc:docChg chg="addSld delSld modSld">
      <pc:chgData name="Katie Bolen" userId="aa78ffc0c2b120ec" providerId="LiveId" clId="{073478FB-28BB-4AA9-A75B-06834DC5BB5F}" dt="2023-05-10T16:36:49.278" v="4" actId="47"/>
      <pc:docMkLst>
        <pc:docMk/>
      </pc:docMkLst>
      <pc:sldChg chg="del">
        <pc:chgData name="Katie Bolen" userId="aa78ffc0c2b120ec" providerId="LiveId" clId="{073478FB-28BB-4AA9-A75B-06834DC5BB5F}" dt="2023-05-10T16:36:49.278" v="4" actId="47"/>
        <pc:sldMkLst>
          <pc:docMk/>
          <pc:sldMk cId="4103044077" sldId="289"/>
        </pc:sldMkLst>
      </pc:sldChg>
      <pc:sldChg chg="modSp add mod">
        <pc:chgData name="Katie Bolen" userId="aa78ffc0c2b120ec" providerId="LiveId" clId="{073478FB-28BB-4AA9-A75B-06834DC5BB5F}" dt="2023-05-10T16:36:46.926" v="3" actId="20577"/>
        <pc:sldMkLst>
          <pc:docMk/>
          <pc:sldMk cId="1495736244" sldId="807"/>
        </pc:sldMkLst>
        <pc:spChg chg="mod">
          <ac:chgData name="Katie Bolen" userId="aa78ffc0c2b120ec" providerId="LiveId" clId="{073478FB-28BB-4AA9-A75B-06834DC5BB5F}" dt="2023-05-10T16:36:46.926" v="3" actId="20577"/>
          <ac:spMkLst>
            <pc:docMk/>
            <pc:sldMk cId="1495736244" sldId="807"/>
            <ac:spMk id="5" creationId="{00000000-0000-0000-0000-000000000000}"/>
          </ac:spMkLst>
        </pc:spChg>
      </pc:sldChg>
      <pc:sldChg chg="add del">
        <pc:chgData name="Katie Bolen" userId="aa78ffc0c2b120ec" providerId="LiveId" clId="{073478FB-28BB-4AA9-A75B-06834DC5BB5F}" dt="2023-05-10T16:36:37.201" v="1"/>
        <pc:sldMkLst>
          <pc:docMk/>
          <pc:sldMk cId="3941382744" sldId="938"/>
        </pc:sldMkLst>
      </pc:sldChg>
    </pc:docChg>
  </pc:docChgLst>
  <pc:docChgLst>
    <pc:chgData name="Katie Bolen" userId="aa78ffc0c2b120ec" providerId="LiveId" clId="{A5785E11-FCCC-4D30-8289-1F2A003ADBEF}"/>
    <pc:docChg chg="custSel modSld">
      <pc:chgData name="Katie Bolen" userId="aa78ffc0c2b120ec" providerId="LiveId" clId="{A5785E11-FCCC-4D30-8289-1F2A003ADBEF}" dt="2023-03-29T22:46:57.979" v="93" actId="478"/>
      <pc:docMkLst>
        <pc:docMk/>
      </pc:docMkLst>
      <pc:sldChg chg="addSp delSp modSp mod">
        <pc:chgData name="Katie Bolen" userId="aa78ffc0c2b120ec" providerId="LiveId" clId="{A5785E11-FCCC-4D30-8289-1F2A003ADBEF}" dt="2022-11-29T18:23:19.394" v="36" actId="478"/>
        <pc:sldMkLst>
          <pc:docMk/>
          <pc:sldMk cId="1689950830" sldId="295"/>
        </pc:sldMkLst>
        <pc:picChg chg="del mod">
          <ac:chgData name="Katie Bolen" userId="aa78ffc0c2b120ec" providerId="LiveId" clId="{A5785E11-FCCC-4D30-8289-1F2A003ADBEF}" dt="2022-11-29T18:23:19.394" v="36" actId="478"/>
          <ac:picMkLst>
            <pc:docMk/>
            <pc:sldMk cId="1689950830" sldId="295"/>
            <ac:picMk id="6" creationId="{AB021C17-8A7F-4362-B42F-6261BD08F0A3}"/>
          </ac:picMkLst>
        </pc:picChg>
        <pc:picChg chg="add mod ord">
          <ac:chgData name="Katie Bolen" userId="aa78ffc0c2b120ec" providerId="LiveId" clId="{A5785E11-FCCC-4D30-8289-1F2A003ADBEF}" dt="2022-11-29T18:23:19.183" v="34" actId="27614"/>
          <ac:picMkLst>
            <pc:docMk/>
            <pc:sldMk cId="1689950830" sldId="295"/>
            <ac:picMk id="7" creationId="{2561E9D1-6013-5A3B-CBE1-82193EFC7433}"/>
          </ac:picMkLst>
        </pc:picChg>
      </pc:sldChg>
      <pc:sldChg chg="addSp delSp modSp mod">
        <pc:chgData name="Katie Bolen" userId="aa78ffc0c2b120ec" providerId="LiveId" clId="{A5785E11-FCCC-4D30-8289-1F2A003ADBEF}" dt="2022-11-17T22:02:37.718" v="27" actId="27614"/>
        <pc:sldMkLst>
          <pc:docMk/>
          <pc:sldMk cId="4008357238" sldId="338"/>
        </pc:sldMkLst>
        <pc:picChg chg="del">
          <ac:chgData name="Katie Bolen" userId="aa78ffc0c2b120ec" providerId="LiveId" clId="{A5785E11-FCCC-4D30-8289-1F2A003ADBEF}" dt="2022-11-17T22:02:37.308" v="26" actId="478"/>
          <ac:picMkLst>
            <pc:docMk/>
            <pc:sldMk cId="4008357238" sldId="338"/>
            <ac:picMk id="6" creationId="{4ECC0394-19BC-4332-8F2F-AED17DFE8520}"/>
          </ac:picMkLst>
        </pc:picChg>
        <pc:picChg chg="add mod ord">
          <ac:chgData name="Katie Bolen" userId="aa78ffc0c2b120ec" providerId="LiveId" clId="{A5785E11-FCCC-4D30-8289-1F2A003ADBEF}" dt="2022-11-17T22:02:37.718" v="27" actId="27614"/>
          <ac:picMkLst>
            <pc:docMk/>
            <pc:sldMk cId="4008357238" sldId="338"/>
            <ac:picMk id="7" creationId="{1EB26D08-9BF7-5FA9-7995-E922DB3B9005}"/>
          </ac:picMkLst>
        </pc:picChg>
      </pc:sldChg>
      <pc:sldChg chg="addSp delSp modSp mod">
        <pc:chgData name="Katie Bolen" userId="aa78ffc0c2b120ec" providerId="LiveId" clId="{A5785E11-FCCC-4D30-8289-1F2A003ADBEF}" dt="2022-11-13T07:27:07.712" v="18" actId="478"/>
        <pc:sldMkLst>
          <pc:docMk/>
          <pc:sldMk cId="1575883738" sldId="384"/>
        </pc:sldMkLst>
        <pc:picChg chg="del">
          <ac:chgData name="Katie Bolen" userId="aa78ffc0c2b120ec" providerId="LiveId" clId="{A5785E11-FCCC-4D30-8289-1F2A003ADBEF}" dt="2022-11-13T07:27:07.712" v="18" actId="478"/>
          <ac:picMkLst>
            <pc:docMk/>
            <pc:sldMk cId="1575883738" sldId="384"/>
            <ac:picMk id="5" creationId="{D0F9CA0C-9880-4FBC-875E-9CBEB24650E1}"/>
          </ac:picMkLst>
        </pc:picChg>
        <pc:picChg chg="add mod ord">
          <ac:chgData name="Katie Bolen" userId="aa78ffc0c2b120ec" providerId="LiveId" clId="{A5785E11-FCCC-4D30-8289-1F2A003ADBEF}" dt="2022-11-13T07:27:06.096" v="17" actId="167"/>
          <ac:picMkLst>
            <pc:docMk/>
            <pc:sldMk cId="1575883738" sldId="384"/>
            <ac:picMk id="7" creationId="{12D75384-93CD-5C64-A632-2F2BFFE42E7F}"/>
          </ac:picMkLst>
        </pc:picChg>
      </pc:sldChg>
      <pc:sldChg chg="addSp delSp modSp mod">
        <pc:chgData name="Katie Bolen" userId="aa78ffc0c2b120ec" providerId="LiveId" clId="{A5785E11-FCCC-4D30-8289-1F2A003ADBEF}" dt="2022-11-29T18:25:41.275" v="40" actId="27614"/>
        <pc:sldMkLst>
          <pc:docMk/>
          <pc:sldMk cId="2423818155" sldId="445"/>
        </pc:sldMkLst>
        <pc:picChg chg="add mod ord">
          <ac:chgData name="Katie Bolen" userId="aa78ffc0c2b120ec" providerId="LiveId" clId="{A5785E11-FCCC-4D30-8289-1F2A003ADBEF}" dt="2022-11-29T18:25:41.275" v="40" actId="27614"/>
          <ac:picMkLst>
            <pc:docMk/>
            <pc:sldMk cId="2423818155" sldId="445"/>
            <ac:picMk id="6" creationId="{00046ABA-D2E9-5B5C-5FEE-4C9078126C00}"/>
          </ac:picMkLst>
        </pc:picChg>
        <pc:picChg chg="del">
          <ac:chgData name="Katie Bolen" userId="aa78ffc0c2b120ec" providerId="LiveId" clId="{A5785E11-FCCC-4D30-8289-1F2A003ADBEF}" dt="2022-11-29T18:25:41.088" v="39" actId="478"/>
          <ac:picMkLst>
            <pc:docMk/>
            <pc:sldMk cId="2423818155" sldId="445"/>
            <ac:picMk id="7" creationId="{7C627BCF-67EA-4E45-90A9-F2CEEB0C5D1F}"/>
          </ac:picMkLst>
        </pc:picChg>
      </pc:sldChg>
      <pc:sldChg chg="addSp delSp modSp mod">
        <pc:chgData name="Katie Bolen" userId="aa78ffc0c2b120ec" providerId="LiveId" clId="{A5785E11-FCCC-4D30-8289-1F2A003ADBEF}" dt="2022-12-05T05:21:26.717" v="45" actId="478"/>
        <pc:sldMkLst>
          <pc:docMk/>
          <pc:sldMk cId="3347172707" sldId="490"/>
        </pc:sldMkLst>
        <pc:picChg chg="add mod ord">
          <ac:chgData name="Katie Bolen" userId="aa78ffc0c2b120ec" providerId="LiveId" clId="{A5785E11-FCCC-4D30-8289-1F2A003ADBEF}" dt="2022-12-05T05:21:26.081" v="43" actId="27614"/>
          <ac:picMkLst>
            <pc:docMk/>
            <pc:sldMk cId="3347172707" sldId="490"/>
            <ac:picMk id="6" creationId="{1A78A58D-D295-6954-FC45-878F1A811CB8}"/>
          </ac:picMkLst>
        </pc:picChg>
        <pc:picChg chg="del mod">
          <ac:chgData name="Katie Bolen" userId="aa78ffc0c2b120ec" providerId="LiveId" clId="{A5785E11-FCCC-4D30-8289-1F2A003ADBEF}" dt="2022-12-05T05:21:26.717" v="45" actId="478"/>
          <ac:picMkLst>
            <pc:docMk/>
            <pc:sldMk cId="3347172707" sldId="490"/>
            <ac:picMk id="7" creationId="{8184BCB8-C8C9-6554-35E6-81709E2A1D14}"/>
          </ac:picMkLst>
        </pc:picChg>
      </pc:sldChg>
      <pc:sldChg chg="addSp delSp modSp mod">
        <pc:chgData name="Katie Bolen" userId="aa78ffc0c2b120ec" providerId="LiveId" clId="{A5785E11-FCCC-4D30-8289-1F2A003ADBEF}" dt="2022-11-18T00:10:18.930" v="31" actId="27614"/>
        <pc:sldMkLst>
          <pc:docMk/>
          <pc:sldMk cId="1405943402" sldId="560"/>
        </pc:sldMkLst>
        <pc:picChg chg="del">
          <ac:chgData name="Katie Bolen" userId="aa78ffc0c2b120ec" providerId="LiveId" clId="{A5785E11-FCCC-4D30-8289-1F2A003ADBEF}" dt="2022-11-18T00:10:18.425" v="30" actId="478"/>
          <ac:picMkLst>
            <pc:docMk/>
            <pc:sldMk cId="1405943402" sldId="560"/>
            <ac:picMk id="6" creationId="{0CA388E3-C707-48D9-A1B8-F7D18484406B}"/>
          </ac:picMkLst>
        </pc:picChg>
        <pc:picChg chg="add mod ord">
          <ac:chgData name="Katie Bolen" userId="aa78ffc0c2b120ec" providerId="LiveId" clId="{A5785E11-FCCC-4D30-8289-1F2A003ADBEF}" dt="2022-11-18T00:10:18.930" v="31" actId="27614"/>
          <ac:picMkLst>
            <pc:docMk/>
            <pc:sldMk cId="1405943402" sldId="560"/>
            <ac:picMk id="7" creationId="{AD97411B-2FAA-FD55-9093-C7F848B56B5B}"/>
          </ac:picMkLst>
        </pc:picChg>
      </pc:sldChg>
      <pc:sldChg chg="addSp delSp modSp mod">
        <pc:chgData name="Katie Bolen" userId="aa78ffc0c2b120ec" providerId="LiveId" clId="{A5785E11-FCCC-4D30-8289-1F2A003ADBEF}" dt="2022-11-15T06:13:03.142" v="23" actId="478"/>
        <pc:sldMkLst>
          <pc:docMk/>
          <pc:sldMk cId="3311582266" sldId="561"/>
        </pc:sldMkLst>
        <pc:picChg chg="add mod ord">
          <ac:chgData name="Katie Bolen" userId="aa78ffc0c2b120ec" providerId="LiveId" clId="{A5785E11-FCCC-4D30-8289-1F2A003ADBEF}" dt="2022-11-15T06:13:02.663" v="22" actId="962"/>
          <ac:picMkLst>
            <pc:docMk/>
            <pc:sldMk cId="3311582266" sldId="561"/>
            <ac:picMk id="6" creationId="{F575BD0A-64BB-0F97-7FA5-762156002D19}"/>
          </ac:picMkLst>
        </pc:picChg>
        <pc:picChg chg="del">
          <ac:chgData name="Katie Bolen" userId="aa78ffc0c2b120ec" providerId="LiveId" clId="{A5785E11-FCCC-4D30-8289-1F2A003ADBEF}" dt="2022-11-15T06:13:03.142" v="23" actId="478"/>
          <ac:picMkLst>
            <pc:docMk/>
            <pc:sldMk cId="3311582266" sldId="561"/>
            <ac:picMk id="7" creationId="{5F014D60-3781-4236-B355-B7B02BDB6F10}"/>
          </ac:picMkLst>
        </pc:picChg>
      </pc:sldChg>
      <pc:sldChg chg="addSp delSp modSp mod">
        <pc:chgData name="Katie Bolen" userId="aa78ffc0c2b120ec" providerId="LiveId" clId="{A5785E11-FCCC-4D30-8289-1F2A003ADBEF}" dt="2023-03-29T22:46:57.979" v="93" actId="478"/>
        <pc:sldMkLst>
          <pc:docMk/>
          <pc:sldMk cId="193608785" sldId="563"/>
        </pc:sldMkLst>
        <pc:spChg chg="del">
          <ac:chgData name="Katie Bolen" userId="aa78ffc0c2b120ec" providerId="LiveId" clId="{A5785E11-FCCC-4D30-8289-1F2A003ADBEF}" dt="2023-03-29T22:46:57.979" v="93" actId="478"/>
          <ac:spMkLst>
            <pc:docMk/>
            <pc:sldMk cId="193608785" sldId="563"/>
            <ac:spMk id="6" creationId="{0CA293D8-EBBB-40B5-AF50-749A587F8C8E}"/>
          </ac:spMkLst>
        </pc:spChg>
        <pc:picChg chg="del mod">
          <ac:chgData name="Katie Bolen" userId="aa78ffc0c2b120ec" providerId="LiveId" clId="{A5785E11-FCCC-4D30-8289-1F2A003ADBEF}" dt="2023-03-29T22:46:57.979" v="93" actId="478"/>
          <ac:picMkLst>
            <pc:docMk/>
            <pc:sldMk cId="193608785" sldId="563"/>
            <ac:picMk id="7" creationId="{54EA4493-7F24-4A04-A07B-6B85B00258F9}"/>
          </ac:picMkLst>
        </pc:picChg>
        <pc:picChg chg="add mod ord">
          <ac:chgData name="Katie Bolen" userId="aa78ffc0c2b120ec" providerId="LiveId" clId="{A5785E11-FCCC-4D30-8289-1F2A003ADBEF}" dt="2023-03-29T22:46:56.764" v="91" actId="27614"/>
          <ac:picMkLst>
            <pc:docMk/>
            <pc:sldMk cId="193608785" sldId="563"/>
            <ac:picMk id="8" creationId="{D9502499-B814-046E-D4B0-2A7BBB4BD713}"/>
          </ac:picMkLst>
        </pc:picChg>
      </pc:sldChg>
      <pc:sldChg chg="addSp delSp modSp mod">
        <pc:chgData name="Katie Bolen" userId="aa78ffc0c2b120ec" providerId="LiveId" clId="{A5785E11-FCCC-4D30-8289-1F2A003ADBEF}" dt="2023-01-27T23:06:52.500" v="75" actId="478"/>
        <pc:sldMkLst>
          <pc:docMk/>
          <pc:sldMk cId="677461253" sldId="579"/>
        </pc:sldMkLst>
        <pc:picChg chg="del mod">
          <ac:chgData name="Katie Bolen" userId="aa78ffc0c2b120ec" providerId="LiveId" clId="{A5785E11-FCCC-4D30-8289-1F2A003ADBEF}" dt="2023-01-27T23:06:52.500" v="75" actId="478"/>
          <ac:picMkLst>
            <pc:docMk/>
            <pc:sldMk cId="677461253" sldId="579"/>
            <ac:picMk id="6" creationId="{CE73AC97-8602-42AF-A84D-8D907EC93809}"/>
          </ac:picMkLst>
        </pc:picChg>
        <pc:picChg chg="add mod ord">
          <ac:chgData name="Katie Bolen" userId="aa78ffc0c2b120ec" providerId="LiveId" clId="{A5785E11-FCCC-4D30-8289-1F2A003ADBEF}" dt="2023-01-27T23:06:51.860" v="73" actId="27614"/>
          <ac:picMkLst>
            <pc:docMk/>
            <pc:sldMk cId="677461253" sldId="579"/>
            <ac:picMk id="7" creationId="{E2F34D01-C5B5-5D21-0159-CCD7C2581294}"/>
          </ac:picMkLst>
        </pc:picChg>
      </pc:sldChg>
      <pc:sldChg chg="addSp delSp modSp mod">
        <pc:chgData name="Katie Bolen" userId="aa78ffc0c2b120ec" providerId="LiveId" clId="{A5785E11-FCCC-4D30-8289-1F2A003ADBEF}" dt="2022-12-17T23:27:32.289" v="62" actId="478"/>
        <pc:sldMkLst>
          <pc:docMk/>
          <pc:sldMk cId="1847215221" sldId="593"/>
        </pc:sldMkLst>
        <pc:picChg chg="del mod">
          <ac:chgData name="Katie Bolen" userId="aa78ffc0c2b120ec" providerId="LiveId" clId="{A5785E11-FCCC-4D30-8289-1F2A003ADBEF}" dt="2022-12-17T23:27:32.289" v="62" actId="478"/>
          <ac:picMkLst>
            <pc:docMk/>
            <pc:sldMk cId="1847215221" sldId="593"/>
            <ac:picMk id="6" creationId="{A45D06F4-FB69-498E-ABA0-92E78F81C621}"/>
          </ac:picMkLst>
        </pc:picChg>
        <pc:picChg chg="add mod ord">
          <ac:chgData name="Katie Bolen" userId="aa78ffc0c2b120ec" providerId="LiveId" clId="{A5785E11-FCCC-4D30-8289-1F2A003ADBEF}" dt="2022-12-17T23:27:31.956" v="60" actId="27614"/>
          <ac:picMkLst>
            <pc:docMk/>
            <pc:sldMk cId="1847215221" sldId="593"/>
            <ac:picMk id="7" creationId="{3322EC83-3EFD-E404-2C69-58ADB8C0433D}"/>
          </ac:picMkLst>
        </pc:picChg>
      </pc:sldChg>
      <pc:sldChg chg="addSp delSp modSp mod">
        <pc:chgData name="Katie Bolen" userId="aa78ffc0c2b120ec" providerId="LiveId" clId="{A5785E11-FCCC-4D30-8289-1F2A003ADBEF}" dt="2022-10-31T22:56:07.867" v="4" actId="478"/>
        <pc:sldMkLst>
          <pc:docMk/>
          <pc:sldMk cId="325058263" sldId="645"/>
        </pc:sldMkLst>
        <pc:picChg chg="del mod">
          <ac:chgData name="Katie Bolen" userId="aa78ffc0c2b120ec" providerId="LiveId" clId="{A5785E11-FCCC-4D30-8289-1F2A003ADBEF}" dt="2022-10-31T22:56:07.867" v="4" actId="478"/>
          <ac:picMkLst>
            <pc:docMk/>
            <pc:sldMk cId="325058263" sldId="645"/>
            <ac:picMk id="5" creationId="{80CA0425-06F5-4D68-8155-CDA1C33D614A}"/>
          </ac:picMkLst>
        </pc:picChg>
        <pc:picChg chg="add mod ord">
          <ac:chgData name="Katie Bolen" userId="aa78ffc0c2b120ec" providerId="LiveId" clId="{A5785E11-FCCC-4D30-8289-1F2A003ADBEF}" dt="2022-10-31T22:56:07.403" v="2" actId="27614"/>
          <ac:picMkLst>
            <pc:docMk/>
            <pc:sldMk cId="325058263" sldId="645"/>
            <ac:picMk id="6" creationId="{2532AC64-9DCC-4301-4D8D-0290D4CDF98B}"/>
          </ac:picMkLst>
        </pc:picChg>
      </pc:sldChg>
      <pc:sldChg chg="addSp delSp modSp mod">
        <pc:chgData name="Katie Bolen" userId="aa78ffc0c2b120ec" providerId="LiveId" clId="{A5785E11-FCCC-4D30-8289-1F2A003ADBEF}" dt="2023-01-28T05:15:18.219" v="80" actId="478"/>
        <pc:sldMkLst>
          <pc:docMk/>
          <pc:sldMk cId="2607054151" sldId="663"/>
        </pc:sldMkLst>
        <pc:picChg chg="del mod">
          <ac:chgData name="Katie Bolen" userId="aa78ffc0c2b120ec" providerId="LiveId" clId="{A5785E11-FCCC-4D30-8289-1F2A003ADBEF}" dt="2023-01-28T05:15:18.219" v="80" actId="478"/>
          <ac:picMkLst>
            <pc:docMk/>
            <pc:sldMk cId="2607054151" sldId="663"/>
            <ac:picMk id="6" creationId="{88E2565F-224C-4AD5-B6C8-85EE81542E4D}"/>
          </ac:picMkLst>
        </pc:picChg>
        <pc:picChg chg="add mod ord">
          <ac:chgData name="Katie Bolen" userId="aa78ffc0c2b120ec" providerId="LiveId" clId="{A5785E11-FCCC-4D30-8289-1F2A003ADBEF}" dt="2023-01-28T05:15:17.982" v="78" actId="27614"/>
          <ac:picMkLst>
            <pc:docMk/>
            <pc:sldMk cId="2607054151" sldId="663"/>
            <ac:picMk id="7" creationId="{DFB31886-682E-7380-5B8B-EACD5DA9CF2C}"/>
          </ac:picMkLst>
        </pc:picChg>
      </pc:sldChg>
      <pc:sldChg chg="addSp delSp modSp mod">
        <pc:chgData name="Katie Bolen" userId="aa78ffc0c2b120ec" providerId="LiveId" clId="{A5785E11-FCCC-4D30-8289-1F2A003ADBEF}" dt="2022-12-17T23:28:42.840" v="66" actId="27614"/>
        <pc:sldMkLst>
          <pc:docMk/>
          <pc:sldMk cId="86509471" sldId="680"/>
        </pc:sldMkLst>
        <pc:picChg chg="del">
          <ac:chgData name="Katie Bolen" userId="aa78ffc0c2b120ec" providerId="LiveId" clId="{A5785E11-FCCC-4D30-8289-1F2A003ADBEF}" dt="2022-12-17T23:28:42.741" v="65" actId="478"/>
          <ac:picMkLst>
            <pc:docMk/>
            <pc:sldMk cId="86509471" sldId="680"/>
            <ac:picMk id="6" creationId="{8FA22A3E-28EA-46A6-B39F-B931202E0B58}"/>
          </ac:picMkLst>
        </pc:picChg>
        <pc:picChg chg="add mod ord">
          <ac:chgData name="Katie Bolen" userId="aa78ffc0c2b120ec" providerId="LiveId" clId="{A5785E11-FCCC-4D30-8289-1F2A003ADBEF}" dt="2022-12-17T23:28:42.840" v="66" actId="27614"/>
          <ac:picMkLst>
            <pc:docMk/>
            <pc:sldMk cId="86509471" sldId="680"/>
            <ac:picMk id="7" creationId="{C903BDAD-7B74-064A-5D31-2D43E4D43131}"/>
          </ac:picMkLst>
        </pc:picChg>
      </pc:sldChg>
      <pc:sldChg chg="addSp delSp modSp mod">
        <pc:chgData name="Katie Bolen" userId="aa78ffc0c2b120ec" providerId="LiveId" clId="{A5785E11-FCCC-4D30-8289-1F2A003ADBEF}" dt="2022-12-23T23:01:22.666" v="70" actId="27614"/>
        <pc:sldMkLst>
          <pc:docMk/>
          <pc:sldMk cId="1514771886" sldId="700"/>
        </pc:sldMkLst>
        <pc:picChg chg="add mod ord">
          <ac:chgData name="Katie Bolen" userId="aa78ffc0c2b120ec" providerId="LiveId" clId="{A5785E11-FCCC-4D30-8289-1F2A003ADBEF}" dt="2022-12-23T23:01:22.666" v="70" actId="27614"/>
          <ac:picMkLst>
            <pc:docMk/>
            <pc:sldMk cId="1514771886" sldId="700"/>
            <ac:picMk id="6" creationId="{059C795D-A79D-CC75-4857-3C3ED9A2144B}"/>
          </ac:picMkLst>
        </pc:picChg>
        <pc:picChg chg="del">
          <ac:chgData name="Katie Bolen" userId="aa78ffc0c2b120ec" providerId="LiveId" clId="{A5785E11-FCCC-4D30-8289-1F2A003ADBEF}" dt="2022-12-23T23:01:22.566" v="69" actId="478"/>
          <ac:picMkLst>
            <pc:docMk/>
            <pc:sldMk cId="1514771886" sldId="700"/>
            <ac:picMk id="7" creationId="{490F7D67-3A94-43E9-A718-6B11321DECDB}"/>
          </ac:picMkLst>
        </pc:picChg>
      </pc:sldChg>
      <pc:sldChg chg="addSp delSp modSp mod">
        <pc:chgData name="Katie Bolen" userId="aa78ffc0c2b120ec" providerId="LiveId" clId="{A5785E11-FCCC-4D30-8289-1F2A003ADBEF}" dt="2022-11-13T06:55:31.511" v="13" actId="27614"/>
        <pc:sldMkLst>
          <pc:docMk/>
          <pc:sldMk cId="4120813086" sldId="701"/>
        </pc:sldMkLst>
        <pc:picChg chg="del">
          <ac:chgData name="Katie Bolen" userId="aa78ffc0c2b120ec" providerId="LiveId" clId="{A5785E11-FCCC-4D30-8289-1F2A003ADBEF}" dt="2022-11-13T06:55:31.422" v="12" actId="478"/>
          <ac:picMkLst>
            <pc:docMk/>
            <pc:sldMk cId="4120813086" sldId="701"/>
            <ac:picMk id="6" creationId="{683D5CDB-BACA-4F6B-9E91-134751D4EA08}"/>
          </ac:picMkLst>
        </pc:picChg>
        <pc:picChg chg="add mod ord">
          <ac:chgData name="Katie Bolen" userId="aa78ffc0c2b120ec" providerId="LiveId" clId="{A5785E11-FCCC-4D30-8289-1F2A003ADBEF}" dt="2022-11-13T06:55:31.511" v="13" actId="27614"/>
          <ac:picMkLst>
            <pc:docMk/>
            <pc:sldMk cId="4120813086" sldId="701"/>
            <ac:picMk id="7" creationId="{9B41138F-7A21-4569-9830-558C2AECDD7E}"/>
          </ac:picMkLst>
        </pc:picChg>
      </pc:sldChg>
      <pc:sldChg chg="addSp delSp modSp mod">
        <pc:chgData name="Katie Bolen" userId="aa78ffc0c2b120ec" providerId="LiveId" clId="{A5785E11-FCCC-4D30-8289-1F2A003ADBEF}" dt="2023-02-07T00:06:03.496" v="88" actId="167"/>
        <pc:sldMkLst>
          <pc:docMk/>
          <pc:sldMk cId="1520064566" sldId="703"/>
        </pc:sldMkLst>
        <pc:picChg chg="add mod ord">
          <ac:chgData name="Katie Bolen" userId="aa78ffc0c2b120ec" providerId="LiveId" clId="{A5785E11-FCCC-4D30-8289-1F2A003ADBEF}" dt="2023-02-07T00:06:03.496" v="88" actId="167"/>
          <ac:picMkLst>
            <pc:docMk/>
            <pc:sldMk cId="1520064566" sldId="703"/>
            <ac:picMk id="6" creationId="{B2E77603-59CE-E6D9-8CF4-5AB6250988E6}"/>
          </ac:picMkLst>
        </pc:picChg>
        <pc:picChg chg="del mod">
          <ac:chgData name="Katie Bolen" userId="aa78ffc0c2b120ec" providerId="LiveId" clId="{A5785E11-FCCC-4D30-8289-1F2A003ADBEF}" dt="2023-02-07T00:05:53.321" v="85" actId="478"/>
          <ac:picMkLst>
            <pc:docMk/>
            <pc:sldMk cId="1520064566" sldId="703"/>
            <ac:picMk id="8" creationId="{908CB2F1-6D55-428A-8F40-A7D58BDC3508}"/>
          </ac:picMkLst>
        </pc:picChg>
      </pc:sldChg>
      <pc:sldChg chg="addSp delSp modSp mod">
        <pc:chgData name="Katie Bolen" userId="aa78ffc0c2b120ec" providerId="LiveId" clId="{A5785E11-FCCC-4D30-8289-1F2A003ADBEF}" dt="2022-11-12T07:03:42.116" v="9" actId="478"/>
        <pc:sldMkLst>
          <pc:docMk/>
          <pc:sldMk cId="226363125" sldId="704"/>
        </pc:sldMkLst>
        <pc:picChg chg="add mod ord">
          <ac:chgData name="Katie Bolen" userId="aa78ffc0c2b120ec" providerId="LiveId" clId="{A5785E11-FCCC-4D30-8289-1F2A003ADBEF}" dt="2022-11-12T07:03:41.438" v="8" actId="962"/>
          <ac:picMkLst>
            <pc:docMk/>
            <pc:sldMk cId="226363125" sldId="704"/>
            <ac:picMk id="6" creationId="{070B35B2-64EE-E74E-6425-1AA7D22AADB7}"/>
          </ac:picMkLst>
        </pc:picChg>
        <pc:picChg chg="del">
          <ac:chgData name="Katie Bolen" userId="aa78ffc0c2b120ec" providerId="LiveId" clId="{A5785E11-FCCC-4D30-8289-1F2A003ADBEF}" dt="2022-11-12T07:03:42.116" v="9" actId="478"/>
          <ac:picMkLst>
            <pc:docMk/>
            <pc:sldMk cId="226363125" sldId="704"/>
            <ac:picMk id="7" creationId="{2188D63E-96E5-4C2D-956D-D3FE841783CB}"/>
          </ac:picMkLst>
        </pc:picChg>
      </pc:sldChg>
      <pc:sldChg chg="addSp delSp modSp mod">
        <pc:chgData name="Katie Bolen" userId="aa78ffc0c2b120ec" providerId="LiveId" clId="{A5785E11-FCCC-4D30-8289-1F2A003ADBEF}" dt="2022-12-14T06:21:55.121" v="53" actId="478"/>
        <pc:sldMkLst>
          <pc:docMk/>
          <pc:sldMk cId="384682308" sldId="752"/>
        </pc:sldMkLst>
        <pc:picChg chg="del">
          <ac:chgData name="Katie Bolen" userId="aa78ffc0c2b120ec" providerId="LiveId" clId="{A5785E11-FCCC-4D30-8289-1F2A003ADBEF}" dt="2022-12-14T06:21:55.121" v="53" actId="478"/>
          <ac:picMkLst>
            <pc:docMk/>
            <pc:sldMk cId="384682308" sldId="752"/>
            <ac:picMk id="6" creationId="{8D659E72-7264-4AF8-A035-0AAFF868AC5F}"/>
          </ac:picMkLst>
        </pc:picChg>
        <pc:picChg chg="add mod ord">
          <ac:chgData name="Katie Bolen" userId="aa78ffc0c2b120ec" providerId="LiveId" clId="{A5785E11-FCCC-4D30-8289-1F2A003ADBEF}" dt="2022-12-14T06:21:54.332" v="52" actId="167"/>
          <ac:picMkLst>
            <pc:docMk/>
            <pc:sldMk cId="384682308" sldId="752"/>
            <ac:picMk id="7" creationId="{20630CB5-D086-4D2E-FE24-FEAEA8598D8B}"/>
          </ac:picMkLst>
        </pc:picChg>
      </pc:sldChg>
      <pc:sldChg chg="addSp delSp modSp mod">
        <pc:chgData name="Katie Bolen" userId="aa78ffc0c2b120ec" providerId="LiveId" clId="{A5785E11-FCCC-4D30-8289-1F2A003ADBEF}" dt="2022-12-08T21:59:00.027" v="50" actId="478"/>
        <pc:sldMkLst>
          <pc:docMk/>
          <pc:sldMk cId="897849284" sldId="792"/>
        </pc:sldMkLst>
        <pc:picChg chg="del mod">
          <ac:chgData name="Katie Bolen" userId="aa78ffc0c2b120ec" providerId="LiveId" clId="{A5785E11-FCCC-4D30-8289-1F2A003ADBEF}" dt="2022-12-08T21:59:00.027" v="50" actId="478"/>
          <ac:picMkLst>
            <pc:docMk/>
            <pc:sldMk cId="897849284" sldId="792"/>
            <ac:picMk id="6" creationId="{4211A32F-8742-4F32-8410-4CDFFA47DE10}"/>
          </ac:picMkLst>
        </pc:picChg>
        <pc:picChg chg="add mod ord">
          <ac:chgData name="Katie Bolen" userId="aa78ffc0c2b120ec" providerId="LiveId" clId="{A5785E11-FCCC-4D30-8289-1F2A003ADBEF}" dt="2022-12-08T21:58:59.822" v="48" actId="27614"/>
          <ac:picMkLst>
            <pc:docMk/>
            <pc:sldMk cId="897849284" sldId="792"/>
            <ac:picMk id="7" creationId="{6DC6A876-C4A6-40A1-B34E-BAB2190238BD}"/>
          </ac:picMkLst>
        </pc:picChg>
      </pc:sldChg>
      <pc:sldChg chg="addSp delSp modSp mod">
        <pc:chgData name="Katie Bolen" userId="aa78ffc0c2b120ec" providerId="LiveId" clId="{A5785E11-FCCC-4D30-8289-1F2A003ADBEF}" dt="2022-12-16T20:25:28.938" v="57" actId="27614"/>
        <pc:sldMkLst>
          <pc:docMk/>
          <pc:sldMk cId="716651868" sldId="793"/>
        </pc:sldMkLst>
        <pc:picChg chg="del">
          <ac:chgData name="Katie Bolen" userId="aa78ffc0c2b120ec" providerId="LiveId" clId="{A5785E11-FCCC-4D30-8289-1F2A003ADBEF}" dt="2022-12-16T20:25:28.857" v="56" actId="478"/>
          <ac:picMkLst>
            <pc:docMk/>
            <pc:sldMk cId="716651868" sldId="793"/>
            <ac:picMk id="6" creationId="{99A9A0C2-C9E4-4F00-83B1-15ECEFBC28D6}"/>
          </ac:picMkLst>
        </pc:picChg>
        <pc:picChg chg="add mod ord">
          <ac:chgData name="Katie Bolen" userId="aa78ffc0c2b120ec" providerId="LiveId" clId="{A5785E11-FCCC-4D30-8289-1F2A003ADBEF}" dt="2022-12-16T20:25:28.938" v="57" actId="27614"/>
          <ac:picMkLst>
            <pc:docMk/>
            <pc:sldMk cId="716651868" sldId="793"/>
            <ac:picMk id="7" creationId="{472F6CB7-0EB1-F012-9D8F-DE70995C36B6}"/>
          </ac:picMkLst>
        </pc:picChg>
      </pc:sldChg>
    </pc:docChg>
  </pc:docChgLst>
  <pc:docChgLst>
    <pc:chgData name="Natalie Heather" userId="9c83e61746fa06bd" providerId="LiveId" clId="{5D4A3402-E9D5-449A-B5BA-C64413B5D0F0}"/>
    <pc:docChg chg="custSel addSld delSld modSld">
      <pc:chgData name="Natalie Heather" userId="9c83e61746fa06bd" providerId="LiveId" clId="{5D4A3402-E9D5-449A-B5BA-C64413B5D0F0}" dt="2023-09-06T00:50:36.010" v="8" actId="47"/>
      <pc:docMkLst>
        <pc:docMk/>
      </pc:docMkLst>
      <pc:sldChg chg="del">
        <pc:chgData name="Natalie Heather" userId="9c83e61746fa06bd" providerId="LiveId" clId="{5D4A3402-E9D5-449A-B5BA-C64413B5D0F0}" dt="2023-09-06T00:50:36.010" v="8" actId="47"/>
        <pc:sldMkLst>
          <pc:docMk/>
          <pc:sldMk cId="3493914516" sldId="643"/>
        </pc:sldMkLst>
      </pc:sldChg>
      <pc:sldChg chg="addSp delSp modSp add mod">
        <pc:chgData name="Natalie Heather" userId="9c83e61746fa06bd" providerId="LiveId" clId="{5D4A3402-E9D5-449A-B5BA-C64413B5D0F0}" dt="2023-09-06T00:50:28.571" v="7" actId="14100"/>
        <pc:sldMkLst>
          <pc:docMk/>
          <pc:sldMk cId="1248701428" sldId="809"/>
        </pc:sldMkLst>
        <pc:spChg chg="mod">
          <ac:chgData name="Natalie Heather" userId="9c83e61746fa06bd" providerId="LiveId" clId="{5D4A3402-E9D5-449A-B5BA-C64413B5D0F0}" dt="2023-09-06T00:50:28.571" v="7" actId="14100"/>
          <ac:spMkLst>
            <pc:docMk/>
            <pc:sldMk cId="1248701428" sldId="809"/>
            <ac:spMk id="5" creationId="{00000000-0000-0000-0000-000000000000}"/>
          </ac:spMkLst>
        </pc:spChg>
        <pc:picChg chg="del mod">
          <ac:chgData name="Natalie Heather" userId="9c83e61746fa06bd" providerId="LiveId" clId="{5D4A3402-E9D5-449A-B5BA-C64413B5D0F0}" dt="2023-09-06T00:49:37.969" v="2" actId="478"/>
          <ac:picMkLst>
            <pc:docMk/>
            <pc:sldMk cId="1248701428" sldId="809"/>
            <ac:picMk id="6" creationId="{00000000-0000-0000-0000-000000000000}"/>
          </ac:picMkLst>
        </pc:picChg>
        <pc:picChg chg="add mod ord">
          <ac:chgData name="Natalie Heather" userId="9c83e61746fa06bd" providerId="LiveId" clId="{5D4A3402-E9D5-449A-B5BA-C64413B5D0F0}" dt="2023-09-06T00:50:08.813" v="4" actId="167"/>
          <ac:picMkLst>
            <pc:docMk/>
            <pc:sldMk cId="1248701428" sldId="809"/>
            <ac:picMk id="8" creationId="{8FB392AB-5F16-AABD-F99F-AE13B16D099A}"/>
          </ac:picMkLst>
        </pc:picChg>
      </pc:sldChg>
    </pc:docChg>
  </pc:docChgLst>
  <pc:docChgLst>
    <pc:chgData name="Kris Udd" userId="1177e061ad7f1e06" providerId="LiveId" clId="{17D98B80-6BA4-4FC6-9785-868D9006E5D1}"/>
    <pc:docChg chg="custSel addSld delSld modSld">
      <pc:chgData name="Kris Udd" userId="1177e061ad7f1e06" providerId="LiveId" clId="{17D98B80-6BA4-4FC6-9785-868D9006E5D1}" dt="2023-10-16T20:07:12.698" v="80" actId="732"/>
      <pc:docMkLst>
        <pc:docMk/>
      </pc:docMkLst>
      <pc:sldChg chg="modSp mod">
        <pc:chgData name="Kris Udd" userId="1177e061ad7f1e06" providerId="LiveId" clId="{17D98B80-6BA4-4FC6-9785-868D9006E5D1}" dt="2023-10-16T20:05:13.698" v="47" actId="732"/>
        <pc:sldMkLst>
          <pc:docMk/>
          <pc:sldMk cId="3472649761" sldId="410"/>
        </pc:sldMkLst>
        <pc:picChg chg="mod modCrop">
          <ac:chgData name="Kris Udd" userId="1177e061ad7f1e06" providerId="LiveId" clId="{17D98B80-6BA4-4FC6-9785-868D9006E5D1}" dt="2023-10-16T20:05:13.698" v="47" actId="732"/>
          <ac:picMkLst>
            <pc:docMk/>
            <pc:sldMk cId="3472649761" sldId="410"/>
            <ac:picMk id="8" creationId="{301C3870-3907-1B9E-CD25-93197C8B280B}"/>
          </ac:picMkLst>
        </pc:picChg>
      </pc:sldChg>
      <pc:sldChg chg="addSp delSp modSp mod modNotesTx">
        <pc:chgData name="Kris Udd" userId="1177e061ad7f1e06" providerId="LiveId" clId="{17D98B80-6BA4-4FC6-9785-868D9006E5D1}" dt="2023-10-16T20:05:00.568" v="38" actId="732"/>
        <pc:sldMkLst>
          <pc:docMk/>
          <pc:sldMk cId="1933700983" sldId="464"/>
        </pc:sldMkLst>
        <pc:picChg chg="del">
          <ac:chgData name="Kris Udd" userId="1177e061ad7f1e06" providerId="LiveId" clId="{17D98B80-6BA4-4FC6-9785-868D9006E5D1}" dt="2023-10-16T20:02:46.389" v="19" actId="478"/>
          <ac:picMkLst>
            <pc:docMk/>
            <pc:sldMk cId="1933700983" sldId="464"/>
            <ac:picMk id="6" creationId="{CE031CE0-9E16-FB97-2CE2-13FD0772A194}"/>
          </ac:picMkLst>
        </pc:picChg>
        <pc:picChg chg="add mod ord modCrop">
          <ac:chgData name="Kris Udd" userId="1177e061ad7f1e06" providerId="LiveId" clId="{17D98B80-6BA4-4FC6-9785-868D9006E5D1}" dt="2023-10-16T20:05:00.568" v="38" actId="732"/>
          <ac:picMkLst>
            <pc:docMk/>
            <pc:sldMk cId="1933700983" sldId="464"/>
            <ac:picMk id="7" creationId="{8A3109A4-1E6A-C436-5A04-410DB3528DF8}"/>
          </ac:picMkLst>
        </pc:picChg>
      </pc:sldChg>
      <pc:sldChg chg="modSp mod">
        <pc:chgData name="Kris Udd" userId="1177e061ad7f1e06" providerId="LiveId" clId="{17D98B80-6BA4-4FC6-9785-868D9006E5D1}" dt="2023-10-16T20:05:23.695" v="56" actId="732"/>
        <pc:sldMkLst>
          <pc:docMk/>
          <pc:sldMk cId="830023125" sldId="644"/>
        </pc:sldMkLst>
        <pc:picChg chg="mod modCrop">
          <ac:chgData name="Kris Udd" userId="1177e061ad7f1e06" providerId="LiveId" clId="{17D98B80-6BA4-4FC6-9785-868D9006E5D1}" dt="2023-10-16T20:05:23.695" v="56" actId="732"/>
          <ac:picMkLst>
            <pc:docMk/>
            <pc:sldMk cId="830023125" sldId="644"/>
            <ac:picMk id="5" creationId="{A76B1231-686D-1B73-4B21-613C1B0A885E}"/>
          </ac:picMkLst>
        </pc:picChg>
      </pc:sldChg>
      <pc:sldChg chg="modSp mod">
        <pc:chgData name="Kris Udd" userId="1177e061ad7f1e06" providerId="LiveId" clId="{17D98B80-6BA4-4FC6-9785-868D9006E5D1}" dt="2023-10-16T19:55:03.093" v="2" actId="12788"/>
        <pc:sldMkLst>
          <pc:docMk/>
          <pc:sldMk cId="2835988957" sldId="686"/>
        </pc:sldMkLst>
        <pc:picChg chg="mod">
          <ac:chgData name="Kris Udd" userId="1177e061ad7f1e06" providerId="LiveId" clId="{17D98B80-6BA4-4FC6-9785-868D9006E5D1}" dt="2023-10-16T19:55:03.093" v="2" actId="12788"/>
          <ac:picMkLst>
            <pc:docMk/>
            <pc:sldMk cId="2835988957" sldId="686"/>
            <ac:picMk id="7" creationId="{0D4EDD43-7DA4-417B-92E0-FFB79A7578FE}"/>
          </ac:picMkLst>
        </pc:picChg>
      </pc:sldChg>
      <pc:sldChg chg="addSp delSp modSp mod modNotesTx">
        <pc:chgData name="Kris Udd" userId="1177e061ad7f1e06" providerId="LiveId" clId="{17D98B80-6BA4-4FC6-9785-868D9006E5D1}" dt="2023-10-16T19:57:38.569" v="14" actId="20577"/>
        <pc:sldMkLst>
          <pc:docMk/>
          <pc:sldMk cId="3970354280" sldId="697"/>
        </pc:sldMkLst>
        <pc:picChg chg="add mod ord">
          <ac:chgData name="Kris Udd" userId="1177e061ad7f1e06" providerId="LiveId" clId="{17D98B80-6BA4-4FC6-9785-868D9006E5D1}" dt="2023-10-16T19:57:27.309" v="11" actId="167"/>
          <ac:picMkLst>
            <pc:docMk/>
            <pc:sldMk cId="3970354280" sldId="697"/>
            <ac:picMk id="5" creationId="{BB883832-A06F-0263-3F64-69B05DB3E52B}"/>
          </ac:picMkLst>
        </pc:picChg>
        <pc:picChg chg="del">
          <ac:chgData name="Kris Udd" userId="1177e061ad7f1e06" providerId="LiveId" clId="{17D98B80-6BA4-4FC6-9785-868D9006E5D1}" dt="2023-10-16T19:57:28.873" v="12" actId="478"/>
          <ac:picMkLst>
            <pc:docMk/>
            <pc:sldMk cId="3970354280" sldId="697"/>
            <ac:picMk id="8" creationId="{1E38B974-2DF9-61E8-D5B1-52E93654400C}"/>
          </ac:picMkLst>
        </pc:picChg>
      </pc:sldChg>
      <pc:sldChg chg="modSp mod">
        <pc:chgData name="Kris Udd" userId="1177e061ad7f1e06" providerId="LiveId" clId="{17D98B80-6BA4-4FC6-9785-868D9006E5D1}" dt="2023-10-16T20:07:12.698" v="80" actId="732"/>
        <pc:sldMkLst>
          <pc:docMk/>
          <pc:sldMk cId="387835801" sldId="768"/>
        </pc:sldMkLst>
        <pc:picChg chg="mod modCrop">
          <ac:chgData name="Kris Udd" userId="1177e061ad7f1e06" providerId="LiveId" clId="{17D98B80-6BA4-4FC6-9785-868D9006E5D1}" dt="2023-10-16T20:07:12.698" v="80" actId="732"/>
          <ac:picMkLst>
            <pc:docMk/>
            <pc:sldMk cId="387835801" sldId="768"/>
            <ac:picMk id="5" creationId="{4CD298B4-2E02-4EB9-BFF5-A227960A5284}"/>
          </ac:picMkLst>
        </pc:picChg>
      </pc:sldChg>
      <pc:sldChg chg="modSp mod">
        <pc:chgData name="Kris Udd" userId="1177e061ad7f1e06" providerId="LiveId" clId="{17D98B80-6BA4-4FC6-9785-868D9006E5D1}" dt="2023-10-16T20:05:50.918" v="71" actId="732"/>
        <pc:sldMkLst>
          <pc:docMk/>
          <pc:sldMk cId="2345485968" sldId="776"/>
        </pc:sldMkLst>
        <pc:picChg chg="mod modCrop">
          <ac:chgData name="Kris Udd" userId="1177e061ad7f1e06" providerId="LiveId" clId="{17D98B80-6BA4-4FC6-9785-868D9006E5D1}" dt="2023-10-16T20:05:50.918" v="71" actId="732"/>
          <ac:picMkLst>
            <pc:docMk/>
            <pc:sldMk cId="2345485968" sldId="776"/>
            <ac:picMk id="7" creationId="{D77B99B9-2212-1B10-26DD-8D962917019D}"/>
          </ac:picMkLst>
        </pc:picChg>
      </pc:sldChg>
      <pc:sldChg chg="del">
        <pc:chgData name="Kris Udd" userId="1177e061ad7f1e06" providerId="LiveId" clId="{17D98B80-6BA4-4FC6-9785-868D9006E5D1}" dt="2023-10-16T19:56:36.162" v="7" actId="47"/>
        <pc:sldMkLst>
          <pc:docMk/>
          <pc:sldMk cId="1098203729" sldId="795"/>
        </pc:sldMkLst>
      </pc:sldChg>
      <pc:sldChg chg="modSp add mod modNotesTx">
        <pc:chgData name="Kris Udd" userId="1177e061ad7f1e06" providerId="LiveId" clId="{17D98B80-6BA4-4FC6-9785-868D9006E5D1}" dt="2023-10-16T19:56:32.642" v="6"/>
        <pc:sldMkLst>
          <pc:docMk/>
          <pc:sldMk cId="3038108650" sldId="810"/>
        </pc:sldMkLst>
        <pc:spChg chg="mod">
          <ac:chgData name="Kris Udd" userId="1177e061ad7f1e06" providerId="LiveId" clId="{17D98B80-6BA4-4FC6-9785-868D9006E5D1}" dt="2023-10-16T19:56:32.642" v="6"/>
          <ac:spMkLst>
            <pc:docMk/>
            <pc:sldMk cId="3038108650" sldId="810"/>
            <ac:spMk id="2" creationId="{00000000-0000-0000-0000-000000000000}"/>
          </ac:spMkLst>
        </pc:spChg>
        <pc:spChg chg="mod">
          <ac:chgData name="Kris Udd" userId="1177e061ad7f1e06" providerId="LiveId" clId="{17D98B80-6BA4-4FC6-9785-868D9006E5D1}" dt="2023-10-16T19:56:25.585" v="5"/>
          <ac:spMkLst>
            <pc:docMk/>
            <pc:sldMk cId="3038108650" sldId="810"/>
            <ac:spMk id="4" creationId="{00000000-0000-0000-0000-000000000000}"/>
          </ac:spMkLst>
        </pc:spChg>
      </pc:sldChg>
    </pc:docChg>
  </pc:docChgLst>
  <pc:docChgLst>
    <pc:chgData name="Bethany Bolen" userId="8e338a04f9f07398" providerId="LiveId" clId="{35F89C51-2281-45F7-A502-E46B9374B18D}"/>
    <pc:docChg chg="custSel addSld delSld modSld">
      <pc:chgData name="Bethany Bolen" userId="8e338a04f9f07398" providerId="LiveId" clId="{35F89C51-2281-45F7-A502-E46B9374B18D}" dt="2023-04-24T23:06:39.182" v="421" actId="47"/>
      <pc:docMkLst>
        <pc:docMk/>
      </pc:docMkLst>
      <pc:sldChg chg="addSp delSp modSp mod modNotesTx">
        <pc:chgData name="Bethany Bolen" userId="8e338a04f9f07398" providerId="LiveId" clId="{35F89C51-2281-45F7-A502-E46B9374B18D}" dt="2023-04-24T20:11:36.114" v="19" actId="20577"/>
        <pc:sldMkLst>
          <pc:docMk/>
          <pc:sldMk cId="2127251295" sldId="334"/>
        </pc:sldMkLst>
        <pc:picChg chg="del">
          <ac:chgData name="Bethany Bolen" userId="8e338a04f9f07398" providerId="LiveId" clId="{35F89C51-2281-45F7-A502-E46B9374B18D}" dt="2023-04-24T20:11:34.054" v="18" actId="478"/>
          <ac:picMkLst>
            <pc:docMk/>
            <pc:sldMk cId="2127251295" sldId="334"/>
            <ac:picMk id="6" creationId="{0AC15DCF-B713-43BD-AAFE-6056468522CD}"/>
          </ac:picMkLst>
        </pc:picChg>
        <pc:picChg chg="add mod ord">
          <ac:chgData name="Bethany Bolen" userId="8e338a04f9f07398" providerId="LiveId" clId="{35F89C51-2281-45F7-A502-E46B9374B18D}" dt="2023-04-24T20:11:32.350" v="17" actId="167"/>
          <ac:picMkLst>
            <pc:docMk/>
            <pc:sldMk cId="2127251295" sldId="334"/>
            <ac:picMk id="7" creationId="{AF3F903E-10FE-A03A-19F3-02DC394491F5}"/>
          </ac:picMkLst>
        </pc:picChg>
      </pc:sldChg>
      <pc:sldChg chg="del">
        <pc:chgData name="Bethany Bolen" userId="8e338a04f9f07398" providerId="LiveId" clId="{35F89C51-2281-45F7-A502-E46B9374B18D}" dt="2023-04-24T20:26:53.791" v="192" actId="47"/>
        <pc:sldMkLst>
          <pc:docMk/>
          <pc:sldMk cId="526853045" sldId="377"/>
        </pc:sldMkLst>
      </pc:sldChg>
      <pc:sldChg chg="del">
        <pc:chgData name="Bethany Bolen" userId="8e338a04f9f07398" providerId="LiveId" clId="{35F89C51-2281-45F7-A502-E46B9374B18D}" dt="2023-04-24T20:30:18.211" v="245" actId="47"/>
        <pc:sldMkLst>
          <pc:docMk/>
          <pc:sldMk cId="2732483807" sldId="378"/>
        </pc:sldMkLst>
      </pc:sldChg>
      <pc:sldChg chg="addSp delSp modSp del mod">
        <pc:chgData name="Bethany Bolen" userId="8e338a04f9f07398" providerId="LiveId" clId="{35F89C51-2281-45F7-A502-E46B9374B18D}" dt="2023-04-24T20:35:16.850" v="314" actId="47"/>
        <pc:sldMkLst>
          <pc:docMk/>
          <pc:sldMk cId="1575883738" sldId="384"/>
        </pc:sldMkLst>
        <pc:spChg chg="del">
          <ac:chgData name="Bethany Bolen" userId="8e338a04f9f07398" providerId="LiveId" clId="{35F89C51-2281-45F7-A502-E46B9374B18D}" dt="2023-04-24T20:35:13.291" v="313" actId="478"/>
          <ac:spMkLst>
            <pc:docMk/>
            <pc:sldMk cId="1575883738" sldId="384"/>
            <ac:spMk id="8" creationId="{3F4ECA5C-DE82-4BE7-B84A-41D21CB4D1E2}"/>
          </ac:spMkLst>
        </pc:spChg>
        <pc:picChg chg="del">
          <ac:chgData name="Bethany Bolen" userId="8e338a04f9f07398" providerId="LiveId" clId="{35F89C51-2281-45F7-A502-E46B9374B18D}" dt="2023-04-24T20:35:09.411" v="309" actId="478"/>
          <ac:picMkLst>
            <pc:docMk/>
            <pc:sldMk cId="1575883738" sldId="384"/>
            <ac:picMk id="7" creationId="{12D75384-93CD-5C64-A632-2F2BFFE42E7F}"/>
          </ac:picMkLst>
        </pc:picChg>
        <pc:picChg chg="add mod">
          <ac:chgData name="Bethany Bolen" userId="8e338a04f9f07398" providerId="LiveId" clId="{35F89C51-2281-45F7-A502-E46B9374B18D}" dt="2023-04-24T20:35:11.394" v="312" actId="12789"/>
          <ac:picMkLst>
            <pc:docMk/>
            <pc:sldMk cId="1575883738" sldId="384"/>
            <ac:picMk id="1026" creationId="{4083466F-0BB4-08D9-821C-EE758A2FAED2}"/>
          </ac:picMkLst>
        </pc:picChg>
      </pc:sldChg>
      <pc:sldChg chg="addSp delSp modSp mod modNotesTx">
        <pc:chgData name="Bethany Bolen" userId="8e338a04f9f07398" providerId="LiveId" clId="{35F89C51-2281-45F7-A502-E46B9374B18D}" dt="2023-04-24T20:11:11.648" v="8" actId="20577"/>
        <pc:sldMkLst>
          <pc:docMk/>
          <pc:sldMk cId="4000952211" sldId="391"/>
        </pc:sldMkLst>
        <pc:spChg chg="del mod">
          <ac:chgData name="Bethany Bolen" userId="8e338a04f9f07398" providerId="LiveId" clId="{35F89C51-2281-45F7-A502-E46B9374B18D}" dt="2023-04-24T20:11:10.713" v="7" actId="478"/>
          <ac:spMkLst>
            <pc:docMk/>
            <pc:sldMk cId="4000952211" sldId="391"/>
            <ac:spMk id="8" creationId="{DA8D9003-15D5-4B76-842B-16C607B09174}"/>
          </ac:spMkLst>
        </pc:spChg>
        <pc:picChg chg="del">
          <ac:chgData name="Bethany Bolen" userId="8e338a04f9f07398" providerId="LiveId" clId="{35F89C51-2281-45F7-A502-E46B9374B18D}" dt="2023-04-24T20:11:09.941" v="4" actId="478"/>
          <ac:picMkLst>
            <pc:docMk/>
            <pc:sldMk cId="4000952211" sldId="391"/>
            <ac:picMk id="6" creationId="{00000000-0000-0000-0000-000000000000}"/>
          </ac:picMkLst>
        </pc:picChg>
        <pc:picChg chg="add mod ord">
          <ac:chgData name="Bethany Bolen" userId="8e338a04f9f07398" providerId="LiveId" clId="{35F89C51-2281-45F7-A502-E46B9374B18D}" dt="2023-04-24T20:11:10.680" v="5" actId="27614"/>
          <ac:picMkLst>
            <pc:docMk/>
            <pc:sldMk cId="4000952211" sldId="391"/>
            <ac:picMk id="7" creationId="{CCFE19F4-64CF-2E28-E2CD-5CDCA62F7626}"/>
          </ac:picMkLst>
        </pc:picChg>
      </pc:sldChg>
      <pc:sldChg chg="addSp delSp modSp mod">
        <pc:chgData name="Bethany Bolen" userId="8e338a04f9f07398" providerId="LiveId" clId="{35F89C51-2281-45F7-A502-E46B9374B18D}" dt="2023-04-24T20:12:09.906" v="38" actId="478"/>
        <pc:sldMkLst>
          <pc:docMk/>
          <pc:sldMk cId="4255773662" sldId="429"/>
        </pc:sldMkLst>
        <pc:picChg chg="del">
          <ac:chgData name="Bethany Bolen" userId="8e338a04f9f07398" providerId="LiveId" clId="{35F89C51-2281-45F7-A502-E46B9374B18D}" dt="2023-04-24T20:12:09.906" v="38" actId="478"/>
          <ac:picMkLst>
            <pc:docMk/>
            <pc:sldMk cId="4255773662" sldId="429"/>
            <ac:picMk id="6" creationId="{DF3DD77E-8DB9-E73B-B2FD-A3A0D9B1C1DA}"/>
          </ac:picMkLst>
        </pc:picChg>
        <pc:picChg chg="add mod ord">
          <ac:chgData name="Bethany Bolen" userId="8e338a04f9f07398" providerId="LiveId" clId="{35F89C51-2281-45F7-A502-E46B9374B18D}" dt="2023-04-24T20:12:08.920" v="37" actId="12789"/>
          <ac:picMkLst>
            <pc:docMk/>
            <pc:sldMk cId="4255773662" sldId="429"/>
            <ac:picMk id="7" creationId="{DBFE3FFE-6006-EF68-7EEA-9D3784488FAD}"/>
          </ac:picMkLst>
        </pc:picChg>
      </pc:sldChg>
      <pc:sldChg chg="addSp delSp modSp mod modNotesTx">
        <pc:chgData name="Bethany Bolen" userId="8e338a04f9f07398" providerId="LiveId" clId="{35F89C51-2281-45F7-A502-E46B9374B18D}" dt="2023-04-24T20:13:14.448" v="71" actId="20577"/>
        <pc:sldMkLst>
          <pc:docMk/>
          <pc:sldMk cId="3651109501" sldId="483"/>
        </pc:sldMkLst>
        <pc:picChg chg="del">
          <ac:chgData name="Bethany Bolen" userId="8e338a04f9f07398" providerId="LiveId" clId="{35F89C51-2281-45F7-A502-E46B9374B18D}" dt="2023-04-24T20:13:13.006" v="70" actId="478"/>
          <ac:picMkLst>
            <pc:docMk/>
            <pc:sldMk cId="3651109501" sldId="483"/>
            <ac:picMk id="6" creationId="{C73EA952-1836-4D06-B75C-45318C515F36}"/>
          </ac:picMkLst>
        </pc:picChg>
        <pc:picChg chg="add mod ord">
          <ac:chgData name="Bethany Bolen" userId="8e338a04f9f07398" providerId="LiveId" clId="{35F89C51-2281-45F7-A502-E46B9374B18D}" dt="2023-04-24T20:13:11.514" v="69" actId="12789"/>
          <ac:picMkLst>
            <pc:docMk/>
            <pc:sldMk cId="3651109501" sldId="483"/>
            <ac:picMk id="7" creationId="{BF8E388A-07CE-3792-0564-B4DFEFE8D39D}"/>
          </ac:picMkLst>
        </pc:picChg>
      </pc:sldChg>
      <pc:sldChg chg="del">
        <pc:chgData name="Bethany Bolen" userId="8e338a04f9f07398" providerId="LiveId" clId="{35F89C51-2281-45F7-A502-E46B9374B18D}" dt="2023-04-24T20:37:34.060" v="359" actId="47"/>
        <pc:sldMkLst>
          <pc:docMk/>
          <pc:sldMk cId="1300050554" sldId="625"/>
        </pc:sldMkLst>
      </pc:sldChg>
      <pc:sldChg chg="addSp modSp del mod">
        <pc:chgData name="Bethany Bolen" userId="8e338a04f9f07398" providerId="LiveId" clId="{35F89C51-2281-45F7-A502-E46B9374B18D}" dt="2023-04-24T20:40:08.691" v="402" actId="47"/>
        <pc:sldMkLst>
          <pc:docMk/>
          <pc:sldMk cId="629052632" sldId="626"/>
        </pc:sldMkLst>
        <pc:picChg chg="add mod ord">
          <ac:chgData name="Bethany Bolen" userId="8e338a04f9f07398" providerId="LiveId" clId="{35F89C51-2281-45F7-A502-E46B9374B18D}" dt="2023-04-24T20:38:00.277" v="365" actId="12789"/>
          <ac:picMkLst>
            <pc:docMk/>
            <pc:sldMk cId="629052632" sldId="626"/>
            <ac:picMk id="7" creationId="{92EC983C-CB34-ED90-B4B2-D42630C23F94}"/>
          </ac:picMkLst>
        </pc:picChg>
      </pc:sldChg>
      <pc:sldChg chg="addSp delSp modSp mod modNotesTx">
        <pc:chgData name="Bethany Bolen" userId="8e338a04f9f07398" providerId="LiveId" clId="{35F89C51-2281-45F7-A502-E46B9374B18D}" dt="2023-04-24T20:12:31.633" v="51" actId="20577"/>
        <pc:sldMkLst>
          <pc:docMk/>
          <pc:sldMk cId="727447842" sldId="652"/>
        </pc:sldMkLst>
        <pc:spChg chg="del">
          <ac:chgData name="Bethany Bolen" userId="8e338a04f9f07398" providerId="LiveId" clId="{35F89C51-2281-45F7-A502-E46B9374B18D}" dt="2023-04-24T20:12:29.810" v="50" actId="478"/>
          <ac:spMkLst>
            <pc:docMk/>
            <pc:sldMk cId="727447842" sldId="652"/>
            <ac:spMk id="8" creationId="{DDBE003F-D500-4718-B6C0-7076CBEF43B0}"/>
          </ac:spMkLst>
        </pc:spChg>
        <pc:picChg chg="del">
          <ac:chgData name="Bethany Bolen" userId="8e338a04f9f07398" providerId="LiveId" clId="{35F89C51-2281-45F7-A502-E46B9374B18D}" dt="2023-04-24T20:12:28.202" v="49" actId="478"/>
          <ac:picMkLst>
            <pc:docMk/>
            <pc:sldMk cId="727447842" sldId="652"/>
            <ac:picMk id="6" creationId="{26332C2D-95CA-7B4A-9CA3-BDCCD0E700FF}"/>
          </ac:picMkLst>
        </pc:picChg>
        <pc:picChg chg="add mod ord">
          <ac:chgData name="Bethany Bolen" userId="8e338a04f9f07398" providerId="LiveId" clId="{35F89C51-2281-45F7-A502-E46B9374B18D}" dt="2023-04-24T20:12:27.075" v="48" actId="12789"/>
          <ac:picMkLst>
            <pc:docMk/>
            <pc:sldMk cId="727447842" sldId="652"/>
            <ac:picMk id="7" creationId="{8627BF4C-3959-2BD3-E76E-A4E2E4D5A415}"/>
          </ac:picMkLst>
        </pc:picChg>
        <pc:picChg chg="add del mod">
          <ac:chgData name="Bethany Bolen" userId="8e338a04f9f07398" providerId="LiveId" clId="{35F89C51-2281-45F7-A502-E46B9374B18D}" dt="2023-04-24T20:12:24.270" v="45" actId="478"/>
          <ac:picMkLst>
            <pc:docMk/>
            <pc:sldMk cId="727447842" sldId="652"/>
            <ac:picMk id="10" creationId="{69F6DD6F-7CE9-7386-486B-4D8D478B41FE}"/>
          </ac:picMkLst>
        </pc:picChg>
      </pc:sldChg>
      <pc:sldChg chg="addSp delSp modSp mod modNotesTx">
        <pc:chgData name="Bethany Bolen" userId="8e338a04f9f07398" providerId="LiveId" clId="{35F89C51-2281-45F7-A502-E46B9374B18D}" dt="2023-04-24T20:35:37.152" v="325" actId="20577"/>
        <pc:sldMkLst>
          <pc:docMk/>
          <pc:sldMk cId="1404449707" sldId="678"/>
        </pc:sldMkLst>
        <pc:spChg chg="del">
          <ac:chgData name="Bethany Bolen" userId="8e338a04f9f07398" providerId="LiveId" clId="{35F89C51-2281-45F7-A502-E46B9374B18D}" dt="2023-04-24T20:35:36.214" v="324" actId="478"/>
          <ac:spMkLst>
            <pc:docMk/>
            <pc:sldMk cId="1404449707" sldId="678"/>
            <ac:spMk id="10" creationId="{A6796199-A751-42E4-A881-013412836213}"/>
          </ac:spMkLst>
        </pc:spChg>
        <pc:picChg chg="add mod ord">
          <ac:chgData name="Bethany Bolen" userId="8e338a04f9f07398" providerId="LiveId" clId="{35F89C51-2281-45F7-A502-E46B9374B18D}" dt="2023-04-24T20:35:33.754" v="322" actId="167"/>
          <ac:picMkLst>
            <pc:docMk/>
            <pc:sldMk cId="1404449707" sldId="678"/>
            <ac:picMk id="6" creationId="{D63C1D46-D8F0-F6A9-F52A-D3E79DD68934}"/>
          </ac:picMkLst>
        </pc:picChg>
        <pc:picChg chg="del">
          <ac:chgData name="Bethany Bolen" userId="8e338a04f9f07398" providerId="LiveId" clId="{35F89C51-2281-45F7-A502-E46B9374B18D}" dt="2023-04-24T20:35:35.255" v="323" actId="478"/>
          <ac:picMkLst>
            <pc:docMk/>
            <pc:sldMk cId="1404449707" sldId="678"/>
            <ac:picMk id="7" creationId="{57ADEDE9-0FC8-E647-914C-F0FB59F89934}"/>
          </ac:picMkLst>
        </pc:picChg>
      </pc:sldChg>
      <pc:sldChg chg="addSp delSp modSp mod">
        <pc:chgData name="Bethany Bolen" userId="8e338a04f9f07398" providerId="LiveId" clId="{35F89C51-2281-45F7-A502-E46B9374B18D}" dt="2023-04-24T20:35:47.245" v="332" actId="478"/>
        <pc:sldMkLst>
          <pc:docMk/>
          <pc:sldMk cId="2099731849" sldId="679"/>
        </pc:sldMkLst>
        <pc:picChg chg="del">
          <ac:chgData name="Bethany Bolen" userId="8e338a04f9f07398" providerId="LiveId" clId="{35F89C51-2281-45F7-A502-E46B9374B18D}" dt="2023-04-24T20:35:47.245" v="332" actId="478"/>
          <ac:picMkLst>
            <pc:docMk/>
            <pc:sldMk cId="2099731849" sldId="679"/>
            <ac:picMk id="6" creationId="{393DB05D-B023-B54B-BE3C-6248D071F5EC}"/>
          </ac:picMkLst>
        </pc:picChg>
        <pc:picChg chg="add mod ord">
          <ac:chgData name="Bethany Bolen" userId="8e338a04f9f07398" providerId="LiveId" clId="{35F89C51-2281-45F7-A502-E46B9374B18D}" dt="2023-04-24T20:35:46.380" v="331" actId="962"/>
          <ac:picMkLst>
            <pc:docMk/>
            <pc:sldMk cId="2099731849" sldId="679"/>
            <ac:picMk id="7" creationId="{5A48FA99-74C1-9162-FEF5-90BA901D99DF}"/>
          </ac:picMkLst>
        </pc:picChg>
      </pc:sldChg>
      <pc:sldChg chg="addSp delSp modSp mod modNotesTx">
        <pc:chgData name="Bethany Bolen" userId="8e338a04f9f07398" providerId="LiveId" clId="{35F89C51-2281-45F7-A502-E46B9374B18D}" dt="2023-04-24T20:11:54.164" v="29" actId="20577"/>
        <pc:sldMkLst>
          <pc:docMk/>
          <pc:sldMk cId="4224398704" sldId="685"/>
        </pc:sldMkLst>
        <pc:picChg chg="add mod ord">
          <ac:chgData name="Bethany Bolen" userId="8e338a04f9f07398" providerId="LiveId" clId="{35F89C51-2281-45F7-A502-E46B9374B18D}" dt="2023-04-24T20:11:51.478" v="27" actId="167"/>
          <ac:picMkLst>
            <pc:docMk/>
            <pc:sldMk cId="4224398704" sldId="685"/>
            <ac:picMk id="6" creationId="{680D2804-55F4-5AE7-647B-56580FC260E0}"/>
          </ac:picMkLst>
        </pc:picChg>
        <pc:picChg chg="del">
          <ac:chgData name="Bethany Bolen" userId="8e338a04f9f07398" providerId="LiveId" clId="{35F89C51-2281-45F7-A502-E46B9374B18D}" dt="2023-04-24T20:11:52.376" v="28" actId="478"/>
          <ac:picMkLst>
            <pc:docMk/>
            <pc:sldMk cId="4224398704" sldId="685"/>
            <ac:picMk id="7" creationId="{102253E9-BA92-4B34-9FC7-3AC30992E783}"/>
          </ac:picMkLst>
        </pc:picChg>
      </pc:sldChg>
      <pc:sldChg chg="addSp delSp modSp mod modNotesTx">
        <pc:chgData name="Bethany Bolen" userId="8e338a04f9f07398" providerId="LiveId" clId="{35F89C51-2281-45F7-A502-E46B9374B18D}" dt="2023-04-24T20:24:17.832" v="167" actId="20577"/>
        <pc:sldMkLst>
          <pc:docMk/>
          <pc:sldMk cId="2680061198" sldId="694"/>
        </pc:sldMkLst>
        <pc:picChg chg="del mod">
          <ac:chgData name="Bethany Bolen" userId="8e338a04f9f07398" providerId="LiveId" clId="{35F89C51-2281-45F7-A502-E46B9374B18D}" dt="2023-04-24T20:24:15.561" v="166" actId="478"/>
          <ac:picMkLst>
            <pc:docMk/>
            <pc:sldMk cId="2680061198" sldId="694"/>
            <ac:picMk id="6" creationId="{82428145-17DD-4867-A878-D32702E39789}"/>
          </ac:picMkLst>
        </pc:picChg>
        <pc:picChg chg="add mod ord">
          <ac:chgData name="Bethany Bolen" userId="8e338a04f9f07398" providerId="LiveId" clId="{35F89C51-2281-45F7-A502-E46B9374B18D}" dt="2023-04-24T20:24:15.148" v="164" actId="27614"/>
          <ac:picMkLst>
            <pc:docMk/>
            <pc:sldMk cId="2680061198" sldId="694"/>
            <ac:picMk id="7" creationId="{F3D70F11-2420-3A56-B1A0-D19E00016D30}"/>
          </ac:picMkLst>
        </pc:picChg>
      </pc:sldChg>
      <pc:sldChg chg="addSp delSp modSp mod">
        <pc:chgData name="Bethany Bolen" userId="8e338a04f9f07398" providerId="LiveId" clId="{35F89C51-2281-45F7-A502-E46B9374B18D}" dt="2023-04-24T20:30:59.377" v="265" actId="478"/>
        <pc:sldMkLst>
          <pc:docMk/>
          <pc:sldMk cId="1038042908" sldId="706"/>
        </pc:sldMkLst>
        <pc:picChg chg="add del mod">
          <ac:chgData name="Bethany Bolen" userId="8e338a04f9f07398" providerId="LiveId" clId="{35F89C51-2281-45F7-A502-E46B9374B18D}" dt="2023-04-24T20:30:59.377" v="265" actId="478"/>
          <ac:picMkLst>
            <pc:docMk/>
            <pc:sldMk cId="1038042908" sldId="706"/>
            <ac:picMk id="6" creationId="{D3588D0C-1C3F-FD51-C53C-D64BB72C04BB}"/>
          </ac:picMkLst>
        </pc:picChg>
      </pc:sldChg>
      <pc:sldChg chg="del">
        <pc:chgData name="Bethany Bolen" userId="8e338a04f9f07398" providerId="LiveId" clId="{35F89C51-2281-45F7-A502-E46B9374B18D}" dt="2023-04-24T20:33:47.303" v="301" actId="47"/>
        <pc:sldMkLst>
          <pc:docMk/>
          <pc:sldMk cId="1603019110" sldId="751"/>
        </pc:sldMkLst>
      </pc:sldChg>
      <pc:sldChg chg="modSp modNotesTx">
        <pc:chgData name="Bethany Bolen" userId="8e338a04f9f07398" providerId="LiveId" clId="{35F89C51-2281-45F7-A502-E46B9374B18D}" dt="2023-04-24T20:36:07.893" v="340" actId="20577"/>
        <pc:sldMkLst>
          <pc:docMk/>
          <pc:sldMk cId="384682308" sldId="752"/>
        </pc:sldMkLst>
        <pc:picChg chg="mod">
          <ac:chgData name="Bethany Bolen" userId="8e338a04f9f07398" providerId="LiveId" clId="{35F89C51-2281-45F7-A502-E46B9374B18D}" dt="2023-04-24T20:35:59.686" v="339" actId="1035"/>
          <ac:picMkLst>
            <pc:docMk/>
            <pc:sldMk cId="384682308" sldId="752"/>
            <ac:picMk id="2050" creationId="{00000000-0000-0000-0000-000000000000}"/>
          </ac:picMkLst>
        </pc:picChg>
      </pc:sldChg>
      <pc:sldChg chg="del">
        <pc:chgData name="Bethany Bolen" userId="8e338a04f9f07398" providerId="LiveId" clId="{35F89C51-2281-45F7-A502-E46B9374B18D}" dt="2023-04-24T20:22:01.458" v="150" actId="47"/>
        <pc:sldMkLst>
          <pc:docMk/>
          <pc:sldMk cId="2898047804" sldId="771"/>
        </pc:sldMkLst>
      </pc:sldChg>
      <pc:sldChg chg="addSp delSp modSp mod modNotesTx">
        <pc:chgData name="Bethany Bolen" userId="8e338a04f9f07398" providerId="LiveId" clId="{35F89C51-2281-45F7-A502-E46B9374B18D}" dt="2023-04-24T20:27:40.871" v="220" actId="20577"/>
        <pc:sldMkLst>
          <pc:docMk/>
          <pc:sldMk cId="162313603" sldId="772"/>
        </pc:sldMkLst>
        <pc:picChg chg="del">
          <ac:chgData name="Bethany Bolen" userId="8e338a04f9f07398" providerId="LiveId" clId="{35F89C51-2281-45F7-A502-E46B9374B18D}" dt="2023-04-24T20:27:39.079" v="219" actId="478"/>
          <ac:picMkLst>
            <pc:docMk/>
            <pc:sldMk cId="162313603" sldId="772"/>
            <ac:picMk id="6" creationId="{C37DB84D-885B-43E9-B2A1-E46508E7E961}"/>
          </ac:picMkLst>
        </pc:picChg>
        <pc:picChg chg="add mod ord">
          <ac:chgData name="Bethany Bolen" userId="8e338a04f9f07398" providerId="LiveId" clId="{35F89C51-2281-45F7-A502-E46B9374B18D}" dt="2023-04-24T20:27:38.179" v="218" actId="12789"/>
          <ac:picMkLst>
            <pc:docMk/>
            <pc:sldMk cId="162313603" sldId="772"/>
            <ac:picMk id="7" creationId="{675831D9-A1CE-D6BA-3867-E7403E3D79FF}"/>
          </ac:picMkLst>
        </pc:picChg>
      </pc:sldChg>
      <pc:sldChg chg="addSp delSp modSp del mod">
        <pc:chgData name="Bethany Bolen" userId="8e338a04f9f07398" providerId="LiveId" clId="{35F89C51-2281-45F7-A502-E46B9374B18D}" dt="2023-04-24T20:17:50.579" v="111" actId="47"/>
        <pc:sldMkLst>
          <pc:docMk/>
          <pc:sldMk cId="1261766810" sldId="774"/>
        </pc:sldMkLst>
        <pc:spChg chg="mod">
          <ac:chgData name="Bethany Bolen" userId="8e338a04f9f07398" providerId="LiveId" clId="{35F89C51-2281-45F7-A502-E46B9374B18D}" dt="2023-04-24T20:13:40.723" v="83" actId="1076"/>
          <ac:spMkLst>
            <pc:docMk/>
            <pc:sldMk cId="1261766810" sldId="774"/>
            <ac:spMk id="8" creationId="{809C8440-FB77-4A2A-A9FF-01B5A1E23AA3}"/>
          </ac:spMkLst>
        </pc:spChg>
        <pc:picChg chg="add del mod">
          <ac:chgData name="Bethany Bolen" userId="8e338a04f9f07398" providerId="LiveId" clId="{35F89C51-2281-45F7-A502-E46B9374B18D}" dt="2023-04-24T20:13:37.231" v="82" actId="478"/>
          <ac:picMkLst>
            <pc:docMk/>
            <pc:sldMk cId="1261766810" sldId="774"/>
            <ac:picMk id="6" creationId="{3B7372CE-E9C3-5368-E7EC-52F404CD1B7C}"/>
          </ac:picMkLst>
        </pc:picChg>
      </pc:sldChg>
      <pc:sldChg chg="addSp delSp modSp mod modNotesTx">
        <pc:chgData name="Bethany Bolen" userId="8e338a04f9f07398" providerId="LiveId" clId="{35F89C51-2281-45F7-A502-E46B9374B18D}" dt="2023-04-24T20:31:18.772" v="276" actId="20577"/>
        <pc:sldMkLst>
          <pc:docMk/>
          <pc:sldMk cId="2345485968" sldId="776"/>
        </pc:sldMkLst>
        <pc:spChg chg="del">
          <ac:chgData name="Bethany Bolen" userId="8e338a04f9f07398" providerId="LiveId" clId="{35F89C51-2281-45F7-A502-E46B9374B18D}" dt="2023-04-24T20:31:17.841" v="275" actId="478"/>
          <ac:spMkLst>
            <pc:docMk/>
            <pc:sldMk cId="2345485968" sldId="776"/>
            <ac:spMk id="6" creationId="{9F5261BE-1B21-40C5-A955-22CBB3B910BC}"/>
          </ac:spMkLst>
        </pc:spChg>
        <pc:picChg chg="add mod ord">
          <ac:chgData name="Bethany Bolen" userId="8e338a04f9f07398" providerId="LiveId" clId="{35F89C51-2281-45F7-A502-E46B9374B18D}" dt="2023-04-24T20:31:13.344" v="271" actId="962"/>
          <ac:picMkLst>
            <pc:docMk/>
            <pc:sldMk cId="2345485968" sldId="776"/>
            <ac:picMk id="7" creationId="{D77B99B9-2212-1B10-26DD-8D962917019D}"/>
          </ac:picMkLst>
        </pc:picChg>
        <pc:picChg chg="del">
          <ac:chgData name="Bethany Bolen" userId="8e338a04f9f07398" providerId="LiveId" clId="{35F89C51-2281-45F7-A502-E46B9374B18D}" dt="2023-04-24T20:31:15.745" v="274" actId="478"/>
          <ac:picMkLst>
            <pc:docMk/>
            <pc:sldMk cId="2345485968" sldId="776"/>
            <ac:picMk id="8" creationId="{00000000-0000-0000-0000-000000000000}"/>
          </ac:picMkLst>
        </pc:picChg>
        <pc:picChg chg="add del mod">
          <ac:chgData name="Bethany Bolen" userId="8e338a04f9f07398" providerId="LiveId" clId="{35F89C51-2281-45F7-A502-E46B9374B18D}" dt="2023-04-24T20:31:14.402" v="273" actId="478"/>
          <ac:picMkLst>
            <pc:docMk/>
            <pc:sldMk cId="2345485968" sldId="776"/>
            <ac:picMk id="10" creationId="{6D9C651A-4F20-2893-98F7-9FA10278D412}"/>
          </ac:picMkLst>
        </pc:picChg>
      </pc:sldChg>
      <pc:sldChg chg="addSp delSp modSp mod modNotesTx">
        <pc:chgData name="Bethany Bolen" userId="8e338a04f9f07398" providerId="LiveId" clId="{35F89C51-2281-45F7-A502-E46B9374B18D}" dt="2023-04-24T20:12:51.536" v="61" actId="20577"/>
        <pc:sldMkLst>
          <pc:docMk/>
          <pc:sldMk cId="620017557" sldId="780"/>
        </pc:sldMkLst>
        <pc:picChg chg="del">
          <ac:chgData name="Bethany Bolen" userId="8e338a04f9f07398" providerId="LiveId" clId="{35F89C51-2281-45F7-A502-E46B9374B18D}" dt="2023-04-24T20:12:49.788" v="60" actId="478"/>
          <ac:picMkLst>
            <pc:docMk/>
            <pc:sldMk cId="620017557" sldId="780"/>
            <ac:picMk id="6" creationId="{8ACF2358-EDBB-459F-AECE-278844946AC3}"/>
          </ac:picMkLst>
        </pc:picChg>
        <pc:picChg chg="add mod ord">
          <ac:chgData name="Bethany Bolen" userId="8e338a04f9f07398" providerId="LiveId" clId="{35F89C51-2281-45F7-A502-E46B9374B18D}" dt="2023-04-24T20:12:48.804" v="59" actId="12789"/>
          <ac:picMkLst>
            <pc:docMk/>
            <pc:sldMk cId="620017557" sldId="780"/>
            <ac:picMk id="7" creationId="{95BD540D-5CF3-C979-484C-604C35F7586C}"/>
          </ac:picMkLst>
        </pc:picChg>
      </pc:sldChg>
      <pc:sldChg chg="addSp delSp modSp mod modNotesTx">
        <pc:chgData name="Bethany Bolen" userId="8e338a04f9f07398" providerId="LiveId" clId="{35F89C51-2281-45F7-A502-E46B9374B18D}" dt="2023-04-24T20:23:00.937" v="159" actId="20577"/>
        <pc:sldMkLst>
          <pc:docMk/>
          <pc:sldMk cId="4179020016" sldId="781"/>
        </pc:sldMkLst>
        <pc:graphicFrameChg chg="add del mod">
          <ac:chgData name="Bethany Bolen" userId="8e338a04f9f07398" providerId="LiveId" clId="{35F89C51-2281-45F7-A502-E46B9374B18D}" dt="2023-04-24T20:22:55.136" v="152" actId="478"/>
          <ac:graphicFrameMkLst>
            <pc:docMk/>
            <pc:sldMk cId="4179020016" sldId="781"/>
            <ac:graphicFrameMk id="5" creationId="{3CB59DDC-796C-E77F-4E64-6520A83B6629}"/>
          </ac:graphicFrameMkLst>
        </pc:graphicFrameChg>
        <pc:picChg chg="del">
          <ac:chgData name="Bethany Bolen" userId="8e338a04f9f07398" providerId="LiveId" clId="{35F89C51-2281-45F7-A502-E46B9374B18D}" dt="2023-04-24T20:22:59.540" v="157" actId="478"/>
          <ac:picMkLst>
            <pc:docMk/>
            <pc:sldMk cId="4179020016" sldId="781"/>
            <ac:picMk id="6" creationId="{0DC647A4-BC61-4C1B-B249-A07A04059EE5}"/>
          </ac:picMkLst>
        </pc:picChg>
        <pc:picChg chg="add mod ord">
          <ac:chgData name="Bethany Bolen" userId="8e338a04f9f07398" providerId="LiveId" clId="{35F89C51-2281-45F7-A502-E46B9374B18D}" dt="2023-04-24T20:22:59.804" v="158" actId="27614"/>
          <ac:picMkLst>
            <pc:docMk/>
            <pc:sldMk cId="4179020016" sldId="781"/>
            <ac:picMk id="8" creationId="{E96E2BAC-00B2-9CA6-D75B-29C110853783}"/>
          </ac:picMkLst>
        </pc:picChg>
      </pc:sldChg>
      <pc:sldChg chg="addSp delSp modSp mod modNotesTx">
        <pc:chgData name="Bethany Bolen" userId="8e338a04f9f07398" providerId="LiveId" clId="{35F89C51-2281-45F7-A502-E46B9374B18D}" dt="2023-04-24T20:27:06.567" v="201" actId="20577"/>
        <pc:sldMkLst>
          <pc:docMk/>
          <pc:sldMk cId="2591974277" sldId="782"/>
        </pc:sldMkLst>
        <pc:spChg chg="del">
          <ac:chgData name="Bethany Bolen" userId="8e338a04f9f07398" providerId="LiveId" clId="{35F89C51-2281-45F7-A502-E46B9374B18D}" dt="2023-04-24T20:27:05.592" v="200" actId="478"/>
          <ac:spMkLst>
            <pc:docMk/>
            <pc:sldMk cId="2591974277" sldId="782"/>
            <ac:spMk id="7" creationId="{95AE8819-B178-4592-8F66-6FF2D2C966A3}"/>
          </ac:spMkLst>
        </pc:spChg>
        <pc:picChg chg="del mod">
          <ac:chgData name="Bethany Bolen" userId="8e338a04f9f07398" providerId="LiveId" clId="{35F89C51-2281-45F7-A502-E46B9374B18D}" dt="2023-04-24T20:27:04" v="199" actId="478"/>
          <ac:picMkLst>
            <pc:docMk/>
            <pc:sldMk cId="2591974277" sldId="782"/>
            <ac:picMk id="6" creationId="{BF49E1A4-18EB-45AE-A1D5-10ADB8CBEA44}"/>
          </ac:picMkLst>
        </pc:picChg>
        <pc:picChg chg="add mod ord">
          <ac:chgData name="Bethany Bolen" userId="8e338a04f9f07398" providerId="LiveId" clId="{35F89C51-2281-45F7-A502-E46B9374B18D}" dt="2023-04-24T20:27:03.739" v="197" actId="27614"/>
          <ac:picMkLst>
            <pc:docMk/>
            <pc:sldMk cId="2591974277" sldId="782"/>
            <ac:picMk id="8" creationId="{2D1E25E0-5E89-6149-16E7-CCF38BE009E5}"/>
          </ac:picMkLst>
        </pc:picChg>
      </pc:sldChg>
      <pc:sldChg chg="addSp delSp modSp mod modNotesTx">
        <pc:chgData name="Bethany Bolen" userId="8e338a04f9f07398" providerId="LiveId" clId="{35F89C51-2281-45F7-A502-E46B9374B18D}" dt="2023-04-24T20:27:18.117" v="210" actId="20577"/>
        <pc:sldMkLst>
          <pc:docMk/>
          <pc:sldMk cId="520039615" sldId="783"/>
        </pc:sldMkLst>
        <pc:spChg chg="del">
          <ac:chgData name="Bethany Bolen" userId="8e338a04f9f07398" providerId="LiveId" clId="{35F89C51-2281-45F7-A502-E46B9374B18D}" dt="2023-04-24T20:27:17.131" v="209" actId="478"/>
          <ac:spMkLst>
            <pc:docMk/>
            <pc:sldMk cId="520039615" sldId="783"/>
            <ac:spMk id="10" creationId="{E8385C43-B053-4CF1-ABCC-0861F71787CE}"/>
          </ac:spMkLst>
        </pc:spChg>
        <pc:picChg chg="add mod ord">
          <ac:chgData name="Bethany Bolen" userId="8e338a04f9f07398" providerId="LiveId" clId="{35F89C51-2281-45F7-A502-E46B9374B18D}" dt="2023-04-24T20:27:14.918" v="207" actId="962"/>
          <ac:picMkLst>
            <pc:docMk/>
            <pc:sldMk cId="520039615" sldId="783"/>
            <ac:picMk id="6" creationId="{EC64B01E-6764-F57C-4619-E46CA1EE1E81}"/>
          </ac:picMkLst>
        </pc:picChg>
        <pc:picChg chg="del">
          <ac:chgData name="Bethany Bolen" userId="8e338a04f9f07398" providerId="LiveId" clId="{35F89C51-2281-45F7-A502-E46B9374B18D}" dt="2023-04-24T20:27:15.744" v="208" actId="478"/>
          <ac:picMkLst>
            <pc:docMk/>
            <pc:sldMk cId="520039615" sldId="783"/>
            <ac:picMk id="7" creationId="{76BA44D0-F459-45ED-8434-814739591F8D}"/>
          </ac:picMkLst>
        </pc:picChg>
      </pc:sldChg>
      <pc:sldChg chg="addSp delSp modSp mod modNotesTx">
        <pc:chgData name="Bethany Bolen" userId="8e338a04f9f07398" providerId="LiveId" clId="{35F89C51-2281-45F7-A502-E46B9374B18D}" dt="2023-04-24T20:30:37.999" v="254" actId="20577"/>
        <pc:sldMkLst>
          <pc:docMk/>
          <pc:sldMk cId="348122126" sldId="784"/>
        </pc:sldMkLst>
        <pc:spChg chg="del">
          <ac:chgData name="Bethany Bolen" userId="8e338a04f9f07398" providerId="LiveId" clId="{35F89C51-2281-45F7-A502-E46B9374B18D}" dt="2023-04-24T20:30:37.023" v="253" actId="478"/>
          <ac:spMkLst>
            <pc:docMk/>
            <pc:sldMk cId="348122126" sldId="784"/>
            <ac:spMk id="8" creationId="{4452EC4F-73D8-49FF-AB89-76828D88C64E}"/>
          </ac:spMkLst>
        </pc:spChg>
        <pc:picChg chg="add mod ord">
          <ac:chgData name="Bethany Bolen" userId="8e338a04f9f07398" providerId="LiveId" clId="{35F89C51-2281-45F7-A502-E46B9374B18D}" dt="2023-04-24T20:30:35.969" v="250" actId="27614"/>
          <ac:picMkLst>
            <pc:docMk/>
            <pc:sldMk cId="348122126" sldId="784"/>
            <ac:picMk id="6" creationId="{6A60C139-BAAB-DD7C-3DD3-E75F80820CFF}"/>
          </ac:picMkLst>
        </pc:picChg>
        <pc:picChg chg="del mod">
          <ac:chgData name="Bethany Bolen" userId="8e338a04f9f07398" providerId="LiveId" clId="{35F89C51-2281-45F7-A502-E46B9374B18D}" dt="2023-04-24T20:30:35.980" v="252" actId="478"/>
          <ac:picMkLst>
            <pc:docMk/>
            <pc:sldMk cId="348122126" sldId="784"/>
            <ac:picMk id="10242" creationId="{00000000-0000-0000-0000-000000000000}"/>
          </ac:picMkLst>
        </pc:picChg>
      </pc:sldChg>
      <pc:sldChg chg="modSp del mod">
        <pc:chgData name="Bethany Bolen" userId="8e338a04f9f07398" providerId="LiveId" clId="{35F89C51-2281-45F7-A502-E46B9374B18D}" dt="2023-04-24T23:06:39.182" v="421" actId="47"/>
        <pc:sldMkLst>
          <pc:docMk/>
          <pc:sldMk cId="3878739989" sldId="789"/>
        </pc:sldMkLst>
        <pc:spChg chg="mod">
          <ac:chgData name="Bethany Bolen" userId="8e338a04f9f07398" providerId="LiveId" clId="{35F89C51-2281-45F7-A502-E46B9374B18D}" dt="2023-04-24T23:06:04.921" v="412" actId="1076"/>
          <ac:spMkLst>
            <pc:docMk/>
            <pc:sldMk cId="3878739989" sldId="789"/>
            <ac:spMk id="8" creationId="{6383192D-D95B-484E-8140-9727553F0517}"/>
          </ac:spMkLst>
        </pc:spChg>
      </pc:sldChg>
      <pc:sldChg chg="addSp delSp modSp mod modNotesTx">
        <pc:chgData name="Bethany Bolen" userId="8e338a04f9f07398" providerId="LiveId" clId="{35F89C51-2281-45F7-A502-E46B9374B18D}" dt="2023-04-24T20:30:49.607" v="263" actId="20577"/>
        <pc:sldMkLst>
          <pc:docMk/>
          <pc:sldMk cId="1391591952" sldId="790"/>
        </pc:sldMkLst>
        <pc:spChg chg="del mod">
          <ac:chgData name="Bethany Bolen" userId="8e338a04f9f07398" providerId="LiveId" clId="{35F89C51-2281-45F7-A502-E46B9374B18D}" dt="2023-04-24T20:30:47.849" v="261" actId="478"/>
          <ac:spMkLst>
            <pc:docMk/>
            <pc:sldMk cId="1391591952" sldId="790"/>
            <ac:spMk id="8" creationId="{A59DF805-7B1A-4157-AD32-C7936230928F}"/>
          </ac:spMkLst>
        </pc:spChg>
        <pc:picChg chg="add mod ord">
          <ac:chgData name="Bethany Bolen" userId="8e338a04f9f07398" providerId="LiveId" clId="{35F89C51-2281-45F7-A502-E46B9374B18D}" dt="2023-04-24T20:30:47.302" v="259" actId="27614"/>
          <ac:picMkLst>
            <pc:docMk/>
            <pc:sldMk cId="1391591952" sldId="790"/>
            <ac:picMk id="6" creationId="{2384F415-9C4B-3DFB-D32B-DC54ABFD7AE2}"/>
          </ac:picMkLst>
        </pc:picChg>
        <pc:picChg chg="del">
          <ac:chgData name="Bethany Bolen" userId="8e338a04f9f07398" providerId="LiveId" clId="{35F89C51-2281-45F7-A502-E46B9374B18D}" dt="2023-04-24T20:30:48.281" v="262" actId="478"/>
          <ac:picMkLst>
            <pc:docMk/>
            <pc:sldMk cId="1391591952" sldId="790"/>
            <ac:picMk id="1027" creationId="{00000000-0000-0000-0000-000000000000}"/>
          </ac:picMkLst>
        </pc:picChg>
      </pc:sldChg>
      <pc:sldChg chg="del">
        <pc:chgData name="Bethany Bolen" userId="8e338a04f9f07398" providerId="LiveId" clId="{35F89C51-2281-45F7-A502-E46B9374B18D}" dt="2023-04-24T20:37:11.260" v="351" actId="47"/>
        <pc:sldMkLst>
          <pc:docMk/>
          <pc:sldMk cId="3915447837" sldId="797"/>
        </pc:sldMkLst>
      </pc:sldChg>
      <pc:sldChg chg="addSp delSp modSp add mod modNotesTx">
        <pc:chgData name="Bethany Bolen" userId="8e338a04f9f07398" providerId="LiveId" clId="{35F89C51-2281-45F7-A502-E46B9374B18D}" dt="2023-04-24T20:17:52.282" v="112" actId="20577"/>
        <pc:sldMkLst>
          <pc:docMk/>
          <pc:sldMk cId="2889828873" sldId="798"/>
        </pc:sldMkLst>
        <pc:spChg chg="del">
          <ac:chgData name="Bethany Bolen" userId="8e338a04f9f07398" providerId="LiveId" clId="{35F89C51-2281-45F7-A502-E46B9374B18D}" dt="2023-04-24T20:13:35.575" v="80" actId="478"/>
          <ac:spMkLst>
            <pc:docMk/>
            <pc:sldMk cId="2889828873" sldId="798"/>
            <ac:spMk id="8" creationId="{809C8440-FB77-4A2A-A9FF-01B5A1E23AA3}"/>
          </ac:spMkLst>
        </pc:spChg>
        <pc:picChg chg="del mod ord">
          <ac:chgData name="Bethany Bolen" userId="8e338a04f9f07398" providerId="LiveId" clId="{35F89C51-2281-45F7-A502-E46B9374B18D}" dt="2023-04-24T20:15:20.631" v="92" actId="478"/>
          <ac:picMkLst>
            <pc:docMk/>
            <pc:sldMk cId="2889828873" sldId="798"/>
            <ac:picMk id="6" creationId="{3B7372CE-E9C3-5368-E7EC-52F404CD1B7C}"/>
          </ac:picMkLst>
        </pc:picChg>
        <pc:picChg chg="add del mod ord">
          <ac:chgData name="Bethany Bolen" userId="8e338a04f9f07398" providerId="LiveId" clId="{35F89C51-2281-45F7-A502-E46B9374B18D}" dt="2023-04-24T20:15:49.405" v="101" actId="478"/>
          <ac:picMkLst>
            <pc:docMk/>
            <pc:sldMk cId="2889828873" sldId="798"/>
            <ac:picMk id="7" creationId="{40702461-42B3-0D0B-981C-9E800A029C7A}"/>
          </ac:picMkLst>
        </pc:picChg>
        <pc:picChg chg="add del mod ord">
          <ac:chgData name="Bethany Bolen" userId="8e338a04f9f07398" providerId="LiveId" clId="{35F89C51-2281-45F7-A502-E46B9374B18D}" dt="2023-04-24T20:17:46.552" v="110" actId="478"/>
          <ac:picMkLst>
            <pc:docMk/>
            <pc:sldMk cId="2889828873" sldId="798"/>
            <ac:picMk id="10" creationId="{B0004FB4-073E-E8A3-94A5-4C8079067740}"/>
          </ac:picMkLst>
        </pc:picChg>
        <pc:picChg chg="add mod ord">
          <ac:chgData name="Bethany Bolen" userId="8e338a04f9f07398" providerId="LiveId" clId="{35F89C51-2281-45F7-A502-E46B9374B18D}" dt="2023-04-24T20:17:45.685" v="109" actId="12789"/>
          <ac:picMkLst>
            <pc:docMk/>
            <pc:sldMk cId="2889828873" sldId="798"/>
            <ac:picMk id="12" creationId="{814F984D-9A85-4F6E-4881-3455E75657A0}"/>
          </ac:picMkLst>
        </pc:picChg>
        <pc:picChg chg="del">
          <ac:chgData name="Bethany Bolen" userId="8e338a04f9f07398" providerId="LiveId" clId="{35F89C51-2281-45F7-A502-E46B9374B18D}" dt="2023-04-24T20:13:35.947" v="81" actId="478"/>
          <ac:picMkLst>
            <pc:docMk/>
            <pc:sldMk cId="2889828873" sldId="798"/>
            <ac:picMk id="3074" creationId="{00000000-0000-0000-0000-000000000000}"/>
          </ac:picMkLst>
        </pc:picChg>
      </pc:sldChg>
      <pc:sldChg chg="addSp delSp modSp add mod modNotesTx">
        <pc:chgData name="Bethany Bolen" userId="8e338a04f9f07398" providerId="LiveId" clId="{35F89C51-2281-45F7-A502-E46B9374B18D}" dt="2023-04-24T20:21:57.661" v="149" actId="478"/>
        <pc:sldMkLst>
          <pc:docMk/>
          <pc:sldMk cId="2974850262" sldId="799"/>
        </pc:sldMkLst>
        <pc:spChg chg="del">
          <ac:chgData name="Bethany Bolen" userId="8e338a04f9f07398" providerId="LiveId" clId="{35F89C51-2281-45F7-A502-E46B9374B18D}" dt="2023-04-24T20:19:22.177" v="121" actId="478"/>
          <ac:spMkLst>
            <pc:docMk/>
            <pc:sldMk cId="2974850262" sldId="799"/>
            <ac:spMk id="8" creationId="{EF9B6133-A3C0-4844-8F45-F71A0A4C2D33}"/>
          </ac:spMkLst>
        </pc:spChg>
        <pc:picChg chg="del">
          <ac:chgData name="Bethany Bolen" userId="8e338a04f9f07398" providerId="LiveId" clId="{35F89C51-2281-45F7-A502-E46B9374B18D}" dt="2023-04-24T20:19:21.247" v="120" actId="478"/>
          <ac:picMkLst>
            <pc:docMk/>
            <pc:sldMk cId="2974850262" sldId="799"/>
            <ac:picMk id="6" creationId="{8C666711-5EF7-45FF-B7DD-883EE35B823A}"/>
          </ac:picMkLst>
        </pc:picChg>
        <pc:picChg chg="add del mod ord">
          <ac:chgData name="Bethany Bolen" userId="8e338a04f9f07398" providerId="LiveId" clId="{35F89C51-2281-45F7-A502-E46B9374B18D}" dt="2023-04-24T20:20:33.717" v="128" actId="478"/>
          <ac:picMkLst>
            <pc:docMk/>
            <pc:sldMk cId="2974850262" sldId="799"/>
            <ac:picMk id="7" creationId="{BF3A8922-5C3B-8B76-FBC8-9452B5E6B40F}"/>
          </ac:picMkLst>
        </pc:picChg>
        <pc:picChg chg="add del mod ord">
          <ac:chgData name="Bethany Bolen" userId="8e338a04f9f07398" providerId="LiveId" clId="{35F89C51-2281-45F7-A502-E46B9374B18D}" dt="2023-04-24T20:21:05.061" v="135" actId="478"/>
          <ac:picMkLst>
            <pc:docMk/>
            <pc:sldMk cId="2974850262" sldId="799"/>
            <ac:picMk id="10" creationId="{FFDA7E17-C4B3-422D-1D27-7DB22F2DCE41}"/>
          </ac:picMkLst>
        </pc:picChg>
        <pc:picChg chg="add del mod ord">
          <ac:chgData name="Bethany Bolen" userId="8e338a04f9f07398" providerId="LiveId" clId="{35F89C51-2281-45F7-A502-E46B9374B18D}" dt="2023-04-24T20:21:41.932" v="142" actId="478"/>
          <ac:picMkLst>
            <pc:docMk/>
            <pc:sldMk cId="2974850262" sldId="799"/>
            <ac:picMk id="12" creationId="{B3E819B6-E706-1662-E582-7334EA6A3300}"/>
          </ac:picMkLst>
        </pc:picChg>
        <pc:picChg chg="add del mod ord">
          <ac:chgData name="Bethany Bolen" userId="8e338a04f9f07398" providerId="LiveId" clId="{35F89C51-2281-45F7-A502-E46B9374B18D}" dt="2023-04-24T20:21:57.661" v="149" actId="478"/>
          <ac:picMkLst>
            <pc:docMk/>
            <pc:sldMk cId="2974850262" sldId="799"/>
            <ac:picMk id="14" creationId="{D7C6EB09-30CB-99EC-C87E-90A1CFB7261C}"/>
          </ac:picMkLst>
        </pc:picChg>
        <pc:picChg chg="add mod ord">
          <ac:chgData name="Bethany Bolen" userId="8e338a04f9f07398" providerId="LiveId" clId="{35F89C51-2281-45F7-A502-E46B9374B18D}" dt="2023-04-24T20:21:56.698" v="148" actId="962"/>
          <ac:picMkLst>
            <pc:docMk/>
            <pc:sldMk cId="2974850262" sldId="799"/>
            <ac:picMk id="16" creationId="{490A6688-F4F5-08B6-945B-3C05DF7E7D6F}"/>
          </ac:picMkLst>
        </pc:picChg>
      </pc:sldChg>
      <pc:sldChg chg="addSp delSp modSp add mod modNotesTx">
        <pc:chgData name="Bethany Bolen" userId="8e338a04f9f07398" providerId="LiveId" clId="{35F89C51-2281-45F7-A502-E46B9374B18D}" dt="2023-04-24T20:26:48.320" v="191" actId="478"/>
        <pc:sldMkLst>
          <pc:docMk/>
          <pc:sldMk cId="3682717116" sldId="800"/>
        </pc:sldMkLst>
        <pc:spChg chg="del">
          <ac:chgData name="Bethany Bolen" userId="8e338a04f9f07398" providerId="LiveId" clId="{35F89C51-2281-45F7-A502-E46B9374B18D}" dt="2023-04-24T20:25:41.139" v="175" actId="478"/>
          <ac:spMkLst>
            <pc:docMk/>
            <pc:sldMk cId="3682717116" sldId="800"/>
            <ac:spMk id="8" creationId="{CE4602C5-DB0E-4DE9-8FA2-B30CD9EBCE06}"/>
          </ac:spMkLst>
        </pc:spChg>
        <pc:picChg chg="add del mod ord">
          <ac:chgData name="Bethany Bolen" userId="8e338a04f9f07398" providerId="LiveId" clId="{35F89C51-2281-45F7-A502-E46B9374B18D}" dt="2023-04-24T20:26:13.537" v="184" actId="478"/>
          <ac:picMkLst>
            <pc:docMk/>
            <pc:sldMk cId="3682717116" sldId="800"/>
            <ac:picMk id="6" creationId="{89B07EC2-AA07-554A-FB4B-312AD50D0E69}"/>
          </ac:picMkLst>
        </pc:picChg>
        <pc:picChg chg="add del mod ord">
          <ac:chgData name="Bethany Bolen" userId="8e338a04f9f07398" providerId="LiveId" clId="{35F89C51-2281-45F7-A502-E46B9374B18D}" dt="2023-04-24T20:26:48.320" v="191" actId="478"/>
          <ac:picMkLst>
            <pc:docMk/>
            <pc:sldMk cId="3682717116" sldId="800"/>
            <ac:picMk id="9" creationId="{23554380-E278-3310-C8CB-97763B472022}"/>
          </ac:picMkLst>
        </pc:picChg>
        <pc:picChg chg="add mod ord">
          <ac:chgData name="Bethany Bolen" userId="8e338a04f9f07398" providerId="LiveId" clId="{35F89C51-2281-45F7-A502-E46B9374B18D}" dt="2023-04-24T20:26:46.932" v="190" actId="12789"/>
          <ac:picMkLst>
            <pc:docMk/>
            <pc:sldMk cId="3682717116" sldId="800"/>
            <ac:picMk id="11" creationId="{82531FAC-7C86-72AE-B818-4FA3AE16F916}"/>
          </ac:picMkLst>
        </pc:picChg>
        <pc:picChg chg="del">
          <ac:chgData name="Bethany Bolen" userId="8e338a04f9f07398" providerId="LiveId" clId="{35F89C51-2281-45F7-A502-E46B9374B18D}" dt="2023-04-24T20:25:41.633" v="176" actId="478"/>
          <ac:picMkLst>
            <pc:docMk/>
            <pc:sldMk cId="3682717116" sldId="800"/>
            <ac:picMk id="7170" creationId="{00000000-0000-0000-0000-000000000000}"/>
          </ac:picMkLst>
        </pc:picChg>
      </pc:sldChg>
      <pc:sldChg chg="addSp delSp modSp add mod modNotesTx">
        <pc:chgData name="Bethany Bolen" userId="8e338a04f9f07398" providerId="LiveId" clId="{35F89C51-2281-45F7-A502-E46B9374B18D}" dt="2023-04-24T20:29:59.301" v="244" actId="478"/>
        <pc:sldMkLst>
          <pc:docMk/>
          <pc:sldMk cId="1954647161" sldId="801"/>
        </pc:sldMkLst>
        <pc:spChg chg="del">
          <ac:chgData name="Bethany Bolen" userId="8e338a04f9f07398" providerId="LiveId" clId="{35F89C51-2281-45F7-A502-E46B9374B18D}" dt="2023-04-24T20:29:06.167" v="229" actId="478"/>
          <ac:spMkLst>
            <pc:docMk/>
            <pc:sldMk cId="1954647161" sldId="801"/>
            <ac:spMk id="8" creationId="{B0A02674-B73D-45C1-8542-22A33C5019DC}"/>
          </ac:spMkLst>
        </pc:spChg>
        <pc:picChg chg="add del mod ord">
          <ac:chgData name="Bethany Bolen" userId="8e338a04f9f07398" providerId="LiveId" clId="{35F89C51-2281-45F7-A502-E46B9374B18D}" dt="2023-04-24T20:29:40.220" v="237" actId="478"/>
          <ac:picMkLst>
            <pc:docMk/>
            <pc:sldMk cId="1954647161" sldId="801"/>
            <ac:picMk id="6" creationId="{9968B0DB-AC2A-7AE2-B160-1A425102617C}"/>
          </ac:picMkLst>
        </pc:picChg>
        <pc:picChg chg="add del mod ord">
          <ac:chgData name="Bethany Bolen" userId="8e338a04f9f07398" providerId="LiveId" clId="{35F89C51-2281-45F7-A502-E46B9374B18D}" dt="2023-04-24T20:29:59.301" v="244" actId="478"/>
          <ac:picMkLst>
            <pc:docMk/>
            <pc:sldMk cId="1954647161" sldId="801"/>
            <ac:picMk id="9" creationId="{F966F84D-211B-6B48-4804-FE193D7C987C}"/>
          </ac:picMkLst>
        </pc:picChg>
        <pc:picChg chg="add mod ord">
          <ac:chgData name="Bethany Bolen" userId="8e338a04f9f07398" providerId="LiveId" clId="{35F89C51-2281-45F7-A502-E46B9374B18D}" dt="2023-04-24T20:29:58.427" v="243" actId="962"/>
          <ac:picMkLst>
            <pc:docMk/>
            <pc:sldMk cId="1954647161" sldId="801"/>
            <ac:picMk id="11" creationId="{228E5E9F-1AB4-09A5-1ED5-D4179EE10C6A}"/>
          </ac:picMkLst>
        </pc:picChg>
        <pc:picChg chg="del mod">
          <ac:chgData name="Bethany Bolen" userId="8e338a04f9f07398" providerId="LiveId" clId="{35F89C51-2281-45F7-A502-E46B9374B18D}" dt="2023-04-24T20:29:04.282" v="228" actId="478"/>
          <ac:picMkLst>
            <pc:docMk/>
            <pc:sldMk cId="1954647161" sldId="801"/>
            <ac:picMk id="9218" creationId="{00000000-0000-0000-0000-000000000000}"/>
          </ac:picMkLst>
        </pc:picChg>
      </pc:sldChg>
      <pc:sldChg chg="addSp delSp modSp add mod modNotesTx">
        <pc:chgData name="Bethany Bolen" userId="8e338a04f9f07398" providerId="LiveId" clId="{35F89C51-2281-45F7-A502-E46B9374B18D}" dt="2023-04-24T20:33:45.752" v="300" actId="20577"/>
        <pc:sldMkLst>
          <pc:docMk/>
          <pc:sldMk cId="2138047766" sldId="802"/>
        </pc:sldMkLst>
        <pc:spChg chg="del mod">
          <ac:chgData name="Bethany Bolen" userId="8e338a04f9f07398" providerId="LiveId" clId="{35F89C51-2281-45F7-A502-E46B9374B18D}" dt="2023-04-24T20:33:28.761" v="284" actId="478"/>
          <ac:spMkLst>
            <pc:docMk/>
            <pc:sldMk cId="2138047766" sldId="802"/>
            <ac:spMk id="8" creationId="{84B1505A-D644-4A11-A0A5-F6C4FBE14E19}"/>
          </ac:spMkLst>
        </pc:spChg>
        <pc:picChg chg="add mod ord modCrop">
          <ac:chgData name="Bethany Bolen" userId="8e338a04f9f07398" providerId="LiveId" clId="{35F89C51-2281-45F7-A502-E46B9374B18D}" dt="2023-04-24T20:33:43.430" v="299" actId="732"/>
          <ac:picMkLst>
            <pc:docMk/>
            <pc:sldMk cId="2138047766" sldId="802"/>
            <ac:picMk id="6" creationId="{5DE0FC43-A8F1-A771-CAD9-5970382932A7}"/>
          </ac:picMkLst>
        </pc:picChg>
        <pc:picChg chg="del">
          <ac:chgData name="Bethany Bolen" userId="8e338a04f9f07398" providerId="LiveId" clId="{35F89C51-2281-45F7-A502-E46B9374B18D}" dt="2023-04-24T20:33:29.159" v="285" actId="478"/>
          <ac:picMkLst>
            <pc:docMk/>
            <pc:sldMk cId="2138047766" sldId="802"/>
            <ac:picMk id="10" creationId="{B0B5611A-BAF0-514F-AC37-684A0C3A9A45}"/>
          </ac:picMkLst>
        </pc:picChg>
      </pc:sldChg>
      <pc:sldChg chg="delSp add mod modNotesTx">
        <pc:chgData name="Bethany Bolen" userId="8e338a04f9f07398" providerId="LiveId" clId="{35F89C51-2281-45F7-A502-E46B9374B18D}" dt="2023-04-24T20:35:07.937" v="308" actId="20577"/>
        <pc:sldMkLst>
          <pc:docMk/>
          <pc:sldMk cId="402475854" sldId="803"/>
        </pc:sldMkLst>
        <pc:spChg chg="del">
          <ac:chgData name="Bethany Bolen" userId="8e338a04f9f07398" providerId="LiveId" clId="{35F89C51-2281-45F7-A502-E46B9374B18D}" dt="2023-04-24T20:35:06.314" v="307" actId="478"/>
          <ac:spMkLst>
            <pc:docMk/>
            <pc:sldMk cId="402475854" sldId="803"/>
            <ac:spMk id="8" creationId="{3F4ECA5C-DE82-4BE7-B84A-41D21CB4D1E2}"/>
          </ac:spMkLst>
        </pc:spChg>
        <pc:picChg chg="del">
          <ac:chgData name="Bethany Bolen" userId="8e338a04f9f07398" providerId="LiveId" clId="{35F89C51-2281-45F7-A502-E46B9374B18D}" dt="2023-04-24T20:35:03.709" v="306" actId="478"/>
          <ac:picMkLst>
            <pc:docMk/>
            <pc:sldMk cId="402475854" sldId="803"/>
            <ac:picMk id="1026" creationId="{4083466F-0BB4-08D9-821C-EE758A2FAED2}"/>
          </ac:picMkLst>
        </pc:picChg>
      </pc:sldChg>
      <pc:sldChg chg="addSp delSp modSp add mod modNotesTx">
        <pc:chgData name="Bethany Bolen" userId="8e338a04f9f07398" providerId="LiveId" clId="{35F89C51-2281-45F7-A502-E46B9374B18D}" dt="2023-04-24T20:37:29.378" v="358" actId="478"/>
        <pc:sldMkLst>
          <pc:docMk/>
          <pc:sldMk cId="2509079356" sldId="804"/>
        </pc:sldMkLst>
        <pc:spChg chg="del">
          <ac:chgData name="Bethany Bolen" userId="8e338a04f9f07398" providerId="LiveId" clId="{35F89C51-2281-45F7-A502-E46B9374B18D}" dt="2023-04-24T20:37:04.573" v="349" actId="478"/>
          <ac:spMkLst>
            <pc:docMk/>
            <pc:sldMk cId="2509079356" sldId="804"/>
            <ac:spMk id="10" creationId="{0F76F056-013C-4BD9-A787-DC38DAD8D545}"/>
          </ac:spMkLst>
        </pc:spChg>
        <pc:picChg chg="del">
          <ac:chgData name="Bethany Bolen" userId="8e338a04f9f07398" providerId="LiveId" clId="{35F89C51-2281-45F7-A502-E46B9374B18D}" dt="2023-04-24T20:37:02.770" v="348" actId="478"/>
          <ac:picMkLst>
            <pc:docMk/>
            <pc:sldMk cId="2509079356" sldId="804"/>
            <ac:picMk id="6" creationId="{CD0AD313-3BB5-4EF6-894A-16B844DA7643}"/>
          </ac:picMkLst>
        </pc:picChg>
        <pc:picChg chg="add del mod ord">
          <ac:chgData name="Bethany Bolen" userId="8e338a04f9f07398" providerId="LiveId" clId="{35F89C51-2281-45F7-A502-E46B9374B18D}" dt="2023-04-24T20:37:29.378" v="358" actId="478"/>
          <ac:picMkLst>
            <pc:docMk/>
            <pc:sldMk cId="2509079356" sldId="804"/>
            <ac:picMk id="7" creationId="{3F3B68AA-64E7-4701-8A53-D79E81CBF297}"/>
          </ac:picMkLst>
        </pc:picChg>
        <pc:picChg chg="add mod ord">
          <ac:chgData name="Bethany Bolen" userId="8e338a04f9f07398" providerId="LiveId" clId="{35F89C51-2281-45F7-A502-E46B9374B18D}" dt="2023-04-24T20:37:28.451" v="357" actId="12789"/>
          <ac:picMkLst>
            <pc:docMk/>
            <pc:sldMk cId="2509079356" sldId="804"/>
            <ac:picMk id="9" creationId="{54F67523-371F-B0B4-1A6F-0AFE772B4B7C}"/>
          </ac:picMkLst>
        </pc:picChg>
      </pc:sldChg>
      <pc:sldChg chg="addSp delSp modSp add mod modNotesTx">
        <pc:chgData name="Bethany Bolen" userId="8e338a04f9f07398" providerId="LiveId" clId="{35F89C51-2281-45F7-A502-E46B9374B18D}" dt="2023-04-24T20:40:06.383" v="401" actId="478"/>
        <pc:sldMkLst>
          <pc:docMk/>
          <pc:sldMk cId="1361808285" sldId="805"/>
        </pc:sldMkLst>
        <pc:spChg chg="del">
          <ac:chgData name="Bethany Bolen" userId="8e338a04f9f07398" providerId="LiveId" clId="{35F89C51-2281-45F7-A502-E46B9374B18D}" dt="2023-04-24T20:38:05.553" v="368" actId="478"/>
          <ac:spMkLst>
            <pc:docMk/>
            <pc:sldMk cId="1361808285" sldId="805"/>
            <ac:spMk id="8" creationId="{2D7319E7-3502-4A84-AD76-25C32F4C2762}"/>
          </ac:spMkLst>
        </pc:spChg>
        <pc:graphicFrameChg chg="add del mod">
          <ac:chgData name="Bethany Bolen" userId="8e338a04f9f07398" providerId="LiveId" clId="{35F89C51-2281-45F7-A502-E46B9374B18D}" dt="2023-04-24T20:39:13.260" v="380" actId="478"/>
          <ac:graphicFrameMkLst>
            <pc:docMk/>
            <pc:sldMk cId="1361808285" sldId="805"/>
            <ac:graphicFrameMk id="10" creationId="{EAA5D8E9-9592-A847-7944-51CCCBE5D6CC}"/>
          </ac:graphicFrameMkLst>
        </pc:graphicFrameChg>
        <pc:picChg chg="del">
          <ac:chgData name="Bethany Bolen" userId="8e338a04f9f07398" providerId="LiveId" clId="{35F89C51-2281-45F7-A502-E46B9374B18D}" dt="2023-04-24T20:38:04.792" v="367" actId="478"/>
          <ac:picMkLst>
            <pc:docMk/>
            <pc:sldMk cId="1361808285" sldId="805"/>
            <ac:picMk id="6" creationId="{664C01E4-C516-844C-B02F-2B3FEC177787}"/>
          </ac:picMkLst>
        </pc:picChg>
        <pc:picChg chg="del">
          <ac:chgData name="Bethany Bolen" userId="8e338a04f9f07398" providerId="LiveId" clId="{35F89C51-2281-45F7-A502-E46B9374B18D}" dt="2023-04-24T20:38:53.865" v="378" actId="478"/>
          <ac:picMkLst>
            <pc:docMk/>
            <pc:sldMk cId="1361808285" sldId="805"/>
            <ac:picMk id="7" creationId="{92EC983C-CB34-ED90-B4B2-D42630C23F94}"/>
          </ac:picMkLst>
        </pc:picChg>
        <pc:picChg chg="add del mod ord">
          <ac:chgData name="Bethany Bolen" userId="8e338a04f9f07398" providerId="LiveId" clId="{35F89C51-2281-45F7-A502-E46B9374B18D}" dt="2023-04-24T20:39:16.961" v="387" actId="478"/>
          <ac:picMkLst>
            <pc:docMk/>
            <pc:sldMk cId="1361808285" sldId="805"/>
            <ac:picMk id="9" creationId="{9F562824-465F-C913-DBF8-EE62DA6BC1A8}"/>
          </ac:picMkLst>
        </pc:picChg>
        <pc:picChg chg="add del mod ord">
          <ac:chgData name="Bethany Bolen" userId="8e338a04f9f07398" providerId="LiveId" clId="{35F89C51-2281-45F7-A502-E46B9374B18D}" dt="2023-04-24T20:39:52.333" v="394" actId="478"/>
          <ac:picMkLst>
            <pc:docMk/>
            <pc:sldMk cId="1361808285" sldId="805"/>
            <ac:picMk id="12" creationId="{4C87218E-161A-B21B-347E-E1E0A8E622E9}"/>
          </ac:picMkLst>
        </pc:picChg>
        <pc:picChg chg="add del mod ord">
          <ac:chgData name="Bethany Bolen" userId="8e338a04f9f07398" providerId="LiveId" clId="{35F89C51-2281-45F7-A502-E46B9374B18D}" dt="2023-04-24T20:40:06.383" v="401" actId="478"/>
          <ac:picMkLst>
            <pc:docMk/>
            <pc:sldMk cId="1361808285" sldId="805"/>
            <ac:picMk id="14" creationId="{2FB5806F-6BCA-919F-E86C-47FA4FB9F6D5}"/>
          </ac:picMkLst>
        </pc:picChg>
        <pc:picChg chg="add mod ord">
          <ac:chgData name="Bethany Bolen" userId="8e338a04f9f07398" providerId="LiveId" clId="{35F89C51-2281-45F7-A502-E46B9374B18D}" dt="2023-04-24T20:40:05.611" v="400" actId="962"/>
          <ac:picMkLst>
            <pc:docMk/>
            <pc:sldMk cId="1361808285" sldId="805"/>
            <ac:picMk id="16" creationId="{87D6BB1F-4B8B-65D9-A6A0-B63C9177D4EA}"/>
          </ac:picMkLst>
        </pc:picChg>
      </pc:sldChg>
      <pc:sldChg chg="addSp delSp modSp add mod modNotesTx">
        <pc:chgData name="Bethany Bolen" userId="8e338a04f9f07398" providerId="LiveId" clId="{35F89C51-2281-45F7-A502-E46B9374B18D}" dt="2023-04-24T23:06:31.118" v="420" actId="20577"/>
        <pc:sldMkLst>
          <pc:docMk/>
          <pc:sldMk cId="3909929150" sldId="806"/>
        </pc:sldMkLst>
        <pc:spChg chg="del">
          <ac:chgData name="Bethany Bolen" userId="8e338a04f9f07398" providerId="LiveId" clId="{35F89C51-2281-45F7-A502-E46B9374B18D}" dt="2023-04-24T23:06:00.120" v="410" actId="478"/>
          <ac:spMkLst>
            <pc:docMk/>
            <pc:sldMk cId="3909929150" sldId="806"/>
            <ac:spMk id="8" creationId="{6383192D-D95B-484E-8140-9727553F0517}"/>
          </ac:spMkLst>
        </pc:spChg>
        <pc:picChg chg="add del mod ord">
          <ac:chgData name="Bethany Bolen" userId="8e338a04f9f07398" providerId="LiveId" clId="{35F89C51-2281-45F7-A502-E46B9374B18D}" dt="2023-04-24T23:06:28.884" v="419" actId="478"/>
          <ac:picMkLst>
            <pc:docMk/>
            <pc:sldMk cId="3909929150" sldId="806"/>
            <ac:picMk id="6" creationId="{A0FC73CF-31C2-3173-ACDE-FCBC3023E4F2}"/>
          </ac:picMkLst>
        </pc:picChg>
        <pc:picChg chg="add mod ord">
          <ac:chgData name="Bethany Bolen" userId="8e338a04f9f07398" providerId="LiveId" clId="{35F89C51-2281-45F7-A502-E46B9374B18D}" dt="2023-04-24T23:06:27.998" v="418" actId="962"/>
          <ac:picMkLst>
            <pc:docMk/>
            <pc:sldMk cId="3909929150" sldId="806"/>
            <ac:picMk id="9" creationId="{514DB318-B60F-E7E0-63AF-64F04AAE17CB}"/>
          </ac:picMkLst>
        </pc:picChg>
        <pc:picChg chg="del">
          <ac:chgData name="Bethany Bolen" userId="8e338a04f9f07398" providerId="LiveId" clId="{35F89C51-2281-45F7-A502-E46B9374B18D}" dt="2023-04-24T23:06:00.652" v="411" actId="478"/>
          <ac:picMkLst>
            <pc:docMk/>
            <pc:sldMk cId="3909929150" sldId="806"/>
            <ac:picMk id="4098" creationId="{00000000-0000-0000-0000-000000000000}"/>
          </ac:picMkLst>
        </pc:picChg>
      </pc:sldChg>
    </pc:docChg>
  </pc:docChgLst>
  <pc:docChgLst>
    <pc:chgData name="Todd Bolen" userId="a511567d1bf03c50" providerId="LiveId" clId="{53A41665-96E1-4A37-90C4-D5265E0A861B}"/>
    <pc:docChg chg="custSel modSld">
      <pc:chgData name="Todd Bolen" userId="a511567d1bf03c50" providerId="LiveId" clId="{53A41665-96E1-4A37-90C4-D5265E0A861B}" dt="2023-09-26T20:43:28.492" v="22" actId="478"/>
      <pc:docMkLst>
        <pc:docMk/>
      </pc:docMkLst>
      <pc:sldChg chg="addSp delSp modSp mod">
        <pc:chgData name="Todd Bolen" userId="a511567d1bf03c50" providerId="LiveId" clId="{53A41665-96E1-4A37-90C4-D5265E0A861B}" dt="2023-09-25T16:21:17.427" v="17" actId="478"/>
        <pc:sldMkLst>
          <pc:docMk/>
          <pc:sldMk cId="3159587212" sldId="337"/>
        </pc:sldMkLst>
        <pc:spChg chg="del">
          <ac:chgData name="Todd Bolen" userId="a511567d1bf03c50" providerId="LiveId" clId="{53A41665-96E1-4A37-90C4-D5265E0A861B}" dt="2023-09-25T16:21:02.648" v="14" actId="478"/>
          <ac:spMkLst>
            <pc:docMk/>
            <pc:sldMk cId="3159587212" sldId="337"/>
            <ac:spMk id="7" creationId="{CB89DE6E-022B-40A0-8183-B6C789640CEF}"/>
          </ac:spMkLst>
        </pc:spChg>
        <pc:picChg chg="del">
          <ac:chgData name="Todd Bolen" userId="a511567d1bf03c50" providerId="LiveId" clId="{53A41665-96E1-4A37-90C4-D5265E0A861B}" dt="2023-09-25T16:21:17.427" v="17" actId="478"/>
          <ac:picMkLst>
            <pc:docMk/>
            <pc:sldMk cId="3159587212" sldId="337"/>
            <ac:picMk id="6" creationId="{57449A30-DB5F-44FC-B271-9E39E7B274DC}"/>
          </ac:picMkLst>
        </pc:picChg>
        <pc:picChg chg="add mod ord">
          <ac:chgData name="Todd Bolen" userId="a511567d1bf03c50" providerId="LiveId" clId="{53A41665-96E1-4A37-90C4-D5265E0A861B}" dt="2023-09-25T16:21:16.318" v="16" actId="167"/>
          <ac:picMkLst>
            <pc:docMk/>
            <pc:sldMk cId="3159587212" sldId="337"/>
            <ac:picMk id="8" creationId="{61DE3D12-EF9C-289B-97B2-C3A6738C5EE2}"/>
          </ac:picMkLst>
        </pc:picChg>
      </pc:sldChg>
      <pc:sldChg chg="addSp delSp modSp mod modNotesTx">
        <pc:chgData name="Todd Bolen" userId="a511567d1bf03c50" providerId="LiveId" clId="{53A41665-96E1-4A37-90C4-D5265E0A861B}" dt="2023-09-25T16:18:33.355" v="13" actId="478"/>
        <pc:sldMkLst>
          <pc:docMk/>
          <pc:sldMk cId="562295260" sldId="583"/>
        </pc:sldMkLst>
        <pc:spChg chg="del">
          <ac:chgData name="Todd Bolen" userId="a511567d1bf03c50" providerId="LiveId" clId="{53A41665-96E1-4A37-90C4-D5265E0A861B}" dt="2023-09-25T16:18:18.219" v="10" actId="478"/>
          <ac:spMkLst>
            <pc:docMk/>
            <pc:sldMk cId="562295260" sldId="583"/>
            <ac:spMk id="9" creationId="{59296C35-AD87-4806-BD1C-49FAF3E13D6A}"/>
          </ac:spMkLst>
        </pc:spChg>
        <pc:picChg chg="add del mod ord">
          <ac:chgData name="Todd Bolen" userId="a511567d1bf03c50" providerId="LiveId" clId="{53A41665-96E1-4A37-90C4-D5265E0A861B}" dt="2023-09-25T16:18:15.172" v="9" actId="478"/>
          <ac:picMkLst>
            <pc:docMk/>
            <pc:sldMk cId="562295260" sldId="583"/>
            <ac:picMk id="6" creationId="{8B143500-0753-8EA2-297A-3217371F65CB}"/>
          </ac:picMkLst>
        </pc:picChg>
        <pc:picChg chg="del">
          <ac:chgData name="Todd Bolen" userId="a511567d1bf03c50" providerId="LiveId" clId="{53A41665-96E1-4A37-90C4-D5265E0A861B}" dt="2023-09-25T16:17:49.098" v="6" actId="478"/>
          <ac:picMkLst>
            <pc:docMk/>
            <pc:sldMk cId="562295260" sldId="583"/>
            <ac:picMk id="8" creationId="{7FD800BF-A5AB-0846-92D6-8634C81EA224}"/>
          </ac:picMkLst>
        </pc:picChg>
        <pc:picChg chg="add del mod ord">
          <ac:chgData name="Todd Bolen" userId="a511567d1bf03c50" providerId="LiveId" clId="{53A41665-96E1-4A37-90C4-D5265E0A861B}" dt="2023-09-25T16:18:33.355" v="13" actId="478"/>
          <ac:picMkLst>
            <pc:docMk/>
            <pc:sldMk cId="562295260" sldId="583"/>
            <ac:picMk id="10" creationId="{ADDFDBCC-F43F-3E57-A6E3-40DF80CEC09C}"/>
          </ac:picMkLst>
        </pc:picChg>
        <pc:picChg chg="add mod ord">
          <ac:chgData name="Todd Bolen" userId="a511567d1bf03c50" providerId="LiveId" clId="{53A41665-96E1-4A37-90C4-D5265E0A861B}" dt="2023-09-25T16:18:32.366" v="12" actId="167"/>
          <ac:picMkLst>
            <pc:docMk/>
            <pc:sldMk cId="562295260" sldId="583"/>
            <ac:picMk id="12" creationId="{E60E7893-45E0-A579-240C-2BB5EFBEDF21}"/>
          </ac:picMkLst>
        </pc:picChg>
      </pc:sldChg>
      <pc:sldChg chg="delSp mod">
        <pc:chgData name="Todd Bolen" userId="a511567d1bf03c50" providerId="LiveId" clId="{53A41665-96E1-4A37-90C4-D5265E0A861B}" dt="2023-09-25T16:14:40.779" v="0" actId="478"/>
        <pc:sldMkLst>
          <pc:docMk/>
          <pc:sldMk cId="1057770733" sldId="634"/>
        </pc:sldMkLst>
        <pc:spChg chg="del">
          <ac:chgData name="Todd Bolen" userId="a511567d1bf03c50" providerId="LiveId" clId="{53A41665-96E1-4A37-90C4-D5265E0A861B}" dt="2023-09-25T16:14:40.779" v="0" actId="478"/>
          <ac:spMkLst>
            <pc:docMk/>
            <pc:sldMk cId="1057770733" sldId="634"/>
            <ac:spMk id="10" creationId="{36A6075C-A521-4473-BDA2-1118FE56CA0F}"/>
          </ac:spMkLst>
        </pc:spChg>
      </pc:sldChg>
      <pc:sldChg chg="addSp delSp modSp mod modNotesTx">
        <pc:chgData name="Todd Bolen" userId="a511567d1bf03c50" providerId="LiveId" clId="{53A41665-96E1-4A37-90C4-D5265E0A861B}" dt="2023-09-26T20:43:28.492" v="22" actId="478"/>
        <pc:sldMkLst>
          <pc:docMk/>
          <pc:sldMk cId="1038042908" sldId="706"/>
        </pc:sldMkLst>
        <pc:spChg chg="del">
          <ac:chgData name="Todd Bolen" userId="a511567d1bf03c50" providerId="LiveId" clId="{53A41665-96E1-4A37-90C4-D5265E0A861B}" dt="2023-09-26T20:43:28.492" v="22" actId="478"/>
          <ac:spMkLst>
            <pc:docMk/>
            <pc:sldMk cId="1038042908" sldId="706"/>
            <ac:spMk id="8" creationId="{6C0E8A56-CABC-415A-AA8A-E02BBFF1BDE6}"/>
          </ac:spMkLst>
        </pc:spChg>
        <pc:picChg chg="add mod ord">
          <ac:chgData name="Todd Bolen" userId="a511567d1bf03c50" providerId="LiveId" clId="{53A41665-96E1-4A37-90C4-D5265E0A861B}" dt="2023-09-26T20:43:24.671" v="20" actId="167"/>
          <ac:picMkLst>
            <pc:docMk/>
            <pc:sldMk cId="1038042908" sldId="706"/>
            <ac:picMk id="6" creationId="{7A3ABEAB-36F2-5A20-2DBE-80D14E220551}"/>
          </ac:picMkLst>
        </pc:picChg>
        <pc:picChg chg="del">
          <ac:chgData name="Todd Bolen" userId="a511567d1bf03c50" providerId="LiveId" clId="{53A41665-96E1-4A37-90C4-D5265E0A861B}" dt="2023-09-26T20:43:25.922" v="21" actId="478"/>
          <ac:picMkLst>
            <pc:docMk/>
            <pc:sldMk cId="1038042908" sldId="706"/>
            <ac:picMk id="1026" creationId="{00000000-0000-0000-0000-000000000000}"/>
          </ac:picMkLst>
        </pc:picChg>
      </pc:sldChg>
    </pc:docChg>
  </pc:docChgLst>
  <pc:docChgLst>
    <pc:chgData name="Todd Bolen" userId="a511567d1bf03c50" providerId="LiveId" clId="{7B1D2607-76FE-40B1-9B55-1C5A26112516}"/>
    <pc:docChg chg="modNotesMaster">
      <pc:chgData name="Todd Bolen" userId="a511567d1bf03c50" providerId="LiveId" clId="{7B1D2607-76FE-40B1-9B55-1C5A26112516}" dt="2023-10-14T22:59:26.165" v="2" actId="40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371600" rtl="0" eaLnBrk="1" latinLnBrk="0" hangingPunct="1">
      <a:defRPr sz="1200" kern="1200">
        <a:solidFill>
          <a:schemeClr val="tx1"/>
        </a:solidFill>
        <a:latin typeface="+mn-lt"/>
        <a:ea typeface="+mn-ea"/>
        <a:cs typeface="+mn-cs"/>
      </a:defRPr>
    </a:lvl1pPr>
    <a:lvl2pPr marL="685800" algn="l" defTabSz="1371600" rtl="0" eaLnBrk="1" latinLnBrk="0" hangingPunct="1">
      <a:defRPr sz="1200" kern="1200">
        <a:solidFill>
          <a:schemeClr val="tx1"/>
        </a:solidFill>
        <a:latin typeface="+mn-lt"/>
        <a:ea typeface="+mn-ea"/>
        <a:cs typeface="+mn-cs"/>
      </a:defRPr>
    </a:lvl2pPr>
    <a:lvl3pPr marL="1371600" algn="l" defTabSz="1371600" rtl="0" eaLnBrk="1" latinLnBrk="0" hangingPunct="1">
      <a:defRPr sz="1200" kern="1200">
        <a:solidFill>
          <a:schemeClr val="tx1"/>
        </a:solidFill>
        <a:latin typeface="+mn-lt"/>
        <a:ea typeface="+mn-ea"/>
        <a:cs typeface="+mn-cs"/>
      </a:defRPr>
    </a:lvl3pPr>
    <a:lvl4pPr marL="2057400" algn="l" defTabSz="1371600" rtl="0" eaLnBrk="1" latinLnBrk="0" hangingPunct="1">
      <a:defRPr sz="1200" kern="1200">
        <a:solidFill>
          <a:schemeClr val="tx1"/>
        </a:solidFill>
        <a:latin typeface="+mn-lt"/>
        <a:ea typeface="+mn-ea"/>
        <a:cs typeface="+mn-cs"/>
      </a:defRPr>
    </a:lvl4pPr>
    <a:lvl5pPr marL="2743200" algn="l" defTabSz="1371600" rtl="0" eaLnBrk="1" latinLnBrk="0" hangingPunct="1">
      <a:defRPr sz="12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ommons.wikimedia.org/wiki/File:Mariemont_manumission_relief_02.JPG"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Galatians 5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https://www.bibleplaces.com/galatians/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Christian Locatell,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Galatians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Paul, the Judaizers threatening the faith of the Galatians could be compared to slave-dealers who wanted to place on them a yoke of bondage to the Law rather than freedom in Christ (cf. Acts 15:10). Pictured above is a funerary relief of a first-century slave-dealer. This relief</a:t>
            </a:r>
            <a:r>
              <a:rPr lang="en-US" baseline="0" dirty="0"/>
              <a:t> is part of the </a:t>
            </a:r>
            <a:r>
              <a:rPr lang="en-US" sz="1200" kern="1200" dirty="0">
                <a:solidFill>
                  <a:schemeClr val="tx1"/>
                </a:solidFill>
                <a:effectLst/>
                <a:latin typeface="+mn-lt"/>
                <a:ea typeface="+mn-ea"/>
                <a:cs typeface="+mn-cs"/>
              </a:rPr>
              <a:t>Spartacus Exhibit, a temporary exhibition at the Ara </a:t>
            </a:r>
            <a:r>
              <a:rPr lang="en-US" sz="1200" kern="1200" dirty="0" err="1">
                <a:solidFill>
                  <a:schemeClr val="tx1"/>
                </a:solidFill>
                <a:effectLst/>
                <a:latin typeface="+mn-lt"/>
                <a:ea typeface="+mn-ea"/>
                <a:cs typeface="+mn-cs"/>
              </a:rPr>
              <a:t>Pacis</a:t>
            </a:r>
            <a:r>
              <a:rPr lang="en-US" sz="1200" kern="1200" dirty="0">
                <a:solidFill>
                  <a:schemeClr val="tx1"/>
                </a:solidFill>
                <a:effectLst/>
                <a:latin typeface="+mn-lt"/>
                <a:ea typeface="+mn-ea"/>
                <a:cs typeface="+mn-cs"/>
              </a:rPr>
              <a:t> Museum in Rome</a:t>
            </a:r>
            <a:r>
              <a:rPr lang="en-US" dirty="0"/>
              <a:t>. </a:t>
            </a:r>
          </a:p>
          <a:p>
            <a:endParaRPr lang="en-US" dirty="0"/>
          </a:p>
          <a:p>
            <a:r>
              <a:rPr lang="en-US" dirty="0"/>
              <a:t>tb0518173946</a:t>
            </a:r>
          </a:p>
        </p:txBody>
      </p:sp>
    </p:spTree>
    <p:extLst>
      <p:ext uri="{BB962C8B-B14F-4D97-AF65-F5344CB8AC3E}">
        <p14:creationId xmlns:p14="http://schemas.microsoft.com/office/powerpoint/2010/main" val="23158935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“Uncleanness” (Gk. </a:t>
            </a:r>
            <a:r>
              <a:rPr lang="en-US" i="1" dirty="0" err="1"/>
              <a:t>akatharsia</a:t>
            </a:r>
            <a:r>
              <a:rPr lang="en-US" dirty="0"/>
              <a:t>, </a:t>
            </a:r>
            <a:r>
              <a:rPr lang="el-GR" sz="1200" b="0" i="0" u="none" strike="noStrike" kern="1200" baseline="0" dirty="0">
                <a:solidFill>
                  <a:schemeClr val="tx1"/>
                </a:solidFill>
                <a:latin typeface="+mn-lt"/>
                <a:ea typeface="+mn-ea"/>
                <a:cs typeface="+mn-cs"/>
              </a:rPr>
              <a:t>ἀκαθαρσία</a:t>
            </a:r>
            <a:r>
              <a:rPr lang="en-US" sz="1200" b="0" i="0" u="none" strike="noStrike" kern="1200" baseline="0" dirty="0">
                <a:solidFill>
                  <a:schemeClr val="tx1"/>
                </a:solidFill>
                <a:latin typeface="+mn-lt"/>
                <a:ea typeface="+mn-ea"/>
                <a:cs typeface="+mn-cs"/>
              </a:rPr>
              <a:t>) is most often associated with immorality or vileness of a sexual nature. </a:t>
            </a:r>
            <a:r>
              <a:rPr lang="en-US" dirty="0"/>
              <a:t>“Licentiousness” (Gk. </a:t>
            </a:r>
            <a:r>
              <a:rPr lang="en-US" i="1" dirty="0" err="1"/>
              <a:t>aselgeia</a:t>
            </a:r>
            <a:r>
              <a:rPr lang="en-US" dirty="0"/>
              <a:t>, </a:t>
            </a:r>
            <a:r>
              <a:rPr lang="el-GR" sz="1200" b="0" i="0" u="none" strike="noStrike" kern="1200" baseline="0" dirty="0">
                <a:solidFill>
                  <a:schemeClr val="tx1"/>
                </a:solidFill>
                <a:latin typeface="+mn-lt"/>
                <a:ea typeface="+mn-ea"/>
                <a:cs typeface="+mn-cs"/>
              </a:rPr>
              <a:t>ἀσέλγεια</a:t>
            </a:r>
            <a:r>
              <a:rPr lang="en-US" dirty="0"/>
              <a:t>) refers to violating the bounds of what is socially acceptable. In</a:t>
            </a:r>
            <a:r>
              <a:rPr lang="en-US" baseline="0" dirty="0"/>
              <a:t> a number of other contexts it appears alongside sexual immorality (Gk. </a:t>
            </a:r>
            <a:r>
              <a:rPr lang="en-US" i="1" baseline="0" dirty="0" err="1"/>
              <a:t>porneia</a:t>
            </a:r>
            <a:r>
              <a:rPr lang="en-US" baseline="0" dirty="0"/>
              <a:t>, </a:t>
            </a:r>
            <a:r>
              <a:rPr lang="el-GR" sz="1200" b="0" i="0" u="none" strike="noStrike" kern="1200" baseline="0" dirty="0">
                <a:solidFill>
                  <a:schemeClr val="tx1"/>
                </a:solidFill>
                <a:latin typeface="+mn-lt"/>
                <a:ea typeface="+mn-ea"/>
                <a:cs typeface="+mn-cs"/>
              </a:rPr>
              <a:t>πορνεία</a:t>
            </a:r>
            <a:r>
              <a:rPr lang="en-US" baseline="0" dirty="0"/>
              <a:t>). </a:t>
            </a:r>
            <a:r>
              <a:rPr lang="en-US" dirty="0"/>
              <a:t>In this context</a:t>
            </a:r>
            <a:r>
              <a:rPr lang="en-US" baseline="0" dirty="0"/>
              <a:t> it also refers to sexual perversion and excess. </a:t>
            </a:r>
            <a:r>
              <a:rPr lang="en-US" dirty="0"/>
              <a:t>This attic red-figure kylix is attributed to the Carpenter Painter, whose real name is unknown. This late 6th-century BC vessel</a:t>
            </a:r>
            <a:r>
              <a:rPr lang="en-US" baseline="0" dirty="0"/>
              <a:t> is on </a:t>
            </a:r>
            <a:r>
              <a:rPr lang="en-US" dirty="0"/>
              <a:t>display at </a:t>
            </a:r>
            <a:r>
              <a:rPr lang="en-US" sz="1200" b="0" i="0" kern="1200" dirty="0">
                <a:solidFill>
                  <a:schemeClr val="tx1"/>
                </a:solidFill>
                <a:effectLst/>
                <a:latin typeface="+mn-lt"/>
                <a:ea typeface="+mn-ea"/>
                <a:cs typeface="+mn-cs"/>
              </a:rPr>
              <a:t>the Getty Villa in California</a:t>
            </a:r>
            <a:r>
              <a:rPr lang="en-US" dirty="0"/>
              <a:t>.</a:t>
            </a:r>
            <a:r>
              <a:rPr lang="en-US" sz="1200" b="0" i="0" kern="1200" dirty="0">
                <a:solidFill>
                  <a:schemeClr val="tx1"/>
                </a:solidFill>
                <a:effectLst/>
                <a:latin typeface="+mn-lt"/>
                <a:ea typeface="+mn-ea"/>
                <a:cs typeface="+mn-cs"/>
              </a:rPr>
              <a:t> The website provides this description: </a:t>
            </a:r>
            <a:r>
              <a:rPr lang="en-US" dirty="0"/>
              <a:t>“</a:t>
            </a:r>
            <a:r>
              <a:rPr lang="en-US" sz="1200" b="0" i="0" kern="1200" dirty="0">
                <a:solidFill>
                  <a:schemeClr val="tx1"/>
                </a:solidFill>
                <a:effectLst/>
                <a:latin typeface="+mn-lt"/>
                <a:ea typeface="+mn-ea"/>
                <a:cs typeface="+mn-cs"/>
              </a:rPr>
              <a:t>On the interior of this Athenian red-figure kylix or cup, a seated youth pulls his older male lover down toward him for a kiss. In Athenian aristocratic circles in the Archaic period, older men often courted youths. Such homosexual relationships were viewed as a key element in the socialization of youths, involving strong elements of mentoring as well as eroticism.”</a:t>
            </a:r>
            <a:endParaRPr lang="en-US" dirty="0"/>
          </a:p>
          <a:p>
            <a:endParaRPr lang="en-US" dirty="0"/>
          </a:p>
          <a:p>
            <a:r>
              <a:rPr lang="en-US" dirty="0"/>
              <a:t>getty01290601</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1862089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eaLnBrk="1" hangingPunct="1"/>
            <a:r>
              <a:rPr lang="en-US" dirty="0">
                <a:ea typeface="ＭＳ Ｐゴシック" pitchFamily="34" charset="-128"/>
              </a:rPr>
              <a:t>Another example of the “works of the flesh” is idolatry,</a:t>
            </a:r>
            <a:r>
              <a:rPr lang="en-US" baseline="0" dirty="0">
                <a:ea typeface="ＭＳ Ｐゴシック" pitchFamily="34" charset="-128"/>
              </a:rPr>
              <a:t> which</a:t>
            </a:r>
            <a:r>
              <a:rPr lang="en-US" dirty="0">
                <a:ea typeface="ＭＳ Ｐゴシック" pitchFamily="34" charset="-128"/>
              </a:rPr>
              <a:t> would have been well-known to Paul’s audience. The columned</a:t>
            </a:r>
            <a:r>
              <a:rPr lang="en-US" baseline="0" dirty="0">
                <a:ea typeface="ＭＳ Ｐゴシック" pitchFamily="34" charset="-128"/>
              </a:rPr>
              <a:t> structure shown here </a:t>
            </a:r>
            <a:r>
              <a:rPr lang="en-US" dirty="0">
                <a:ea typeface="ＭＳ Ｐゴシック" pitchFamily="34" charset="-128"/>
              </a:rPr>
              <a:t>is the Pantheon in Rome. </a:t>
            </a:r>
            <a:r>
              <a:rPr lang="en-US" sz="1200" baseline="0" dirty="0"/>
              <a:t>The name means “of all the gods,” although most scholars are doubtful that the temple was actually dedicated to all the gods. The building was constructed by Marcus Agrippa during the reign of Augustus (27 BC – AD 14), so would have been standing when Paul wrote this letter. It was rebuilt in some fashion by Hadrian in the 2nd century AD, but the original inscription referring to Agrippa was retained and is still visible above the columns. The building is quite unique in being round but having a rectangular porch. Although some portions of the building pre-date Paul, it is uncertain exactly what it looked like in his day.</a:t>
            </a:r>
            <a:endParaRPr lang="en-US" dirty="0">
              <a:ea typeface="ＭＳ Ｐゴシック" pitchFamily="34" charset="-128"/>
            </a:endParaRPr>
          </a:p>
          <a:p>
            <a:pPr eaLnBrk="1" hangingPunct="1"/>
            <a:endParaRPr lang="en-US" dirty="0">
              <a:ea typeface="ＭＳ Ｐゴシック" pitchFamily="34" charset="-128"/>
            </a:endParaRPr>
          </a:p>
          <a:p>
            <a:pPr eaLnBrk="1" hangingPunct="1"/>
            <a:r>
              <a:rPr lang="en-US" dirty="0">
                <a:ea typeface="ＭＳ Ｐゴシック" pitchFamily="34" charset="-128"/>
              </a:rPr>
              <a:t>tb111902413h</a:t>
            </a:r>
          </a:p>
        </p:txBody>
      </p:sp>
    </p:spTree>
    <p:extLst>
      <p:ext uri="{BB962C8B-B14F-4D97-AF65-F5344CB8AC3E}">
        <p14:creationId xmlns:p14="http://schemas.microsoft.com/office/powerpoint/2010/main" val="39962996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The five rows of 28 coffers, or sunken decorative panels, in the dome, which decrease in size nearer the top, provide the appearance of decreased mass (of the dome) and increased space and light. The dome itself is immense, larger even than St. Peter’s Basilica. At 142 feet (43 m) in diameter and height from the floor, it was the largest dome in the world until 1958. In AD 609 the Pantheon was converted from a temple to a church (St. Mary of the Martyrs, by Boniface IV); this set the precedent for innumerable other Roman temples to be converted to churches. Despite later destruction and reconstruction, the Pantheon’s conversion to a church preserved it over the centuries. There are several alcoves in the wall surrounding the interior of the rotunda, each having two Corinthian columns. These small rooms once held cult statues but were later adapted as chapels and even tombs.</a:t>
            </a:r>
            <a:endParaRPr lang="en-US" dirty="0"/>
          </a:p>
          <a:p>
            <a:pPr eaLnBrk="1" hangingPunct="1"/>
            <a:endParaRPr lang="en-US" dirty="0"/>
          </a:p>
          <a:p>
            <a:pPr eaLnBrk="1" hangingPunct="1"/>
            <a:r>
              <a:rPr lang="en-US" dirty="0"/>
              <a:t>tb11210515p</a:t>
            </a:r>
            <a:endParaRPr lang="en-US" dirty="0">
              <a:ea typeface="ＭＳ Ｐゴシック" pitchFamily="34" charset="-128"/>
            </a:endParaRPr>
          </a:p>
        </p:txBody>
      </p:sp>
    </p:spTree>
    <p:extLst>
      <p:ext uri="{BB962C8B-B14F-4D97-AF65-F5344CB8AC3E}">
        <p14:creationId xmlns:p14="http://schemas.microsoft.com/office/powerpoint/2010/main" val="19003150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fresco portrays a woman dressed</a:t>
            </a:r>
            <a:r>
              <a:rPr lang="en-US" baseline="0" dirty="0"/>
              <a:t> as the Egyptian god Anubis. This fresco</a:t>
            </a:r>
            <a:r>
              <a:rPr lang="en-US" dirty="0"/>
              <a:t> comes from the left</a:t>
            </a:r>
            <a:r>
              <a:rPr lang="en-US" baseline="0" dirty="0"/>
              <a:t> part of the west wall of the </a:t>
            </a:r>
            <a:r>
              <a:rPr lang="en-US" i="1" baseline="0" dirty="0"/>
              <a:t>Ekklesiasterion</a:t>
            </a:r>
            <a:r>
              <a:rPr lang="en-US" baseline="0" dirty="0"/>
              <a:t> of the Isis temple at Pompeii. The </a:t>
            </a:r>
            <a:r>
              <a:rPr lang="en-US" i="1" baseline="0" dirty="0"/>
              <a:t>Ekklesiasterion</a:t>
            </a:r>
            <a:r>
              <a:rPr lang="en-US" baseline="0" dirty="0"/>
              <a:t> was a room at the back of a temple that functioned as a gathering place for members of the cult to participate in rituals. This fresco was photographed at the </a:t>
            </a:r>
            <a:r>
              <a:rPr lang="en-US" dirty="0"/>
              <a:t>Naples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tb0515170392h</a:t>
            </a:r>
          </a:p>
        </p:txBody>
      </p:sp>
    </p:spTree>
    <p:extLst>
      <p:ext uri="{BB962C8B-B14F-4D97-AF65-F5344CB8AC3E}">
        <p14:creationId xmlns:p14="http://schemas.microsoft.com/office/powerpoint/2010/main" val="30070642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Roman votive altar provides another example of</a:t>
            </a:r>
            <a:r>
              <a:rPr lang="en-US" dirty="0">
                <a:ea typeface="ＭＳ Ｐゴシック" pitchFamily="34" charset="-128"/>
              </a:rPr>
              <a:t> idolatry. It was photographed</a:t>
            </a:r>
            <a:r>
              <a:rPr lang="en-US" baseline="0" dirty="0">
                <a:ea typeface="ＭＳ Ｐゴシック" pitchFamily="34" charset="-128"/>
              </a:rPr>
              <a:t> in the Metropolitan Museum of Art in New York City. </a:t>
            </a:r>
            <a:endParaRPr lang="en-US" dirty="0"/>
          </a:p>
          <a:p>
            <a:endParaRPr lang="en-US" dirty="0"/>
          </a:p>
          <a:p>
            <a:r>
              <a:rPr lang="en-US" dirty="0"/>
              <a:t>adr1606034606h</a:t>
            </a:r>
          </a:p>
        </p:txBody>
      </p:sp>
    </p:spTree>
    <p:extLst>
      <p:ext uri="{BB962C8B-B14F-4D97-AF65-F5344CB8AC3E}">
        <p14:creationId xmlns:p14="http://schemas.microsoft.com/office/powerpoint/2010/main" val="19561716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the Roman pantheon of gods, the Roman imperial cult promoted the deification and worship of living and deceased emperors, such as Augustus, pictured here. This bust was photographed at</a:t>
            </a:r>
            <a:r>
              <a:rPr lang="en-US" baseline="0" dirty="0"/>
              <a:t> the Louvre </a:t>
            </a:r>
            <a:r>
              <a:rPr lang="en-US" dirty="0"/>
              <a:t>Abu Dhabi.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tb0520184872h</a:t>
            </a:r>
          </a:p>
        </p:txBody>
      </p:sp>
    </p:spTree>
    <p:extLst>
      <p:ext uri="{BB962C8B-B14F-4D97-AF65-F5344CB8AC3E}">
        <p14:creationId xmlns:p14="http://schemas.microsoft.com/office/powerpoint/2010/main" val="22856185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Sorcery</a:t>
            </a:r>
            <a:r>
              <a:rPr lang="en-US" baseline="0" dirty="0"/>
              <a:t> is </a:t>
            </a:r>
            <a:r>
              <a:rPr lang="en-US" dirty="0"/>
              <a:t>illustrated here by a marble sculpture of the Greek goddess Hekate. According to the Metropolitan Museum of Art description, “</a:t>
            </a:r>
            <a:r>
              <a:rPr lang="en-US" sz="1200" b="0" i="0" kern="1200" dirty="0">
                <a:solidFill>
                  <a:schemeClr val="tx1"/>
                </a:solidFill>
                <a:effectLst/>
                <a:latin typeface="+mn-lt"/>
                <a:ea typeface="+mn-ea"/>
                <a:cs typeface="+mn-cs"/>
              </a:rPr>
              <a:t>Hekate presided over pathways and crossroads, especially at night. She was the goddess of the moon and of nocturnal sorcery. Like Hermes, she could travel to and from the underworld and the earth.” </a:t>
            </a:r>
            <a:r>
              <a:rPr lang="en-US" sz="1200" kern="1200" dirty="0">
                <a:solidFill>
                  <a:schemeClr val="tx1"/>
                </a:solidFill>
                <a:effectLst/>
                <a:latin typeface="+mn-lt"/>
                <a:ea typeface="+mn-ea"/>
                <a:cs typeface="+mn-cs"/>
              </a:rPr>
              <a:t>This image comes from The Metropolitan Museum of Art, public domain, The </a:t>
            </a:r>
            <a:r>
              <a:rPr lang="en-US" sz="1200" kern="1200" dirty="0" err="1">
                <a:solidFill>
                  <a:schemeClr val="tx1"/>
                </a:solidFill>
                <a:effectLst/>
                <a:latin typeface="+mn-lt"/>
                <a:ea typeface="+mn-ea"/>
                <a:cs typeface="+mn-cs"/>
              </a:rPr>
              <a:t>Bothmer</a:t>
            </a:r>
            <a:r>
              <a:rPr lang="en-US" sz="1200" kern="1200" dirty="0">
                <a:solidFill>
                  <a:schemeClr val="tx1"/>
                </a:solidFill>
                <a:effectLst/>
                <a:latin typeface="+mn-lt"/>
                <a:ea typeface="+mn-ea"/>
                <a:cs typeface="+mn-cs"/>
              </a:rPr>
              <a:t> Purchase Fund, 1987, accession number </a:t>
            </a:r>
            <a:r>
              <a:rPr lang="en-US" sz="1200" b="0" i="0" kern="1200" dirty="0">
                <a:solidFill>
                  <a:schemeClr val="tx1"/>
                </a:solidFill>
                <a:effectLst/>
                <a:latin typeface="+mn-lt"/>
                <a:ea typeface="+mn-ea"/>
                <a:cs typeface="+mn-cs"/>
              </a:rPr>
              <a:t>1987.11.2</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www.metmuseum.org</a:t>
            </a:r>
            <a:r>
              <a:rPr lang="en-US" sz="1200" b="0" i="0" kern="1200" dirty="0">
                <a:solidFill>
                  <a:schemeClr val="tx1"/>
                </a:solidFill>
                <a:effectLst/>
                <a:latin typeface="+mn-lt"/>
                <a:ea typeface="+mn-ea"/>
                <a:cs typeface="+mn-cs"/>
              </a:rPr>
              <a:t>/art/collection/search/255881</a:t>
            </a:r>
            <a:r>
              <a:rPr lang="en-US" sz="1200" u="none" kern="1200" dirty="0">
                <a:solidFill>
                  <a:schemeClr val="tx1"/>
                </a:solidFill>
                <a:effectLst/>
                <a:latin typeface="+mn-lt"/>
                <a:ea typeface="+mn-ea"/>
                <a:cs typeface="+mn-cs"/>
              </a:rPr>
              <a:t>. </a:t>
            </a:r>
            <a:endParaRPr lang="en-US" dirty="0"/>
          </a:p>
          <a:p>
            <a:endParaRPr lang="en-US" dirty="0"/>
          </a:p>
          <a:p>
            <a:r>
              <a:rPr lang="en-US" dirty="0"/>
              <a:t>met</a:t>
            </a:r>
            <a:r>
              <a:rPr lang="en-US" sz="1200" b="0" i="0" kern="1200" dirty="0">
                <a:solidFill>
                  <a:schemeClr val="tx1"/>
                </a:solidFill>
                <a:effectLst/>
                <a:latin typeface="+mn-lt"/>
                <a:ea typeface="+mn-ea"/>
                <a:cs typeface="+mn-cs"/>
              </a:rPr>
              <a:t>255881</a:t>
            </a:r>
            <a:endParaRPr lang="en-US" dirty="0"/>
          </a:p>
        </p:txBody>
      </p:sp>
    </p:spTree>
    <p:extLst>
      <p:ext uri="{BB962C8B-B14F-4D97-AF65-F5344CB8AC3E}">
        <p14:creationId xmlns:p14="http://schemas.microsoft.com/office/powerpoint/2010/main" val="17026857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pottery fragment contains the name “Circe” in Greek letters (</a:t>
            </a:r>
            <a:r>
              <a:rPr lang="el-GR" dirty="0"/>
              <a:t>ΚΙΡΚΗ</a:t>
            </a:r>
            <a:r>
              <a:rPr lang="en-US" dirty="0"/>
              <a:t>). Circe was a goddess of magic and a sorceress. The word translated “sorcery” (Gk. </a:t>
            </a:r>
            <a:r>
              <a:rPr lang="en-US" sz="1200" i="1" kern="1200" dirty="0" err="1">
                <a:solidFill>
                  <a:schemeClr val="tx1"/>
                </a:solidFill>
                <a:effectLst/>
                <a:latin typeface="+mn-lt"/>
                <a:ea typeface="+mn-ea"/>
                <a:cs typeface="+mn-cs"/>
              </a:rPr>
              <a:t>pharmakeia</a:t>
            </a:r>
            <a:r>
              <a:rPr lang="en-US" dirty="0"/>
              <a:t>, </a:t>
            </a:r>
            <a:r>
              <a:rPr lang="el-GR" sz="1200" kern="1200" dirty="0">
                <a:solidFill>
                  <a:schemeClr val="tx1"/>
                </a:solidFill>
                <a:effectLst/>
                <a:latin typeface="+mn-lt"/>
                <a:ea typeface="+mn-ea"/>
                <a:cs typeface="+mn-cs"/>
              </a:rPr>
              <a:t>φαρμακεία</a:t>
            </a:r>
            <a:r>
              <a:rPr lang="en-US" sz="1200" i="0" kern="1200" dirty="0">
                <a:solidFill>
                  <a:schemeClr val="tx1"/>
                </a:solidFill>
                <a:effectLst/>
                <a:latin typeface="+mn-lt"/>
                <a:ea typeface="+mn-ea"/>
                <a:cs typeface="+mn-cs"/>
              </a:rPr>
              <a:t>) is closely associated with rituals facilitated by the use of drugs. </a:t>
            </a:r>
            <a:r>
              <a:rPr lang="en-US" i="0" dirty="0"/>
              <a:t>In the depiction shown</a:t>
            </a:r>
            <a:r>
              <a:rPr lang="en-US" i="0" baseline="0" dirty="0"/>
              <a:t> here</a:t>
            </a:r>
            <a:r>
              <a:rPr lang="en-US" i="0" dirty="0"/>
              <a:t>, Circe</a:t>
            </a:r>
            <a:r>
              <a:rPr lang="en-US" dirty="0"/>
              <a:t> appears to be preparing a magic potion,</a:t>
            </a:r>
            <a:r>
              <a:rPr lang="en-US" baseline="0" dirty="0"/>
              <a:t> perhaps using some sort of</a:t>
            </a:r>
            <a:r>
              <a:rPr lang="en-US" dirty="0"/>
              <a:t> drugs. This artifact was photographed at the Michael C. Carlos Museum at Emory University.</a:t>
            </a:r>
          </a:p>
          <a:p>
            <a:endParaRPr lang="en-US" dirty="0"/>
          </a:p>
          <a:p>
            <a:r>
              <a:rPr lang="en-US" dirty="0"/>
              <a:t>adr1511188756h</a:t>
            </a:r>
          </a:p>
        </p:txBody>
      </p:sp>
    </p:spTree>
    <p:extLst>
      <p:ext uri="{BB962C8B-B14F-4D97-AF65-F5344CB8AC3E}">
        <p14:creationId xmlns:p14="http://schemas.microsoft.com/office/powerpoint/2010/main" val="17003362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list of words given here nearly all relate to fighting or divisions of various kinds. All are in opposition to Jesus’s prayer that His followers “may be one, even as We are one” (John 17:11). This marble relief was photographed at the </a:t>
            </a:r>
            <a:r>
              <a:rPr lang="en-US" dirty="0"/>
              <a:t>National Archaeological</a:t>
            </a:r>
            <a:r>
              <a:rPr lang="en-US" baseline="0" dirty="0"/>
              <a:t> Museum of Athens.</a:t>
            </a:r>
            <a:endParaRPr lang="en-US" dirty="0"/>
          </a:p>
          <a:p>
            <a:endParaRPr lang="en-US" dirty="0"/>
          </a:p>
          <a:p>
            <a:r>
              <a:rPr lang="en-US" dirty="0"/>
              <a:t>tb011117667</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10933539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Boxing was a celebrated form of fighting in Paul’s day, depicted here on a Greek</a:t>
            </a:r>
            <a:r>
              <a:rPr lang="en-US" baseline="0" dirty="0"/>
              <a:t> vase of an earlier time. In Roman times leather was wrapped around the hands and wrists, and it was not uncommon for boxers to fight to the death. Boxing was eventually abolished in AD 393 due to excessive brutality. </a:t>
            </a:r>
            <a:r>
              <a:rPr lang="en-US" dirty="0"/>
              <a:t>This vase was photographed at the Metropolitan Museum of Art in New York City. A removable box has been added to avoid causing surprise or offense. This image comes from Marie-Lan Nguyen and is licensed under CC BY 2.5, via Wikimedia Commons: https://commons.wikimedia.org/wiki/File:Boxers_Panathenaic_Met_06.1021.51.jpg.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wiki0217201107232067</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1093353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 uses the imagery of a yoke to describe the burden of the Law. The yokes used in the Middle East in the early 20th century approximate the same agricultural technology of plows in use in the first century AD. </a:t>
            </a:r>
            <a:r>
              <a:rPr lang="en-US" baseline="0" dirty="0"/>
              <a:t>This American Colony photograph was taken </a:t>
            </a:r>
            <a:r>
              <a:rPr lang="en-US" sz="1200" b="0" i="0" kern="1200" dirty="0">
                <a:solidFill>
                  <a:schemeClr val="tx1"/>
                </a:solidFill>
                <a:effectLst/>
                <a:latin typeface="+mn-lt"/>
                <a:ea typeface="+mn-ea"/>
                <a:cs typeface="+mn-cs"/>
              </a:rPr>
              <a:t>between 1898 and 1946.</a:t>
            </a:r>
            <a:endParaRPr lang="en-US" dirty="0"/>
          </a:p>
          <a:p>
            <a:endParaRPr lang="en-US" dirty="0"/>
          </a:p>
          <a:p>
            <a:r>
              <a:rPr lang="en-US" dirty="0"/>
              <a:t>mat05921</a:t>
            </a:r>
          </a:p>
        </p:txBody>
      </p:sp>
    </p:spTree>
    <p:extLst>
      <p:ext uri="{BB962C8B-B14F-4D97-AF65-F5344CB8AC3E}">
        <p14:creationId xmlns:p14="http://schemas.microsoft.com/office/powerpoint/2010/main" val="4993607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two</a:t>
            </a:r>
            <a:r>
              <a:rPr lang="en-US" baseline="0" dirty="0"/>
              <a:t> fighters shown here are engaged in a brutal kind of fighting known as pankration. A mixture of wrestling and boxing, the sport had very few rules. </a:t>
            </a:r>
            <a:r>
              <a:rPr lang="en-US" dirty="0"/>
              <a:t>The only things not acceptable were biting, striking the groin, and gouging out the opponent's eyes.</a:t>
            </a:r>
            <a:r>
              <a:rPr lang="en-US" baseline="0" dirty="0"/>
              <a:t> In this scene </a:t>
            </a:r>
            <a:r>
              <a:rPr lang="en-US" dirty="0"/>
              <a:t>the fighter on the right tries to gouge his opponent's eye; the umpire is about to strike him for this foul. This vase was photographed at the British Museum. Removable boxes have been added to avoid causing surprise or offense. </a:t>
            </a:r>
            <a:r>
              <a:rPr lang="en-US" sz="1200" kern="1200" dirty="0">
                <a:solidFill>
                  <a:schemeClr val="tx1"/>
                </a:solidFill>
                <a:effectLst/>
                <a:latin typeface="+mn-lt"/>
                <a:ea typeface="+mn-ea"/>
                <a:cs typeface="+mn-cs"/>
              </a:rPr>
              <a:t>This image comes from Marie-Lan Nguyen and is in the public domain, via Wikimedia Commons: </a:t>
            </a:r>
            <a:r>
              <a:rPr lang="en-US" dirty="0"/>
              <a:t>https://commons.wikimedia.org/wiki/File:Foul_pankration_at_Kylix_by_the_Foundry_Painter_BM_VaseE78.jpg.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wiki0821200710102105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10933539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Pictured above is a Panathenaic prize amphora signed by the potter </a:t>
            </a:r>
            <a:r>
              <a:rPr lang="en-US" dirty="0" err="1"/>
              <a:t>Kittos</a:t>
            </a:r>
            <a:r>
              <a:rPr lang="en-US" dirty="0"/>
              <a:t>. This depiction of wrestlers engaging in brutal and unfair combat illustrates the concept of enmity that Paul says cannot characterize Christians. The museum plaque description reads as follows: “The event from the Panathenaic Games shown here is the </a:t>
            </a:r>
            <a:r>
              <a:rPr lang="en-US" i="1" dirty="0"/>
              <a:t>pankration</a:t>
            </a:r>
            <a:r>
              <a:rPr lang="en-US" dirty="0"/>
              <a:t>, a rather brutal mixture of wrestling and boxing. On the left is a judge with his stick; on the right another contestant points out the ‘foul’ (no gouging of eyes was allowed), as he waits his turn.” This was photographed at the British Museum in London.</a:t>
            </a:r>
          </a:p>
          <a:p>
            <a:endParaRPr lang="en-US" dirty="0"/>
          </a:p>
          <a:p>
            <a:r>
              <a:rPr lang="en-US" dirty="0"/>
              <a:t>cl071219001h</a:t>
            </a:r>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10933539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Paul refers to drunkenness as one of the behaviors that should not characterize a Christian. This follows a long tradition in the Bible of viewing drunkenness as sinful and foolish behavior (cf. Gen 9:21, Prov 20:1, 1 Cor 6:9-10, etc.). </a:t>
            </a:r>
            <a:r>
              <a:rPr lang="en-US" sz="1200" b="0" i="0" kern="1200" dirty="0">
                <a:solidFill>
                  <a:schemeClr val="tx1"/>
                </a:solidFill>
                <a:effectLst/>
                <a:latin typeface="+mn-lt"/>
                <a:ea typeface="+mn-ea"/>
                <a:cs typeface="+mn-cs"/>
              </a:rPr>
              <a:t>The cup shown here </a:t>
            </a:r>
            <a:r>
              <a:rPr lang="en-US" dirty="0"/>
              <a:t>is on display at </a:t>
            </a:r>
            <a:r>
              <a:rPr lang="en-US" sz="1200" b="0" i="0" kern="1200" dirty="0">
                <a:solidFill>
                  <a:schemeClr val="tx1"/>
                </a:solidFill>
                <a:effectLst/>
                <a:latin typeface="+mn-lt"/>
                <a:ea typeface="+mn-ea"/>
                <a:cs typeface="+mn-cs"/>
              </a:rPr>
              <a:t>the Getty Villa in California, and the d</a:t>
            </a:r>
            <a:r>
              <a:rPr lang="en-US" dirty="0"/>
              <a:t>igital image is courtesy of the Getty's Open Content Program.</a:t>
            </a:r>
            <a:r>
              <a:rPr lang="en-US" sz="1200" b="0" i="0" kern="1200" dirty="0">
                <a:solidFill>
                  <a:schemeClr val="tx1"/>
                </a:solidFill>
                <a:effectLst/>
                <a:latin typeface="+mn-lt"/>
                <a:ea typeface="+mn-ea"/>
                <a:cs typeface="+mn-cs"/>
              </a:rPr>
              <a:t> </a:t>
            </a:r>
            <a:r>
              <a:rPr lang="en-US" dirty="0"/>
              <a:t>A</a:t>
            </a:r>
            <a:r>
              <a:rPr lang="en-US" baseline="0" dirty="0"/>
              <a:t> r</a:t>
            </a:r>
            <a:r>
              <a:rPr lang="en-US" dirty="0"/>
              <a:t>emovable box has been added to avoid causing offense or surprise.</a:t>
            </a:r>
            <a:r>
              <a:rPr lang="en-US" baseline="0"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getty01415701</a:t>
            </a:r>
          </a:p>
        </p:txBody>
      </p:sp>
    </p:spTree>
    <p:extLst>
      <p:ext uri="{BB962C8B-B14F-4D97-AF65-F5344CB8AC3E}">
        <p14:creationId xmlns:p14="http://schemas.microsoft.com/office/powerpoint/2010/main" val="23211330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kylix portrays the typical result of a Greek drinking party (</a:t>
            </a:r>
            <a:r>
              <a:rPr lang="en-US" i="1" dirty="0"/>
              <a:t>symposium</a:t>
            </a:r>
            <a:r>
              <a:rPr lang="en-US" dirty="0"/>
              <a:t>). Of interest is not only the portrayal of drunkenness, but also the fact that such a depiction was considered desirable by the artist and purchaser. This decorated kylix is attributed to </a:t>
            </a:r>
            <a:r>
              <a:rPr lang="en-US" baseline="0" dirty="0"/>
              <a:t>the </a:t>
            </a:r>
            <a:r>
              <a:rPr lang="en-US" baseline="0" dirty="0" err="1"/>
              <a:t>Brygos</a:t>
            </a:r>
            <a:r>
              <a:rPr lang="en-US" baseline="0" dirty="0"/>
              <a:t> Painter; it was photographed at the </a:t>
            </a:r>
            <a:r>
              <a:rPr lang="en-US" dirty="0"/>
              <a:t>National Museum of Denmark. This image comes from Stefano </a:t>
            </a:r>
            <a:r>
              <a:rPr lang="en-US" dirty="0" err="1"/>
              <a:t>Bolognini</a:t>
            </a:r>
            <a:r>
              <a:rPr lang="en-US" dirty="0"/>
              <a:t> and is licensed under CC BY-SA 3.0, via Wikimedia Commons: https://commons.wikimedia.org/wiki/File:Nationalmuseet_-_Cophenaghen_-_brygos_vomiting1.jpg.</a:t>
            </a:r>
          </a:p>
          <a:p>
            <a:endParaRPr lang="en-US" dirty="0"/>
          </a:p>
          <a:p>
            <a:r>
              <a:rPr lang="en-US" dirty="0"/>
              <a:t>wiki0802200820481536</a:t>
            </a:r>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15006969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A </a:t>
            </a:r>
            <a:r>
              <a:rPr lang="en-US" i="1" dirty="0"/>
              <a:t>thermopolium</a:t>
            </a:r>
            <a:r>
              <a:rPr lang="en-US" baseline="0" dirty="0"/>
              <a:t> like the one shown here served hot fast food and drinks in antiquity. Ancient writers often associated them with vagrancy and drunkenness, and the upper classes generally avoided them.</a:t>
            </a:r>
            <a:endParaRPr lang="en-US" dirty="0"/>
          </a:p>
          <a:p>
            <a:endParaRPr lang="en-US" dirty="0"/>
          </a:p>
          <a:p>
            <a:r>
              <a:rPr lang="en-US" dirty="0"/>
              <a:t>wk030902420</a:t>
            </a:r>
          </a:p>
        </p:txBody>
      </p:sp>
    </p:spTree>
    <p:extLst>
      <p:ext uri="{BB962C8B-B14F-4D97-AF65-F5344CB8AC3E}">
        <p14:creationId xmlns:p14="http://schemas.microsoft.com/office/powerpoint/2010/main" val="101523544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sculpture</a:t>
            </a:r>
            <a:r>
              <a:rPr lang="en-US" baseline="0" dirty="0"/>
              <a:t> portrays a scene from Greek mythology in which the infant Dionysus, god of wine and drunkenness, dances with a satyr, a drunken and lustful woodland god. The satyr holds cymbals in either hand, instruments of celebration and merry-making. Such fulfillment of fleshly desires, which is accompanied by a disregard for the things of the Spirit, is the very thing Paul claims does not characterize the life of the believer. This sculpture is thought to be a Roman copy of a Late Hellenistic original. It was photographed at the </a:t>
            </a:r>
            <a:r>
              <a:rPr lang="en-US" dirty="0"/>
              <a:t>Naples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tb0515171107h</a:t>
            </a:r>
          </a:p>
        </p:txBody>
      </p:sp>
    </p:spTree>
    <p:extLst>
      <p:ext uri="{BB962C8B-B14F-4D97-AF65-F5344CB8AC3E}">
        <p14:creationId xmlns:p14="http://schemas.microsoft.com/office/powerpoint/2010/main" val="38598512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sculpture of a drunken Satyr was recovered from the Villa of the Papyri at Herculaneum</a:t>
            </a:r>
            <a:r>
              <a:rPr lang="en-US" baseline="0" dirty="0"/>
              <a:t> in 1754. Recently conserved at the Getty Villa in California, it was</a:t>
            </a:r>
            <a:r>
              <a:rPr lang="en-US" dirty="0"/>
              <a:t> photographed at the Naples Archaeological Museum. A removable box has been added to avoid causing offense or surprise.</a:t>
            </a:r>
          </a:p>
          <a:p>
            <a:endParaRPr lang="en-US" dirty="0"/>
          </a:p>
          <a:p>
            <a:r>
              <a:rPr lang="en-US" dirty="0"/>
              <a:t>tb0515170064</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26037690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2nd century AD sculpture of a drunken old woman is thought</a:t>
            </a:r>
            <a:r>
              <a:rPr lang="en-US" baseline="0" dirty="0"/>
              <a:t> to be a copy of an original from about the 3rd century BC. </a:t>
            </a:r>
            <a:r>
              <a:rPr lang="en-US" dirty="0"/>
              <a:t>It was recovered from the Via </a:t>
            </a:r>
            <a:r>
              <a:rPr lang="en-US" dirty="0" err="1"/>
              <a:t>Nomentana</a:t>
            </a:r>
            <a:r>
              <a:rPr lang="en-US" dirty="0"/>
              <a:t>, an ancient road leading northeast from Rome to </a:t>
            </a:r>
            <a:r>
              <a:rPr lang="en-US" dirty="0" err="1"/>
              <a:t>Nomentum</a:t>
            </a:r>
            <a:r>
              <a:rPr lang="en-US" dirty="0"/>
              <a:t> (modern </a:t>
            </a:r>
            <a:r>
              <a:rPr lang="en-US" dirty="0" err="1"/>
              <a:t>Mentana</a:t>
            </a:r>
            <a:r>
              <a:rPr lang="en-US" dirty="0"/>
              <a:t>). It was photographed at the Capitoline Museums in Rome.</a:t>
            </a:r>
          </a:p>
          <a:p>
            <a:endParaRPr lang="en-US" dirty="0"/>
          </a:p>
          <a:p>
            <a:r>
              <a:rPr lang="en-US" dirty="0"/>
              <a:t>tb0514179780h</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26776440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painting on this vase depicts Sisyphus, a figure from Greek mythology who was doomed for eternity to push a large rock uphill. This laborious and futil</a:t>
            </a:r>
            <a:r>
              <a:rPr lang="en-US" baseline="0" dirty="0"/>
              <a:t>e task was punishment for his deceitfulness and self-centered craftiness. This illustrates a belief even among pagans that the enduring consequences of sin are dire. This vase was photographed at the State Collection of Antiquities in Munich. </a:t>
            </a:r>
            <a:r>
              <a:rPr lang="en-US" dirty="0"/>
              <a:t>This image comes from Bibi Saint-Pol and is in the public domain, via Wikimedia Commons: https://commons.wikimedia.org/wiki/File:Nekyia_Staatliche_Antikensammlungen_1494.jpg.</a:t>
            </a:r>
          </a:p>
          <a:p>
            <a:endParaRPr lang="en-US" dirty="0"/>
          </a:p>
          <a:p>
            <a:r>
              <a:rPr lang="en-US" dirty="0"/>
              <a:t>wiki1020200720281848</a:t>
            </a:r>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26776440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Paul uses the metaphor of sweet, nourishing, life-giving</a:t>
            </a:r>
            <a:r>
              <a:rPr lang="en-US" baseline="0" dirty="0"/>
              <a:t> </a:t>
            </a:r>
            <a:r>
              <a:rPr lang="en-US" dirty="0"/>
              <a:t>fruit to describe the work of the Spirit in the lives of believers</a:t>
            </a:r>
            <a:r>
              <a:rPr lang="en-US" sz="1200" b="0" i="0" u="none" strike="noStrike" kern="1200" baseline="0" dirty="0">
                <a:solidFill>
                  <a:schemeClr val="tx1"/>
                </a:solidFill>
                <a:latin typeface="+mn-lt"/>
                <a:ea typeface="+mn-ea"/>
                <a:cs typeface="+mn-cs"/>
              </a:rPr>
              <a:t>. </a:t>
            </a:r>
            <a:r>
              <a:rPr lang="en-US" dirty="0"/>
              <a:t>Throughout the ancient cultures of the Mediterranean, the pomegranate was associated with life and divine blessing, even being depicted sometimes as the tree of life. Its numerous seeds, the blood-red color of its juice, and even its medicinal properties contributed to its use as a symbol of life. In the Bible, the pomegranate is associated with the blessings of God in His kingdom (e.g., </a:t>
            </a:r>
            <a:r>
              <a:rPr lang="en-US" sz="1200" kern="1200" dirty="0">
                <a:solidFill>
                  <a:schemeClr val="tx1"/>
                </a:solidFill>
                <a:effectLst/>
                <a:latin typeface="+mn-lt"/>
                <a:ea typeface="+mn-ea"/>
                <a:cs typeface="+mn-cs"/>
              </a:rPr>
              <a:t>Num 13:23; </a:t>
            </a:r>
            <a:r>
              <a:rPr lang="en-US" sz="1200" kern="1200" dirty="0" err="1">
                <a:solidFill>
                  <a:schemeClr val="tx1"/>
                </a:solidFill>
                <a:effectLst/>
                <a:latin typeface="+mn-lt"/>
                <a:ea typeface="+mn-ea"/>
                <a:cs typeface="+mn-cs"/>
              </a:rPr>
              <a:t>Deut</a:t>
            </a:r>
            <a:r>
              <a:rPr lang="en-US" sz="1200" kern="1200" dirty="0">
                <a:solidFill>
                  <a:schemeClr val="tx1"/>
                </a:solidFill>
                <a:effectLst/>
                <a:latin typeface="+mn-lt"/>
                <a:ea typeface="+mn-ea"/>
                <a:cs typeface="+mn-cs"/>
              </a:rPr>
              <a:t> 8:8</a:t>
            </a:r>
            <a:r>
              <a:rPr lang="en-US" dirty="0"/>
              <a:t>), and their absence is associated with curse (e.g., </a:t>
            </a:r>
            <a:r>
              <a:rPr lang="en-US" sz="1200" kern="1200" dirty="0">
                <a:solidFill>
                  <a:schemeClr val="tx1"/>
                </a:solidFill>
                <a:effectLst/>
                <a:latin typeface="+mn-lt"/>
                <a:ea typeface="+mn-ea"/>
                <a:cs typeface="+mn-cs"/>
              </a:rPr>
              <a:t>Joel 1:2; Hag 2:19</a:t>
            </a:r>
            <a:r>
              <a:rPr lang="en-US" dirty="0"/>
              <a:t>). Pomegranates even adorned the holy sanctuary of God’s presence (</a:t>
            </a:r>
            <a:r>
              <a:rPr lang="en-US" sz="1200" kern="1200" dirty="0">
                <a:solidFill>
                  <a:schemeClr val="tx1"/>
                </a:solidFill>
                <a:effectLst/>
                <a:latin typeface="+mn-lt"/>
                <a:ea typeface="+mn-ea"/>
                <a:cs typeface="+mn-cs"/>
              </a:rPr>
              <a:t>1 Kgs 7:18, 20, 42; cf. </a:t>
            </a:r>
            <a:r>
              <a:rPr lang="en-US" sz="1200" kern="1200" dirty="0" err="1">
                <a:solidFill>
                  <a:schemeClr val="tx1"/>
                </a:solidFill>
                <a:effectLst/>
                <a:latin typeface="+mn-lt"/>
                <a:ea typeface="+mn-ea"/>
                <a:cs typeface="+mn-cs"/>
              </a:rPr>
              <a:t>Jer</a:t>
            </a:r>
            <a:r>
              <a:rPr lang="en-US" sz="1200" kern="1200" dirty="0">
                <a:solidFill>
                  <a:schemeClr val="tx1"/>
                </a:solidFill>
                <a:effectLst/>
                <a:latin typeface="+mn-lt"/>
                <a:ea typeface="+mn-ea"/>
                <a:cs typeface="+mn-cs"/>
              </a:rPr>
              <a:t> 52:22-23; 2 Chr 3:16; 4:13</a:t>
            </a:r>
            <a:r>
              <a:rPr lang="en-US" dirty="0"/>
              <a:t>) and the garments of the priests who served in the temple (</a:t>
            </a:r>
            <a:r>
              <a:rPr lang="en-US" sz="1200" kern="1200" dirty="0">
                <a:solidFill>
                  <a:schemeClr val="tx1"/>
                </a:solidFill>
                <a:effectLst/>
                <a:latin typeface="+mn-lt"/>
                <a:ea typeface="+mn-ea"/>
                <a:cs typeface="+mn-cs"/>
              </a:rPr>
              <a:t>Exod 28:33-34; 39:24-26</a:t>
            </a:r>
            <a:r>
              <a:rPr lang="en-US" dirty="0"/>
              <a:t>). This photograph was taken at Yad HaShmonah in the Judean hills west of Jerusalem.</a:t>
            </a:r>
          </a:p>
          <a:p>
            <a:endParaRPr lang="en-US" dirty="0"/>
          </a:p>
          <a:p>
            <a:r>
              <a:rPr lang="en-US" dirty="0"/>
              <a:t>tb052816757</a:t>
            </a:r>
          </a:p>
        </p:txBody>
      </p:sp>
    </p:spTree>
    <p:extLst>
      <p:ext uri="{BB962C8B-B14F-4D97-AF65-F5344CB8AC3E}">
        <p14:creationId xmlns:p14="http://schemas.microsoft.com/office/powerpoint/2010/main" val="136694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Slaves</a:t>
            </a:r>
            <a:r>
              <a:rPr lang="en-US" baseline="0" dirty="0"/>
              <a:t> in the Roman world were sometimes restrained by chains, or even a metal collar around the neck, as is the case with the two men in this relief. This relief was photographed at the </a:t>
            </a:r>
            <a:r>
              <a:rPr lang="en-US" dirty="0"/>
              <a:t>Ashmolean Museum at the University of Oxford. This image comes from Jun and is licensed under CC BY-SA 2.0, via Wikimedia Commons: https://commons.wikimedia.org/wiki/File:Roman_collared_slaves_-_Ashmolean_Museum.jpg.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wiki02072010153136h</a:t>
            </a:r>
          </a:p>
        </p:txBody>
      </p:sp>
    </p:spTree>
    <p:extLst>
      <p:ext uri="{BB962C8B-B14F-4D97-AF65-F5344CB8AC3E}">
        <p14:creationId xmlns:p14="http://schemas.microsoft.com/office/powerpoint/2010/main" val="8066214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Grapes were another well-known and valuable</a:t>
            </a:r>
            <a:r>
              <a:rPr lang="en-US" baseline="0" dirty="0"/>
              <a:t> fruit in the promised land. It was one of the three types of fruit brought back by the men who spied out the promised land. “</a:t>
            </a:r>
            <a:r>
              <a:rPr lang="en-US" sz="1200" b="0" i="0" u="none" strike="noStrike" kern="1200" baseline="0" dirty="0">
                <a:solidFill>
                  <a:schemeClr val="tx1"/>
                </a:solidFill>
                <a:latin typeface="+mn-lt"/>
                <a:ea typeface="+mn-ea"/>
                <a:cs typeface="+mn-cs"/>
              </a:rPr>
              <a:t>And they came unto the valley of </a:t>
            </a:r>
            <a:r>
              <a:rPr lang="en-US" sz="1200" b="0" i="0" u="none" strike="noStrike" kern="1200" baseline="0" dirty="0" err="1">
                <a:solidFill>
                  <a:schemeClr val="tx1"/>
                </a:solidFill>
                <a:latin typeface="+mn-lt"/>
                <a:ea typeface="+mn-ea"/>
                <a:cs typeface="+mn-cs"/>
              </a:rPr>
              <a:t>Eshcol</a:t>
            </a:r>
            <a:r>
              <a:rPr lang="en-US" sz="1200" b="0" i="0" u="none" strike="noStrike" kern="1200" baseline="0" dirty="0">
                <a:solidFill>
                  <a:schemeClr val="tx1"/>
                </a:solidFill>
                <a:latin typeface="+mn-lt"/>
                <a:ea typeface="+mn-ea"/>
                <a:cs typeface="+mn-cs"/>
              </a:rPr>
              <a:t>, and cut down from thence a branch with one cluster of grapes, and they bare it upon a staff between two; they brought also of the pomegranates, and of the figs”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13:23, ASV). The next slide includes the third kind of fruit brought back by the spies, figs.</a:t>
            </a:r>
            <a:endParaRPr lang="en-US" dirty="0"/>
          </a:p>
          <a:p>
            <a:endParaRPr lang="en-US" dirty="0"/>
          </a:p>
          <a:p>
            <a:r>
              <a:rPr lang="en-US" dirty="0"/>
              <a:t>tb092506898</a:t>
            </a:r>
          </a:p>
        </p:txBody>
      </p:sp>
    </p:spTree>
    <p:extLst>
      <p:ext uri="{BB962C8B-B14F-4D97-AF65-F5344CB8AC3E}">
        <p14:creationId xmlns:p14="http://schemas.microsoft.com/office/powerpoint/2010/main" val="42697872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dirty="0"/>
              <a:t>Figs were one of the good fruits that were included in the description of the lushness of the Promised Land. </a:t>
            </a:r>
            <a:r>
              <a:rPr lang="en-US" sz="1200" kern="1200" dirty="0">
                <a:solidFill>
                  <a:schemeClr val="tx1"/>
                </a:solidFill>
                <a:effectLst/>
                <a:latin typeface="+mn-lt"/>
                <a:ea typeface="+mn-ea"/>
                <a:cs typeface="+mn-cs"/>
              </a:rPr>
              <a:t>“For the </a:t>
            </a:r>
            <a:r>
              <a:rPr lang="en-US" sz="1200" kern="1200" cap="small" dirty="0">
                <a:solidFill>
                  <a:schemeClr val="tx1"/>
                </a:solidFill>
                <a:effectLst/>
                <a:latin typeface="+mn-lt"/>
                <a:ea typeface="+mn-ea"/>
                <a:cs typeface="+mn-cs"/>
              </a:rPr>
              <a:t>Lord</a:t>
            </a:r>
            <a:r>
              <a:rPr lang="en-US" sz="1200" kern="1200" dirty="0">
                <a:solidFill>
                  <a:schemeClr val="tx1"/>
                </a:solidFill>
                <a:effectLst/>
                <a:latin typeface="+mn-lt"/>
                <a:ea typeface="+mn-ea"/>
                <a:cs typeface="+mn-cs"/>
              </a:rPr>
              <a:t> your God is bringing you into a good land—a land with streams and pools of water, with springs flowing in the valleys and hills; a land with wheat and barley, vines and fig trees, pomegranates, olive oil and honey” (</a:t>
            </a:r>
            <a:r>
              <a:rPr lang="en-US" sz="1200" kern="1200" dirty="0" err="1">
                <a:solidFill>
                  <a:schemeClr val="tx1"/>
                </a:solidFill>
                <a:effectLst/>
                <a:latin typeface="+mn-lt"/>
                <a:ea typeface="+mn-ea"/>
                <a:cs typeface="+mn-cs"/>
              </a:rPr>
              <a:t>Deut</a:t>
            </a:r>
            <a:r>
              <a:rPr lang="en-US" sz="1200" kern="1200" dirty="0">
                <a:solidFill>
                  <a:schemeClr val="tx1"/>
                </a:solidFill>
                <a:effectLst/>
                <a:latin typeface="+mn-lt"/>
                <a:ea typeface="+mn-ea"/>
                <a:cs typeface="+mn-cs"/>
              </a:rPr>
              <a:t> 8:7-8, NIV). </a:t>
            </a:r>
          </a:p>
          <a:p>
            <a:pPr rtl="0"/>
            <a:endParaRPr lang="en-US" dirty="0"/>
          </a:p>
          <a:p>
            <a:r>
              <a:rPr lang="en-US" dirty="0"/>
              <a:t>tb091403081</a:t>
            </a:r>
          </a:p>
        </p:txBody>
      </p:sp>
    </p:spTree>
    <p:extLst>
      <p:ext uri="{BB962C8B-B14F-4D97-AF65-F5344CB8AC3E}">
        <p14:creationId xmlns:p14="http://schemas.microsoft.com/office/powerpoint/2010/main" val="17924927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mosaic is from the </a:t>
            </a:r>
            <a:r>
              <a:rPr lang="en-US" dirty="0" err="1"/>
              <a:t>Grotte</a:t>
            </a:r>
            <a:r>
              <a:rPr lang="en-US" dirty="0"/>
              <a:t> </a:t>
            </a:r>
            <a:r>
              <a:rPr lang="en-US" dirty="0" err="1"/>
              <a:t>Celoni</a:t>
            </a:r>
            <a:r>
              <a:rPr lang="en-US" dirty="0"/>
              <a:t> on via </a:t>
            </a:r>
            <a:r>
              <a:rPr lang="en-US" dirty="0" err="1"/>
              <a:t>Casilina</a:t>
            </a:r>
            <a:r>
              <a:rPr lang="en-US" dirty="0"/>
              <a:t> in Rome. It was</a:t>
            </a:r>
            <a:r>
              <a:rPr lang="en-US" baseline="0" dirty="0"/>
              <a:t> photographed at </a:t>
            </a:r>
            <a:r>
              <a:rPr lang="en-US" dirty="0"/>
              <a:t>the National Museum of Rome.</a:t>
            </a:r>
          </a:p>
          <a:p>
            <a:endParaRPr lang="en-US" dirty="0"/>
          </a:p>
          <a:p>
            <a:r>
              <a:rPr lang="en-US" dirty="0"/>
              <a:t>tb0513177847h</a:t>
            </a:r>
          </a:p>
        </p:txBody>
      </p:sp>
    </p:spTree>
    <p:extLst>
      <p:ext uri="{BB962C8B-B14F-4D97-AF65-F5344CB8AC3E}">
        <p14:creationId xmlns:p14="http://schemas.microsoft.com/office/powerpoint/2010/main" val="40853523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Fresh fruit was enjoyed</a:t>
            </a:r>
            <a:r>
              <a:rPr lang="en-US" baseline="0" dirty="0"/>
              <a:t> and appreciated in the ancient world just like it is today. This f</a:t>
            </a:r>
            <a:r>
              <a:rPr lang="en-US" dirty="0"/>
              <a:t>resco from the House of Julia Felix in Pompeii shows</a:t>
            </a:r>
            <a:r>
              <a:rPr lang="en-US" baseline="0" dirty="0"/>
              <a:t> fresh</a:t>
            </a:r>
            <a:r>
              <a:rPr lang="en-US" dirty="0"/>
              <a:t> fruit in a large glass bowl, a jar of wine, and a jar of raisins.</a:t>
            </a:r>
            <a:r>
              <a:rPr lang="en-US" baseline="0" dirty="0"/>
              <a:t> It was photographed at the</a:t>
            </a:r>
            <a:r>
              <a:rPr lang="en-US" dirty="0"/>
              <a:t> Naples Archaeological Museum. This image comes from Carole </a:t>
            </a:r>
            <a:r>
              <a:rPr lang="en-US" dirty="0" err="1"/>
              <a:t>Raddato</a:t>
            </a:r>
            <a:r>
              <a:rPr lang="en-US" dirty="0"/>
              <a:t> and is licensed under</a:t>
            </a:r>
            <a:r>
              <a:rPr lang="en-US" baseline="0" dirty="0"/>
              <a:t> </a:t>
            </a:r>
            <a:r>
              <a:rPr lang="en-US" dirty="0"/>
              <a:t>CC BY-SA 2.0, via Wikimedia Commons: https://commons.wikimedia.org/wiki/File:Fresco_showing_fruit_bowl,_jar_of_wine,_jar_of_raisins,_from_the_House_of_Julia_Felix_in_Pompeii,_Naples_National_Archaeological_Museum_(14843192524).jpg.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wiki070420141337968c</a:t>
            </a:r>
          </a:p>
        </p:txBody>
      </p:sp>
    </p:spTree>
    <p:extLst>
      <p:ext uri="{BB962C8B-B14F-4D97-AF65-F5344CB8AC3E}">
        <p14:creationId xmlns:p14="http://schemas.microsoft.com/office/powerpoint/2010/main" val="23277805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fruit of the Spirit</a:t>
            </a:r>
            <a:r>
              <a:rPr lang="en-US" baseline="0" dirty="0"/>
              <a:t> described by Paul are character traits that are generally valued throughout the world, both ancient and modern. His statement that there is no law against such behavior illustrates that such things are generally viewed as good and positive, even by those who do not acknowledge the true God. This photo of a man with a cart full of fruit illustrates metaphorically a life overflowing with the fruit of the Spirit.</a:t>
            </a:r>
          </a:p>
          <a:p>
            <a:endParaRPr lang="en-US" dirty="0"/>
          </a:p>
          <a:p>
            <a:r>
              <a:rPr lang="en-US" dirty="0"/>
              <a:t>tb052916526</a:t>
            </a:r>
          </a:p>
        </p:txBody>
      </p:sp>
    </p:spTree>
    <p:extLst>
      <p:ext uri="{BB962C8B-B14F-4D97-AF65-F5344CB8AC3E}">
        <p14:creationId xmlns:p14="http://schemas.microsoft.com/office/powerpoint/2010/main" val="34202344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again uses a metaphor to describe an</a:t>
            </a:r>
            <a:r>
              <a:rPr lang="en-US" baseline="0" dirty="0"/>
              <a:t> internal, spiritual reality. He draws on the practice of crucifixion to describe the way in which followers of Jesus should put to death the sinful passions and desires that come naturally. His use of crucifixion as a form of capital punishment alludes to the death of Jesus, the ultimate model of selflessness and self-sacrifice. </a:t>
            </a:r>
          </a:p>
          <a:p>
            <a:endParaRPr lang="en-US" baseline="0" dirty="0"/>
          </a:p>
          <a:p>
            <a:r>
              <a:rPr lang="en-US" baseline="0" dirty="0"/>
              <a:t>Although crucifixion is well-known from ancient literary sources, the physical evidence for it is quite scarce. One notable exception is the heel bone shown here. It was discovered in an ossuary (bone box) discovered in </a:t>
            </a:r>
            <a:r>
              <a:rPr lang="en-US" baseline="0" dirty="0" err="1"/>
              <a:t>Giv'at</a:t>
            </a:r>
            <a:r>
              <a:rPr lang="en-US" baseline="0" dirty="0"/>
              <a:t> ha-</a:t>
            </a:r>
            <a:r>
              <a:rPr lang="en-US" baseline="0" dirty="0" err="1"/>
              <a:t>Mivtar</a:t>
            </a:r>
            <a:r>
              <a:rPr lang="en-US" baseline="0" dirty="0"/>
              <a:t>, a Jewish neighborhood in northern East Jerusalem. The ossuary had an inscription identifying the deceased as “</a:t>
            </a:r>
            <a:r>
              <a:rPr lang="en-US" dirty="0"/>
              <a:t>Jehohanan the son of </a:t>
            </a:r>
            <a:r>
              <a:rPr lang="en-US" dirty="0" err="1"/>
              <a:t>Hagkol</a:t>
            </a:r>
            <a:r>
              <a:rPr lang="en-US" dirty="0"/>
              <a:t>.” This</a:t>
            </a:r>
            <a:r>
              <a:rPr lang="en-US" baseline="0" dirty="0"/>
              <a:t> man had been crucified (for reasons unknown); it appears that the iron nail driven through this heel bone hit a knot and curled back on itself, preventing it from being removed. The replica shown here was photographed at the </a:t>
            </a:r>
            <a:r>
              <a:rPr lang="en-US" dirty="0"/>
              <a:t>Israel Museum. For</a:t>
            </a:r>
            <a:r>
              <a:rPr lang="en-US" baseline="0" dirty="0"/>
              <a:t> religious and political reasons, the Israel Museum does not display actual human remains. </a:t>
            </a:r>
            <a:endParaRPr lang="en-US" dirty="0"/>
          </a:p>
          <a:p>
            <a:endParaRPr lang="en-US" dirty="0"/>
          </a:p>
          <a:p>
            <a:r>
              <a:rPr lang="en-US" dirty="0"/>
              <a:t>tb032014591h</a:t>
            </a:r>
          </a:p>
        </p:txBody>
      </p:sp>
      <p:sp>
        <p:nvSpPr>
          <p:cNvPr id="4" name="Slide Number Placeholder 3"/>
          <p:cNvSpPr>
            <a:spLocks noGrp="1"/>
          </p:cNvSpPr>
          <p:nvPr>
            <p:ph type="sldNum" sz="quarter" idx="5"/>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41764874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painting</a:t>
            </a:r>
            <a:r>
              <a:rPr lang="en-US" baseline="0" dirty="0"/>
              <a:t> shows the chapel in the Church of the Holy Sepulcher that marks the traditional place of Jesus’s crucifixion. The raised platform at the back of the room covers the bedrock that has been venerated since the 4th century AD as Golgotha. This painting was created by David Roberts in 1838.</a:t>
            </a:r>
            <a:endParaRPr lang="en-US" dirty="0"/>
          </a:p>
          <a:p>
            <a:endParaRPr lang="en-US" dirty="0"/>
          </a:p>
          <a:p>
            <a:r>
              <a:rPr lang="en-US" dirty="0"/>
              <a:t>nypl82992</a:t>
            </a:r>
          </a:p>
        </p:txBody>
      </p:sp>
      <p:sp>
        <p:nvSpPr>
          <p:cNvPr id="4" name="Slide Number Placeholder 3"/>
          <p:cNvSpPr>
            <a:spLocks noGrp="1"/>
          </p:cNvSpPr>
          <p:nvPr>
            <p:ph type="sldNum" sz="quarter" idx="5"/>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10713347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argument here</a:t>
            </a:r>
            <a:r>
              <a:rPr lang="en-US" baseline="0" dirty="0"/>
              <a:t> seems to be that it is the Spirit who gives us life, so our “walk” (way of life, behavior) should reflect that and be in keeping with things the Spirit would produce. One of the ways Jesus taught His followers to behave was to take care of those in need; in fact, He taught that this kind of behavior could be used to distinguish between those who were His followers and those who were not. </a:t>
            </a:r>
            <a:r>
              <a:rPr lang="en-US" dirty="0"/>
              <a:t>This American Colony photograph was taken on October 22, 1938.</a:t>
            </a:r>
          </a:p>
          <a:p>
            <a:endParaRPr lang="en-US" dirty="0"/>
          </a:p>
          <a:p>
            <a:r>
              <a:rPr lang="en-US" dirty="0"/>
              <a:t>mat18872</a:t>
            </a:r>
          </a:p>
        </p:txBody>
      </p:sp>
      <p:sp>
        <p:nvSpPr>
          <p:cNvPr id="4" name="Slide Number Placeholder 3"/>
          <p:cNvSpPr>
            <a:spLocks noGrp="1"/>
          </p:cNvSpPr>
          <p:nvPr>
            <p:ph type="sldNum" sz="quarter" idx="5"/>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10003435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behaviors listed here were typical of pagans,</a:t>
            </a:r>
            <a:r>
              <a:rPr lang="en-US" baseline="0" dirty="0"/>
              <a:t> and particularly of those who vied for power in the upper echelons of the empire. Gaius Octavius, shown here, was the first emperor of the Roman Empire. Although he did not accept the title of “king” for political reasons, he gladly accepted the title </a:t>
            </a:r>
            <a:r>
              <a:rPr lang="en-US" i="1" baseline="0" dirty="0"/>
              <a:t>Princeps </a:t>
            </a:r>
            <a:r>
              <a:rPr lang="en-US" i="1" baseline="0" dirty="0" err="1"/>
              <a:t>Civitatis</a:t>
            </a:r>
            <a:r>
              <a:rPr lang="en-US" i="1" baseline="0" dirty="0"/>
              <a:t> </a:t>
            </a:r>
            <a:r>
              <a:rPr lang="en-US" baseline="0" dirty="0"/>
              <a:t>("First Citizen of the State"). </a:t>
            </a:r>
            <a:r>
              <a:rPr lang="en-US" dirty="0"/>
              <a:t>This statue was photographed at the Vatican Museums.</a:t>
            </a:r>
          </a:p>
          <a:p>
            <a:endParaRPr lang="en-US" dirty="0"/>
          </a:p>
          <a:p>
            <a:r>
              <a:rPr lang="en-US" dirty="0"/>
              <a:t>tb0512176625h</a:t>
            </a:r>
          </a:p>
        </p:txBody>
      </p:sp>
      <p:sp>
        <p:nvSpPr>
          <p:cNvPr id="4" name="Slide Number Placeholder 3"/>
          <p:cNvSpPr>
            <a:spLocks noGrp="1"/>
          </p:cNvSpPr>
          <p:nvPr>
            <p:ph type="sldNum" sz="quarter" idx="5"/>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64114820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Galatians 5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https://www.bibleplaces.com/galatians/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Christian Locatell,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Galatians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Yokes were also used by common workers, some of whom were compelled to work for others. This wall painting is from the Egyptian town of Amarna. It was photographed at the Brooklyn Museum in New</a:t>
            </a:r>
            <a:r>
              <a:rPr lang="en-US" baseline="0" dirty="0"/>
              <a:t> York City.</a:t>
            </a:r>
            <a:endParaRPr lang="en-US" dirty="0"/>
          </a:p>
          <a:p>
            <a:endParaRPr lang="en-US" dirty="0"/>
          </a:p>
          <a:p>
            <a:r>
              <a:rPr lang="en-US" dirty="0"/>
              <a:t>adr1606020767</a:t>
            </a:r>
          </a:p>
        </p:txBody>
      </p:sp>
    </p:spTree>
    <p:extLst>
      <p:ext uri="{BB962C8B-B14F-4D97-AF65-F5344CB8AC3E}">
        <p14:creationId xmlns:p14="http://schemas.microsoft.com/office/powerpoint/2010/main" val="3996129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Babylonian Talmud, a 5th-century compilation of rabbinic commentary on the Mishna, positively refers to the Law as a “yoke.” Modern-day</a:t>
            </a:r>
            <a:r>
              <a:rPr lang="en-US" baseline="0" dirty="0"/>
              <a:t> Orthodox Judaism traces its roots back to the Pharisees of Paul’s day.</a:t>
            </a:r>
            <a:endParaRPr lang="en-US" dirty="0"/>
          </a:p>
          <a:p>
            <a:endParaRPr lang="en-US" dirty="0"/>
          </a:p>
          <a:p>
            <a:r>
              <a:rPr lang="en-US" dirty="0"/>
              <a:t>tb100906874</a:t>
            </a:r>
          </a:p>
        </p:txBody>
      </p:sp>
    </p:spTree>
    <p:extLst>
      <p:ext uri="{BB962C8B-B14F-4D97-AF65-F5344CB8AC3E}">
        <p14:creationId xmlns:p14="http://schemas.microsoft.com/office/powerpoint/2010/main" val="3362055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Paul argues that those who seek to add circumcision as a requirement annul the work of Christ. Jesus fulfilled the Law, liberating His children from its burden. To take up that burden again is to deny the Messiah Himself. The </a:t>
            </a:r>
            <a:r>
              <a:rPr lang="en-US" dirty="0"/>
              <a:t>scene of circumcision shown here was carved in the northern inner wall of the Temple of </a:t>
            </a:r>
            <a:r>
              <a:rPr lang="en-US" dirty="0" err="1"/>
              <a:t>Khonspekhrod</a:t>
            </a:r>
            <a:r>
              <a:rPr lang="en-US" dirty="0"/>
              <a:t> at the Precinct of Mut in Luxor, Egypt. This photograph was taken by </a:t>
            </a:r>
            <a:r>
              <a:rPr lang="en-US" sz="1200" b="0" i="0" kern="1200" dirty="0">
                <a:solidFill>
                  <a:schemeClr val="tx1"/>
                </a:solidFill>
                <a:effectLst/>
                <a:latin typeface="+mn-lt"/>
                <a:ea typeface="+mn-ea"/>
                <a:cs typeface="+mn-cs"/>
              </a:rPr>
              <a:t>Lasse Jensen and is licensed under CC-BY-2.5, via Wikimedia Commons: </a:t>
            </a:r>
            <a:r>
              <a:rPr lang="en-US" dirty="0"/>
              <a:t>https://commons.wikimedia.org/wiki/File:Circumcision_Precinct_of_Mut.png.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wiki020520051081703h</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2781711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Egyptian relief illustrates the antiquity and widespread practice of circumcision</a:t>
            </a:r>
            <a:r>
              <a:rPr lang="en-US" baseline="0" dirty="0"/>
              <a:t>. Someone in the Galatian area was urging the Gentile believers to become circumcised, a sign that they were under the requirements of the Mosaic Law. Paul objects to this strenuously. </a:t>
            </a:r>
            <a:r>
              <a:rPr lang="en-US" sz="1200" kern="1200" dirty="0">
                <a:solidFill>
                  <a:schemeClr val="tx1"/>
                </a:solidFill>
                <a:effectLst/>
                <a:latin typeface="+mn-lt"/>
                <a:ea typeface="+mn-ea"/>
                <a:cs typeface="+mn-cs"/>
              </a:rPr>
              <a:t>This image comes from </a:t>
            </a:r>
            <a:r>
              <a:rPr lang="en-US" sz="1200" kern="1200" dirty="0" err="1">
                <a:solidFill>
                  <a:schemeClr val="tx1"/>
                </a:solidFill>
                <a:effectLst/>
                <a:latin typeface="+mn-lt"/>
                <a:ea typeface="+mn-ea"/>
                <a:cs typeface="+mn-cs"/>
              </a:rPr>
              <a:t>Wellcome</a:t>
            </a:r>
            <a:r>
              <a:rPr lang="en-US" sz="1200" kern="1200" dirty="0">
                <a:solidFill>
                  <a:schemeClr val="tx1"/>
                </a:solidFill>
                <a:effectLst/>
                <a:latin typeface="+mn-lt"/>
                <a:ea typeface="+mn-ea"/>
                <a:cs typeface="+mn-cs"/>
              </a:rPr>
              <a:t> Images and is licensed under CC-BY-4.0, via Wikimedia Commons, </a:t>
            </a:r>
            <a:r>
              <a:rPr lang="en-US" sz="1200" u="none" kern="1200" dirty="0">
                <a:solidFill>
                  <a:schemeClr val="tx1"/>
                </a:solidFill>
                <a:effectLst/>
                <a:latin typeface="+mn-lt"/>
                <a:ea typeface="+mn-ea"/>
                <a:cs typeface="+mn-cs"/>
              </a:rPr>
              <a:t>https://commons.wikimedia.org/wiki/File:Egypt,_wall_carving_showing_a_circumcision_scene,_Sakkara_Wellcome_M0005235.jpg.</a:t>
            </a:r>
            <a:endParaRPr lang="en-US" u="none" dirty="0"/>
          </a:p>
          <a:p>
            <a:endParaRPr lang="en-US" dirty="0"/>
          </a:p>
          <a:p>
            <a:r>
              <a:rPr lang="en-US" sz="1200" kern="1200" dirty="0">
                <a:solidFill>
                  <a:schemeClr val="tx1"/>
                </a:solidFill>
                <a:effectLst/>
                <a:latin typeface="+mn-lt"/>
                <a:ea typeface="+mn-ea"/>
                <a:cs typeface="+mn-cs"/>
              </a:rPr>
              <a:t>m0005235h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2154762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Circumcision continues to be an extremely important and highly ritualized practice required by modern Jewish custom. In the photo above, the </a:t>
            </a:r>
            <a:r>
              <a:rPr lang="en-US" i="1" dirty="0" err="1"/>
              <a:t>mohel</a:t>
            </a:r>
            <a:r>
              <a:rPr lang="en-US" dirty="0"/>
              <a:t> who conducts the ceremony is preparing the tools for circumcision. </a:t>
            </a:r>
          </a:p>
          <a:p>
            <a:endParaRPr lang="en-US" dirty="0"/>
          </a:p>
          <a:p>
            <a:r>
              <a:rPr lang="en-US" dirty="0"/>
              <a:t>tb092006652</a:t>
            </a:r>
          </a:p>
        </p:txBody>
      </p:sp>
      <p:sp>
        <p:nvSpPr>
          <p:cNvPr id="4" name="Slide Number Placeholder 3"/>
          <p:cNvSpPr>
            <a:spLocks noGrp="1"/>
          </p:cNvSpPr>
          <p:nvPr>
            <p:ph type="sldNum" sz="quarter" idx="5"/>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3107582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tb092006640</a:t>
            </a:r>
          </a:p>
        </p:txBody>
      </p:sp>
      <p:sp>
        <p:nvSpPr>
          <p:cNvPr id="4" name="Slide Number Placeholder 3"/>
          <p:cNvSpPr>
            <a:spLocks noGrp="1"/>
          </p:cNvSpPr>
          <p:nvPr>
            <p:ph type="sldNum" sz="quarter" idx="5"/>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1944202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One who would take on some</a:t>
            </a:r>
            <a:r>
              <a:rPr lang="en-US" sz="1200" baseline="0" dirty="0"/>
              <a:t> of the requirements of the Law, such as circumcision, is then obligated to take on the whole Law, Paul argues. The Mosaic Law stands or falls as a whole, illustrated here by a Torah scroll. Keeping only one part would be pointless since it is viewed as a unit (cf. Jas 2:10).</a:t>
            </a:r>
          </a:p>
          <a:p>
            <a:endParaRPr lang="en-US" sz="1200" dirty="0"/>
          </a:p>
          <a:p>
            <a:r>
              <a:rPr lang="en-US" sz="1200" dirty="0"/>
              <a:t>tb092302004</a:t>
            </a:r>
            <a:endParaRPr lang="en-US" dirty="0"/>
          </a:p>
        </p:txBody>
      </p:sp>
    </p:spTree>
    <p:extLst>
      <p:ext uri="{BB962C8B-B14F-4D97-AF65-F5344CB8AC3E}">
        <p14:creationId xmlns:p14="http://schemas.microsoft.com/office/powerpoint/2010/main" val="384164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54517-1212-B43D-15E1-CBE8194BC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277DD-7306-5C21-BC8B-D80C9A297C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0AFA3EC-969E-E84D-EC47-90C7479BB239}"/>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Galatians 5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https://www.bibleplaces.com/galatians/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Christian Locatell,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Galatians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01556FA9-FC2C-72EB-751B-B3AECD07055D}"/>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2827181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solidFill>
                  <a:prstClr val="black"/>
                </a:solidFill>
              </a:rPr>
              <a:pPr/>
              <a:t>20</a:t>
            </a:fld>
            <a:endParaRPr lang="en-US">
              <a:solidFill>
                <a:prstClr val="black"/>
              </a:solidFill>
            </a:endParaRPr>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Jews of the first century considered it sufficient for Gentile “god fearers” to keep the basic Noahic laws. However, an actual convert would be required to keep all the laws. By the time of the</a:t>
            </a:r>
            <a:r>
              <a:rPr lang="en-US" baseline="0" dirty="0"/>
              <a:t> New Testament, the “works of the Law” had become a complex set of rules. </a:t>
            </a:r>
            <a:r>
              <a:rPr lang="en-US" dirty="0"/>
              <a:t>The Babylonian Talmud has many references comparing the obedience of Israel to the seeds of a pomegranate. This seems to be based on a tradition that there are as many seeds in the pomegranate as there are commandments in the Law (613). Consider the following quote: “T</a:t>
            </a:r>
            <a:r>
              <a:rPr lang="en-US" sz="1200" kern="1200" dirty="0">
                <a:solidFill>
                  <a:schemeClr val="tx1"/>
                </a:solidFill>
                <a:effectLst/>
                <a:latin typeface="+mn-lt"/>
                <a:ea typeface="+mn-ea"/>
                <a:cs typeface="+mn-cs"/>
              </a:rPr>
              <a:t>he sinner in Israel who has fulfilled as many commandments as a pomegranate has seeds escapes the fires of hell” (</a:t>
            </a:r>
            <a:r>
              <a:rPr lang="en-US" sz="1200" kern="1200" dirty="0" err="1">
                <a:solidFill>
                  <a:schemeClr val="tx1"/>
                </a:solidFill>
                <a:effectLst/>
                <a:latin typeface="+mn-lt"/>
                <a:ea typeface="+mn-ea"/>
                <a:cs typeface="+mn-cs"/>
              </a:rPr>
              <a:t>Rodkinson</a:t>
            </a:r>
            <a:r>
              <a:rPr lang="en-US" sz="1200" kern="1200" dirty="0">
                <a:solidFill>
                  <a:schemeClr val="tx1"/>
                </a:solidFill>
                <a:effectLst/>
                <a:latin typeface="+mn-lt"/>
                <a:ea typeface="+mn-ea"/>
                <a:cs typeface="+mn-cs"/>
              </a:rPr>
              <a:t> 1918:</a:t>
            </a:r>
            <a:r>
              <a:rPr lang="en-US" dirty="0"/>
              <a:t> 43;</a:t>
            </a:r>
            <a:r>
              <a:rPr lang="en-US" baseline="0" dirty="0"/>
              <a:t> cf. </a:t>
            </a:r>
            <a:r>
              <a:rPr lang="en-US" sz="1200" kern="1200" dirty="0">
                <a:solidFill>
                  <a:schemeClr val="tx1"/>
                </a:solidFill>
                <a:effectLst/>
                <a:latin typeface="+mn-lt"/>
                <a:ea typeface="+mn-ea"/>
                <a:cs typeface="+mn-cs"/>
              </a:rPr>
              <a:t>Frankel and </a:t>
            </a:r>
            <a:r>
              <a:rPr lang="en-US" sz="1200" kern="1200" dirty="0" err="1">
                <a:solidFill>
                  <a:schemeClr val="tx1"/>
                </a:solidFill>
                <a:effectLst/>
                <a:latin typeface="+mn-lt"/>
                <a:ea typeface="+mn-ea"/>
                <a:cs typeface="+mn-cs"/>
              </a:rPr>
              <a:t>Teutsch</a:t>
            </a:r>
            <a:r>
              <a:rPr lang="en-US" sz="1200" kern="1200" dirty="0">
                <a:solidFill>
                  <a:schemeClr val="tx1"/>
                </a:solidFill>
                <a:effectLst/>
                <a:latin typeface="+mn-lt"/>
                <a:ea typeface="+mn-ea"/>
                <a:cs typeface="+mn-cs"/>
              </a:rPr>
              <a:t> 1992: 128).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References:</a:t>
            </a:r>
          </a:p>
          <a:p>
            <a:r>
              <a:rPr lang="en-US" dirty="0"/>
              <a:t>Frankel, Ellen, and </a:t>
            </a:r>
            <a:r>
              <a:rPr lang="en-US" dirty="0" err="1"/>
              <a:t>Platkin</a:t>
            </a:r>
            <a:r>
              <a:rPr lang="en-US" dirty="0"/>
              <a:t> </a:t>
            </a:r>
            <a:r>
              <a:rPr lang="en-US" dirty="0" err="1"/>
              <a:t>Teutsch</a:t>
            </a:r>
            <a:r>
              <a:rPr lang="en-US" dirty="0"/>
              <a:t>, Betsy.</a:t>
            </a:r>
          </a:p>
          <a:p>
            <a:pPr marL="685800" indent="-457200">
              <a:tabLst>
                <a:tab pos="685800" algn="l"/>
              </a:tabLst>
            </a:pPr>
            <a:r>
              <a:rPr lang="en-US" dirty="0"/>
              <a:t>1992	</a:t>
            </a:r>
            <a:r>
              <a:rPr lang="en-US" i="1" dirty="0"/>
              <a:t>The Encyclopedia of Jewish Symbols. </a:t>
            </a:r>
            <a:r>
              <a:rPr lang="en-US" dirty="0"/>
              <a:t>New Jersey: Jason Aronson.</a:t>
            </a:r>
          </a:p>
          <a:p>
            <a:r>
              <a:rPr lang="en-US" sz="1200" kern="1200" dirty="0" err="1">
                <a:solidFill>
                  <a:schemeClr val="tx1"/>
                </a:solidFill>
                <a:effectLst/>
                <a:latin typeface="+mn-lt"/>
                <a:ea typeface="+mn-ea"/>
                <a:cs typeface="+mn-cs"/>
              </a:rPr>
              <a:t>Rodkinson</a:t>
            </a:r>
            <a:r>
              <a:rPr lang="en-US" sz="1200" kern="1200" dirty="0">
                <a:solidFill>
                  <a:schemeClr val="tx1"/>
                </a:solidFill>
                <a:effectLst/>
                <a:latin typeface="+mn-lt"/>
                <a:ea typeface="+mn-ea"/>
                <a:cs typeface="+mn-cs"/>
              </a:rPr>
              <a:t>, Michael, ed.</a:t>
            </a:r>
          </a:p>
          <a:p>
            <a:pPr marL="685800" indent="-457200">
              <a:tabLst>
                <a:tab pos="685800" algn="l"/>
              </a:tabLst>
            </a:pPr>
            <a:r>
              <a:rPr lang="en-US" sz="1200" kern="1200" dirty="0">
                <a:solidFill>
                  <a:schemeClr val="tx1"/>
                </a:solidFill>
                <a:effectLst/>
                <a:latin typeface="+mn-lt"/>
                <a:ea typeface="+mn-ea"/>
                <a:cs typeface="+mn-cs"/>
              </a:rPr>
              <a:t>1918	</a:t>
            </a:r>
            <a:r>
              <a:rPr lang="en-US" sz="1200" i="1" kern="1200" dirty="0">
                <a:solidFill>
                  <a:schemeClr val="tx1"/>
                </a:solidFill>
                <a:effectLst/>
                <a:latin typeface="+mn-lt"/>
                <a:ea typeface="+mn-ea"/>
                <a:cs typeface="+mn-cs"/>
              </a:rPr>
              <a:t>New Edition of the Babylonian Talmud</a:t>
            </a:r>
            <a:r>
              <a:rPr lang="en-US" sz="1200" kern="1200" dirty="0">
                <a:solidFill>
                  <a:schemeClr val="tx1"/>
                </a:solidFill>
                <a:effectLst/>
                <a:latin typeface="+mn-lt"/>
                <a:ea typeface="+mn-ea"/>
                <a:cs typeface="+mn-cs"/>
              </a:rPr>
              <a:t>. Vol. 3. Boston: New Talmud Society.</a:t>
            </a:r>
            <a:endParaRPr lang="en-US" dirty="0"/>
          </a:p>
          <a:p>
            <a:endParaRPr lang="en-US" dirty="0"/>
          </a:p>
          <a:p>
            <a:r>
              <a:rPr lang="en-US" dirty="0"/>
              <a:t>gs110090c48h</a:t>
            </a:r>
          </a:p>
        </p:txBody>
      </p:sp>
    </p:spTree>
    <p:extLst>
      <p:ext uri="{BB962C8B-B14F-4D97-AF65-F5344CB8AC3E}">
        <p14:creationId xmlns:p14="http://schemas.microsoft.com/office/powerpoint/2010/main" val="3632064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Mosaic Law</a:t>
            </a:r>
            <a:r>
              <a:rPr lang="en-US" baseline="0" dirty="0"/>
              <a:t> </a:t>
            </a:r>
            <a:r>
              <a:rPr lang="en-US" dirty="0"/>
              <a:t>is a comprehensive covenantal arrangement. This may be compared to the binding agreement between a debtor and loaner. Those who are under the Law cannot pick and choose which part they keep, any more than a debtor can choose how much he repays. Records of debt and repayment have been recovered from all over the ancient world, including this document from the Roman city of Pompeii, pictured here. This document, transcribed on wood, was burnt in the eruption of Mount Vesuvius in AD 79, but ultimately preserved by its ash. It was recovered from the house of </a:t>
            </a:r>
            <a:r>
              <a:rPr lang="en-US" dirty="0" err="1"/>
              <a:t>Cecilio</a:t>
            </a:r>
            <a:r>
              <a:rPr lang="en-US" dirty="0"/>
              <a:t> </a:t>
            </a:r>
            <a:r>
              <a:rPr lang="en-US" dirty="0" err="1"/>
              <a:t>Giocondo</a:t>
            </a:r>
            <a:r>
              <a:rPr lang="en-US" dirty="0"/>
              <a:t>. This display was photographed at the Naples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tb0515170896</a:t>
            </a:r>
          </a:p>
        </p:txBody>
      </p:sp>
    </p:spTree>
    <p:extLst>
      <p:ext uri="{BB962C8B-B14F-4D97-AF65-F5344CB8AC3E}">
        <p14:creationId xmlns:p14="http://schemas.microsoft.com/office/powerpoint/2010/main" val="29833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“estranged” (Gk. </a:t>
            </a:r>
            <a:r>
              <a:rPr lang="en-US" i="1" dirty="0" err="1"/>
              <a:t>katargeō</a:t>
            </a:r>
            <a:r>
              <a:rPr lang="en-US" dirty="0"/>
              <a:t>, </a:t>
            </a:r>
            <a:r>
              <a:rPr lang="el-GR" sz="1200" b="0" i="0" u="none" strike="noStrike" kern="1200" baseline="0" dirty="0">
                <a:solidFill>
                  <a:schemeClr val="tx1"/>
                </a:solidFill>
                <a:latin typeface="+mn-lt"/>
                <a:ea typeface="+mn-ea"/>
                <a:cs typeface="+mn-cs"/>
              </a:rPr>
              <a:t>καταργέω</a:t>
            </a:r>
            <a:r>
              <a:rPr lang="en-US" sz="1200" b="0" i="0" u="none" strike="noStrike" kern="1200" baseline="0" dirty="0">
                <a:solidFill>
                  <a:schemeClr val="tx1"/>
                </a:solidFill>
                <a:latin typeface="+mn-lt"/>
                <a:ea typeface="+mn-ea"/>
                <a:cs typeface="+mn-cs"/>
              </a:rPr>
              <a:t>) is used by Paul elsewhere to refer to a woman “released” from her husband upon his death (Rom 7:2). The dissolution of the marriage relationship brought about by death, illustrated here by a statue of a woman in mourning, is similar to the “estrangement” from Christ that Paul describes for those who sought to be justified by the Law. </a:t>
            </a:r>
            <a:r>
              <a:rPr lang="en-US" dirty="0"/>
              <a:t>This statue was photographed at the San Antonio Museum of Art.</a:t>
            </a:r>
          </a:p>
          <a:p>
            <a:endParaRPr lang="en-US" dirty="0"/>
          </a:p>
          <a:p>
            <a:r>
              <a:rPr lang="en-US" dirty="0"/>
              <a:t>tb111716835</a:t>
            </a:r>
          </a:p>
        </p:txBody>
      </p:sp>
      <p:sp>
        <p:nvSpPr>
          <p:cNvPr id="4" name="Slide Number Placeholder 3"/>
          <p:cNvSpPr>
            <a:spLocks noGrp="1"/>
          </p:cNvSpPr>
          <p:nvPr>
            <p:ph type="sldNum" sz="quarter" idx="5"/>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1659456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“to fall away” (Gk. </a:t>
            </a:r>
            <a:r>
              <a:rPr lang="en-US" i="1" dirty="0" err="1"/>
              <a:t>ekpiptō</a:t>
            </a:r>
            <a:r>
              <a:rPr lang="en-US" dirty="0"/>
              <a:t>, </a:t>
            </a:r>
            <a:r>
              <a:rPr lang="el-GR" sz="1200" b="0" i="0" u="none" strike="noStrike" kern="1200" baseline="0" dirty="0">
                <a:solidFill>
                  <a:schemeClr val="tx1"/>
                </a:solidFill>
                <a:latin typeface="+mn-lt"/>
                <a:ea typeface="+mn-ea"/>
                <a:cs typeface="+mn-cs"/>
              </a:rPr>
              <a:t>ἐκπίπτω</a:t>
            </a:r>
            <a:r>
              <a:rPr lang="en-US" dirty="0"/>
              <a:t>) is used literally elsewhere to describe short-lived</a:t>
            </a:r>
            <a:r>
              <a:rPr lang="en-US" baseline="0" dirty="0"/>
              <a:t> flowers that fall apart (Jas 1:11; 1 Pet 1:24; cf. Isa 40:7). Paul uses the word metaphorically here to describe changing for the worse from a once-favorable condition (cf. 2 Pet 3:17). </a:t>
            </a:r>
            <a:r>
              <a:rPr lang="en-US" sz="1200" kern="1200" dirty="0">
                <a:solidFill>
                  <a:schemeClr val="tx1"/>
                </a:solidFill>
                <a:effectLst/>
                <a:latin typeface="+mn-lt"/>
                <a:ea typeface="+mn-ea"/>
                <a:cs typeface="+mn-cs"/>
              </a:rPr>
              <a:t>This photograph comes from Benson </a:t>
            </a:r>
            <a:r>
              <a:rPr lang="en-US" sz="1200" kern="1200" dirty="0" err="1">
                <a:solidFill>
                  <a:schemeClr val="tx1"/>
                </a:solidFill>
                <a:effectLst/>
                <a:latin typeface="+mn-lt"/>
                <a:ea typeface="+mn-ea"/>
                <a:cs typeface="+mn-cs"/>
              </a:rPr>
              <a:t>Kua</a:t>
            </a:r>
            <a:r>
              <a:rPr lang="en-US" sz="1200" kern="1200" dirty="0">
                <a:solidFill>
                  <a:schemeClr val="tx1"/>
                </a:solidFill>
                <a:effectLst/>
                <a:latin typeface="+mn-lt"/>
                <a:ea typeface="+mn-ea"/>
                <a:cs typeface="+mn-cs"/>
              </a:rPr>
              <a:t> from Toronto, Canada and is licensed under CC BY-SA 2.0, via Wikimedia Commons:</a:t>
            </a:r>
            <a:r>
              <a:rPr lang="en-US" dirty="0"/>
              <a:t> https://commons.wikimedia.org/wiki/File:Fallen_Comrade_(2736418852).jpg.</a:t>
            </a:r>
          </a:p>
          <a:p>
            <a:endParaRPr lang="en-US" dirty="0"/>
          </a:p>
          <a:p>
            <a:r>
              <a:rPr lang="en-US" dirty="0"/>
              <a:t>wiki2736418852</a:t>
            </a:r>
          </a:p>
        </p:txBody>
      </p:sp>
      <p:sp>
        <p:nvSpPr>
          <p:cNvPr id="4" name="Slide Number Placeholder 3"/>
          <p:cNvSpPr>
            <a:spLocks noGrp="1"/>
          </p:cNvSpPr>
          <p:nvPr>
            <p:ph type="sldNum" sz="quarter" idx="5"/>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3111454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columns of the Temple of Zeus at Olympia were built</a:t>
            </a:r>
            <a:r>
              <a:rPr lang="en-US" baseline="0" dirty="0"/>
              <a:t> of stacked discs. The temple was built in the second quarter of the 5th century BC and continued in use for nearly a thousand years. The Byzantine emperor Theodosius II ordered the temple to be destroyed in AD 426, although many scholars believe the columns shown here may not have fallen until the </a:t>
            </a:r>
            <a:r>
              <a:rPr lang="en-US" dirty="0"/>
              <a:t>earthquakes of AD 522 or 551. </a:t>
            </a:r>
          </a:p>
          <a:p>
            <a:endParaRPr lang="en-US" dirty="0"/>
          </a:p>
          <a:p>
            <a:r>
              <a:rPr lang="en-US" dirty="0"/>
              <a:t>tb051003112</a:t>
            </a:r>
          </a:p>
        </p:txBody>
      </p:sp>
      <p:sp>
        <p:nvSpPr>
          <p:cNvPr id="4" name="Slide Number Placeholder 3"/>
          <p:cNvSpPr>
            <a:spLocks noGrp="1"/>
          </p:cNvSpPr>
          <p:nvPr>
            <p:ph type="sldNum" sz="quarter" idx="5"/>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3111454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Many things that appear to be stable are susceptible</a:t>
            </a:r>
            <a:r>
              <a:rPr lang="en-US" baseline="0" dirty="0"/>
              <a:t> to falling, including virtually all of the man-made structures of Paul’s day. The massive columns shown here were likely toppled in the earthquake of 749.</a:t>
            </a:r>
            <a:endParaRPr lang="en-US" dirty="0"/>
          </a:p>
          <a:p>
            <a:endParaRPr lang="en-US" dirty="0"/>
          </a:p>
          <a:p>
            <a:r>
              <a:rPr lang="en-US" dirty="0"/>
              <a:t>tb040104520h</a:t>
            </a:r>
          </a:p>
        </p:txBody>
      </p:sp>
      <p:sp>
        <p:nvSpPr>
          <p:cNvPr id="4" name="Slide Number Placeholder 3"/>
          <p:cNvSpPr>
            <a:spLocks noGrp="1"/>
          </p:cNvSpPr>
          <p:nvPr>
            <p:ph type="sldNum" sz="quarter" idx="5"/>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3111454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fallen drums in this photo were once stacked to form columns at the Great Temple in Petra. The temple was completed in the 1st century AD and was likely destroyed by the massive earthquake of 363.</a:t>
            </a:r>
            <a:r>
              <a:rPr lang="en-US" dirty="0"/>
              <a:t> </a:t>
            </a:r>
          </a:p>
          <a:p>
            <a:endParaRPr lang="en-US" dirty="0"/>
          </a:p>
          <a:p>
            <a:r>
              <a:rPr lang="en-US" dirty="0"/>
              <a:t>tb053008860</a:t>
            </a:r>
          </a:p>
        </p:txBody>
      </p:sp>
      <p:sp>
        <p:nvSpPr>
          <p:cNvPr id="4" name="Slide Number Placeholder 3"/>
          <p:cNvSpPr>
            <a:spLocks noGrp="1"/>
          </p:cNvSpPr>
          <p:nvPr>
            <p:ph type="sldNum" sz="quarter" idx="5"/>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3111454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so-called Gentile Pentecost recorded in Acts 10, especially verse 44, was when God publicly poured out the Holy Spirit on Gentile believers as the seal and guarantee of salvation (</a:t>
            </a:r>
            <a:r>
              <a:rPr lang="en-US" sz="1200" dirty="0" err="1"/>
              <a:t>Eph</a:t>
            </a:r>
            <a:r>
              <a:rPr lang="en-US" sz="1200" dirty="0"/>
              <a:t> 1:13-14). Caesarea was the location of the Gentile Pentecost, specifically the household of the Gentile Cornelius. This was the beginning of the fulfillment of the gospel going out to the ends of the earth (Acts 1:8) since the Gentiles include all those outside of Israel. This is especially relevant for the context of Paul’s letter to the Galatians since the Gentile Pentecost was crucial in the decision of the Jerusalem Council (Acts 15) to reject the Judaizing heresy (Acts 15:1; 22–29). On the chronology of the Jerusalem Council relative to Galatians, see the slides on Galatians 1:1-2. See next slide for labels. </a:t>
            </a:r>
          </a:p>
          <a:p>
            <a:endParaRPr lang="en-US" sz="1200" dirty="0"/>
          </a:p>
          <a:p>
            <a:r>
              <a:rPr lang="en-US" dirty="0"/>
              <a:t>ws040117092</a:t>
            </a:r>
          </a:p>
        </p:txBody>
      </p:sp>
    </p:spTree>
    <p:extLst>
      <p:ext uri="{BB962C8B-B14F-4D97-AF65-F5344CB8AC3E}">
        <p14:creationId xmlns:p14="http://schemas.microsoft.com/office/powerpoint/2010/main" val="912309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The so-called Gentile Pentecost recorded in Acts 10, especially verse 44, was when God publicly poured out the Holy Spirit on Gentile believers as the seal and guarantee of salvation (</a:t>
            </a:r>
            <a:r>
              <a:rPr lang="en-US" sz="1200" dirty="0" err="1"/>
              <a:t>Eph</a:t>
            </a:r>
            <a:r>
              <a:rPr lang="en-US" sz="1200" dirty="0"/>
              <a:t> 1:13-14). Caesarea was the location of the Gentile Pentecost, specifically the household of the Gentile Cornelius. This was the beginning of the fulfillment of the gospel going out to the ends of the earth (Acts 1:8) since the Gentiles include all those outside of Israel. This is especially relevant for the context of Paul’s letter to the Galatians since the Gentile Pentecost was crucial in the decision of the Jerusalem Council (Acts 15) to reject the Judaizing heresy (Acts 15:1; 22–29). On the chronology of the Jerusalem Council relative to Galatians, see the slides on Galatians 1:1-2. </a:t>
            </a:r>
          </a:p>
          <a:p>
            <a:endParaRPr lang="en-US" dirty="0"/>
          </a:p>
          <a:p>
            <a:r>
              <a:rPr lang="en-US" dirty="0"/>
              <a:t>ws040117092</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1813021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Most of the structures of Caesarea are built with local </a:t>
            </a:r>
            <a:r>
              <a:rPr lang="en-US" sz="1200" dirty="0" err="1"/>
              <a:t>kurkar</a:t>
            </a:r>
            <a:r>
              <a:rPr lang="en-US" sz="1200" dirty="0"/>
              <a:t> stone, likely also the construction method</a:t>
            </a:r>
            <a:r>
              <a:rPr lang="en-US" sz="1200" baseline="0" dirty="0"/>
              <a:t> used for</a:t>
            </a:r>
            <a:r>
              <a:rPr lang="en-US" sz="1200" dirty="0"/>
              <a:t> Cornelius’s home.</a:t>
            </a:r>
          </a:p>
          <a:p>
            <a:endParaRPr lang="en-US" sz="1200" dirty="0"/>
          </a:p>
          <a:p>
            <a:r>
              <a:rPr lang="en-US" sz="1200" dirty="0"/>
              <a:t>tb032504057h</a:t>
            </a:r>
            <a:endParaRPr lang="en-US" dirty="0"/>
          </a:p>
        </p:txBody>
      </p:sp>
    </p:spTree>
    <p:extLst>
      <p:ext uri="{BB962C8B-B14F-4D97-AF65-F5344CB8AC3E}">
        <p14:creationId xmlns:p14="http://schemas.microsoft.com/office/powerpoint/2010/main" val="241632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Paul uses here for “freedom” (Gk.</a:t>
            </a:r>
            <a:r>
              <a:rPr lang="en-US" baseline="0" dirty="0"/>
              <a:t> </a:t>
            </a:r>
            <a:r>
              <a:rPr lang="en-US" sz="1200" i="1" kern="1200" dirty="0" err="1">
                <a:solidFill>
                  <a:schemeClr val="tx1"/>
                </a:solidFill>
                <a:effectLst/>
                <a:latin typeface="+mn-lt"/>
                <a:ea typeface="+mn-ea"/>
                <a:cs typeface="+mn-cs"/>
              </a:rPr>
              <a:t>eleutheria</a:t>
            </a:r>
            <a:r>
              <a:rPr lang="en-US" baseline="0" dirty="0"/>
              <a:t>,</a:t>
            </a:r>
            <a:r>
              <a:rPr lang="en-US" dirty="0"/>
              <a:t> </a:t>
            </a:r>
            <a:r>
              <a:rPr lang="el-GR" sz="1200" kern="1200" dirty="0">
                <a:solidFill>
                  <a:schemeClr val="tx1"/>
                </a:solidFill>
                <a:effectLst/>
                <a:latin typeface="+mn-lt"/>
                <a:ea typeface="+mn-ea"/>
                <a:cs typeface="+mn-cs"/>
              </a:rPr>
              <a:t>ἐλευθερία</a:t>
            </a:r>
            <a:r>
              <a:rPr lang="en-US" sz="1200" i="0" kern="1200" dirty="0">
                <a:solidFill>
                  <a:schemeClr val="tx1"/>
                </a:solidFill>
                <a:effectLst/>
                <a:latin typeface="+mn-lt"/>
                <a:ea typeface="+mn-ea"/>
                <a:cs typeface="+mn-cs"/>
              </a:rPr>
              <a:t>)</a:t>
            </a:r>
            <a:r>
              <a:rPr lang="en-US" sz="1200" i="0" kern="1200" baseline="0" dirty="0">
                <a:solidFill>
                  <a:schemeClr val="tx1"/>
                </a:solidFill>
                <a:effectLst/>
                <a:latin typeface="+mn-lt"/>
                <a:ea typeface="+mn-ea"/>
                <a:cs typeface="+mn-cs"/>
              </a:rPr>
              <a:t> ha</a:t>
            </a:r>
            <a:r>
              <a:rPr lang="en-US" sz="1200" i="0" kern="1200" dirty="0">
                <a:solidFill>
                  <a:schemeClr val="tx1"/>
                </a:solidFill>
                <a:effectLst/>
                <a:latin typeface="+mn-lt"/>
                <a:ea typeface="+mn-ea"/>
                <a:cs typeface="+mn-cs"/>
              </a:rPr>
              <a:t>s the same root as the word “freedman” (Gk. </a:t>
            </a:r>
            <a:r>
              <a:rPr lang="en-US" sz="1200" i="1" kern="1200" dirty="0" err="1">
                <a:solidFill>
                  <a:schemeClr val="tx1"/>
                </a:solidFill>
                <a:effectLst/>
                <a:latin typeface="+mn-lt"/>
                <a:ea typeface="+mn-ea"/>
                <a:cs typeface="+mn-cs"/>
              </a:rPr>
              <a:t>apeleutheros</a:t>
            </a:r>
            <a:r>
              <a:rPr lang="en-US" sz="1200" i="0" kern="1200" dirty="0">
                <a:solidFill>
                  <a:schemeClr val="tx1"/>
                </a:solidFill>
                <a:effectLst/>
                <a:latin typeface="+mn-lt"/>
                <a:ea typeface="+mn-ea"/>
                <a:cs typeface="+mn-cs"/>
              </a:rPr>
              <a:t>, </a:t>
            </a:r>
            <a:r>
              <a:rPr lang="el-GR" sz="1200" i="0" kern="1200" dirty="0">
                <a:solidFill>
                  <a:schemeClr val="tx1"/>
                </a:solidFill>
                <a:effectLst/>
                <a:latin typeface="+mn-lt"/>
                <a:ea typeface="+mn-ea"/>
                <a:cs typeface="+mn-cs"/>
              </a:rPr>
              <a:t>ἀπε</a:t>
            </a:r>
            <a:r>
              <a:rPr lang="el-GR" sz="1200" kern="1200" dirty="0">
                <a:solidFill>
                  <a:schemeClr val="tx1"/>
                </a:solidFill>
                <a:effectLst/>
                <a:latin typeface="+mn-lt"/>
                <a:ea typeface="+mn-ea"/>
                <a:cs typeface="+mn-cs"/>
              </a:rPr>
              <a:t>λευθερος</a:t>
            </a:r>
            <a:r>
              <a:rPr lang="en-US" sz="1200" i="0" kern="1200" dirty="0">
                <a:solidFill>
                  <a:schemeClr val="tx1"/>
                </a:solidFill>
                <a:effectLst/>
                <a:latin typeface="+mn-lt"/>
                <a:ea typeface="+mn-ea"/>
                <a:cs typeface="+mn-cs"/>
              </a:rPr>
              <a:t>) in the inscription shown here.</a:t>
            </a:r>
            <a:r>
              <a:rPr lang="en-US" dirty="0"/>
              <a:t> The idea of freedom from bondage would have been very familiar to Paul’s Galatian audience, since freedmen were well-known in the Roman Empire. The tombstone pictured here belonged to a slave who was freed by the Roman emperor. This inscription was photographed at the Amman Archaeology Museum in Jordan. The next slide includes a label for the Greek word “freedman.”</a:t>
            </a:r>
          </a:p>
          <a:p>
            <a:endParaRPr lang="en-US" dirty="0"/>
          </a:p>
          <a:p>
            <a:r>
              <a:rPr lang="en-US" dirty="0"/>
              <a:t>tb031115514</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2292766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Paul reflects the teaching of Jesus in this statement. In</a:t>
            </a:r>
            <a:r>
              <a:rPr lang="en-US" baseline="0" dirty="0"/>
              <a:t> t</a:t>
            </a:r>
            <a:r>
              <a:rPr lang="en-US" dirty="0"/>
              <a:t>he well-known incident with the Samaritan</a:t>
            </a:r>
            <a:r>
              <a:rPr lang="en-US" baseline="0" dirty="0"/>
              <a:t> woman at the well (John 4:1-42), pictured here, the Samaritan woman queried Jesus about the right place to worship, Mount Gerizim or Jerusalem. Jesus responded that “a time is coming when you will not worship the Father in this mountain or in Jerusalem . . . God is Spirit, and those who worship Him must worship Him in spirit and in truth” (John 4:21, 24). This answer drew attention away from the questions of physical expressions of worship to spiritual expressions. Paul’s emphasis on faith and love is quite similar. </a:t>
            </a:r>
            <a:r>
              <a:rPr lang="en-US" dirty="0"/>
              <a:t>This image is from the Brooklyn Museum and is in the public domain, via Wikimedia Commons: https://commons.wikimedia.org/wiki/File:Brooklyn_Museum_-_The_Woman_of_Samaria_at_the_Well_(La_Samaritaine_%C3%A0_la_fontaine)_-_James_Tissot_-_overall.jpg.</a:t>
            </a:r>
          </a:p>
          <a:p>
            <a:endParaRPr lang="en-US" dirty="0"/>
          </a:p>
          <a:p>
            <a:r>
              <a:rPr lang="en-US" dirty="0"/>
              <a:t>wiki0429201014080015969h</a:t>
            </a:r>
          </a:p>
        </p:txBody>
      </p:sp>
    </p:spTree>
    <p:extLst>
      <p:ext uri="{BB962C8B-B14F-4D97-AF65-F5344CB8AC3E}">
        <p14:creationId xmlns:p14="http://schemas.microsoft.com/office/powerpoint/2010/main" val="3918883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Running was a popular sport in the Greco-Roman world, as attested by the many depictions of running athletes and the construction of stadiums for competition. Paul utilizes the activity of running as a metaphor for the Christian life. These statues were photographed at the Naples Archaeological Museum.</a:t>
            </a:r>
          </a:p>
          <a:p>
            <a:endParaRPr lang="en-US" dirty="0"/>
          </a:p>
          <a:p>
            <a:r>
              <a:rPr lang="en-US" dirty="0"/>
              <a:t>tb0515170102</a:t>
            </a:r>
          </a:p>
        </p:txBody>
      </p:sp>
    </p:spTree>
    <p:extLst>
      <p:ext uri="{BB962C8B-B14F-4D97-AF65-F5344CB8AC3E}">
        <p14:creationId xmlns:p14="http://schemas.microsoft.com/office/powerpoint/2010/main" val="2295577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bronze statue was photographed</a:t>
            </a:r>
            <a:r>
              <a:rPr lang="en-US" baseline="0" dirty="0"/>
              <a:t> at the </a:t>
            </a:r>
            <a:r>
              <a:rPr lang="en-US" dirty="0"/>
              <a:t>Izmir Museum (biblical Smyrna in the modern country of Turkey).</a:t>
            </a:r>
          </a:p>
          <a:p>
            <a:endParaRPr lang="en-US" dirty="0"/>
          </a:p>
          <a:p>
            <a:r>
              <a:rPr lang="en-US" dirty="0"/>
              <a:t>tb010601884</a:t>
            </a:r>
          </a:p>
        </p:txBody>
      </p:sp>
    </p:spTree>
    <p:extLst>
      <p:ext uri="{BB962C8B-B14F-4D97-AF65-F5344CB8AC3E}">
        <p14:creationId xmlns:p14="http://schemas.microsoft.com/office/powerpoint/2010/main" val="851620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was photographed at the Metropolitan Museum of Art in New York City.</a:t>
            </a:r>
          </a:p>
          <a:p>
            <a:endParaRPr lang="en-US" dirty="0"/>
          </a:p>
          <a:p>
            <a:r>
              <a:rPr lang="en-US" dirty="0"/>
              <a:t>adr1606034486h</a:t>
            </a:r>
          </a:p>
        </p:txBody>
      </p:sp>
    </p:spTree>
    <p:extLst>
      <p:ext uri="{BB962C8B-B14F-4D97-AF65-F5344CB8AC3E}">
        <p14:creationId xmlns:p14="http://schemas.microsoft.com/office/powerpoint/2010/main" val="2144158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One of the most important events in the Hellenistic world was that of the Olympic games held at Olympia stadium in Greece. The photo above shows the starting line for runners. Paul uses the metaphor of running to point out that they started well, but they were now being hindered.</a:t>
            </a:r>
          </a:p>
          <a:p>
            <a:endParaRPr lang="en-US" dirty="0"/>
          </a:p>
          <a:p>
            <a:r>
              <a:rPr lang="en-US" dirty="0"/>
              <a:t>tb051003132</a:t>
            </a:r>
          </a:p>
        </p:txBody>
      </p:sp>
    </p:spTree>
    <p:extLst>
      <p:ext uri="{BB962C8B-B14F-4D97-AF65-F5344CB8AC3E}">
        <p14:creationId xmlns:p14="http://schemas.microsoft.com/office/powerpoint/2010/main" val="3023136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starting line for racers, marked by pillars, can be seen in this photo of the stadium at Epidaurus. Epidaurus is located about 25 miles (40 km) southeast of Corinth.</a:t>
            </a:r>
          </a:p>
          <a:p>
            <a:endParaRPr lang="en-US" sz="1200" dirty="0"/>
          </a:p>
          <a:p>
            <a:r>
              <a:rPr lang="en-US" sz="1200" dirty="0"/>
              <a:t>tb050903078</a:t>
            </a:r>
            <a:endParaRPr lang="en-US" dirty="0"/>
          </a:p>
        </p:txBody>
      </p:sp>
    </p:spTree>
    <p:extLst>
      <p:ext uri="{BB962C8B-B14F-4D97-AF65-F5344CB8AC3E}">
        <p14:creationId xmlns:p14="http://schemas.microsoft.com/office/powerpoint/2010/main" val="3105926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importance of races within first-century Roman culture can be seen from this calendar roughly contemporary to Paul’s writing Galatians. It records an account of races, acrobatic performances, and sacrifices for </a:t>
            </a:r>
            <a:r>
              <a:rPr lang="en-US" dirty="0" err="1"/>
              <a:t>Augustalia</a:t>
            </a:r>
            <a:r>
              <a:rPr lang="en-US" dirty="0"/>
              <a:t>. This was photographed at the National Museum of Rome </a:t>
            </a:r>
            <a:r>
              <a:rPr lang="en-US" sz="1200" kern="1200" dirty="0">
                <a:solidFill>
                  <a:schemeClr val="tx1"/>
                </a:solidFill>
                <a:effectLst/>
                <a:latin typeface="+mn-lt"/>
                <a:ea typeface="+mn-ea"/>
                <a:cs typeface="+mn-cs"/>
              </a:rPr>
              <a:t>at the Diocletian Baths</a:t>
            </a:r>
            <a:r>
              <a:rPr lang="en-US" dirty="0"/>
              <a:t>.</a:t>
            </a:r>
          </a:p>
          <a:p>
            <a:endParaRPr lang="en-US" dirty="0"/>
          </a:p>
          <a:p>
            <a:r>
              <a:rPr lang="en-US" dirty="0"/>
              <a:t>tb0513178658h</a:t>
            </a:r>
          </a:p>
        </p:txBody>
      </p:sp>
    </p:spTree>
    <p:extLst>
      <p:ext uri="{BB962C8B-B14F-4D97-AF65-F5344CB8AC3E}">
        <p14:creationId xmlns:p14="http://schemas.microsoft.com/office/powerpoint/2010/main" val="1088271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marble relief was photographed at the Ashmolean Museum at the University of Oxford.</a:t>
            </a:r>
          </a:p>
          <a:p>
            <a:endParaRPr lang="en-US" dirty="0"/>
          </a:p>
          <a:p>
            <a:r>
              <a:rPr lang="en-US" dirty="0"/>
              <a:t>adr1305240087h</a:t>
            </a:r>
          </a:p>
        </p:txBody>
      </p:sp>
    </p:spTree>
    <p:extLst>
      <p:ext uri="{BB962C8B-B14F-4D97-AF65-F5344CB8AC3E}">
        <p14:creationId xmlns:p14="http://schemas.microsoft.com/office/powerpoint/2010/main" val="1448878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frieze</a:t>
            </a:r>
            <a:r>
              <a:rPr lang="en-US" baseline="0" dirty="0"/>
              <a:t> depicts a race from Greek mythology, between </a:t>
            </a:r>
            <a:r>
              <a:rPr lang="en-US" dirty="0"/>
              <a:t>Pelops of Lydia and Oenomaus of Pisa. In</a:t>
            </a:r>
            <a:r>
              <a:rPr lang="en-US" baseline="0" dirty="0"/>
              <a:t> the race, Pelops replaced the bronze lynchpins on the axle of Oenomaus’s chariot with lynchpins made of beeswax. This caused the wheels of Oenomaus’s chariot to fly off, and Oenomaus was dragged to death, although his charioteer survived. The moment of the disaster is depicted on this sarcophagus. By analogy, Paul might have argued that the Galatians were considering replacing a critical piece of their faith with something that would bring them to a disastrous end. </a:t>
            </a:r>
            <a:r>
              <a:rPr lang="en-US" dirty="0"/>
              <a:t>This sarcophagus was photographed</a:t>
            </a:r>
            <a:r>
              <a:rPr lang="en-US" baseline="0" dirty="0"/>
              <a:t> at the Naples Archaeological Museum.</a:t>
            </a:r>
            <a:endParaRPr lang="en-US" dirty="0"/>
          </a:p>
          <a:p>
            <a:endParaRPr lang="en-US" dirty="0"/>
          </a:p>
          <a:p>
            <a:r>
              <a:rPr lang="en-US" dirty="0"/>
              <a:t>tb0515171035h</a:t>
            </a:r>
          </a:p>
        </p:txBody>
      </p:sp>
    </p:spTree>
    <p:extLst>
      <p:ext uri="{BB962C8B-B14F-4D97-AF65-F5344CB8AC3E}">
        <p14:creationId xmlns:p14="http://schemas.microsoft.com/office/powerpoint/2010/main" val="1315061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“To hinder” (Gk. </a:t>
            </a:r>
            <a:r>
              <a:rPr lang="en-US" i="1" dirty="0" err="1"/>
              <a:t>enkoptō</a:t>
            </a:r>
            <a:r>
              <a:rPr lang="en-US" dirty="0"/>
              <a:t>, </a:t>
            </a:r>
            <a:r>
              <a:rPr lang="el-GR" sz="1200" b="0" i="0" u="none" strike="noStrike" kern="1200" baseline="0" dirty="0">
                <a:solidFill>
                  <a:schemeClr val="tx1"/>
                </a:solidFill>
                <a:latin typeface="+mn-lt"/>
                <a:ea typeface="+mn-ea"/>
                <a:cs typeface="+mn-cs"/>
              </a:rPr>
              <a:t>ἐγκόπτω</a:t>
            </a:r>
            <a:r>
              <a:rPr lang="en-US" sz="1200" b="0" i="0" u="none" strike="noStrike" kern="1200" baseline="0" dirty="0">
                <a:solidFill>
                  <a:schemeClr val="tx1"/>
                </a:solidFill>
                <a:latin typeface="+mn-lt"/>
                <a:ea typeface="+mn-ea"/>
                <a:cs typeface="+mn-cs"/>
              </a:rPr>
              <a:t>) carries the idea of making progress slow or difficult. Although the parallel is not exact, this clay model shows a military elephant that has grasped a Galatian warrior with its trunk and tusk, preparing to crush him. Paul seems concerned that the Galatians have been drawn into a false belief that would ultimately lead to death. </a:t>
            </a:r>
            <a:r>
              <a:rPr lang="en-US" dirty="0"/>
              <a:t>This clay model was photographed at the Metropolitan Museum of Art in New York City.</a:t>
            </a:r>
          </a:p>
          <a:p>
            <a:endParaRPr lang="en-US" dirty="0"/>
          </a:p>
          <a:p>
            <a:r>
              <a:rPr lang="en-US" dirty="0"/>
              <a:t>adr1605243927</a:t>
            </a:r>
          </a:p>
        </p:txBody>
      </p:sp>
    </p:spTree>
    <p:extLst>
      <p:ext uri="{BB962C8B-B14F-4D97-AF65-F5344CB8AC3E}">
        <p14:creationId xmlns:p14="http://schemas.microsoft.com/office/powerpoint/2010/main" val="1315061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Paul uses here for “freedom” (Gk.</a:t>
            </a:r>
            <a:r>
              <a:rPr lang="en-US" baseline="0" dirty="0"/>
              <a:t> </a:t>
            </a:r>
            <a:r>
              <a:rPr lang="en-US" sz="1200" i="1" kern="1200" dirty="0" err="1">
                <a:solidFill>
                  <a:schemeClr val="tx1"/>
                </a:solidFill>
                <a:effectLst/>
                <a:latin typeface="+mn-lt"/>
                <a:ea typeface="+mn-ea"/>
                <a:cs typeface="+mn-cs"/>
              </a:rPr>
              <a:t>eleutheria</a:t>
            </a:r>
            <a:r>
              <a:rPr lang="en-US" baseline="0" dirty="0"/>
              <a:t>,</a:t>
            </a:r>
            <a:r>
              <a:rPr lang="en-US" dirty="0"/>
              <a:t> </a:t>
            </a:r>
            <a:r>
              <a:rPr lang="el-GR" sz="1200" kern="1200" dirty="0">
                <a:solidFill>
                  <a:schemeClr val="tx1"/>
                </a:solidFill>
                <a:effectLst/>
                <a:latin typeface="+mn-lt"/>
                <a:ea typeface="+mn-ea"/>
                <a:cs typeface="+mn-cs"/>
              </a:rPr>
              <a:t>ἐλευθερία</a:t>
            </a:r>
            <a:r>
              <a:rPr lang="en-US" sz="1200" i="0" kern="1200" dirty="0">
                <a:solidFill>
                  <a:schemeClr val="tx1"/>
                </a:solidFill>
                <a:effectLst/>
                <a:latin typeface="+mn-lt"/>
                <a:ea typeface="+mn-ea"/>
                <a:cs typeface="+mn-cs"/>
              </a:rPr>
              <a:t>)</a:t>
            </a:r>
            <a:r>
              <a:rPr lang="en-US" sz="1200" i="0" kern="1200" baseline="0" dirty="0">
                <a:solidFill>
                  <a:schemeClr val="tx1"/>
                </a:solidFill>
                <a:effectLst/>
                <a:latin typeface="+mn-lt"/>
                <a:ea typeface="+mn-ea"/>
                <a:cs typeface="+mn-cs"/>
              </a:rPr>
              <a:t> ha</a:t>
            </a:r>
            <a:r>
              <a:rPr lang="en-US" sz="1200" i="0" kern="1200" dirty="0">
                <a:solidFill>
                  <a:schemeClr val="tx1"/>
                </a:solidFill>
                <a:effectLst/>
                <a:latin typeface="+mn-lt"/>
                <a:ea typeface="+mn-ea"/>
                <a:cs typeface="+mn-cs"/>
              </a:rPr>
              <a:t>s the same root as the word “freedman” (Gk. </a:t>
            </a:r>
            <a:r>
              <a:rPr lang="en-US" sz="1200" i="1" kern="1200" dirty="0" err="1">
                <a:solidFill>
                  <a:schemeClr val="tx1"/>
                </a:solidFill>
                <a:effectLst/>
                <a:latin typeface="+mn-lt"/>
                <a:ea typeface="+mn-ea"/>
                <a:cs typeface="+mn-cs"/>
              </a:rPr>
              <a:t>apeleutheros</a:t>
            </a:r>
            <a:r>
              <a:rPr lang="en-US" sz="1200" i="0" kern="1200" dirty="0">
                <a:solidFill>
                  <a:schemeClr val="tx1"/>
                </a:solidFill>
                <a:effectLst/>
                <a:latin typeface="+mn-lt"/>
                <a:ea typeface="+mn-ea"/>
                <a:cs typeface="+mn-cs"/>
              </a:rPr>
              <a:t>, </a:t>
            </a:r>
            <a:r>
              <a:rPr lang="el-GR" sz="1200" i="0" kern="1200" dirty="0">
                <a:solidFill>
                  <a:schemeClr val="tx1"/>
                </a:solidFill>
                <a:effectLst/>
                <a:latin typeface="+mn-lt"/>
                <a:ea typeface="+mn-ea"/>
                <a:cs typeface="+mn-cs"/>
              </a:rPr>
              <a:t>ἀπε</a:t>
            </a:r>
            <a:r>
              <a:rPr lang="el-GR" sz="1200" kern="1200" dirty="0">
                <a:solidFill>
                  <a:schemeClr val="tx1"/>
                </a:solidFill>
                <a:effectLst/>
                <a:latin typeface="+mn-lt"/>
                <a:ea typeface="+mn-ea"/>
                <a:cs typeface="+mn-cs"/>
              </a:rPr>
              <a:t>λευθερος</a:t>
            </a:r>
            <a:r>
              <a:rPr lang="en-US" sz="1200" i="0" kern="1200" dirty="0">
                <a:solidFill>
                  <a:schemeClr val="tx1"/>
                </a:solidFill>
                <a:effectLst/>
                <a:latin typeface="+mn-lt"/>
                <a:ea typeface="+mn-ea"/>
                <a:cs typeface="+mn-cs"/>
              </a:rPr>
              <a:t>) in the inscription shown here.</a:t>
            </a:r>
            <a:r>
              <a:rPr lang="en-US" dirty="0"/>
              <a:t> The idea of freedom from bondage would have been very familiar to Paul’s Galatian audience, since freedmen were well-known in the Roman Empire. The tombstone pictured here belonged to a slave who was freed by the Roman emperor. This inscription was photographed at the Amman Archaeology Museum in Jordan.</a:t>
            </a:r>
          </a:p>
          <a:p>
            <a:endParaRPr lang="en-US" dirty="0"/>
          </a:p>
          <a:p>
            <a:r>
              <a:rPr lang="en-US" dirty="0"/>
              <a:t>tb031115514</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2292766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The word “hinder” (Gk.</a:t>
            </a:r>
            <a:r>
              <a:rPr lang="en-US" sz="1200" kern="1200" baseline="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enkoptō</a:t>
            </a:r>
            <a:r>
              <a:rPr lang="en-US" sz="120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ἐγκόπτω</a:t>
            </a:r>
            <a:r>
              <a:rPr lang="en-US" sz="1200" i="0" kern="1200" dirty="0">
                <a:solidFill>
                  <a:schemeClr val="tx1"/>
                </a:solidFill>
                <a:effectLst/>
                <a:latin typeface="+mn-lt"/>
                <a:ea typeface="+mn-ea"/>
                <a:cs typeface="+mn-cs"/>
              </a:rPr>
              <a:t>)</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literally means “to cut in” or “incise.” This literal meaning is not used in the New Testament, but it is illustrated here by an inscription from Perga that includes a reference to Galatia. Paul uses the word metaphorically to refer to preventing, interrupting, or slowing down some action. Paul’s choice of this metaphor may also be a word play connecting the “in-cutting/hindering” of the Judaizers with their insistence on circumcision (i.e., cutting in the flesh) as a requirement for salvation (cf. Acts 15:1). </a:t>
            </a:r>
            <a:r>
              <a:rPr lang="en-US" dirty="0"/>
              <a:t>The Latin inscription shown here, found at Perga and dating to the mid-first century AD, honors </a:t>
            </a:r>
            <a:r>
              <a:rPr lang="en-US" dirty="0" err="1"/>
              <a:t>Sextus</a:t>
            </a:r>
            <a:r>
              <a:rPr lang="en-US" dirty="0"/>
              <a:t> </a:t>
            </a:r>
            <a:r>
              <a:rPr lang="en-US" dirty="0" err="1"/>
              <a:t>Afranius</a:t>
            </a:r>
            <a:r>
              <a:rPr lang="en-US" dirty="0"/>
              <a:t> Burrus, the governor of Galatia and Pamphylia</a:t>
            </a:r>
            <a:r>
              <a:rPr lang="en-US" baseline="0" dirty="0"/>
              <a:t> (Lat. </a:t>
            </a:r>
            <a:r>
              <a:rPr lang="en-US" dirty="0"/>
              <a:t>GALATICAE and PAMPHVLIAE). See the</a:t>
            </a:r>
            <a:r>
              <a:rPr lang="en-US" baseline="0" dirty="0"/>
              <a:t> next slide for a close-up highlighting “Galatia.”</a:t>
            </a:r>
            <a:endParaRPr lang="en-US" dirty="0"/>
          </a:p>
          <a:p>
            <a:endParaRPr lang="en-US" dirty="0"/>
          </a:p>
          <a:p>
            <a:r>
              <a:rPr lang="en-US" dirty="0"/>
              <a:t>tb123016688h</a:t>
            </a:r>
          </a:p>
        </p:txBody>
      </p:sp>
    </p:spTree>
    <p:extLst>
      <p:ext uri="{BB962C8B-B14F-4D97-AF65-F5344CB8AC3E}">
        <p14:creationId xmlns:p14="http://schemas.microsoft.com/office/powerpoint/2010/main" val="2996330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word “hinder” (Gk.</a:t>
            </a:r>
            <a:r>
              <a:rPr lang="en-US" sz="1200" kern="1200" baseline="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enkoptō</a:t>
            </a:r>
            <a:r>
              <a:rPr lang="en-US" sz="120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ἐγκόπτω</a:t>
            </a:r>
            <a:r>
              <a:rPr lang="en-US" sz="1200" i="0" kern="1200" dirty="0">
                <a:solidFill>
                  <a:schemeClr val="tx1"/>
                </a:solidFill>
                <a:effectLst/>
                <a:latin typeface="+mn-lt"/>
                <a:ea typeface="+mn-ea"/>
                <a:cs typeface="+mn-cs"/>
              </a:rPr>
              <a:t>)</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literally means “to cut in” or “incise.” This literal meaning is not used in the New Testament, but it is illustrated here by an inscription from Perga that includes a reference to Galatia. Paul uses the word metaphorically to refer to preventing, interrupting, or slowing down some action. Paul’s choice of this metaphor may also be a word play connecting the “in-cutting/hindering” of the Judaizers with their insistence on circumcision (i.e., cutting in the flesh) as a requirement for salvation (cf. Acts 15:1). </a:t>
            </a:r>
            <a:r>
              <a:rPr lang="en-US" dirty="0"/>
              <a:t>The Latin inscription shown here, found at Perga and dating to the mid-first century AD, honors </a:t>
            </a:r>
            <a:r>
              <a:rPr lang="en-US" dirty="0" err="1"/>
              <a:t>Sextus</a:t>
            </a:r>
            <a:r>
              <a:rPr lang="en-US" dirty="0"/>
              <a:t> </a:t>
            </a:r>
            <a:r>
              <a:rPr lang="en-US" dirty="0" err="1"/>
              <a:t>Afranius</a:t>
            </a:r>
            <a:r>
              <a:rPr lang="en-US" dirty="0"/>
              <a:t> Burrus, the governor of Galatia and Pamphylia</a:t>
            </a:r>
            <a:r>
              <a:rPr lang="en-US" baseline="0" dirty="0"/>
              <a:t> (Lat. </a:t>
            </a:r>
            <a:r>
              <a:rPr lang="en-US" dirty="0"/>
              <a:t>GALATICAE and PAMPHVLIAE). The next slide includes highlights</a:t>
            </a:r>
            <a:r>
              <a:rPr lang="en-US" baseline="0" dirty="0"/>
              <a:t> for the word “Galatia.”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tb123016691</a:t>
            </a:r>
          </a:p>
        </p:txBody>
      </p:sp>
    </p:spTree>
    <p:extLst>
      <p:ext uri="{BB962C8B-B14F-4D97-AF65-F5344CB8AC3E}">
        <p14:creationId xmlns:p14="http://schemas.microsoft.com/office/powerpoint/2010/main" val="10985881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word “hinder” (Gk.</a:t>
            </a:r>
            <a:r>
              <a:rPr lang="en-US" sz="1200" kern="1200" baseline="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enkoptō</a:t>
            </a:r>
            <a:r>
              <a:rPr lang="en-US" sz="120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ἐγκόπτω</a:t>
            </a:r>
            <a:r>
              <a:rPr lang="en-US" sz="1200" i="0" kern="1200" dirty="0">
                <a:solidFill>
                  <a:schemeClr val="tx1"/>
                </a:solidFill>
                <a:effectLst/>
                <a:latin typeface="+mn-lt"/>
                <a:ea typeface="+mn-ea"/>
                <a:cs typeface="+mn-cs"/>
              </a:rPr>
              <a:t>)</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literally means “to cut in” or “incise.” This literal meaning is not used in the New Testament, but it is illustrated here by an inscription from </a:t>
            </a:r>
            <a:r>
              <a:rPr lang="en-US" sz="1200" i="0" kern="1200" dirty="0" err="1">
                <a:solidFill>
                  <a:schemeClr val="tx1"/>
                </a:solidFill>
                <a:effectLst/>
                <a:latin typeface="+mn-lt"/>
                <a:ea typeface="+mn-ea"/>
                <a:cs typeface="+mn-cs"/>
              </a:rPr>
              <a:t>Perga</a:t>
            </a:r>
            <a:r>
              <a:rPr lang="en-US" sz="1200" i="0" kern="1200" dirty="0">
                <a:solidFill>
                  <a:schemeClr val="tx1"/>
                </a:solidFill>
                <a:effectLst/>
                <a:latin typeface="+mn-lt"/>
                <a:ea typeface="+mn-ea"/>
                <a:cs typeface="+mn-cs"/>
              </a:rPr>
              <a:t> that includes a reference to Galatia. Paul uses the word metaphorically to refer to preventing, interrupting, or slowing down some action. Paul’s choice of this metaphor may also be a word play connecting the “in-cutting/hindering” of the Judaizers with their insistence on circumcision (i.e., cutting in the flesh) as a requirement for salvation (cf. Acts 15:1). </a:t>
            </a:r>
            <a:r>
              <a:rPr lang="en-US" dirty="0"/>
              <a:t>The Latin inscription shown here, found at </a:t>
            </a:r>
            <a:r>
              <a:rPr lang="en-US" dirty="0" err="1"/>
              <a:t>Perga</a:t>
            </a:r>
            <a:r>
              <a:rPr lang="en-US" dirty="0"/>
              <a:t> and dating to the mid-first century AD, honors </a:t>
            </a:r>
            <a:r>
              <a:rPr lang="en-US" dirty="0" err="1"/>
              <a:t>Sextus</a:t>
            </a:r>
            <a:r>
              <a:rPr lang="en-US" dirty="0"/>
              <a:t> </a:t>
            </a:r>
            <a:r>
              <a:rPr lang="en-US" dirty="0" err="1"/>
              <a:t>Afranius</a:t>
            </a:r>
            <a:r>
              <a:rPr lang="en-US" dirty="0"/>
              <a:t> Burrus, the governor of Galatia and Pamphylia</a:t>
            </a:r>
            <a:r>
              <a:rPr lang="en-US" baseline="0" dirty="0"/>
              <a:t> (Lat. </a:t>
            </a:r>
            <a:r>
              <a:rPr lang="en-US" dirty="0"/>
              <a:t>GALATICAE and PAMPHVLIAE). An editable version is</a:t>
            </a:r>
            <a:r>
              <a:rPr lang="en-US" baseline="0" dirty="0"/>
              <a:t> included behind this graphic for those who may wish to change it.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tb123016691</a:t>
            </a:r>
          </a:p>
        </p:txBody>
      </p:sp>
    </p:spTree>
    <p:extLst>
      <p:ext uri="{BB962C8B-B14F-4D97-AF65-F5344CB8AC3E}">
        <p14:creationId xmlns:p14="http://schemas.microsoft.com/office/powerpoint/2010/main" val="1098588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Paul’s adversaries were attempting to convince the Galatians that their teaching was the way that leads to life, Paul argues that it is a false way that did not originate</a:t>
            </a:r>
            <a:r>
              <a:rPr lang="en-US" baseline="0" dirty="0"/>
              <a:t> with God. This is illustrated here by two Mycenaean stirrup jars; the one on the right is an authentic jar, while the one on the left is an ancient imitation. Although they share similarities, when placed side-by-side, it becomes evident that both are not authentic. </a:t>
            </a:r>
          </a:p>
          <a:p>
            <a:endParaRPr lang="en-US" baseline="0" dirty="0"/>
          </a:p>
          <a:p>
            <a:r>
              <a:rPr lang="en-US" baseline="0" dirty="0"/>
              <a:t>It may be further noted that these jars are sometimes referred to as “false-neck jars,” since the neck attached to the handles is actually solid. Paul has previously argued in the letter to the Galatians that the Mosaic Law, although part of Jewish history, never provided freedom from sin, but was only a “schoolmaster” to lead to the real solution, Jesus Christ (Gal 3:21-26). Similarly, both necks on a stirrup jar are attached to the body of the vessel, but only one provides access to the contents. </a:t>
            </a:r>
            <a:r>
              <a:rPr lang="en-US" dirty="0"/>
              <a:t>These jars were photographed at the University of Pennsylvania Museum of Archaeology and Anthropology.</a:t>
            </a:r>
          </a:p>
          <a:p>
            <a:endParaRPr lang="en-US" dirty="0"/>
          </a:p>
          <a:p>
            <a:r>
              <a:rPr lang="en-US" dirty="0"/>
              <a:t>tb072311685h</a:t>
            </a:r>
          </a:p>
        </p:txBody>
      </p:sp>
      <p:sp>
        <p:nvSpPr>
          <p:cNvPr id="4" name="Slide Number Placeholder 3"/>
          <p:cNvSpPr>
            <a:spLocks noGrp="1"/>
          </p:cNvSpPr>
          <p:nvPr>
            <p:ph type="sldNum" sz="quarter" idx="5"/>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2763930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uses the word picture of leaven in bread to again argue that the Law is a whole, and requiring adherence to one part of it will inevitably lead to the requirement to follow all of it. Leavened</a:t>
            </a:r>
            <a:r>
              <a:rPr lang="en-US" baseline="0" dirty="0"/>
              <a:t> b</a:t>
            </a:r>
            <a:r>
              <a:rPr lang="en-US" dirty="0"/>
              <a:t>read was a staple of the Roman diet in Paul’s day. This fresco depicts a baker’s shop in</a:t>
            </a:r>
            <a:r>
              <a:rPr lang="en-US" baseline="0" dirty="0"/>
              <a:t> </a:t>
            </a:r>
            <a:r>
              <a:rPr lang="en-US" dirty="0"/>
              <a:t>the Roman city of Pompeii; the baker is selling the typical round loaves that were common at that time. About 34 bakeries have been discovered so far in Pompeii, some large enough to bake 80 loaves</a:t>
            </a:r>
            <a:r>
              <a:rPr lang="en-US" baseline="0" dirty="0"/>
              <a:t> at a time in a single oven. </a:t>
            </a:r>
            <a:r>
              <a:rPr lang="en-US" dirty="0"/>
              <a:t>This fresco was photographed at the Naples Archaeological Museum.</a:t>
            </a:r>
          </a:p>
          <a:p>
            <a:endParaRPr lang="en-US" dirty="0"/>
          </a:p>
          <a:p>
            <a:r>
              <a:rPr lang="en-US" dirty="0"/>
              <a:t>tb0515170859h</a:t>
            </a:r>
          </a:p>
        </p:txBody>
      </p:sp>
      <p:sp>
        <p:nvSpPr>
          <p:cNvPr id="4" name="Slide Number Placeholder 3"/>
          <p:cNvSpPr>
            <a:spLocks noGrp="1"/>
          </p:cNvSpPr>
          <p:nvPr>
            <p:ph type="sldNum" sz="quarter" idx="5"/>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3570542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bread portrayed on this fresco from Pompeii is typical of the kinds of loaves that were commonly eaten in this region. Actual carbonized loaves of bread recovered from Pompeii have this same basic shape (see the following slide). </a:t>
            </a:r>
            <a:r>
              <a:rPr lang="en-US" dirty="0"/>
              <a:t>This fresco was photographed at the Naples Archaeological Museum.</a:t>
            </a:r>
          </a:p>
          <a:p>
            <a:endParaRPr lang="en-US" dirty="0"/>
          </a:p>
          <a:p>
            <a:r>
              <a:rPr lang="en-US" dirty="0"/>
              <a:t>tb0515170271h</a:t>
            </a:r>
          </a:p>
        </p:txBody>
      </p:sp>
      <p:sp>
        <p:nvSpPr>
          <p:cNvPr id="4" name="Slide Number Placeholder 3"/>
          <p:cNvSpPr>
            <a:spLocks noGrp="1"/>
          </p:cNvSpPr>
          <p:nvPr>
            <p:ph type="sldNum" sz="quarter" idx="5"/>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3570542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loaf of carbonized bread was recovered from Pompeii, the Roman</a:t>
            </a:r>
            <a:r>
              <a:rPr lang="en-US" baseline="0" dirty="0"/>
              <a:t> city that was destroyed by the volcanic eruption of Mount Vesuvius in AD 79. Loaves like this were baked in a mold that allowed them to be segmented and literally “broken” into triangle-shaped pieces. The thickness of this loaf clearly shows that it was leavened bread. This ancient bread was photographed at </a:t>
            </a:r>
            <a:r>
              <a:rPr lang="en-US" b="0" baseline="0" dirty="0"/>
              <a:t>the </a:t>
            </a:r>
            <a:r>
              <a:rPr lang="en-US" b="0" dirty="0"/>
              <a:t>Pompeii Museum </a:t>
            </a:r>
            <a:r>
              <a:rPr lang="en-US" b="0" dirty="0" err="1"/>
              <a:t>Boscoreale</a:t>
            </a:r>
            <a:r>
              <a:rPr lang="en-US" b="0" dirty="0"/>
              <a:t>. </a:t>
            </a:r>
            <a:r>
              <a:rPr lang="en-US" baseline="0" dirty="0"/>
              <a:t>This image comes from </a:t>
            </a:r>
            <a:r>
              <a:rPr lang="en-US" baseline="0" dirty="0" err="1"/>
              <a:t>Jebulon</a:t>
            </a:r>
            <a:r>
              <a:rPr lang="en-US" baseline="0" dirty="0"/>
              <a:t> and is in the public domain, via Wikimedia Commons: https://commons.wikimedia.org/wiki/File:Ancient_roman_bread_Pompeii_Museum_Boscoreale.jpg.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wiki07232015131926h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3570542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scene of men making fresh bread approximates what Paul and his audience would have witnessed in their daily lives. This American Colony photograph was taken in 1930.</a:t>
            </a:r>
          </a:p>
          <a:p>
            <a:endParaRPr lang="en-US" dirty="0"/>
          </a:p>
          <a:p>
            <a:r>
              <a:rPr lang="en-US" dirty="0"/>
              <a:t>mat21959</a:t>
            </a:r>
          </a:p>
        </p:txBody>
      </p:sp>
      <p:sp>
        <p:nvSpPr>
          <p:cNvPr id="4" name="Slide Number Placeholder 3"/>
          <p:cNvSpPr>
            <a:spLocks noGrp="1"/>
          </p:cNvSpPr>
          <p:nvPr>
            <p:ph type="sldNum" sz="quarter" idx="5"/>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39666912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lump of bread could be leavened by kneading a lump of fermented dough from a previous batch into a new one (cf. Matt 13:33). This American Colony photo was taken between 1900 and 1920.</a:t>
            </a:r>
          </a:p>
          <a:p>
            <a:endParaRPr lang="en-US" dirty="0"/>
          </a:p>
          <a:p>
            <a:r>
              <a:rPr lang="en-US" dirty="0"/>
              <a:t>mat01334</a:t>
            </a:r>
          </a:p>
        </p:txBody>
      </p:sp>
      <p:sp>
        <p:nvSpPr>
          <p:cNvPr id="4" name="Slide Number Placeholder 3"/>
          <p:cNvSpPr>
            <a:spLocks noGrp="1"/>
          </p:cNvSpPr>
          <p:nvPr>
            <p:ph type="sldNum" sz="quarter" idx="5"/>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7958100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command to eat unleavened bread for Passover signified haste and affliction (</a:t>
            </a:r>
            <a:r>
              <a:rPr lang="en-US" dirty="0" err="1"/>
              <a:t>Exod</a:t>
            </a:r>
            <a:r>
              <a:rPr lang="en-US" dirty="0"/>
              <a:t> 12:11, 34; </a:t>
            </a:r>
            <a:r>
              <a:rPr lang="en-US" dirty="0" err="1"/>
              <a:t>Deut</a:t>
            </a:r>
            <a:r>
              <a:rPr lang="en-US" dirty="0"/>
              <a:t> 16:3). However, the ability of even a small amount of leaven to permeate an entire lump of dough makes it a useful metaphor for sin. Paul used a similar metaphor when he referred to the unleavened bread of Passover in 1 Corinthians 5:6-8.</a:t>
            </a:r>
          </a:p>
          <a:p>
            <a:endParaRPr lang="en-US" dirty="0"/>
          </a:p>
          <a:p>
            <a:r>
              <a:rPr lang="en-US" dirty="0"/>
              <a:t>mat01842</a:t>
            </a:r>
          </a:p>
        </p:txBody>
      </p:sp>
      <p:sp>
        <p:nvSpPr>
          <p:cNvPr id="4" name="Slide Number Placeholder 3"/>
          <p:cNvSpPr>
            <a:spLocks noGrp="1"/>
          </p:cNvSpPr>
          <p:nvPr>
            <p:ph type="sldNum" sz="quarter" idx="5"/>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157129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inscription contains the Latin term for freedman, </a:t>
            </a:r>
            <a:r>
              <a:rPr lang="en-US" i="1" dirty="0"/>
              <a:t>LIBERTIS</a:t>
            </a:r>
            <a:r>
              <a:rPr lang="en-US" dirty="0"/>
              <a:t>. The</a:t>
            </a:r>
            <a:r>
              <a:rPr lang="en-US" baseline="0" dirty="0"/>
              <a:t> word appears in the second full line from the bottom. </a:t>
            </a:r>
            <a:r>
              <a:rPr lang="en-US" dirty="0"/>
              <a:t>This inscription was photographed at the Vatican Museums. The next slide includes a label.</a:t>
            </a:r>
          </a:p>
          <a:p>
            <a:endParaRPr lang="en-US" dirty="0"/>
          </a:p>
          <a:p>
            <a:r>
              <a:rPr lang="en-US" dirty="0"/>
              <a:t>tb0512176494</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290422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voices his conviction</a:t>
            </a:r>
            <a:r>
              <a:rPr lang="en-US" baseline="0" dirty="0"/>
              <a:t> that whoever is attempting to mislead the Galatian believers will be brought to justice, illustrated here by prisoners being led by their warden. Paul clearly believed that although justice had not yet been served, it would be eventually; in time his teaching would be shown to be correct, while the words of his adversaries would prove false. </a:t>
            </a:r>
            <a:r>
              <a:rPr lang="en-US" dirty="0"/>
              <a:t>This relief was photographed at the Istanbul Archaeological Museum.</a:t>
            </a:r>
          </a:p>
          <a:p>
            <a:endParaRPr lang="en-US" dirty="0"/>
          </a:p>
          <a:p>
            <a:r>
              <a:rPr lang="en-US" dirty="0"/>
              <a:t>tb122922407</a:t>
            </a:r>
          </a:p>
        </p:txBody>
      </p:sp>
      <p:sp>
        <p:nvSpPr>
          <p:cNvPr id="4" name="Slide Number Placeholder 3"/>
          <p:cNvSpPr>
            <a:spLocks noGrp="1"/>
          </p:cNvSpPr>
          <p:nvPr>
            <p:ph type="sldNum" sz="quarter" idx="5"/>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938353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Paul makes reference</a:t>
            </a:r>
            <a:r>
              <a:rPr lang="en-US" sz="1200" kern="1200" baseline="0" dirty="0">
                <a:solidFill>
                  <a:schemeClr val="tx1"/>
                </a:solidFill>
                <a:effectLst/>
                <a:latin typeface="+mn-lt"/>
                <a:ea typeface="+mn-ea"/>
                <a:cs typeface="+mn-cs"/>
              </a:rPr>
              <a:t> to persecution he suffered as one who rejected the requirement of circumcision. </a:t>
            </a:r>
            <a:r>
              <a:rPr lang="en-US" sz="1200" kern="1200" dirty="0">
                <a:solidFill>
                  <a:schemeClr val="tx1"/>
                </a:solidFill>
                <a:effectLst/>
                <a:latin typeface="+mn-lt"/>
                <a:ea typeface="+mn-ea"/>
                <a:cs typeface="+mn-cs"/>
              </a:rPr>
              <a:t>On the southern Galatian theory (see slides on Gal 1:1-2), the persecution to which Paul refers may be the events recorded in Acts 13–14. An episode of Jewish resistance to the gospel occurred in Pisidian Antioch (Acts 13:14, 45-50). </a:t>
            </a:r>
            <a:r>
              <a:rPr lang="en-US" sz="1200" dirty="0"/>
              <a:t>The Church of St.</a:t>
            </a:r>
            <a:r>
              <a:rPr lang="en-US" sz="1200" baseline="0" dirty="0"/>
              <a:t> Paul, </a:t>
            </a:r>
            <a:r>
              <a:rPr lang="en-US" sz="1200" dirty="0"/>
              <a:t>constructed in the 4th century AD, </a:t>
            </a:r>
            <a:r>
              <a:rPr lang="en-US" sz="1200" baseline="0" dirty="0"/>
              <a:t>was possibly built over a synagogue from the first century AD. If this was the synagogue mentioned in Acts 13:14, this could be one of the very locations he had in mind when he wrote of his persecution at the hand of Jewish opponents who were troubling the Galatians.</a:t>
            </a:r>
            <a:endParaRPr lang="en-US" sz="1200" dirty="0"/>
          </a:p>
          <a:p>
            <a:endParaRPr lang="en-US" sz="1200" dirty="0"/>
          </a:p>
          <a:p>
            <a:r>
              <a:rPr lang="en-US" sz="1200" dirty="0"/>
              <a:t>tb010201820</a:t>
            </a:r>
            <a:endParaRPr lang="en-US" dirty="0"/>
          </a:p>
        </p:txBody>
      </p:sp>
    </p:spTree>
    <p:extLst>
      <p:ext uri="{BB962C8B-B14F-4D97-AF65-F5344CB8AC3E}">
        <p14:creationId xmlns:p14="http://schemas.microsoft.com/office/powerpoint/2010/main" val="28118054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Paul’s likely route to Pisidian Antioch on the Via Sebaste. For more details about this route, see the following slides.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52</a:t>
            </a:fld>
            <a:endParaRPr lang="en-US"/>
          </a:p>
        </p:txBody>
      </p:sp>
    </p:spTree>
    <p:extLst>
      <p:ext uri="{BB962C8B-B14F-4D97-AF65-F5344CB8AC3E}">
        <p14:creationId xmlns:p14="http://schemas.microsoft.com/office/powerpoint/2010/main" val="3318720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Galatians was most likely written after Paul’s first missionary journey, the persecution mentioned here refers to his opposition on that trip. This photograph shows the most likely route Paul traveled on his way from </a:t>
            </a:r>
            <a:r>
              <a:rPr lang="en-US" dirty="0" err="1"/>
              <a:t>Perga</a:t>
            </a:r>
            <a:r>
              <a:rPr lang="en-US" dirty="0"/>
              <a:t> to Pisidian Antioch, the Via Sebaste. Though at 156 miles (251 km) it is longer than the central (114 miles; 183 km) and eastern (149 miles; 240 km) routes, it was the easiest, fastest, and probably the safest route. For more details on these three routes, see </a:t>
            </a:r>
            <a:r>
              <a:rPr lang="en-US" sz="1200" kern="1200" dirty="0">
                <a:solidFill>
                  <a:schemeClr val="tx1"/>
                </a:solidFill>
                <a:latin typeface="+mn-lt"/>
                <a:ea typeface="+mn-ea"/>
                <a:cs typeface="+mn-cs"/>
              </a:rPr>
              <a:t>Mark Wilson, “The Route of Paul’s First Journey to Pisidian Antioch,” </a:t>
            </a:r>
            <a:r>
              <a:rPr lang="en-US" sz="1200" i="1" kern="1200" dirty="0">
                <a:solidFill>
                  <a:schemeClr val="tx1"/>
                </a:solidFill>
                <a:latin typeface="+mn-lt"/>
                <a:ea typeface="+mn-ea"/>
                <a:cs typeface="+mn-cs"/>
              </a:rPr>
              <a:t>New Testament Studies </a:t>
            </a:r>
            <a:r>
              <a:rPr lang="en-US" sz="1200" i="0" kern="1200" dirty="0">
                <a:solidFill>
                  <a:schemeClr val="tx1"/>
                </a:solidFill>
                <a:latin typeface="+mn-lt"/>
                <a:ea typeface="+mn-ea"/>
                <a:cs typeface="+mn-cs"/>
              </a:rPr>
              <a:t>55</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(2009): 471–83. This photo was provided by Mark Wilson.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dirty="0"/>
              <a:t>mw061310023</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3908398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Acts 13:50, Paul’s opponents stirred up persecution against Paul and Barnabas because of the gospel. This fresco depicts a riot in the city of Pompeii. Though it is not depicting persecution against Christians, it provides an illustration of the kind of violence sometimes occurred in Greco-Roman cities. In later years, many Christians faced death at the hands of men and wild beasts in Roman amphitheaters. This fresco was photographed at the Naples Archaeological Museum. </a:t>
            </a:r>
          </a:p>
          <a:p>
            <a:endParaRPr lang="en-US" dirty="0"/>
          </a:p>
          <a:p>
            <a:r>
              <a:rPr lang="en-US" dirty="0"/>
              <a:t>ku0622230900450</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3305528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Another location where Paul faced persecution during his ministry in Galatia was Iconium. It was here that Paul once again faced unbelieving Jews who threatened to stone him (Acts 14:2, 5-6). This was during Paul’s first visit to Iconium, a city with the distinction of being visited by Paul on all three of his known missionary journeys. By the end of the first century AD, Iconium had a Christian population. Unfortunately, there is little to see there archaeologically today, since the ancient city’s remains are covered by the modern city of Konya. </a:t>
            </a:r>
          </a:p>
          <a:p>
            <a:endParaRPr lang="en-US" sz="1200" dirty="0"/>
          </a:p>
          <a:p>
            <a:r>
              <a:rPr lang="en-US" sz="1200" dirty="0"/>
              <a:t>mw051106105h</a:t>
            </a:r>
            <a:endParaRPr lang="en-US" dirty="0"/>
          </a:p>
        </p:txBody>
      </p:sp>
    </p:spTree>
    <p:extLst>
      <p:ext uri="{BB962C8B-B14F-4D97-AF65-F5344CB8AC3E}">
        <p14:creationId xmlns:p14="http://schemas.microsoft.com/office/powerpoint/2010/main" val="128701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city of Derbe is two stops further from Iconium on Paul and Barnabas’s journey through Galatia. This image provides an</a:t>
            </a:r>
            <a:r>
              <a:rPr lang="en-US" baseline="0" dirty="0"/>
              <a:t> illustration of</a:t>
            </a:r>
            <a:r>
              <a:rPr lang="en-US" dirty="0"/>
              <a:t> what the scene might have looked like as the people of Iconium plotted to stone the apostle and his companions (Acts 14:5).</a:t>
            </a:r>
          </a:p>
          <a:p>
            <a:endParaRPr lang="en-US" dirty="0"/>
          </a:p>
          <a:p>
            <a:r>
              <a:rPr lang="en-US" dirty="0"/>
              <a:t>tb041105412</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2451413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Paul’s Jewish opposition finally succeeded in stoning him in Lystra (Acts 14:17). Lystra was a market-town in the region of Lycaonia. In 25 BC, Augustus made Lystra a Roman colony in order to protect routes into the Taurus Mountains, and he decided that a Roman road (called the “Imperial Road”) should be built between Lystra and Pisidian Antioch. During this time, a temple to Zeus was also constructed at Lystra, and it would have been standing when Paul was there—indeed, it is referenced in Acts 14:13. </a:t>
            </a:r>
          </a:p>
          <a:p>
            <a:endParaRPr lang="en-US" dirty="0"/>
          </a:p>
          <a:p>
            <a:r>
              <a:rPr lang="en-US" dirty="0"/>
              <a:t>tb041105496</a:t>
            </a:r>
          </a:p>
        </p:txBody>
      </p:sp>
    </p:spTree>
    <p:extLst>
      <p:ext uri="{BB962C8B-B14F-4D97-AF65-F5344CB8AC3E}">
        <p14:creationId xmlns:p14="http://schemas.microsoft.com/office/powerpoint/2010/main" val="5094159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sling stones illustrate the ancient use of stones to inflict physical harm. With a slinger who knew how to handle his sling, these small stones were quite deadly. They could be used in hunting or in</a:t>
            </a:r>
            <a:r>
              <a:rPr lang="en-US" baseline="0" dirty="0"/>
              <a:t> </a:t>
            </a:r>
            <a:r>
              <a:rPr lang="en-US" dirty="0"/>
              <a:t>battle. While the text does not mention the use of slings in the stoning of Paul, the stones may have been similar in size. This display was photographed at the Israel Museum.</a:t>
            </a:r>
          </a:p>
          <a:p>
            <a:endParaRPr lang="en-US" dirty="0"/>
          </a:p>
          <a:p>
            <a:r>
              <a:rPr lang="en-US" dirty="0"/>
              <a:t>tb061616963</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0060287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some of the stones lying on the surface at Lystra where Paul was stoned.</a:t>
            </a:r>
          </a:p>
          <a:p>
            <a:endParaRPr lang="en-US" dirty="0"/>
          </a:p>
          <a:p>
            <a:r>
              <a:rPr lang="en-US" dirty="0"/>
              <a:t>tb041105516</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2137244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inscription contains the Latin term for freedman, </a:t>
            </a:r>
            <a:r>
              <a:rPr lang="en-US" i="1" dirty="0"/>
              <a:t>LIBERTIS</a:t>
            </a:r>
            <a:r>
              <a:rPr lang="en-US" dirty="0"/>
              <a:t>. The</a:t>
            </a:r>
            <a:r>
              <a:rPr lang="en-US" baseline="0" dirty="0"/>
              <a:t> word appears in the second full line from the bottom. </a:t>
            </a:r>
            <a:r>
              <a:rPr lang="en-US" dirty="0"/>
              <a:t>This inscription was photographed at the Vatican Museums.</a:t>
            </a:r>
          </a:p>
          <a:p>
            <a:endParaRPr lang="en-US" dirty="0"/>
          </a:p>
          <a:p>
            <a:r>
              <a:rPr lang="en-US" dirty="0"/>
              <a:t>tb0512176494</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290422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man being carried in this relief is dead; Paul also appeared to be dead after he was stoned at Lystra (Acts 14:19). Remarkably, this was not Paul’s only near-death experience; he mentions another in 2 Corinthians 1:8. Nevertheless, nothing could stifle his joy in Jesus and his anticipation of God’s kingdom. At the same time, this persecution was so traumatic that Paul even recalled it near the end of his life (2 Tim 3:11). This image comes from The Metropolitan Museum of Art and is in the public domain. Source: https://www.metmuseum.org/art/collection/search/250926</a:t>
            </a:r>
          </a:p>
          <a:p>
            <a:endParaRPr lang="en-US" dirty="0"/>
          </a:p>
          <a:p>
            <a:r>
              <a:rPr lang="en-US" dirty="0"/>
              <a:t>met250926h</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16427453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Paul</a:t>
            </a:r>
            <a:r>
              <a:rPr lang="en-US" sz="1200" baseline="0" dirty="0"/>
              <a:t> argued</a:t>
            </a:r>
            <a:r>
              <a:rPr lang="en-US" sz="1200" dirty="0"/>
              <a:t> that the work of Christ on the cross</a:t>
            </a:r>
            <a:r>
              <a:rPr lang="en-US" sz="1200" baseline="0" dirty="0"/>
              <a:t> was not necessary if salvation had come through the Mosaic Law. The “offense” of the cross was, at least in part, that it showed the requirements of the Law to be insufficient for salvation. This idea provoked hostility and opposition from those who believed that the Law itself could provide life. </a:t>
            </a:r>
            <a:r>
              <a:rPr lang="en-US" sz="1200" dirty="0"/>
              <a:t>The </a:t>
            </a:r>
            <a:r>
              <a:rPr lang="en-US" sz="1200" baseline="0" dirty="0"/>
              <a:t>crosses shown in this photo may be a more historically accurate representation of ancient crosses than what is typically found in medieval and modern art. They were photographed at the Biblical Gardens at </a:t>
            </a:r>
            <a:r>
              <a:rPr lang="en-US" sz="1200" baseline="0" dirty="0" err="1"/>
              <a:t>Tantur</a:t>
            </a:r>
            <a:r>
              <a:rPr lang="en-US" sz="1200" baseline="0" dirty="0"/>
              <a:t>, midway between Jerusalem and Bethlehem.</a:t>
            </a:r>
          </a:p>
          <a:p>
            <a:endParaRPr lang="en-US" dirty="0"/>
          </a:p>
          <a:p>
            <a:r>
              <a:rPr lang="en-US" dirty="0"/>
              <a:t>tbs80019402e</a:t>
            </a:r>
          </a:p>
        </p:txBody>
      </p:sp>
      <p:sp>
        <p:nvSpPr>
          <p:cNvPr id="4" name="Slide Number Placeholder 3"/>
          <p:cNvSpPr>
            <a:spLocks noGrp="1"/>
          </p:cNvSpPr>
          <p:nvPr>
            <p:ph type="sldNum" sz="quarter" idx="5"/>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25966937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“offense” (Gk.</a:t>
            </a:r>
            <a:r>
              <a:rPr lang="en-US" baseline="0" dirty="0"/>
              <a:t> </a:t>
            </a:r>
            <a:r>
              <a:rPr lang="en-US" sz="1200" i="1" kern="1200" dirty="0" err="1">
                <a:solidFill>
                  <a:schemeClr val="tx1"/>
                </a:solidFill>
                <a:effectLst/>
                <a:latin typeface="+mn-lt"/>
                <a:ea typeface="+mn-ea"/>
                <a:cs typeface="+mn-cs"/>
              </a:rPr>
              <a:t>skandalon</a:t>
            </a:r>
            <a:r>
              <a:rPr lang="en-US" baseline="0" dirty="0"/>
              <a:t>,</a:t>
            </a:r>
            <a:r>
              <a:rPr lang="en-US" dirty="0"/>
              <a:t> </a:t>
            </a:r>
            <a:r>
              <a:rPr lang="el-GR" sz="1200" kern="1200" dirty="0">
                <a:solidFill>
                  <a:schemeClr val="tx1"/>
                </a:solidFill>
                <a:effectLst/>
                <a:latin typeface="+mn-lt"/>
                <a:ea typeface="+mn-ea"/>
                <a:cs typeface="+mn-cs"/>
              </a:rPr>
              <a:t>σκάνδαλον</a:t>
            </a:r>
            <a:r>
              <a:rPr lang="en-US" sz="1200" i="0" kern="1200" dirty="0">
                <a:solidFill>
                  <a:schemeClr val="tx1"/>
                </a:solidFill>
                <a:effectLst/>
                <a:latin typeface="+mn-lt"/>
                <a:ea typeface="+mn-ea"/>
                <a:cs typeface="+mn-cs"/>
              </a:rPr>
              <a:t>) refers to something that </a:t>
            </a:r>
            <a:r>
              <a:rPr lang="en-US" sz="1200" b="0" i="0" u="none" strike="noStrike" kern="1200" baseline="0" dirty="0">
                <a:solidFill>
                  <a:schemeClr val="tx1"/>
                </a:solidFill>
                <a:latin typeface="+mn-lt"/>
                <a:ea typeface="+mn-ea"/>
                <a:cs typeface="+mn-cs"/>
              </a:rPr>
              <a:t>causes offense or revulsion and results in opposition, disapproval, or hostility. </a:t>
            </a:r>
            <a:r>
              <a:rPr lang="en-US" sz="1200" i="0" kern="1200" dirty="0">
                <a:solidFill>
                  <a:schemeClr val="tx1"/>
                </a:solidFill>
                <a:effectLst/>
                <a:latin typeface="+mn-lt"/>
                <a:ea typeface="+mn-ea"/>
                <a:cs typeface="+mn-cs"/>
              </a:rPr>
              <a:t>Paul uses the same word in Romans 9:32-33 when he cites Isaiah 8:14 to identify Jesus as a “rock of offense” (Gk. </a:t>
            </a:r>
            <a:r>
              <a:rPr lang="en-US" sz="1200" i="1" kern="1200" dirty="0" err="1">
                <a:solidFill>
                  <a:schemeClr val="tx1"/>
                </a:solidFill>
                <a:effectLst/>
                <a:latin typeface="+mn-lt"/>
                <a:ea typeface="+mn-ea"/>
                <a:cs typeface="+mn-cs"/>
              </a:rPr>
              <a:t>petran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skandalou</a:t>
            </a:r>
            <a:r>
              <a:rPr lang="en-US" sz="1200" i="0" kern="1200" dirty="0">
                <a:solidFill>
                  <a:schemeClr val="tx1"/>
                </a:solidFill>
                <a:effectLst/>
                <a:latin typeface="+mn-lt"/>
                <a:ea typeface="+mn-ea"/>
                <a:cs typeface="+mn-cs"/>
              </a:rPr>
              <a:t>, </a:t>
            </a:r>
            <a:r>
              <a:rPr lang="el-GR" sz="1200" b="0" i="0" u="none" strike="noStrike" kern="1200" baseline="0" dirty="0">
                <a:solidFill>
                  <a:schemeClr val="tx1"/>
                </a:solidFill>
                <a:latin typeface="+mn-lt"/>
                <a:ea typeface="+mn-ea"/>
                <a:cs typeface="+mn-cs"/>
              </a:rPr>
              <a:t>πέτραν σκανδάλου</a:t>
            </a:r>
            <a:r>
              <a:rPr lang="en-US" sz="1200" b="0" i="0" u="none" strike="noStrike" kern="1200" baseline="0" dirty="0">
                <a:solidFill>
                  <a:schemeClr val="tx1"/>
                </a:solidFill>
                <a:latin typeface="+mn-lt"/>
                <a:ea typeface="+mn-ea"/>
                <a:cs typeface="+mn-cs"/>
              </a:rPr>
              <a:t>)</a:t>
            </a:r>
            <a:r>
              <a:rPr lang="en-US" sz="1200" i="0" kern="1200" dirty="0">
                <a:solidFill>
                  <a:schemeClr val="tx1"/>
                </a:solidFill>
                <a:effectLst/>
                <a:latin typeface="+mn-lt"/>
                <a:ea typeface="+mn-ea"/>
                <a:cs typeface="+mn-cs"/>
              </a:rPr>
              <a:t>. This </a:t>
            </a:r>
            <a:r>
              <a:rPr lang="en-US" baseline="0" dirty="0"/>
              <a:t>aligns with what Jesus said of Himself (cf. Matt 11:6; Luke 7:23). The path shown in this photo is strewn with rocks that could easily cause someone to stumble, a literal illustration of Paul’s metaphor. The Sea of Galilee is visible in the background of this photo.</a:t>
            </a:r>
            <a:endParaRPr lang="en-US" dirty="0"/>
          </a:p>
          <a:p>
            <a:endParaRPr lang="en-US" dirty="0"/>
          </a:p>
          <a:p>
            <a:r>
              <a:rPr lang="en-US" dirty="0"/>
              <a:t>tb053016713</a:t>
            </a:r>
          </a:p>
        </p:txBody>
      </p:sp>
      <p:sp>
        <p:nvSpPr>
          <p:cNvPr id="4" name="Slide Number Placeholder 3"/>
          <p:cNvSpPr>
            <a:spLocks noGrp="1"/>
          </p:cNvSpPr>
          <p:nvPr>
            <p:ph type="sldNum" sz="quarter" idx="5"/>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3161898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rocks were often removed from ancient footpaths, stones over which one could stumble were often present,</a:t>
            </a:r>
            <a:r>
              <a:rPr lang="en-US" baseline="0" dirty="0"/>
              <a:t> as is the case with the path in this photo. This American Colony photo was taken </a:t>
            </a:r>
            <a:r>
              <a:rPr lang="en-US" dirty="0"/>
              <a:t>between 1920 and 1933.</a:t>
            </a:r>
          </a:p>
          <a:p>
            <a:endParaRPr lang="en-US" dirty="0"/>
          </a:p>
          <a:p>
            <a:r>
              <a:rPr lang="en-US" dirty="0"/>
              <a:t>mat02610h</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21944224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 what remains of </a:t>
            </a:r>
            <a:r>
              <a:rPr lang="en-US" baseline="0" dirty="0"/>
              <a:t>the Roman road at the Ascent of Scorpions. Steps have been cut into the path at some points to ease travel, but even these steps could cause the absent-minded traveler to stumble.</a:t>
            </a:r>
            <a:endParaRPr lang="en-US" dirty="0"/>
          </a:p>
          <a:p>
            <a:endParaRPr lang="en-US" dirty="0"/>
          </a:p>
          <a:p>
            <a:r>
              <a:rPr lang="en-US" dirty="0"/>
              <a:t>tb010712170</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1458347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buNone/>
            </a:pPr>
            <a:r>
              <a:rPr lang="en-US" dirty="0"/>
              <a:t>The section of Isaiah to which Paul alludes in Romans 9:33, and probably also in this verse, is shown here on the Great Isaiah Scroll.</a:t>
            </a:r>
            <a:r>
              <a:rPr lang="en-US" baseline="0" dirty="0"/>
              <a:t> The Great Isaiah Scroll is</a:t>
            </a:r>
            <a:r>
              <a:rPr lang="en-US" dirty="0"/>
              <a:t> one of the oldest and most complete of the Dead Sea Scrolls. It dates to the 2nd century BC. “And he shall be for a sanctuary; but for a stone of stumbling and for a rock of offence to both the houses of Israel, for a gin and for a snare to the inhabitants of Jerusalem” (Isa 8:14, ASV). </a:t>
            </a:r>
            <a:r>
              <a:rPr lang="en-US" sz="1200" dirty="0"/>
              <a:t>The Great Isaiah Scroll is owned by the Israel Museum in Jerusalem. This image is in the public domain, from Wikimedia: https://commons.wikimedia.org/wiki/File:The_Great_Isaiah_Scroll_MS_A_(1QIsa)_-_Google_Art_Project-x3-y0.jpg</a:t>
            </a:r>
          </a:p>
          <a:p>
            <a:pPr marL="4763" lvl="2" indent="0">
              <a:buNone/>
            </a:pPr>
            <a:endParaRPr lang="en-US" sz="1200" dirty="0"/>
          </a:p>
          <a:p>
            <a:pPr marL="4763" lvl="2" indent="0">
              <a:buNone/>
            </a:pPr>
            <a:r>
              <a:rPr lang="en-US" sz="1200" dirty="0"/>
              <a:t>isax3y0</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16358002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Unlike their Jewish</a:t>
            </a:r>
            <a:r>
              <a:rPr lang="en-US" baseline="0" dirty="0"/>
              <a:t> counterparts, followers of Jesus found comfort and encouragement in the cross. The cross became one of the best-known signs of Christianity. In some cases, it even took on an unhealthy aspect when pilgrims sought pieces of the cross that they could take home to revere. This Byzantine cross was purportedly made of wood from the true cross, illustrating both the great significance of the cross for Christianity as well as excessive veneration for it as a physical talisman. </a:t>
            </a:r>
            <a:r>
              <a:rPr lang="en-US" dirty="0"/>
              <a:t>This pendant was photographed at the Israel Museum.</a:t>
            </a:r>
          </a:p>
          <a:p>
            <a:endParaRPr lang="en-US" dirty="0"/>
          </a:p>
          <a:p>
            <a:r>
              <a:rPr lang="en-US" dirty="0"/>
              <a:t>tb061616921h</a:t>
            </a:r>
          </a:p>
        </p:txBody>
      </p:sp>
      <p:sp>
        <p:nvSpPr>
          <p:cNvPr id="4" name="Slide Number Placeholder 3"/>
          <p:cNvSpPr>
            <a:spLocks noGrp="1"/>
          </p:cNvSpPr>
          <p:nvPr>
            <p:ph type="sldNum" sz="quarter" idx="5"/>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42063784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commentators see in Paul’s use of the phrase “cut off themselves” (Gk. </a:t>
            </a:r>
            <a:r>
              <a:rPr lang="en-US" sz="1200" i="1" kern="1200" dirty="0" err="1">
                <a:solidFill>
                  <a:schemeClr val="tx1"/>
                </a:solidFill>
                <a:effectLst/>
                <a:latin typeface="+mn-lt"/>
                <a:ea typeface="+mn-ea"/>
                <a:cs typeface="+mn-cs"/>
              </a:rPr>
              <a:t>apokoptō</a:t>
            </a:r>
            <a:r>
              <a:rPr lang="en-US" dirty="0"/>
              <a:t>, </a:t>
            </a:r>
            <a:r>
              <a:rPr lang="el-GR" sz="1200" kern="1200" dirty="0">
                <a:solidFill>
                  <a:schemeClr val="tx1"/>
                </a:solidFill>
                <a:effectLst/>
                <a:latin typeface="+mn-lt"/>
                <a:ea typeface="+mn-ea"/>
                <a:cs typeface="+mn-cs"/>
              </a:rPr>
              <a:t>ἀποκόπτω</a:t>
            </a:r>
            <a:r>
              <a:rPr lang="en-US" dirty="0"/>
              <a:t>) the implication of castration. This word was</a:t>
            </a:r>
            <a:r>
              <a:rPr lang="en-US" baseline="0" dirty="0"/>
              <a:t> sometimes used</a:t>
            </a:r>
            <a:r>
              <a:rPr lang="en-US" sz="1200" kern="1200" dirty="0">
                <a:solidFill>
                  <a:schemeClr val="tx1"/>
                </a:solidFill>
                <a:effectLst/>
                <a:latin typeface="+mn-lt"/>
                <a:ea typeface="+mn-ea"/>
                <a:cs typeface="+mn-cs"/>
              </a:rPr>
              <a:t> to refer to eunuchs who have been castrated (e.g., LXX </a:t>
            </a:r>
            <a:r>
              <a:rPr lang="en-US" sz="1200" kern="1200" dirty="0" err="1">
                <a:solidFill>
                  <a:schemeClr val="tx1"/>
                </a:solidFill>
                <a:effectLst/>
                <a:latin typeface="+mn-lt"/>
                <a:ea typeface="+mn-ea"/>
                <a:cs typeface="+mn-cs"/>
              </a:rPr>
              <a:t>Deut</a:t>
            </a:r>
            <a:r>
              <a:rPr lang="en-US" sz="1200" kern="1200" dirty="0">
                <a:solidFill>
                  <a:schemeClr val="tx1"/>
                </a:solidFill>
                <a:effectLst/>
                <a:latin typeface="+mn-lt"/>
                <a:ea typeface="+mn-ea"/>
                <a:cs typeface="+mn-cs"/>
              </a:rPr>
              <a:t> 23:2). </a:t>
            </a:r>
            <a:r>
              <a:rPr lang="en-US" dirty="0"/>
              <a:t>Gentiles in the ancient Roman Empire viewed circumcision as mutilation. Paul appears to utilize that background as a springboard to affirm that requiring circumcision would be just as profitable for salvation as mutilating oneself to the point of castration. This photo shows a Roman period marble statue of Attis, the consort of Cybil, who was worshiped in the Roman period by certain cults, particularly in Phrygia, the same general area as Paul’s Galatian audience. Worshipers of Attis were sometimes known to castrate themselves as part of their cultic ritual,</a:t>
            </a:r>
            <a:r>
              <a:rPr lang="en-US" baseline="0" dirty="0"/>
              <a:t> and the priests of </a:t>
            </a:r>
            <a:r>
              <a:rPr lang="en-US" baseline="0" dirty="0" err="1"/>
              <a:t>Attis</a:t>
            </a:r>
            <a:r>
              <a:rPr lang="en-US" baseline="0" dirty="0"/>
              <a:t> were eunuchs. These </a:t>
            </a:r>
            <a:r>
              <a:rPr lang="en-US" dirty="0"/>
              <a:t>practices would have likely been known to Paul’s audience. This statue was photographed at the Vatican Museums.</a:t>
            </a:r>
          </a:p>
          <a:p>
            <a:endParaRPr lang="en-US" dirty="0"/>
          </a:p>
          <a:p>
            <a:r>
              <a:rPr lang="en-US" dirty="0"/>
              <a:t>tb0512176545</a:t>
            </a:r>
          </a:p>
        </p:txBody>
      </p:sp>
      <p:sp>
        <p:nvSpPr>
          <p:cNvPr id="4" name="Slide Number Placeholder 3"/>
          <p:cNvSpPr>
            <a:spLocks noGrp="1"/>
          </p:cNvSpPr>
          <p:nvPr>
            <p:ph type="sldNum" sz="quarter" idx="5"/>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19017936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Paul’s Judaizing opponents would have taken exception to being associated with castration, since those with mutilated genitalia (such as eunuchs) would be excluded from temple worship (</a:t>
            </a:r>
            <a:r>
              <a:rPr lang="en-US" dirty="0" err="1"/>
              <a:t>Deut</a:t>
            </a:r>
            <a:r>
              <a:rPr lang="en-US" dirty="0"/>
              <a:t> 23:1). Perhaps this is the very implication Paul wanted them to infer. Eunuchs were</a:t>
            </a:r>
            <a:r>
              <a:rPr lang="en-US" baseline="0" dirty="0"/>
              <a:t> commonly used in the Assyrian royal court; they can be identified in reliefs such as the one shown here by their beardless faces. </a:t>
            </a:r>
            <a:r>
              <a:rPr lang="en-US" sz="1200" kern="1200" dirty="0">
                <a:effectLst/>
                <a:latin typeface="+mn-lt"/>
                <a:ea typeface="+mn-ea"/>
                <a:cs typeface="+mn-cs"/>
              </a:rPr>
              <a:t>This relief was photographed at the </a:t>
            </a:r>
            <a:r>
              <a:rPr lang="en-US" dirty="0"/>
              <a:t>British Museum</a:t>
            </a:r>
            <a:r>
              <a:rPr lang="en-US" sz="1200" kern="1200" dirty="0">
                <a:effectLst/>
                <a:latin typeface="+mn-lt"/>
                <a:ea typeface="+mn-ea"/>
                <a:cs typeface="+mn-cs"/>
              </a:rPr>
              <a:t>.</a:t>
            </a:r>
            <a:endParaRPr lang="en-US" dirty="0">
              <a:ea typeface="+mn-ea"/>
              <a:cs typeface="+mn-cs"/>
            </a:endParaRPr>
          </a:p>
          <a:p>
            <a:endParaRPr lang="en-US" dirty="0"/>
          </a:p>
          <a:p>
            <a:r>
              <a:rPr lang="en-US" dirty="0"/>
              <a:t>adr1805194587</a:t>
            </a:r>
          </a:p>
        </p:txBody>
      </p:sp>
      <p:sp>
        <p:nvSpPr>
          <p:cNvPr id="4" name="Slide Number Placeholder 3"/>
          <p:cNvSpPr>
            <a:spLocks noGrp="1"/>
          </p:cNvSpPr>
          <p:nvPr>
            <p:ph type="sldNum" sz="quarter" idx="5"/>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37114042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depiction of Assyrian court eunuchs was photographed at the Oriental Institute Museum at the University of Chicago.</a:t>
            </a:r>
          </a:p>
          <a:p>
            <a:endParaRPr lang="en-US" dirty="0"/>
          </a:p>
          <a:p>
            <a:r>
              <a:rPr lang="en-US" dirty="0"/>
              <a:t>adr060218016</a:t>
            </a:r>
          </a:p>
        </p:txBody>
      </p:sp>
      <p:sp>
        <p:nvSpPr>
          <p:cNvPr id="4" name="Slide Number Placeholder 3"/>
          <p:cNvSpPr>
            <a:spLocks noGrp="1"/>
          </p:cNvSpPr>
          <p:nvPr>
            <p:ph type="sldNum" sz="quarter" idx="5"/>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319491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individuals in this portrait (from left to right) are identified as Lucius </a:t>
            </a:r>
            <a:r>
              <a:rPr lang="en-US" dirty="0" err="1"/>
              <a:t>Gallonius</a:t>
            </a:r>
            <a:r>
              <a:rPr lang="en-US" dirty="0"/>
              <a:t> </a:t>
            </a:r>
            <a:r>
              <a:rPr lang="en-US" dirty="0" err="1"/>
              <a:t>Ascanto</a:t>
            </a:r>
            <a:r>
              <a:rPr lang="en-US" dirty="0"/>
              <a:t>, Lucius </a:t>
            </a:r>
            <a:r>
              <a:rPr lang="en-US" dirty="0" err="1"/>
              <a:t>Gallonius</a:t>
            </a:r>
            <a:r>
              <a:rPr lang="en-US" dirty="0"/>
              <a:t> </a:t>
            </a:r>
            <a:r>
              <a:rPr lang="en-US" dirty="0" err="1"/>
              <a:t>Philodamus</a:t>
            </a:r>
            <a:r>
              <a:rPr lang="en-US" dirty="0"/>
              <a:t>, and </a:t>
            </a:r>
            <a:r>
              <a:rPr lang="en-US" dirty="0" err="1"/>
              <a:t>Gallonia</a:t>
            </a:r>
            <a:r>
              <a:rPr lang="en-US" dirty="0"/>
              <a:t> </a:t>
            </a:r>
            <a:r>
              <a:rPr lang="en-US" dirty="0" err="1"/>
              <a:t>Lais</a:t>
            </a:r>
            <a:r>
              <a:rPr lang="en-US" dirty="0"/>
              <a:t>. The practice of taking on the name of the one</a:t>
            </a:r>
            <a:r>
              <a:rPr lang="en-US" baseline="0" dirty="0"/>
              <a:t> who freed you </a:t>
            </a:r>
            <a:r>
              <a:rPr lang="en-US" dirty="0"/>
              <a:t>was not uncommon in the ancient Roman world. Another possible example of this is seen in Romans 16:11 where a man named Herodion is mentioned, who may have been a freedman of the house</a:t>
            </a:r>
            <a:r>
              <a:rPr lang="en-US" baseline="0" dirty="0"/>
              <a:t> of Herod</a:t>
            </a:r>
            <a:r>
              <a:rPr lang="en-US" dirty="0"/>
              <a:t>. This marble relief likely comes from the late 1st century BC or the early 1st century</a:t>
            </a:r>
            <a:r>
              <a:rPr lang="en-US" baseline="0" dirty="0"/>
              <a:t> AD. It was photographed at the</a:t>
            </a:r>
            <a:r>
              <a:rPr lang="en-US" dirty="0"/>
              <a:t> San Antonio Museum of Art.</a:t>
            </a:r>
          </a:p>
          <a:p>
            <a:endParaRPr lang="en-US" dirty="0"/>
          </a:p>
          <a:p>
            <a:r>
              <a:rPr lang="en-US" dirty="0"/>
              <a:t>tb111716771</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42866452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Manumission, the liberation of a slave, was a well-known practice</a:t>
            </a:r>
            <a:r>
              <a:rPr lang="en-US" baseline="0" dirty="0"/>
              <a:t> in the Greco-Roman world. In Paul’s day, manumission had to be guaranteed by a god, most commonly Apollo, so that the liberation could not be retracted. The slave would present their money (the purchase price) to the temple treasury; the priests would then give the money to the slave owner (the “lord” or “master,” Gk. </a:t>
            </a:r>
            <a:r>
              <a:rPr lang="en-US" i="1" baseline="0" dirty="0" err="1"/>
              <a:t>kurios</a:t>
            </a:r>
            <a:r>
              <a:rPr lang="en-US" baseline="0" dirty="0"/>
              <a:t>, </a:t>
            </a:r>
            <a:r>
              <a:rPr lang="el-GR" sz="1200" b="0" i="0" u="none" strike="noStrike" kern="1200" baseline="0" dirty="0">
                <a:solidFill>
                  <a:schemeClr val="tx1"/>
                </a:solidFill>
                <a:latin typeface="+mn-lt"/>
                <a:ea typeface="+mn-ea"/>
                <a:cs typeface="+mn-cs"/>
              </a:rPr>
              <a:t>κύριος</a:t>
            </a:r>
            <a:r>
              <a:rPr lang="en-US" baseline="0" dirty="0"/>
              <a:t>). Thus the slave was considered to be the property of the god; he was not considered a slave of the temple, but a </a:t>
            </a:r>
            <a:r>
              <a:rPr lang="en-US" i="1" baseline="0" dirty="0"/>
              <a:t>protégé</a:t>
            </a:r>
            <a:r>
              <a:rPr lang="en-US" baseline="0" dirty="0"/>
              <a:t> of the god. He was then under the patronage, protection, and care of his god. From a civil perspective, he was a completely free man.</a:t>
            </a:r>
          </a:p>
          <a:p>
            <a:endParaRPr lang="en-US" baseline="0" dirty="0"/>
          </a:p>
          <a:p>
            <a:r>
              <a:rPr lang="en-US" baseline="0" dirty="0"/>
              <a:t>The rite of manumission took place before witnesses, and at Delphi it was recorded in stone. Some 1,300 such inscriptions may be found at Delphi, most dating between 200 BC and AD 100. Many of them are recorded on the polygonal stones that form the base of the Temple of Apollo. The next slide includes a close-up view of one of these inscriptions.</a:t>
            </a:r>
          </a:p>
          <a:p>
            <a:endParaRPr lang="en-US" dirty="0"/>
          </a:p>
          <a:p>
            <a:r>
              <a:rPr lang="en-US" dirty="0"/>
              <a:t>tb031606631</a:t>
            </a:r>
          </a:p>
        </p:txBody>
      </p:sp>
      <p:sp>
        <p:nvSpPr>
          <p:cNvPr id="4" name="Slide Number Placeholder 3"/>
          <p:cNvSpPr>
            <a:spLocks noGrp="1"/>
          </p:cNvSpPr>
          <p:nvPr>
            <p:ph type="sldNum" sz="quarter" idx="5"/>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39952140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is of a manumission inscription on </a:t>
            </a:r>
            <a:r>
              <a:rPr lang="en-US" baseline="0" dirty="0"/>
              <a:t>the polygonal stones that form the base of the Temple of Apollo. T</a:t>
            </a:r>
            <a:r>
              <a:rPr lang="en-US" dirty="0"/>
              <a:t>he slave is mentioned in all of these manumission inscriptions simply as “the body” (Gk. </a:t>
            </a:r>
            <a:r>
              <a:rPr lang="en-US" i="1" dirty="0" err="1"/>
              <a:t>sōma</a:t>
            </a:r>
            <a:r>
              <a:rPr lang="en-US" dirty="0"/>
              <a:t>, </a:t>
            </a:r>
            <a:r>
              <a:rPr lang="en-US" dirty="0" err="1"/>
              <a:t>σῶμ</a:t>
            </a:r>
            <a:r>
              <a:rPr lang="en-US" dirty="0"/>
              <a:t>α). The inscriptions</a:t>
            </a:r>
            <a:r>
              <a:rPr lang="en-US" baseline="0" dirty="0"/>
              <a:t> usually include the names of witnesses and also often the names of priests of the temple. The price paid varied according to the value of the slave. As one example, a young girl was manumitted (perhaps by her parents, who were also slaves) for the price of two silver minas, which amounts to about 2.5 pounds (1.14 kg) of silver. This is one of the lowest prices recorded at Delphi.</a:t>
            </a:r>
          </a:p>
          <a:p>
            <a:endParaRPr lang="en-US" dirty="0"/>
          </a:p>
          <a:p>
            <a:r>
              <a:rPr lang="en-US" dirty="0"/>
              <a:t>tb031606633h</a:t>
            </a:r>
          </a:p>
        </p:txBody>
      </p:sp>
      <p:sp>
        <p:nvSpPr>
          <p:cNvPr id="4" name="Slide Number Placeholder 3"/>
          <p:cNvSpPr>
            <a:spLocks noGrp="1"/>
          </p:cNvSpPr>
          <p:nvPr>
            <p:ph type="sldNum" sz="quarter" idx="5"/>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9952140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Slaves across the Roman world were freed</a:t>
            </a:r>
            <a:r>
              <a:rPr lang="en-US" baseline="0" dirty="0"/>
              <a:t> for a variety of reasons, and they were not required to visit Delphi to receive manumission. In another common form of manumission, the master brought his slave before the local magistrate. After appropriate pronouncements by the master, the </a:t>
            </a:r>
            <a:r>
              <a:rPr lang="en-US" i="1" baseline="0" dirty="0" err="1"/>
              <a:t>lictor</a:t>
            </a:r>
            <a:r>
              <a:rPr lang="en-US" baseline="0" dirty="0"/>
              <a:t> of the magistrate would lay a rod on the head of the slave and would declare him to be free. In the Roman period, the head would be shaved and the former slave would be given a brimless, felt cap (</a:t>
            </a:r>
            <a:r>
              <a:rPr lang="en-US" i="1" baseline="0" dirty="0"/>
              <a:t>pileus</a:t>
            </a:r>
            <a:r>
              <a:rPr lang="en-US" baseline="0" dirty="0"/>
              <a:t>) to wear as a sign of liberty. The two newly-freed men in this relief both wear a </a:t>
            </a:r>
            <a:r>
              <a:rPr lang="en-US" i="1" baseline="0" dirty="0"/>
              <a:t>pileus</a:t>
            </a:r>
            <a:r>
              <a:rPr lang="en-US" baseline="0" dirty="0"/>
              <a:t> as a sign of their manumission; the </a:t>
            </a:r>
            <a:r>
              <a:rPr lang="en-US" i="1" baseline="0" dirty="0" err="1"/>
              <a:t>lictor</a:t>
            </a:r>
            <a:r>
              <a:rPr lang="en-US" baseline="0" dirty="0"/>
              <a:t> can be seen in the background with his rod over his shoulder. </a:t>
            </a:r>
            <a:r>
              <a:rPr lang="en-US" dirty="0"/>
              <a:t>This marble relief was photographed</a:t>
            </a:r>
            <a:r>
              <a:rPr lang="en-US" baseline="0" dirty="0"/>
              <a:t> at the </a:t>
            </a:r>
            <a:r>
              <a:rPr lang="en-US" b="0" dirty="0" err="1"/>
              <a:t>Musée</a:t>
            </a:r>
            <a:r>
              <a:rPr lang="en-US" b="0" dirty="0"/>
              <a:t> Royal de </a:t>
            </a:r>
            <a:r>
              <a:rPr lang="en-US" b="0" dirty="0" err="1"/>
              <a:t>Mariemont</a:t>
            </a:r>
            <a:r>
              <a:rPr lang="en-US" b="0" dirty="0"/>
              <a:t> in Belgium. </a:t>
            </a:r>
            <a:r>
              <a:rPr lang="en-US" sz="1200" kern="1200" dirty="0">
                <a:effectLst/>
                <a:latin typeface="+mn-lt"/>
                <a:ea typeface="+mn-ea"/>
                <a:cs typeface="+mn-cs"/>
              </a:rPr>
              <a:t>This image comes from Ad Meskens and is licensed under CC BY-SA 4.0, via Wikimedia Commons: </a:t>
            </a:r>
            <a:r>
              <a:rPr lang="en-US" sz="1200" u="sng" kern="1200" dirty="0">
                <a:effectLst/>
                <a:latin typeface="+mn-lt"/>
                <a:ea typeface="+mn-ea"/>
                <a:cs typeface="+mn-cs"/>
                <a:hlinkClick r:id="rId3">
                  <a:extLst>
                    <a:ext uri="{A12FA001-AC4F-418D-AE19-62706E023703}">
                      <ahyp:hlinkClr xmlns:ahyp="http://schemas.microsoft.com/office/drawing/2018/hyperlinkcolor" val="tx"/>
                    </a:ext>
                  </a:extLst>
                </a:hlinkClick>
              </a:rPr>
              <a:t>https://commons.wikimedia.org/wiki/File:Mariemont_manumission_relief_02.JPG</a:t>
            </a:r>
            <a:r>
              <a:rPr lang="en-US" sz="1200" kern="1200" dirty="0">
                <a:effectLst/>
                <a:latin typeface="+mn-lt"/>
                <a:ea typeface="+mn-ea"/>
                <a:cs typeface="+mn-cs"/>
              </a:rPr>
              <a:t>.</a:t>
            </a:r>
          </a:p>
          <a:p>
            <a:endParaRPr lang="en-US" sz="1200" kern="1200" dirty="0">
              <a:effectLst/>
              <a:latin typeface="+mn-lt"/>
              <a:ea typeface="+mn-ea"/>
              <a:cs typeface="+mn-cs"/>
            </a:endParaRPr>
          </a:p>
          <a:p>
            <a:r>
              <a:rPr lang="en-US" sz="1200" kern="1200" dirty="0">
                <a:effectLst/>
                <a:latin typeface="+mn-lt"/>
                <a:ea typeface="+mn-ea"/>
                <a:cs typeface="+mn-cs"/>
              </a:rPr>
              <a:t>wiki07312015114745h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39952140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from the House of Joseph at Pompeii depicts acts of service in a domestic setting. This fresco was photographed at the Naples Archaeological Museum.</a:t>
            </a:r>
          </a:p>
          <a:p>
            <a:endParaRPr lang="en-US" dirty="0"/>
          </a:p>
          <a:p>
            <a:r>
              <a:rPr lang="en-US" dirty="0"/>
              <a:t>tb0515170192</a:t>
            </a:r>
          </a:p>
        </p:txBody>
      </p:sp>
      <p:sp>
        <p:nvSpPr>
          <p:cNvPr id="4" name="Slide Number Placeholder 3"/>
          <p:cNvSpPr>
            <a:spLocks noGrp="1"/>
          </p:cNvSpPr>
          <p:nvPr>
            <p:ph type="sldNum" sz="quarter" idx="5"/>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2093860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two men shown in this fresco are cooks in a wealthy household and therefore are likely slaves. </a:t>
            </a:r>
            <a:r>
              <a:rPr lang="en-US" dirty="0"/>
              <a:t>This</a:t>
            </a:r>
            <a:r>
              <a:rPr lang="en-US" baseline="0" dirty="0"/>
              <a:t> </a:t>
            </a:r>
            <a:r>
              <a:rPr lang="en-US" dirty="0"/>
              <a:t>fresco</a:t>
            </a:r>
            <a:r>
              <a:rPr lang="en-US" baseline="0" dirty="0"/>
              <a:t> was photographed at the Getty Villa in southern California. </a:t>
            </a:r>
            <a:endParaRPr lang="en-US" dirty="0"/>
          </a:p>
          <a:p>
            <a:endParaRPr lang="en-US" dirty="0"/>
          </a:p>
          <a:p>
            <a:pPr rtl="0"/>
            <a:r>
              <a:rPr lang="en-US" dirty="0"/>
              <a:t>tb100919649c</a:t>
            </a:r>
          </a:p>
        </p:txBody>
      </p:sp>
      <p:sp>
        <p:nvSpPr>
          <p:cNvPr id="4" name="Slide Number Placeholder 3"/>
          <p:cNvSpPr>
            <a:spLocks noGrp="1"/>
          </p:cNvSpPr>
          <p:nvPr>
            <p:ph type="sldNum" sz="quarter" idx="5"/>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8993273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bronze figurine was photographed at the Getty Villa in southern California.</a:t>
            </a:r>
          </a:p>
          <a:p>
            <a:endParaRPr lang="en-US" dirty="0"/>
          </a:p>
          <a:p>
            <a:r>
              <a:rPr lang="en-US" dirty="0"/>
              <a:t>tb100919748</a:t>
            </a:r>
          </a:p>
        </p:txBody>
      </p:sp>
      <p:sp>
        <p:nvSpPr>
          <p:cNvPr id="4" name="Slide Number Placeholder 3"/>
          <p:cNvSpPr>
            <a:spLocks noGrp="1"/>
          </p:cNvSpPr>
          <p:nvPr>
            <p:ph type="sldNum" sz="quarter" idx="5"/>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30362561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function of servant was quite important in the ancient world and often came with a significant level of prestige, as attested by the numerous stelae and statuary depicting servants in the ancient world. The first century AD stele pictured here belonged to a certain C </a:t>
            </a:r>
            <a:r>
              <a:rPr lang="en-US" dirty="0" err="1"/>
              <a:t>Vibius</a:t>
            </a:r>
            <a:r>
              <a:rPr lang="en-US" dirty="0"/>
              <a:t> </a:t>
            </a:r>
            <a:r>
              <a:rPr lang="en-US" dirty="0" err="1"/>
              <a:t>Threptus</a:t>
            </a:r>
            <a:r>
              <a:rPr lang="en-US" dirty="0"/>
              <a:t>, who worked in the office of census. As honorable as the position of a civil servant</a:t>
            </a:r>
            <a:r>
              <a:rPr lang="en-US" baseline="0" dirty="0"/>
              <a:t> was</a:t>
            </a:r>
            <a:r>
              <a:rPr lang="en-US" dirty="0"/>
              <a:t>, it always entailed the humility of considering another above oneself. This inscription was photographed at the National Museum of Rome </a:t>
            </a:r>
            <a:r>
              <a:rPr lang="en-US" sz="1200" kern="1200" dirty="0">
                <a:solidFill>
                  <a:schemeClr val="tx1"/>
                </a:solidFill>
                <a:effectLst/>
                <a:latin typeface="+mn-lt"/>
                <a:ea typeface="+mn-ea"/>
                <a:cs typeface="+mn-cs"/>
              </a:rPr>
              <a:t>at the Diocletian Baths</a:t>
            </a:r>
            <a:r>
              <a:rPr lang="en-US" dirty="0"/>
              <a:t>.</a:t>
            </a:r>
          </a:p>
          <a:p>
            <a:endParaRPr lang="en-US" dirty="0"/>
          </a:p>
          <a:p>
            <a:r>
              <a:rPr lang="en-US" dirty="0"/>
              <a:t>tb0513178526h</a:t>
            </a:r>
          </a:p>
        </p:txBody>
      </p:sp>
      <p:sp>
        <p:nvSpPr>
          <p:cNvPr id="4" name="Slide Number Placeholder 3"/>
          <p:cNvSpPr>
            <a:spLocks noGrp="1"/>
          </p:cNvSpPr>
          <p:nvPr>
            <p:ph type="sldNum" sz="quarter" idx="5"/>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32219456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Thou shalt not take vengeance, nor bear any grudge against the children of thy people; but thou shalt love thy neighbor as thyself: I am Jehovah” (</a:t>
            </a:r>
            <a:r>
              <a:rPr lang="en-US" dirty="0"/>
              <a:t>Lev 19:18</a:t>
            </a:r>
            <a:r>
              <a:rPr lang="en-US" sz="1200" b="0" i="0" kern="1200" baseline="0" dirty="0">
                <a:solidFill>
                  <a:schemeClr val="tx1"/>
                </a:solidFill>
                <a:effectLst/>
                <a:latin typeface="+mn-lt"/>
                <a:ea typeface="+mn-ea"/>
                <a:cs typeface="+mn-cs"/>
              </a:rPr>
              <a:t>, ASV).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tb031416425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8166556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Jesus identified this commandment as one of the greatest in the Hebrew Scriptures, He was asked</a:t>
            </a:r>
            <a:r>
              <a:rPr lang="en-US" sz="1200" kern="1200" baseline="0" dirty="0">
                <a:solidFill>
                  <a:schemeClr val="tx1"/>
                </a:solidFill>
                <a:effectLst/>
                <a:latin typeface="+mn-lt"/>
                <a:ea typeface="+mn-ea"/>
                <a:cs typeface="+mn-cs"/>
              </a:rPr>
              <a:t> “Who is my neighbor?” by one hoping to justify himself (Luke 10:29). Jesus responded by telling the story of the Good Samaritan, demonstrating a concrete way in which “love your neighbor as yourself” might be expressed. This painting of the Good Samaritan was photographed at the Petit </a:t>
            </a:r>
            <a:r>
              <a:rPr lang="en-US" sz="1200" kern="1200" baseline="0" dirty="0" err="1">
                <a:solidFill>
                  <a:schemeClr val="tx1"/>
                </a:solidFill>
                <a:effectLst/>
                <a:latin typeface="+mn-lt"/>
                <a:ea typeface="+mn-ea"/>
                <a:cs typeface="+mn-cs"/>
              </a:rPr>
              <a:t>Palais</a:t>
            </a:r>
            <a:r>
              <a:rPr lang="en-US" sz="1200" kern="1200" baseline="0" dirty="0">
                <a:solidFill>
                  <a:schemeClr val="tx1"/>
                </a:solidFill>
                <a:effectLst/>
                <a:latin typeface="+mn-lt"/>
                <a:ea typeface="+mn-ea"/>
                <a:cs typeface="+mn-cs"/>
              </a:rPr>
              <a:t>, a fine arts museum in Paris. </a:t>
            </a:r>
            <a:r>
              <a:rPr lang="en-US" sz="1200" kern="1200" dirty="0">
                <a:solidFill>
                  <a:schemeClr val="tx1"/>
                </a:solidFill>
                <a:effectLst/>
                <a:latin typeface="+mn-lt"/>
                <a:ea typeface="+mn-ea"/>
                <a:cs typeface="+mn-cs"/>
              </a:rPr>
              <a:t>This image comes from Marc </a:t>
            </a:r>
            <a:r>
              <a:rPr lang="en-US" sz="1200" kern="1200" dirty="0" err="1">
                <a:solidFill>
                  <a:schemeClr val="tx1"/>
                </a:solidFill>
                <a:effectLst/>
                <a:latin typeface="+mn-lt"/>
                <a:ea typeface="+mn-ea"/>
                <a:cs typeface="+mn-cs"/>
              </a:rPr>
              <a:t>Baronnet</a:t>
            </a:r>
            <a:r>
              <a:rPr lang="en-US" sz="1200" kern="1200" dirty="0">
                <a:solidFill>
                  <a:schemeClr val="tx1"/>
                </a:solidFill>
                <a:effectLst/>
                <a:latin typeface="+mn-lt"/>
                <a:ea typeface="+mn-ea"/>
                <a:cs typeface="+mn-cs"/>
              </a:rPr>
              <a:t> and is in the public domain, via Wikimedia Commons: https://commons.wikimedia.org/wiki/File:Aime-Morot-Le-bon-Samaritain.JPG.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wiki0219201310052644421h</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1600221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marble statue was photographed at the Capitoline Museums in Rome.</a:t>
            </a:r>
          </a:p>
          <a:p>
            <a:endParaRPr lang="en-US" dirty="0"/>
          </a:p>
          <a:p>
            <a:r>
              <a:rPr lang="en-US" dirty="0"/>
              <a:t>tb0514179479c</a:t>
            </a:r>
          </a:p>
        </p:txBody>
      </p:sp>
      <p:sp>
        <p:nvSpPr>
          <p:cNvPr id="4" name="Slide Number Placeholder 3"/>
          <p:cNvSpPr>
            <a:spLocks noGrp="1"/>
          </p:cNvSpPr>
          <p:nvPr>
            <p:ph type="sldNum" sz="quarter" idx="5"/>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7642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important status of freedmen is attested to by the fact that they would be commemorated by busts, such as those pictured above. These marble heads were photographed at the Metropolitan Museum of Art in New York City.</a:t>
            </a:r>
          </a:p>
          <a:p>
            <a:endParaRPr lang="en-US" dirty="0"/>
          </a:p>
          <a:p>
            <a:r>
              <a:rPr lang="en-US" dirty="0"/>
              <a:t>adr1605243004h</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30550697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 was photographed at the Herculaneum in Italy. This city was buried in ash from the eruption of Mount Vesuvius just as Pompey in AD 79.</a:t>
            </a:r>
          </a:p>
          <a:p>
            <a:endParaRPr lang="en-US" dirty="0"/>
          </a:p>
          <a:p>
            <a:r>
              <a:rPr lang="en-US" dirty="0"/>
              <a:t>tb111405828</a:t>
            </a:r>
          </a:p>
        </p:txBody>
      </p:sp>
      <p:sp>
        <p:nvSpPr>
          <p:cNvPr id="4" name="Slide Number Placeholder 3"/>
          <p:cNvSpPr>
            <a:spLocks noGrp="1"/>
          </p:cNvSpPr>
          <p:nvPr>
            <p:ph type="sldNum" sz="quarter" idx="5"/>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21706200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 was photographed at the Naples Archaeological Museum.</a:t>
            </a:r>
          </a:p>
          <a:p>
            <a:endParaRPr lang="en-US" dirty="0"/>
          </a:p>
          <a:p>
            <a:r>
              <a:rPr lang="en-US" dirty="0"/>
              <a:t>tb0515170806h</a:t>
            </a:r>
          </a:p>
        </p:txBody>
      </p:sp>
      <p:sp>
        <p:nvSpPr>
          <p:cNvPr id="4" name="Slide Number Placeholder 3"/>
          <p:cNvSpPr>
            <a:spLocks noGrp="1"/>
          </p:cNvSpPr>
          <p:nvPr>
            <p:ph type="sldNum" sz="quarter" idx="5"/>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5680808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was photographed at the British Museum.</a:t>
            </a:r>
          </a:p>
          <a:p>
            <a:endParaRPr lang="en-US" dirty="0"/>
          </a:p>
          <a:p>
            <a:r>
              <a:rPr lang="en-US" dirty="0"/>
              <a:t>cl071219454h</a:t>
            </a:r>
          </a:p>
        </p:txBody>
      </p:sp>
      <p:sp>
        <p:nvSpPr>
          <p:cNvPr id="4" name="Slide Number Placeholder 3"/>
          <p:cNvSpPr>
            <a:spLocks noGrp="1"/>
          </p:cNvSpPr>
          <p:nvPr>
            <p:ph type="sldNum" sz="quarter" idx="5"/>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18067449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was photographed at the British Museum.</a:t>
            </a:r>
          </a:p>
          <a:p>
            <a:endParaRPr lang="en-US" dirty="0"/>
          </a:p>
          <a:p>
            <a:r>
              <a:rPr lang="en-US" dirty="0"/>
              <a:t>cl071219455h</a:t>
            </a:r>
          </a:p>
        </p:txBody>
      </p:sp>
      <p:sp>
        <p:nvSpPr>
          <p:cNvPr id="4" name="Slide Number Placeholder 3"/>
          <p:cNvSpPr>
            <a:spLocks noGrp="1"/>
          </p:cNvSpPr>
          <p:nvPr>
            <p:ph type="sldNum" sz="quarter" idx="5"/>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18959438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reference to “consuming one another” could be understood as using cannibalism as a metaphor to describe how appalling it is for Christians to fight with one another. Cannibalism was not unknown in ancient siege warfare. Not many years after Paul wrote Galatians, the Roman laid siege to Jerusalem. Josephus, </a:t>
            </a:r>
            <a:r>
              <a:rPr lang="en-US" i="1" dirty="0"/>
              <a:t>Wars</a:t>
            </a:r>
            <a:r>
              <a:rPr lang="en-US" i="0" dirty="0"/>
              <a:t>, 6.3.4, tells of a women in besieged Jerusalem who killed her own nursing child, cooked him, and ate half of him. When others came to investigate the smell, she offered the other half to them. Josephus recounts their reaction as follows: “</a:t>
            </a:r>
            <a:r>
              <a:rPr lang="en-US" sz="1200" b="0" i="0" kern="1200" dirty="0">
                <a:solidFill>
                  <a:schemeClr val="tx1"/>
                </a:solidFill>
                <a:effectLst/>
                <a:latin typeface="+mn-lt"/>
                <a:ea typeface="+mn-ea"/>
                <a:cs typeface="+mn-cs"/>
              </a:rPr>
              <a:t>After which those men went out trembling, being never so much </a:t>
            </a:r>
            <a:r>
              <a:rPr lang="en-US" sz="1200" b="0" i="0" kern="1200" dirty="0" err="1">
                <a:solidFill>
                  <a:schemeClr val="tx1"/>
                </a:solidFill>
                <a:effectLst/>
                <a:latin typeface="+mn-lt"/>
                <a:ea typeface="+mn-ea"/>
                <a:cs typeface="+mn-cs"/>
              </a:rPr>
              <a:t>aftrighted</a:t>
            </a:r>
            <a:r>
              <a:rPr lang="en-US" sz="1200" b="0" i="0" kern="1200" dirty="0">
                <a:solidFill>
                  <a:schemeClr val="tx1"/>
                </a:solidFill>
                <a:effectLst/>
                <a:latin typeface="+mn-lt"/>
                <a:ea typeface="+mn-ea"/>
                <a:cs typeface="+mn-cs"/>
              </a:rPr>
              <a:t> at any thing as they were at this, and with some difficulty they left the rest of that meat to the mother. Upon which the whole city was full of this horrid action immediately; and while every body laid this miserable case before their own eyes, they trembled, as if this unheard of action had been done by themselves. So those that were thus distressed by the famine were very desirous to die, and those already dead were esteemed happy, because they had not lived long enough either to hear or to see such miseries” (translation by William Whiston).</a:t>
            </a:r>
            <a:r>
              <a:rPr lang="en-US" dirty="0"/>
              <a:t> This photograph was taken at the Tower of David Museum.</a:t>
            </a:r>
          </a:p>
          <a:p>
            <a:endParaRPr lang="en-US" dirty="0"/>
          </a:p>
          <a:p>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Josephus, Flavius. </a:t>
            </a:r>
            <a:endParaRPr lang="en-US" dirty="0"/>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1895	</a:t>
            </a:r>
            <a:r>
              <a:rPr lang="en-US" sz="1200" b="0" i="1" kern="1200" dirty="0">
                <a:solidFill>
                  <a:schemeClr val="tx1"/>
                </a:solidFill>
                <a:effectLst/>
                <a:latin typeface="+mn-lt"/>
                <a:ea typeface="+mn-ea"/>
                <a:cs typeface="+mn-cs"/>
              </a:rPr>
              <a:t>The Works of Flavius Josephus</a:t>
            </a:r>
            <a:r>
              <a:rPr lang="en-US" sz="1200" b="0" i="0" kern="1200" dirty="0">
                <a:solidFill>
                  <a:schemeClr val="tx1"/>
                </a:solidFill>
                <a:effectLst/>
                <a:latin typeface="+mn-lt"/>
                <a:ea typeface="+mn-ea"/>
                <a:cs typeface="+mn-cs"/>
              </a:rPr>
              <a:t>. Trans. William </a:t>
            </a:r>
            <a:r>
              <a:rPr lang="en-US" sz="1200" b="0" i="0" kern="1200" dirty="0" err="1">
                <a:solidFill>
                  <a:schemeClr val="tx1"/>
                </a:solidFill>
                <a:effectLst/>
                <a:latin typeface="+mn-lt"/>
                <a:ea typeface="+mn-ea"/>
                <a:cs typeface="+mn-cs"/>
              </a:rPr>
              <a:t>Whiston</a:t>
            </a:r>
            <a:r>
              <a:rPr lang="en-US" sz="1200" b="0" i="0" kern="1200" dirty="0">
                <a:solidFill>
                  <a:schemeClr val="tx1"/>
                </a:solidFill>
                <a:effectLst/>
                <a:latin typeface="+mn-lt"/>
                <a:ea typeface="+mn-ea"/>
                <a:cs typeface="+mn-cs"/>
              </a:rPr>
              <a:t> and A. M. Auburn. Buffalo, NY: John E. Beardsley. Accessed from: http://</a:t>
            </a:r>
            <a:r>
              <a:rPr lang="en-US" sz="1200" b="0" i="0" kern="1200" dirty="0" err="1">
                <a:solidFill>
                  <a:schemeClr val="tx1"/>
                </a:solidFill>
                <a:effectLst/>
                <a:latin typeface="+mn-lt"/>
                <a:ea typeface="+mn-ea"/>
                <a:cs typeface="+mn-cs"/>
              </a:rPr>
              <a:t>data.perseus.org</a:t>
            </a:r>
            <a:r>
              <a:rPr lang="en-US" sz="1200" b="0" i="0" kern="1200" dirty="0">
                <a:solidFill>
                  <a:schemeClr val="tx1"/>
                </a:solidFill>
                <a:effectLst/>
                <a:latin typeface="+mn-lt"/>
                <a:ea typeface="+mn-ea"/>
                <a:cs typeface="+mn-cs"/>
              </a:rPr>
              <a:t>/citations/urn:cts:greekLit:tlg0526.tlg004.perseus-eng1:6.3.4</a:t>
            </a:r>
            <a:endParaRPr lang="en-US" dirty="0"/>
          </a:p>
          <a:p>
            <a:endParaRPr lang="en-US" dirty="0"/>
          </a:p>
          <a:p>
            <a:r>
              <a:rPr lang="en-US" dirty="0"/>
              <a:t>tb042403517c</a:t>
            </a:r>
          </a:p>
        </p:txBody>
      </p:sp>
      <p:sp>
        <p:nvSpPr>
          <p:cNvPr id="4" name="Slide Number Placeholder 3"/>
          <p:cNvSpPr>
            <a:spLocks noGrp="1"/>
          </p:cNvSpPr>
          <p:nvPr>
            <p:ph type="sldNum" sz="quarter" idx="5"/>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42602898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uses the metaphor of ”walking” to describe a way of life. This may draw on a genre of Jewish law called </a:t>
            </a:r>
            <a:r>
              <a:rPr lang="en-US" dirty="0" err="1"/>
              <a:t>Halakhah</a:t>
            </a:r>
            <a:r>
              <a:rPr lang="en-US" dirty="0"/>
              <a:t> which comes from the Hebrew word meaning “walk,” which later became codified in the Talmud. Disputes about </a:t>
            </a:r>
            <a:r>
              <a:rPr lang="en-US" dirty="0" err="1"/>
              <a:t>Halakhah</a:t>
            </a:r>
            <a:r>
              <a:rPr lang="en-US" dirty="0"/>
              <a:t> were already present in the Judaism of Paul’s day, as seen in the manuscript pictured here. These fragments were found in Cave 4 at Qumran. They are from a document called </a:t>
            </a:r>
            <a:r>
              <a:rPr lang="en-US" dirty="0" err="1"/>
              <a:t>Miqsat</a:t>
            </a:r>
            <a:r>
              <a:rPr lang="en-US" dirty="0"/>
              <a:t> </a:t>
            </a:r>
            <a:r>
              <a:rPr lang="en-US" dirty="0" err="1"/>
              <a:t>Ma’ase</a:t>
            </a:r>
            <a:r>
              <a:rPr lang="en-US" dirty="0"/>
              <a:t> ha-Torah (“some works of the Torah”), so-called because this phrase is used near the end of text itself as the topic of the document. Coincidentally, it also mentions the prohibition against anyone with mutilated genitals serving in temple worship (</a:t>
            </a:r>
            <a:r>
              <a:rPr lang="en-US" dirty="0" err="1"/>
              <a:t>Deut</a:t>
            </a:r>
            <a:r>
              <a:rPr lang="en-US" dirty="0"/>
              <a:t> 23:1). This scroll was copied during the late 1st century BC or early 1st</a:t>
            </a:r>
            <a:r>
              <a:rPr lang="en-US" baseline="0" dirty="0"/>
              <a:t> centur</a:t>
            </a:r>
            <a:r>
              <a:rPr lang="en-US" dirty="0"/>
              <a:t>y AD. Paul admonished his audience to walk (i.e., </a:t>
            </a:r>
            <a:r>
              <a:rPr lang="en-US" i="1" dirty="0" err="1"/>
              <a:t>halak</a:t>
            </a:r>
            <a:r>
              <a:rPr lang="en-US" dirty="0"/>
              <a:t>) by the Spirit rather than according to the Judaizers who opposed the Gospel. Paul’s admonition to walk by the Spirit may also be an allusion to the New Covenant promise of Ezekiel 36:27. This image comes from Wikimedia Commons and is in the public domain. Source:</a:t>
            </a:r>
            <a:r>
              <a:rPr lang="en-US" baseline="0" dirty="0"/>
              <a:t> https://commons.wikimedia.org/wiki/File:4Q396.png.</a:t>
            </a:r>
          </a:p>
          <a:p>
            <a:endParaRPr lang="en-US" baseline="0" dirty="0"/>
          </a:p>
          <a:p>
            <a:r>
              <a:rPr lang="en-US" baseline="0" dirty="0"/>
              <a:t>wiki12232012112543406</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36675883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Orthodox Jewish men are walking</a:t>
            </a:r>
            <a:r>
              <a:rPr lang="en-US" baseline="0" dirty="0"/>
              <a:t> with outward signs (clothing) that identify their religious beliefs. By contrast, Paul states that inward alignment with and obedience to the Spirit is sufficient to prevent sinful behavior.</a:t>
            </a:r>
            <a:endParaRPr lang="en-US" dirty="0"/>
          </a:p>
          <a:p>
            <a:endParaRPr lang="en-US" dirty="0"/>
          </a:p>
          <a:p>
            <a:r>
              <a:rPr lang="en-US" dirty="0"/>
              <a:t>tb061116079</a:t>
            </a:r>
          </a:p>
        </p:txBody>
      </p:sp>
      <p:sp>
        <p:nvSpPr>
          <p:cNvPr id="4" name="Slide Number Placeholder 3"/>
          <p:cNvSpPr>
            <a:spLocks noGrp="1"/>
          </p:cNvSpPr>
          <p:nvPr>
            <p:ph type="sldNum" sz="quarter" idx="5"/>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35566988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describes the opposition</a:t>
            </a:r>
            <a:r>
              <a:rPr lang="en-US" baseline="0" dirty="0"/>
              <a:t> between fleshly desires and spiritual desires in terms that are almost war-like</a:t>
            </a:r>
            <a:r>
              <a:rPr lang="en-US" dirty="0"/>
              <a:t>. This depiction of soldiers fighting comes from the </a:t>
            </a:r>
            <a:r>
              <a:rPr lang="en-US" dirty="0" err="1"/>
              <a:t>Portonaccio</a:t>
            </a:r>
            <a:r>
              <a:rPr lang="en-US" dirty="0"/>
              <a:t> sarcophagus, which was inspired by the Antonine Column. It was photographed at the National Museum of Rome.</a:t>
            </a:r>
          </a:p>
          <a:p>
            <a:endParaRPr lang="en-US" dirty="0"/>
          </a:p>
          <a:p>
            <a:r>
              <a:rPr lang="en-US" dirty="0"/>
              <a:t>tb0513177599</a:t>
            </a:r>
          </a:p>
        </p:txBody>
      </p:sp>
      <p:sp>
        <p:nvSpPr>
          <p:cNvPr id="4" name="Slide Number Placeholder 3"/>
          <p:cNvSpPr>
            <a:spLocks noGrp="1"/>
          </p:cNvSpPr>
          <p:nvPr>
            <p:ph type="sldNum" sz="quarter" idx="5"/>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31874412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Roman Army and Chariot Experience, pictured here, takes place daily during most of the year at Jerash (Gerasa). The mock battles that take place in this reenactment illustrate the internal war</a:t>
            </a:r>
            <a:r>
              <a:rPr lang="sv-SE" baseline="0" dirty="0"/>
              <a:t> between the desire to sin and the desire to do good.</a:t>
            </a:r>
            <a:endParaRPr lang="en-US" dirty="0"/>
          </a:p>
          <a:p>
            <a:endParaRPr lang="en-US" dirty="0"/>
          </a:p>
          <a:p>
            <a:r>
              <a:rPr lang="en-US" dirty="0"/>
              <a:t>dp041108660</a:t>
            </a:r>
          </a:p>
        </p:txBody>
      </p:sp>
    </p:spTree>
    <p:extLst>
      <p:ext uri="{BB962C8B-B14F-4D97-AF65-F5344CB8AC3E}">
        <p14:creationId xmlns:p14="http://schemas.microsoft.com/office/powerpoint/2010/main" val="16663828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Paul’s words here are very similar to those he used in Romans 7:15. Even though freed from bondage to sin, believers continually struggle to live in that reality. Forgetting their freedom in Christ, believers sometimes resume their place in the line of slaves as if they were still in bondage to sin. This relief comes from the palace of Sennacherib at Nineveh and dates to 704–681 BC. It was photographed</a:t>
            </a:r>
            <a:r>
              <a:rPr lang="en-US" baseline="0" dirty="0"/>
              <a:t> </a:t>
            </a:r>
            <a:r>
              <a:rPr lang="en-US" dirty="0"/>
              <a:t>at the Vatican Museums.</a:t>
            </a:r>
            <a:r>
              <a:rPr lang="en-US" baseline="0"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tb0512176431r</a:t>
            </a:r>
          </a:p>
        </p:txBody>
      </p:sp>
    </p:spTree>
    <p:extLst>
      <p:ext uri="{BB962C8B-B14F-4D97-AF65-F5344CB8AC3E}">
        <p14:creationId xmlns:p14="http://schemas.microsoft.com/office/powerpoint/2010/main" val="2048897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Emancipation from slavery was practiced throughout the history of the ancient world. This tablet of a contract for the freedom of a slave from </a:t>
            </a:r>
            <a:r>
              <a:rPr lang="en-US" dirty="0" err="1"/>
              <a:t>Ishchali</a:t>
            </a:r>
            <a:r>
              <a:rPr lang="en-US" dirty="0"/>
              <a:t> (modern day Iraq) was photographed at the Oriental Institute Museum at the University of Chicago.</a:t>
            </a:r>
          </a:p>
          <a:p>
            <a:endParaRPr lang="en-US" dirty="0"/>
          </a:p>
          <a:p>
            <a:r>
              <a:rPr lang="en-US" dirty="0"/>
              <a:t>adr1403076365</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811546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Paul’s words here are similar to those of several Greek writers, such as Plato (e.g., </a:t>
            </a:r>
            <a:r>
              <a:rPr lang="en-US" i="1" dirty="0"/>
              <a:t>Protagoras </a:t>
            </a:r>
            <a:r>
              <a:rPr lang="en-US" i="0" dirty="0"/>
              <a:t>152ff)</a:t>
            </a:r>
            <a:r>
              <a:rPr lang="en-US" dirty="0"/>
              <a:t>. However, while Greek philosophers offer various explanations for why people do that which they know to be evil (including ignorance and lack of rational thinking), Paul argues that it is due to sin that lives within us (cf. Rom 7:18), not lack of knowledge (cf. Rom 1:32; 2:14-16). He further argues that delivery only comes from God (Gal 5:16; Rom 7:25). For additional information, see Kruse (</a:t>
            </a:r>
            <a:r>
              <a:rPr lang="en-US" sz="1200" kern="1200" dirty="0">
                <a:solidFill>
                  <a:schemeClr val="tx1"/>
                </a:solidFill>
                <a:effectLst/>
                <a:latin typeface="+mn-lt"/>
                <a:ea typeface="+mn-ea"/>
                <a:cs typeface="+mn-cs"/>
              </a:rPr>
              <a:t>2012: 312–14), who discusses Paul’s similar argument in Romans 7:16. This bust is considered a Roman copy of a 4th century BC original.</a:t>
            </a:r>
            <a:r>
              <a:rPr lang="en-US" sz="1200" kern="1200" baseline="0" dirty="0">
                <a:solidFill>
                  <a:schemeClr val="tx1"/>
                </a:solidFill>
                <a:effectLst/>
                <a:latin typeface="+mn-lt"/>
                <a:ea typeface="+mn-ea"/>
                <a:cs typeface="+mn-cs"/>
              </a:rPr>
              <a:t> It was photographed </a:t>
            </a:r>
            <a:r>
              <a:rPr lang="en-US" sz="1200" kern="1200" dirty="0">
                <a:solidFill>
                  <a:schemeClr val="tx1"/>
                </a:solidFill>
                <a:effectLst/>
                <a:latin typeface="+mn-lt"/>
                <a:ea typeface="+mn-ea"/>
                <a:cs typeface="+mn-cs"/>
              </a:rPr>
              <a:t>at the Athens Archaeological Museum.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Kruse, Colin G. </a:t>
            </a:r>
            <a:endParaRPr lang="en-US" sz="1200" kern="1200" dirty="0">
              <a:solidFill>
                <a:schemeClr val="tx1"/>
              </a:solidFill>
              <a:effectLst/>
              <a:latin typeface="+mn-lt"/>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latin typeface="+mn-lt"/>
                <a:ea typeface="+mn-ea"/>
                <a:cs typeface="+mn-cs"/>
              </a:rPr>
              <a:t>2012	</a:t>
            </a:r>
            <a:r>
              <a:rPr lang="en-US" sz="1200" i="1" kern="1200" dirty="0">
                <a:solidFill>
                  <a:schemeClr val="tx1"/>
                </a:solidFill>
                <a:effectLst/>
                <a:latin typeface="+mn-lt"/>
                <a:ea typeface="+mn-ea"/>
                <a:cs typeface="+mn-cs"/>
              </a:rPr>
              <a:t>Paul’s Letter to the Romans. </a:t>
            </a:r>
            <a:r>
              <a:rPr lang="en-US" sz="1200" kern="1200" dirty="0">
                <a:solidFill>
                  <a:schemeClr val="tx1"/>
                </a:solidFill>
                <a:effectLst/>
                <a:latin typeface="+mn-lt"/>
                <a:ea typeface="+mn-ea"/>
                <a:cs typeface="+mn-cs"/>
              </a:rPr>
              <a:t>Pillar New Testament Commentary. Grand Rapids: Eerdmans.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tb011601257h</a:t>
            </a:r>
          </a:p>
        </p:txBody>
      </p:sp>
    </p:spTree>
    <p:extLst>
      <p:ext uri="{BB962C8B-B14F-4D97-AF65-F5344CB8AC3E}">
        <p14:creationId xmlns:p14="http://schemas.microsoft.com/office/powerpoint/2010/main" val="22028441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Euripides is another ancient author whose works (e.g., </a:t>
            </a:r>
            <a:r>
              <a:rPr lang="en-US" sz="1200" i="1" kern="1200" dirty="0">
                <a:solidFill>
                  <a:schemeClr val="tx1"/>
                </a:solidFill>
                <a:effectLst/>
                <a:latin typeface="+mn-lt"/>
                <a:ea typeface="+mn-ea"/>
                <a:cs typeface="+mn-cs"/>
              </a:rPr>
              <a:t>Hippolytus</a:t>
            </a:r>
            <a:r>
              <a:rPr lang="en-US" sz="1200" kern="1200" dirty="0">
                <a:solidFill>
                  <a:schemeClr val="tx1"/>
                </a:solidFill>
                <a:effectLst/>
                <a:latin typeface="+mn-lt"/>
                <a:ea typeface="+mn-ea"/>
                <a:cs typeface="+mn-cs"/>
              </a:rPr>
              <a:t> 379–83</a:t>
            </a:r>
            <a:r>
              <a:rPr lang="en-US" dirty="0"/>
              <a:t>) bear some stylistic similarities to Paul’s words here.</a:t>
            </a:r>
            <a:r>
              <a:rPr lang="en-US" baseline="0" dirty="0"/>
              <a:t> Euripides lived in the 5th century BC and is best known for writing tragedies</a:t>
            </a:r>
            <a:r>
              <a:rPr lang="en-US" sz="1200" kern="1200" dirty="0">
                <a:solidFill>
                  <a:schemeClr val="tx1"/>
                </a:solidFill>
                <a:effectLst/>
                <a:latin typeface="+mn-lt"/>
                <a:ea typeface="+mn-ea"/>
                <a:cs typeface="+mn-cs"/>
              </a:rPr>
              <a:t>. This first century AD bust of Euripides is thought to be a copy of a 4th century BC original. It was photographed at the Naples Archaeological Museum.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tb111705740</a:t>
            </a:r>
          </a:p>
        </p:txBody>
      </p:sp>
    </p:spTree>
    <p:extLst>
      <p:ext uri="{BB962C8B-B14F-4D97-AF65-F5344CB8AC3E}">
        <p14:creationId xmlns:p14="http://schemas.microsoft.com/office/powerpoint/2010/main" val="40127515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Egyptian pantheon consisted of various gods who were often depicted as leading the pharaohs. In the relief shown here, the falcon-headed god Horus (on the left) leads Amenhotep III at his coronation. He is holding the ankh,</a:t>
            </a:r>
            <a:r>
              <a:rPr lang="en-US" baseline="0" dirty="0"/>
              <a:t> symbol of life, to Amenhotep’s mouth.</a:t>
            </a:r>
            <a:r>
              <a:rPr lang="en-US" dirty="0"/>
              <a:t> Egyptians believed that the pharaohs became Horus incarnate, son of the sun god Re, at their coronation (</a:t>
            </a:r>
            <a:r>
              <a:rPr lang="en-US" sz="1200" b="0" i="0" kern="1200" dirty="0" err="1">
                <a:solidFill>
                  <a:schemeClr val="tx1"/>
                </a:solidFill>
                <a:effectLst/>
                <a:latin typeface="+mn-lt"/>
                <a:ea typeface="+mn-ea"/>
                <a:cs typeface="+mn-cs"/>
              </a:rPr>
              <a:t>Hoffmeier</a:t>
            </a:r>
            <a:r>
              <a:rPr lang="en-US" sz="1200" b="0" i="0" kern="1200" dirty="0">
                <a:solidFill>
                  <a:schemeClr val="tx1"/>
                </a:solidFill>
                <a:effectLst/>
                <a:latin typeface="+mn-lt"/>
                <a:ea typeface="+mn-ea"/>
                <a:cs typeface="+mn-cs"/>
              </a:rPr>
              <a:t> 1997</a:t>
            </a:r>
            <a:r>
              <a:rPr lang="en-US" dirty="0"/>
              <a:t>). Nero, who was emperor over Roman-controlled Egypt around the time Paul wrote Galatians, took this same status on himself. Here Paul tells his audience that those who are led by the Spirit are not under the Law, because the Spirit testifies that they are sons and heirs, not slaves (Gal 4:6-7; cf. Rom 8:9,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Hoffmeier</a:t>
            </a:r>
            <a:r>
              <a:rPr lang="en-US" sz="1200" b="0" i="0" kern="1200" dirty="0">
                <a:solidFill>
                  <a:schemeClr val="tx1"/>
                </a:solidFill>
                <a:effectLst/>
                <a:latin typeface="+mn-lt"/>
                <a:ea typeface="+mn-ea"/>
                <a:cs typeface="+mn-cs"/>
              </a:rPr>
              <a:t>, James K.</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b="0" i="0" kern="1200" dirty="0">
                <a:solidFill>
                  <a:schemeClr val="tx1"/>
                </a:solidFill>
                <a:effectLst/>
                <a:latin typeface="+mn-lt"/>
                <a:ea typeface="+mn-ea"/>
                <a:cs typeface="+mn-cs"/>
              </a:rPr>
              <a:t>1997	Son of God. </a:t>
            </a:r>
            <a:r>
              <a:rPr lang="en-US" sz="1200" b="0" i="1" kern="1200" dirty="0">
                <a:solidFill>
                  <a:schemeClr val="tx1"/>
                </a:solidFill>
                <a:effectLst/>
                <a:latin typeface="+mn-lt"/>
                <a:ea typeface="+mn-ea"/>
                <a:cs typeface="+mn-cs"/>
              </a:rPr>
              <a:t>Bible Review</a:t>
            </a:r>
            <a:r>
              <a:rPr lang="en-US" dirty="0"/>
              <a:t> 13</a:t>
            </a:r>
            <a:r>
              <a:rPr lang="en-US" sz="1200" b="0" i="0" kern="1200" dirty="0">
                <a:solidFill>
                  <a:schemeClr val="tx1"/>
                </a:solidFill>
                <a:effectLst/>
                <a:latin typeface="+mn-lt"/>
                <a:ea typeface="+mn-ea"/>
                <a:cs typeface="+mn-cs"/>
              </a:rPr>
              <a:t>: 44–49, 54.</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adr1603122562h</a:t>
            </a:r>
          </a:p>
        </p:txBody>
      </p:sp>
    </p:spTree>
    <p:extLst>
      <p:ext uri="{BB962C8B-B14F-4D97-AF65-F5344CB8AC3E}">
        <p14:creationId xmlns:p14="http://schemas.microsoft.com/office/powerpoint/2010/main" val="9519119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American Colony photograph was taken between 1900 and 1920.</a:t>
            </a:r>
          </a:p>
          <a:p>
            <a:endParaRPr lang="en-US" dirty="0"/>
          </a:p>
          <a:p>
            <a:r>
              <a:rPr lang="nn-NO" dirty="0"/>
              <a:t>mat00962h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6044499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“work of the flesh” cited by Paul is sexual immorality (Gk. </a:t>
            </a:r>
            <a:r>
              <a:rPr lang="en-US" i="1" dirty="0" err="1"/>
              <a:t>porneia</a:t>
            </a:r>
            <a:r>
              <a:rPr lang="en-US" i="0" dirty="0"/>
              <a:t>, </a:t>
            </a:r>
            <a:r>
              <a:rPr lang="el-GR" sz="1200" kern="1200" dirty="0">
                <a:solidFill>
                  <a:schemeClr val="tx1"/>
                </a:solidFill>
                <a:effectLst/>
                <a:latin typeface="+mn-lt"/>
                <a:ea typeface="+mn-ea"/>
                <a:cs typeface="+mn-cs"/>
              </a:rPr>
              <a:t>πορνεία</a:t>
            </a:r>
            <a:r>
              <a:rPr lang="en-US" sz="1200" kern="1200" dirty="0">
                <a:solidFill>
                  <a:schemeClr val="tx1"/>
                </a:solidFill>
                <a:effectLst/>
                <a:latin typeface="+mn-lt"/>
                <a:ea typeface="+mn-ea"/>
                <a:cs typeface="+mn-cs"/>
              </a:rPr>
              <a:t>), a generic term that could</a:t>
            </a:r>
            <a:r>
              <a:rPr lang="en-US" sz="1200" kern="1200" baseline="0" dirty="0">
                <a:solidFill>
                  <a:schemeClr val="tx1"/>
                </a:solidFill>
                <a:effectLst/>
                <a:latin typeface="+mn-lt"/>
                <a:ea typeface="+mn-ea"/>
                <a:cs typeface="+mn-cs"/>
              </a:rPr>
              <a:t> refer to nearly any unlawful sexual sin</a:t>
            </a:r>
            <a:r>
              <a:rPr lang="en-US" dirty="0"/>
              <a:t>. </a:t>
            </a:r>
            <a:r>
              <a:rPr lang="en-US" baseline="0" dirty="0"/>
              <a:t>Prostitution was one way of engaging in sexual immorality, as depicted on the wine cup shown here. </a:t>
            </a:r>
            <a:r>
              <a:rPr lang="en-US" dirty="0"/>
              <a:t>Rebellion against God is pictured throughout Scripture as spiritual prostitution (e.g., Isa 23:17; </a:t>
            </a:r>
            <a:r>
              <a:rPr lang="en-US" dirty="0" err="1"/>
              <a:t>Ezek</a:t>
            </a:r>
            <a:r>
              <a:rPr lang="en-US" dirty="0"/>
              <a:t> 16:30; Rev 17:1, 5). </a:t>
            </a:r>
            <a:r>
              <a:rPr lang="en-US" baseline="0" dirty="0"/>
              <a:t>This</a:t>
            </a:r>
            <a:r>
              <a:rPr lang="en-US" dirty="0"/>
              <a:t> wine cup was photographed at the</a:t>
            </a:r>
            <a:r>
              <a:rPr lang="en-US" sz="1200" kern="1200" dirty="0">
                <a:solidFill>
                  <a:schemeClr val="tx1"/>
                </a:solidFill>
                <a:latin typeface="+mn-lt"/>
                <a:ea typeface="+mn-ea"/>
                <a:cs typeface="+mn-cs"/>
              </a:rPr>
              <a:t> Boston Museum of Fine Arts</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is a textual variant in this verse; the Byzantine text adds the word “adultery” (Gk. </a:t>
            </a:r>
            <a:r>
              <a:rPr lang="en-US" i="1" baseline="0" dirty="0" err="1"/>
              <a:t>moicheia</a:t>
            </a:r>
            <a:r>
              <a:rPr lang="en-US" baseline="0" dirty="0"/>
              <a:t>, </a:t>
            </a:r>
            <a:r>
              <a:rPr lang="el-GR" sz="1200" b="0" i="0" u="none" strike="noStrike" kern="1200" baseline="0" dirty="0">
                <a:solidFill>
                  <a:schemeClr val="tx1"/>
                </a:solidFill>
                <a:latin typeface="+mn-lt"/>
                <a:ea typeface="+mn-ea"/>
                <a:cs typeface="+mn-cs"/>
              </a:rPr>
              <a:t>μοιχεία</a:t>
            </a:r>
            <a:r>
              <a:rPr lang="en-US" sz="1200" b="0" i="0" u="none" strike="noStrike" kern="1200" baseline="0" dirty="0">
                <a:solidFill>
                  <a:schemeClr val="tx1"/>
                </a:solidFill>
                <a:latin typeface="+mn-lt"/>
                <a:ea typeface="+mn-ea"/>
                <a:cs typeface="+mn-cs"/>
              </a:rPr>
              <a:t>) to the beginning of the list. </a:t>
            </a:r>
            <a:endParaRPr lang="en-US" b="0" baseline="0" dirty="0"/>
          </a:p>
          <a:p>
            <a:endParaRPr lang="en-US" dirty="0"/>
          </a:p>
          <a:p>
            <a:r>
              <a:rPr lang="en-US" dirty="0"/>
              <a:t>adr1711203385h</a:t>
            </a:r>
          </a:p>
        </p:txBody>
      </p:sp>
    </p:spTree>
    <p:extLst>
      <p:ext uri="{BB962C8B-B14F-4D97-AF65-F5344CB8AC3E}">
        <p14:creationId xmlns:p14="http://schemas.microsoft.com/office/powerpoint/2010/main" val="15504823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x-none" dirty="0"/>
              <a:t>T</a:t>
            </a:r>
            <a:r>
              <a:rPr lang="en-US" dirty="0"/>
              <a:t>his t</a:t>
            </a:r>
            <a:r>
              <a:rPr lang="x-none" dirty="0"/>
              <a:t>erracotta</a:t>
            </a:r>
            <a:r>
              <a:rPr lang="en-US" baseline="0" dirty="0"/>
              <a:t> figurine is from the necropolis of</a:t>
            </a:r>
            <a:r>
              <a:rPr lang="en-US" dirty="0"/>
              <a:t> </a:t>
            </a:r>
            <a:r>
              <a:rPr lang="en-US" dirty="0" err="1"/>
              <a:t>Myrina</a:t>
            </a:r>
            <a:r>
              <a:rPr lang="en-US" dirty="0"/>
              <a:t> in</a:t>
            </a:r>
            <a:r>
              <a:rPr lang="en-US" baseline="0" dirty="0"/>
              <a:t> Greece. </a:t>
            </a:r>
            <a:r>
              <a:rPr lang="en-US" sz="1200" kern="1200" dirty="0" err="1">
                <a:solidFill>
                  <a:schemeClr val="tx1"/>
                </a:solidFill>
                <a:latin typeface="+mn-lt"/>
                <a:ea typeface="+mn-ea"/>
                <a:cs typeface="+mn-cs"/>
              </a:rPr>
              <a:t>Myrina</a:t>
            </a:r>
            <a:r>
              <a:rPr lang="en-US" sz="1200" kern="1200" baseline="0" dirty="0">
                <a:solidFill>
                  <a:schemeClr val="tx1"/>
                </a:solidFill>
                <a:latin typeface="+mn-lt"/>
                <a:ea typeface="+mn-ea"/>
                <a:cs typeface="+mn-cs"/>
              </a:rPr>
              <a:t> was a city located on the Greek island of Limnos. </a:t>
            </a:r>
            <a:r>
              <a:rPr lang="en-US" baseline="0" dirty="0"/>
              <a:t>It</a:t>
            </a:r>
            <a:r>
              <a:rPr lang="en-US" dirty="0"/>
              <a:t> was photographed at the</a:t>
            </a:r>
            <a:r>
              <a:rPr lang="en-US" sz="1200" kern="1200" dirty="0">
                <a:solidFill>
                  <a:schemeClr val="tx1"/>
                </a:solidFill>
                <a:latin typeface="+mn-lt"/>
                <a:ea typeface="+mn-ea"/>
                <a:cs typeface="+mn-cs"/>
              </a:rPr>
              <a:t> Metropolitan Museum of Art</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New York City. </a:t>
            </a:r>
            <a:r>
              <a:rPr lang="en-US" baseline="0" dirty="0"/>
              <a:t>A removable box has been added to the central figure to avoid causing offense or surprise.</a:t>
            </a:r>
          </a:p>
          <a:p>
            <a:endParaRPr lang="en-US" dirty="0"/>
          </a:p>
          <a:p>
            <a:r>
              <a:rPr lang="x-none" dirty="0"/>
              <a:t>adr1605243594</a:t>
            </a:r>
            <a:r>
              <a:rPr lang="en-US" dirty="0"/>
              <a:t>h</a:t>
            </a:r>
          </a:p>
        </p:txBody>
      </p:sp>
    </p:spTree>
    <p:extLst>
      <p:ext uri="{BB962C8B-B14F-4D97-AF65-F5344CB8AC3E}">
        <p14:creationId xmlns:p14="http://schemas.microsoft.com/office/powerpoint/2010/main" val="24310508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has been suggested that this inscription on the sidewalk of a street in Ephesus, showing a foot, a heart, and a woman’s head, was an advertisement for a brothel. There is known to have been a brothel in the city, located just across and down the street from this stone, behind the Baths of Scholastica. Built in the first century AD, the brothel had cubicles on the first floor, a reception room with mosaics of the four seasons, and a well beside the building.</a:t>
            </a:r>
          </a:p>
          <a:p>
            <a:endParaRPr lang="en-US" dirty="0"/>
          </a:p>
          <a:p>
            <a:r>
              <a:rPr lang="en-US" dirty="0"/>
              <a:t>tb010501508h</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28924744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Brothels were dedicated to the kind of activities Paul urged his listeners to avoid. Known in</a:t>
            </a:r>
            <a:r>
              <a:rPr lang="en-US" baseline="0" dirty="0"/>
              <a:t> Latin as a </a:t>
            </a:r>
            <a:r>
              <a:rPr lang="en-US" i="1" baseline="0" dirty="0" err="1"/>
              <a:t>lupanar</a:t>
            </a:r>
            <a:r>
              <a:rPr lang="en-US" baseline="0" dirty="0"/>
              <a:t>, these kinds of establishments could be found in every city of any size. Pompeii had about a dozen such establishments, most with only a single room, although one had 10 rooms. A mattress on the stone or brick platform would have functioned as a bed. The small size of these rooms points to their utilitarian nature.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tb0516171782h</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40974675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Brothels are</a:t>
            </a:r>
            <a:r>
              <a:rPr lang="en-US" baseline="0" dirty="0"/>
              <a:t> identified by their architecture and by the erotic art and graffiti that was left on their walls. Historians believe that they catered mostly to the lower classes, since the wealthy had mistresses or concubines.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tb0516171788</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37556815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This cinnabar red fresco from the Villa </a:t>
            </a:r>
            <a:r>
              <a:rPr lang="en-US" dirty="0" err="1"/>
              <a:t>Farnesina</a:t>
            </a:r>
            <a:r>
              <a:rPr lang="en-US" dirty="0"/>
              <a:t> in Rome depicts lovers on a bed. Much more graphic frescoes and statuary have been recovered from the first</a:t>
            </a:r>
            <a:r>
              <a:rPr lang="en-US" baseline="0" dirty="0"/>
              <a:t> century cities of Pompeii and Herculaneum, an indication of the depravity of Roman culture in Paul’s day. This fresco was photographed at the </a:t>
            </a:r>
            <a:r>
              <a:rPr lang="en-US" dirty="0"/>
              <a:t>National Museum of Rome. A</a:t>
            </a:r>
            <a:r>
              <a:rPr lang="en-US" baseline="0" dirty="0"/>
              <a:t> r</a:t>
            </a:r>
            <a:r>
              <a:rPr lang="en-US" dirty="0"/>
              <a:t>emovable box has been added to this painting to avoid causing offense or surprise. </a:t>
            </a:r>
          </a:p>
          <a:p>
            <a:endParaRPr lang="en-US" dirty="0"/>
          </a:p>
          <a:p>
            <a:r>
              <a:rPr lang="en-US" dirty="0"/>
              <a:t>tb0513177771h</a:t>
            </a:r>
          </a:p>
        </p:txBody>
      </p:sp>
      <p:sp>
        <p:nvSpPr>
          <p:cNvPr id="4" name="Slide Number Placeholder 3"/>
          <p:cNvSpPr>
            <a:spLocks noGrp="1"/>
          </p:cNvSpPr>
          <p:nvPr>
            <p:ph type="sldNum" sz="quarter" idx="5"/>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3829848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1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F736D-2B78-1AF9-CA75-D2153536D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47321"/>
            <a:ext cx="18288000" cy="877824"/>
          </a:xfrm>
        </p:spPr>
        <p:txBody>
          <a:bodyPr/>
          <a:lstStyle/>
          <a:p>
            <a:r>
              <a:rPr lang="en-US" dirty="0"/>
              <a:t>Galatians 5</a:t>
            </a:r>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Tree>
    <p:extLst>
      <p:ext uri="{BB962C8B-B14F-4D97-AF65-F5344CB8AC3E}">
        <p14:creationId xmlns:p14="http://schemas.microsoft.com/office/powerpoint/2010/main" val="1495736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tone, building material&#10;&#10;Description automatically generated">
            <a:extLst>
              <a:ext uri="{FF2B5EF4-FFF2-40B4-BE49-F238E27FC236}">
                <a16:creationId xmlns:a16="http://schemas.microsoft.com/office/drawing/2014/main" id="{0EA838C8-7F15-4F8D-B427-649EBEDDA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484" y="0"/>
            <a:ext cx="6321033" cy="10287000"/>
          </a:xfrm>
          <a:prstGeom prst="rect">
            <a:avLst/>
          </a:prstGeom>
        </p:spPr>
      </p:pic>
      <p:sp>
        <p:nvSpPr>
          <p:cNvPr id="3" name="Text Placeholder 2"/>
          <p:cNvSpPr>
            <a:spLocks noGrp="1"/>
          </p:cNvSpPr>
          <p:nvPr>
            <p:ph type="body" sz="quarter" idx="10"/>
          </p:nvPr>
        </p:nvSpPr>
        <p:spPr/>
        <p:txBody>
          <a:bodyPr/>
          <a:lstStyle/>
          <a:p>
            <a:r>
              <a:rPr lang="en-US" dirty="0"/>
              <a:t>Funerary relief of the slave-dealer </a:t>
            </a:r>
            <a:r>
              <a:rPr lang="en-US" dirty="0" err="1"/>
              <a:t>Aiacius</a:t>
            </a:r>
            <a:r>
              <a:rPr lang="en-US" dirty="0"/>
              <a:t>, AD 20–30</a:t>
            </a:r>
          </a:p>
        </p:txBody>
      </p:sp>
      <p:sp>
        <p:nvSpPr>
          <p:cNvPr id="4" name="Text Placeholder 3"/>
          <p:cNvSpPr>
            <a:spLocks noGrp="1"/>
          </p:cNvSpPr>
          <p:nvPr>
            <p:ph type="body" sz="quarter" idx="12"/>
          </p:nvPr>
        </p:nvSpPr>
        <p:spPr/>
        <p:txBody>
          <a:bodyPr/>
          <a:lstStyle/>
          <a:p>
            <a:r>
              <a:rPr lang="en-US" dirty="0"/>
              <a:t>5:1</a:t>
            </a:r>
          </a:p>
        </p:txBody>
      </p:sp>
      <p:sp>
        <p:nvSpPr>
          <p:cNvPr id="2" name="Title 1"/>
          <p:cNvSpPr>
            <a:spLocks noGrp="1"/>
          </p:cNvSpPr>
          <p:nvPr>
            <p:ph type="title"/>
          </p:nvPr>
        </p:nvSpPr>
        <p:spPr/>
        <p:txBody>
          <a:bodyPr/>
          <a:lstStyle/>
          <a:p>
            <a:r>
              <a:rPr lang="en-US" dirty="0"/>
              <a:t>Do not be subject again to a yoke of slavery</a:t>
            </a:r>
          </a:p>
        </p:txBody>
      </p:sp>
    </p:spTree>
    <p:extLst>
      <p:ext uri="{BB962C8B-B14F-4D97-AF65-F5344CB8AC3E}">
        <p14:creationId xmlns:p14="http://schemas.microsoft.com/office/powerpoint/2010/main" val="16937513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1A48C1-E724-BBF4-C134-9ED1159CF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Greek wine cup with a man kissing a youth, 6th century BC</a:t>
            </a:r>
          </a:p>
        </p:txBody>
      </p:sp>
      <p:sp>
        <p:nvSpPr>
          <p:cNvPr id="3" name="Text Placeholder 2"/>
          <p:cNvSpPr>
            <a:spLocks noGrp="1"/>
          </p:cNvSpPr>
          <p:nvPr>
            <p:ph type="body" sz="quarter" idx="12"/>
          </p:nvPr>
        </p:nvSpPr>
        <p:spPr/>
        <p:txBody>
          <a:bodyPr/>
          <a:lstStyle/>
          <a:p>
            <a:r>
              <a:rPr lang="en-US" dirty="0"/>
              <a:t>5:19</a:t>
            </a:r>
          </a:p>
        </p:txBody>
      </p:sp>
      <p:sp>
        <p:nvSpPr>
          <p:cNvPr id="4" name="Title 3"/>
          <p:cNvSpPr>
            <a:spLocks noGrp="1"/>
          </p:cNvSpPr>
          <p:nvPr>
            <p:ph type="title"/>
          </p:nvPr>
        </p:nvSpPr>
        <p:spPr/>
        <p:txBody>
          <a:bodyPr/>
          <a:lstStyle/>
          <a:p>
            <a:r>
              <a:rPr lang="en-US" dirty="0"/>
              <a:t>Now the works of the flesh are evident: sexual immorality, uncleanness, licentiousness</a:t>
            </a:r>
          </a:p>
        </p:txBody>
      </p:sp>
    </p:spTree>
    <p:extLst>
      <p:ext uri="{BB962C8B-B14F-4D97-AF65-F5344CB8AC3E}">
        <p14:creationId xmlns:p14="http://schemas.microsoft.com/office/powerpoint/2010/main" val="32234538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mple, place of worship, building, sky&#10;&#10;Description automatically generated">
            <a:extLst>
              <a:ext uri="{FF2B5EF4-FFF2-40B4-BE49-F238E27FC236}">
                <a16:creationId xmlns:a16="http://schemas.microsoft.com/office/drawing/2014/main" id="{54F67523-371F-B0B4-1A6F-0AFE772B4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180" y="0"/>
            <a:ext cx="15407640" cy="10287000"/>
          </a:xfrm>
          <a:prstGeom prst="rect">
            <a:avLst/>
          </a:prstGeom>
        </p:spPr>
      </p:pic>
      <p:sp>
        <p:nvSpPr>
          <p:cNvPr id="3" name="Text Placeholder 2"/>
          <p:cNvSpPr>
            <a:spLocks noGrp="1"/>
          </p:cNvSpPr>
          <p:nvPr>
            <p:ph type="body" sz="quarter" idx="10"/>
          </p:nvPr>
        </p:nvSpPr>
        <p:spPr/>
        <p:txBody>
          <a:bodyPr/>
          <a:lstStyle/>
          <a:p>
            <a:r>
              <a:rPr lang="en-US" dirty="0"/>
              <a:t>Pantheon in Rome</a:t>
            </a:r>
            <a:endParaRPr lang="x-none"/>
          </a:p>
        </p:txBody>
      </p:sp>
      <p:sp>
        <p:nvSpPr>
          <p:cNvPr id="4" name="Text Placeholder 3"/>
          <p:cNvSpPr>
            <a:spLocks noGrp="1"/>
          </p:cNvSpPr>
          <p:nvPr>
            <p:ph type="body" sz="quarter" idx="12"/>
          </p:nvPr>
        </p:nvSpPr>
        <p:spPr/>
        <p:txBody>
          <a:bodyPr/>
          <a:lstStyle/>
          <a:p>
            <a:r>
              <a:rPr lang="en-US" dirty="0"/>
              <a:t>5:20</a:t>
            </a:r>
          </a:p>
        </p:txBody>
      </p:sp>
      <p:sp>
        <p:nvSpPr>
          <p:cNvPr id="2" name="Title 1"/>
          <p:cNvSpPr>
            <a:spLocks noGrp="1"/>
          </p:cNvSpPr>
          <p:nvPr>
            <p:ph type="title"/>
          </p:nvPr>
        </p:nvSpPr>
        <p:spPr/>
        <p:txBody>
          <a:bodyPr/>
          <a:lstStyle/>
          <a:p>
            <a:r>
              <a:rPr lang="en-US" dirty="0"/>
              <a:t>Now the works of the flesh are evident: . . . idolatry</a:t>
            </a:r>
          </a:p>
        </p:txBody>
      </p:sp>
    </p:spTree>
    <p:extLst>
      <p:ext uri="{BB962C8B-B14F-4D97-AF65-F5344CB8AC3E}">
        <p14:creationId xmlns:p14="http://schemas.microsoft.com/office/powerpoint/2010/main" val="25090793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mple, place of worship, stone&#10;&#10;Description automatically generated">
            <a:extLst>
              <a:ext uri="{FF2B5EF4-FFF2-40B4-BE49-F238E27FC236}">
                <a16:creationId xmlns:a16="http://schemas.microsoft.com/office/drawing/2014/main" id="{5FCE1D71-D9DB-4D1F-BF40-061E0D1E1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988" y="0"/>
            <a:ext cx="7050024" cy="10287000"/>
          </a:xfrm>
          <a:prstGeom prst="rect">
            <a:avLst/>
          </a:prstGeom>
        </p:spPr>
      </p:pic>
      <p:sp>
        <p:nvSpPr>
          <p:cNvPr id="3" name="Text Placeholder 2"/>
          <p:cNvSpPr>
            <a:spLocks noGrp="1"/>
          </p:cNvSpPr>
          <p:nvPr>
            <p:ph type="body" sz="quarter" idx="10"/>
          </p:nvPr>
        </p:nvSpPr>
        <p:spPr/>
        <p:txBody>
          <a:bodyPr/>
          <a:lstStyle/>
          <a:p>
            <a:r>
              <a:rPr lang="en-US" dirty="0"/>
              <a:t>Interior of the Pantheon in Rome</a:t>
            </a:r>
            <a:endParaRPr lang="x-none"/>
          </a:p>
        </p:txBody>
      </p:sp>
      <p:sp>
        <p:nvSpPr>
          <p:cNvPr id="4" name="Text Placeholder 3"/>
          <p:cNvSpPr>
            <a:spLocks noGrp="1"/>
          </p:cNvSpPr>
          <p:nvPr>
            <p:ph type="body" sz="quarter" idx="12"/>
          </p:nvPr>
        </p:nvSpPr>
        <p:spPr/>
        <p:txBody>
          <a:bodyPr/>
          <a:lstStyle/>
          <a:p>
            <a:r>
              <a:rPr lang="en-US" dirty="0"/>
              <a:t>5:20</a:t>
            </a:r>
          </a:p>
        </p:txBody>
      </p:sp>
      <p:sp>
        <p:nvSpPr>
          <p:cNvPr id="2" name="Title 1"/>
          <p:cNvSpPr>
            <a:spLocks noGrp="1"/>
          </p:cNvSpPr>
          <p:nvPr>
            <p:ph type="title"/>
          </p:nvPr>
        </p:nvSpPr>
        <p:spPr/>
        <p:txBody>
          <a:bodyPr/>
          <a:lstStyle/>
          <a:p>
            <a:r>
              <a:rPr lang="en-US" dirty="0"/>
              <a:t>Now the works of the flesh are evident: . . . idolatry</a:t>
            </a:r>
          </a:p>
        </p:txBody>
      </p:sp>
    </p:spTree>
    <p:extLst>
      <p:ext uri="{BB962C8B-B14F-4D97-AF65-F5344CB8AC3E}">
        <p14:creationId xmlns:p14="http://schemas.microsoft.com/office/powerpoint/2010/main" val="8179111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5849AD-779F-6836-CD89-6B1FFA658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928" y="0"/>
            <a:ext cx="8010144" cy="10287000"/>
          </a:xfrm>
          <a:prstGeom prst="rect">
            <a:avLst/>
          </a:prstGeom>
        </p:spPr>
      </p:pic>
      <p:sp>
        <p:nvSpPr>
          <p:cNvPr id="3" name="Text Placeholder 2"/>
          <p:cNvSpPr>
            <a:spLocks noGrp="1"/>
          </p:cNvSpPr>
          <p:nvPr>
            <p:ph type="body" sz="quarter" idx="10"/>
          </p:nvPr>
        </p:nvSpPr>
        <p:spPr/>
        <p:txBody>
          <a:bodyPr/>
          <a:lstStyle/>
          <a:p>
            <a:r>
              <a:rPr lang="en-US" dirty="0"/>
              <a:t>Fresco of a priestess wearing mask of Anubis, from the Isis Temple at Pompeii, 1st century AD</a:t>
            </a:r>
          </a:p>
        </p:txBody>
      </p:sp>
      <p:sp>
        <p:nvSpPr>
          <p:cNvPr id="4" name="Text Placeholder 3"/>
          <p:cNvSpPr>
            <a:spLocks noGrp="1"/>
          </p:cNvSpPr>
          <p:nvPr>
            <p:ph type="body" sz="quarter" idx="12"/>
          </p:nvPr>
        </p:nvSpPr>
        <p:spPr/>
        <p:txBody>
          <a:bodyPr/>
          <a:lstStyle/>
          <a:p>
            <a:r>
              <a:rPr lang="en-US" dirty="0"/>
              <a:t>5:20</a:t>
            </a:r>
          </a:p>
        </p:txBody>
      </p:sp>
      <p:sp>
        <p:nvSpPr>
          <p:cNvPr id="2" name="Title 1"/>
          <p:cNvSpPr>
            <a:spLocks noGrp="1"/>
          </p:cNvSpPr>
          <p:nvPr>
            <p:ph type="title"/>
          </p:nvPr>
        </p:nvSpPr>
        <p:spPr/>
        <p:txBody>
          <a:bodyPr/>
          <a:lstStyle/>
          <a:p>
            <a:r>
              <a:rPr lang="en-US" dirty="0"/>
              <a:t>Now the works of the flesh are evident: . . . idolatry</a:t>
            </a:r>
          </a:p>
        </p:txBody>
      </p:sp>
    </p:spTree>
    <p:extLst>
      <p:ext uri="{BB962C8B-B14F-4D97-AF65-F5344CB8AC3E}">
        <p14:creationId xmlns:p14="http://schemas.microsoft.com/office/powerpoint/2010/main" val="37261651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artifact, statue, carving, ancient history&#10;&#10;Description automatically generated">
            <a:extLst>
              <a:ext uri="{FF2B5EF4-FFF2-40B4-BE49-F238E27FC236}">
                <a16:creationId xmlns:a16="http://schemas.microsoft.com/office/drawing/2014/main" id="{87D6BB1F-4B8B-65D9-A6A0-B63C9177D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744" y="0"/>
            <a:ext cx="13240512" cy="10287000"/>
          </a:xfrm>
          <a:prstGeom prst="rect">
            <a:avLst/>
          </a:prstGeom>
        </p:spPr>
      </p:pic>
      <p:sp>
        <p:nvSpPr>
          <p:cNvPr id="3" name="Text Placeholder 2"/>
          <p:cNvSpPr>
            <a:spLocks noGrp="1"/>
          </p:cNvSpPr>
          <p:nvPr>
            <p:ph type="body" sz="quarter" idx="10"/>
          </p:nvPr>
        </p:nvSpPr>
        <p:spPr/>
        <p:txBody>
          <a:bodyPr/>
          <a:lstStyle/>
          <a:p>
            <a:r>
              <a:rPr lang="en-US" dirty="0"/>
              <a:t>Roman votive altar dedicated to “everlasting gods,” late 3rd or early 4th century AD</a:t>
            </a:r>
            <a:endParaRPr lang="x-none"/>
          </a:p>
        </p:txBody>
      </p:sp>
      <p:sp>
        <p:nvSpPr>
          <p:cNvPr id="4" name="Text Placeholder 3"/>
          <p:cNvSpPr>
            <a:spLocks noGrp="1"/>
          </p:cNvSpPr>
          <p:nvPr>
            <p:ph type="body" sz="quarter" idx="12"/>
          </p:nvPr>
        </p:nvSpPr>
        <p:spPr/>
        <p:txBody>
          <a:bodyPr/>
          <a:lstStyle/>
          <a:p>
            <a:r>
              <a:rPr lang="en-US" dirty="0"/>
              <a:t>5:20</a:t>
            </a:r>
          </a:p>
        </p:txBody>
      </p:sp>
      <p:sp>
        <p:nvSpPr>
          <p:cNvPr id="2" name="Title 1"/>
          <p:cNvSpPr>
            <a:spLocks noGrp="1"/>
          </p:cNvSpPr>
          <p:nvPr>
            <p:ph type="title"/>
          </p:nvPr>
        </p:nvSpPr>
        <p:spPr/>
        <p:txBody>
          <a:bodyPr/>
          <a:lstStyle/>
          <a:p>
            <a:r>
              <a:rPr lang="en-US" dirty="0"/>
              <a:t>Now the works of the flesh are evident: . . . idolatry</a:t>
            </a:r>
          </a:p>
        </p:txBody>
      </p:sp>
    </p:spTree>
    <p:extLst>
      <p:ext uri="{BB962C8B-B14F-4D97-AF65-F5344CB8AC3E}">
        <p14:creationId xmlns:p14="http://schemas.microsoft.com/office/powerpoint/2010/main" val="13618082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D3C7F2-6AFB-843E-3657-4B492CB8A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508" y="0"/>
            <a:ext cx="10158984" cy="10287000"/>
          </a:xfrm>
          <a:prstGeom prst="rect">
            <a:avLst/>
          </a:prstGeom>
        </p:spPr>
      </p:pic>
      <p:sp>
        <p:nvSpPr>
          <p:cNvPr id="3" name="Text Placeholder 2"/>
          <p:cNvSpPr>
            <a:spLocks noGrp="1"/>
          </p:cNvSpPr>
          <p:nvPr>
            <p:ph type="body" sz="quarter" idx="10"/>
          </p:nvPr>
        </p:nvSpPr>
        <p:spPr/>
        <p:txBody>
          <a:bodyPr/>
          <a:lstStyle/>
          <a:p>
            <a:r>
              <a:rPr lang="en-US" dirty="0"/>
              <a:t>Portrait of Augustus, possibly from Rome, 27 BC–AD 100</a:t>
            </a:r>
            <a:endParaRPr lang="x-none"/>
          </a:p>
        </p:txBody>
      </p:sp>
      <p:sp>
        <p:nvSpPr>
          <p:cNvPr id="4" name="Text Placeholder 3"/>
          <p:cNvSpPr>
            <a:spLocks noGrp="1"/>
          </p:cNvSpPr>
          <p:nvPr>
            <p:ph type="body" sz="quarter" idx="12"/>
          </p:nvPr>
        </p:nvSpPr>
        <p:spPr/>
        <p:txBody>
          <a:bodyPr/>
          <a:lstStyle/>
          <a:p>
            <a:r>
              <a:rPr lang="en-US" dirty="0"/>
              <a:t>5:20</a:t>
            </a:r>
          </a:p>
        </p:txBody>
      </p:sp>
      <p:sp>
        <p:nvSpPr>
          <p:cNvPr id="2" name="Title 1"/>
          <p:cNvSpPr>
            <a:spLocks noGrp="1"/>
          </p:cNvSpPr>
          <p:nvPr>
            <p:ph type="title"/>
          </p:nvPr>
        </p:nvSpPr>
        <p:spPr/>
        <p:txBody>
          <a:bodyPr/>
          <a:lstStyle/>
          <a:p>
            <a:r>
              <a:rPr lang="en-US" dirty="0"/>
              <a:t>Now the works of the flesh are evident: . . . idolatry</a:t>
            </a:r>
          </a:p>
        </p:txBody>
      </p:sp>
    </p:spTree>
    <p:extLst>
      <p:ext uri="{BB962C8B-B14F-4D97-AF65-F5344CB8AC3E}">
        <p14:creationId xmlns:p14="http://schemas.microsoft.com/office/powerpoint/2010/main" val="25468675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DE3D12-EF9C-289B-97B2-C3A6738C5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228" y="0"/>
            <a:ext cx="7781544" cy="10287000"/>
          </a:xfrm>
          <a:prstGeom prst="rect">
            <a:avLst/>
          </a:prstGeom>
        </p:spPr>
      </p:pic>
      <p:sp>
        <p:nvSpPr>
          <p:cNvPr id="3" name="Text Placeholder 2"/>
          <p:cNvSpPr>
            <a:spLocks noGrp="1"/>
          </p:cNvSpPr>
          <p:nvPr>
            <p:ph type="body" sz="quarter" idx="10"/>
          </p:nvPr>
        </p:nvSpPr>
        <p:spPr/>
        <p:txBody>
          <a:bodyPr/>
          <a:lstStyle/>
          <a:p>
            <a:r>
              <a:rPr lang="en-US" dirty="0"/>
              <a:t>Statuette of Hekate and the three Graces, 1st–2nd centuries AD</a:t>
            </a:r>
          </a:p>
        </p:txBody>
      </p:sp>
      <p:sp>
        <p:nvSpPr>
          <p:cNvPr id="4" name="Text Placeholder 3"/>
          <p:cNvSpPr>
            <a:spLocks noGrp="1"/>
          </p:cNvSpPr>
          <p:nvPr>
            <p:ph type="body" sz="quarter" idx="12"/>
          </p:nvPr>
        </p:nvSpPr>
        <p:spPr/>
        <p:txBody>
          <a:bodyPr/>
          <a:lstStyle/>
          <a:p>
            <a:r>
              <a:rPr lang="en-US" dirty="0"/>
              <a:t>5:20</a:t>
            </a:r>
          </a:p>
        </p:txBody>
      </p:sp>
      <p:sp>
        <p:nvSpPr>
          <p:cNvPr id="2" name="Title 1"/>
          <p:cNvSpPr>
            <a:spLocks noGrp="1"/>
          </p:cNvSpPr>
          <p:nvPr>
            <p:ph type="title"/>
          </p:nvPr>
        </p:nvSpPr>
        <p:spPr/>
        <p:txBody>
          <a:bodyPr/>
          <a:lstStyle/>
          <a:p>
            <a:r>
              <a:rPr lang="en-US" dirty="0"/>
              <a:t>Now the works of the flesh are evident: . . . idolatry, sorcery</a:t>
            </a:r>
          </a:p>
        </p:txBody>
      </p:sp>
    </p:spTree>
    <p:extLst>
      <p:ext uri="{BB962C8B-B14F-4D97-AF65-F5344CB8AC3E}">
        <p14:creationId xmlns:p14="http://schemas.microsoft.com/office/powerpoint/2010/main" val="31595872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A28479-AEC4-B4FA-9EE5-D723C910B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 y="1097"/>
            <a:ext cx="18291903" cy="10284806"/>
          </a:xfrm>
          <a:prstGeom prst="rect">
            <a:avLst/>
          </a:prstGeom>
        </p:spPr>
      </p:pic>
      <p:sp>
        <p:nvSpPr>
          <p:cNvPr id="3" name="Text Placeholder 2"/>
          <p:cNvSpPr>
            <a:spLocks noGrp="1"/>
          </p:cNvSpPr>
          <p:nvPr>
            <p:ph type="body" sz="quarter" idx="10"/>
          </p:nvPr>
        </p:nvSpPr>
        <p:spPr/>
        <p:txBody>
          <a:bodyPr/>
          <a:lstStyle/>
          <a:p>
            <a:r>
              <a:rPr lang="en-US" dirty="0"/>
              <a:t>Roman North African Red-Ware platter with the goddess Circe, 3rd century AD</a:t>
            </a:r>
          </a:p>
        </p:txBody>
      </p:sp>
      <p:sp>
        <p:nvSpPr>
          <p:cNvPr id="4" name="Text Placeholder 3"/>
          <p:cNvSpPr>
            <a:spLocks noGrp="1"/>
          </p:cNvSpPr>
          <p:nvPr>
            <p:ph type="body" sz="quarter" idx="12"/>
          </p:nvPr>
        </p:nvSpPr>
        <p:spPr/>
        <p:txBody>
          <a:bodyPr/>
          <a:lstStyle/>
          <a:p>
            <a:r>
              <a:rPr lang="en-US" dirty="0"/>
              <a:t>5:20</a:t>
            </a:r>
          </a:p>
        </p:txBody>
      </p:sp>
      <p:sp>
        <p:nvSpPr>
          <p:cNvPr id="2" name="Title 1"/>
          <p:cNvSpPr>
            <a:spLocks noGrp="1"/>
          </p:cNvSpPr>
          <p:nvPr>
            <p:ph type="title"/>
          </p:nvPr>
        </p:nvSpPr>
        <p:spPr/>
        <p:txBody>
          <a:bodyPr/>
          <a:lstStyle/>
          <a:p>
            <a:r>
              <a:rPr lang="en-US" dirty="0"/>
              <a:t>Now the works of the flesh are evident: . . . idolatry, sorcery</a:t>
            </a:r>
          </a:p>
        </p:txBody>
      </p:sp>
    </p:spTree>
    <p:extLst>
      <p:ext uri="{BB962C8B-B14F-4D97-AF65-F5344CB8AC3E}">
        <p14:creationId xmlns:p14="http://schemas.microsoft.com/office/powerpoint/2010/main" val="8462797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7F83C-B1EE-D5AA-423E-A5DFB0D4C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Marble depiction of wrestlers, from Athens, 6th century BC</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5:20</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 . . enmities, strife, jealousies, outburst of wrath, contentiousness, divisions, factions</a:t>
            </a:r>
          </a:p>
        </p:txBody>
      </p:sp>
    </p:spTree>
    <p:extLst>
      <p:ext uri="{BB962C8B-B14F-4D97-AF65-F5344CB8AC3E}">
        <p14:creationId xmlns:p14="http://schemas.microsoft.com/office/powerpoint/2010/main" val="22996169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jar, indoor, vessel, decorated&#10;&#10;Description automatically generated">
            <a:extLst>
              <a:ext uri="{FF2B5EF4-FFF2-40B4-BE49-F238E27FC236}">
                <a16:creationId xmlns:a16="http://schemas.microsoft.com/office/drawing/2014/main" id="{D1E83E45-68E9-4A9C-8A8D-B26E3A285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036" y="0"/>
            <a:ext cx="15425928" cy="10287000"/>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Boxers depicted on an Attic black-figure </a:t>
            </a:r>
            <a:r>
              <a:rPr lang="en-US" dirty="0" err="1"/>
              <a:t>Panathenaic</a:t>
            </a:r>
            <a:r>
              <a:rPr lang="en-US" dirty="0"/>
              <a:t> amphora, circa 520 BC</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5:20</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 . . enmities, strife, jealousies, outburst of wrath, contentiousness, divisions, factions</a:t>
            </a:r>
          </a:p>
        </p:txBody>
      </p:sp>
      <p:sp>
        <p:nvSpPr>
          <p:cNvPr id="6" name="Freeform 5"/>
          <p:cNvSpPr/>
          <p:nvPr/>
        </p:nvSpPr>
        <p:spPr>
          <a:xfrm>
            <a:off x="6038104" y="5394891"/>
            <a:ext cx="431006" cy="512517"/>
          </a:xfrm>
          <a:custGeom>
            <a:avLst/>
            <a:gdLst>
              <a:gd name="connsiteX0" fmla="*/ 127000 w 292100"/>
              <a:gd name="connsiteY0" fmla="*/ 6350 h 317500"/>
              <a:gd name="connsiteX1" fmla="*/ 0 w 292100"/>
              <a:gd name="connsiteY1" fmla="*/ 266700 h 317500"/>
              <a:gd name="connsiteX2" fmla="*/ 120650 w 292100"/>
              <a:gd name="connsiteY2" fmla="*/ 317500 h 317500"/>
              <a:gd name="connsiteX3" fmla="*/ 292100 w 292100"/>
              <a:gd name="connsiteY3" fmla="*/ 247650 h 317500"/>
              <a:gd name="connsiteX4" fmla="*/ 222250 w 292100"/>
              <a:gd name="connsiteY4" fmla="*/ 0 h 317500"/>
              <a:gd name="connsiteX5" fmla="*/ 127000 w 292100"/>
              <a:gd name="connsiteY5" fmla="*/ 6350 h 317500"/>
              <a:gd name="connsiteX0" fmla="*/ 100806 w 292100"/>
              <a:gd name="connsiteY0" fmla="*/ 49212 h 317500"/>
              <a:gd name="connsiteX1" fmla="*/ 0 w 292100"/>
              <a:gd name="connsiteY1" fmla="*/ 266700 h 317500"/>
              <a:gd name="connsiteX2" fmla="*/ 120650 w 292100"/>
              <a:gd name="connsiteY2" fmla="*/ 317500 h 317500"/>
              <a:gd name="connsiteX3" fmla="*/ 292100 w 292100"/>
              <a:gd name="connsiteY3" fmla="*/ 247650 h 317500"/>
              <a:gd name="connsiteX4" fmla="*/ 222250 w 292100"/>
              <a:gd name="connsiteY4" fmla="*/ 0 h 317500"/>
              <a:gd name="connsiteX5" fmla="*/ 100806 w 292100"/>
              <a:gd name="connsiteY5" fmla="*/ 49212 h 317500"/>
              <a:gd name="connsiteX0" fmla="*/ 100806 w 292100"/>
              <a:gd name="connsiteY0" fmla="*/ 13493 h 317500"/>
              <a:gd name="connsiteX1" fmla="*/ 0 w 292100"/>
              <a:gd name="connsiteY1" fmla="*/ 266700 h 317500"/>
              <a:gd name="connsiteX2" fmla="*/ 120650 w 292100"/>
              <a:gd name="connsiteY2" fmla="*/ 317500 h 317500"/>
              <a:gd name="connsiteX3" fmla="*/ 292100 w 292100"/>
              <a:gd name="connsiteY3" fmla="*/ 247650 h 317500"/>
              <a:gd name="connsiteX4" fmla="*/ 222250 w 292100"/>
              <a:gd name="connsiteY4" fmla="*/ 0 h 317500"/>
              <a:gd name="connsiteX5" fmla="*/ 100806 w 292100"/>
              <a:gd name="connsiteY5" fmla="*/ 13493 h 317500"/>
              <a:gd name="connsiteX0" fmla="*/ 100806 w 292100"/>
              <a:gd name="connsiteY0" fmla="*/ 13493 h 317500"/>
              <a:gd name="connsiteX1" fmla="*/ 0 w 292100"/>
              <a:gd name="connsiteY1" fmla="*/ 266700 h 317500"/>
              <a:gd name="connsiteX2" fmla="*/ 120650 w 292100"/>
              <a:gd name="connsiteY2" fmla="*/ 317500 h 317500"/>
              <a:gd name="connsiteX3" fmla="*/ 292100 w 292100"/>
              <a:gd name="connsiteY3" fmla="*/ 247650 h 317500"/>
              <a:gd name="connsiteX4" fmla="*/ 222250 w 292100"/>
              <a:gd name="connsiteY4" fmla="*/ 0 h 317500"/>
              <a:gd name="connsiteX5" fmla="*/ 100806 w 292100"/>
              <a:gd name="connsiteY5" fmla="*/ 13493 h 317500"/>
              <a:gd name="connsiteX0" fmla="*/ 100806 w 292100"/>
              <a:gd name="connsiteY0" fmla="*/ 13493 h 322619"/>
              <a:gd name="connsiteX1" fmla="*/ 0 w 292100"/>
              <a:gd name="connsiteY1" fmla="*/ 266700 h 322619"/>
              <a:gd name="connsiteX2" fmla="*/ 120650 w 292100"/>
              <a:gd name="connsiteY2" fmla="*/ 317500 h 322619"/>
              <a:gd name="connsiteX3" fmla="*/ 292100 w 292100"/>
              <a:gd name="connsiteY3" fmla="*/ 247650 h 322619"/>
              <a:gd name="connsiteX4" fmla="*/ 222250 w 292100"/>
              <a:gd name="connsiteY4" fmla="*/ 0 h 322619"/>
              <a:gd name="connsiteX5" fmla="*/ 100806 w 292100"/>
              <a:gd name="connsiteY5" fmla="*/ 13493 h 322619"/>
              <a:gd name="connsiteX0" fmla="*/ 100806 w 292100"/>
              <a:gd name="connsiteY0" fmla="*/ 42553 h 351679"/>
              <a:gd name="connsiteX1" fmla="*/ 0 w 292100"/>
              <a:gd name="connsiteY1" fmla="*/ 295760 h 351679"/>
              <a:gd name="connsiteX2" fmla="*/ 120650 w 292100"/>
              <a:gd name="connsiteY2" fmla="*/ 346560 h 351679"/>
              <a:gd name="connsiteX3" fmla="*/ 292100 w 292100"/>
              <a:gd name="connsiteY3" fmla="*/ 276710 h 351679"/>
              <a:gd name="connsiteX4" fmla="*/ 222250 w 292100"/>
              <a:gd name="connsiteY4" fmla="*/ 29060 h 351679"/>
              <a:gd name="connsiteX5" fmla="*/ 100806 w 292100"/>
              <a:gd name="connsiteY5" fmla="*/ 42553 h 351679"/>
              <a:gd name="connsiteX0" fmla="*/ 100806 w 292100"/>
              <a:gd name="connsiteY0" fmla="*/ 36581 h 345707"/>
              <a:gd name="connsiteX1" fmla="*/ 0 w 292100"/>
              <a:gd name="connsiteY1" fmla="*/ 289788 h 345707"/>
              <a:gd name="connsiteX2" fmla="*/ 120650 w 292100"/>
              <a:gd name="connsiteY2" fmla="*/ 340588 h 345707"/>
              <a:gd name="connsiteX3" fmla="*/ 292100 w 292100"/>
              <a:gd name="connsiteY3" fmla="*/ 270738 h 345707"/>
              <a:gd name="connsiteX4" fmla="*/ 222250 w 292100"/>
              <a:gd name="connsiteY4" fmla="*/ 23088 h 345707"/>
              <a:gd name="connsiteX5" fmla="*/ 100806 w 292100"/>
              <a:gd name="connsiteY5" fmla="*/ 36581 h 345707"/>
              <a:gd name="connsiteX0" fmla="*/ 100806 w 227528"/>
              <a:gd name="connsiteY0" fmla="*/ 34026 h 340646"/>
              <a:gd name="connsiteX1" fmla="*/ 0 w 227528"/>
              <a:gd name="connsiteY1" fmla="*/ 287233 h 340646"/>
              <a:gd name="connsiteX2" fmla="*/ 120650 w 227528"/>
              <a:gd name="connsiteY2" fmla="*/ 338033 h 340646"/>
              <a:gd name="connsiteX3" fmla="*/ 220662 w 227528"/>
              <a:gd name="connsiteY3" fmla="*/ 201508 h 340646"/>
              <a:gd name="connsiteX4" fmla="*/ 222250 w 227528"/>
              <a:gd name="connsiteY4" fmla="*/ 20533 h 340646"/>
              <a:gd name="connsiteX5" fmla="*/ 100806 w 227528"/>
              <a:gd name="connsiteY5" fmla="*/ 34026 h 340646"/>
              <a:gd name="connsiteX0" fmla="*/ 100806 w 287337"/>
              <a:gd name="connsiteY0" fmla="*/ 36763 h 341678"/>
              <a:gd name="connsiteX1" fmla="*/ 0 w 287337"/>
              <a:gd name="connsiteY1" fmla="*/ 289970 h 341678"/>
              <a:gd name="connsiteX2" fmla="*/ 120650 w 287337"/>
              <a:gd name="connsiteY2" fmla="*/ 340770 h 341678"/>
              <a:gd name="connsiteX3" fmla="*/ 287337 w 287337"/>
              <a:gd name="connsiteY3" fmla="*/ 244727 h 341678"/>
              <a:gd name="connsiteX4" fmla="*/ 222250 w 287337"/>
              <a:gd name="connsiteY4" fmla="*/ 23270 h 341678"/>
              <a:gd name="connsiteX5" fmla="*/ 100806 w 287337"/>
              <a:gd name="connsiteY5" fmla="*/ 36763 h 34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37" h="341678">
                <a:moveTo>
                  <a:pt x="100806" y="36763"/>
                </a:moveTo>
                <a:cubicBezTo>
                  <a:pt x="67204" y="149740"/>
                  <a:pt x="33602" y="205568"/>
                  <a:pt x="0" y="289970"/>
                </a:cubicBezTo>
                <a:cubicBezTo>
                  <a:pt x="40217" y="306903"/>
                  <a:pt x="72760" y="348311"/>
                  <a:pt x="120650" y="340770"/>
                </a:cubicBezTo>
                <a:cubicBezTo>
                  <a:pt x="168540" y="333229"/>
                  <a:pt x="270404" y="297644"/>
                  <a:pt x="287337" y="244727"/>
                </a:cubicBezTo>
                <a:cubicBezTo>
                  <a:pt x="264054" y="162177"/>
                  <a:pt x="253338" y="57931"/>
                  <a:pt x="222250" y="23270"/>
                </a:cubicBezTo>
                <a:cubicBezTo>
                  <a:pt x="191162" y="-11391"/>
                  <a:pt x="137848" y="-7687"/>
                  <a:pt x="100806" y="36763"/>
                </a:cubicBezTo>
                <a:close/>
              </a:path>
            </a:pathLst>
          </a:custGeom>
          <a:solidFill>
            <a:srgbClr val="150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673967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B3D155-A2A4-6420-F1F2-09E4DDAB8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Man plowing with a yoke of cattle</a:t>
            </a:r>
          </a:p>
        </p:txBody>
      </p:sp>
      <p:sp>
        <p:nvSpPr>
          <p:cNvPr id="4" name="Text Placeholder 3"/>
          <p:cNvSpPr>
            <a:spLocks noGrp="1"/>
          </p:cNvSpPr>
          <p:nvPr>
            <p:ph type="body" sz="quarter" idx="12"/>
          </p:nvPr>
        </p:nvSpPr>
        <p:spPr/>
        <p:txBody>
          <a:bodyPr/>
          <a:lstStyle/>
          <a:p>
            <a:r>
              <a:rPr lang="en-US"/>
              <a:t>5:1</a:t>
            </a:r>
            <a:endParaRPr lang="en-US" dirty="0"/>
          </a:p>
        </p:txBody>
      </p:sp>
      <p:sp>
        <p:nvSpPr>
          <p:cNvPr id="2" name="Title 1"/>
          <p:cNvSpPr>
            <a:spLocks noGrp="1"/>
          </p:cNvSpPr>
          <p:nvPr>
            <p:ph type="title"/>
          </p:nvPr>
        </p:nvSpPr>
        <p:spPr/>
        <p:txBody>
          <a:bodyPr/>
          <a:lstStyle/>
          <a:p>
            <a:r>
              <a:rPr lang="en-US" dirty="0"/>
              <a:t>Do not be subject again to a yoke of slavery</a:t>
            </a:r>
          </a:p>
        </p:txBody>
      </p:sp>
    </p:spTree>
    <p:extLst>
      <p:ext uri="{BB962C8B-B14F-4D97-AF65-F5344CB8AC3E}">
        <p14:creationId xmlns:p14="http://schemas.microsoft.com/office/powerpoint/2010/main" val="17363755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kylix, cup&#10;&#10;Description automatically generated">
            <a:extLst>
              <a:ext uri="{FF2B5EF4-FFF2-40B4-BE49-F238E27FC236}">
                <a16:creationId xmlns:a16="http://schemas.microsoft.com/office/drawing/2014/main" id="{C2240AB1-1A6E-49D2-82AA-CFF5505B8386}"/>
              </a:ext>
            </a:extLst>
          </p:cNvPr>
          <p:cNvPicPr>
            <a:picLocks noChangeAspect="1"/>
          </p:cNvPicPr>
          <p:nvPr/>
        </p:nvPicPr>
        <p:blipFill rotWithShape="1">
          <a:blip r:embed="rId3">
            <a:extLst>
              <a:ext uri="{28A0092B-C50C-407E-A947-70E740481C1C}">
                <a14:useLocalDpi xmlns:a14="http://schemas.microsoft.com/office/drawing/2010/main" val="0"/>
              </a:ext>
            </a:extLst>
          </a:blip>
          <a:srcRect t="3238"/>
          <a:stretch/>
        </p:blipFill>
        <p:spPr>
          <a:xfrm>
            <a:off x="2304288" y="-1"/>
            <a:ext cx="13679424" cy="9953894"/>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Fighters depicted on a red-figure Attic kylix, from </a:t>
            </a:r>
            <a:r>
              <a:rPr lang="en-US" dirty="0" err="1"/>
              <a:t>Vulci</a:t>
            </a:r>
            <a:r>
              <a:rPr lang="en-US" dirty="0"/>
              <a:t>, Italy, circa 480 BC</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5:20</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 . . enmities, strife, jealousies, outburst of wrath, contentiousness, divisions, factions</a:t>
            </a:r>
          </a:p>
        </p:txBody>
      </p:sp>
      <p:sp>
        <p:nvSpPr>
          <p:cNvPr id="6" name="Freeform 5"/>
          <p:cNvSpPr/>
          <p:nvPr/>
        </p:nvSpPr>
        <p:spPr>
          <a:xfrm>
            <a:off x="9576770" y="6550821"/>
            <a:ext cx="428052" cy="385761"/>
          </a:xfrm>
          <a:custGeom>
            <a:avLst/>
            <a:gdLst>
              <a:gd name="connsiteX0" fmla="*/ 211931 w 271462"/>
              <a:gd name="connsiteY0" fmla="*/ 42862 h 250031"/>
              <a:gd name="connsiteX1" fmla="*/ 45243 w 271462"/>
              <a:gd name="connsiteY1" fmla="*/ 0 h 250031"/>
              <a:gd name="connsiteX2" fmla="*/ 0 w 271462"/>
              <a:gd name="connsiteY2" fmla="*/ 154781 h 250031"/>
              <a:gd name="connsiteX3" fmla="*/ 83343 w 271462"/>
              <a:gd name="connsiteY3" fmla="*/ 250031 h 250031"/>
              <a:gd name="connsiteX4" fmla="*/ 271462 w 271462"/>
              <a:gd name="connsiteY4" fmla="*/ 233362 h 250031"/>
              <a:gd name="connsiteX5" fmla="*/ 211931 w 271462"/>
              <a:gd name="connsiteY5" fmla="*/ 42862 h 250031"/>
              <a:gd name="connsiteX0" fmla="*/ 235743 w 271462"/>
              <a:gd name="connsiteY0" fmla="*/ 54768 h 250031"/>
              <a:gd name="connsiteX1" fmla="*/ 45243 w 271462"/>
              <a:gd name="connsiteY1" fmla="*/ 0 h 250031"/>
              <a:gd name="connsiteX2" fmla="*/ 0 w 271462"/>
              <a:gd name="connsiteY2" fmla="*/ 154781 h 250031"/>
              <a:gd name="connsiteX3" fmla="*/ 83343 w 271462"/>
              <a:gd name="connsiteY3" fmla="*/ 250031 h 250031"/>
              <a:gd name="connsiteX4" fmla="*/ 271462 w 271462"/>
              <a:gd name="connsiteY4" fmla="*/ 233362 h 250031"/>
              <a:gd name="connsiteX5" fmla="*/ 235743 w 271462"/>
              <a:gd name="connsiteY5" fmla="*/ 54768 h 250031"/>
              <a:gd name="connsiteX0" fmla="*/ 235743 w 271462"/>
              <a:gd name="connsiteY0" fmla="*/ 54768 h 257174"/>
              <a:gd name="connsiteX1" fmla="*/ 45243 w 271462"/>
              <a:gd name="connsiteY1" fmla="*/ 0 h 257174"/>
              <a:gd name="connsiteX2" fmla="*/ 0 w 271462"/>
              <a:gd name="connsiteY2" fmla="*/ 154781 h 257174"/>
              <a:gd name="connsiteX3" fmla="*/ 90487 w 271462"/>
              <a:gd name="connsiteY3" fmla="*/ 257174 h 257174"/>
              <a:gd name="connsiteX4" fmla="*/ 271462 w 271462"/>
              <a:gd name="connsiteY4" fmla="*/ 233362 h 257174"/>
              <a:gd name="connsiteX5" fmla="*/ 235743 w 271462"/>
              <a:gd name="connsiteY5" fmla="*/ 54768 h 257174"/>
              <a:gd name="connsiteX0" fmla="*/ 235743 w 283368"/>
              <a:gd name="connsiteY0" fmla="*/ 54768 h 257174"/>
              <a:gd name="connsiteX1" fmla="*/ 45243 w 283368"/>
              <a:gd name="connsiteY1" fmla="*/ 0 h 257174"/>
              <a:gd name="connsiteX2" fmla="*/ 0 w 283368"/>
              <a:gd name="connsiteY2" fmla="*/ 154781 h 257174"/>
              <a:gd name="connsiteX3" fmla="*/ 90487 w 283368"/>
              <a:gd name="connsiteY3" fmla="*/ 257174 h 257174"/>
              <a:gd name="connsiteX4" fmla="*/ 283368 w 283368"/>
              <a:gd name="connsiteY4" fmla="*/ 242887 h 257174"/>
              <a:gd name="connsiteX5" fmla="*/ 235743 w 283368"/>
              <a:gd name="connsiteY5" fmla="*/ 54768 h 257174"/>
              <a:gd name="connsiteX0" fmla="*/ 237743 w 285368"/>
              <a:gd name="connsiteY0" fmla="*/ 54768 h 257174"/>
              <a:gd name="connsiteX1" fmla="*/ 47243 w 285368"/>
              <a:gd name="connsiteY1" fmla="*/ 0 h 257174"/>
              <a:gd name="connsiteX2" fmla="*/ 2000 w 285368"/>
              <a:gd name="connsiteY2" fmla="*/ 154781 h 257174"/>
              <a:gd name="connsiteX3" fmla="*/ 92487 w 285368"/>
              <a:gd name="connsiteY3" fmla="*/ 257174 h 257174"/>
              <a:gd name="connsiteX4" fmla="*/ 285368 w 285368"/>
              <a:gd name="connsiteY4" fmla="*/ 242887 h 257174"/>
              <a:gd name="connsiteX5" fmla="*/ 237743 w 285368"/>
              <a:gd name="connsiteY5" fmla="*/ 54768 h 25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68" h="257174">
                <a:moveTo>
                  <a:pt x="237743" y="54768"/>
                </a:moveTo>
                <a:lnTo>
                  <a:pt x="47243" y="0"/>
                </a:lnTo>
                <a:cubicBezTo>
                  <a:pt x="7953" y="16669"/>
                  <a:pt x="-5541" y="111919"/>
                  <a:pt x="2000" y="154781"/>
                </a:cubicBezTo>
                <a:cubicBezTo>
                  <a:pt x="9541" y="197643"/>
                  <a:pt x="45259" y="242490"/>
                  <a:pt x="92487" y="257174"/>
                </a:cubicBezTo>
                <a:lnTo>
                  <a:pt x="285368" y="242887"/>
                </a:lnTo>
                <a:lnTo>
                  <a:pt x="237743" y="54768"/>
                </a:lnTo>
                <a:close/>
              </a:path>
            </a:pathLst>
          </a:custGeom>
          <a:solidFill>
            <a:srgbClr val="A16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Freeform 9"/>
          <p:cNvSpPr/>
          <p:nvPr/>
        </p:nvSpPr>
        <p:spPr>
          <a:xfrm>
            <a:off x="8315328" y="6465868"/>
            <a:ext cx="276717" cy="374276"/>
          </a:xfrm>
          <a:custGeom>
            <a:avLst/>
            <a:gdLst>
              <a:gd name="connsiteX0" fmla="*/ 211931 w 271462"/>
              <a:gd name="connsiteY0" fmla="*/ 42862 h 250031"/>
              <a:gd name="connsiteX1" fmla="*/ 45243 w 271462"/>
              <a:gd name="connsiteY1" fmla="*/ 0 h 250031"/>
              <a:gd name="connsiteX2" fmla="*/ 0 w 271462"/>
              <a:gd name="connsiteY2" fmla="*/ 154781 h 250031"/>
              <a:gd name="connsiteX3" fmla="*/ 83343 w 271462"/>
              <a:gd name="connsiteY3" fmla="*/ 250031 h 250031"/>
              <a:gd name="connsiteX4" fmla="*/ 271462 w 271462"/>
              <a:gd name="connsiteY4" fmla="*/ 233362 h 250031"/>
              <a:gd name="connsiteX5" fmla="*/ 211931 w 271462"/>
              <a:gd name="connsiteY5" fmla="*/ 42862 h 250031"/>
              <a:gd name="connsiteX0" fmla="*/ 235743 w 271462"/>
              <a:gd name="connsiteY0" fmla="*/ 54768 h 250031"/>
              <a:gd name="connsiteX1" fmla="*/ 45243 w 271462"/>
              <a:gd name="connsiteY1" fmla="*/ 0 h 250031"/>
              <a:gd name="connsiteX2" fmla="*/ 0 w 271462"/>
              <a:gd name="connsiteY2" fmla="*/ 154781 h 250031"/>
              <a:gd name="connsiteX3" fmla="*/ 83343 w 271462"/>
              <a:gd name="connsiteY3" fmla="*/ 250031 h 250031"/>
              <a:gd name="connsiteX4" fmla="*/ 271462 w 271462"/>
              <a:gd name="connsiteY4" fmla="*/ 233362 h 250031"/>
              <a:gd name="connsiteX5" fmla="*/ 235743 w 271462"/>
              <a:gd name="connsiteY5" fmla="*/ 54768 h 250031"/>
              <a:gd name="connsiteX0" fmla="*/ 235743 w 271462"/>
              <a:gd name="connsiteY0" fmla="*/ 54768 h 257174"/>
              <a:gd name="connsiteX1" fmla="*/ 45243 w 271462"/>
              <a:gd name="connsiteY1" fmla="*/ 0 h 257174"/>
              <a:gd name="connsiteX2" fmla="*/ 0 w 271462"/>
              <a:gd name="connsiteY2" fmla="*/ 154781 h 257174"/>
              <a:gd name="connsiteX3" fmla="*/ 90487 w 271462"/>
              <a:gd name="connsiteY3" fmla="*/ 257174 h 257174"/>
              <a:gd name="connsiteX4" fmla="*/ 271462 w 271462"/>
              <a:gd name="connsiteY4" fmla="*/ 233362 h 257174"/>
              <a:gd name="connsiteX5" fmla="*/ 235743 w 271462"/>
              <a:gd name="connsiteY5" fmla="*/ 54768 h 257174"/>
              <a:gd name="connsiteX0" fmla="*/ 235743 w 283368"/>
              <a:gd name="connsiteY0" fmla="*/ 54768 h 257174"/>
              <a:gd name="connsiteX1" fmla="*/ 45243 w 283368"/>
              <a:gd name="connsiteY1" fmla="*/ 0 h 257174"/>
              <a:gd name="connsiteX2" fmla="*/ 0 w 283368"/>
              <a:gd name="connsiteY2" fmla="*/ 154781 h 257174"/>
              <a:gd name="connsiteX3" fmla="*/ 90487 w 283368"/>
              <a:gd name="connsiteY3" fmla="*/ 257174 h 257174"/>
              <a:gd name="connsiteX4" fmla="*/ 283368 w 283368"/>
              <a:gd name="connsiteY4" fmla="*/ 242887 h 257174"/>
              <a:gd name="connsiteX5" fmla="*/ 235743 w 283368"/>
              <a:gd name="connsiteY5" fmla="*/ 54768 h 257174"/>
              <a:gd name="connsiteX0" fmla="*/ 235743 w 283368"/>
              <a:gd name="connsiteY0" fmla="*/ 0 h 202406"/>
              <a:gd name="connsiteX1" fmla="*/ 9524 w 283368"/>
              <a:gd name="connsiteY1" fmla="*/ 2382 h 202406"/>
              <a:gd name="connsiteX2" fmla="*/ 0 w 283368"/>
              <a:gd name="connsiteY2" fmla="*/ 100013 h 202406"/>
              <a:gd name="connsiteX3" fmla="*/ 90487 w 283368"/>
              <a:gd name="connsiteY3" fmla="*/ 202406 h 202406"/>
              <a:gd name="connsiteX4" fmla="*/ 283368 w 283368"/>
              <a:gd name="connsiteY4" fmla="*/ 188119 h 202406"/>
              <a:gd name="connsiteX5" fmla="*/ 235743 w 283368"/>
              <a:gd name="connsiteY5" fmla="*/ 0 h 202406"/>
              <a:gd name="connsiteX0" fmla="*/ 126205 w 283368"/>
              <a:gd name="connsiteY0" fmla="*/ 161924 h 200024"/>
              <a:gd name="connsiteX1" fmla="*/ 9524 w 283368"/>
              <a:gd name="connsiteY1" fmla="*/ 0 h 200024"/>
              <a:gd name="connsiteX2" fmla="*/ 0 w 283368"/>
              <a:gd name="connsiteY2" fmla="*/ 97631 h 200024"/>
              <a:gd name="connsiteX3" fmla="*/ 90487 w 283368"/>
              <a:gd name="connsiteY3" fmla="*/ 200024 h 200024"/>
              <a:gd name="connsiteX4" fmla="*/ 283368 w 283368"/>
              <a:gd name="connsiteY4" fmla="*/ 185737 h 200024"/>
              <a:gd name="connsiteX5" fmla="*/ 126205 w 283368"/>
              <a:gd name="connsiteY5" fmla="*/ 161924 h 200024"/>
              <a:gd name="connsiteX0" fmla="*/ 133348 w 283368"/>
              <a:gd name="connsiteY0" fmla="*/ 28574 h 200024"/>
              <a:gd name="connsiteX1" fmla="*/ 9524 w 283368"/>
              <a:gd name="connsiteY1" fmla="*/ 0 h 200024"/>
              <a:gd name="connsiteX2" fmla="*/ 0 w 283368"/>
              <a:gd name="connsiteY2" fmla="*/ 97631 h 200024"/>
              <a:gd name="connsiteX3" fmla="*/ 90487 w 283368"/>
              <a:gd name="connsiteY3" fmla="*/ 200024 h 200024"/>
              <a:gd name="connsiteX4" fmla="*/ 283368 w 283368"/>
              <a:gd name="connsiteY4" fmla="*/ 185737 h 200024"/>
              <a:gd name="connsiteX5" fmla="*/ 133348 w 283368"/>
              <a:gd name="connsiteY5" fmla="*/ 28574 h 200024"/>
              <a:gd name="connsiteX0" fmla="*/ 133348 w 183356"/>
              <a:gd name="connsiteY0" fmla="*/ 28574 h 240506"/>
              <a:gd name="connsiteX1" fmla="*/ 9524 w 183356"/>
              <a:gd name="connsiteY1" fmla="*/ 0 h 240506"/>
              <a:gd name="connsiteX2" fmla="*/ 0 w 183356"/>
              <a:gd name="connsiteY2" fmla="*/ 97631 h 240506"/>
              <a:gd name="connsiteX3" fmla="*/ 90487 w 183356"/>
              <a:gd name="connsiteY3" fmla="*/ 200024 h 240506"/>
              <a:gd name="connsiteX4" fmla="*/ 183356 w 183356"/>
              <a:gd name="connsiteY4" fmla="*/ 240506 h 240506"/>
              <a:gd name="connsiteX5" fmla="*/ 133348 w 183356"/>
              <a:gd name="connsiteY5" fmla="*/ 28574 h 240506"/>
              <a:gd name="connsiteX0" fmla="*/ 133348 w 183356"/>
              <a:gd name="connsiteY0" fmla="*/ 28574 h 242887"/>
              <a:gd name="connsiteX1" fmla="*/ 9524 w 183356"/>
              <a:gd name="connsiteY1" fmla="*/ 0 h 242887"/>
              <a:gd name="connsiteX2" fmla="*/ 0 w 183356"/>
              <a:gd name="connsiteY2" fmla="*/ 97631 h 242887"/>
              <a:gd name="connsiteX3" fmla="*/ 90487 w 183356"/>
              <a:gd name="connsiteY3" fmla="*/ 242887 h 242887"/>
              <a:gd name="connsiteX4" fmla="*/ 183356 w 183356"/>
              <a:gd name="connsiteY4" fmla="*/ 240506 h 242887"/>
              <a:gd name="connsiteX5" fmla="*/ 133348 w 183356"/>
              <a:gd name="connsiteY5" fmla="*/ 28574 h 242887"/>
              <a:gd name="connsiteX0" fmla="*/ 133348 w 183356"/>
              <a:gd name="connsiteY0" fmla="*/ 28574 h 242887"/>
              <a:gd name="connsiteX1" fmla="*/ 9524 w 183356"/>
              <a:gd name="connsiteY1" fmla="*/ 0 h 242887"/>
              <a:gd name="connsiteX2" fmla="*/ 0 w 183356"/>
              <a:gd name="connsiteY2" fmla="*/ 97631 h 242887"/>
              <a:gd name="connsiteX3" fmla="*/ 90487 w 183356"/>
              <a:gd name="connsiteY3" fmla="*/ 242887 h 242887"/>
              <a:gd name="connsiteX4" fmla="*/ 183356 w 183356"/>
              <a:gd name="connsiteY4" fmla="*/ 240506 h 242887"/>
              <a:gd name="connsiteX5" fmla="*/ 133348 w 183356"/>
              <a:gd name="connsiteY5" fmla="*/ 28574 h 242887"/>
              <a:gd name="connsiteX0" fmla="*/ 133348 w 184478"/>
              <a:gd name="connsiteY0" fmla="*/ 35204 h 249517"/>
              <a:gd name="connsiteX1" fmla="*/ 9524 w 184478"/>
              <a:gd name="connsiteY1" fmla="*/ 6630 h 249517"/>
              <a:gd name="connsiteX2" fmla="*/ 0 w 184478"/>
              <a:gd name="connsiteY2" fmla="*/ 104261 h 249517"/>
              <a:gd name="connsiteX3" fmla="*/ 90487 w 184478"/>
              <a:gd name="connsiteY3" fmla="*/ 249517 h 249517"/>
              <a:gd name="connsiteX4" fmla="*/ 183356 w 184478"/>
              <a:gd name="connsiteY4" fmla="*/ 247136 h 249517"/>
              <a:gd name="connsiteX5" fmla="*/ 133348 w 184478"/>
              <a:gd name="connsiteY5" fmla="*/ 35204 h 2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478" h="249517">
                <a:moveTo>
                  <a:pt x="133348" y="35204"/>
                </a:moveTo>
                <a:cubicBezTo>
                  <a:pt x="104376" y="-4880"/>
                  <a:pt x="31749" y="-4879"/>
                  <a:pt x="9524" y="6630"/>
                </a:cubicBezTo>
                <a:lnTo>
                  <a:pt x="0" y="104261"/>
                </a:lnTo>
                <a:cubicBezTo>
                  <a:pt x="30162" y="152680"/>
                  <a:pt x="72231" y="172523"/>
                  <a:pt x="90487" y="249517"/>
                </a:cubicBezTo>
                <a:lnTo>
                  <a:pt x="183356" y="247136"/>
                </a:lnTo>
                <a:cubicBezTo>
                  <a:pt x="190500" y="211417"/>
                  <a:pt x="162320" y="75288"/>
                  <a:pt x="133348" y="35204"/>
                </a:cubicBezTo>
                <a:close/>
              </a:path>
            </a:pathLst>
          </a:custGeom>
          <a:solidFill>
            <a:srgbClr val="A77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16861824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21497D-6C7A-C6A9-FC9E-1EEECB42C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232" y="0"/>
            <a:ext cx="10003536" cy="10287000"/>
          </a:xfrm>
          <a:prstGeom prst="rect">
            <a:avLst/>
          </a:prstGeom>
        </p:spPr>
      </p:pic>
      <p:sp>
        <p:nvSpPr>
          <p:cNvPr id="2" name="Text Placeholder 1">
            <a:extLst>
              <a:ext uri="{FF2B5EF4-FFF2-40B4-BE49-F238E27FC236}">
                <a16:creationId xmlns:a16="http://schemas.microsoft.com/office/drawing/2014/main" id="{E1C9CDE2-8446-4DDD-8CDA-BB3A77E9BC59}"/>
              </a:ext>
            </a:extLst>
          </p:cNvPr>
          <p:cNvSpPr>
            <a:spLocks noGrp="1"/>
          </p:cNvSpPr>
          <p:nvPr>
            <p:ph type="body" sz="quarter" idx="10"/>
          </p:nvPr>
        </p:nvSpPr>
        <p:spPr/>
        <p:txBody>
          <a:bodyPr/>
          <a:lstStyle/>
          <a:p>
            <a:r>
              <a:rPr lang="en-US" dirty="0"/>
              <a:t>Amphora with depiction of wrestlers competing against each other, from Athens, 367–366 BC</a:t>
            </a:r>
          </a:p>
        </p:txBody>
      </p:sp>
      <p:sp>
        <p:nvSpPr>
          <p:cNvPr id="3" name="Text Placeholder 2">
            <a:extLst>
              <a:ext uri="{FF2B5EF4-FFF2-40B4-BE49-F238E27FC236}">
                <a16:creationId xmlns:a16="http://schemas.microsoft.com/office/drawing/2014/main" id="{30A90BB5-96C8-4083-9E94-63C035102007}"/>
              </a:ext>
            </a:extLst>
          </p:cNvPr>
          <p:cNvSpPr>
            <a:spLocks noGrp="1"/>
          </p:cNvSpPr>
          <p:nvPr>
            <p:ph type="body" sz="quarter" idx="12"/>
          </p:nvPr>
        </p:nvSpPr>
        <p:spPr/>
        <p:txBody>
          <a:bodyPr/>
          <a:lstStyle/>
          <a:p>
            <a:r>
              <a:rPr lang="en-US" dirty="0"/>
              <a:t>5:20</a:t>
            </a:r>
          </a:p>
        </p:txBody>
      </p:sp>
      <p:sp>
        <p:nvSpPr>
          <p:cNvPr id="4" name="Title 3">
            <a:extLst>
              <a:ext uri="{FF2B5EF4-FFF2-40B4-BE49-F238E27FC236}">
                <a16:creationId xmlns:a16="http://schemas.microsoft.com/office/drawing/2014/main" id="{5A683349-3CB4-4BF4-9BA3-7A69DE27E92F}"/>
              </a:ext>
            </a:extLst>
          </p:cNvPr>
          <p:cNvSpPr>
            <a:spLocks noGrp="1"/>
          </p:cNvSpPr>
          <p:nvPr>
            <p:ph type="title"/>
          </p:nvPr>
        </p:nvSpPr>
        <p:spPr/>
        <p:txBody>
          <a:bodyPr/>
          <a:lstStyle/>
          <a:p>
            <a:r>
              <a:rPr lang="en-US" dirty="0"/>
              <a:t>. . . enmities, strife, jealousies, outburst of wrath, contentiousness, divisions, factions</a:t>
            </a:r>
          </a:p>
        </p:txBody>
      </p:sp>
    </p:spTree>
    <p:extLst>
      <p:ext uri="{BB962C8B-B14F-4D97-AF65-F5344CB8AC3E}">
        <p14:creationId xmlns:p14="http://schemas.microsoft.com/office/powerpoint/2010/main" val="37517529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up&#10;&#10;Description automatically generated">
            <a:extLst>
              <a:ext uri="{FF2B5EF4-FFF2-40B4-BE49-F238E27FC236}">
                <a16:creationId xmlns:a16="http://schemas.microsoft.com/office/drawing/2014/main" id="{A4B884AC-99CA-42D1-A91F-0DF74F52B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908" y="0"/>
            <a:ext cx="15188184" cy="10287000"/>
          </a:xfrm>
          <a:prstGeom prst="rect">
            <a:avLst/>
          </a:prstGeom>
        </p:spPr>
      </p:pic>
      <p:sp>
        <p:nvSpPr>
          <p:cNvPr id="3" name="Text Placeholder 2"/>
          <p:cNvSpPr>
            <a:spLocks noGrp="1"/>
          </p:cNvSpPr>
          <p:nvPr>
            <p:ph type="body" sz="quarter" idx="10"/>
          </p:nvPr>
        </p:nvSpPr>
        <p:spPr/>
        <p:txBody>
          <a:bodyPr/>
          <a:lstStyle/>
          <a:p>
            <a:r>
              <a:rPr lang="en-US" dirty="0"/>
              <a:t>Depiction of a drunk man vomiting, on a Greek wine cup from Athens, circa 500 BC</a:t>
            </a:r>
          </a:p>
        </p:txBody>
      </p:sp>
      <p:sp>
        <p:nvSpPr>
          <p:cNvPr id="4" name="Text Placeholder 3"/>
          <p:cNvSpPr>
            <a:spLocks noGrp="1"/>
          </p:cNvSpPr>
          <p:nvPr>
            <p:ph type="body" sz="quarter" idx="12"/>
          </p:nvPr>
        </p:nvSpPr>
        <p:spPr/>
        <p:txBody>
          <a:bodyPr/>
          <a:lstStyle/>
          <a:p>
            <a:r>
              <a:rPr lang="en-US" dirty="0"/>
              <a:t>5:21</a:t>
            </a:r>
          </a:p>
        </p:txBody>
      </p:sp>
      <p:sp>
        <p:nvSpPr>
          <p:cNvPr id="2" name="Title 1"/>
          <p:cNvSpPr>
            <a:spLocks noGrp="1"/>
          </p:cNvSpPr>
          <p:nvPr>
            <p:ph type="title"/>
          </p:nvPr>
        </p:nvSpPr>
        <p:spPr/>
        <p:txBody>
          <a:bodyPr/>
          <a:lstStyle/>
          <a:p>
            <a:r>
              <a:rPr lang="en-US" dirty="0"/>
              <a:t>Drunkenness, carousing, and things like these</a:t>
            </a:r>
          </a:p>
        </p:txBody>
      </p:sp>
      <p:pic>
        <p:nvPicPr>
          <p:cNvPr id="9" name="Picture 2">
            <a:extLst>
              <a:ext uri="{FF2B5EF4-FFF2-40B4-BE49-F238E27FC236}">
                <a16:creationId xmlns:a16="http://schemas.microsoft.com/office/drawing/2014/main" id="{A61B3B0F-0040-4339-8FC1-CD6369AECE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3902" y="4149430"/>
            <a:ext cx="771159" cy="99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6999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kylix, cup&#10;&#10;Description automatically generated">
            <a:extLst>
              <a:ext uri="{FF2B5EF4-FFF2-40B4-BE49-F238E27FC236}">
                <a16:creationId xmlns:a16="http://schemas.microsoft.com/office/drawing/2014/main" id="{2E735102-9018-4186-B810-34F3CDD6E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A drunken man vomiting while a young slave holds up his forehead, circa 500–470 BC</a:t>
            </a:r>
          </a:p>
        </p:txBody>
      </p:sp>
      <p:sp>
        <p:nvSpPr>
          <p:cNvPr id="3" name="Text Placeholder 2"/>
          <p:cNvSpPr>
            <a:spLocks noGrp="1"/>
          </p:cNvSpPr>
          <p:nvPr>
            <p:ph type="body" sz="quarter" idx="12"/>
          </p:nvPr>
        </p:nvSpPr>
        <p:spPr/>
        <p:txBody>
          <a:bodyPr/>
          <a:lstStyle/>
          <a:p>
            <a:r>
              <a:rPr lang="en-US" dirty="0"/>
              <a:t>5:21</a:t>
            </a:r>
          </a:p>
        </p:txBody>
      </p:sp>
      <p:sp>
        <p:nvSpPr>
          <p:cNvPr id="4" name="Title 3"/>
          <p:cNvSpPr>
            <a:spLocks noGrp="1"/>
          </p:cNvSpPr>
          <p:nvPr>
            <p:ph type="title"/>
          </p:nvPr>
        </p:nvSpPr>
        <p:spPr/>
        <p:txBody>
          <a:bodyPr/>
          <a:lstStyle/>
          <a:p>
            <a:r>
              <a:rPr lang="en-US" dirty="0"/>
              <a:t>Drunkenness, carousing, and things like these</a:t>
            </a:r>
          </a:p>
        </p:txBody>
      </p:sp>
    </p:spTree>
    <p:extLst>
      <p:ext uri="{BB962C8B-B14F-4D97-AF65-F5344CB8AC3E}">
        <p14:creationId xmlns:p14="http://schemas.microsoft.com/office/powerpoint/2010/main" val="15078784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81C431-018C-E8C7-9721-5A262EA3A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Public bar with amphora for wine at Pompeii, 1st century AD</a:t>
            </a:r>
          </a:p>
        </p:txBody>
      </p:sp>
      <p:sp>
        <p:nvSpPr>
          <p:cNvPr id="4" name="Text Placeholder 3"/>
          <p:cNvSpPr>
            <a:spLocks noGrp="1"/>
          </p:cNvSpPr>
          <p:nvPr>
            <p:ph type="body" sz="quarter" idx="12"/>
          </p:nvPr>
        </p:nvSpPr>
        <p:spPr/>
        <p:txBody>
          <a:bodyPr/>
          <a:lstStyle/>
          <a:p>
            <a:r>
              <a:rPr lang="en-US" dirty="0"/>
              <a:t>5:21</a:t>
            </a:r>
          </a:p>
        </p:txBody>
      </p:sp>
      <p:sp>
        <p:nvSpPr>
          <p:cNvPr id="2" name="Title 1"/>
          <p:cNvSpPr>
            <a:spLocks noGrp="1"/>
          </p:cNvSpPr>
          <p:nvPr>
            <p:ph type="title"/>
          </p:nvPr>
        </p:nvSpPr>
        <p:spPr/>
        <p:txBody>
          <a:bodyPr/>
          <a:lstStyle/>
          <a:p>
            <a:r>
              <a:rPr lang="en-US" dirty="0"/>
              <a:t>Drunkenness, carousing, and things like these</a:t>
            </a:r>
          </a:p>
        </p:txBody>
      </p:sp>
    </p:spTree>
    <p:extLst>
      <p:ext uri="{BB962C8B-B14F-4D97-AF65-F5344CB8AC3E}">
        <p14:creationId xmlns:p14="http://schemas.microsoft.com/office/powerpoint/2010/main" val="7702606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331CDB-C695-B0A6-D46C-B9661D60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Satyr with an infant Dionysus holding a grape cluster, 2nd century AD</a:t>
            </a:r>
          </a:p>
        </p:txBody>
      </p:sp>
      <p:sp>
        <p:nvSpPr>
          <p:cNvPr id="4" name="Text Placeholder 3"/>
          <p:cNvSpPr>
            <a:spLocks noGrp="1"/>
          </p:cNvSpPr>
          <p:nvPr>
            <p:ph type="body" sz="quarter" idx="12"/>
          </p:nvPr>
        </p:nvSpPr>
        <p:spPr/>
        <p:txBody>
          <a:bodyPr/>
          <a:lstStyle/>
          <a:p>
            <a:r>
              <a:rPr lang="en-US" dirty="0"/>
              <a:t>5:21</a:t>
            </a:r>
          </a:p>
        </p:txBody>
      </p:sp>
      <p:sp>
        <p:nvSpPr>
          <p:cNvPr id="2" name="Title 1"/>
          <p:cNvSpPr>
            <a:spLocks noGrp="1"/>
          </p:cNvSpPr>
          <p:nvPr>
            <p:ph type="title"/>
          </p:nvPr>
        </p:nvSpPr>
        <p:spPr/>
        <p:txBody>
          <a:bodyPr/>
          <a:lstStyle/>
          <a:p>
            <a:r>
              <a:rPr lang="en-US" dirty="0"/>
              <a:t>Drunkenness, carousing, and things like these</a:t>
            </a:r>
          </a:p>
        </p:txBody>
      </p:sp>
    </p:spTree>
    <p:extLst>
      <p:ext uri="{BB962C8B-B14F-4D97-AF65-F5344CB8AC3E}">
        <p14:creationId xmlns:p14="http://schemas.microsoft.com/office/powerpoint/2010/main" val="20827724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riding a horse&#10;&#10;Description automatically generated with medium confidence">
            <a:extLst>
              <a:ext uri="{FF2B5EF4-FFF2-40B4-BE49-F238E27FC236}">
                <a16:creationId xmlns:a16="http://schemas.microsoft.com/office/drawing/2014/main" id="{62ED2CAA-1BAD-46E7-8D62-1D0C147953E7}"/>
              </a:ext>
            </a:extLst>
          </p:cNvPr>
          <p:cNvPicPr>
            <a:picLocks noChangeAspect="1"/>
          </p:cNvPicPr>
          <p:nvPr/>
        </p:nvPicPr>
        <p:blipFill rotWithShape="1">
          <a:blip r:embed="rId3">
            <a:extLst>
              <a:ext uri="{28A0092B-C50C-407E-A947-70E740481C1C}">
                <a14:useLocalDpi xmlns:a14="http://schemas.microsoft.com/office/drawing/2010/main" val="0"/>
              </a:ext>
            </a:extLst>
          </a:blip>
          <a:srcRect b="5714"/>
          <a:stretch/>
        </p:blipFill>
        <p:spPr>
          <a:xfrm>
            <a:off x="2341448" y="587834"/>
            <a:ext cx="13605105" cy="9699167"/>
          </a:xfrm>
          <a:prstGeom prst="rect">
            <a:avLst/>
          </a:prstGeom>
        </p:spPr>
      </p:pic>
      <p:sp>
        <p:nvSpPr>
          <p:cNvPr id="8" name="Freeform 7"/>
          <p:cNvSpPr/>
          <p:nvPr/>
        </p:nvSpPr>
        <p:spPr>
          <a:xfrm>
            <a:off x="8854679" y="6343652"/>
            <a:ext cx="951309" cy="540543"/>
          </a:xfrm>
          <a:custGeom>
            <a:avLst/>
            <a:gdLst>
              <a:gd name="connsiteX0" fmla="*/ 328613 w 547688"/>
              <a:gd name="connsiteY0" fmla="*/ 0 h 271463"/>
              <a:gd name="connsiteX1" fmla="*/ 0 w 547688"/>
              <a:gd name="connsiteY1" fmla="*/ 271463 h 271463"/>
              <a:gd name="connsiteX2" fmla="*/ 328613 w 547688"/>
              <a:gd name="connsiteY2" fmla="*/ 245269 h 271463"/>
              <a:gd name="connsiteX3" fmla="*/ 547688 w 547688"/>
              <a:gd name="connsiteY3" fmla="*/ 173831 h 271463"/>
              <a:gd name="connsiteX4" fmla="*/ 450056 w 547688"/>
              <a:gd name="connsiteY4" fmla="*/ 16669 h 271463"/>
              <a:gd name="connsiteX5" fmla="*/ 328613 w 547688"/>
              <a:gd name="connsiteY5" fmla="*/ 0 h 271463"/>
              <a:gd name="connsiteX0" fmla="*/ 328613 w 547688"/>
              <a:gd name="connsiteY0" fmla="*/ 21070 h 292533"/>
              <a:gd name="connsiteX1" fmla="*/ 0 w 547688"/>
              <a:gd name="connsiteY1" fmla="*/ 292533 h 292533"/>
              <a:gd name="connsiteX2" fmla="*/ 328613 w 547688"/>
              <a:gd name="connsiteY2" fmla="*/ 266339 h 292533"/>
              <a:gd name="connsiteX3" fmla="*/ 547688 w 547688"/>
              <a:gd name="connsiteY3" fmla="*/ 194901 h 292533"/>
              <a:gd name="connsiteX4" fmla="*/ 450056 w 547688"/>
              <a:gd name="connsiteY4" fmla="*/ 37739 h 292533"/>
              <a:gd name="connsiteX5" fmla="*/ 328613 w 547688"/>
              <a:gd name="connsiteY5" fmla="*/ 21070 h 292533"/>
              <a:gd name="connsiteX0" fmla="*/ 328613 w 550875"/>
              <a:gd name="connsiteY0" fmla="*/ 21070 h 292533"/>
              <a:gd name="connsiteX1" fmla="*/ 0 w 550875"/>
              <a:gd name="connsiteY1" fmla="*/ 292533 h 292533"/>
              <a:gd name="connsiteX2" fmla="*/ 328613 w 550875"/>
              <a:gd name="connsiteY2" fmla="*/ 266339 h 292533"/>
              <a:gd name="connsiteX3" fmla="*/ 547688 w 550875"/>
              <a:gd name="connsiteY3" fmla="*/ 194901 h 292533"/>
              <a:gd name="connsiteX4" fmla="*/ 450056 w 550875"/>
              <a:gd name="connsiteY4" fmla="*/ 37739 h 292533"/>
              <a:gd name="connsiteX5" fmla="*/ 328613 w 550875"/>
              <a:gd name="connsiteY5" fmla="*/ 21070 h 29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875" h="292533">
                <a:moveTo>
                  <a:pt x="328613" y="21070"/>
                </a:moveTo>
                <a:cubicBezTo>
                  <a:pt x="253604" y="63536"/>
                  <a:pt x="0" y="251655"/>
                  <a:pt x="0" y="292533"/>
                </a:cubicBezTo>
                <a:lnTo>
                  <a:pt x="328613" y="266339"/>
                </a:lnTo>
                <a:cubicBezTo>
                  <a:pt x="419894" y="250067"/>
                  <a:pt x="527448" y="233001"/>
                  <a:pt x="547688" y="194901"/>
                </a:cubicBezTo>
                <a:cubicBezTo>
                  <a:pt x="567928" y="156801"/>
                  <a:pt x="486568" y="66711"/>
                  <a:pt x="450056" y="37739"/>
                </a:cubicBezTo>
                <a:cubicBezTo>
                  <a:pt x="413544" y="8767"/>
                  <a:pt x="403622" y="-21396"/>
                  <a:pt x="328613" y="21070"/>
                </a:cubicBezTo>
                <a:close/>
              </a:path>
            </a:pathLst>
          </a:custGeom>
          <a:solidFill>
            <a:srgbClr val="5A4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ext Placeholder 1"/>
          <p:cNvSpPr>
            <a:spLocks noGrp="1"/>
          </p:cNvSpPr>
          <p:nvPr>
            <p:ph type="body" sz="quarter" idx="10"/>
          </p:nvPr>
        </p:nvSpPr>
        <p:spPr/>
        <p:txBody>
          <a:bodyPr/>
          <a:lstStyle/>
          <a:p>
            <a:r>
              <a:rPr lang="en-US" dirty="0"/>
              <a:t>Statue of a drunken satyr, from the Villa of the Papyri at Herculaneum, 1st century BC</a:t>
            </a:r>
          </a:p>
        </p:txBody>
      </p:sp>
      <p:sp>
        <p:nvSpPr>
          <p:cNvPr id="3" name="Text Placeholder 2"/>
          <p:cNvSpPr>
            <a:spLocks noGrp="1"/>
          </p:cNvSpPr>
          <p:nvPr>
            <p:ph type="body" sz="quarter" idx="12"/>
          </p:nvPr>
        </p:nvSpPr>
        <p:spPr/>
        <p:txBody>
          <a:bodyPr/>
          <a:lstStyle/>
          <a:p>
            <a:r>
              <a:rPr lang="en-US" dirty="0"/>
              <a:t>5:21</a:t>
            </a:r>
          </a:p>
        </p:txBody>
      </p:sp>
      <p:sp>
        <p:nvSpPr>
          <p:cNvPr id="4" name="Title 3"/>
          <p:cNvSpPr>
            <a:spLocks noGrp="1"/>
          </p:cNvSpPr>
          <p:nvPr>
            <p:ph type="title"/>
          </p:nvPr>
        </p:nvSpPr>
        <p:spPr/>
        <p:txBody>
          <a:bodyPr/>
          <a:lstStyle/>
          <a:p>
            <a:r>
              <a:rPr lang="en-US" dirty="0"/>
              <a:t>Drunkenness, carousing, and things like these</a:t>
            </a:r>
          </a:p>
        </p:txBody>
      </p:sp>
    </p:spTree>
    <p:extLst>
      <p:ext uri="{BB962C8B-B14F-4D97-AF65-F5344CB8AC3E}">
        <p14:creationId xmlns:p14="http://schemas.microsoft.com/office/powerpoint/2010/main" val="4184420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B65B6-770A-D653-710D-A36AC0B8D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Statue of a drunken old woman, 2nd century AD</a:t>
            </a:r>
          </a:p>
        </p:txBody>
      </p:sp>
      <p:sp>
        <p:nvSpPr>
          <p:cNvPr id="3" name="Text Placeholder 2"/>
          <p:cNvSpPr>
            <a:spLocks noGrp="1"/>
          </p:cNvSpPr>
          <p:nvPr>
            <p:ph type="body" sz="quarter" idx="12"/>
          </p:nvPr>
        </p:nvSpPr>
        <p:spPr/>
        <p:txBody>
          <a:bodyPr/>
          <a:lstStyle/>
          <a:p>
            <a:r>
              <a:rPr lang="en-US" dirty="0"/>
              <a:t>5:21</a:t>
            </a:r>
          </a:p>
        </p:txBody>
      </p:sp>
      <p:sp>
        <p:nvSpPr>
          <p:cNvPr id="4" name="Title 3"/>
          <p:cNvSpPr>
            <a:spLocks noGrp="1"/>
          </p:cNvSpPr>
          <p:nvPr>
            <p:ph type="title"/>
          </p:nvPr>
        </p:nvSpPr>
        <p:spPr/>
        <p:txBody>
          <a:bodyPr/>
          <a:lstStyle/>
          <a:p>
            <a:r>
              <a:rPr lang="en-US" dirty="0"/>
              <a:t>Drunkenness, carousing, and things like these</a:t>
            </a:r>
          </a:p>
        </p:txBody>
      </p:sp>
    </p:spTree>
    <p:extLst>
      <p:ext uri="{BB962C8B-B14F-4D97-AF65-F5344CB8AC3E}">
        <p14:creationId xmlns:p14="http://schemas.microsoft.com/office/powerpoint/2010/main" val="33471727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jar, vessel, plant, painted&#10;&#10;Description automatically generated">
            <a:extLst>
              <a:ext uri="{FF2B5EF4-FFF2-40B4-BE49-F238E27FC236}">
                <a16:creationId xmlns:a16="http://schemas.microsoft.com/office/drawing/2014/main" id="{771349BD-5BCA-4D6B-8594-30738D423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228" y="0"/>
            <a:ext cx="12353544" cy="10287000"/>
          </a:xfrm>
          <a:prstGeom prst="rect">
            <a:avLst/>
          </a:prstGeom>
        </p:spPr>
      </p:pic>
      <p:sp>
        <p:nvSpPr>
          <p:cNvPr id="2" name="Text Placeholder 1"/>
          <p:cNvSpPr>
            <a:spLocks noGrp="1"/>
          </p:cNvSpPr>
          <p:nvPr>
            <p:ph type="body" sz="quarter" idx="10"/>
          </p:nvPr>
        </p:nvSpPr>
        <p:spPr/>
        <p:txBody>
          <a:bodyPr/>
          <a:lstStyle/>
          <a:p>
            <a:r>
              <a:rPr lang="en-US" dirty="0"/>
              <a:t>Persephone supervising Sisyphus pushing his rock in the Underworld, from </a:t>
            </a:r>
            <a:r>
              <a:rPr lang="en-US" dirty="0" err="1"/>
              <a:t>Vulci</a:t>
            </a:r>
            <a:r>
              <a:rPr lang="en-US" dirty="0"/>
              <a:t>, circa 530 BC</a:t>
            </a:r>
          </a:p>
        </p:txBody>
      </p:sp>
      <p:sp>
        <p:nvSpPr>
          <p:cNvPr id="3" name="Text Placeholder 2"/>
          <p:cNvSpPr>
            <a:spLocks noGrp="1"/>
          </p:cNvSpPr>
          <p:nvPr>
            <p:ph type="body" sz="quarter" idx="12"/>
          </p:nvPr>
        </p:nvSpPr>
        <p:spPr/>
        <p:txBody>
          <a:bodyPr/>
          <a:lstStyle/>
          <a:p>
            <a:r>
              <a:rPr lang="en-US" dirty="0"/>
              <a:t>5:21</a:t>
            </a:r>
          </a:p>
        </p:txBody>
      </p:sp>
      <p:sp>
        <p:nvSpPr>
          <p:cNvPr id="4" name="Title 3"/>
          <p:cNvSpPr>
            <a:spLocks noGrp="1"/>
          </p:cNvSpPr>
          <p:nvPr>
            <p:ph type="title"/>
          </p:nvPr>
        </p:nvSpPr>
        <p:spPr/>
        <p:txBody>
          <a:bodyPr/>
          <a:lstStyle/>
          <a:p>
            <a:r>
              <a:rPr lang="en-US" dirty="0"/>
              <a:t>Those who do such things will not inherit the kingdom of God</a:t>
            </a:r>
          </a:p>
        </p:txBody>
      </p:sp>
    </p:spTree>
    <p:extLst>
      <p:ext uri="{BB962C8B-B14F-4D97-AF65-F5344CB8AC3E}">
        <p14:creationId xmlns:p14="http://schemas.microsoft.com/office/powerpoint/2010/main" val="13934313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ruit from a tree&#10;&#10;Description automatically generated with low confidence">
            <a:extLst>
              <a:ext uri="{FF2B5EF4-FFF2-40B4-BE49-F238E27FC236}">
                <a16:creationId xmlns:a16="http://schemas.microsoft.com/office/drawing/2014/main" id="{3322EC83-3EFD-E404-2C69-58ADB8C04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Pomegranate fruit and blossom on a tree in the Judean hills</a:t>
            </a:r>
          </a:p>
        </p:txBody>
      </p:sp>
      <p:sp>
        <p:nvSpPr>
          <p:cNvPr id="4" name="Text Placeholder 3"/>
          <p:cNvSpPr>
            <a:spLocks noGrp="1"/>
          </p:cNvSpPr>
          <p:nvPr>
            <p:ph type="body" sz="quarter" idx="12"/>
          </p:nvPr>
        </p:nvSpPr>
        <p:spPr/>
        <p:txBody>
          <a:bodyPr/>
          <a:lstStyle/>
          <a:p>
            <a:r>
              <a:rPr lang="en-US" dirty="0"/>
              <a:t>5:22</a:t>
            </a:r>
          </a:p>
        </p:txBody>
      </p:sp>
      <p:sp>
        <p:nvSpPr>
          <p:cNvPr id="2" name="Title 1"/>
          <p:cNvSpPr>
            <a:spLocks noGrp="1"/>
          </p:cNvSpPr>
          <p:nvPr>
            <p:ph type="title"/>
          </p:nvPr>
        </p:nvSpPr>
        <p:spPr/>
        <p:txBody>
          <a:bodyPr/>
          <a:lstStyle/>
          <a:p>
            <a:r>
              <a:rPr lang="en-US" dirty="0"/>
              <a:t>But the fruit of the Spirit is love, joy, peace, patience, kindness, goodness, faithfulness . . .</a:t>
            </a:r>
          </a:p>
        </p:txBody>
      </p:sp>
    </p:spTree>
    <p:extLst>
      <p:ext uri="{BB962C8B-B14F-4D97-AF65-F5344CB8AC3E}">
        <p14:creationId xmlns:p14="http://schemas.microsoft.com/office/powerpoint/2010/main" val="184721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atue, artifact, stone carving, carving&#10;&#10;Description automatically generated">
            <a:extLst>
              <a:ext uri="{FF2B5EF4-FFF2-40B4-BE49-F238E27FC236}">
                <a16:creationId xmlns:a16="http://schemas.microsoft.com/office/drawing/2014/main" id="{AF3F903E-10FE-A03A-19F3-02DC39449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 y="1"/>
            <a:ext cx="18278724" cy="10286999"/>
          </a:xfrm>
          <a:prstGeom prst="rect">
            <a:avLst/>
          </a:prstGeom>
        </p:spPr>
      </p:pic>
      <p:sp>
        <p:nvSpPr>
          <p:cNvPr id="3" name="Text Placeholder 2"/>
          <p:cNvSpPr>
            <a:spLocks noGrp="1"/>
          </p:cNvSpPr>
          <p:nvPr>
            <p:ph type="body" sz="quarter" idx="10"/>
          </p:nvPr>
        </p:nvSpPr>
        <p:spPr/>
        <p:txBody>
          <a:bodyPr/>
          <a:lstStyle/>
          <a:p>
            <a:r>
              <a:rPr lang="en-US" dirty="0"/>
              <a:t>Roman collared slaves, marble relief, from Smyrna, circa AD 200</a:t>
            </a:r>
          </a:p>
        </p:txBody>
      </p:sp>
      <p:sp>
        <p:nvSpPr>
          <p:cNvPr id="4" name="Text Placeholder 3"/>
          <p:cNvSpPr>
            <a:spLocks noGrp="1"/>
          </p:cNvSpPr>
          <p:nvPr>
            <p:ph type="body" sz="quarter" idx="12"/>
          </p:nvPr>
        </p:nvSpPr>
        <p:spPr/>
        <p:txBody>
          <a:bodyPr/>
          <a:lstStyle/>
          <a:p>
            <a:r>
              <a:rPr lang="en-US"/>
              <a:t>5:1</a:t>
            </a:r>
            <a:endParaRPr lang="en-US" dirty="0"/>
          </a:p>
        </p:txBody>
      </p:sp>
      <p:sp>
        <p:nvSpPr>
          <p:cNvPr id="2" name="Title 1"/>
          <p:cNvSpPr>
            <a:spLocks noGrp="1"/>
          </p:cNvSpPr>
          <p:nvPr>
            <p:ph type="title"/>
          </p:nvPr>
        </p:nvSpPr>
        <p:spPr/>
        <p:txBody>
          <a:bodyPr/>
          <a:lstStyle/>
          <a:p>
            <a:r>
              <a:rPr lang="en-US" dirty="0"/>
              <a:t>Do not be subject again to a yoke of slavery</a:t>
            </a:r>
          </a:p>
        </p:txBody>
      </p:sp>
    </p:spTree>
    <p:extLst>
      <p:ext uri="{BB962C8B-B14F-4D97-AF65-F5344CB8AC3E}">
        <p14:creationId xmlns:p14="http://schemas.microsoft.com/office/powerpoint/2010/main" val="21272512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nch of blue grapes&#10;&#10;Description automatically generated with low confidence">
            <a:extLst>
              <a:ext uri="{FF2B5EF4-FFF2-40B4-BE49-F238E27FC236}">
                <a16:creationId xmlns:a16="http://schemas.microsoft.com/office/drawing/2014/main" id="{AD97411B-2FAA-FD55-9093-C7F848B56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Grapes ready for harvest in the Judean hills</a:t>
            </a:r>
          </a:p>
        </p:txBody>
      </p:sp>
      <p:sp>
        <p:nvSpPr>
          <p:cNvPr id="4" name="Text Placeholder 3"/>
          <p:cNvSpPr>
            <a:spLocks noGrp="1"/>
          </p:cNvSpPr>
          <p:nvPr>
            <p:ph type="body" sz="quarter" idx="12"/>
          </p:nvPr>
        </p:nvSpPr>
        <p:spPr/>
        <p:txBody>
          <a:bodyPr/>
          <a:lstStyle/>
          <a:p>
            <a:r>
              <a:rPr lang="en-US" dirty="0"/>
              <a:t>5:22</a:t>
            </a:r>
          </a:p>
        </p:txBody>
      </p:sp>
      <p:sp>
        <p:nvSpPr>
          <p:cNvPr id="2" name="Title 1"/>
          <p:cNvSpPr>
            <a:spLocks noGrp="1"/>
          </p:cNvSpPr>
          <p:nvPr>
            <p:ph type="title"/>
          </p:nvPr>
        </p:nvSpPr>
        <p:spPr/>
        <p:txBody>
          <a:bodyPr/>
          <a:lstStyle/>
          <a:p>
            <a:r>
              <a:rPr lang="en-US" dirty="0"/>
              <a:t>But the fruit of the Spirit is love, joy, peace, patience, kindness, goodness, faithfulness . . .</a:t>
            </a:r>
          </a:p>
        </p:txBody>
      </p:sp>
    </p:spTree>
    <p:extLst>
      <p:ext uri="{BB962C8B-B14F-4D97-AF65-F5344CB8AC3E}">
        <p14:creationId xmlns:p14="http://schemas.microsoft.com/office/powerpoint/2010/main" val="14059434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plant&#10;&#10;Description automatically generated">
            <a:extLst>
              <a:ext uri="{FF2B5EF4-FFF2-40B4-BE49-F238E27FC236}">
                <a16:creationId xmlns:a16="http://schemas.microsoft.com/office/drawing/2014/main" id="{F575BD0A-64BB-0F97-7FA5-762156002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Figs on a tree at Neot Kedumim</a:t>
            </a:r>
          </a:p>
        </p:txBody>
      </p:sp>
      <p:sp>
        <p:nvSpPr>
          <p:cNvPr id="4" name="Text Placeholder 3"/>
          <p:cNvSpPr>
            <a:spLocks noGrp="1"/>
          </p:cNvSpPr>
          <p:nvPr>
            <p:ph type="body" sz="quarter" idx="12"/>
          </p:nvPr>
        </p:nvSpPr>
        <p:spPr/>
        <p:txBody>
          <a:bodyPr/>
          <a:lstStyle/>
          <a:p>
            <a:r>
              <a:rPr lang="en-US" dirty="0"/>
              <a:t>5:22</a:t>
            </a:r>
          </a:p>
        </p:txBody>
      </p:sp>
      <p:sp>
        <p:nvSpPr>
          <p:cNvPr id="2" name="Title 1"/>
          <p:cNvSpPr>
            <a:spLocks noGrp="1"/>
          </p:cNvSpPr>
          <p:nvPr>
            <p:ph type="title"/>
          </p:nvPr>
        </p:nvSpPr>
        <p:spPr/>
        <p:txBody>
          <a:bodyPr/>
          <a:lstStyle/>
          <a:p>
            <a:r>
              <a:rPr lang="en-US" dirty="0"/>
              <a:t>But the fruit of the Spirit is love, joy, peace, patience, kindness, goodness, faithfulness . . .</a:t>
            </a:r>
          </a:p>
        </p:txBody>
      </p:sp>
    </p:spTree>
    <p:extLst>
      <p:ext uri="{BB962C8B-B14F-4D97-AF65-F5344CB8AC3E}">
        <p14:creationId xmlns:p14="http://schemas.microsoft.com/office/powerpoint/2010/main" val="33115822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970B6F-5442-A1BB-3C87-9D1D8B4C0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0"/>
            <a:ext cx="13487400" cy="10287000"/>
          </a:xfrm>
          <a:prstGeom prst="rect">
            <a:avLst/>
          </a:prstGeom>
        </p:spPr>
      </p:pic>
      <p:sp>
        <p:nvSpPr>
          <p:cNvPr id="3" name="Text Placeholder 2"/>
          <p:cNvSpPr>
            <a:spLocks noGrp="1"/>
          </p:cNvSpPr>
          <p:nvPr>
            <p:ph type="body" sz="quarter" idx="10"/>
          </p:nvPr>
        </p:nvSpPr>
        <p:spPr/>
        <p:txBody>
          <a:bodyPr/>
          <a:lstStyle/>
          <a:p>
            <a:r>
              <a:rPr lang="en-US" dirty="0"/>
              <a:t>Floor mosaic with birds, fish, and a bowl of fruit, late 1st century BC or early 1st century AD</a:t>
            </a:r>
          </a:p>
        </p:txBody>
      </p:sp>
      <p:sp>
        <p:nvSpPr>
          <p:cNvPr id="4" name="Text Placeholder 3"/>
          <p:cNvSpPr>
            <a:spLocks noGrp="1"/>
          </p:cNvSpPr>
          <p:nvPr>
            <p:ph type="body" sz="quarter" idx="12"/>
          </p:nvPr>
        </p:nvSpPr>
        <p:spPr/>
        <p:txBody>
          <a:bodyPr/>
          <a:lstStyle/>
          <a:p>
            <a:r>
              <a:rPr lang="en-US" dirty="0"/>
              <a:t>5:22</a:t>
            </a:r>
          </a:p>
        </p:txBody>
      </p:sp>
      <p:sp>
        <p:nvSpPr>
          <p:cNvPr id="2" name="Title 1"/>
          <p:cNvSpPr>
            <a:spLocks noGrp="1"/>
          </p:cNvSpPr>
          <p:nvPr>
            <p:ph type="title"/>
          </p:nvPr>
        </p:nvSpPr>
        <p:spPr/>
        <p:txBody>
          <a:bodyPr/>
          <a:lstStyle/>
          <a:p>
            <a:r>
              <a:rPr lang="en-US" dirty="0"/>
              <a:t>But the fruit of the Spirit is love, joy, peace, patience, kindness, goodness, faithfulness . . .</a:t>
            </a:r>
          </a:p>
        </p:txBody>
      </p:sp>
    </p:spTree>
    <p:extLst>
      <p:ext uri="{BB962C8B-B14F-4D97-AF65-F5344CB8AC3E}">
        <p14:creationId xmlns:p14="http://schemas.microsoft.com/office/powerpoint/2010/main" val="15698917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ld&#10;&#10;Description automatically generated">
            <a:extLst>
              <a:ext uri="{FF2B5EF4-FFF2-40B4-BE49-F238E27FC236}">
                <a16:creationId xmlns:a16="http://schemas.microsoft.com/office/drawing/2014/main" id="{D9502499-B814-046E-D4B0-2A7BBB4BD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Fresco of fruit, wine, and raisins, from Pompeii, 1st century AD</a:t>
            </a:r>
          </a:p>
        </p:txBody>
      </p:sp>
      <p:sp>
        <p:nvSpPr>
          <p:cNvPr id="4" name="Text Placeholder 3"/>
          <p:cNvSpPr>
            <a:spLocks noGrp="1"/>
          </p:cNvSpPr>
          <p:nvPr>
            <p:ph type="body" sz="quarter" idx="12"/>
          </p:nvPr>
        </p:nvSpPr>
        <p:spPr/>
        <p:txBody>
          <a:bodyPr/>
          <a:lstStyle/>
          <a:p>
            <a:r>
              <a:rPr lang="en-US" dirty="0"/>
              <a:t>5:22</a:t>
            </a:r>
          </a:p>
        </p:txBody>
      </p:sp>
      <p:sp>
        <p:nvSpPr>
          <p:cNvPr id="2" name="Title 1"/>
          <p:cNvSpPr>
            <a:spLocks noGrp="1"/>
          </p:cNvSpPr>
          <p:nvPr>
            <p:ph type="title"/>
          </p:nvPr>
        </p:nvSpPr>
        <p:spPr/>
        <p:txBody>
          <a:bodyPr/>
          <a:lstStyle/>
          <a:p>
            <a:r>
              <a:rPr lang="en-US" dirty="0"/>
              <a:t>But the fruit of the Spirit is love, joy, peace, patience, kindness, goodness, faithfulness . . .</a:t>
            </a:r>
          </a:p>
        </p:txBody>
      </p:sp>
    </p:spTree>
    <p:extLst>
      <p:ext uri="{BB962C8B-B14F-4D97-AF65-F5344CB8AC3E}">
        <p14:creationId xmlns:p14="http://schemas.microsoft.com/office/powerpoint/2010/main" val="1936087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B26D08-9BF7-5FA9-7995-E922DB3B9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Fruit vendor near the market in Nablus</a:t>
            </a:r>
          </a:p>
        </p:txBody>
      </p:sp>
      <p:sp>
        <p:nvSpPr>
          <p:cNvPr id="4" name="Text Placeholder 3"/>
          <p:cNvSpPr>
            <a:spLocks noGrp="1"/>
          </p:cNvSpPr>
          <p:nvPr>
            <p:ph type="body" sz="quarter" idx="12"/>
          </p:nvPr>
        </p:nvSpPr>
        <p:spPr/>
        <p:txBody>
          <a:bodyPr/>
          <a:lstStyle/>
          <a:p>
            <a:r>
              <a:rPr lang="en-US" dirty="0"/>
              <a:t>5:23</a:t>
            </a:r>
          </a:p>
        </p:txBody>
      </p:sp>
      <p:sp>
        <p:nvSpPr>
          <p:cNvPr id="2" name="Title 1"/>
          <p:cNvSpPr>
            <a:spLocks noGrp="1"/>
          </p:cNvSpPr>
          <p:nvPr>
            <p:ph type="title"/>
          </p:nvPr>
        </p:nvSpPr>
        <p:spPr/>
        <p:txBody>
          <a:bodyPr/>
          <a:lstStyle/>
          <a:p>
            <a:r>
              <a:rPr lang="en-US" dirty="0"/>
              <a:t>But the fruit of the Spirit is . . . ; against such things there is no law</a:t>
            </a:r>
          </a:p>
        </p:txBody>
      </p:sp>
    </p:spTree>
    <p:extLst>
      <p:ext uri="{BB962C8B-B14F-4D97-AF65-F5344CB8AC3E}">
        <p14:creationId xmlns:p14="http://schemas.microsoft.com/office/powerpoint/2010/main" val="40083572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ece of rock on a stand&#10;&#10;Description automatically generated with low confidence">
            <a:extLst>
              <a:ext uri="{FF2B5EF4-FFF2-40B4-BE49-F238E27FC236}">
                <a16:creationId xmlns:a16="http://schemas.microsoft.com/office/drawing/2014/main" id="{514DB318-B60F-E7E0-63AF-64F04AAE1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F6AB33-6F53-4D21-A0C5-DDA3FAC55A05}"/>
              </a:ext>
            </a:extLst>
          </p:cNvPr>
          <p:cNvSpPr>
            <a:spLocks noGrp="1"/>
          </p:cNvSpPr>
          <p:nvPr>
            <p:ph type="body" sz="quarter" idx="10"/>
          </p:nvPr>
        </p:nvSpPr>
        <p:spPr/>
        <p:txBody>
          <a:bodyPr/>
          <a:lstStyle/>
          <a:p>
            <a:r>
              <a:rPr lang="en-US" dirty="0"/>
              <a:t>Heel bone with an iron crucifixion nail (replica), from Jerusalem, 1st century AD</a:t>
            </a:r>
          </a:p>
        </p:txBody>
      </p:sp>
      <p:sp>
        <p:nvSpPr>
          <p:cNvPr id="3" name="Text Placeholder 2">
            <a:extLst>
              <a:ext uri="{FF2B5EF4-FFF2-40B4-BE49-F238E27FC236}">
                <a16:creationId xmlns:a16="http://schemas.microsoft.com/office/drawing/2014/main" id="{5CAB5902-AF45-40A4-9A33-AC1712A644CF}"/>
              </a:ext>
            </a:extLst>
          </p:cNvPr>
          <p:cNvSpPr>
            <a:spLocks noGrp="1"/>
          </p:cNvSpPr>
          <p:nvPr>
            <p:ph type="body" sz="quarter" idx="12"/>
          </p:nvPr>
        </p:nvSpPr>
        <p:spPr/>
        <p:txBody>
          <a:bodyPr/>
          <a:lstStyle/>
          <a:p>
            <a:r>
              <a:rPr lang="en-US" dirty="0"/>
              <a:t>5:24</a:t>
            </a:r>
          </a:p>
        </p:txBody>
      </p:sp>
      <p:sp>
        <p:nvSpPr>
          <p:cNvPr id="4" name="Title 3">
            <a:extLst>
              <a:ext uri="{FF2B5EF4-FFF2-40B4-BE49-F238E27FC236}">
                <a16:creationId xmlns:a16="http://schemas.microsoft.com/office/drawing/2014/main" id="{CBACF2A2-11F1-49AE-916B-5551A0C8D4F2}"/>
              </a:ext>
            </a:extLst>
          </p:cNvPr>
          <p:cNvSpPr>
            <a:spLocks noGrp="1"/>
          </p:cNvSpPr>
          <p:nvPr>
            <p:ph type="title"/>
          </p:nvPr>
        </p:nvSpPr>
        <p:spPr/>
        <p:txBody>
          <a:bodyPr/>
          <a:lstStyle/>
          <a:p>
            <a:r>
              <a:rPr lang="en-US" dirty="0"/>
              <a:t>Those who belong to Christ Jesus have crucified the flesh with its passions and desires</a:t>
            </a:r>
          </a:p>
        </p:txBody>
      </p:sp>
    </p:spTree>
    <p:extLst>
      <p:ext uri="{BB962C8B-B14F-4D97-AF65-F5344CB8AC3E}">
        <p14:creationId xmlns:p14="http://schemas.microsoft.com/office/powerpoint/2010/main" val="39099291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2C4B89-2006-B197-5F3C-18E3DD5EA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F6AB33-6F53-4D21-A0C5-DDA3FAC55A05}"/>
              </a:ext>
            </a:extLst>
          </p:cNvPr>
          <p:cNvSpPr>
            <a:spLocks noGrp="1"/>
          </p:cNvSpPr>
          <p:nvPr>
            <p:ph type="body" sz="quarter" idx="10"/>
          </p:nvPr>
        </p:nvSpPr>
        <p:spPr/>
        <p:txBody>
          <a:bodyPr/>
          <a:lstStyle/>
          <a:p>
            <a:r>
              <a:rPr lang="en-US" dirty="0"/>
              <a:t>Place of the crucifixion in the Church of the Holy Sepulcher</a:t>
            </a:r>
          </a:p>
        </p:txBody>
      </p:sp>
      <p:sp>
        <p:nvSpPr>
          <p:cNvPr id="3" name="Text Placeholder 2">
            <a:extLst>
              <a:ext uri="{FF2B5EF4-FFF2-40B4-BE49-F238E27FC236}">
                <a16:creationId xmlns:a16="http://schemas.microsoft.com/office/drawing/2014/main" id="{5CAB5902-AF45-40A4-9A33-AC1712A644CF}"/>
              </a:ext>
            </a:extLst>
          </p:cNvPr>
          <p:cNvSpPr>
            <a:spLocks noGrp="1"/>
          </p:cNvSpPr>
          <p:nvPr>
            <p:ph type="body" sz="quarter" idx="12"/>
          </p:nvPr>
        </p:nvSpPr>
        <p:spPr/>
        <p:txBody>
          <a:bodyPr/>
          <a:lstStyle/>
          <a:p>
            <a:r>
              <a:rPr lang="en-US" dirty="0"/>
              <a:t>5:24</a:t>
            </a:r>
          </a:p>
        </p:txBody>
      </p:sp>
      <p:sp>
        <p:nvSpPr>
          <p:cNvPr id="4" name="Title 3">
            <a:extLst>
              <a:ext uri="{FF2B5EF4-FFF2-40B4-BE49-F238E27FC236}">
                <a16:creationId xmlns:a16="http://schemas.microsoft.com/office/drawing/2014/main" id="{CBACF2A2-11F1-49AE-916B-5551A0C8D4F2}"/>
              </a:ext>
            </a:extLst>
          </p:cNvPr>
          <p:cNvSpPr>
            <a:spLocks noGrp="1"/>
          </p:cNvSpPr>
          <p:nvPr>
            <p:ph type="title"/>
          </p:nvPr>
        </p:nvSpPr>
        <p:spPr/>
        <p:txBody>
          <a:bodyPr/>
          <a:lstStyle/>
          <a:p>
            <a:r>
              <a:rPr lang="en-US" dirty="0"/>
              <a:t>Those who belong to Christ Jesus have crucified the flesh with its passions and desires</a:t>
            </a:r>
          </a:p>
        </p:txBody>
      </p:sp>
    </p:spTree>
    <p:extLst>
      <p:ext uri="{BB962C8B-B14F-4D97-AF65-F5344CB8AC3E}">
        <p14:creationId xmlns:p14="http://schemas.microsoft.com/office/powerpoint/2010/main" val="33601316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round, outdoor&#10;&#10;Description automatically generated">
            <a:extLst>
              <a:ext uri="{FF2B5EF4-FFF2-40B4-BE49-F238E27FC236}">
                <a16:creationId xmlns:a16="http://schemas.microsoft.com/office/drawing/2014/main" id="{4CD298B4-2E02-4EB9-BFF5-A227960A5284}"/>
              </a:ext>
            </a:extLst>
          </p:cNvPr>
          <p:cNvPicPr>
            <a:picLocks noChangeAspect="1"/>
          </p:cNvPicPr>
          <p:nvPr/>
        </p:nvPicPr>
        <p:blipFill rotWithShape="1">
          <a:blip r:embed="rId3">
            <a:extLst>
              <a:ext uri="{28A0092B-C50C-407E-A947-70E740481C1C}">
                <a14:useLocalDpi xmlns:a14="http://schemas.microsoft.com/office/drawing/2010/main" val="0"/>
              </a:ext>
            </a:extLst>
          </a:blip>
          <a:srcRect b="5413"/>
          <a:stretch/>
        </p:blipFill>
        <p:spPr>
          <a:xfrm>
            <a:off x="1741932" y="304798"/>
            <a:ext cx="14804136" cy="9730156"/>
          </a:xfrm>
          <a:prstGeom prst="rect">
            <a:avLst/>
          </a:prstGeom>
        </p:spPr>
      </p:pic>
      <p:sp>
        <p:nvSpPr>
          <p:cNvPr id="13" name="Text Placeholder 12">
            <a:extLst>
              <a:ext uri="{FF2B5EF4-FFF2-40B4-BE49-F238E27FC236}">
                <a16:creationId xmlns:a16="http://schemas.microsoft.com/office/drawing/2014/main" id="{AC8A2012-2505-4599-8D21-7C1E4A2DCCF0}"/>
              </a:ext>
            </a:extLst>
          </p:cNvPr>
          <p:cNvSpPr>
            <a:spLocks noGrp="1"/>
          </p:cNvSpPr>
          <p:nvPr>
            <p:ph type="body" sz="quarter" idx="10"/>
          </p:nvPr>
        </p:nvSpPr>
        <p:spPr/>
        <p:txBody>
          <a:bodyPr/>
          <a:lstStyle/>
          <a:p>
            <a:r>
              <a:rPr lang="en-US" dirty="0"/>
              <a:t>Woman giving a bread loaf to a poor Muslim woman and two boys, 1938</a:t>
            </a:r>
          </a:p>
        </p:txBody>
      </p:sp>
      <p:sp>
        <p:nvSpPr>
          <p:cNvPr id="3" name="Text Placeholder 2">
            <a:extLst>
              <a:ext uri="{FF2B5EF4-FFF2-40B4-BE49-F238E27FC236}">
                <a16:creationId xmlns:a16="http://schemas.microsoft.com/office/drawing/2014/main" id="{5CAB5902-AF45-40A4-9A33-AC1712A644CF}"/>
              </a:ext>
            </a:extLst>
          </p:cNvPr>
          <p:cNvSpPr>
            <a:spLocks noGrp="1"/>
          </p:cNvSpPr>
          <p:nvPr>
            <p:ph type="body" sz="quarter" idx="12"/>
          </p:nvPr>
        </p:nvSpPr>
        <p:spPr/>
        <p:txBody>
          <a:bodyPr/>
          <a:lstStyle/>
          <a:p>
            <a:r>
              <a:rPr lang="en-US" dirty="0"/>
              <a:t>5:25</a:t>
            </a:r>
          </a:p>
        </p:txBody>
      </p:sp>
      <p:sp>
        <p:nvSpPr>
          <p:cNvPr id="4" name="Title 3">
            <a:extLst>
              <a:ext uri="{FF2B5EF4-FFF2-40B4-BE49-F238E27FC236}">
                <a16:creationId xmlns:a16="http://schemas.microsoft.com/office/drawing/2014/main" id="{CBACF2A2-11F1-49AE-916B-5551A0C8D4F2}"/>
              </a:ext>
            </a:extLst>
          </p:cNvPr>
          <p:cNvSpPr>
            <a:spLocks noGrp="1"/>
          </p:cNvSpPr>
          <p:nvPr>
            <p:ph type="title"/>
          </p:nvPr>
        </p:nvSpPr>
        <p:spPr/>
        <p:txBody>
          <a:bodyPr/>
          <a:lstStyle/>
          <a:p>
            <a:r>
              <a:rPr lang="en-US" dirty="0"/>
              <a:t>If we live by the Spirit, let us also walk by the Spirit</a:t>
            </a:r>
          </a:p>
        </p:txBody>
      </p:sp>
    </p:spTree>
    <p:extLst>
      <p:ext uri="{BB962C8B-B14F-4D97-AF65-F5344CB8AC3E}">
        <p14:creationId xmlns:p14="http://schemas.microsoft.com/office/powerpoint/2010/main" val="3878358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9E7BF-0CC3-1AAB-3B29-6BF14517F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508" y="0"/>
            <a:ext cx="14730984" cy="10287000"/>
          </a:xfrm>
          <a:prstGeom prst="rect">
            <a:avLst/>
          </a:prstGeom>
        </p:spPr>
      </p:pic>
      <p:sp>
        <p:nvSpPr>
          <p:cNvPr id="2" name="Text Placeholder 1">
            <a:extLst>
              <a:ext uri="{FF2B5EF4-FFF2-40B4-BE49-F238E27FC236}">
                <a16:creationId xmlns:a16="http://schemas.microsoft.com/office/drawing/2014/main" id="{1AA04709-5E8A-4970-B95E-22A8D739D5B9}"/>
              </a:ext>
            </a:extLst>
          </p:cNvPr>
          <p:cNvSpPr>
            <a:spLocks noGrp="1"/>
          </p:cNvSpPr>
          <p:nvPr>
            <p:ph type="body" sz="quarter" idx="10"/>
          </p:nvPr>
        </p:nvSpPr>
        <p:spPr/>
        <p:txBody>
          <a:bodyPr/>
          <a:lstStyle/>
          <a:p>
            <a:r>
              <a:rPr lang="en-US" dirty="0"/>
              <a:t>Augustus of Prima Porta, from the Villa of Livia, 20–17 BC</a:t>
            </a:r>
          </a:p>
        </p:txBody>
      </p:sp>
      <p:sp>
        <p:nvSpPr>
          <p:cNvPr id="3" name="Text Placeholder 2">
            <a:extLst>
              <a:ext uri="{FF2B5EF4-FFF2-40B4-BE49-F238E27FC236}">
                <a16:creationId xmlns:a16="http://schemas.microsoft.com/office/drawing/2014/main" id="{73FF8B01-D93F-4043-887B-7704EEA078FC}"/>
              </a:ext>
            </a:extLst>
          </p:cNvPr>
          <p:cNvSpPr>
            <a:spLocks noGrp="1"/>
          </p:cNvSpPr>
          <p:nvPr>
            <p:ph type="body" sz="quarter" idx="12"/>
          </p:nvPr>
        </p:nvSpPr>
        <p:spPr/>
        <p:txBody>
          <a:bodyPr/>
          <a:lstStyle/>
          <a:p>
            <a:r>
              <a:rPr lang="en-US" dirty="0"/>
              <a:t>5:26</a:t>
            </a:r>
          </a:p>
        </p:txBody>
      </p:sp>
      <p:sp>
        <p:nvSpPr>
          <p:cNvPr id="4" name="Title 3">
            <a:extLst>
              <a:ext uri="{FF2B5EF4-FFF2-40B4-BE49-F238E27FC236}">
                <a16:creationId xmlns:a16="http://schemas.microsoft.com/office/drawing/2014/main" id="{6E6D8A8E-361E-45DE-87F4-CD6644F0E553}"/>
              </a:ext>
            </a:extLst>
          </p:cNvPr>
          <p:cNvSpPr>
            <a:spLocks noGrp="1"/>
          </p:cNvSpPr>
          <p:nvPr>
            <p:ph type="title"/>
          </p:nvPr>
        </p:nvSpPr>
        <p:spPr/>
        <p:txBody>
          <a:bodyPr/>
          <a:lstStyle/>
          <a:p>
            <a:r>
              <a:rPr lang="en-US" dirty="0"/>
              <a:t>Let us not become arrogant, provoking one another, envying one another</a:t>
            </a:r>
          </a:p>
        </p:txBody>
      </p:sp>
    </p:spTree>
    <p:extLst>
      <p:ext uri="{BB962C8B-B14F-4D97-AF65-F5344CB8AC3E}">
        <p14:creationId xmlns:p14="http://schemas.microsoft.com/office/powerpoint/2010/main" val="13402880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8A11CD9-FC62-87C4-F32A-E512A9138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50" y="609600"/>
            <a:ext cx="9067800" cy="9067800"/>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650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F34D01-C5B5-5D21-0159-CCD7C2581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Egyptian worker transporting water jars with a yoke, from Tell el-Amarna, 14th century BC</a:t>
            </a:r>
          </a:p>
        </p:txBody>
      </p:sp>
      <p:sp>
        <p:nvSpPr>
          <p:cNvPr id="4" name="Text Placeholder 3"/>
          <p:cNvSpPr>
            <a:spLocks noGrp="1"/>
          </p:cNvSpPr>
          <p:nvPr>
            <p:ph type="body" sz="quarter" idx="12"/>
          </p:nvPr>
        </p:nvSpPr>
        <p:spPr/>
        <p:txBody>
          <a:bodyPr/>
          <a:lstStyle/>
          <a:p>
            <a:r>
              <a:rPr lang="en-US"/>
              <a:t>5:1</a:t>
            </a:r>
            <a:endParaRPr lang="en-US" dirty="0"/>
          </a:p>
        </p:txBody>
      </p:sp>
      <p:sp>
        <p:nvSpPr>
          <p:cNvPr id="2" name="Title 1"/>
          <p:cNvSpPr>
            <a:spLocks noGrp="1"/>
          </p:cNvSpPr>
          <p:nvPr>
            <p:ph type="title"/>
          </p:nvPr>
        </p:nvSpPr>
        <p:spPr/>
        <p:txBody>
          <a:bodyPr/>
          <a:lstStyle/>
          <a:p>
            <a:r>
              <a:rPr lang="en-US" dirty="0"/>
              <a:t>Do not be subject again to a yoke of slavery</a:t>
            </a:r>
          </a:p>
        </p:txBody>
      </p:sp>
    </p:spTree>
    <p:extLst>
      <p:ext uri="{BB962C8B-B14F-4D97-AF65-F5344CB8AC3E}">
        <p14:creationId xmlns:p14="http://schemas.microsoft.com/office/powerpoint/2010/main" val="677461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467C40-6CBB-3A8C-D740-2880C2120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Man reading the Talmud at the Western Wall in Jerusalem</a:t>
            </a:r>
          </a:p>
        </p:txBody>
      </p:sp>
      <p:sp>
        <p:nvSpPr>
          <p:cNvPr id="4" name="Text Placeholder 3"/>
          <p:cNvSpPr>
            <a:spLocks noGrp="1"/>
          </p:cNvSpPr>
          <p:nvPr>
            <p:ph type="body" sz="quarter" idx="12"/>
          </p:nvPr>
        </p:nvSpPr>
        <p:spPr/>
        <p:txBody>
          <a:bodyPr/>
          <a:lstStyle/>
          <a:p>
            <a:r>
              <a:rPr lang="en-US"/>
              <a:t>5:1</a:t>
            </a:r>
            <a:endParaRPr lang="en-US" dirty="0"/>
          </a:p>
        </p:txBody>
      </p:sp>
      <p:sp>
        <p:nvSpPr>
          <p:cNvPr id="2" name="Title 1"/>
          <p:cNvSpPr>
            <a:spLocks noGrp="1"/>
          </p:cNvSpPr>
          <p:nvPr>
            <p:ph type="title"/>
          </p:nvPr>
        </p:nvSpPr>
        <p:spPr/>
        <p:txBody>
          <a:bodyPr/>
          <a:lstStyle/>
          <a:p>
            <a:r>
              <a:rPr lang="en-US" dirty="0"/>
              <a:t>Do not be subject again to a yoke of slavery</a:t>
            </a:r>
          </a:p>
        </p:txBody>
      </p:sp>
    </p:spTree>
    <p:extLst>
      <p:ext uri="{BB962C8B-B14F-4D97-AF65-F5344CB8AC3E}">
        <p14:creationId xmlns:p14="http://schemas.microsoft.com/office/powerpoint/2010/main" val="939422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tone&#10;&#10;Description automatically generated with medium confidence">
            <a:extLst>
              <a:ext uri="{FF2B5EF4-FFF2-40B4-BE49-F238E27FC236}">
                <a16:creationId xmlns:a16="http://schemas.microsoft.com/office/drawing/2014/main" id="{680D2804-55F4-5AE7-647B-56580FC26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 y="-534"/>
            <a:ext cx="18286101" cy="10288068"/>
          </a:xfrm>
          <a:prstGeom prst="rect">
            <a:avLst/>
          </a:prstGeom>
        </p:spPr>
      </p:pic>
      <p:sp>
        <p:nvSpPr>
          <p:cNvPr id="2" name="Text Placeholder 1"/>
          <p:cNvSpPr>
            <a:spLocks noGrp="1"/>
          </p:cNvSpPr>
          <p:nvPr>
            <p:ph type="body" sz="quarter" idx="10"/>
          </p:nvPr>
        </p:nvSpPr>
        <p:spPr/>
        <p:txBody>
          <a:bodyPr/>
          <a:lstStyle/>
          <a:p>
            <a:r>
              <a:rPr lang="en-US" dirty="0"/>
              <a:t>Egyptian scene of circumcision, from Luxor, reign of Amenhotep III, circa 1360 BC</a:t>
            </a:r>
          </a:p>
        </p:txBody>
      </p:sp>
      <p:sp>
        <p:nvSpPr>
          <p:cNvPr id="3" name="Text Placeholder 2"/>
          <p:cNvSpPr>
            <a:spLocks noGrp="1"/>
          </p:cNvSpPr>
          <p:nvPr>
            <p:ph type="body" sz="quarter" idx="12"/>
          </p:nvPr>
        </p:nvSpPr>
        <p:spPr/>
        <p:txBody>
          <a:bodyPr/>
          <a:lstStyle/>
          <a:p>
            <a:r>
              <a:rPr lang="en-US" dirty="0"/>
              <a:t>5:2</a:t>
            </a:r>
          </a:p>
        </p:txBody>
      </p:sp>
      <p:sp>
        <p:nvSpPr>
          <p:cNvPr id="4" name="Title 3"/>
          <p:cNvSpPr>
            <a:spLocks noGrp="1"/>
          </p:cNvSpPr>
          <p:nvPr>
            <p:ph type="title"/>
          </p:nvPr>
        </p:nvSpPr>
        <p:spPr/>
        <p:txBody>
          <a:bodyPr/>
          <a:lstStyle/>
          <a:p>
            <a:r>
              <a:rPr lang="en-US" dirty="0"/>
              <a:t>Behold! I, Paul, say to you, that if you receive circumcision, Christ will profit you nothing</a:t>
            </a:r>
          </a:p>
        </p:txBody>
      </p:sp>
    </p:spTree>
    <p:extLst>
      <p:ext uri="{BB962C8B-B14F-4D97-AF65-F5344CB8AC3E}">
        <p14:creationId xmlns:p14="http://schemas.microsoft.com/office/powerpoint/2010/main" val="4224398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rt, relief, artifact, stone carving&#10;&#10;Description automatically generated">
            <a:extLst>
              <a:ext uri="{FF2B5EF4-FFF2-40B4-BE49-F238E27FC236}">
                <a16:creationId xmlns:a16="http://schemas.microsoft.com/office/drawing/2014/main" id="{DBFE3FFE-6006-EF68-7EEA-9D3784488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49" y="0"/>
            <a:ext cx="16550302" cy="10287000"/>
          </a:xfrm>
          <a:prstGeom prst="rect">
            <a:avLst/>
          </a:prstGeom>
        </p:spPr>
      </p:pic>
      <p:sp>
        <p:nvSpPr>
          <p:cNvPr id="2" name="Text Placeholder 1"/>
          <p:cNvSpPr>
            <a:spLocks noGrp="1"/>
          </p:cNvSpPr>
          <p:nvPr>
            <p:ph type="body" sz="quarter" idx="10"/>
          </p:nvPr>
        </p:nvSpPr>
        <p:spPr/>
        <p:txBody>
          <a:bodyPr/>
          <a:lstStyle/>
          <a:p>
            <a:r>
              <a:rPr lang="en-US" dirty="0"/>
              <a:t>Egyptian men shown undergoing circumcision, from Saqqara, circa 2300 BC</a:t>
            </a:r>
          </a:p>
        </p:txBody>
      </p:sp>
      <p:sp>
        <p:nvSpPr>
          <p:cNvPr id="3" name="Text Placeholder 2"/>
          <p:cNvSpPr>
            <a:spLocks noGrp="1"/>
          </p:cNvSpPr>
          <p:nvPr>
            <p:ph type="body" sz="quarter" idx="12"/>
          </p:nvPr>
        </p:nvSpPr>
        <p:spPr/>
        <p:txBody>
          <a:bodyPr/>
          <a:lstStyle/>
          <a:p>
            <a:r>
              <a:rPr lang="en-US" dirty="0"/>
              <a:t>5:2</a:t>
            </a:r>
          </a:p>
        </p:txBody>
      </p:sp>
      <p:sp>
        <p:nvSpPr>
          <p:cNvPr id="4" name="Title 3"/>
          <p:cNvSpPr>
            <a:spLocks noGrp="1"/>
          </p:cNvSpPr>
          <p:nvPr>
            <p:ph type="title"/>
          </p:nvPr>
        </p:nvSpPr>
        <p:spPr/>
        <p:txBody>
          <a:bodyPr/>
          <a:lstStyle/>
          <a:p>
            <a:r>
              <a:rPr lang="en-US" dirty="0"/>
              <a:t>Behold! I, Paul, say to you, that if you receive circumcision, Christ will profit you nothing</a:t>
            </a:r>
          </a:p>
        </p:txBody>
      </p:sp>
    </p:spTree>
    <p:extLst>
      <p:ext uri="{BB962C8B-B14F-4D97-AF65-F5344CB8AC3E}">
        <p14:creationId xmlns:p14="http://schemas.microsoft.com/office/powerpoint/2010/main" val="4255773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2A60E9-D846-5CA2-4A06-F5BEE3490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5CC0F13-5EE5-4128-9A0B-051B4F224D9F}"/>
              </a:ext>
            </a:extLst>
          </p:cNvPr>
          <p:cNvSpPr>
            <a:spLocks noGrp="1"/>
          </p:cNvSpPr>
          <p:nvPr>
            <p:ph type="body" sz="quarter" idx="10"/>
          </p:nvPr>
        </p:nvSpPr>
        <p:spPr/>
        <p:txBody>
          <a:bodyPr/>
          <a:lstStyle/>
          <a:p>
            <a:r>
              <a:rPr lang="en-US" dirty="0"/>
              <a:t>Tools of a </a:t>
            </a:r>
            <a:r>
              <a:rPr lang="en-US" dirty="0" err="1"/>
              <a:t>mohel</a:t>
            </a:r>
            <a:r>
              <a:rPr lang="en-US" dirty="0"/>
              <a:t> used for circumcision</a:t>
            </a:r>
          </a:p>
        </p:txBody>
      </p:sp>
      <p:sp>
        <p:nvSpPr>
          <p:cNvPr id="3" name="Text Placeholder 2">
            <a:extLst>
              <a:ext uri="{FF2B5EF4-FFF2-40B4-BE49-F238E27FC236}">
                <a16:creationId xmlns:a16="http://schemas.microsoft.com/office/drawing/2014/main" id="{761F97F3-0027-4821-90D9-1D812682CAF5}"/>
              </a:ext>
            </a:extLst>
          </p:cNvPr>
          <p:cNvSpPr>
            <a:spLocks noGrp="1"/>
          </p:cNvSpPr>
          <p:nvPr>
            <p:ph type="body" sz="quarter" idx="12"/>
          </p:nvPr>
        </p:nvSpPr>
        <p:spPr/>
        <p:txBody>
          <a:bodyPr/>
          <a:lstStyle/>
          <a:p>
            <a:r>
              <a:rPr lang="en-US" dirty="0"/>
              <a:t>5:2</a:t>
            </a:r>
          </a:p>
        </p:txBody>
      </p:sp>
      <p:sp>
        <p:nvSpPr>
          <p:cNvPr id="4" name="Title 3">
            <a:extLst>
              <a:ext uri="{FF2B5EF4-FFF2-40B4-BE49-F238E27FC236}">
                <a16:creationId xmlns:a16="http://schemas.microsoft.com/office/drawing/2014/main" id="{C1F60C54-9B23-4E07-A036-08F2979A32C1}"/>
              </a:ext>
            </a:extLst>
          </p:cNvPr>
          <p:cNvSpPr>
            <a:spLocks noGrp="1"/>
          </p:cNvSpPr>
          <p:nvPr>
            <p:ph type="title"/>
          </p:nvPr>
        </p:nvSpPr>
        <p:spPr/>
        <p:txBody>
          <a:bodyPr/>
          <a:lstStyle/>
          <a:p>
            <a:r>
              <a:rPr lang="en-US" dirty="0"/>
              <a:t>Behold! I, Paul, say to you, that if you receive circumcision, Christ will profit you nothing</a:t>
            </a:r>
          </a:p>
        </p:txBody>
      </p:sp>
    </p:spTree>
    <p:extLst>
      <p:ext uri="{BB962C8B-B14F-4D97-AF65-F5344CB8AC3E}">
        <p14:creationId xmlns:p14="http://schemas.microsoft.com/office/powerpoint/2010/main" val="729082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BC9D5B-B14D-87C5-4295-521B44811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A5CC0F13-5EE5-4128-9A0B-051B4F224D9F}"/>
              </a:ext>
            </a:extLst>
          </p:cNvPr>
          <p:cNvSpPr>
            <a:spLocks noGrp="1"/>
          </p:cNvSpPr>
          <p:nvPr>
            <p:ph type="body" sz="quarter" idx="10"/>
          </p:nvPr>
        </p:nvSpPr>
        <p:spPr/>
        <p:txBody>
          <a:bodyPr/>
          <a:lstStyle/>
          <a:p>
            <a:r>
              <a:rPr lang="en-US" dirty="0"/>
              <a:t>Circumcision ceremony in a village in the Judean hills</a:t>
            </a:r>
          </a:p>
        </p:txBody>
      </p:sp>
      <p:sp>
        <p:nvSpPr>
          <p:cNvPr id="3" name="Text Placeholder 2">
            <a:extLst>
              <a:ext uri="{FF2B5EF4-FFF2-40B4-BE49-F238E27FC236}">
                <a16:creationId xmlns:a16="http://schemas.microsoft.com/office/drawing/2014/main" id="{761F97F3-0027-4821-90D9-1D812682CAF5}"/>
              </a:ext>
            </a:extLst>
          </p:cNvPr>
          <p:cNvSpPr>
            <a:spLocks noGrp="1"/>
          </p:cNvSpPr>
          <p:nvPr>
            <p:ph type="body" sz="quarter" idx="12"/>
          </p:nvPr>
        </p:nvSpPr>
        <p:spPr/>
        <p:txBody>
          <a:bodyPr/>
          <a:lstStyle/>
          <a:p>
            <a:r>
              <a:rPr lang="en-US" dirty="0"/>
              <a:t>5:2</a:t>
            </a:r>
          </a:p>
        </p:txBody>
      </p:sp>
      <p:sp>
        <p:nvSpPr>
          <p:cNvPr id="4" name="Title 3">
            <a:extLst>
              <a:ext uri="{FF2B5EF4-FFF2-40B4-BE49-F238E27FC236}">
                <a16:creationId xmlns:a16="http://schemas.microsoft.com/office/drawing/2014/main" id="{C1F60C54-9B23-4E07-A036-08F2979A32C1}"/>
              </a:ext>
            </a:extLst>
          </p:cNvPr>
          <p:cNvSpPr>
            <a:spLocks noGrp="1"/>
          </p:cNvSpPr>
          <p:nvPr>
            <p:ph type="title"/>
          </p:nvPr>
        </p:nvSpPr>
        <p:spPr/>
        <p:txBody>
          <a:bodyPr/>
          <a:lstStyle/>
          <a:p>
            <a:r>
              <a:rPr lang="en-US" dirty="0"/>
              <a:t>Behold! I, Paul, say to you, that if you receive circumcision, Christ will profit you nothing</a:t>
            </a:r>
          </a:p>
        </p:txBody>
      </p:sp>
    </p:spTree>
    <p:extLst>
      <p:ext uri="{BB962C8B-B14F-4D97-AF65-F5344CB8AC3E}">
        <p14:creationId xmlns:p14="http://schemas.microsoft.com/office/powerpoint/2010/main" val="2264220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2D0A8-268A-C0C4-F0B9-F32B6927E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Man carrying a Torah scroll at the priestly blessing during Tabernacles at the Western Wall</a:t>
            </a:r>
          </a:p>
        </p:txBody>
      </p:sp>
      <p:sp>
        <p:nvSpPr>
          <p:cNvPr id="4" name="Text Placeholder 3"/>
          <p:cNvSpPr>
            <a:spLocks noGrp="1"/>
          </p:cNvSpPr>
          <p:nvPr>
            <p:ph type="body" sz="quarter" idx="12"/>
          </p:nvPr>
        </p:nvSpPr>
        <p:spPr/>
        <p:txBody>
          <a:bodyPr/>
          <a:lstStyle/>
          <a:p>
            <a:r>
              <a:rPr lang="en-US"/>
              <a:t>5:3</a:t>
            </a:r>
            <a:endParaRPr lang="en-US" dirty="0"/>
          </a:p>
        </p:txBody>
      </p:sp>
      <p:sp>
        <p:nvSpPr>
          <p:cNvPr id="2" name="Title 1"/>
          <p:cNvSpPr>
            <a:spLocks noGrp="1"/>
          </p:cNvSpPr>
          <p:nvPr>
            <p:ph type="title"/>
          </p:nvPr>
        </p:nvSpPr>
        <p:spPr/>
        <p:txBody>
          <a:bodyPr/>
          <a:lstStyle/>
          <a:p>
            <a:r>
              <a:rPr lang="en-US" dirty="0"/>
              <a:t>I testify again to every man who becomes circumcised, that he is obligated to keep the whole law</a:t>
            </a:r>
          </a:p>
        </p:txBody>
      </p:sp>
    </p:spTree>
    <p:extLst>
      <p:ext uri="{BB962C8B-B14F-4D97-AF65-F5344CB8AC3E}">
        <p14:creationId xmlns:p14="http://schemas.microsoft.com/office/powerpoint/2010/main" val="2099953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1F0C0-E3BF-8C04-C984-977BE6C9E7E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918FD7-FD6D-9DE1-1936-7263E96D5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84A3D9FB-D5D4-CABC-17AF-29B1F9BAF2FA}"/>
              </a:ext>
            </a:extLst>
          </p:cNvPr>
          <p:cNvSpPr>
            <a:spLocks noGrp="1"/>
          </p:cNvSpPr>
          <p:nvPr>
            <p:ph type="title"/>
          </p:nvPr>
        </p:nvSpPr>
        <p:spPr>
          <a:xfrm>
            <a:off x="0" y="5447321"/>
            <a:ext cx="18288000" cy="877824"/>
          </a:xfrm>
        </p:spPr>
        <p:txBody>
          <a:bodyPr/>
          <a:lstStyle/>
          <a:p>
            <a:r>
              <a:rPr lang="en-US" dirty="0"/>
              <a:t>Galatians 5</a:t>
            </a:r>
          </a:p>
        </p:txBody>
      </p:sp>
      <p:pic>
        <p:nvPicPr>
          <p:cNvPr id="10" name="Picture 9">
            <a:extLst>
              <a:ext uri="{FF2B5EF4-FFF2-40B4-BE49-F238E27FC236}">
                <a16:creationId xmlns:a16="http://schemas.microsoft.com/office/drawing/2014/main" id="{2A70C361-4CB6-4E91-AC91-7AE30356D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
        <p:nvSpPr>
          <p:cNvPr id="2" name="Title 4">
            <a:extLst>
              <a:ext uri="{FF2B5EF4-FFF2-40B4-BE49-F238E27FC236}">
                <a16:creationId xmlns:a16="http://schemas.microsoft.com/office/drawing/2014/main" id="{4BEB1731-401C-7EEB-A6DD-8AA0354A0A38}"/>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Galatians 5 presentation from the Photo Companion to the Bible. To purchase the full volume, visit https://www.bibleplaces.com/galatians/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4" name="Arrow: Right 3">
            <a:extLst>
              <a:ext uri="{FF2B5EF4-FFF2-40B4-BE49-F238E27FC236}">
                <a16:creationId xmlns:a16="http://schemas.microsoft.com/office/drawing/2014/main" id="{D66B6BDC-ECD5-2194-4083-0DADE5BFD464}"/>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095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megranate fruit on a tree&#10;&#10;Description automatically generated with low confidence">
            <a:extLst>
              <a:ext uri="{FF2B5EF4-FFF2-40B4-BE49-F238E27FC236}">
                <a16:creationId xmlns:a16="http://schemas.microsoft.com/office/drawing/2014/main" id="{8627BF4C-3959-2BD3-E76E-A4E2E4D5A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132" y="0"/>
            <a:ext cx="16175736" cy="10287000"/>
          </a:xfrm>
          <a:prstGeom prst="rect">
            <a:avLst/>
          </a:prstGeom>
        </p:spPr>
      </p:pic>
      <p:sp>
        <p:nvSpPr>
          <p:cNvPr id="3" name="Text Placeholder 2"/>
          <p:cNvSpPr>
            <a:spLocks noGrp="1"/>
          </p:cNvSpPr>
          <p:nvPr>
            <p:ph type="body" sz="quarter" idx="10"/>
          </p:nvPr>
        </p:nvSpPr>
        <p:spPr/>
        <p:txBody>
          <a:bodyPr/>
          <a:lstStyle/>
          <a:p>
            <a:r>
              <a:rPr lang="en-US" dirty="0"/>
              <a:t>Ripe pomegranate fruit in Jerusalem</a:t>
            </a:r>
          </a:p>
        </p:txBody>
      </p:sp>
      <p:sp>
        <p:nvSpPr>
          <p:cNvPr id="4" name="Text Placeholder 3"/>
          <p:cNvSpPr>
            <a:spLocks noGrp="1"/>
          </p:cNvSpPr>
          <p:nvPr>
            <p:ph type="body" sz="quarter" idx="12"/>
          </p:nvPr>
        </p:nvSpPr>
        <p:spPr/>
        <p:txBody>
          <a:bodyPr/>
          <a:lstStyle/>
          <a:p>
            <a:r>
              <a:rPr lang="en-US" dirty="0"/>
              <a:t>5:3</a:t>
            </a:r>
          </a:p>
        </p:txBody>
      </p:sp>
      <p:sp>
        <p:nvSpPr>
          <p:cNvPr id="2" name="Title 1"/>
          <p:cNvSpPr>
            <a:spLocks noGrp="1"/>
          </p:cNvSpPr>
          <p:nvPr>
            <p:ph type="title"/>
          </p:nvPr>
        </p:nvSpPr>
        <p:spPr/>
        <p:txBody>
          <a:bodyPr/>
          <a:lstStyle/>
          <a:p>
            <a:r>
              <a:rPr lang="en-US" dirty="0"/>
              <a:t>I testify again to every man who becomes circumcised, that he is obligated to keep the whole law</a:t>
            </a:r>
          </a:p>
        </p:txBody>
      </p:sp>
    </p:spTree>
    <p:extLst>
      <p:ext uri="{BB962C8B-B14F-4D97-AF65-F5344CB8AC3E}">
        <p14:creationId xmlns:p14="http://schemas.microsoft.com/office/powerpoint/2010/main" val="727447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orange&#10;&#10;Description automatically generated">
            <a:extLst>
              <a:ext uri="{FF2B5EF4-FFF2-40B4-BE49-F238E27FC236}">
                <a16:creationId xmlns:a16="http://schemas.microsoft.com/office/drawing/2014/main" id="{B35CEBB4-6404-46CA-9184-303DBB0217B4}"/>
              </a:ext>
            </a:extLst>
          </p:cNvPr>
          <p:cNvPicPr>
            <a:picLocks noChangeAspect="1"/>
          </p:cNvPicPr>
          <p:nvPr/>
        </p:nvPicPr>
        <p:blipFill rotWithShape="1">
          <a:blip r:embed="rId3">
            <a:extLst>
              <a:ext uri="{28A0092B-C50C-407E-A947-70E740481C1C}">
                <a14:useLocalDpi xmlns:a14="http://schemas.microsoft.com/office/drawing/2010/main" val="0"/>
              </a:ext>
            </a:extLst>
          </a:blip>
          <a:srcRect t="4211"/>
          <a:stretch/>
        </p:blipFill>
        <p:spPr>
          <a:xfrm>
            <a:off x="3838535" y="0"/>
            <a:ext cx="10610931" cy="9853860"/>
          </a:xfrm>
          <a:prstGeom prst="rect">
            <a:avLst/>
          </a:prstGeom>
        </p:spPr>
      </p:pic>
      <p:sp>
        <p:nvSpPr>
          <p:cNvPr id="3" name="Text Placeholder 2"/>
          <p:cNvSpPr>
            <a:spLocks noGrp="1"/>
          </p:cNvSpPr>
          <p:nvPr>
            <p:ph type="body" sz="quarter" idx="10"/>
          </p:nvPr>
        </p:nvSpPr>
        <p:spPr/>
        <p:txBody>
          <a:bodyPr/>
          <a:lstStyle/>
          <a:p>
            <a:r>
              <a:rPr lang="en-US" dirty="0"/>
              <a:t>Receipt for a sum of money issued to </a:t>
            </a:r>
            <a:r>
              <a:rPr lang="en-US" dirty="0" err="1"/>
              <a:t>Cecilio</a:t>
            </a:r>
            <a:r>
              <a:rPr lang="en-US" dirty="0"/>
              <a:t> </a:t>
            </a:r>
            <a:r>
              <a:rPr lang="en-US" dirty="0" err="1"/>
              <a:t>Giocondo</a:t>
            </a:r>
            <a:r>
              <a:rPr lang="en-US" dirty="0"/>
              <a:t>, written by the debtor, from Pompeii</a:t>
            </a:r>
          </a:p>
        </p:txBody>
      </p:sp>
      <p:sp>
        <p:nvSpPr>
          <p:cNvPr id="4" name="Text Placeholder 3"/>
          <p:cNvSpPr>
            <a:spLocks noGrp="1"/>
          </p:cNvSpPr>
          <p:nvPr>
            <p:ph type="body" sz="quarter" idx="12"/>
          </p:nvPr>
        </p:nvSpPr>
        <p:spPr/>
        <p:txBody>
          <a:bodyPr/>
          <a:lstStyle/>
          <a:p>
            <a:r>
              <a:rPr lang="en-US" dirty="0"/>
              <a:t>5:3</a:t>
            </a:r>
          </a:p>
        </p:txBody>
      </p:sp>
      <p:sp>
        <p:nvSpPr>
          <p:cNvPr id="2" name="Title 1"/>
          <p:cNvSpPr>
            <a:spLocks noGrp="1"/>
          </p:cNvSpPr>
          <p:nvPr>
            <p:ph type="title"/>
          </p:nvPr>
        </p:nvSpPr>
        <p:spPr/>
        <p:txBody>
          <a:bodyPr/>
          <a:lstStyle/>
          <a:p>
            <a:r>
              <a:rPr lang="en-US" dirty="0"/>
              <a:t>I testify again to every man who becomes circumcised, that he is obligated to keep the whole law</a:t>
            </a:r>
          </a:p>
        </p:txBody>
      </p:sp>
    </p:spTree>
    <p:extLst>
      <p:ext uri="{BB962C8B-B14F-4D97-AF65-F5344CB8AC3E}">
        <p14:creationId xmlns:p14="http://schemas.microsoft.com/office/powerpoint/2010/main" val="4018545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10;&#10;Description automatically generated with low confidence">
            <a:extLst>
              <a:ext uri="{FF2B5EF4-FFF2-40B4-BE49-F238E27FC236}">
                <a16:creationId xmlns:a16="http://schemas.microsoft.com/office/drawing/2014/main" id="{834CE55E-BDCA-4873-BE66-CE42A78B3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412" y="0"/>
            <a:ext cx="13981176" cy="10287000"/>
          </a:xfrm>
          <a:prstGeom prst="rect">
            <a:avLst/>
          </a:prstGeom>
        </p:spPr>
      </p:pic>
      <p:sp>
        <p:nvSpPr>
          <p:cNvPr id="13" name="Text Placeholder 12">
            <a:extLst>
              <a:ext uri="{FF2B5EF4-FFF2-40B4-BE49-F238E27FC236}">
                <a16:creationId xmlns:a16="http://schemas.microsoft.com/office/drawing/2014/main" id="{3D2679CC-1A03-4FC3-9AD7-C6BD0DF0681B}"/>
              </a:ext>
            </a:extLst>
          </p:cNvPr>
          <p:cNvSpPr>
            <a:spLocks noGrp="1"/>
          </p:cNvSpPr>
          <p:nvPr>
            <p:ph type="body" sz="quarter" idx="10"/>
          </p:nvPr>
        </p:nvSpPr>
        <p:spPr/>
        <p:txBody>
          <a:bodyPr/>
          <a:lstStyle/>
          <a:p>
            <a:r>
              <a:rPr lang="en-US" dirty="0"/>
              <a:t>Statue of a mourning woman, South Italian, 3rd century BC</a:t>
            </a:r>
          </a:p>
        </p:txBody>
      </p:sp>
      <p:sp>
        <p:nvSpPr>
          <p:cNvPr id="3" name="Text Placeholder 2">
            <a:extLst>
              <a:ext uri="{FF2B5EF4-FFF2-40B4-BE49-F238E27FC236}">
                <a16:creationId xmlns:a16="http://schemas.microsoft.com/office/drawing/2014/main" id="{14EFB9F7-576C-49F9-A360-2803FEC40CC2}"/>
              </a:ext>
            </a:extLst>
          </p:cNvPr>
          <p:cNvSpPr>
            <a:spLocks noGrp="1"/>
          </p:cNvSpPr>
          <p:nvPr>
            <p:ph type="body" sz="quarter" idx="12"/>
          </p:nvPr>
        </p:nvSpPr>
        <p:spPr/>
        <p:txBody>
          <a:bodyPr/>
          <a:lstStyle/>
          <a:p>
            <a:r>
              <a:rPr lang="en-US" dirty="0"/>
              <a:t>5:4</a:t>
            </a:r>
          </a:p>
        </p:txBody>
      </p:sp>
      <p:sp>
        <p:nvSpPr>
          <p:cNvPr id="4" name="Title 3">
            <a:extLst>
              <a:ext uri="{FF2B5EF4-FFF2-40B4-BE49-F238E27FC236}">
                <a16:creationId xmlns:a16="http://schemas.microsoft.com/office/drawing/2014/main" id="{15A2BB15-94EE-4B72-AE94-85A56B34E879}"/>
              </a:ext>
            </a:extLst>
          </p:cNvPr>
          <p:cNvSpPr>
            <a:spLocks noGrp="1"/>
          </p:cNvSpPr>
          <p:nvPr>
            <p:ph type="title"/>
          </p:nvPr>
        </p:nvSpPr>
        <p:spPr/>
        <p:txBody>
          <a:bodyPr/>
          <a:lstStyle/>
          <a:p>
            <a:r>
              <a:rPr lang="en-US" dirty="0"/>
              <a:t>You are estranged from Christ, you who are trying to be justified by the law</a:t>
            </a:r>
          </a:p>
        </p:txBody>
      </p:sp>
    </p:spTree>
    <p:extLst>
      <p:ext uri="{BB962C8B-B14F-4D97-AF65-F5344CB8AC3E}">
        <p14:creationId xmlns:p14="http://schemas.microsoft.com/office/powerpoint/2010/main" val="1158191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flower, plant&#10;&#10;Description automatically generated">
            <a:extLst>
              <a:ext uri="{FF2B5EF4-FFF2-40B4-BE49-F238E27FC236}">
                <a16:creationId xmlns:a16="http://schemas.microsoft.com/office/drawing/2014/main" id="{0D4EDD43-7DA4-417B-92E0-FFB79A757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431" y="304800"/>
            <a:ext cx="6471139" cy="9706708"/>
          </a:xfrm>
          <a:prstGeom prst="rect">
            <a:avLst/>
          </a:prstGeom>
        </p:spPr>
      </p:pic>
      <p:sp>
        <p:nvSpPr>
          <p:cNvPr id="2" name="Text Placeholder 1">
            <a:extLst>
              <a:ext uri="{FF2B5EF4-FFF2-40B4-BE49-F238E27FC236}">
                <a16:creationId xmlns:a16="http://schemas.microsoft.com/office/drawing/2014/main" id="{24D0A311-BC3C-4BFF-A143-671BF9DC82F7}"/>
              </a:ext>
            </a:extLst>
          </p:cNvPr>
          <p:cNvSpPr>
            <a:spLocks noGrp="1"/>
          </p:cNvSpPr>
          <p:nvPr>
            <p:ph type="body" sz="quarter" idx="10"/>
          </p:nvPr>
        </p:nvSpPr>
        <p:spPr/>
        <p:txBody>
          <a:bodyPr/>
          <a:lstStyle/>
          <a:p>
            <a:r>
              <a:rPr lang="en-US" dirty="0"/>
              <a:t>Wilted flowers</a:t>
            </a:r>
          </a:p>
        </p:txBody>
      </p:sp>
      <p:sp>
        <p:nvSpPr>
          <p:cNvPr id="3" name="Text Placeholder 2">
            <a:extLst>
              <a:ext uri="{FF2B5EF4-FFF2-40B4-BE49-F238E27FC236}">
                <a16:creationId xmlns:a16="http://schemas.microsoft.com/office/drawing/2014/main" id="{14EFB9F7-576C-49F9-A360-2803FEC40CC2}"/>
              </a:ext>
            </a:extLst>
          </p:cNvPr>
          <p:cNvSpPr>
            <a:spLocks noGrp="1"/>
          </p:cNvSpPr>
          <p:nvPr>
            <p:ph type="body" sz="quarter" idx="12"/>
          </p:nvPr>
        </p:nvSpPr>
        <p:spPr/>
        <p:txBody>
          <a:bodyPr/>
          <a:lstStyle/>
          <a:p>
            <a:r>
              <a:rPr lang="en-US" dirty="0"/>
              <a:t>5:4</a:t>
            </a:r>
          </a:p>
        </p:txBody>
      </p:sp>
      <p:sp>
        <p:nvSpPr>
          <p:cNvPr id="4" name="Title 3">
            <a:extLst>
              <a:ext uri="{FF2B5EF4-FFF2-40B4-BE49-F238E27FC236}">
                <a16:creationId xmlns:a16="http://schemas.microsoft.com/office/drawing/2014/main" id="{15A2BB15-94EE-4B72-AE94-85A56B34E879}"/>
              </a:ext>
            </a:extLst>
          </p:cNvPr>
          <p:cNvSpPr>
            <a:spLocks noGrp="1"/>
          </p:cNvSpPr>
          <p:nvPr>
            <p:ph type="title"/>
          </p:nvPr>
        </p:nvSpPr>
        <p:spPr/>
        <p:txBody>
          <a:bodyPr/>
          <a:lstStyle/>
          <a:p>
            <a:r>
              <a:rPr lang="en-US" dirty="0"/>
              <a:t>You have fallen away from grace</a:t>
            </a:r>
          </a:p>
        </p:txBody>
      </p:sp>
    </p:spTree>
    <p:extLst>
      <p:ext uri="{BB962C8B-B14F-4D97-AF65-F5344CB8AC3E}">
        <p14:creationId xmlns:p14="http://schemas.microsoft.com/office/powerpoint/2010/main" val="2835988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 tree, building, outdoor&#10;&#10;Description automatically generated">
            <a:extLst>
              <a:ext uri="{FF2B5EF4-FFF2-40B4-BE49-F238E27FC236}">
                <a16:creationId xmlns:a16="http://schemas.microsoft.com/office/drawing/2014/main" id="{6DC6A876-C4A6-40A1-B34E-BAB219023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4D0A311-BC3C-4BFF-A143-671BF9DC82F7}"/>
              </a:ext>
            </a:extLst>
          </p:cNvPr>
          <p:cNvSpPr>
            <a:spLocks noGrp="1"/>
          </p:cNvSpPr>
          <p:nvPr>
            <p:ph type="body" sz="quarter" idx="10"/>
          </p:nvPr>
        </p:nvSpPr>
        <p:spPr/>
        <p:txBody>
          <a:bodyPr/>
          <a:lstStyle/>
          <a:p>
            <a:r>
              <a:rPr lang="en-US" dirty="0"/>
              <a:t>Fallen columns at the Temple of Zeus at Olympia, 5th century BC</a:t>
            </a:r>
          </a:p>
        </p:txBody>
      </p:sp>
      <p:sp>
        <p:nvSpPr>
          <p:cNvPr id="3" name="Text Placeholder 2">
            <a:extLst>
              <a:ext uri="{FF2B5EF4-FFF2-40B4-BE49-F238E27FC236}">
                <a16:creationId xmlns:a16="http://schemas.microsoft.com/office/drawing/2014/main" id="{14EFB9F7-576C-49F9-A360-2803FEC40CC2}"/>
              </a:ext>
            </a:extLst>
          </p:cNvPr>
          <p:cNvSpPr>
            <a:spLocks noGrp="1"/>
          </p:cNvSpPr>
          <p:nvPr>
            <p:ph type="body" sz="quarter" idx="12"/>
          </p:nvPr>
        </p:nvSpPr>
        <p:spPr/>
        <p:txBody>
          <a:bodyPr/>
          <a:lstStyle/>
          <a:p>
            <a:r>
              <a:rPr lang="en-US" dirty="0"/>
              <a:t>5:4</a:t>
            </a:r>
          </a:p>
        </p:txBody>
      </p:sp>
      <p:sp>
        <p:nvSpPr>
          <p:cNvPr id="4" name="Title 3">
            <a:extLst>
              <a:ext uri="{FF2B5EF4-FFF2-40B4-BE49-F238E27FC236}">
                <a16:creationId xmlns:a16="http://schemas.microsoft.com/office/drawing/2014/main" id="{15A2BB15-94EE-4B72-AE94-85A56B34E879}"/>
              </a:ext>
            </a:extLst>
          </p:cNvPr>
          <p:cNvSpPr>
            <a:spLocks noGrp="1"/>
          </p:cNvSpPr>
          <p:nvPr>
            <p:ph type="title"/>
          </p:nvPr>
        </p:nvSpPr>
        <p:spPr/>
        <p:txBody>
          <a:bodyPr/>
          <a:lstStyle/>
          <a:p>
            <a:r>
              <a:rPr lang="en-US" dirty="0"/>
              <a:t>You have fallen away from grace</a:t>
            </a:r>
          </a:p>
        </p:txBody>
      </p:sp>
    </p:spTree>
    <p:extLst>
      <p:ext uri="{BB962C8B-B14F-4D97-AF65-F5344CB8AC3E}">
        <p14:creationId xmlns:p14="http://schemas.microsoft.com/office/powerpoint/2010/main" val="897849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ground, ruins&#10;&#10;Description automatically generated">
            <a:extLst>
              <a:ext uri="{FF2B5EF4-FFF2-40B4-BE49-F238E27FC236}">
                <a16:creationId xmlns:a16="http://schemas.microsoft.com/office/drawing/2014/main" id="{95BD540D-5CF3-C979-484C-604C35F75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4D0A311-BC3C-4BFF-A143-671BF9DC82F7}"/>
              </a:ext>
            </a:extLst>
          </p:cNvPr>
          <p:cNvSpPr>
            <a:spLocks noGrp="1"/>
          </p:cNvSpPr>
          <p:nvPr>
            <p:ph type="body" sz="quarter" idx="10"/>
          </p:nvPr>
        </p:nvSpPr>
        <p:spPr/>
        <p:txBody>
          <a:bodyPr/>
          <a:lstStyle/>
          <a:p>
            <a:r>
              <a:rPr lang="en-US" dirty="0"/>
              <a:t>Fallen columns at Beth </a:t>
            </a:r>
            <a:r>
              <a:rPr lang="en-US" dirty="0" err="1"/>
              <a:t>Shean</a:t>
            </a:r>
            <a:r>
              <a:rPr lang="en-US" dirty="0"/>
              <a:t>, toppled by an earthquake</a:t>
            </a:r>
          </a:p>
        </p:txBody>
      </p:sp>
      <p:sp>
        <p:nvSpPr>
          <p:cNvPr id="3" name="Text Placeholder 2">
            <a:extLst>
              <a:ext uri="{FF2B5EF4-FFF2-40B4-BE49-F238E27FC236}">
                <a16:creationId xmlns:a16="http://schemas.microsoft.com/office/drawing/2014/main" id="{14EFB9F7-576C-49F9-A360-2803FEC40CC2}"/>
              </a:ext>
            </a:extLst>
          </p:cNvPr>
          <p:cNvSpPr>
            <a:spLocks noGrp="1"/>
          </p:cNvSpPr>
          <p:nvPr>
            <p:ph type="body" sz="quarter" idx="12"/>
          </p:nvPr>
        </p:nvSpPr>
        <p:spPr/>
        <p:txBody>
          <a:bodyPr/>
          <a:lstStyle/>
          <a:p>
            <a:r>
              <a:rPr lang="en-US" dirty="0"/>
              <a:t>5:4</a:t>
            </a:r>
          </a:p>
        </p:txBody>
      </p:sp>
      <p:sp>
        <p:nvSpPr>
          <p:cNvPr id="4" name="Title 3">
            <a:extLst>
              <a:ext uri="{FF2B5EF4-FFF2-40B4-BE49-F238E27FC236}">
                <a16:creationId xmlns:a16="http://schemas.microsoft.com/office/drawing/2014/main" id="{15A2BB15-94EE-4B72-AE94-85A56B34E879}"/>
              </a:ext>
            </a:extLst>
          </p:cNvPr>
          <p:cNvSpPr>
            <a:spLocks noGrp="1"/>
          </p:cNvSpPr>
          <p:nvPr>
            <p:ph type="title"/>
          </p:nvPr>
        </p:nvSpPr>
        <p:spPr/>
        <p:txBody>
          <a:bodyPr/>
          <a:lstStyle/>
          <a:p>
            <a:r>
              <a:rPr lang="en-US" dirty="0"/>
              <a:t>You have fallen away from grace</a:t>
            </a:r>
          </a:p>
        </p:txBody>
      </p:sp>
    </p:spTree>
    <p:extLst>
      <p:ext uri="{BB962C8B-B14F-4D97-AF65-F5344CB8AC3E}">
        <p14:creationId xmlns:p14="http://schemas.microsoft.com/office/powerpoint/2010/main" val="62001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brick, ground&#10;&#10;Description automatically generated">
            <a:extLst>
              <a:ext uri="{FF2B5EF4-FFF2-40B4-BE49-F238E27FC236}">
                <a16:creationId xmlns:a16="http://schemas.microsoft.com/office/drawing/2014/main" id="{472F6CB7-0EB1-F012-9D8F-DE70995C3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4D0A311-BC3C-4BFF-A143-671BF9DC82F7}"/>
              </a:ext>
            </a:extLst>
          </p:cNvPr>
          <p:cNvSpPr>
            <a:spLocks noGrp="1"/>
          </p:cNvSpPr>
          <p:nvPr>
            <p:ph type="body" sz="quarter" idx="10"/>
          </p:nvPr>
        </p:nvSpPr>
        <p:spPr/>
        <p:txBody>
          <a:bodyPr/>
          <a:lstStyle/>
          <a:p>
            <a:r>
              <a:rPr lang="en-US" dirty="0"/>
              <a:t>Toppled columns at the Great Temple of Petra, 1st century AD</a:t>
            </a:r>
          </a:p>
        </p:txBody>
      </p:sp>
      <p:sp>
        <p:nvSpPr>
          <p:cNvPr id="3" name="Text Placeholder 2">
            <a:extLst>
              <a:ext uri="{FF2B5EF4-FFF2-40B4-BE49-F238E27FC236}">
                <a16:creationId xmlns:a16="http://schemas.microsoft.com/office/drawing/2014/main" id="{14EFB9F7-576C-49F9-A360-2803FEC40CC2}"/>
              </a:ext>
            </a:extLst>
          </p:cNvPr>
          <p:cNvSpPr>
            <a:spLocks noGrp="1"/>
          </p:cNvSpPr>
          <p:nvPr>
            <p:ph type="body" sz="quarter" idx="12"/>
          </p:nvPr>
        </p:nvSpPr>
        <p:spPr/>
        <p:txBody>
          <a:bodyPr/>
          <a:lstStyle/>
          <a:p>
            <a:r>
              <a:rPr lang="en-US" dirty="0"/>
              <a:t>5:4</a:t>
            </a:r>
          </a:p>
        </p:txBody>
      </p:sp>
      <p:sp>
        <p:nvSpPr>
          <p:cNvPr id="4" name="Title 3">
            <a:extLst>
              <a:ext uri="{FF2B5EF4-FFF2-40B4-BE49-F238E27FC236}">
                <a16:creationId xmlns:a16="http://schemas.microsoft.com/office/drawing/2014/main" id="{15A2BB15-94EE-4B72-AE94-85A56B34E879}"/>
              </a:ext>
            </a:extLst>
          </p:cNvPr>
          <p:cNvSpPr>
            <a:spLocks noGrp="1"/>
          </p:cNvSpPr>
          <p:nvPr>
            <p:ph type="title"/>
          </p:nvPr>
        </p:nvSpPr>
        <p:spPr/>
        <p:txBody>
          <a:bodyPr/>
          <a:lstStyle/>
          <a:p>
            <a:r>
              <a:rPr lang="en-US" dirty="0"/>
              <a:t>You have fallen away from grace</a:t>
            </a:r>
          </a:p>
        </p:txBody>
      </p:sp>
    </p:spTree>
    <p:extLst>
      <p:ext uri="{BB962C8B-B14F-4D97-AF65-F5344CB8AC3E}">
        <p14:creationId xmlns:p14="http://schemas.microsoft.com/office/powerpoint/2010/main" val="716651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ground, shore&#10;&#10;Description automatically generated">
            <a:extLst>
              <a:ext uri="{FF2B5EF4-FFF2-40B4-BE49-F238E27FC236}">
                <a16:creationId xmlns:a16="http://schemas.microsoft.com/office/drawing/2014/main" id="{F68DB9E8-52DF-4FED-B8CC-28B723304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Caesarea, city of the “Gentile Pentecost” (aerial view from the southeast)</a:t>
            </a:r>
          </a:p>
        </p:txBody>
      </p:sp>
      <p:sp>
        <p:nvSpPr>
          <p:cNvPr id="4" name="Text Placeholder 3"/>
          <p:cNvSpPr>
            <a:spLocks noGrp="1"/>
          </p:cNvSpPr>
          <p:nvPr>
            <p:ph type="body" sz="quarter" idx="12"/>
          </p:nvPr>
        </p:nvSpPr>
        <p:spPr/>
        <p:txBody>
          <a:bodyPr/>
          <a:lstStyle/>
          <a:p>
            <a:r>
              <a:rPr lang="en-US" dirty="0"/>
              <a:t>5:5</a:t>
            </a:r>
          </a:p>
        </p:txBody>
      </p:sp>
      <p:sp>
        <p:nvSpPr>
          <p:cNvPr id="2" name="Title 1"/>
          <p:cNvSpPr>
            <a:spLocks noGrp="1"/>
          </p:cNvSpPr>
          <p:nvPr>
            <p:ph type="title"/>
          </p:nvPr>
        </p:nvSpPr>
        <p:spPr/>
        <p:txBody>
          <a:bodyPr/>
          <a:lstStyle/>
          <a:p>
            <a:r>
              <a:rPr lang="en-US" dirty="0"/>
              <a:t>For through the Spirit, by faith, we wait for the hope of righteousness</a:t>
            </a:r>
          </a:p>
        </p:txBody>
      </p:sp>
    </p:spTree>
    <p:extLst>
      <p:ext uri="{BB962C8B-B14F-4D97-AF65-F5344CB8AC3E}">
        <p14:creationId xmlns:p14="http://schemas.microsoft.com/office/powerpoint/2010/main" val="1364039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ground, shore&#10;&#10;Description automatically generated">
            <a:extLst>
              <a:ext uri="{FF2B5EF4-FFF2-40B4-BE49-F238E27FC236}">
                <a16:creationId xmlns:a16="http://schemas.microsoft.com/office/drawing/2014/main" id="{DABE70DF-3451-4FCC-BC75-6010907DD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0938081-939A-4F6D-B10C-EB0D90F50CC3}"/>
              </a:ext>
            </a:extLst>
          </p:cNvPr>
          <p:cNvSpPr>
            <a:spLocks noGrp="1"/>
          </p:cNvSpPr>
          <p:nvPr>
            <p:ph type="body" sz="quarter" idx="10"/>
          </p:nvPr>
        </p:nvSpPr>
        <p:spPr/>
        <p:txBody>
          <a:bodyPr/>
          <a:lstStyle/>
          <a:p>
            <a:r>
              <a:rPr lang="en-US" dirty="0"/>
              <a:t>Caesarea, city of the “Gentile Pentecost” (aerial view from the southeast)</a:t>
            </a:r>
          </a:p>
        </p:txBody>
      </p:sp>
      <p:sp>
        <p:nvSpPr>
          <p:cNvPr id="3" name="Text Placeholder 2">
            <a:extLst>
              <a:ext uri="{FF2B5EF4-FFF2-40B4-BE49-F238E27FC236}">
                <a16:creationId xmlns:a16="http://schemas.microsoft.com/office/drawing/2014/main" id="{237E695B-E110-4BAE-8C56-658C3B03283E}"/>
              </a:ext>
            </a:extLst>
          </p:cNvPr>
          <p:cNvSpPr>
            <a:spLocks noGrp="1"/>
          </p:cNvSpPr>
          <p:nvPr>
            <p:ph type="body" sz="quarter" idx="12"/>
          </p:nvPr>
        </p:nvSpPr>
        <p:spPr/>
        <p:txBody>
          <a:bodyPr/>
          <a:lstStyle/>
          <a:p>
            <a:r>
              <a:rPr lang="en-US" dirty="0"/>
              <a:t>5:5</a:t>
            </a:r>
          </a:p>
        </p:txBody>
      </p:sp>
      <p:sp>
        <p:nvSpPr>
          <p:cNvPr id="4" name="Title 3">
            <a:extLst>
              <a:ext uri="{FF2B5EF4-FFF2-40B4-BE49-F238E27FC236}">
                <a16:creationId xmlns:a16="http://schemas.microsoft.com/office/drawing/2014/main" id="{27C7259E-85CF-446C-A197-E81F200376E3}"/>
              </a:ext>
            </a:extLst>
          </p:cNvPr>
          <p:cNvSpPr>
            <a:spLocks noGrp="1"/>
          </p:cNvSpPr>
          <p:nvPr>
            <p:ph type="title"/>
          </p:nvPr>
        </p:nvSpPr>
        <p:spPr/>
        <p:txBody>
          <a:bodyPr/>
          <a:lstStyle/>
          <a:p>
            <a:r>
              <a:rPr lang="en-US" dirty="0"/>
              <a:t>For through the Spirit, by faith, we wait for the hope of righteousness</a:t>
            </a:r>
          </a:p>
        </p:txBody>
      </p:sp>
      <p:sp>
        <p:nvSpPr>
          <p:cNvPr id="8" name="Text Box 13">
            <a:extLst>
              <a:ext uri="{FF2B5EF4-FFF2-40B4-BE49-F238E27FC236}">
                <a16:creationId xmlns:a16="http://schemas.microsoft.com/office/drawing/2014/main" id="{D4EFFC48-0FAE-441C-9DEB-35594FAE07C8}"/>
              </a:ext>
            </a:extLst>
          </p:cNvPr>
          <p:cNvSpPr txBox="1">
            <a:spLocks noChangeArrowheads="1"/>
          </p:cNvSpPr>
          <p:nvPr/>
        </p:nvSpPr>
        <p:spPr bwMode="auto">
          <a:xfrm>
            <a:off x="8971036" y="590094"/>
            <a:ext cx="1208984" cy="446789"/>
          </a:xfrm>
          <a:prstGeom prst="rect">
            <a:avLst/>
          </a:prstGeom>
          <a:noFill/>
          <a:ln w="9525">
            <a:noFill/>
            <a:miter lim="800000"/>
            <a:headEnd/>
            <a:tailEnd/>
          </a:ln>
          <a:effectLst/>
        </p:spPr>
        <p:txBody>
          <a:bodyPr wrap="none">
            <a:spAutoFit/>
          </a:bodyPr>
          <a:lstStyle>
            <a:defPPr>
              <a:defRPr lang="en-US"/>
            </a:defPPr>
            <a:lvl1pPr algn="ctr" fontAlgn="auto">
              <a:lnSpc>
                <a:spcPct val="100000"/>
              </a:lnSpc>
              <a:spcBef>
                <a:spcPts val="0"/>
              </a:spcBef>
              <a:spcAft>
                <a:spcPts val="0"/>
              </a:spcAft>
              <a:defRPr sz="3200">
                <a:solidFill>
                  <a:srgbClr val="FEFFFF"/>
                </a:solidFill>
                <a:effectLst>
                  <a:glow rad="76200">
                    <a:srgbClr val="010000">
                      <a:alpha val="60000"/>
                    </a:srgbClr>
                  </a:glow>
                </a:effectLst>
                <a:latin typeface="Calibri" pitchFamily="34" charset="0"/>
                <a:cs typeface="Calibri" pitchFamily="34" charset="0"/>
              </a:defRPr>
            </a:lvl1pPr>
          </a:lstStyle>
          <a:p>
            <a:r>
              <a:rPr lang="en-US" dirty="0"/>
              <a:t>Harbor</a:t>
            </a:r>
          </a:p>
        </p:txBody>
      </p:sp>
      <p:sp>
        <p:nvSpPr>
          <p:cNvPr id="9" name="Text Box 13">
            <a:extLst>
              <a:ext uri="{FF2B5EF4-FFF2-40B4-BE49-F238E27FC236}">
                <a16:creationId xmlns:a16="http://schemas.microsoft.com/office/drawing/2014/main" id="{1B046483-0B76-4D82-B54A-E81BB7BA6BD1}"/>
              </a:ext>
            </a:extLst>
          </p:cNvPr>
          <p:cNvSpPr txBox="1">
            <a:spLocks noChangeArrowheads="1"/>
          </p:cNvSpPr>
          <p:nvPr/>
        </p:nvSpPr>
        <p:spPr bwMode="auto">
          <a:xfrm>
            <a:off x="9385186" y="2457551"/>
            <a:ext cx="2020745" cy="360227"/>
          </a:xfrm>
          <a:prstGeom prst="rect">
            <a:avLst/>
          </a:prstGeom>
          <a:noFill/>
          <a:ln w="9525">
            <a:noFill/>
            <a:miter lim="800000"/>
            <a:headEnd/>
            <a:tailEnd/>
          </a:ln>
          <a:effectLst/>
        </p:spPr>
        <p:txBody>
          <a:bodyPr wrap="none">
            <a:spAutoFit/>
          </a:bodyPr>
          <a:lstStyle>
            <a:defPPr>
              <a:defRPr lang="en-US"/>
            </a:defPPr>
            <a:lvl1pPr algn="ctr" fontAlgn="auto">
              <a:lnSpc>
                <a:spcPct val="100000"/>
              </a:lnSpc>
              <a:spcBef>
                <a:spcPts val="0"/>
              </a:spcBef>
              <a:spcAft>
                <a:spcPts val="0"/>
              </a:spcAft>
              <a:defRPr sz="3200">
                <a:solidFill>
                  <a:srgbClr val="FEFFFF"/>
                </a:solidFill>
                <a:effectLst>
                  <a:glow rad="76200">
                    <a:srgbClr val="010000">
                      <a:alpha val="60000"/>
                    </a:srgbClr>
                  </a:glow>
                </a:effectLst>
                <a:latin typeface="Calibri" pitchFamily="34" charset="0"/>
                <a:cs typeface="Calibri" pitchFamily="34" charset="0"/>
              </a:defRPr>
            </a:lvl1pPr>
          </a:lstStyle>
          <a:p>
            <a:r>
              <a:rPr lang="en-US" dirty="0"/>
              <a:t>Hippodrome</a:t>
            </a:r>
          </a:p>
        </p:txBody>
      </p:sp>
      <p:sp>
        <p:nvSpPr>
          <p:cNvPr id="10" name="Text Box 13">
            <a:extLst>
              <a:ext uri="{FF2B5EF4-FFF2-40B4-BE49-F238E27FC236}">
                <a16:creationId xmlns:a16="http://schemas.microsoft.com/office/drawing/2014/main" id="{E42322B5-49C6-419F-A625-BDE3AFB71036}"/>
              </a:ext>
            </a:extLst>
          </p:cNvPr>
          <p:cNvSpPr txBox="1">
            <a:spLocks noChangeArrowheads="1"/>
          </p:cNvSpPr>
          <p:nvPr/>
        </p:nvSpPr>
        <p:spPr bwMode="auto">
          <a:xfrm>
            <a:off x="656168" y="1309984"/>
            <a:ext cx="2187202" cy="1077218"/>
          </a:xfrm>
          <a:prstGeom prst="rect">
            <a:avLst/>
          </a:prstGeom>
          <a:noFill/>
          <a:ln w="9525">
            <a:noFill/>
            <a:miter lim="800000"/>
            <a:headEnd/>
            <a:tailEnd/>
          </a:ln>
          <a:effectLst/>
        </p:spPr>
        <p:txBody>
          <a:bodyPr wrap="none">
            <a:spAutoFit/>
          </a:bodyPr>
          <a:lstStyle>
            <a:defPPr>
              <a:defRPr lang="en-US"/>
            </a:defPPr>
            <a:lvl1pPr algn="ctr" fontAlgn="auto">
              <a:lnSpc>
                <a:spcPts val="1800"/>
              </a:lnSpc>
              <a:spcBef>
                <a:spcPts val="0"/>
              </a:spcBef>
              <a:spcAft>
                <a:spcPts val="0"/>
              </a:spcAft>
              <a:defRPr>
                <a:solidFill>
                  <a:srgbClr val="FEFFFF"/>
                </a:solidFill>
                <a:effectLst>
                  <a:glow rad="76200">
                    <a:srgbClr val="010000">
                      <a:alpha val="60000"/>
                    </a:srgbClr>
                  </a:glow>
                </a:effectLst>
                <a:latin typeface="Calibri" pitchFamily="34" charset="0"/>
                <a:cs typeface="Calibri" pitchFamily="34" charset="0"/>
              </a:defRPr>
            </a:lvl1pPr>
          </a:lstStyle>
          <a:p>
            <a:pPr>
              <a:lnSpc>
                <a:spcPct val="100000"/>
              </a:lnSpc>
            </a:pPr>
            <a:r>
              <a:rPr lang="en-US" sz="3200" dirty="0"/>
              <a:t>Promontory</a:t>
            </a:r>
          </a:p>
          <a:p>
            <a:pPr>
              <a:lnSpc>
                <a:spcPct val="100000"/>
              </a:lnSpc>
            </a:pPr>
            <a:r>
              <a:rPr lang="en-US" sz="3200" dirty="0"/>
              <a:t>Palace</a:t>
            </a:r>
          </a:p>
        </p:txBody>
      </p:sp>
      <p:sp>
        <p:nvSpPr>
          <p:cNvPr id="11" name="Text Box 13">
            <a:extLst>
              <a:ext uri="{FF2B5EF4-FFF2-40B4-BE49-F238E27FC236}">
                <a16:creationId xmlns:a16="http://schemas.microsoft.com/office/drawing/2014/main" id="{DF563377-E49C-4117-908C-80C4C53C55B2}"/>
              </a:ext>
            </a:extLst>
          </p:cNvPr>
          <p:cNvSpPr txBox="1">
            <a:spLocks noChangeArrowheads="1"/>
          </p:cNvSpPr>
          <p:nvPr/>
        </p:nvSpPr>
        <p:spPr bwMode="auto">
          <a:xfrm>
            <a:off x="10699937" y="7132590"/>
            <a:ext cx="1478097" cy="584775"/>
          </a:xfrm>
          <a:prstGeom prst="rect">
            <a:avLst/>
          </a:prstGeom>
          <a:noFill/>
          <a:ln w="9525">
            <a:noFill/>
            <a:miter lim="800000"/>
            <a:headEnd/>
            <a:tailEnd/>
          </a:ln>
          <a:effectLst/>
        </p:spPr>
        <p:txBody>
          <a:bodyPr wrap="none">
            <a:spAutoFit/>
          </a:bodyPr>
          <a:lstStyle>
            <a:defPPr>
              <a:defRPr lang="en-US"/>
            </a:defPPr>
            <a:lvl1pPr algn="ctr" fontAlgn="auto">
              <a:lnSpc>
                <a:spcPct val="100000"/>
              </a:lnSpc>
              <a:spcBef>
                <a:spcPts val="0"/>
              </a:spcBef>
              <a:spcAft>
                <a:spcPts val="0"/>
              </a:spcAft>
              <a:defRPr sz="3200">
                <a:solidFill>
                  <a:srgbClr val="FEFFFF"/>
                </a:solidFill>
                <a:effectLst>
                  <a:glow rad="76200">
                    <a:srgbClr val="010000">
                      <a:alpha val="60000"/>
                    </a:srgbClr>
                  </a:glow>
                </a:effectLst>
                <a:latin typeface="Calibri" pitchFamily="34" charset="0"/>
                <a:cs typeface="Calibri" pitchFamily="34" charset="0"/>
              </a:defRPr>
            </a:lvl1pPr>
          </a:lstStyle>
          <a:p>
            <a:r>
              <a:rPr lang="en-US" dirty="0"/>
              <a:t>Theater</a:t>
            </a:r>
          </a:p>
        </p:txBody>
      </p:sp>
      <p:cxnSp>
        <p:nvCxnSpPr>
          <p:cNvPr id="13" name="Straight Arrow Connector 12">
            <a:extLst>
              <a:ext uri="{FF2B5EF4-FFF2-40B4-BE49-F238E27FC236}">
                <a16:creationId xmlns:a16="http://schemas.microsoft.com/office/drawing/2014/main" id="{39C56923-C2EA-4C34-A5AE-289C328337C1}"/>
              </a:ext>
            </a:extLst>
          </p:cNvPr>
          <p:cNvCxnSpPr>
            <a:cxnSpLocks/>
          </p:cNvCxnSpPr>
          <p:nvPr/>
        </p:nvCxnSpPr>
        <p:spPr>
          <a:xfrm>
            <a:off x="1749770" y="2341835"/>
            <a:ext cx="120251" cy="439913"/>
          </a:xfrm>
          <a:prstGeom prst="straightConnector1">
            <a:avLst/>
          </a:prstGeom>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Text Box 13">
            <a:extLst>
              <a:ext uri="{FF2B5EF4-FFF2-40B4-BE49-F238E27FC236}">
                <a16:creationId xmlns:a16="http://schemas.microsoft.com/office/drawing/2014/main" id="{D4EFFC48-0FAE-441C-9DEB-35594FAE07C8}"/>
              </a:ext>
            </a:extLst>
          </p:cNvPr>
          <p:cNvSpPr txBox="1">
            <a:spLocks noChangeArrowheads="1"/>
          </p:cNvSpPr>
          <p:nvPr/>
        </p:nvSpPr>
        <p:spPr bwMode="auto">
          <a:xfrm>
            <a:off x="16068635" y="1155546"/>
            <a:ext cx="1802096" cy="584775"/>
          </a:xfrm>
          <a:prstGeom prst="rect">
            <a:avLst/>
          </a:prstGeom>
          <a:noFill/>
          <a:ln w="9525">
            <a:noFill/>
            <a:miter lim="800000"/>
            <a:headEnd/>
            <a:tailEnd/>
          </a:ln>
          <a:effectLst/>
        </p:spPr>
        <p:txBody>
          <a:bodyPr wrap="none">
            <a:spAutoFit/>
          </a:bodyPr>
          <a:lstStyle>
            <a:defPPr>
              <a:defRPr lang="en-US"/>
            </a:defPPr>
            <a:lvl1pPr algn="ctr" fontAlgn="auto">
              <a:lnSpc>
                <a:spcPct val="100000"/>
              </a:lnSpc>
              <a:spcBef>
                <a:spcPts val="0"/>
              </a:spcBef>
              <a:spcAft>
                <a:spcPts val="0"/>
              </a:spcAft>
              <a:defRPr sz="3200">
                <a:solidFill>
                  <a:srgbClr val="FEFFFF"/>
                </a:solidFill>
                <a:effectLst>
                  <a:glow rad="76200">
                    <a:srgbClr val="010000">
                      <a:alpha val="60000"/>
                    </a:srgbClr>
                  </a:glow>
                </a:effectLst>
                <a:latin typeface="Calibri" pitchFamily="34" charset="0"/>
                <a:cs typeface="Calibri" pitchFamily="34" charset="0"/>
              </a:defRPr>
            </a:lvl1pPr>
          </a:lstStyle>
          <a:p>
            <a:r>
              <a:rPr lang="en-US" dirty="0"/>
              <a:t>Aqueduct</a:t>
            </a:r>
          </a:p>
        </p:txBody>
      </p:sp>
      <p:cxnSp>
        <p:nvCxnSpPr>
          <p:cNvPr id="14" name="Straight Arrow Connector 13">
            <a:extLst>
              <a:ext uri="{FF2B5EF4-FFF2-40B4-BE49-F238E27FC236}">
                <a16:creationId xmlns:a16="http://schemas.microsoft.com/office/drawing/2014/main" id="{39C56923-C2EA-4C34-A5AE-289C328337C1}"/>
              </a:ext>
            </a:extLst>
          </p:cNvPr>
          <p:cNvCxnSpPr>
            <a:cxnSpLocks/>
          </p:cNvCxnSpPr>
          <p:nvPr/>
        </p:nvCxnSpPr>
        <p:spPr>
          <a:xfrm flipV="1">
            <a:off x="17387013" y="675543"/>
            <a:ext cx="171450" cy="507483"/>
          </a:xfrm>
          <a:prstGeom prst="straightConnector1">
            <a:avLst/>
          </a:prstGeom>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2945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uins, outdoor, building, sky&#10;&#10;Description automatically generated">
            <a:extLst>
              <a:ext uri="{FF2B5EF4-FFF2-40B4-BE49-F238E27FC236}">
                <a16:creationId xmlns:a16="http://schemas.microsoft.com/office/drawing/2014/main" id="{BF8E388A-07CE-3792-0564-B4DFEFE8D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287998" cy="10286999"/>
          </a:xfrm>
          <a:prstGeom prst="rect">
            <a:avLst/>
          </a:prstGeom>
        </p:spPr>
      </p:pic>
      <p:sp>
        <p:nvSpPr>
          <p:cNvPr id="3" name="Text Placeholder 2"/>
          <p:cNvSpPr>
            <a:spLocks noGrp="1"/>
          </p:cNvSpPr>
          <p:nvPr>
            <p:ph type="body" sz="quarter" idx="10"/>
          </p:nvPr>
        </p:nvSpPr>
        <p:spPr/>
        <p:txBody>
          <a:bodyPr/>
          <a:lstStyle/>
          <a:p>
            <a:r>
              <a:rPr lang="en-US" dirty="0"/>
              <a:t>Excavations at Caesarea, city of the “Gentile Pentecost” </a:t>
            </a:r>
          </a:p>
        </p:txBody>
      </p:sp>
      <p:sp>
        <p:nvSpPr>
          <p:cNvPr id="4" name="Text Placeholder 3"/>
          <p:cNvSpPr>
            <a:spLocks noGrp="1"/>
          </p:cNvSpPr>
          <p:nvPr>
            <p:ph type="body" sz="quarter" idx="12"/>
          </p:nvPr>
        </p:nvSpPr>
        <p:spPr/>
        <p:txBody>
          <a:bodyPr/>
          <a:lstStyle/>
          <a:p>
            <a:r>
              <a:rPr lang="en-US" dirty="0"/>
              <a:t>5:5</a:t>
            </a:r>
          </a:p>
        </p:txBody>
      </p:sp>
      <p:sp>
        <p:nvSpPr>
          <p:cNvPr id="2" name="Title 1"/>
          <p:cNvSpPr>
            <a:spLocks noGrp="1"/>
          </p:cNvSpPr>
          <p:nvPr>
            <p:ph type="title"/>
          </p:nvPr>
        </p:nvSpPr>
        <p:spPr/>
        <p:txBody>
          <a:bodyPr/>
          <a:lstStyle/>
          <a:p>
            <a:r>
              <a:rPr lang="en-US" dirty="0"/>
              <a:t>For through the Spirit, by faith, we wait for the hope of righteousness</a:t>
            </a:r>
          </a:p>
        </p:txBody>
      </p:sp>
    </p:spTree>
    <p:extLst>
      <p:ext uri="{BB962C8B-B14F-4D97-AF65-F5344CB8AC3E}">
        <p14:creationId xmlns:p14="http://schemas.microsoft.com/office/powerpoint/2010/main" val="3651109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ombstone with writing on it&#10;&#10;Description automatically generated with low confidence">
            <a:extLst>
              <a:ext uri="{FF2B5EF4-FFF2-40B4-BE49-F238E27FC236}">
                <a16:creationId xmlns:a16="http://schemas.microsoft.com/office/drawing/2014/main" id="{27E8BB40-0ADA-48D9-8449-704A0B1DB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228" y="0"/>
            <a:ext cx="10067544" cy="10287000"/>
          </a:xfrm>
          <a:prstGeom prst="rect">
            <a:avLst/>
          </a:prstGeom>
        </p:spPr>
      </p:pic>
      <p:sp>
        <p:nvSpPr>
          <p:cNvPr id="2" name="Text Placeholder 1"/>
          <p:cNvSpPr>
            <a:spLocks noGrp="1"/>
          </p:cNvSpPr>
          <p:nvPr>
            <p:ph type="body" sz="quarter" idx="10"/>
          </p:nvPr>
        </p:nvSpPr>
        <p:spPr/>
        <p:txBody>
          <a:bodyPr/>
          <a:lstStyle/>
          <a:p>
            <a:r>
              <a:rPr lang="en-US" dirty="0"/>
              <a:t>Tombstone of a “freedman of the emperor,” from Gerasa, circa AD 100</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It was for freedom that Christ set </a:t>
            </a:r>
            <a:r>
              <a:rPr lang="en-US"/>
              <a:t>us free</a:t>
            </a:r>
            <a:endParaRPr lang="en-US" dirty="0"/>
          </a:p>
        </p:txBody>
      </p:sp>
    </p:spTree>
    <p:extLst>
      <p:ext uri="{BB962C8B-B14F-4D97-AF65-F5344CB8AC3E}">
        <p14:creationId xmlns:p14="http://schemas.microsoft.com/office/powerpoint/2010/main" val="1154244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ainting, art, drawing, horse&#10;&#10;Description automatically generated">
            <a:extLst>
              <a:ext uri="{FF2B5EF4-FFF2-40B4-BE49-F238E27FC236}">
                <a16:creationId xmlns:a16="http://schemas.microsoft.com/office/drawing/2014/main" id="{814F984D-9A85-4F6E-4881-3455E7565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 y="3411"/>
            <a:ext cx="18289734" cy="10280178"/>
          </a:xfrm>
          <a:prstGeom prst="rect">
            <a:avLst/>
          </a:prstGeom>
        </p:spPr>
      </p:pic>
      <p:sp>
        <p:nvSpPr>
          <p:cNvPr id="3" name="Text Placeholder 2"/>
          <p:cNvSpPr>
            <a:spLocks noGrp="1"/>
          </p:cNvSpPr>
          <p:nvPr>
            <p:ph type="body" sz="quarter" idx="10"/>
          </p:nvPr>
        </p:nvSpPr>
        <p:spPr/>
        <p:txBody>
          <a:bodyPr/>
          <a:lstStyle/>
          <a:p>
            <a:r>
              <a:rPr lang="en-US" i="1" dirty="0"/>
              <a:t>The Woman of Samaria at the Well</a:t>
            </a:r>
            <a:r>
              <a:rPr lang="en-US" dirty="0"/>
              <a:t>, by James </a:t>
            </a:r>
            <a:r>
              <a:rPr lang="en-US" dirty="0" err="1"/>
              <a:t>Tissot</a:t>
            </a:r>
            <a:r>
              <a:rPr lang="en-US" dirty="0"/>
              <a:t>, circa 1890</a:t>
            </a:r>
          </a:p>
        </p:txBody>
      </p:sp>
      <p:sp>
        <p:nvSpPr>
          <p:cNvPr id="4" name="Text Placeholder 3"/>
          <p:cNvSpPr>
            <a:spLocks noGrp="1"/>
          </p:cNvSpPr>
          <p:nvPr>
            <p:ph type="body" sz="quarter" idx="12"/>
          </p:nvPr>
        </p:nvSpPr>
        <p:spPr/>
        <p:txBody>
          <a:bodyPr/>
          <a:lstStyle/>
          <a:p>
            <a:r>
              <a:rPr lang="en-US" dirty="0"/>
              <a:t>5:6</a:t>
            </a:r>
          </a:p>
        </p:txBody>
      </p:sp>
      <p:sp>
        <p:nvSpPr>
          <p:cNvPr id="2" name="Title 1"/>
          <p:cNvSpPr>
            <a:spLocks noGrp="1"/>
          </p:cNvSpPr>
          <p:nvPr>
            <p:ph type="title"/>
          </p:nvPr>
        </p:nvSpPr>
        <p:spPr/>
        <p:txBody>
          <a:bodyPr/>
          <a:lstStyle/>
          <a:p>
            <a:r>
              <a:rPr lang="en-US" dirty="0"/>
              <a:t>For in Christ neither circumcision nor uncircumcision is anything, but faith working through love</a:t>
            </a:r>
          </a:p>
        </p:txBody>
      </p:sp>
    </p:spTree>
    <p:extLst>
      <p:ext uri="{BB962C8B-B14F-4D97-AF65-F5344CB8AC3E}">
        <p14:creationId xmlns:p14="http://schemas.microsoft.com/office/powerpoint/2010/main" val="2889828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FA9771-2FFC-0986-8A58-B6C89BDEF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Young athletes ready to run, from a rectangular peristyle at Herculaneum, 1st century AD</a:t>
            </a:r>
          </a:p>
        </p:txBody>
      </p:sp>
      <p:sp>
        <p:nvSpPr>
          <p:cNvPr id="4" name="Text Placeholder 3"/>
          <p:cNvSpPr>
            <a:spLocks noGrp="1"/>
          </p:cNvSpPr>
          <p:nvPr>
            <p:ph type="body" sz="quarter" idx="12"/>
          </p:nvPr>
        </p:nvSpPr>
        <p:spPr/>
        <p:txBody>
          <a:bodyPr/>
          <a:lstStyle/>
          <a:p>
            <a:r>
              <a:rPr lang="en-US"/>
              <a:t>5:7</a:t>
            </a:r>
            <a:endParaRPr lang="en-US" dirty="0"/>
          </a:p>
        </p:txBody>
      </p:sp>
      <p:sp>
        <p:nvSpPr>
          <p:cNvPr id="2" name="Title 1"/>
          <p:cNvSpPr>
            <a:spLocks noGrp="1"/>
          </p:cNvSpPr>
          <p:nvPr>
            <p:ph type="title"/>
          </p:nvPr>
        </p:nvSpPr>
        <p:spPr/>
        <p:txBody>
          <a:bodyPr/>
          <a:lstStyle/>
          <a:p>
            <a:r>
              <a:rPr lang="en-US" dirty="0"/>
              <a:t>You were running well; who hindered you from obeying the truth?</a:t>
            </a:r>
          </a:p>
        </p:txBody>
      </p:sp>
    </p:spTree>
    <p:extLst>
      <p:ext uri="{BB962C8B-B14F-4D97-AF65-F5344CB8AC3E}">
        <p14:creationId xmlns:p14="http://schemas.microsoft.com/office/powerpoint/2010/main" val="2705582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a:extLst>
              <a:ext uri="{FF2B5EF4-FFF2-40B4-BE49-F238E27FC236}">
                <a16:creationId xmlns:a16="http://schemas.microsoft.com/office/drawing/2014/main" id="{CAC90F5C-250B-4220-9985-DFE1A196A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6732" y="0"/>
            <a:ext cx="6574536" cy="10287000"/>
          </a:xfrm>
          <a:prstGeom prst="rect">
            <a:avLst/>
          </a:prstGeom>
        </p:spPr>
      </p:pic>
      <p:sp>
        <p:nvSpPr>
          <p:cNvPr id="3" name="Text Placeholder 2"/>
          <p:cNvSpPr>
            <a:spLocks noGrp="1"/>
          </p:cNvSpPr>
          <p:nvPr>
            <p:ph type="body" sz="quarter" idx="10"/>
          </p:nvPr>
        </p:nvSpPr>
        <p:spPr/>
        <p:txBody>
          <a:bodyPr/>
          <a:lstStyle/>
          <a:p>
            <a:r>
              <a:rPr lang="en-US" dirty="0"/>
              <a:t>Running athlete, from the Aegean Sea, Late Hellenistic</a:t>
            </a:r>
          </a:p>
        </p:txBody>
      </p:sp>
      <p:sp>
        <p:nvSpPr>
          <p:cNvPr id="4" name="Text Placeholder 3"/>
          <p:cNvSpPr>
            <a:spLocks noGrp="1"/>
          </p:cNvSpPr>
          <p:nvPr>
            <p:ph type="body" sz="quarter" idx="12"/>
          </p:nvPr>
        </p:nvSpPr>
        <p:spPr/>
        <p:txBody>
          <a:bodyPr/>
          <a:lstStyle/>
          <a:p>
            <a:r>
              <a:rPr lang="en-US"/>
              <a:t>5:7</a:t>
            </a:r>
            <a:endParaRPr lang="en-US" dirty="0"/>
          </a:p>
        </p:txBody>
      </p:sp>
      <p:sp>
        <p:nvSpPr>
          <p:cNvPr id="2" name="Title 1"/>
          <p:cNvSpPr>
            <a:spLocks noGrp="1"/>
          </p:cNvSpPr>
          <p:nvPr>
            <p:ph type="title"/>
          </p:nvPr>
        </p:nvSpPr>
        <p:spPr/>
        <p:txBody>
          <a:bodyPr/>
          <a:lstStyle/>
          <a:p>
            <a:r>
              <a:rPr lang="en-US"/>
              <a:t>You were running well; who hindered you from obeying the truth?</a:t>
            </a:r>
            <a:endParaRPr lang="en-US" dirty="0"/>
          </a:p>
        </p:txBody>
      </p:sp>
    </p:spTree>
    <p:extLst>
      <p:ext uri="{BB962C8B-B14F-4D97-AF65-F5344CB8AC3E}">
        <p14:creationId xmlns:p14="http://schemas.microsoft.com/office/powerpoint/2010/main" val="576144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94F65D-56E9-9869-A03F-0C4A46437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2" y="0"/>
            <a:ext cx="11237976" cy="10287000"/>
          </a:xfrm>
          <a:prstGeom prst="rect">
            <a:avLst/>
          </a:prstGeom>
        </p:spPr>
      </p:pic>
      <p:sp>
        <p:nvSpPr>
          <p:cNvPr id="3" name="Text Placeholder 2"/>
          <p:cNvSpPr>
            <a:spLocks noGrp="1"/>
          </p:cNvSpPr>
          <p:nvPr>
            <p:ph type="body" sz="quarter" idx="10"/>
          </p:nvPr>
        </p:nvSpPr>
        <p:spPr/>
        <p:txBody>
          <a:bodyPr/>
          <a:lstStyle/>
          <a:p>
            <a:r>
              <a:rPr lang="en-US" dirty="0"/>
              <a:t>Runners on a Greek Black-Figure Panathenaic prize amphora, Attic, circa 366–365 BC</a:t>
            </a:r>
          </a:p>
        </p:txBody>
      </p:sp>
      <p:sp>
        <p:nvSpPr>
          <p:cNvPr id="4" name="Text Placeholder 3"/>
          <p:cNvSpPr>
            <a:spLocks noGrp="1"/>
          </p:cNvSpPr>
          <p:nvPr>
            <p:ph type="body" sz="quarter" idx="12"/>
          </p:nvPr>
        </p:nvSpPr>
        <p:spPr/>
        <p:txBody>
          <a:bodyPr/>
          <a:lstStyle/>
          <a:p>
            <a:r>
              <a:rPr lang="en-US"/>
              <a:t>5:7</a:t>
            </a:r>
            <a:endParaRPr lang="en-US" dirty="0"/>
          </a:p>
        </p:txBody>
      </p:sp>
      <p:sp>
        <p:nvSpPr>
          <p:cNvPr id="2" name="Title 1"/>
          <p:cNvSpPr>
            <a:spLocks noGrp="1"/>
          </p:cNvSpPr>
          <p:nvPr>
            <p:ph type="title"/>
          </p:nvPr>
        </p:nvSpPr>
        <p:spPr/>
        <p:txBody>
          <a:bodyPr/>
          <a:lstStyle/>
          <a:p>
            <a:r>
              <a:rPr lang="en-US"/>
              <a:t>You were running well; who hindered you from obeying the truth?</a:t>
            </a:r>
            <a:endParaRPr lang="en-US" dirty="0"/>
          </a:p>
        </p:txBody>
      </p:sp>
    </p:spTree>
    <p:extLst>
      <p:ext uri="{BB962C8B-B14F-4D97-AF65-F5344CB8AC3E}">
        <p14:creationId xmlns:p14="http://schemas.microsoft.com/office/powerpoint/2010/main" val="1947420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99F831-17C1-0CF3-6E13-A62578350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Runners’ starting line in the stadium at Olympia, Greece</a:t>
            </a:r>
          </a:p>
        </p:txBody>
      </p:sp>
      <p:sp>
        <p:nvSpPr>
          <p:cNvPr id="4" name="Text Placeholder 3"/>
          <p:cNvSpPr>
            <a:spLocks noGrp="1"/>
          </p:cNvSpPr>
          <p:nvPr>
            <p:ph type="body" sz="quarter" idx="12"/>
          </p:nvPr>
        </p:nvSpPr>
        <p:spPr/>
        <p:txBody>
          <a:bodyPr/>
          <a:lstStyle/>
          <a:p>
            <a:r>
              <a:rPr lang="en-US"/>
              <a:t>5:7</a:t>
            </a:r>
            <a:endParaRPr lang="en-US" dirty="0"/>
          </a:p>
        </p:txBody>
      </p:sp>
      <p:sp>
        <p:nvSpPr>
          <p:cNvPr id="2" name="Title 1"/>
          <p:cNvSpPr>
            <a:spLocks noGrp="1"/>
          </p:cNvSpPr>
          <p:nvPr>
            <p:ph type="title"/>
          </p:nvPr>
        </p:nvSpPr>
        <p:spPr/>
        <p:txBody>
          <a:bodyPr/>
          <a:lstStyle/>
          <a:p>
            <a:r>
              <a:rPr lang="en-US"/>
              <a:t>You were running well; who hindered you from obeying the truth?</a:t>
            </a:r>
            <a:endParaRPr lang="en-US" dirty="0"/>
          </a:p>
        </p:txBody>
      </p:sp>
    </p:spTree>
    <p:extLst>
      <p:ext uri="{BB962C8B-B14F-4D97-AF65-F5344CB8AC3E}">
        <p14:creationId xmlns:p14="http://schemas.microsoft.com/office/powerpoint/2010/main" val="2878375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641586-73BA-95ED-910F-F7A94E08F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Runners’ starting line in the stadium at Epidaurus, Greece</a:t>
            </a:r>
          </a:p>
        </p:txBody>
      </p:sp>
      <p:sp>
        <p:nvSpPr>
          <p:cNvPr id="4" name="Text Placeholder 3"/>
          <p:cNvSpPr>
            <a:spLocks noGrp="1"/>
          </p:cNvSpPr>
          <p:nvPr>
            <p:ph type="body" sz="quarter" idx="12"/>
          </p:nvPr>
        </p:nvSpPr>
        <p:spPr/>
        <p:txBody>
          <a:bodyPr/>
          <a:lstStyle/>
          <a:p>
            <a:r>
              <a:rPr lang="en-US"/>
              <a:t>5:7</a:t>
            </a:r>
            <a:endParaRPr lang="en-US" dirty="0"/>
          </a:p>
        </p:txBody>
      </p:sp>
      <p:sp>
        <p:nvSpPr>
          <p:cNvPr id="2" name="Title 1"/>
          <p:cNvSpPr>
            <a:spLocks noGrp="1"/>
          </p:cNvSpPr>
          <p:nvPr>
            <p:ph type="title"/>
          </p:nvPr>
        </p:nvSpPr>
        <p:spPr/>
        <p:txBody>
          <a:bodyPr/>
          <a:lstStyle/>
          <a:p>
            <a:r>
              <a:rPr lang="en-US"/>
              <a:t>You were running well; who hindered you from obeying the truth?</a:t>
            </a:r>
            <a:endParaRPr lang="en-US" dirty="0"/>
          </a:p>
        </p:txBody>
      </p:sp>
    </p:spTree>
    <p:extLst>
      <p:ext uri="{BB962C8B-B14F-4D97-AF65-F5344CB8AC3E}">
        <p14:creationId xmlns:p14="http://schemas.microsoft.com/office/powerpoint/2010/main" val="127584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BC9C9B-9FA1-929D-622E-13FEEABA9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312" y="0"/>
            <a:ext cx="11009376" cy="10287000"/>
          </a:xfrm>
          <a:prstGeom prst="rect">
            <a:avLst/>
          </a:prstGeom>
        </p:spPr>
      </p:pic>
      <p:sp>
        <p:nvSpPr>
          <p:cNvPr id="3" name="Text Placeholder 2"/>
          <p:cNvSpPr>
            <a:spLocks noGrp="1"/>
          </p:cNvSpPr>
          <p:nvPr>
            <p:ph type="body" sz="quarter" idx="10"/>
          </p:nvPr>
        </p:nvSpPr>
        <p:spPr/>
        <p:txBody>
          <a:bodyPr/>
          <a:lstStyle/>
          <a:p>
            <a:r>
              <a:rPr lang="en-US" dirty="0"/>
              <a:t>Calendar from the time of Claudius, including foot races, May–October of AD 53</a:t>
            </a:r>
          </a:p>
        </p:txBody>
      </p:sp>
      <p:sp>
        <p:nvSpPr>
          <p:cNvPr id="4" name="Text Placeholder 3"/>
          <p:cNvSpPr>
            <a:spLocks noGrp="1"/>
          </p:cNvSpPr>
          <p:nvPr>
            <p:ph type="body" sz="quarter" idx="12"/>
          </p:nvPr>
        </p:nvSpPr>
        <p:spPr/>
        <p:txBody>
          <a:bodyPr/>
          <a:lstStyle/>
          <a:p>
            <a:r>
              <a:rPr lang="en-US"/>
              <a:t>5:7</a:t>
            </a:r>
            <a:endParaRPr lang="en-US" dirty="0"/>
          </a:p>
        </p:txBody>
      </p:sp>
      <p:sp>
        <p:nvSpPr>
          <p:cNvPr id="2" name="Title 1"/>
          <p:cNvSpPr>
            <a:spLocks noGrp="1"/>
          </p:cNvSpPr>
          <p:nvPr>
            <p:ph type="title"/>
          </p:nvPr>
        </p:nvSpPr>
        <p:spPr/>
        <p:txBody>
          <a:bodyPr/>
          <a:lstStyle/>
          <a:p>
            <a:r>
              <a:rPr lang="en-US"/>
              <a:t>You were running well; who hindered you from obeying the truth?</a:t>
            </a:r>
            <a:endParaRPr lang="en-US" dirty="0"/>
          </a:p>
        </p:txBody>
      </p:sp>
    </p:spTree>
    <p:extLst>
      <p:ext uri="{BB962C8B-B14F-4D97-AF65-F5344CB8AC3E}">
        <p14:creationId xmlns:p14="http://schemas.microsoft.com/office/powerpoint/2010/main" val="3946978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artifact, statue, carving, art&#10;&#10;Description automatically generated">
            <a:extLst>
              <a:ext uri="{FF2B5EF4-FFF2-40B4-BE49-F238E27FC236}">
                <a16:creationId xmlns:a16="http://schemas.microsoft.com/office/drawing/2014/main" id="{490A6688-F4F5-08B6-945B-3C05DF7E7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3756"/>
            <a:ext cx="18288000" cy="9619488"/>
          </a:xfrm>
          <a:prstGeom prst="rect">
            <a:avLst/>
          </a:prstGeom>
        </p:spPr>
      </p:pic>
      <p:sp>
        <p:nvSpPr>
          <p:cNvPr id="3" name="Text Placeholder 2"/>
          <p:cNvSpPr>
            <a:spLocks noGrp="1"/>
          </p:cNvSpPr>
          <p:nvPr>
            <p:ph type="body" sz="quarter" idx="10"/>
          </p:nvPr>
        </p:nvSpPr>
        <p:spPr/>
        <p:txBody>
          <a:bodyPr/>
          <a:lstStyle/>
          <a:p>
            <a:r>
              <a:rPr lang="en-US" dirty="0"/>
              <a:t>Relief of a chariot race accident, AD 100–200</a:t>
            </a:r>
          </a:p>
        </p:txBody>
      </p:sp>
      <p:sp>
        <p:nvSpPr>
          <p:cNvPr id="4" name="Text Placeholder 3"/>
          <p:cNvSpPr>
            <a:spLocks noGrp="1"/>
          </p:cNvSpPr>
          <p:nvPr>
            <p:ph type="body" sz="quarter" idx="12"/>
          </p:nvPr>
        </p:nvSpPr>
        <p:spPr/>
        <p:txBody>
          <a:bodyPr/>
          <a:lstStyle/>
          <a:p>
            <a:r>
              <a:rPr lang="en-US"/>
              <a:t>5:7</a:t>
            </a:r>
            <a:endParaRPr lang="en-US" dirty="0"/>
          </a:p>
        </p:txBody>
      </p:sp>
      <p:sp>
        <p:nvSpPr>
          <p:cNvPr id="2" name="Title 1"/>
          <p:cNvSpPr>
            <a:spLocks noGrp="1"/>
          </p:cNvSpPr>
          <p:nvPr>
            <p:ph type="title"/>
          </p:nvPr>
        </p:nvSpPr>
        <p:spPr/>
        <p:txBody>
          <a:bodyPr/>
          <a:lstStyle/>
          <a:p>
            <a:r>
              <a:rPr lang="en-US"/>
              <a:t>You were running well; who hindered you from obeying the truth?</a:t>
            </a:r>
            <a:endParaRPr lang="en-US" dirty="0"/>
          </a:p>
        </p:txBody>
      </p:sp>
    </p:spTree>
    <p:extLst>
      <p:ext uri="{BB962C8B-B14F-4D97-AF65-F5344CB8AC3E}">
        <p14:creationId xmlns:p14="http://schemas.microsoft.com/office/powerpoint/2010/main" val="2974850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arving, stone carving, statue, relief&#10;&#10;Description automatically generated">
            <a:extLst>
              <a:ext uri="{FF2B5EF4-FFF2-40B4-BE49-F238E27FC236}">
                <a16:creationId xmlns:a16="http://schemas.microsoft.com/office/drawing/2014/main" id="{E96E2BAC-00B2-9CA6-D75B-29C110853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Sarcophagus depicting a chariot race, 4th century AD</a:t>
            </a:r>
          </a:p>
        </p:txBody>
      </p:sp>
      <p:sp>
        <p:nvSpPr>
          <p:cNvPr id="4" name="Text Placeholder 3"/>
          <p:cNvSpPr>
            <a:spLocks noGrp="1"/>
          </p:cNvSpPr>
          <p:nvPr>
            <p:ph type="body" sz="quarter" idx="12"/>
          </p:nvPr>
        </p:nvSpPr>
        <p:spPr/>
        <p:txBody>
          <a:bodyPr/>
          <a:lstStyle/>
          <a:p>
            <a:r>
              <a:rPr lang="en-US"/>
              <a:t>5:7</a:t>
            </a:r>
            <a:endParaRPr lang="en-US" dirty="0"/>
          </a:p>
        </p:txBody>
      </p:sp>
      <p:sp>
        <p:nvSpPr>
          <p:cNvPr id="2" name="Title 1"/>
          <p:cNvSpPr>
            <a:spLocks noGrp="1"/>
          </p:cNvSpPr>
          <p:nvPr>
            <p:ph type="title"/>
          </p:nvPr>
        </p:nvSpPr>
        <p:spPr/>
        <p:txBody>
          <a:bodyPr/>
          <a:lstStyle/>
          <a:p>
            <a:r>
              <a:rPr lang="en-US"/>
              <a:t>You were running well; who hindered you from obeying the truth?</a:t>
            </a:r>
            <a:endParaRPr lang="en-US" dirty="0"/>
          </a:p>
        </p:txBody>
      </p:sp>
    </p:spTree>
    <p:extLst>
      <p:ext uri="{BB962C8B-B14F-4D97-AF65-F5344CB8AC3E}">
        <p14:creationId xmlns:p14="http://schemas.microsoft.com/office/powerpoint/2010/main" val="4179020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10;&#10;Description automatically generated">
            <a:extLst>
              <a:ext uri="{FF2B5EF4-FFF2-40B4-BE49-F238E27FC236}">
                <a16:creationId xmlns:a16="http://schemas.microsoft.com/office/drawing/2014/main" id="{5E4F4D25-1E3E-4DD9-8A34-941B2553E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055" y="0"/>
            <a:ext cx="13219890" cy="10287000"/>
          </a:xfrm>
          <a:prstGeom prst="rect">
            <a:avLst/>
          </a:prstGeom>
        </p:spPr>
      </p:pic>
      <p:sp>
        <p:nvSpPr>
          <p:cNvPr id="3" name="Text Placeholder 2"/>
          <p:cNvSpPr>
            <a:spLocks noGrp="1"/>
          </p:cNvSpPr>
          <p:nvPr>
            <p:ph type="body" sz="quarter" idx="10"/>
          </p:nvPr>
        </p:nvSpPr>
        <p:spPr/>
        <p:txBody>
          <a:bodyPr/>
          <a:lstStyle/>
          <a:p>
            <a:r>
              <a:rPr lang="en-US" dirty="0"/>
              <a:t>Galatian warrior crushed by an elephant, from the Necropolis of </a:t>
            </a:r>
            <a:r>
              <a:rPr lang="en-US" dirty="0" err="1"/>
              <a:t>Myrina</a:t>
            </a:r>
            <a:r>
              <a:rPr lang="en-US" dirty="0"/>
              <a:t>, 2nd century BC </a:t>
            </a:r>
          </a:p>
        </p:txBody>
      </p:sp>
      <p:sp>
        <p:nvSpPr>
          <p:cNvPr id="4" name="Text Placeholder 3"/>
          <p:cNvSpPr>
            <a:spLocks noGrp="1"/>
          </p:cNvSpPr>
          <p:nvPr>
            <p:ph type="body" sz="quarter" idx="12"/>
          </p:nvPr>
        </p:nvSpPr>
        <p:spPr/>
        <p:txBody>
          <a:bodyPr/>
          <a:lstStyle/>
          <a:p>
            <a:r>
              <a:rPr lang="en-US"/>
              <a:t>5:7</a:t>
            </a:r>
            <a:endParaRPr lang="en-US" dirty="0"/>
          </a:p>
        </p:txBody>
      </p:sp>
      <p:sp>
        <p:nvSpPr>
          <p:cNvPr id="2" name="Title 1"/>
          <p:cNvSpPr>
            <a:spLocks noGrp="1"/>
          </p:cNvSpPr>
          <p:nvPr>
            <p:ph type="title"/>
          </p:nvPr>
        </p:nvSpPr>
        <p:spPr/>
        <p:txBody>
          <a:bodyPr/>
          <a:lstStyle/>
          <a:p>
            <a:r>
              <a:rPr lang="en-US"/>
              <a:t>You were running well; who hindered you from obeying the truth?</a:t>
            </a:r>
            <a:endParaRPr lang="en-US" dirty="0"/>
          </a:p>
        </p:txBody>
      </p:sp>
    </p:spTree>
    <p:extLst>
      <p:ext uri="{BB962C8B-B14F-4D97-AF65-F5344CB8AC3E}">
        <p14:creationId xmlns:p14="http://schemas.microsoft.com/office/powerpoint/2010/main" val="303979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ombstone with writing on it&#10;&#10;Description automatically generated with low confidence">
            <a:extLst>
              <a:ext uri="{FF2B5EF4-FFF2-40B4-BE49-F238E27FC236}">
                <a16:creationId xmlns:a16="http://schemas.microsoft.com/office/drawing/2014/main" id="{ABB8073C-71BE-462E-84E8-CCC17A014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228" y="0"/>
            <a:ext cx="10067544" cy="10287000"/>
          </a:xfrm>
          <a:prstGeom prst="rect">
            <a:avLst/>
          </a:prstGeom>
        </p:spPr>
      </p:pic>
      <p:sp>
        <p:nvSpPr>
          <p:cNvPr id="2" name="Text Placeholder 1"/>
          <p:cNvSpPr>
            <a:spLocks noGrp="1"/>
          </p:cNvSpPr>
          <p:nvPr>
            <p:ph type="body" sz="quarter" idx="10"/>
          </p:nvPr>
        </p:nvSpPr>
        <p:spPr/>
        <p:txBody>
          <a:bodyPr/>
          <a:lstStyle/>
          <a:p>
            <a:r>
              <a:rPr lang="en-US" dirty="0"/>
              <a:t>Tombstone of a “freedman of the emperor,” from Gerasa, circa AD 100</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It was for freedom that Christ set </a:t>
            </a:r>
            <a:r>
              <a:rPr lang="en-US"/>
              <a:t>us free</a:t>
            </a:r>
            <a:endParaRPr lang="en-US" dirty="0"/>
          </a:p>
        </p:txBody>
      </p:sp>
      <p:sp>
        <p:nvSpPr>
          <p:cNvPr id="11" name="Freeform 10">
            <a:extLst>
              <a:ext uri="{FF2B5EF4-FFF2-40B4-BE49-F238E27FC236}">
                <a16:creationId xmlns:a16="http://schemas.microsoft.com/office/drawing/2014/main" id="{A61D4265-04C8-4748-9799-5379F532A727}"/>
              </a:ext>
            </a:extLst>
          </p:cNvPr>
          <p:cNvSpPr/>
          <p:nvPr/>
        </p:nvSpPr>
        <p:spPr>
          <a:xfrm>
            <a:off x="7358064" y="5726908"/>
            <a:ext cx="2965848" cy="602456"/>
          </a:xfrm>
          <a:custGeom>
            <a:avLst/>
            <a:gdLst>
              <a:gd name="connsiteX0" fmla="*/ 19050 w 1965325"/>
              <a:gd name="connsiteY0" fmla="*/ 0 h 368300"/>
              <a:gd name="connsiteX1" fmla="*/ 0 w 1965325"/>
              <a:gd name="connsiteY1" fmla="*/ 273050 h 368300"/>
              <a:gd name="connsiteX2" fmla="*/ 1958975 w 1965325"/>
              <a:gd name="connsiteY2" fmla="*/ 368300 h 368300"/>
              <a:gd name="connsiteX3" fmla="*/ 1965325 w 1965325"/>
              <a:gd name="connsiteY3" fmla="*/ 104775 h 368300"/>
              <a:gd name="connsiteX4" fmla="*/ 19050 w 1965325"/>
              <a:gd name="connsiteY4" fmla="*/ 0 h 368300"/>
              <a:gd name="connsiteX0" fmla="*/ 19050 w 1965325"/>
              <a:gd name="connsiteY0" fmla="*/ 0 h 387350"/>
              <a:gd name="connsiteX1" fmla="*/ 0 w 1965325"/>
              <a:gd name="connsiteY1" fmla="*/ 273050 h 387350"/>
              <a:gd name="connsiteX2" fmla="*/ 1954213 w 1965325"/>
              <a:gd name="connsiteY2" fmla="*/ 387350 h 387350"/>
              <a:gd name="connsiteX3" fmla="*/ 1965325 w 1965325"/>
              <a:gd name="connsiteY3" fmla="*/ 104775 h 387350"/>
              <a:gd name="connsiteX4" fmla="*/ 19050 w 1965325"/>
              <a:gd name="connsiteY4" fmla="*/ 0 h 387350"/>
              <a:gd name="connsiteX0" fmla="*/ 19050 w 1977232"/>
              <a:gd name="connsiteY0" fmla="*/ 0 h 387350"/>
              <a:gd name="connsiteX1" fmla="*/ 0 w 1977232"/>
              <a:gd name="connsiteY1" fmla="*/ 273050 h 387350"/>
              <a:gd name="connsiteX2" fmla="*/ 1954213 w 1977232"/>
              <a:gd name="connsiteY2" fmla="*/ 387350 h 387350"/>
              <a:gd name="connsiteX3" fmla="*/ 1977232 w 1977232"/>
              <a:gd name="connsiteY3" fmla="*/ 104775 h 387350"/>
              <a:gd name="connsiteX4" fmla="*/ 19050 w 1977232"/>
              <a:gd name="connsiteY4" fmla="*/ 0 h 387350"/>
              <a:gd name="connsiteX0" fmla="*/ 21431 w 1977232"/>
              <a:gd name="connsiteY0" fmla="*/ 0 h 401637"/>
              <a:gd name="connsiteX1" fmla="*/ 0 w 1977232"/>
              <a:gd name="connsiteY1" fmla="*/ 287337 h 401637"/>
              <a:gd name="connsiteX2" fmla="*/ 1954213 w 1977232"/>
              <a:gd name="connsiteY2" fmla="*/ 401637 h 401637"/>
              <a:gd name="connsiteX3" fmla="*/ 1977232 w 1977232"/>
              <a:gd name="connsiteY3" fmla="*/ 119062 h 401637"/>
              <a:gd name="connsiteX4" fmla="*/ 21431 w 1977232"/>
              <a:gd name="connsiteY4" fmla="*/ 0 h 401637"/>
              <a:gd name="connsiteX0" fmla="*/ 9525 w 1977232"/>
              <a:gd name="connsiteY0" fmla="*/ 0 h 401637"/>
              <a:gd name="connsiteX1" fmla="*/ 0 w 1977232"/>
              <a:gd name="connsiteY1" fmla="*/ 287337 h 401637"/>
              <a:gd name="connsiteX2" fmla="*/ 1954213 w 1977232"/>
              <a:gd name="connsiteY2" fmla="*/ 401637 h 401637"/>
              <a:gd name="connsiteX3" fmla="*/ 1977232 w 1977232"/>
              <a:gd name="connsiteY3" fmla="*/ 119062 h 401637"/>
              <a:gd name="connsiteX4" fmla="*/ 9525 w 1977232"/>
              <a:gd name="connsiteY4" fmla="*/ 0 h 40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232" h="401637">
                <a:moveTo>
                  <a:pt x="9525" y="0"/>
                </a:moveTo>
                <a:lnTo>
                  <a:pt x="0" y="287337"/>
                </a:lnTo>
                <a:lnTo>
                  <a:pt x="1954213" y="401637"/>
                </a:lnTo>
                <a:lnTo>
                  <a:pt x="1977232" y="119062"/>
                </a:lnTo>
                <a:lnTo>
                  <a:pt x="9525" y="0"/>
                </a:lnTo>
                <a:close/>
              </a:path>
            </a:pathLst>
          </a:custGeom>
          <a:solidFill>
            <a:srgbClr val="FE00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2968030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uins, stone wall, rock, outdoor&#10;&#10;Description automatically generated">
            <a:extLst>
              <a:ext uri="{FF2B5EF4-FFF2-40B4-BE49-F238E27FC236}">
                <a16:creationId xmlns:a16="http://schemas.microsoft.com/office/drawing/2014/main" id="{F3D70F11-2420-3A56-B1A0-D19E00016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08" y="0"/>
            <a:ext cx="16788384" cy="10287000"/>
          </a:xfrm>
          <a:prstGeom prst="rect">
            <a:avLst/>
          </a:prstGeom>
        </p:spPr>
      </p:pic>
      <p:sp>
        <p:nvSpPr>
          <p:cNvPr id="3" name="Text Placeholder 2"/>
          <p:cNvSpPr>
            <a:spLocks noGrp="1"/>
          </p:cNvSpPr>
          <p:nvPr>
            <p:ph type="body" sz="quarter" idx="10"/>
          </p:nvPr>
        </p:nvSpPr>
        <p:spPr/>
        <p:txBody>
          <a:bodyPr/>
          <a:lstStyle/>
          <a:p>
            <a:r>
              <a:rPr lang="en-US" dirty="0"/>
              <a:t>Inscription mentioning Galatia, Pamphylia, and Divine Claudius, from </a:t>
            </a:r>
            <a:r>
              <a:rPr lang="en-US" dirty="0" err="1"/>
              <a:t>Perga</a:t>
            </a:r>
            <a:r>
              <a:rPr lang="en-US" dirty="0"/>
              <a:t>, mid-1st century AD</a:t>
            </a:r>
          </a:p>
        </p:txBody>
      </p:sp>
      <p:sp>
        <p:nvSpPr>
          <p:cNvPr id="4" name="Text Placeholder 3"/>
          <p:cNvSpPr>
            <a:spLocks noGrp="1"/>
          </p:cNvSpPr>
          <p:nvPr>
            <p:ph type="body" sz="quarter" idx="12"/>
          </p:nvPr>
        </p:nvSpPr>
        <p:spPr/>
        <p:txBody>
          <a:bodyPr/>
          <a:lstStyle/>
          <a:p>
            <a:r>
              <a:rPr lang="en-US"/>
              <a:t>5:7</a:t>
            </a:r>
            <a:endParaRPr lang="en-US" dirty="0"/>
          </a:p>
        </p:txBody>
      </p:sp>
      <p:sp>
        <p:nvSpPr>
          <p:cNvPr id="2" name="Title 1"/>
          <p:cNvSpPr>
            <a:spLocks noGrp="1"/>
          </p:cNvSpPr>
          <p:nvPr>
            <p:ph type="title"/>
          </p:nvPr>
        </p:nvSpPr>
        <p:spPr/>
        <p:txBody>
          <a:bodyPr/>
          <a:lstStyle/>
          <a:p>
            <a:r>
              <a:rPr lang="en-US" dirty="0"/>
              <a:t>You were running well; who hindered you from obeying the truth?</a:t>
            </a:r>
          </a:p>
        </p:txBody>
      </p:sp>
    </p:spTree>
    <p:extLst>
      <p:ext uri="{BB962C8B-B14F-4D97-AF65-F5344CB8AC3E}">
        <p14:creationId xmlns:p14="http://schemas.microsoft.com/office/powerpoint/2010/main" val="2680061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A3A57A-7CC3-2799-9860-57A51AC39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Inscription mentioning Galatia, from Perga, mid-1st century AD</a:t>
            </a:r>
          </a:p>
        </p:txBody>
      </p:sp>
      <p:sp>
        <p:nvSpPr>
          <p:cNvPr id="4" name="Text Placeholder 3"/>
          <p:cNvSpPr>
            <a:spLocks noGrp="1"/>
          </p:cNvSpPr>
          <p:nvPr>
            <p:ph type="body" sz="quarter" idx="12"/>
          </p:nvPr>
        </p:nvSpPr>
        <p:spPr/>
        <p:txBody>
          <a:bodyPr/>
          <a:lstStyle/>
          <a:p>
            <a:r>
              <a:rPr lang="en-US" dirty="0"/>
              <a:t>5:7</a:t>
            </a:r>
          </a:p>
        </p:txBody>
      </p:sp>
      <p:sp>
        <p:nvSpPr>
          <p:cNvPr id="2" name="Title 1"/>
          <p:cNvSpPr>
            <a:spLocks noGrp="1"/>
          </p:cNvSpPr>
          <p:nvPr>
            <p:ph type="title"/>
          </p:nvPr>
        </p:nvSpPr>
        <p:spPr/>
        <p:txBody>
          <a:bodyPr/>
          <a:lstStyle/>
          <a:p>
            <a:r>
              <a:rPr lang="en-US" dirty="0"/>
              <a:t>You were running well; who hindered you from obeying the truth?</a:t>
            </a:r>
          </a:p>
        </p:txBody>
      </p:sp>
    </p:spTree>
    <p:extLst>
      <p:ext uri="{BB962C8B-B14F-4D97-AF65-F5344CB8AC3E}">
        <p14:creationId xmlns:p14="http://schemas.microsoft.com/office/powerpoint/2010/main" val="1890005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72B5C5D-F489-DC0E-C7AD-8CEE2035D643}"/>
              </a:ext>
            </a:extLst>
          </p:cNvPr>
          <p:cNvGrpSpPr/>
          <p:nvPr/>
        </p:nvGrpSpPr>
        <p:grpSpPr>
          <a:xfrm>
            <a:off x="0" y="0"/>
            <a:ext cx="18288000" cy="10287000"/>
            <a:chOff x="0" y="0"/>
            <a:chExt cx="18288000" cy="10287000"/>
          </a:xfrm>
        </p:grpSpPr>
        <p:pic>
          <p:nvPicPr>
            <p:cNvPr id="16" name="Picture 15">
              <a:extLst>
                <a:ext uri="{FF2B5EF4-FFF2-40B4-BE49-F238E27FC236}">
                  <a16:creationId xmlns:a16="http://schemas.microsoft.com/office/drawing/2014/main" id="{968D575A-437F-53CD-3E39-721AB5CE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D17F3B6E-137C-4694-C3D2-EA335A97B1DE}"/>
                </a:ext>
              </a:extLst>
            </p:cNvPr>
            <p:cNvGrpSpPr/>
            <p:nvPr/>
          </p:nvGrpSpPr>
          <p:grpSpPr>
            <a:xfrm>
              <a:off x="7666290" y="2557450"/>
              <a:ext cx="6141150" cy="914256"/>
              <a:chOff x="8047290" y="3181337"/>
              <a:chExt cx="4606673" cy="685813"/>
            </a:xfrm>
          </p:grpSpPr>
          <p:sp>
            <p:nvSpPr>
              <p:cNvPr id="7" name="Freeform 6">
                <a:extLst>
                  <a:ext uri="{FF2B5EF4-FFF2-40B4-BE49-F238E27FC236}">
                    <a16:creationId xmlns:a16="http://schemas.microsoft.com/office/drawing/2014/main" id="{7C411A23-DCBE-044E-85EA-B091EFA1CC78}"/>
                  </a:ext>
                </a:extLst>
              </p:cNvPr>
              <p:cNvSpPr/>
              <p:nvPr/>
            </p:nvSpPr>
            <p:spPr>
              <a:xfrm>
                <a:off x="8047290" y="3181337"/>
                <a:ext cx="468059" cy="657434"/>
              </a:xfrm>
              <a:custGeom>
                <a:avLst/>
                <a:gdLst>
                  <a:gd name="connsiteX0" fmla="*/ 311150 w 311150"/>
                  <a:gd name="connsiteY0" fmla="*/ 111125 h 438150"/>
                  <a:gd name="connsiteX1" fmla="*/ 273050 w 311150"/>
                  <a:gd name="connsiteY1" fmla="*/ 22225 h 438150"/>
                  <a:gd name="connsiteX2" fmla="*/ 184150 w 311150"/>
                  <a:gd name="connsiteY2" fmla="*/ 0 h 438150"/>
                  <a:gd name="connsiteX3" fmla="*/ 76200 w 311150"/>
                  <a:gd name="connsiteY3" fmla="*/ 3175 h 438150"/>
                  <a:gd name="connsiteX4" fmla="*/ 12700 w 311150"/>
                  <a:gd name="connsiteY4" fmla="*/ 88900 h 438150"/>
                  <a:gd name="connsiteX5" fmla="*/ 0 w 311150"/>
                  <a:gd name="connsiteY5" fmla="*/ 234950 h 438150"/>
                  <a:gd name="connsiteX6" fmla="*/ 53975 w 311150"/>
                  <a:gd name="connsiteY6" fmla="*/ 384175 h 438150"/>
                  <a:gd name="connsiteX7" fmla="*/ 123825 w 311150"/>
                  <a:gd name="connsiteY7" fmla="*/ 438150 h 438150"/>
                  <a:gd name="connsiteX8" fmla="*/ 257175 w 311150"/>
                  <a:gd name="connsiteY8" fmla="*/ 400050 h 438150"/>
                  <a:gd name="connsiteX9" fmla="*/ 288925 w 311150"/>
                  <a:gd name="connsiteY9" fmla="*/ 323850 h 438150"/>
                  <a:gd name="connsiteX10" fmla="*/ 301625 w 311150"/>
                  <a:gd name="connsiteY10" fmla="*/ 238125 h 438150"/>
                  <a:gd name="connsiteX11" fmla="*/ 133350 w 311150"/>
                  <a:gd name="connsiteY11" fmla="*/ 238125 h 438150"/>
                  <a:gd name="connsiteX12" fmla="*/ 133350 w 311150"/>
                  <a:gd name="connsiteY12" fmla="*/ 238125 h 438150"/>
                  <a:gd name="connsiteX0" fmla="*/ 311150 w 311150"/>
                  <a:gd name="connsiteY0" fmla="*/ 111125 h 438150"/>
                  <a:gd name="connsiteX1" fmla="*/ 184150 w 311150"/>
                  <a:gd name="connsiteY1" fmla="*/ 0 h 438150"/>
                  <a:gd name="connsiteX2" fmla="*/ 76200 w 311150"/>
                  <a:gd name="connsiteY2" fmla="*/ 3175 h 438150"/>
                  <a:gd name="connsiteX3" fmla="*/ 12700 w 311150"/>
                  <a:gd name="connsiteY3" fmla="*/ 88900 h 438150"/>
                  <a:gd name="connsiteX4" fmla="*/ 0 w 311150"/>
                  <a:gd name="connsiteY4" fmla="*/ 234950 h 438150"/>
                  <a:gd name="connsiteX5" fmla="*/ 53975 w 311150"/>
                  <a:gd name="connsiteY5" fmla="*/ 384175 h 438150"/>
                  <a:gd name="connsiteX6" fmla="*/ 123825 w 311150"/>
                  <a:gd name="connsiteY6" fmla="*/ 438150 h 438150"/>
                  <a:gd name="connsiteX7" fmla="*/ 257175 w 311150"/>
                  <a:gd name="connsiteY7" fmla="*/ 400050 h 438150"/>
                  <a:gd name="connsiteX8" fmla="*/ 288925 w 311150"/>
                  <a:gd name="connsiteY8" fmla="*/ 323850 h 438150"/>
                  <a:gd name="connsiteX9" fmla="*/ 301625 w 311150"/>
                  <a:gd name="connsiteY9" fmla="*/ 238125 h 438150"/>
                  <a:gd name="connsiteX10" fmla="*/ 133350 w 311150"/>
                  <a:gd name="connsiteY10" fmla="*/ 238125 h 438150"/>
                  <a:gd name="connsiteX11" fmla="*/ 133350 w 311150"/>
                  <a:gd name="connsiteY11" fmla="*/ 238125 h 438150"/>
                  <a:gd name="connsiteX0" fmla="*/ 311150 w 311150"/>
                  <a:gd name="connsiteY0" fmla="*/ 111125 h 438150"/>
                  <a:gd name="connsiteX1" fmla="*/ 184150 w 311150"/>
                  <a:gd name="connsiteY1" fmla="*/ 0 h 438150"/>
                  <a:gd name="connsiteX2" fmla="*/ 12700 w 311150"/>
                  <a:gd name="connsiteY2" fmla="*/ 88900 h 438150"/>
                  <a:gd name="connsiteX3" fmla="*/ 0 w 311150"/>
                  <a:gd name="connsiteY3" fmla="*/ 234950 h 438150"/>
                  <a:gd name="connsiteX4" fmla="*/ 53975 w 311150"/>
                  <a:gd name="connsiteY4" fmla="*/ 384175 h 438150"/>
                  <a:gd name="connsiteX5" fmla="*/ 123825 w 311150"/>
                  <a:gd name="connsiteY5" fmla="*/ 438150 h 438150"/>
                  <a:gd name="connsiteX6" fmla="*/ 257175 w 311150"/>
                  <a:gd name="connsiteY6" fmla="*/ 400050 h 438150"/>
                  <a:gd name="connsiteX7" fmla="*/ 288925 w 311150"/>
                  <a:gd name="connsiteY7" fmla="*/ 323850 h 438150"/>
                  <a:gd name="connsiteX8" fmla="*/ 301625 w 311150"/>
                  <a:gd name="connsiteY8" fmla="*/ 238125 h 438150"/>
                  <a:gd name="connsiteX9" fmla="*/ 133350 w 311150"/>
                  <a:gd name="connsiteY9" fmla="*/ 238125 h 438150"/>
                  <a:gd name="connsiteX10" fmla="*/ 133350 w 311150"/>
                  <a:gd name="connsiteY10" fmla="*/ 238125 h 438150"/>
                  <a:gd name="connsiteX0" fmla="*/ 311150 w 311150"/>
                  <a:gd name="connsiteY0" fmla="*/ 111125 h 438150"/>
                  <a:gd name="connsiteX1" fmla="*/ 184150 w 311150"/>
                  <a:gd name="connsiteY1" fmla="*/ 0 h 438150"/>
                  <a:gd name="connsiteX2" fmla="*/ 0 w 311150"/>
                  <a:gd name="connsiteY2" fmla="*/ 234950 h 438150"/>
                  <a:gd name="connsiteX3" fmla="*/ 53975 w 311150"/>
                  <a:gd name="connsiteY3" fmla="*/ 384175 h 438150"/>
                  <a:gd name="connsiteX4" fmla="*/ 123825 w 311150"/>
                  <a:gd name="connsiteY4" fmla="*/ 438150 h 438150"/>
                  <a:gd name="connsiteX5" fmla="*/ 257175 w 311150"/>
                  <a:gd name="connsiteY5" fmla="*/ 400050 h 438150"/>
                  <a:gd name="connsiteX6" fmla="*/ 288925 w 311150"/>
                  <a:gd name="connsiteY6" fmla="*/ 323850 h 438150"/>
                  <a:gd name="connsiteX7" fmla="*/ 301625 w 311150"/>
                  <a:gd name="connsiteY7" fmla="*/ 238125 h 438150"/>
                  <a:gd name="connsiteX8" fmla="*/ 133350 w 311150"/>
                  <a:gd name="connsiteY8" fmla="*/ 238125 h 438150"/>
                  <a:gd name="connsiteX9" fmla="*/ 133350 w 311150"/>
                  <a:gd name="connsiteY9" fmla="*/ 238125 h 438150"/>
                  <a:gd name="connsiteX0" fmla="*/ 311150 w 311150"/>
                  <a:gd name="connsiteY0" fmla="*/ 111125 h 438150"/>
                  <a:gd name="connsiteX1" fmla="*/ 184150 w 311150"/>
                  <a:gd name="connsiteY1" fmla="*/ 0 h 438150"/>
                  <a:gd name="connsiteX2" fmla="*/ 0 w 311150"/>
                  <a:gd name="connsiteY2" fmla="*/ 234950 h 438150"/>
                  <a:gd name="connsiteX3" fmla="*/ 123825 w 311150"/>
                  <a:gd name="connsiteY3" fmla="*/ 438150 h 438150"/>
                  <a:gd name="connsiteX4" fmla="*/ 257175 w 311150"/>
                  <a:gd name="connsiteY4" fmla="*/ 400050 h 438150"/>
                  <a:gd name="connsiteX5" fmla="*/ 288925 w 311150"/>
                  <a:gd name="connsiteY5" fmla="*/ 323850 h 438150"/>
                  <a:gd name="connsiteX6" fmla="*/ 301625 w 311150"/>
                  <a:gd name="connsiteY6" fmla="*/ 238125 h 438150"/>
                  <a:gd name="connsiteX7" fmla="*/ 133350 w 311150"/>
                  <a:gd name="connsiteY7" fmla="*/ 238125 h 438150"/>
                  <a:gd name="connsiteX8" fmla="*/ 133350 w 311150"/>
                  <a:gd name="connsiteY8" fmla="*/ 238125 h 438150"/>
                  <a:gd name="connsiteX0" fmla="*/ 311150 w 311150"/>
                  <a:gd name="connsiteY0" fmla="*/ 111125 h 438150"/>
                  <a:gd name="connsiteX1" fmla="*/ 184150 w 311150"/>
                  <a:gd name="connsiteY1" fmla="*/ 0 h 438150"/>
                  <a:gd name="connsiteX2" fmla="*/ 0 w 311150"/>
                  <a:gd name="connsiteY2" fmla="*/ 234950 h 438150"/>
                  <a:gd name="connsiteX3" fmla="*/ 123825 w 311150"/>
                  <a:gd name="connsiteY3" fmla="*/ 438150 h 438150"/>
                  <a:gd name="connsiteX4" fmla="*/ 288925 w 311150"/>
                  <a:gd name="connsiteY4" fmla="*/ 323850 h 438150"/>
                  <a:gd name="connsiteX5" fmla="*/ 301625 w 311150"/>
                  <a:gd name="connsiteY5" fmla="*/ 238125 h 438150"/>
                  <a:gd name="connsiteX6" fmla="*/ 133350 w 311150"/>
                  <a:gd name="connsiteY6" fmla="*/ 238125 h 438150"/>
                  <a:gd name="connsiteX7" fmla="*/ 133350 w 311150"/>
                  <a:gd name="connsiteY7" fmla="*/ 238125 h 438150"/>
                  <a:gd name="connsiteX0" fmla="*/ 311150 w 311150"/>
                  <a:gd name="connsiteY0" fmla="*/ 111125 h 438150"/>
                  <a:gd name="connsiteX1" fmla="*/ 184150 w 311150"/>
                  <a:gd name="connsiteY1" fmla="*/ 0 h 438150"/>
                  <a:gd name="connsiteX2" fmla="*/ 0 w 311150"/>
                  <a:gd name="connsiteY2" fmla="*/ 234950 h 438150"/>
                  <a:gd name="connsiteX3" fmla="*/ 123825 w 311150"/>
                  <a:gd name="connsiteY3" fmla="*/ 438150 h 438150"/>
                  <a:gd name="connsiteX4" fmla="*/ 301625 w 311150"/>
                  <a:gd name="connsiteY4" fmla="*/ 238125 h 438150"/>
                  <a:gd name="connsiteX5" fmla="*/ 133350 w 311150"/>
                  <a:gd name="connsiteY5" fmla="*/ 238125 h 438150"/>
                  <a:gd name="connsiteX6" fmla="*/ 133350 w 311150"/>
                  <a:gd name="connsiteY6" fmla="*/ 238125 h 438150"/>
                  <a:gd name="connsiteX0" fmla="*/ 311150 w 311150"/>
                  <a:gd name="connsiteY0" fmla="*/ 111125 h 438150"/>
                  <a:gd name="connsiteX1" fmla="*/ 184150 w 311150"/>
                  <a:gd name="connsiteY1" fmla="*/ 0 h 438150"/>
                  <a:gd name="connsiteX2" fmla="*/ 0 w 311150"/>
                  <a:gd name="connsiteY2" fmla="*/ 234950 h 438150"/>
                  <a:gd name="connsiteX3" fmla="*/ 123825 w 311150"/>
                  <a:gd name="connsiteY3" fmla="*/ 438150 h 438150"/>
                  <a:gd name="connsiteX4" fmla="*/ 301625 w 311150"/>
                  <a:gd name="connsiteY4" fmla="*/ 238125 h 438150"/>
                  <a:gd name="connsiteX5" fmla="*/ 133350 w 311150"/>
                  <a:gd name="connsiteY5" fmla="*/ 238125 h 438150"/>
                  <a:gd name="connsiteX6" fmla="*/ 133350 w 311150"/>
                  <a:gd name="connsiteY6" fmla="*/ 238125 h 438150"/>
                  <a:gd name="connsiteX0" fmla="*/ 311980 w 311980"/>
                  <a:gd name="connsiteY0" fmla="*/ 111125 h 438150"/>
                  <a:gd name="connsiteX1" fmla="*/ 184980 w 311980"/>
                  <a:gd name="connsiteY1" fmla="*/ 0 h 438150"/>
                  <a:gd name="connsiteX2" fmla="*/ 830 w 311980"/>
                  <a:gd name="connsiteY2" fmla="*/ 234950 h 438150"/>
                  <a:gd name="connsiteX3" fmla="*/ 124655 w 311980"/>
                  <a:gd name="connsiteY3" fmla="*/ 438150 h 438150"/>
                  <a:gd name="connsiteX4" fmla="*/ 302455 w 311980"/>
                  <a:gd name="connsiteY4" fmla="*/ 238125 h 438150"/>
                  <a:gd name="connsiteX5" fmla="*/ 134180 w 311980"/>
                  <a:gd name="connsiteY5" fmla="*/ 238125 h 438150"/>
                  <a:gd name="connsiteX6" fmla="*/ 134180 w 311980"/>
                  <a:gd name="connsiteY6" fmla="*/ 238125 h 438150"/>
                  <a:gd name="connsiteX0" fmla="*/ 311980 w 311980"/>
                  <a:gd name="connsiteY0" fmla="*/ 114032 h 441057"/>
                  <a:gd name="connsiteX1" fmla="*/ 184980 w 311980"/>
                  <a:gd name="connsiteY1" fmla="*/ 2907 h 441057"/>
                  <a:gd name="connsiteX2" fmla="*/ 830 w 311980"/>
                  <a:gd name="connsiteY2" fmla="*/ 237857 h 441057"/>
                  <a:gd name="connsiteX3" fmla="*/ 124655 w 311980"/>
                  <a:gd name="connsiteY3" fmla="*/ 441057 h 441057"/>
                  <a:gd name="connsiteX4" fmla="*/ 302455 w 311980"/>
                  <a:gd name="connsiteY4" fmla="*/ 241032 h 441057"/>
                  <a:gd name="connsiteX5" fmla="*/ 134180 w 311980"/>
                  <a:gd name="connsiteY5" fmla="*/ 241032 h 441057"/>
                  <a:gd name="connsiteX6" fmla="*/ 134180 w 311980"/>
                  <a:gd name="connsiteY6" fmla="*/ 241032 h 441057"/>
                  <a:gd name="connsiteX0" fmla="*/ 311980 w 311980"/>
                  <a:gd name="connsiteY0" fmla="*/ 111134 h 438159"/>
                  <a:gd name="connsiteX1" fmla="*/ 184980 w 311980"/>
                  <a:gd name="connsiteY1" fmla="*/ 9 h 438159"/>
                  <a:gd name="connsiteX2" fmla="*/ 830 w 311980"/>
                  <a:gd name="connsiteY2" fmla="*/ 234959 h 438159"/>
                  <a:gd name="connsiteX3" fmla="*/ 124655 w 311980"/>
                  <a:gd name="connsiteY3" fmla="*/ 438159 h 438159"/>
                  <a:gd name="connsiteX4" fmla="*/ 302455 w 311980"/>
                  <a:gd name="connsiteY4" fmla="*/ 238134 h 438159"/>
                  <a:gd name="connsiteX5" fmla="*/ 134180 w 311980"/>
                  <a:gd name="connsiteY5" fmla="*/ 238134 h 438159"/>
                  <a:gd name="connsiteX6" fmla="*/ 134180 w 311980"/>
                  <a:gd name="connsiteY6" fmla="*/ 238134 h 438159"/>
                  <a:gd name="connsiteX0" fmla="*/ 311980 w 311980"/>
                  <a:gd name="connsiteY0" fmla="*/ 111134 h 438159"/>
                  <a:gd name="connsiteX1" fmla="*/ 184980 w 311980"/>
                  <a:gd name="connsiteY1" fmla="*/ 9 h 438159"/>
                  <a:gd name="connsiteX2" fmla="*/ 830 w 311980"/>
                  <a:gd name="connsiteY2" fmla="*/ 234959 h 438159"/>
                  <a:gd name="connsiteX3" fmla="*/ 124655 w 311980"/>
                  <a:gd name="connsiteY3" fmla="*/ 438159 h 438159"/>
                  <a:gd name="connsiteX4" fmla="*/ 302455 w 311980"/>
                  <a:gd name="connsiteY4" fmla="*/ 238134 h 438159"/>
                  <a:gd name="connsiteX5" fmla="*/ 134180 w 311980"/>
                  <a:gd name="connsiteY5" fmla="*/ 238134 h 438159"/>
                  <a:gd name="connsiteX6" fmla="*/ 134180 w 311980"/>
                  <a:gd name="connsiteY6" fmla="*/ 238134 h 438159"/>
                  <a:gd name="connsiteX0" fmla="*/ 311854 w 311854"/>
                  <a:gd name="connsiteY0" fmla="*/ 111134 h 443572"/>
                  <a:gd name="connsiteX1" fmla="*/ 184854 w 311854"/>
                  <a:gd name="connsiteY1" fmla="*/ 9 h 443572"/>
                  <a:gd name="connsiteX2" fmla="*/ 704 w 311854"/>
                  <a:gd name="connsiteY2" fmla="*/ 234959 h 443572"/>
                  <a:gd name="connsiteX3" fmla="*/ 124529 w 311854"/>
                  <a:gd name="connsiteY3" fmla="*/ 438159 h 443572"/>
                  <a:gd name="connsiteX4" fmla="*/ 302329 w 311854"/>
                  <a:gd name="connsiteY4" fmla="*/ 238134 h 443572"/>
                  <a:gd name="connsiteX5" fmla="*/ 134054 w 311854"/>
                  <a:gd name="connsiteY5" fmla="*/ 238134 h 443572"/>
                  <a:gd name="connsiteX6" fmla="*/ 134054 w 311854"/>
                  <a:gd name="connsiteY6" fmla="*/ 238134 h 443572"/>
                  <a:gd name="connsiteX0" fmla="*/ 311979 w 311979"/>
                  <a:gd name="connsiteY0" fmla="*/ 111134 h 438159"/>
                  <a:gd name="connsiteX1" fmla="*/ 184979 w 311979"/>
                  <a:gd name="connsiteY1" fmla="*/ 9 h 438159"/>
                  <a:gd name="connsiteX2" fmla="*/ 829 w 311979"/>
                  <a:gd name="connsiteY2" fmla="*/ 234959 h 438159"/>
                  <a:gd name="connsiteX3" fmla="*/ 124654 w 311979"/>
                  <a:gd name="connsiteY3" fmla="*/ 438159 h 438159"/>
                  <a:gd name="connsiteX4" fmla="*/ 302454 w 311979"/>
                  <a:gd name="connsiteY4" fmla="*/ 238134 h 438159"/>
                  <a:gd name="connsiteX5" fmla="*/ 134179 w 311979"/>
                  <a:gd name="connsiteY5" fmla="*/ 238134 h 438159"/>
                  <a:gd name="connsiteX6" fmla="*/ 134179 w 311979"/>
                  <a:gd name="connsiteY6" fmla="*/ 238134 h 438159"/>
                  <a:gd name="connsiteX0" fmla="*/ 321439 w 321439"/>
                  <a:gd name="connsiteY0" fmla="*/ 114339 h 441477"/>
                  <a:gd name="connsiteX1" fmla="*/ 194439 w 321439"/>
                  <a:gd name="connsiteY1" fmla="*/ 3214 h 441477"/>
                  <a:gd name="connsiteX2" fmla="*/ 764 w 321439"/>
                  <a:gd name="connsiteY2" fmla="*/ 222289 h 441477"/>
                  <a:gd name="connsiteX3" fmla="*/ 134114 w 321439"/>
                  <a:gd name="connsiteY3" fmla="*/ 441364 h 441477"/>
                  <a:gd name="connsiteX4" fmla="*/ 311914 w 321439"/>
                  <a:gd name="connsiteY4" fmla="*/ 241339 h 441477"/>
                  <a:gd name="connsiteX5" fmla="*/ 143639 w 321439"/>
                  <a:gd name="connsiteY5" fmla="*/ 241339 h 441477"/>
                  <a:gd name="connsiteX6" fmla="*/ 143639 w 321439"/>
                  <a:gd name="connsiteY6" fmla="*/ 241339 h 441477"/>
                  <a:gd name="connsiteX0" fmla="*/ 320678 w 320678"/>
                  <a:gd name="connsiteY0" fmla="*/ 114339 h 441477"/>
                  <a:gd name="connsiteX1" fmla="*/ 193678 w 320678"/>
                  <a:gd name="connsiteY1" fmla="*/ 3214 h 441477"/>
                  <a:gd name="connsiteX2" fmla="*/ 3 w 320678"/>
                  <a:gd name="connsiteY2" fmla="*/ 222289 h 441477"/>
                  <a:gd name="connsiteX3" fmla="*/ 133353 w 320678"/>
                  <a:gd name="connsiteY3" fmla="*/ 441364 h 441477"/>
                  <a:gd name="connsiteX4" fmla="*/ 311153 w 320678"/>
                  <a:gd name="connsiteY4" fmla="*/ 241339 h 441477"/>
                  <a:gd name="connsiteX5" fmla="*/ 142878 w 320678"/>
                  <a:gd name="connsiteY5" fmla="*/ 241339 h 441477"/>
                  <a:gd name="connsiteX6" fmla="*/ 142878 w 320678"/>
                  <a:gd name="connsiteY6" fmla="*/ 241339 h 441477"/>
                  <a:gd name="connsiteX0" fmla="*/ 320678 w 320678"/>
                  <a:gd name="connsiteY0" fmla="*/ 111131 h 438269"/>
                  <a:gd name="connsiteX1" fmla="*/ 193678 w 320678"/>
                  <a:gd name="connsiteY1" fmla="*/ 6 h 438269"/>
                  <a:gd name="connsiteX2" fmla="*/ 3 w 320678"/>
                  <a:gd name="connsiteY2" fmla="*/ 219081 h 438269"/>
                  <a:gd name="connsiteX3" fmla="*/ 133353 w 320678"/>
                  <a:gd name="connsiteY3" fmla="*/ 438156 h 438269"/>
                  <a:gd name="connsiteX4" fmla="*/ 311153 w 320678"/>
                  <a:gd name="connsiteY4" fmla="*/ 238131 h 438269"/>
                  <a:gd name="connsiteX5" fmla="*/ 142878 w 320678"/>
                  <a:gd name="connsiteY5" fmla="*/ 238131 h 438269"/>
                  <a:gd name="connsiteX6" fmla="*/ 142878 w 320678"/>
                  <a:gd name="connsiteY6" fmla="*/ 238131 h 438269"/>
                  <a:gd name="connsiteX0" fmla="*/ 320892 w 320892"/>
                  <a:gd name="connsiteY0" fmla="*/ 111131 h 428762"/>
                  <a:gd name="connsiteX1" fmla="*/ 193892 w 320892"/>
                  <a:gd name="connsiteY1" fmla="*/ 6 h 428762"/>
                  <a:gd name="connsiteX2" fmla="*/ 217 w 320892"/>
                  <a:gd name="connsiteY2" fmla="*/ 219081 h 428762"/>
                  <a:gd name="connsiteX3" fmla="*/ 158967 w 320892"/>
                  <a:gd name="connsiteY3" fmla="*/ 428631 h 428762"/>
                  <a:gd name="connsiteX4" fmla="*/ 311367 w 320892"/>
                  <a:gd name="connsiteY4" fmla="*/ 238131 h 428762"/>
                  <a:gd name="connsiteX5" fmla="*/ 143092 w 320892"/>
                  <a:gd name="connsiteY5" fmla="*/ 238131 h 428762"/>
                  <a:gd name="connsiteX6" fmla="*/ 143092 w 320892"/>
                  <a:gd name="connsiteY6" fmla="*/ 238131 h 428762"/>
                  <a:gd name="connsiteX0" fmla="*/ 320938 w 320938"/>
                  <a:gd name="connsiteY0" fmla="*/ 111131 h 438269"/>
                  <a:gd name="connsiteX1" fmla="*/ 193938 w 320938"/>
                  <a:gd name="connsiteY1" fmla="*/ 6 h 438269"/>
                  <a:gd name="connsiteX2" fmla="*/ 263 w 320938"/>
                  <a:gd name="connsiteY2" fmla="*/ 219081 h 438269"/>
                  <a:gd name="connsiteX3" fmla="*/ 155838 w 320938"/>
                  <a:gd name="connsiteY3" fmla="*/ 438156 h 438269"/>
                  <a:gd name="connsiteX4" fmla="*/ 311413 w 320938"/>
                  <a:gd name="connsiteY4" fmla="*/ 238131 h 438269"/>
                  <a:gd name="connsiteX5" fmla="*/ 143138 w 320938"/>
                  <a:gd name="connsiteY5" fmla="*/ 238131 h 438269"/>
                  <a:gd name="connsiteX6" fmla="*/ 143138 w 320938"/>
                  <a:gd name="connsiteY6" fmla="*/ 238131 h 438269"/>
                  <a:gd name="connsiteX0" fmla="*/ 321065 w 321065"/>
                  <a:gd name="connsiteY0" fmla="*/ 111131 h 438156"/>
                  <a:gd name="connsiteX1" fmla="*/ 194065 w 321065"/>
                  <a:gd name="connsiteY1" fmla="*/ 6 h 438156"/>
                  <a:gd name="connsiteX2" fmla="*/ 390 w 321065"/>
                  <a:gd name="connsiteY2" fmla="*/ 219081 h 438156"/>
                  <a:gd name="connsiteX3" fmla="*/ 155965 w 321065"/>
                  <a:gd name="connsiteY3" fmla="*/ 438156 h 438156"/>
                  <a:gd name="connsiteX4" fmla="*/ 311540 w 321065"/>
                  <a:gd name="connsiteY4" fmla="*/ 238131 h 438156"/>
                  <a:gd name="connsiteX5" fmla="*/ 143265 w 321065"/>
                  <a:gd name="connsiteY5" fmla="*/ 238131 h 438156"/>
                  <a:gd name="connsiteX6" fmla="*/ 143265 w 321065"/>
                  <a:gd name="connsiteY6" fmla="*/ 238131 h 438156"/>
                  <a:gd name="connsiteX0" fmla="*/ 314602 w 314602"/>
                  <a:gd name="connsiteY0" fmla="*/ 113902 h 441170"/>
                  <a:gd name="connsiteX1" fmla="*/ 187602 w 314602"/>
                  <a:gd name="connsiteY1" fmla="*/ 2777 h 441170"/>
                  <a:gd name="connsiteX2" fmla="*/ 277 w 314602"/>
                  <a:gd name="connsiteY2" fmla="*/ 212327 h 441170"/>
                  <a:gd name="connsiteX3" fmla="*/ 149502 w 314602"/>
                  <a:gd name="connsiteY3" fmla="*/ 440927 h 441170"/>
                  <a:gd name="connsiteX4" fmla="*/ 305077 w 314602"/>
                  <a:gd name="connsiteY4" fmla="*/ 240902 h 441170"/>
                  <a:gd name="connsiteX5" fmla="*/ 136802 w 314602"/>
                  <a:gd name="connsiteY5" fmla="*/ 240902 h 441170"/>
                  <a:gd name="connsiteX6" fmla="*/ 136802 w 314602"/>
                  <a:gd name="connsiteY6" fmla="*/ 240902 h 441170"/>
                  <a:gd name="connsiteX0" fmla="*/ 314602 w 314602"/>
                  <a:gd name="connsiteY0" fmla="*/ 111149 h 438417"/>
                  <a:gd name="connsiteX1" fmla="*/ 187602 w 314602"/>
                  <a:gd name="connsiteY1" fmla="*/ 24 h 438417"/>
                  <a:gd name="connsiteX2" fmla="*/ 277 w 314602"/>
                  <a:gd name="connsiteY2" fmla="*/ 209574 h 438417"/>
                  <a:gd name="connsiteX3" fmla="*/ 149502 w 314602"/>
                  <a:gd name="connsiteY3" fmla="*/ 438174 h 438417"/>
                  <a:gd name="connsiteX4" fmla="*/ 305077 w 314602"/>
                  <a:gd name="connsiteY4" fmla="*/ 238149 h 438417"/>
                  <a:gd name="connsiteX5" fmla="*/ 136802 w 314602"/>
                  <a:gd name="connsiteY5" fmla="*/ 238149 h 438417"/>
                  <a:gd name="connsiteX6" fmla="*/ 136802 w 314602"/>
                  <a:gd name="connsiteY6" fmla="*/ 238149 h 438417"/>
                  <a:gd name="connsiteX0" fmla="*/ 315214 w 315214"/>
                  <a:gd name="connsiteY0" fmla="*/ 111149 h 438214"/>
                  <a:gd name="connsiteX1" fmla="*/ 188214 w 315214"/>
                  <a:gd name="connsiteY1" fmla="*/ 24 h 438214"/>
                  <a:gd name="connsiteX2" fmla="*/ 889 w 315214"/>
                  <a:gd name="connsiteY2" fmla="*/ 209574 h 438214"/>
                  <a:gd name="connsiteX3" fmla="*/ 150114 w 315214"/>
                  <a:gd name="connsiteY3" fmla="*/ 438174 h 438214"/>
                  <a:gd name="connsiteX4" fmla="*/ 305689 w 315214"/>
                  <a:gd name="connsiteY4" fmla="*/ 238149 h 438214"/>
                  <a:gd name="connsiteX5" fmla="*/ 137414 w 315214"/>
                  <a:gd name="connsiteY5" fmla="*/ 238149 h 438214"/>
                  <a:gd name="connsiteX6" fmla="*/ 137414 w 315214"/>
                  <a:gd name="connsiteY6" fmla="*/ 238149 h 438214"/>
                  <a:gd name="connsiteX0" fmla="*/ 315214 w 315214"/>
                  <a:gd name="connsiteY0" fmla="*/ 111149 h 438214"/>
                  <a:gd name="connsiteX1" fmla="*/ 188214 w 315214"/>
                  <a:gd name="connsiteY1" fmla="*/ 24 h 438214"/>
                  <a:gd name="connsiteX2" fmla="*/ 889 w 315214"/>
                  <a:gd name="connsiteY2" fmla="*/ 209574 h 438214"/>
                  <a:gd name="connsiteX3" fmla="*/ 150114 w 315214"/>
                  <a:gd name="connsiteY3" fmla="*/ 438174 h 438214"/>
                  <a:gd name="connsiteX4" fmla="*/ 305689 w 315214"/>
                  <a:gd name="connsiteY4" fmla="*/ 238149 h 438214"/>
                  <a:gd name="connsiteX5" fmla="*/ 137414 w 315214"/>
                  <a:gd name="connsiteY5" fmla="*/ 238149 h 438214"/>
                  <a:gd name="connsiteX6" fmla="*/ 178689 w 315214"/>
                  <a:gd name="connsiteY6" fmla="*/ 317524 h 438214"/>
                  <a:gd name="connsiteX0" fmla="*/ 315214 w 315214"/>
                  <a:gd name="connsiteY0" fmla="*/ 111149 h 438214"/>
                  <a:gd name="connsiteX1" fmla="*/ 188214 w 315214"/>
                  <a:gd name="connsiteY1" fmla="*/ 24 h 438214"/>
                  <a:gd name="connsiteX2" fmla="*/ 889 w 315214"/>
                  <a:gd name="connsiteY2" fmla="*/ 209574 h 438214"/>
                  <a:gd name="connsiteX3" fmla="*/ 150114 w 315214"/>
                  <a:gd name="connsiteY3" fmla="*/ 438174 h 438214"/>
                  <a:gd name="connsiteX4" fmla="*/ 305689 w 315214"/>
                  <a:gd name="connsiteY4" fmla="*/ 238149 h 438214"/>
                  <a:gd name="connsiteX5" fmla="*/ 137414 w 315214"/>
                  <a:gd name="connsiteY5" fmla="*/ 238149 h 438214"/>
                  <a:gd name="connsiteX0" fmla="*/ 315214 w 315214"/>
                  <a:gd name="connsiteY0" fmla="*/ 111149 h 438214"/>
                  <a:gd name="connsiteX1" fmla="*/ 188214 w 315214"/>
                  <a:gd name="connsiteY1" fmla="*/ 24 h 438214"/>
                  <a:gd name="connsiteX2" fmla="*/ 889 w 315214"/>
                  <a:gd name="connsiteY2" fmla="*/ 209574 h 438214"/>
                  <a:gd name="connsiteX3" fmla="*/ 150114 w 315214"/>
                  <a:gd name="connsiteY3" fmla="*/ 438174 h 438214"/>
                  <a:gd name="connsiteX4" fmla="*/ 305689 w 315214"/>
                  <a:gd name="connsiteY4" fmla="*/ 238149 h 438214"/>
                  <a:gd name="connsiteX5" fmla="*/ 204089 w 315214"/>
                  <a:gd name="connsiteY5" fmla="*/ 234974 h 438214"/>
                  <a:gd name="connsiteX0" fmla="*/ 315214 w 315214"/>
                  <a:gd name="connsiteY0" fmla="*/ 111149 h 438214"/>
                  <a:gd name="connsiteX1" fmla="*/ 188214 w 315214"/>
                  <a:gd name="connsiteY1" fmla="*/ 24 h 438214"/>
                  <a:gd name="connsiteX2" fmla="*/ 889 w 315214"/>
                  <a:gd name="connsiteY2" fmla="*/ 209574 h 438214"/>
                  <a:gd name="connsiteX3" fmla="*/ 150114 w 315214"/>
                  <a:gd name="connsiteY3" fmla="*/ 438174 h 438214"/>
                  <a:gd name="connsiteX4" fmla="*/ 305689 w 315214"/>
                  <a:gd name="connsiteY4" fmla="*/ 238149 h 438214"/>
                  <a:gd name="connsiteX5" fmla="*/ 216789 w 315214"/>
                  <a:gd name="connsiteY5" fmla="*/ 244499 h 438214"/>
                  <a:gd name="connsiteX0" fmla="*/ 315214 w 315214"/>
                  <a:gd name="connsiteY0" fmla="*/ 111162 h 438227"/>
                  <a:gd name="connsiteX1" fmla="*/ 188214 w 315214"/>
                  <a:gd name="connsiteY1" fmla="*/ 37 h 438227"/>
                  <a:gd name="connsiteX2" fmla="*/ 889 w 315214"/>
                  <a:gd name="connsiteY2" fmla="*/ 209587 h 438227"/>
                  <a:gd name="connsiteX3" fmla="*/ 150114 w 315214"/>
                  <a:gd name="connsiteY3" fmla="*/ 438187 h 438227"/>
                  <a:gd name="connsiteX4" fmla="*/ 305689 w 315214"/>
                  <a:gd name="connsiteY4" fmla="*/ 238162 h 438227"/>
                  <a:gd name="connsiteX5" fmla="*/ 216789 w 315214"/>
                  <a:gd name="connsiteY5" fmla="*/ 244512 h 438227"/>
                  <a:gd name="connsiteX0" fmla="*/ 312039 w 312039"/>
                  <a:gd name="connsiteY0" fmla="*/ 88699 h 444339"/>
                  <a:gd name="connsiteX1" fmla="*/ 188214 w 312039"/>
                  <a:gd name="connsiteY1" fmla="*/ 6149 h 444339"/>
                  <a:gd name="connsiteX2" fmla="*/ 889 w 312039"/>
                  <a:gd name="connsiteY2" fmla="*/ 215699 h 444339"/>
                  <a:gd name="connsiteX3" fmla="*/ 150114 w 312039"/>
                  <a:gd name="connsiteY3" fmla="*/ 444299 h 444339"/>
                  <a:gd name="connsiteX4" fmla="*/ 305689 w 312039"/>
                  <a:gd name="connsiteY4" fmla="*/ 244274 h 444339"/>
                  <a:gd name="connsiteX5" fmla="*/ 216789 w 312039"/>
                  <a:gd name="connsiteY5" fmla="*/ 250624 h 444339"/>
                  <a:gd name="connsiteX0" fmla="*/ 312039 w 312039"/>
                  <a:gd name="connsiteY0" fmla="*/ 87681 h 443321"/>
                  <a:gd name="connsiteX1" fmla="*/ 188214 w 312039"/>
                  <a:gd name="connsiteY1" fmla="*/ 5131 h 443321"/>
                  <a:gd name="connsiteX2" fmla="*/ 889 w 312039"/>
                  <a:gd name="connsiteY2" fmla="*/ 214681 h 443321"/>
                  <a:gd name="connsiteX3" fmla="*/ 150114 w 312039"/>
                  <a:gd name="connsiteY3" fmla="*/ 443281 h 443321"/>
                  <a:gd name="connsiteX4" fmla="*/ 305689 w 312039"/>
                  <a:gd name="connsiteY4" fmla="*/ 243256 h 443321"/>
                  <a:gd name="connsiteX5" fmla="*/ 216789 w 312039"/>
                  <a:gd name="connsiteY5" fmla="*/ 249606 h 443321"/>
                  <a:gd name="connsiteX0" fmla="*/ 312039 w 312039"/>
                  <a:gd name="connsiteY0" fmla="*/ 82557 h 438197"/>
                  <a:gd name="connsiteX1" fmla="*/ 188214 w 312039"/>
                  <a:gd name="connsiteY1" fmla="*/ 7 h 438197"/>
                  <a:gd name="connsiteX2" fmla="*/ 889 w 312039"/>
                  <a:gd name="connsiteY2" fmla="*/ 209557 h 438197"/>
                  <a:gd name="connsiteX3" fmla="*/ 150114 w 312039"/>
                  <a:gd name="connsiteY3" fmla="*/ 438157 h 438197"/>
                  <a:gd name="connsiteX4" fmla="*/ 305689 w 312039"/>
                  <a:gd name="connsiteY4" fmla="*/ 238132 h 438197"/>
                  <a:gd name="connsiteX5" fmla="*/ 216789 w 312039"/>
                  <a:gd name="connsiteY5" fmla="*/ 244482 h 438197"/>
                  <a:gd name="connsiteX0" fmla="*/ 312039 w 312039"/>
                  <a:gd name="connsiteY0" fmla="*/ 82557 h 438289"/>
                  <a:gd name="connsiteX1" fmla="*/ 188214 w 312039"/>
                  <a:gd name="connsiteY1" fmla="*/ 7 h 438289"/>
                  <a:gd name="connsiteX2" fmla="*/ 889 w 312039"/>
                  <a:gd name="connsiteY2" fmla="*/ 209557 h 438289"/>
                  <a:gd name="connsiteX3" fmla="*/ 150114 w 312039"/>
                  <a:gd name="connsiteY3" fmla="*/ 438157 h 438289"/>
                  <a:gd name="connsiteX4" fmla="*/ 305689 w 312039"/>
                  <a:gd name="connsiteY4" fmla="*/ 238132 h 438289"/>
                  <a:gd name="connsiteX5" fmla="*/ 216789 w 312039"/>
                  <a:gd name="connsiteY5" fmla="*/ 244482 h 4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039" h="438289">
                    <a:moveTo>
                      <a:pt x="312039" y="82557"/>
                    </a:moveTo>
                    <a:cubicBezTo>
                      <a:pt x="295106" y="26465"/>
                      <a:pt x="244225" y="327"/>
                      <a:pt x="188214" y="7"/>
                    </a:cubicBezTo>
                    <a:cubicBezTo>
                      <a:pt x="3006" y="-1051"/>
                      <a:pt x="7239" y="136532"/>
                      <a:pt x="889" y="209557"/>
                    </a:cubicBezTo>
                    <a:cubicBezTo>
                      <a:pt x="-5461" y="282582"/>
                      <a:pt x="19964" y="443555"/>
                      <a:pt x="150114" y="438157"/>
                    </a:cubicBezTo>
                    <a:cubicBezTo>
                      <a:pt x="258253" y="433672"/>
                      <a:pt x="303572" y="377832"/>
                      <a:pt x="305689" y="238132"/>
                    </a:cubicBezTo>
                    <a:lnTo>
                      <a:pt x="216789" y="244482"/>
                    </a:lnTo>
                  </a:path>
                </a:pathLst>
              </a:custGeom>
              <a:noFill/>
              <a:ln w="63500" cap="rnd">
                <a:solidFill>
                  <a:srgbClr val="FE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8" name="Freeform 7">
                <a:extLst>
                  <a:ext uri="{FF2B5EF4-FFF2-40B4-BE49-F238E27FC236}">
                    <a16:creationId xmlns:a16="http://schemas.microsoft.com/office/drawing/2014/main" id="{3E5CCB7B-8ECB-8044-8392-1F8C03133718}"/>
                  </a:ext>
                </a:extLst>
              </p:cNvPr>
              <p:cNvSpPr/>
              <p:nvPr/>
            </p:nvSpPr>
            <p:spPr>
              <a:xfrm>
                <a:off x="8691563" y="3190875"/>
                <a:ext cx="438150" cy="642938"/>
              </a:xfrm>
              <a:custGeom>
                <a:avLst/>
                <a:gdLst>
                  <a:gd name="connsiteX0" fmla="*/ 0 w 292100"/>
                  <a:gd name="connsiteY0" fmla="*/ 428625 h 428625"/>
                  <a:gd name="connsiteX1" fmla="*/ 82550 w 292100"/>
                  <a:gd name="connsiteY1" fmla="*/ 0 h 428625"/>
                  <a:gd name="connsiteX2" fmla="*/ 292100 w 292100"/>
                  <a:gd name="connsiteY2" fmla="*/ 428625 h 428625"/>
                  <a:gd name="connsiteX3" fmla="*/ 209550 w 292100"/>
                  <a:gd name="connsiteY3" fmla="*/ 276225 h 428625"/>
                  <a:gd name="connsiteX4" fmla="*/ 34925 w 292100"/>
                  <a:gd name="connsiteY4" fmla="*/ 282575 h 428625"/>
                  <a:gd name="connsiteX5" fmla="*/ 34925 w 292100"/>
                  <a:gd name="connsiteY5" fmla="*/ 28257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428625">
                    <a:moveTo>
                      <a:pt x="0" y="428625"/>
                    </a:moveTo>
                    <a:lnTo>
                      <a:pt x="82550" y="0"/>
                    </a:lnTo>
                    <a:lnTo>
                      <a:pt x="292100" y="428625"/>
                    </a:lnTo>
                    <a:lnTo>
                      <a:pt x="209550" y="276225"/>
                    </a:lnTo>
                    <a:lnTo>
                      <a:pt x="34925" y="282575"/>
                    </a:lnTo>
                    <a:lnTo>
                      <a:pt x="34925" y="282575"/>
                    </a:lnTo>
                  </a:path>
                </a:pathLst>
              </a:custGeom>
              <a:noFill/>
              <a:ln w="63500" cap="rnd">
                <a:solidFill>
                  <a:srgbClr val="FE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9" name="Freeform 8">
                <a:extLst>
                  <a:ext uri="{FF2B5EF4-FFF2-40B4-BE49-F238E27FC236}">
                    <a16:creationId xmlns:a16="http://schemas.microsoft.com/office/drawing/2014/main" id="{DD0064E5-D2FF-314C-8BC2-06EA68C19222}"/>
                  </a:ext>
                </a:extLst>
              </p:cNvPr>
              <p:cNvSpPr/>
              <p:nvPr/>
            </p:nvSpPr>
            <p:spPr>
              <a:xfrm>
                <a:off x="9363075" y="3243263"/>
                <a:ext cx="347663" cy="600075"/>
              </a:xfrm>
              <a:custGeom>
                <a:avLst/>
                <a:gdLst>
                  <a:gd name="connsiteX0" fmla="*/ 12700 w 231775"/>
                  <a:gd name="connsiteY0" fmla="*/ 0 h 400050"/>
                  <a:gd name="connsiteX1" fmla="*/ 0 w 231775"/>
                  <a:gd name="connsiteY1" fmla="*/ 387350 h 400050"/>
                  <a:gd name="connsiteX2" fmla="*/ 231775 w 231775"/>
                  <a:gd name="connsiteY2" fmla="*/ 400050 h 400050"/>
                </a:gdLst>
                <a:ahLst/>
                <a:cxnLst>
                  <a:cxn ang="0">
                    <a:pos x="connsiteX0" y="connsiteY0"/>
                  </a:cxn>
                  <a:cxn ang="0">
                    <a:pos x="connsiteX1" y="connsiteY1"/>
                  </a:cxn>
                  <a:cxn ang="0">
                    <a:pos x="connsiteX2" y="connsiteY2"/>
                  </a:cxn>
                </a:cxnLst>
                <a:rect l="l" t="t" r="r" b="b"/>
                <a:pathLst>
                  <a:path w="231775" h="400050">
                    <a:moveTo>
                      <a:pt x="12700" y="0"/>
                    </a:moveTo>
                    <a:lnTo>
                      <a:pt x="0" y="387350"/>
                    </a:lnTo>
                    <a:lnTo>
                      <a:pt x="231775" y="400050"/>
                    </a:lnTo>
                  </a:path>
                </a:pathLst>
              </a:custGeom>
              <a:noFill/>
              <a:ln w="63500" cap="rnd">
                <a:solidFill>
                  <a:srgbClr val="FE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12" name="Freeform 11">
                <a:extLst>
                  <a:ext uri="{FF2B5EF4-FFF2-40B4-BE49-F238E27FC236}">
                    <a16:creationId xmlns:a16="http://schemas.microsoft.com/office/drawing/2014/main" id="{1D704E4B-FC49-134C-8950-D7B3F3DB1E42}"/>
                  </a:ext>
                </a:extLst>
              </p:cNvPr>
              <p:cNvSpPr/>
              <p:nvPr/>
            </p:nvSpPr>
            <p:spPr>
              <a:xfrm>
                <a:off x="9858374" y="3243263"/>
                <a:ext cx="423863" cy="595313"/>
              </a:xfrm>
              <a:custGeom>
                <a:avLst/>
                <a:gdLst>
                  <a:gd name="connsiteX0" fmla="*/ 0 w 292100"/>
                  <a:gd name="connsiteY0" fmla="*/ 428625 h 428625"/>
                  <a:gd name="connsiteX1" fmla="*/ 82550 w 292100"/>
                  <a:gd name="connsiteY1" fmla="*/ 0 h 428625"/>
                  <a:gd name="connsiteX2" fmla="*/ 292100 w 292100"/>
                  <a:gd name="connsiteY2" fmla="*/ 428625 h 428625"/>
                  <a:gd name="connsiteX3" fmla="*/ 209550 w 292100"/>
                  <a:gd name="connsiteY3" fmla="*/ 276225 h 428625"/>
                  <a:gd name="connsiteX4" fmla="*/ 34925 w 292100"/>
                  <a:gd name="connsiteY4" fmla="*/ 282575 h 428625"/>
                  <a:gd name="connsiteX5" fmla="*/ 34925 w 292100"/>
                  <a:gd name="connsiteY5" fmla="*/ 282575 h 428625"/>
                  <a:gd name="connsiteX0" fmla="*/ 0 w 288925"/>
                  <a:gd name="connsiteY0" fmla="*/ 428625 h 428625"/>
                  <a:gd name="connsiteX1" fmla="*/ 82550 w 288925"/>
                  <a:gd name="connsiteY1" fmla="*/ 0 h 428625"/>
                  <a:gd name="connsiteX2" fmla="*/ 288925 w 288925"/>
                  <a:gd name="connsiteY2" fmla="*/ 396875 h 428625"/>
                  <a:gd name="connsiteX3" fmla="*/ 209550 w 288925"/>
                  <a:gd name="connsiteY3" fmla="*/ 276225 h 428625"/>
                  <a:gd name="connsiteX4" fmla="*/ 34925 w 288925"/>
                  <a:gd name="connsiteY4" fmla="*/ 282575 h 428625"/>
                  <a:gd name="connsiteX5" fmla="*/ 34925 w 288925"/>
                  <a:gd name="connsiteY5" fmla="*/ 282575 h 428625"/>
                  <a:gd name="connsiteX0" fmla="*/ 0 w 282575"/>
                  <a:gd name="connsiteY0" fmla="*/ 396875 h 396875"/>
                  <a:gd name="connsiteX1" fmla="*/ 76200 w 282575"/>
                  <a:gd name="connsiteY1" fmla="*/ 0 h 396875"/>
                  <a:gd name="connsiteX2" fmla="*/ 282575 w 282575"/>
                  <a:gd name="connsiteY2" fmla="*/ 396875 h 396875"/>
                  <a:gd name="connsiteX3" fmla="*/ 203200 w 282575"/>
                  <a:gd name="connsiteY3" fmla="*/ 276225 h 396875"/>
                  <a:gd name="connsiteX4" fmla="*/ 28575 w 282575"/>
                  <a:gd name="connsiteY4" fmla="*/ 282575 h 396875"/>
                  <a:gd name="connsiteX5" fmla="*/ 28575 w 282575"/>
                  <a:gd name="connsiteY5" fmla="*/ 282575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75" h="396875">
                    <a:moveTo>
                      <a:pt x="0" y="396875"/>
                    </a:moveTo>
                    <a:lnTo>
                      <a:pt x="76200" y="0"/>
                    </a:lnTo>
                    <a:lnTo>
                      <a:pt x="282575" y="396875"/>
                    </a:lnTo>
                    <a:lnTo>
                      <a:pt x="203200" y="276225"/>
                    </a:lnTo>
                    <a:lnTo>
                      <a:pt x="28575" y="282575"/>
                    </a:lnTo>
                    <a:lnTo>
                      <a:pt x="28575" y="282575"/>
                    </a:lnTo>
                  </a:path>
                </a:pathLst>
              </a:custGeom>
              <a:noFill/>
              <a:ln w="63500" cap="rnd">
                <a:solidFill>
                  <a:srgbClr val="FE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10" name="Freeform 9">
                <a:extLst>
                  <a:ext uri="{FF2B5EF4-FFF2-40B4-BE49-F238E27FC236}">
                    <a16:creationId xmlns:a16="http://schemas.microsoft.com/office/drawing/2014/main" id="{57BE7E3C-5F4B-F841-84C7-A66DA48F922B}"/>
                  </a:ext>
                </a:extLst>
              </p:cNvPr>
              <p:cNvSpPr/>
              <p:nvPr/>
            </p:nvSpPr>
            <p:spPr>
              <a:xfrm>
                <a:off x="10320338" y="3214688"/>
                <a:ext cx="438150" cy="642938"/>
              </a:xfrm>
              <a:custGeom>
                <a:avLst/>
                <a:gdLst>
                  <a:gd name="connsiteX0" fmla="*/ 0 w 292100"/>
                  <a:gd name="connsiteY0" fmla="*/ 0 h 428625"/>
                  <a:gd name="connsiteX1" fmla="*/ 292100 w 292100"/>
                  <a:gd name="connsiteY1" fmla="*/ 19050 h 428625"/>
                  <a:gd name="connsiteX2" fmla="*/ 139700 w 292100"/>
                  <a:gd name="connsiteY2" fmla="*/ 12700 h 428625"/>
                  <a:gd name="connsiteX3" fmla="*/ 123825 w 292100"/>
                  <a:gd name="connsiteY3" fmla="*/ 428625 h 428625"/>
                  <a:gd name="connsiteX4" fmla="*/ 123825 w 292100"/>
                  <a:gd name="connsiteY4" fmla="*/ 428625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 h="428625">
                    <a:moveTo>
                      <a:pt x="0" y="0"/>
                    </a:moveTo>
                    <a:lnTo>
                      <a:pt x="292100" y="19050"/>
                    </a:lnTo>
                    <a:lnTo>
                      <a:pt x="139700" y="12700"/>
                    </a:lnTo>
                    <a:lnTo>
                      <a:pt x="123825" y="428625"/>
                    </a:lnTo>
                    <a:lnTo>
                      <a:pt x="123825" y="428625"/>
                    </a:lnTo>
                  </a:path>
                </a:pathLst>
              </a:custGeom>
              <a:noFill/>
              <a:ln w="63500" cap="rnd">
                <a:solidFill>
                  <a:srgbClr val="FE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11" name="Freeform 10">
                <a:extLst>
                  <a:ext uri="{FF2B5EF4-FFF2-40B4-BE49-F238E27FC236}">
                    <a16:creationId xmlns:a16="http://schemas.microsoft.com/office/drawing/2014/main" id="{168E0AA8-0D2B-CB4E-A78F-782B38EFD1F3}"/>
                  </a:ext>
                </a:extLst>
              </p:cNvPr>
              <p:cNvSpPr/>
              <p:nvPr/>
            </p:nvSpPr>
            <p:spPr>
              <a:xfrm>
                <a:off x="10920413" y="3238500"/>
                <a:ext cx="9525" cy="614363"/>
              </a:xfrm>
              <a:custGeom>
                <a:avLst/>
                <a:gdLst>
                  <a:gd name="connsiteX0" fmla="*/ 6350 w 6350"/>
                  <a:gd name="connsiteY0" fmla="*/ 0 h 409575"/>
                  <a:gd name="connsiteX1" fmla="*/ 0 w 6350"/>
                  <a:gd name="connsiteY1" fmla="*/ 409575 h 409575"/>
                </a:gdLst>
                <a:ahLst/>
                <a:cxnLst>
                  <a:cxn ang="0">
                    <a:pos x="connsiteX0" y="connsiteY0"/>
                  </a:cxn>
                  <a:cxn ang="0">
                    <a:pos x="connsiteX1" y="connsiteY1"/>
                  </a:cxn>
                </a:cxnLst>
                <a:rect l="l" t="t" r="r" b="b"/>
                <a:pathLst>
                  <a:path w="6350" h="409575">
                    <a:moveTo>
                      <a:pt x="6350" y="0"/>
                    </a:moveTo>
                    <a:cubicBezTo>
                      <a:pt x="4233" y="136525"/>
                      <a:pt x="2117" y="273050"/>
                      <a:pt x="0" y="409575"/>
                    </a:cubicBezTo>
                  </a:path>
                </a:pathLst>
              </a:custGeom>
              <a:noFill/>
              <a:ln w="63500" cap="rnd">
                <a:solidFill>
                  <a:srgbClr val="FE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17" name="Freeform 16">
                <a:extLst>
                  <a:ext uri="{FF2B5EF4-FFF2-40B4-BE49-F238E27FC236}">
                    <a16:creationId xmlns:a16="http://schemas.microsoft.com/office/drawing/2014/main" id="{5B37DD69-3B4F-CB4B-8028-E78C339B5042}"/>
                  </a:ext>
                </a:extLst>
              </p:cNvPr>
              <p:cNvSpPr/>
              <p:nvPr/>
            </p:nvSpPr>
            <p:spPr>
              <a:xfrm>
                <a:off x="11622881" y="3224211"/>
                <a:ext cx="438150" cy="642938"/>
              </a:xfrm>
              <a:custGeom>
                <a:avLst/>
                <a:gdLst>
                  <a:gd name="connsiteX0" fmla="*/ 0 w 292100"/>
                  <a:gd name="connsiteY0" fmla="*/ 428625 h 428625"/>
                  <a:gd name="connsiteX1" fmla="*/ 82550 w 292100"/>
                  <a:gd name="connsiteY1" fmla="*/ 0 h 428625"/>
                  <a:gd name="connsiteX2" fmla="*/ 292100 w 292100"/>
                  <a:gd name="connsiteY2" fmla="*/ 428625 h 428625"/>
                  <a:gd name="connsiteX3" fmla="*/ 209550 w 292100"/>
                  <a:gd name="connsiteY3" fmla="*/ 276225 h 428625"/>
                  <a:gd name="connsiteX4" fmla="*/ 34925 w 292100"/>
                  <a:gd name="connsiteY4" fmla="*/ 282575 h 428625"/>
                  <a:gd name="connsiteX5" fmla="*/ 34925 w 292100"/>
                  <a:gd name="connsiteY5" fmla="*/ 28257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428625">
                    <a:moveTo>
                      <a:pt x="0" y="428625"/>
                    </a:moveTo>
                    <a:lnTo>
                      <a:pt x="82550" y="0"/>
                    </a:lnTo>
                    <a:lnTo>
                      <a:pt x="292100" y="428625"/>
                    </a:lnTo>
                    <a:lnTo>
                      <a:pt x="209550" y="276225"/>
                    </a:lnTo>
                    <a:lnTo>
                      <a:pt x="34925" y="282575"/>
                    </a:lnTo>
                    <a:lnTo>
                      <a:pt x="34925" y="282575"/>
                    </a:lnTo>
                  </a:path>
                </a:pathLst>
              </a:custGeom>
              <a:noFill/>
              <a:ln w="63500" cap="rnd">
                <a:solidFill>
                  <a:srgbClr val="FE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13" name="Freeform 12">
                <a:extLst>
                  <a:ext uri="{FF2B5EF4-FFF2-40B4-BE49-F238E27FC236}">
                    <a16:creationId xmlns:a16="http://schemas.microsoft.com/office/drawing/2014/main" id="{4738DF8C-01F3-E048-9335-38ACED20AA7C}"/>
                  </a:ext>
                </a:extLst>
              </p:cNvPr>
              <p:cNvSpPr/>
              <p:nvPr/>
            </p:nvSpPr>
            <p:spPr>
              <a:xfrm>
                <a:off x="12353925" y="3238500"/>
                <a:ext cx="300038" cy="628650"/>
              </a:xfrm>
              <a:custGeom>
                <a:avLst/>
                <a:gdLst>
                  <a:gd name="connsiteX0" fmla="*/ 190500 w 200025"/>
                  <a:gd name="connsiteY0" fmla="*/ 0 h 419100"/>
                  <a:gd name="connsiteX1" fmla="*/ 3175 w 200025"/>
                  <a:gd name="connsiteY1" fmla="*/ 6350 h 419100"/>
                  <a:gd name="connsiteX2" fmla="*/ 6350 w 200025"/>
                  <a:gd name="connsiteY2" fmla="*/ 212725 h 419100"/>
                  <a:gd name="connsiteX3" fmla="*/ 161925 w 200025"/>
                  <a:gd name="connsiteY3" fmla="*/ 193675 h 419100"/>
                  <a:gd name="connsiteX4" fmla="*/ 9525 w 200025"/>
                  <a:gd name="connsiteY4" fmla="*/ 212725 h 419100"/>
                  <a:gd name="connsiteX5" fmla="*/ 0 w 200025"/>
                  <a:gd name="connsiteY5" fmla="*/ 412750 h 419100"/>
                  <a:gd name="connsiteX6" fmla="*/ 200025 w 200025"/>
                  <a:gd name="connsiteY6" fmla="*/ 419100 h 419100"/>
                  <a:gd name="connsiteX0" fmla="*/ 190500 w 200025"/>
                  <a:gd name="connsiteY0" fmla="*/ 0 h 419100"/>
                  <a:gd name="connsiteX1" fmla="*/ 3175 w 200025"/>
                  <a:gd name="connsiteY1" fmla="*/ 6350 h 419100"/>
                  <a:gd name="connsiteX2" fmla="*/ 6350 w 200025"/>
                  <a:gd name="connsiteY2" fmla="*/ 212725 h 419100"/>
                  <a:gd name="connsiteX3" fmla="*/ 152400 w 200025"/>
                  <a:gd name="connsiteY3" fmla="*/ 207963 h 419100"/>
                  <a:gd name="connsiteX4" fmla="*/ 9525 w 200025"/>
                  <a:gd name="connsiteY4" fmla="*/ 212725 h 419100"/>
                  <a:gd name="connsiteX5" fmla="*/ 0 w 200025"/>
                  <a:gd name="connsiteY5" fmla="*/ 412750 h 419100"/>
                  <a:gd name="connsiteX6" fmla="*/ 200025 w 200025"/>
                  <a:gd name="connsiteY6"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419100">
                    <a:moveTo>
                      <a:pt x="190500" y="0"/>
                    </a:moveTo>
                    <a:lnTo>
                      <a:pt x="3175" y="6350"/>
                    </a:lnTo>
                    <a:cubicBezTo>
                      <a:pt x="4233" y="75142"/>
                      <a:pt x="5292" y="143933"/>
                      <a:pt x="6350" y="212725"/>
                    </a:cubicBezTo>
                    <a:lnTo>
                      <a:pt x="152400" y="207963"/>
                    </a:lnTo>
                    <a:lnTo>
                      <a:pt x="9525" y="212725"/>
                    </a:lnTo>
                    <a:lnTo>
                      <a:pt x="0" y="412750"/>
                    </a:lnTo>
                    <a:lnTo>
                      <a:pt x="200025" y="419100"/>
                    </a:lnTo>
                  </a:path>
                </a:pathLst>
              </a:custGeom>
              <a:noFill/>
              <a:ln w="63500" cap="rnd">
                <a:solidFill>
                  <a:srgbClr val="FE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14" name="Freeform 13">
                <a:extLst>
                  <a:ext uri="{FF2B5EF4-FFF2-40B4-BE49-F238E27FC236}">
                    <a16:creationId xmlns:a16="http://schemas.microsoft.com/office/drawing/2014/main" id="{B0771566-AF6B-F041-A2D4-3D30B47ED436}"/>
                  </a:ext>
                </a:extLst>
              </p:cNvPr>
              <p:cNvSpPr/>
              <p:nvPr/>
            </p:nvSpPr>
            <p:spPr>
              <a:xfrm>
                <a:off x="11025185" y="3209591"/>
                <a:ext cx="528641" cy="644310"/>
              </a:xfrm>
              <a:custGeom>
                <a:avLst/>
                <a:gdLst>
                  <a:gd name="connsiteX0" fmla="*/ 352425 w 352425"/>
                  <a:gd name="connsiteY0" fmla="*/ 82550 h 447675"/>
                  <a:gd name="connsiteX1" fmla="*/ 304800 w 352425"/>
                  <a:gd name="connsiteY1" fmla="*/ 15875 h 447675"/>
                  <a:gd name="connsiteX2" fmla="*/ 222250 w 352425"/>
                  <a:gd name="connsiteY2" fmla="*/ 0 h 447675"/>
                  <a:gd name="connsiteX3" fmla="*/ 111125 w 352425"/>
                  <a:gd name="connsiteY3" fmla="*/ 15875 h 447675"/>
                  <a:gd name="connsiteX4" fmla="*/ 25400 w 352425"/>
                  <a:gd name="connsiteY4" fmla="*/ 95250 h 447675"/>
                  <a:gd name="connsiteX5" fmla="*/ 0 w 352425"/>
                  <a:gd name="connsiteY5" fmla="*/ 222250 h 447675"/>
                  <a:gd name="connsiteX6" fmla="*/ 15875 w 352425"/>
                  <a:gd name="connsiteY6" fmla="*/ 323850 h 447675"/>
                  <a:gd name="connsiteX7" fmla="*/ 82550 w 352425"/>
                  <a:gd name="connsiteY7" fmla="*/ 412750 h 447675"/>
                  <a:gd name="connsiteX8" fmla="*/ 171450 w 352425"/>
                  <a:gd name="connsiteY8" fmla="*/ 444500 h 447675"/>
                  <a:gd name="connsiteX9" fmla="*/ 279400 w 352425"/>
                  <a:gd name="connsiteY9" fmla="*/ 447675 h 447675"/>
                  <a:gd name="connsiteX10" fmla="*/ 333375 w 352425"/>
                  <a:gd name="connsiteY10" fmla="*/ 422275 h 447675"/>
                  <a:gd name="connsiteX0" fmla="*/ 352425 w 352425"/>
                  <a:gd name="connsiteY0" fmla="*/ 82550 h 447675"/>
                  <a:gd name="connsiteX1" fmla="*/ 222250 w 352425"/>
                  <a:gd name="connsiteY1" fmla="*/ 0 h 447675"/>
                  <a:gd name="connsiteX2" fmla="*/ 111125 w 352425"/>
                  <a:gd name="connsiteY2" fmla="*/ 15875 h 447675"/>
                  <a:gd name="connsiteX3" fmla="*/ 25400 w 352425"/>
                  <a:gd name="connsiteY3" fmla="*/ 95250 h 447675"/>
                  <a:gd name="connsiteX4" fmla="*/ 0 w 352425"/>
                  <a:gd name="connsiteY4" fmla="*/ 222250 h 447675"/>
                  <a:gd name="connsiteX5" fmla="*/ 15875 w 352425"/>
                  <a:gd name="connsiteY5" fmla="*/ 323850 h 447675"/>
                  <a:gd name="connsiteX6" fmla="*/ 82550 w 352425"/>
                  <a:gd name="connsiteY6" fmla="*/ 412750 h 447675"/>
                  <a:gd name="connsiteX7" fmla="*/ 171450 w 352425"/>
                  <a:gd name="connsiteY7" fmla="*/ 444500 h 447675"/>
                  <a:gd name="connsiteX8" fmla="*/ 279400 w 352425"/>
                  <a:gd name="connsiteY8" fmla="*/ 447675 h 447675"/>
                  <a:gd name="connsiteX9" fmla="*/ 333375 w 352425"/>
                  <a:gd name="connsiteY9" fmla="*/ 422275 h 447675"/>
                  <a:gd name="connsiteX0" fmla="*/ 352425 w 352425"/>
                  <a:gd name="connsiteY0" fmla="*/ 82550 h 447675"/>
                  <a:gd name="connsiteX1" fmla="*/ 222250 w 352425"/>
                  <a:gd name="connsiteY1" fmla="*/ 0 h 447675"/>
                  <a:gd name="connsiteX2" fmla="*/ 25400 w 352425"/>
                  <a:gd name="connsiteY2" fmla="*/ 95250 h 447675"/>
                  <a:gd name="connsiteX3" fmla="*/ 0 w 352425"/>
                  <a:gd name="connsiteY3" fmla="*/ 222250 h 447675"/>
                  <a:gd name="connsiteX4" fmla="*/ 15875 w 352425"/>
                  <a:gd name="connsiteY4" fmla="*/ 323850 h 447675"/>
                  <a:gd name="connsiteX5" fmla="*/ 82550 w 352425"/>
                  <a:gd name="connsiteY5" fmla="*/ 412750 h 447675"/>
                  <a:gd name="connsiteX6" fmla="*/ 171450 w 352425"/>
                  <a:gd name="connsiteY6" fmla="*/ 444500 h 447675"/>
                  <a:gd name="connsiteX7" fmla="*/ 279400 w 352425"/>
                  <a:gd name="connsiteY7" fmla="*/ 447675 h 447675"/>
                  <a:gd name="connsiteX8" fmla="*/ 333375 w 352425"/>
                  <a:gd name="connsiteY8" fmla="*/ 422275 h 447675"/>
                  <a:gd name="connsiteX0" fmla="*/ 352425 w 352425"/>
                  <a:gd name="connsiteY0" fmla="*/ 82550 h 447675"/>
                  <a:gd name="connsiteX1" fmla="*/ 222250 w 352425"/>
                  <a:gd name="connsiteY1" fmla="*/ 0 h 447675"/>
                  <a:gd name="connsiteX2" fmla="*/ 0 w 352425"/>
                  <a:gd name="connsiteY2" fmla="*/ 222250 h 447675"/>
                  <a:gd name="connsiteX3" fmla="*/ 15875 w 352425"/>
                  <a:gd name="connsiteY3" fmla="*/ 323850 h 447675"/>
                  <a:gd name="connsiteX4" fmla="*/ 82550 w 352425"/>
                  <a:gd name="connsiteY4" fmla="*/ 412750 h 447675"/>
                  <a:gd name="connsiteX5" fmla="*/ 171450 w 352425"/>
                  <a:gd name="connsiteY5" fmla="*/ 444500 h 447675"/>
                  <a:gd name="connsiteX6" fmla="*/ 279400 w 352425"/>
                  <a:gd name="connsiteY6" fmla="*/ 447675 h 447675"/>
                  <a:gd name="connsiteX7" fmla="*/ 333375 w 352425"/>
                  <a:gd name="connsiteY7" fmla="*/ 422275 h 447675"/>
                  <a:gd name="connsiteX0" fmla="*/ 352425 w 352425"/>
                  <a:gd name="connsiteY0" fmla="*/ 82550 h 447675"/>
                  <a:gd name="connsiteX1" fmla="*/ 222250 w 352425"/>
                  <a:gd name="connsiteY1" fmla="*/ 0 h 447675"/>
                  <a:gd name="connsiteX2" fmla="*/ 0 w 352425"/>
                  <a:gd name="connsiteY2" fmla="*/ 222250 h 447675"/>
                  <a:gd name="connsiteX3" fmla="*/ 82550 w 352425"/>
                  <a:gd name="connsiteY3" fmla="*/ 412750 h 447675"/>
                  <a:gd name="connsiteX4" fmla="*/ 171450 w 352425"/>
                  <a:gd name="connsiteY4" fmla="*/ 444500 h 447675"/>
                  <a:gd name="connsiteX5" fmla="*/ 279400 w 352425"/>
                  <a:gd name="connsiteY5" fmla="*/ 447675 h 447675"/>
                  <a:gd name="connsiteX6" fmla="*/ 333375 w 352425"/>
                  <a:gd name="connsiteY6" fmla="*/ 422275 h 447675"/>
                  <a:gd name="connsiteX0" fmla="*/ 352425 w 352425"/>
                  <a:gd name="connsiteY0" fmla="*/ 82550 h 447675"/>
                  <a:gd name="connsiteX1" fmla="*/ 222250 w 352425"/>
                  <a:gd name="connsiteY1" fmla="*/ 0 h 447675"/>
                  <a:gd name="connsiteX2" fmla="*/ 0 w 352425"/>
                  <a:gd name="connsiteY2" fmla="*/ 222250 h 447675"/>
                  <a:gd name="connsiteX3" fmla="*/ 171450 w 352425"/>
                  <a:gd name="connsiteY3" fmla="*/ 444500 h 447675"/>
                  <a:gd name="connsiteX4" fmla="*/ 279400 w 352425"/>
                  <a:gd name="connsiteY4" fmla="*/ 447675 h 447675"/>
                  <a:gd name="connsiteX5" fmla="*/ 333375 w 352425"/>
                  <a:gd name="connsiteY5" fmla="*/ 422275 h 447675"/>
                  <a:gd name="connsiteX0" fmla="*/ 352425 w 352425"/>
                  <a:gd name="connsiteY0" fmla="*/ 82550 h 444500"/>
                  <a:gd name="connsiteX1" fmla="*/ 222250 w 352425"/>
                  <a:gd name="connsiteY1" fmla="*/ 0 h 444500"/>
                  <a:gd name="connsiteX2" fmla="*/ 0 w 352425"/>
                  <a:gd name="connsiteY2" fmla="*/ 222250 h 444500"/>
                  <a:gd name="connsiteX3" fmla="*/ 171450 w 352425"/>
                  <a:gd name="connsiteY3" fmla="*/ 444500 h 444500"/>
                  <a:gd name="connsiteX4" fmla="*/ 333375 w 352425"/>
                  <a:gd name="connsiteY4" fmla="*/ 422275 h 444500"/>
                  <a:gd name="connsiteX0" fmla="*/ 352836 w 352836"/>
                  <a:gd name="connsiteY0" fmla="*/ 82550 h 444500"/>
                  <a:gd name="connsiteX1" fmla="*/ 222661 w 352836"/>
                  <a:gd name="connsiteY1" fmla="*/ 0 h 444500"/>
                  <a:gd name="connsiteX2" fmla="*/ 411 w 352836"/>
                  <a:gd name="connsiteY2" fmla="*/ 222250 h 444500"/>
                  <a:gd name="connsiteX3" fmla="*/ 171861 w 352836"/>
                  <a:gd name="connsiteY3" fmla="*/ 444500 h 444500"/>
                  <a:gd name="connsiteX4" fmla="*/ 333786 w 352836"/>
                  <a:gd name="connsiteY4" fmla="*/ 422275 h 444500"/>
                  <a:gd name="connsiteX0" fmla="*/ 352435 w 352435"/>
                  <a:gd name="connsiteY0" fmla="*/ 82550 h 444500"/>
                  <a:gd name="connsiteX1" fmla="*/ 222260 w 352435"/>
                  <a:gd name="connsiteY1" fmla="*/ 0 h 444500"/>
                  <a:gd name="connsiteX2" fmla="*/ 10 w 352435"/>
                  <a:gd name="connsiteY2" fmla="*/ 222250 h 444500"/>
                  <a:gd name="connsiteX3" fmla="*/ 171460 w 352435"/>
                  <a:gd name="connsiteY3" fmla="*/ 444500 h 444500"/>
                  <a:gd name="connsiteX4" fmla="*/ 333385 w 352435"/>
                  <a:gd name="connsiteY4" fmla="*/ 422275 h 444500"/>
                  <a:gd name="connsiteX0" fmla="*/ 352435 w 352435"/>
                  <a:gd name="connsiteY0" fmla="*/ 86816 h 448766"/>
                  <a:gd name="connsiteX1" fmla="*/ 222260 w 352435"/>
                  <a:gd name="connsiteY1" fmla="*/ 4266 h 448766"/>
                  <a:gd name="connsiteX2" fmla="*/ 10 w 352435"/>
                  <a:gd name="connsiteY2" fmla="*/ 226516 h 448766"/>
                  <a:gd name="connsiteX3" fmla="*/ 171460 w 352435"/>
                  <a:gd name="connsiteY3" fmla="*/ 448766 h 448766"/>
                  <a:gd name="connsiteX4" fmla="*/ 333385 w 352435"/>
                  <a:gd name="connsiteY4" fmla="*/ 426541 h 448766"/>
                  <a:gd name="connsiteX0" fmla="*/ 352435 w 352435"/>
                  <a:gd name="connsiteY0" fmla="*/ 82691 h 444641"/>
                  <a:gd name="connsiteX1" fmla="*/ 222260 w 352435"/>
                  <a:gd name="connsiteY1" fmla="*/ 141 h 444641"/>
                  <a:gd name="connsiteX2" fmla="*/ 10 w 352435"/>
                  <a:gd name="connsiteY2" fmla="*/ 222391 h 444641"/>
                  <a:gd name="connsiteX3" fmla="*/ 171460 w 352435"/>
                  <a:gd name="connsiteY3" fmla="*/ 444641 h 444641"/>
                  <a:gd name="connsiteX4" fmla="*/ 333385 w 352435"/>
                  <a:gd name="connsiteY4" fmla="*/ 422416 h 444641"/>
                  <a:gd name="connsiteX0" fmla="*/ 352435 w 352435"/>
                  <a:gd name="connsiteY0" fmla="*/ 82784 h 444734"/>
                  <a:gd name="connsiteX1" fmla="*/ 222260 w 352435"/>
                  <a:gd name="connsiteY1" fmla="*/ 234 h 444734"/>
                  <a:gd name="connsiteX2" fmla="*/ 10 w 352435"/>
                  <a:gd name="connsiteY2" fmla="*/ 222484 h 444734"/>
                  <a:gd name="connsiteX3" fmla="*/ 171460 w 352435"/>
                  <a:gd name="connsiteY3" fmla="*/ 444734 h 444734"/>
                  <a:gd name="connsiteX4" fmla="*/ 333385 w 352435"/>
                  <a:gd name="connsiteY4" fmla="*/ 422509 h 444734"/>
                  <a:gd name="connsiteX0" fmla="*/ 352836 w 352836"/>
                  <a:gd name="connsiteY0" fmla="*/ 82784 h 444734"/>
                  <a:gd name="connsiteX1" fmla="*/ 222661 w 352836"/>
                  <a:gd name="connsiteY1" fmla="*/ 234 h 444734"/>
                  <a:gd name="connsiteX2" fmla="*/ 411 w 352836"/>
                  <a:gd name="connsiteY2" fmla="*/ 222484 h 444734"/>
                  <a:gd name="connsiteX3" fmla="*/ 171861 w 352836"/>
                  <a:gd name="connsiteY3" fmla="*/ 444734 h 444734"/>
                  <a:gd name="connsiteX4" fmla="*/ 333786 w 352836"/>
                  <a:gd name="connsiteY4" fmla="*/ 422509 h 444734"/>
                  <a:gd name="connsiteX0" fmla="*/ 352865 w 352865"/>
                  <a:gd name="connsiteY0" fmla="*/ 82784 h 445090"/>
                  <a:gd name="connsiteX1" fmla="*/ 222690 w 352865"/>
                  <a:gd name="connsiteY1" fmla="*/ 234 h 445090"/>
                  <a:gd name="connsiteX2" fmla="*/ 440 w 352865"/>
                  <a:gd name="connsiteY2" fmla="*/ 222484 h 445090"/>
                  <a:gd name="connsiteX3" fmla="*/ 171890 w 352865"/>
                  <a:gd name="connsiteY3" fmla="*/ 444734 h 445090"/>
                  <a:gd name="connsiteX4" fmla="*/ 333815 w 352865"/>
                  <a:gd name="connsiteY4" fmla="*/ 422509 h 445090"/>
                  <a:gd name="connsiteX0" fmla="*/ 352865 w 352865"/>
                  <a:gd name="connsiteY0" fmla="*/ 82784 h 444734"/>
                  <a:gd name="connsiteX1" fmla="*/ 222690 w 352865"/>
                  <a:gd name="connsiteY1" fmla="*/ 234 h 444734"/>
                  <a:gd name="connsiteX2" fmla="*/ 440 w 352865"/>
                  <a:gd name="connsiteY2" fmla="*/ 222484 h 444734"/>
                  <a:gd name="connsiteX3" fmla="*/ 171890 w 352865"/>
                  <a:gd name="connsiteY3" fmla="*/ 444734 h 444734"/>
                  <a:gd name="connsiteX4" fmla="*/ 333815 w 352865"/>
                  <a:gd name="connsiteY4" fmla="*/ 422509 h 444734"/>
                  <a:gd name="connsiteX0" fmla="*/ 352865 w 352865"/>
                  <a:gd name="connsiteY0" fmla="*/ 82784 h 444734"/>
                  <a:gd name="connsiteX1" fmla="*/ 222690 w 352865"/>
                  <a:gd name="connsiteY1" fmla="*/ 234 h 444734"/>
                  <a:gd name="connsiteX2" fmla="*/ 440 w 352865"/>
                  <a:gd name="connsiteY2" fmla="*/ 222484 h 444734"/>
                  <a:gd name="connsiteX3" fmla="*/ 171890 w 352865"/>
                  <a:gd name="connsiteY3" fmla="*/ 444734 h 444734"/>
                  <a:gd name="connsiteX4" fmla="*/ 333815 w 352865"/>
                  <a:gd name="connsiteY4" fmla="*/ 422509 h 444734"/>
                  <a:gd name="connsiteX0" fmla="*/ 352865 w 352865"/>
                  <a:gd name="connsiteY0" fmla="*/ 82784 h 445090"/>
                  <a:gd name="connsiteX1" fmla="*/ 222690 w 352865"/>
                  <a:gd name="connsiteY1" fmla="*/ 234 h 445090"/>
                  <a:gd name="connsiteX2" fmla="*/ 440 w 352865"/>
                  <a:gd name="connsiteY2" fmla="*/ 222484 h 445090"/>
                  <a:gd name="connsiteX3" fmla="*/ 171890 w 352865"/>
                  <a:gd name="connsiteY3" fmla="*/ 444734 h 445090"/>
                  <a:gd name="connsiteX4" fmla="*/ 333815 w 352865"/>
                  <a:gd name="connsiteY4" fmla="*/ 422509 h 445090"/>
                  <a:gd name="connsiteX0" fmla="*/ 352864 w 352864"/>
                  <a:gd name="connsiteY0" fmla="*/ 82784 h 448631"/>
                  <a:gd name="connsiteX1" fmla="*/ 222689 w 352864"/>
                  <a:gd name="connsiteY1" fmla="*/ 234 h 448631"/>
                  <a:gd name="connsiteX2" fmla="*/ 439 w 352864"/>
                  <a:gd name="connsiteY2" fmla="*/ 222484 h 448631"/>
                  <a:gd name="connsiteX3" fmla="*/ 171889 w 352864"/>
                  <a:gd name="connsiteY3" fmla="*/ 444734 h 448631"/>
                  <a:gd name="connsiteX4" fmla="*/ 333814 w 352864"/>
                  <a:gd name="connsiteY4" fmla="*/ 422509 h 448631"/>
                  <a:gd name="connsiteX0" fmla="*/ 352427 w 352427"/>
                  <a:gd name="connsiteY0" fmla="*/ 82784 h 448631"/>
                  <a:gd name="connsiteX1" fmla="*/ 222252 w 352427"/>
                  <a:gd name="connsiteY1" fmla="*/ 234 h 448631"/>
                  <a:gd name="connsiteX2" fmla="*/ 2 w 352427"/>
                  <a:gd name="connsiteY2" fmla="*/ 222484 h 448631"/>
                  <a:gd name="connsiteX3" fmla="*/ 171452 w 352427"/>
                  <a:gd name="connsiteY3" fmla="*/ 444734 h 448631"/>
                  <a:gd name="connsiteX4" fmla="*/ 333377 w 352427"/>
                  <a:gd name="connsiteY4" fmla="*/ 422509 h 448631"/>
                  <a:gd name="connsiteX0" fmla="*/ 352427 w 352427"/>
                  <a:gd name="connsiteY0" fmla="*/ 82784 h 448631"/>
                  <a:gd name="connsiteX1" fmla="*/ 222252 w 352427"/>
                  <a:gd name="connsiteY1" fmla="*/ 234 h 448631"/>
                  <a:gd name="connsiteX2" fmla="*/ 2 w 352427"/>
                  <a:gd name="connsiteY2" fmla="*/ 222484 h 448631"/>
                  <a:gd name="connsiteX3" fmla="*/ 171452 w 352427"/>
                  <a:gd name="connsiteY3" fmla="*/ 444734 h 448631"/>
                  <a:gd name="connsiteX4" fmla="*/ 333377 w 352427"/>
                  <a:gd name="connsiteY4" fmla="*/ 422509 h 448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7" h="448631">
                    <a:moveTo>
                      <a:pt x="352427" y="82784"/>
                    </a:moveTo>
                    <a:cubicBezTo>
                      <a:pt x="328085" y="30397"/>
                      <a:pt x="280989" y="-3153"/>
                      <a:pt x="222252" y="234"/>
                    </a:cubicBezTo>
                    <a:cubicBezTo>
                      <a:pt x="159173" y="3871"/>
                      <a:pt x="622" y="38965"/>
                      <a:pt x="2" y="222484"/>
                    </a:cubicBezTo>
                    <a:cubicBezTo>
                      <a:pt x="-536" y="381609"/>
                      <a:pt x="107840" y="432403"/>
                      <a:pt x="171452" y="444734"/>
                    </a:cubicBezTo>
                    <a:cubicBezTo>
                      <a:pt x="223045" y="454735"/>
                      <a:pt x="277020" y="444839"/>
                      <a:pt x="333377" y="422509"/>
                    </a:cubicBezTo>
                  </a:path>
                </a:pathLst>
              </a:custGeom>
              <a:noFill/>
              <a:ln w="63500" cap="rnd">
                <a:solidFill>
                  <a:srgbClr val="FE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grpSp>
      </p:grpSp>
      <p:pic>
        <p:nvPicPr>
          <p:cNvPr id="21" name="Picture 20">
            <a:extLst>
              <a:ext uri="{FF2B5EF4-FFF2-40B4-BE49-F238E27FC236}">
                <a16:creationId xmlns:a16="http://schemas.microsoft.com/office/drawing/2014/main" id="{F9883783-0859-0826-F805-97FDF62B3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Inscription mentioning Galatia, from Perga, mid-1st century AD</a:t>
            </a:r>
          </a:p>
        </p:txBody>
      </p:sp>
      <p:sp>
        <p:nvSpPr>
          <p:cNvPr id="4" name="Text Placeholder 3"/>
          <p:cNvSpPr>
            <a:spLocks noGrp="1"/>
          </p:cNvSpPr>
          <p:nvPr>
            <p:ph type="body" sz="quarter" idx="12"/>
          </p:nvPr>
        </p:nvSpPr>
        <p:spPr/>
        <p:txBody>
          <a:bodyPr/>
          <a:lstStyle/>
          <a:p>
            <a:r>
              <a:rPr lang="en-US" dirty="0"/>
              <a:t>5:7</a:t>
            </a:r>
          </a:p>
        </p:txBody>
      </p:sp>
      <p:sp>
        <p:nvSpPr>
          <p:cNvPr id="2" name="Title 1"/>
          <p:cNvSpPr>
            <a:spLocks noGrp="1"/>
          </p:cNvSpPr>
          <p:nvPr>
            <p:ph type="title"/>
          </p:nvPr>
        </p:nvSpPr>
        <p:spPr/>
        <p:txBody>
          <a:bodyPr/>
          <a:lstStyle/>
          <a:p>
            <a:r>
              <a:rPr lang="en-US" dirty="0"/>
              <a:t>You were running well; who hindered you from obeying the truth?</a:t>
            </a:r>
          </a:p>
        </p:txBody>
      </p:sp>
    </p:spTree>
    <p:extLst>
      <p:ext uri="{BB962C8B-B14F-4D97-AF65-F5344CB8AC3E}">
        <p14:creationId xmlns:p14="http://schemas.microsoft.com/office/powerpoint/2010/main" val="3038108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ottery, vase, still life photography, ceramic&#10;&#10;Description automatically generated">
            <a:extLst>
              <a:ext uri="{FF2B5EF4-FFF2-40B4-BE49-F238E27FC236}">
                <a16:creationId xmlns:a16="http://schemas.microsoft.com/office/drawing/2014/main" id="{82531FAC-7C86-72AE-B818-4FA3AE16F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FA7575F-2647-42F5-8DE3-30E2452B2D97}"/>
              </a:ext>
            </a:extLst>
          </p:cNvPr>
          <p:cNvSpPr>
            <a:spLocks noGrp="1"/>
          </p:cNvSpPr>
          <p:nvPr>
            <p:ph type="body" sz="quarter" idx="10"/>
          </p:nvPr>
        </p:nvSpPr>
        <p:spPr/>
        <p:txBody>
          <a:bodyPr/>
          <a:lstStyle/>
          <a:p>
            <a:r>
              <a:rPr lang="en-US" dirty="0"/>
              <a:t>Mycenaean stirrup jar and imitation, Late Bronze IIB–Iron IA, circa 1200 BC</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t>5:8</a:t>
            </a:r>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t>This persuasion did not originate with Him who calls you</a:t>
            </a:r>
          </a:p>
        </p:txBody>
      </p:sp>
    </p:spTree>
    <p:extLst>
      <p:ext uri="{BB962C8B-B14F-4D97-AF65-F5344CB8AC3E}">
        <p14:creationId xmlns:p14="http://schemas.microsoft.com/office/powerpoint/2010/main" val="3682717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B15A61-1DE1-5FBC-2237-48498C866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864" y="0"/>
            <a:ext cx="9034272" cy="10287000"/>
          </a:xfrm>
          <a:prstGeom prst="rect">
            <a:avLst/>
          </a:prstGeom>
        </p:spPr>
      </p:pic>
      <p:sp>
        <p:nvSpPr>
          <p:cNvPr id="2" name="Text Placeholder 1">
            <a:extLst>
              <a:ext uri="{FF2B5EF4-FFF2-40B4-BE49-F238E27FC236}">
                <a16:creationId xmlns:a16="http://schemas.microsoft.com/office/drawing/2014/main" id="{FFA7575F-2647-42F5-8DE3-30E2452B2D97}"/>
              </a:ext>
            </a:extLst>
          </p:cNvPr>
          <p:cNvSpPr>
            <a:spLocks noGrp="1"/>
          </p:cNvSpPr>
          <p:nvPr>
            <p:ph type="body" sz="quarter" idx="10"/>
          </p:nvPr>
        </p:nvSpPr>
        <p:spPr/>
        <p:txBody>
          <a:bodyPr/>
          <a:lstStyle/>
          <a:p>
            <a:r>
              <a:rPr lang="en-US" dirty="0"/>
              <a:t>Painting of a baker’s shop in Pompeii, 1st century AD</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t>5:9</a:t>
            </a:r>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t>A little leaven leavens the whole lump</a:t>
            </a:r>
          </a:p>
        </p:txBody>
      </p:sp>
    </p:spTree>
    <p:extLst>
      <p:ext uri="{BB962C8B-B14F-4D97-AF65-F5344CB8AC3E}">
        <p14:creationId xmlns:p14="http://schemas.microsoft.com/office/powerpoint/2010/main" val="3674801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inting, art, drawing, stone&#10;&#10;Description automatically generated">
            <a:extLst>
              <a:ext uri="{FF2B5EF4-FFF2-40B4-BE49-F238E27FC236}">
                <a16:creationId xmlns:a16="http://schemas.microsoft.com/office/drawing/2014/main" id="{2D1E25E0-5E89-6149-16E7-CCF38BE00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FA7575F-2647-42F5-8DE3-30E2452B2D97}"/>
              </a:ext>
            </a:extLst>
          </p:cNvPr>
          <p:cNvSpPr>
            <a:spLocks noGrp="1"/>
          </p:cNvSpPr>
          <p:nvPr>
            <p:ph type="body" sz="quarter" idx="10"/>
          </p:nvPr>
        </p:nvSpPr>
        <p:spPr/>
        <p:txBody>
          <a:bodyPr/>
          <a:lstStyle/>
          <a:p>
            <a:r>
              <a:rPr lang="en-US" dirty="0"/>
              <a:t>Bread depicted on a fresco, from the estate of Julia Felix in Pompeii, 1st century AD</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t>5:9</a:t>
            </a:r>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t>A little leaven leavens the whole lump</a:t>
            </a:r>
          </a:p>
        </p:txBody>
      </p:sp>
    </p:spTree>
    <p:extLst>
      <p:ext uri="{BB962C8B-B14F-4D97-AF65-F5344CB8AC3E}">
        <p14:creationId xmlns:p14="http://schemas.microsoft.com/office/powerpoint/2010/main" val="2591974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plant&#10;&#10;Description automatically generated">
            <a:extLst>
              <a:ext uri="{FF2B5EF4-FFF2-40B4-BE49-F238E27FC236}">
                <a16:creationId xmlns:a16="http://schemas.microsoft.com/office/drawing/2014/main" id="{EC64B01E-6764-F57C-4619-E46CA1EE1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192" y="0"/>
            <a:ext cx="12929616" cy="10287000"/>
          </a:xfrm>
          <a:prstGeom prst="rect">
            <a:avLst/>
          </a:prstGeom>
        </p:spPr>
      </p:pic>
      <p:sp>
        <p:nvSpPr>
          <p:cNvPr id="2" name="Text Placeholder 1">
            <a:extLst>
              <a:ext uri="{FF2B5EF4-FFF2-40B4-BE49-F238E27FC236}">
                <a16:creationId xmlns:a16="http://schemas.microsoft.com/office/drawing/2014/main" id="{FFA7575F-2647-42F5-8DE3-30E2452B2D97}"/>
              </a:ext>
            </a:extLst>
          </p:cNvPr>
          <p:cNvSpPr>
            <a:spLocks noGrp="1"/>
          </p:cNvSpPr>
          <p:nvPr>
            <p:ph type="body" sz="quarter" idx="10"/>
          </p:nvPr>
        </p:nvSpPr>
        <p:spPr/>
        <p:txBody>
          <a:bodyPr/>
          <a:lstStyle/>
          <a:p>
            <a:r>
              <a:rPr lang="en-US" dirty="0"/>
              <a:t>Loaf of carbonized bread, from Pompeii, AD 79</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t>5:9</a:t>
            </a:r>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t>A little leaven leavens the whole lump</a:t>
            </a:r>
          </a:p>
        </p:txBody>
      </p:sp>
    </p:spTree>
    <p:extLst>
      <p:ext uri="{BB962C8B-B14F-4D97-AF65-F5344CB8AC3E}">
        <p14:creationId xmlns:p14="http://schemas.microsoft.com/office/powerpoint/2010/main" val="520039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52C62B-1CD4-1ABE-E3A6-84ADE36CC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FA7575F-2647-42F5-8DE3-30E2452B2D97}"/>
              </a:ext>
            </a:extLst>
          </p:cNvPr>
          <p:cNvSpPr>
            <a:spLocks noGrp="1"/>
          </p:cNvSpPr>
          <p:nvPr>
            <p:ph type="body" sz="quarter" idx="10"/>
          </p:nvPr>
        </p:nvSpPr>
        <p:spPr/>
        <p:txBody>
          <a:bodyPr/>
          <a:lstStyle/>
          <a:p>
            <a:r>
              <a:rPr lang="en-US" dirty="0"/>
              <a:t>Men baking bread at </a:t>
            </a:r>
            <a:r>
              <a:rPr lang="en-US" dirty="0" err="1"/>
              <a:t>Nebi</a:t>
            </a:r>
            <a:r>
              <a:rPr lang="en-US" dirty="0"/>
              <a:t> Ruben near Jaffa</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t>5:9</a:t>
            </a:r>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t>A little leaven leavens the whole lump</a:t>
            </a:r>
          </a:p>
        </p:txBody>
      </p:sp>
    </p:spTree>
    <p:extLst>
      <p:ext uri="{BB962C8B-B14F-4D97-AF65-F5344CB8AC3E}">
        <p14:creationId xmlns:p14="http://schemas.microsoft.com/office/powerpoint/2010/main" val="448276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around a person lying on the ground&#10;&#10;Description automatically generated with medium confidence">
            <a:extLst>
              <a:ext uri="{FF2B5EF4-FFF2-40B4-BE49-F238E27FC236}">
                <a16:creationId xmlns:a16="http://schemas.microsoft.com/office/drawing/2014/main" id="{6AB1FE08-589F-4ACC-A5B2-1CD701C08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224" y="0"/>
            <a:ext cx="10131552" cy="10287000"/>
          </a:xfrm>
          <a:prstGeom prst="rect">
            <a:avLst/>
          </a:prstGeom>
        </p:spPr>
      </p:pic>
      <p:sp>
        <p:nvSpPr>
          <p:cNvPr id="2" name="Text Placeholder 1">
            <a:extLst>
              <a:ext uri="{FF2B5EF4-FFF2-40B4-BE49-F238E27FC236}">
                <a16:creationId xmlns:a16="http://schemas.microsoft.com/office/drawing/2014/main" id="{FFA7575F-2647-42F5-8DE3-30E2452B2D97}"/>
              </a:ext>
            </a:extLst>
          </p:cNvPr>
          <p:cNvSpPr>
            <a:spLocks noGrp="1"/>
          </p:cNvSpPr>
          <p:nvPr>
            <p:ph type="body" sz="quarter" idx="10"/>
          </p:nvPr>
        </p:nvSpPr>
        <p:spPr/>
        <p:txBody>
          <a:bodyPr/>
          <a:lstStyle/>
          <a:p>
            <a:r>
              <a:rPr lang="en-US" dirty="0"/>
              <a:t>Girls kneading dough at a Bedouin wedding, circa 1910</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t>5:9</a:t>
            </a:r>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t>A little leaven leavens the whole lump</a:t>
            </a:r>
          </a:p>
        </p:txBody>
      </p:sp>
    </p:spTree>
    <p:extLst>
      <p:ext uri="{BB962C8B-B14F-4D97-AF65-F5344CB8AC3E}">
        <p14:creationId xmlns:p14="http://schemas.microsoft.com/office/powerpoint/2010/main" val="4211997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old, cooking&#10;&#10;Description automatically generated">
            <a:extLst>
              <a:ext uri="{FF2B5EF4-FFF2-40B4-BE49-F238E27FC236}">
                <a16:creationId xmlns:a16="http://schemas.microsoft.com/office/drawing/2014/main" id="{059C795D-A79D-CC75-4857-3C3ED9A21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FA7575F-2647-42F5-8DE3-30E2452B2D97}"/>
              </a:ext>
            </a:extLst>
          </p:cNvPr>
          <p:cNvSpPr>
            <a:spLocks noGrp="1"/>
          </p:cNvSpPr>
          <p:nvPr>
            <p:ph type="body" sz="quarter" idx="10"/>
          </p:nvPr>
        </p:nvSpPr>
        <p:spPr/>
        <p:txBody>
          <a:bodyPr/>
          <a:lstStyle/>
          <a:p>
            <a:r>
              <a:rPr lang="en-US" dirty="0"/>
              <a:t>Unleavened bread being baked for the Samaritan Passover</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t>5:9</a:t>
            </a:r>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t>A little leaven leavens the whole lump</a:t>
            </a:r>
          </a:p>
        </p:txBody>
      </p:sp>
    </p:spTree>
    <p:extLst>
      <p:ext uri="{BB962C8B-B14F-4D97-AF65-F5344CB8AC3E}">
        <p14:creationId xmlns:p14="http://schemas.microsoft.com/office/powerpoint/2010/main" val="1514771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ook&#10;&#10;Description automatically generated with low confidence">
            <a:extLst>
              <a:ext uri="{FF2B5EF4-FFF2-40B4-BE49-F238E27FC236}">
                <a16:creationId xmlns:a16="http://schemas.microsoft.com/office/drawing/2014/main" id="{DE3161AC-60CC-49DD-8125-894D49FC1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794" y="0"/>
            <a:ext cx="7450415" cy="10287000"/>
          </a:xfrm>
          <a:prstGeom prst="rect">
            <a:avLst/>
          </a:prstGeom>
        </p:spPr>
      </p:pic>
      <p:sp>
        <p:nvSpPr>
          <p:cNvPr id="2" name="Text Placeholder 1"/>
          <p:cNvSpPr>
            <a:spLocks noGrp="1"/>
          </p:cNvSpPr>
          <p:nvPr>
            <p:ph type="body" sz="quarter" idx="10"/>
          </p:nvPr>
        </p:nvSpPr>
        <p:spPr/>
        <p:txBody>
          <a:bodyPr/>
          <a:lstStyle/>
          <a:p>
            <a:r>
              <a:rPr lang="en-US" dirty="0"/>
              <a:t>Altar of the Imperial Freedman Carpus </a:t>
            </a:r>
            <a:r>
              <a:rPr lang="en-US" dirty="0" err="1"/>
              <a:t>Pallantianus</a:t>
            </a:r>
            <a:r>
              <a:rPr lang="en-US" dirty="0"/>
              <a:t>, late 1st century AD</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It was for freedom that Christ set </a:t>
            </a:r>
            <a:r>
              <a:rPr lang="en-US"/>
              <a:t>us free</a:t>
            </a:r>
            <a:endParaRPr lang="en-US" dirty="0"/>
          </a:p>
        </p:txBody>
      </p:sp>
    </p:spTree>
    <p:extLst>
      <p:ext uri="{BB962C8B-B14F-4D97-AF65-F5344CB8AC3E}">
        <p14:creationId xmlns:p14="http://schemas.microsoft.com/office/powerpoint/2010/main" val="1172749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883832-A06F-0263-3F64-69B05DB3E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5447"/>
            <a:ext cx="18287999" cy="9976103"/>
          </a:xfrm>
          <a:prstGeom prst="rect">
            <a:avLst/>
          </a:prstGeom>
        </p:spPr>
      </p:pic>
      <p:sp>
        <p:nvSpPr>
          <p:cNvPr id="14" name="Text Placeholder 13">
            <a:extLst>
              <a:ext uri="{FF2B5EF4-FFF2-40B4-BE49-F238E27FC236}">
                <a16:creationId xmlns:a16="http://schemas.microsoft.com/office/drawing/2014/main" id="{267D4CF4-71E7-4E44-A0CC-C88EC19786B3}"/>
              </a:ext>
            </a:extLst>
          </p:cNvPr>
          <p:cNvSpPr>
            <a:spLocks noGrp="1"/>
          </p:cNvSpPr>
          <p:nvPr>
            <p:ph type="body" sz="quarter" idx="10"/>
          </p:nvPr>
        </p:nvSpPr>
        <p:spPr/>
        <p:txBody>
          <a:bodyPr/>
          <a:lstStyle/>
          <a:p>
            <a:r>
              <a:rPr lang="en-US" dirty="0"/>
              <a:t>Relief of prisoners, from Miletus, 2nd–3rd centuries AD</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t>5:10</a:t>
            </a:r>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t>The one who is disturbing you will bear his judgment, whoever he is</a:t>
            </a:r>
          </a:p>
        </p:txBody>
      </p:sp>
    </p:spTree>
    <p:extLst>
      <p:ext uri="{BB962C8B-B14F-4D97-AF65-F5344CB8AC3E}">
        <p14:creationId xmlns:p14="http://schemas.microsoft.com/office/powerpoint/2010/main" val="3970354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sky, outdoor, grass&#10;&#10;Description automatically generated">
            <a:extLst>
              <a:ext uri="{FF2B5EF4-FFF2-40B4-BE49-F238E27FC236}">
                <a16:creationId xmlns:a16="http://schemas.microsoft.com/office/drawing/2014/main" id="{B2E77603-59CE-E6D9-8CF4-5AB625098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287999" cy="10286999"/>
          </a:xfrm>
          <a:prstGeom prst="rect">
            <a:avLst/>
          </a:prstGeom>
        </p:spPr>
      </p:pic>
      <p:sp>
        <p:nvSpPr>
          <p:cNvPr id="3" name="Text Placeholder 2"/>
          <p:cNvSpPr>
            <a:spLocks noGrp="1"/>
          </p:cNvSpPr>
          <p:nvPr>
            <p:ph type="body" sz="quarter" idx="10"/>
          </p:nvPr>
        </p:nvSpPr>
        <p:spPr/>
        <p:txBody>
          <a:bodyPr/>
          <a:lstStyle/>
          <a:p>
            <a:r>
              <a:rPr lang="en-US" dirty="0"/>
              <a:t>Church of St. Paul in Pisidian Antioch, 4th century AD</a:t>
            </a:r>
          </a:p>
        </p:txBody>
      </p:sp>
      <p:sp>
        <p:nvSpPr>
          <p:cNvPr id="4" name="Text Placeholder 3"/>
          <p:cNvSpPr>
            <a:spLocks noGrp="1"/>
          </p:cNvSpPr>
          <p:nvPr>
            <p:ph type="body" sz="quarter" idx="12"/>
          </p:nvPr>
        </p:nvSpPr>
        <p:spPr/>
        <p:txBody>
          <a:bodyPr/>
          <a:lstStyle/>
          <a:p>
            <a:r>
              <a:rPr lang="en-US" dirty="0"/>
              <a:t>5:11</a:t>
            </a:r>
          </a:p>
        </p:txBody>
      </p:sp>
      <p:sp>
        <p:nvSpPr>
          <p:cNvPr id="2" name="Title 1"/>
          <p:cNvSpPr>
            <a:spLocks noGrp="1"/>
          </p:cNvSpPr>
          <p:nvPr>
            <p:ph type="title"/>
          </p:nvPr>
        </p:nvSpPr>
        <p:spPr/>
        <p:txBody>
          <a:bodyPr/>
          <a:lstStyle/>
          <a:p>
            <a:r>
              <a:rPr lang="en-US" dirty="0"/>
              <a:t>But I, brethren, if I still preach circumcision, why am I still persecuted?</a:t>
            </a:r>
          </a:p>
        </p:txBody>
      </p:sp>
    </p:spTree>
    <p:extLst>
      <p:ext uri="{BB962C8B-B14F-4D97-AF65-F5344CB8AC3E}">
        <p14:creationId xmlns:p14="http://schemas.microsoft.com/office/powerpoint/2010/main" val="1520064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
            <a:ext cx="13716000" cy="10285355"/>
          </a:xfrm>
          <a:prstGeom prst="rect">
            <a:avLst/>
          </a:prstGeom>
        </p:spPr>
      </p:pic>
      <p:sp>
        <p:nvSpPr>
          <p:cNvPr id="2" name="Text Placeholder 1"/>
          <p:cNvSpPr>
            <a:spLocks noGrp="1"/>
          </p:cNvSpPr>
          <p:nvPr>
            <p:ph type="body" sz="quarter" idx="10"/>
          </p:nvPr>
        </p:nvSpPr>
        <p:spPr/>
        <p:txBody>
          <a:bodyPr/>
          <a:lstStyle/>
          <a:p>
            <a:r>
              <a:rPr lang="en-US" dirty="0"/>
              <a:t>Map showing the route from Perga to Pisidian Antioch</a:t>
            </a:r>
          </a:p>
        </p:txBody>
      </p:sp>
      <p:sp>
        <p:nvSpPr>
          <p:cNvPr id="3" name="Text Placeholder 2"/>
          <p:cNvSpPr>
            <a:spLocks noGrp="1"/>
          </p:cNvSpPr>
          <p:nvPr>
            <p:ph type="body" sz="quarter" idx="12"/>
          </p:nvPr>
        </p:nvSpPr>
        <p:spPr/>
        <p:txBody>
          <a:bodyPr/>
          <a:lstStyle/>
          <a:p>
            <a:r>
              <a:rPr lang="en-US" dirty="0"/>
              <a:t>5:11</a:t>
            </a:r>
          </a:p>
        </p:txBody>
      </p:sp>
      <p:sp>
        <p:nvSpPr>
          <p:cNvPr id="4" name="Title 3"/>
          <p:cNvSpPr>
            <a:spLocks noGrp="1"/>
          </p:cNvSpPr>
          <p:nvPr>
            <p:ph type="title"/>
          </p:nvPr>
        </p:nvSpPr>
        <p:spPr/>
        <p:txBody>
          <a:bodyPr/>
          <a:lstStyle/>
          <a:p>
            <a:r>
              <a:rPr lang="en-US" dirty="0"/>
              <a:t>But I, brethren, if I still preach circumcision, why am I still persecuted?</a:t>
            </a:r>
          </a:p>
        </p:txBody>
      </p:sp>
      <p:sp>
        <p:nvSpPr>
          <p:cNvPr id="7" name="Text Box 13"/>
          <p:cNvSpPr txBox="1">
            <a:spLocks noChangeArrowheads="1"/>
          </p:cNvSpPr>
          <p:nvPr/>
        </p:nvSpPr>
        <p:spPr bwMode="auto">
          <a:xfrm>
            <a:off x="10295483" y="9178721"/>
            <a:ext cx="1394100" cy="584775"/>
          </a:xfrm>
          <a:prstGeom prst="rect">
            <a:avLst/>
          </a:prstGeom>
          <a:noFill/>
          <a:ln w="9525">
            <a:noFill/>
            <a:miter lim="800000"/>
            <a:headEnd/>
            <a:tailEnd/>
          </a:ln>
          <a:effectLst/>
        </p:spPr>
        <p:txBody>
          <a:bodyPr wrap="none">
            <a:spAutoFit/>
          </a:bodyPr>
          <a:lstStyle>
            <a:defPPr>
              <a:defRPr lang="en-US"/>
            </a:defPPr>
            <a:lvl1pPr algn="ctr" fontAlgn="auto">
              <a:lnSpc>
                <a:spcPct val="100000"/>
              </a:lnSpc>
              <a:spcBef>
                <a:spcPts val="0"/>
              </a:spcBef>
              <a:spcAft>
                <a:spcPts val="0"/>
              </a:spcAft>
              <a:defRPr sz="3200">
                <a:solidFill>
                  <a:srgbClr val="FEFFFF"/>
                </a:solidFill>
                <a:effectLst>
                  <a:glow rad="76200">
                    <a:srgbClr val="010000">
                      <a:alpha val="60000"/>
                    </a:srgbClr>
                  </a:glow>
                </a:effectLst>
                <a:latin typeface="Calibri" pitchFamily="34" charset="0"/>
                <a:cs typeface="Calibri" pitchFamily="34" charset="0"/>
              </a:defRPr>
            </a:lvl1pPr>
          </a:lstStyle>
          <a:p>
            <a:r>
              <a:rPr lang="en-US" dirty="0" err="1"/>
              <a:t>Paphos</a:t>
            </a:r>
            <a:endParaRPr lang="en-US" dirty="0"/>
          </a:p>
        </p:txBody>
      </p:sp>
      <p:sp>
        <p:nvSpPr>
          <p:cNvPr id="8" name="Text Box 13"/>
          <p:cNvSpPr txBox="1">
            <a:spLocks noChangeArrowheads="1"/>
          </p:cNvSpPr>
          <p:nvPr/>
        </p:nvSpPr>
        <p:spPr bwMode="auto">
          <a:xfrm>
            <a:off x="8072830" y="3637722"/>
            <a:ext cx="1112164" cy="584775"/>
          </a:xfrm>
          <a:prstGeom prst="rect">
            <a:avLst/>
          </a:prstGeom>
          <a:noFill/>
          <a:ln w="9525">
            <a:noFill/>
            <a:miter lim="800000"/>
            <a:headEnd/>
            <a:tailEnd/>
          </a:ln>
          <a:effectLst/>
        </p:spPr>
        <p:txBody>
          <a:bodyPr wrap="none">
            <a:spAutoFit/>
          </a:bodyPr>
          <a:lstStyle>
            <a:defPPr>
              <a:defRPr lang="en-US"/>
            </a:defPPr>
            <a:lvl1pPr algn="ctr" fontAlgn="auto">
              <a:lnSpc>
                <a:spcPct val="100000"/>
              </a:lnSpc>
              <a:spcBef>
                <a:spcPts val="0"/>
              </a:spcBef>
              <a:spcAft>
                <a:spcPts val="0"/>
              </a:spcAft>
              <a:defRPr sz="3200">
                <a:solidFill>
                  <a:srgbClr val="FEFFFF"/>
                </a:solidFill>
                <a:effectLst>
                  <a:glow rad="76200">
                    <a:srgbClr val="010000">
                      <a:alpha val="60000"/>
                    </a:srgbClr>
                  </a:glow>
                </a:effectLst>
                <a:latin typeface="Calibri" pitchFamily="34" charset="0"/>
                <a:cs typeface="Calibri" pitchFamily="34" charset="0"/>
              </a:defRPr>
            </a:lvl1pPr>
          </a:lstStyle>
          <a:p>
            <a:r>
              <a:rPr lang="en-US" dirty="0" err="1"/>
              <a:t>Perga</a:t>
            </a:r>
            <a:endParaRPr lang="en-US" dirty="0"/>
          </a:p>
        </p:txBody>
      </p:sp>
      <p:sp>
        <p:nvSpPr>
          <p:cNvPr id="9" name="Text Box 13"/>
          <p:cNvSpPr txBox="1">
            <a:spLocks noChangeArrowheads="1"/>
          </p:cNvSpPr>
          <p:nvPr/>
        </p:nvSpPr>
        <p:spPr bwMode="auto">
          <a:xfrm>
            <a:off x="8857973" y="849326"/>
            <a:ext cx="2678554" cy="453586"/>
          </a:xfrm>
          <a:prstGeom prst="rect">
            <a:avLst/>
          </a:prstGeom>
          <a:noFill/>
          <a:ln w="9525">
            <a:noFill/>
            <a:miter lim="800000"/>
            <a:headEnd/>
            <a:tailEnd/>
          </a:ln>
          <a:effectLst/>
        </p:spPr>
        <p:txBody>
          <a:bodyPr wrap="none">
            <a:spAutoFit/>
          </a:bodyPr>
          <a:lstStyle>
            <a:defPPr>
              <a:defRPr lang="en-US"/>
            </a:defPPr>
            <a:lvl1pPr algn="ctr" fontAlgn="auto">
              <a:lnSpc>
                <a:spcPct val="100000"/>
              </a:lnSpc>
              <a:spcBef>
                <a:spcPts val="0"/>
              </a:spcBef>
              <a:spcAft>
                <a:spcPts val="0"/>
              </a:spcAft>
              <a:defRPr sz="3200">
                <a:solidFill>
                  <a:srgbClr val="FEFFFF"/>
                </a:solidFill>
                <a:effectLst>
                  <a:glow rad="76200">
                    <a:srgbClr val="010000">
                      <a:alpha val="60000"/>
                    </a:srgbClr>
                  </a:glow>
                </a:effectLst>
                <a:latin typeface="Calibri" pitchFamily="34" charset="0"/>
                <a:cs typeface="Calibri" pitchFamily="34" charset="0"/>
              </a:defRPr>
            </a:lvl1pPr>
          </a:lstStyle>
          <a:p>
            <a:r>
              <a:rPr lang="en-US" dirty="0"/>
              <a:t>Pisidian Antioch</a:t>
            </a:r>
          </a:p>
        </p:txBody>
      </p:sp>
    </p:spTree>
    <p:extLst>
      <p:ext uri="{BB962C8B-B14F-4D97-AF65-F5344CB8AC3E}">
        <p14:creationId xmlns:p14="http://schemas.microsoft.com/office/powerpoint/2010/main" val="1057770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C068EC-AC58-1C61-C415-D5A314572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Via Sebaste ascending from the </a:t>
            </a:r>
            <a:r>
              <a:rPr lang="en-US" dirty="0" err="1"/>
              <a:t>Pamphylian</a:t>
            </a:r>
            <a:r>
              <a:rPr lang="en-US" dirty="0"/>
              <a:t> plain, northwest of Perga</a:t>
            </a:r>
          </a:p>
        </p:txBody>
      </p:sp>
      <p:sp>
        <p:nvSpPr>
          <p:cNvPr id="3" name="Text Placeholder 2"/>
          <p:cNvSpPr>
            <a:spLocks noGrp="1"/>
          </p:cNvSpPr>
          <p:nvPr>
            <p:ph type="body" sz="quarter" idx="12"/>
          </p:nvPr>
        </p:nvSpPr>
        <p:spPr/>
        <p:txBody>
          <a:bodyPr/>
          <a:lstStyle/>
          <a:p>
            <a:r>
              <a:rPr lang="en-US" dirty="0"/>
              <a:t>5:11</a:t>
            </a:r>
          </a:p>
        </p:txBody>
      </p:sp>
      <p:sp>
        <p:nvSpPr>
          <p:cNvPr id="4" name="Title 3"/>
          <p:cNvSpPr>
            <a:spLocks noGrp="1"/>
          </p:cNvSpPr>
          <p:nvPr>
            <p:ph type="title"/>
          </p:nvPr>
        </p:nvSpPr>
        <p:spPr/>
        <p:txBody>
          <a:bodyPr/>
          <a:lstStyle/>
          <a:p>
            <a:r>
              <a:rPr lang="en-US" dirty="0"/>
              <a:t>But I, brethren, if I still preach circumcision, why am I still persecuted?</a:t>
            </a:r>
          </a:p>
        </p:txBody>
      </p:sp>
    </p:spTree>
    <p:extLst>
      <p:ext uri="{BB962C8B-B14F-4D97-AF65-F5344CB8AC3E}">
        <p14:creationId xmlns:p14="http://schemas.microsoft.com/office/powerpoint/2010/main" val="2236367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3109A4-1E6A-C436-5A04-410DB3528DF8}"/>
              </a:ext>
            </a:extLst>
          </p:cNvPr>
          <p:cNvPicPr>
            <a:picLocks noChangeAspect="1"/>
          </p:cNvPicPr>
          <p:nvPr/>
        </p:nvPicPr>
        <p:blipFill rotWithShape="1">
          <a:blip r:embed="rId3">
            <a:extLst>
              <a:ext uri="{28A0092B-C50C-407E-A947-70E740481C1C}">
                <a14:useLocalDpi xmlns:a14="http://schemas.microsoft.com/office/drawing/2010/main" val="0"/>
              </a:ext>
            </a:extLst>
          </a:blip>
          <a:srcRect b="6097"/>
          <a:stretch/>
        </p:blipFill>
        <p:spPr>
          <a:xfrm>
            <a:off x="0" y="398582"/>
            <a:ext cx="18288000" cy="9659818"/>
          </a:xfrm>
          <a:prstGeom prst="rect">
            <a:avLst/>
          </a:prstGeom>
        </p:spPr>
      </p:pic>
      <p:sp>
        <p:nvSpPr>
          <p:cNvPr id="2" name="Text Placeholder 1">
            <a:extLst>
              <a:ext uri="{FF2B5EF4-FFF2-40B4-BE49-F238E27FC236}">
                <a16:creationId xmlns:a16="http://schemas.microsoft.com/office/drawing/2014/main" id="{99DDD2C0-5AA4-4D62-A9DD-C49574CEEE1A}"/>
              </a:ext>
            </a:extLst>
          </p:cNvPr>
          <p:cNvSpPr>
            <a:spLocks noGrp="1"/>
          </p:cNvSpPr>
          <p:nvPr>
            <p:ph type="body" sz="quarter" idx="10"/>
          </p:nvPr>
        </p:nvSpPr>
        <p:spPr/>
        <p:txBody>
          <a:bodyPr/>
          <a:lstStyle/>
          <a:p>
            <a:r>
              <a:rPr lang="en-US" dirty="0"/>
              <a:t>Fresco of a riot in the amphitheater of Pompeii, from Pompeii, AD 59</a:t>
            </a:r>
          </a:p>
        </p:txBody>
      </p:sp>
      <p:sp>
        <p:nvSpPr>
          <p:cNvPr id="3" name="Text Placeholder 2">
            <a:extLst>
              <a:ext uri="{FF2B5EF4-FFF2-40B4-BE49-F238E27FC236}">
                <a16:creationId xmlns:a16="http://schemas.microsoft.com/office/drawing/2014/main" id="{5EB7233B-FEB9-4BCA-8E32-B29D03AEAD46}"/>
              </a:ext>
            </a:extLst>
          </p:cNvPr>
          <p:cNvSpPr>
            <a:spLocks noGrp="1"/>
          </p:cNvSpPr>
          <p:nvPr>
            <p:ph type="body" sz="quarter" idx="12"/>
          </p:nvPr>
        </p:nvSpPr>
        <p:spPr/>
        <p:txBody>
          <a:bodyPr/>
          <a:lstStyle/>
          <a:p>
            <a:r>
              <a:rPr lang="en-US" dirty="0"/>
              <a:t>5:11</a:t>
            </a:r>
          </a:p>
        </p:txBody>
      </p:sp>
      <p:sp>
        <p:nvSpPr>
          <p:cNvPr id="4" name="Title 3">
            <a:extLst>
              <a:ext uri="{FF2B5EF4-FFF2-40B4-BE49-F238E27FC236}">
                <a16:creationId xmlns:a16="http://schemas.microsoft.com/office/drawing/2014/main" id="{674BCFB2-1824-4F0D-99B2-4B06601B277C}"/>
              </a:ext>
            </a:extLst>
          </p:cNvPr>
          <p:cNvSpPr>
            <a:spLocks noGrp="1"/>
          </p:cNvSpPr>
          <p:nvPr>
            <p:ph type="title"/>
          </p:nvPr>
        </p:nvSpPr>
        <p:spPr/>
        <p:txBody>
          <a:bodyPr/>
          <a:lstStyle/>
          <a:p>
            <a:r>
              <a:rPr lang="en-US" dirty="0"/>
              <a:t>But I, brethren, if I still preach circumcision, why am I still persecuted?</a:t>
            </a:r>
          </a:p>
        </p:txBody>
      </p:sp>
    </p:spTree>
    <p:extLst>
      <p:ext uri="{BB962C8B-B14F-4D97-AF65-F5344CB8AC3E}">
        <p14:creationId xmlns:p14="http://schemas.microsoft.com/office/powerpoint/2010/main" val="1933700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cloud, sky, house&#10;&#10;Description automatically generated">
            <a:extLst>
              <a:ext uri="{FF2B5EF4-FFF2-40B4-BE49-F238E27FC236}">
                <a16:creationId xmlns:a16="http://schemas.microsoft.com/office/drawing/2014/main" id="{675831D9-A1CE-D6BA-3867-E7403E3D7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287998" cy="10286999"/>
          </a:xfrm>
          <a:prstGeom prst="rect">
            <a:avLst/>
          </a:prstGeom>
        </p:spPr>
      </p:pic>
      <p:sp>
        <p:nvSpPr>
          <p:cNvPr id="3" name="Text Placeholder 2"/>
          <p:cNvSpPr>
            <a:spLocks noGrp="1"/>
          </p:cNvSpPr>
          <p:nvPr>
            <p:ph type="body" sz="quarter" idx="10"/>
          </p:nvPr>
        </p:nvSpPr>
        <p:spPr/>
        <p:txBody>
          <a:bodyPr/>
          <a:lstStyle/>
          <a:p>
            <a:r>
              <a:rPr lang="en-US" dirty="0"/>
              <a:t>Iconium, modern Konya</a:t>
            </a:r>
          </a:p>
        </p:txBody>
      </p:sp>
      <p:sp>
        <p:nvSpPr>
          <p:cNvPr id="4" name="Text Placeholder 3"/>
          <p:cNvSpPr>
            <a:spLocks noGrp="1"/>
          </p:cNvSpPr>
          <p:nvPr>
            <p:ph type="body" sz="quarter" idx="12"/>
          </p:nvPr>
        </p:nvSpPr>
        <p:spPr/>
        <p:txBody>
          <a:bodyPr/>
          <a:lstStyle/>
          <a:p>
            <a:r>
              <a:rPr lang="en-US" dirty="0"/>
              <a:t>5:11</a:t>
            </a:r>
          </a:p>
        </p:txBody>
      </p:sp>
      <p:sp>
        <p:nvSpPr>
          <p:cNvPr id="2" name="Title 1"/>
          <p:cNvSpPr>
            <a:spLocks noGrp="1"/>
          </p:cNvSpPr>
          <p:nvPr>
            <p:ph type="title"/>
          </p:nvPr>
        </p:nvSpPr>
        <p:spPr/>
        <p:txBody>
          <a:bodyPr/>
          <a:lstStyle/>
          <a:p>
            <a:r>
              <a:rPr lang="en-US" dirty="0"/>
              <a:t>But I, brethren, if I still preach circumcision, why am I still persecuted?</a:t>
            </a:r>
          </a:p>
        </p:txBody>
      </p:sp>
    </p:spTree>
    <p:extLst>
      <p:ext uri="{BB962C8B-B14F-4D97-AF65-F5344CB8AC3E}">
        <p14:creationId xmlns:p14="http://schemas.microsoft.com/office/powerpoint/2010/main" val="162313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283873-5629-7B05-E7B9-C62AC5CAA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3B9065D-B4E5-4758-909A-F3A5D5D69A2F}"/>
              </a:ext>
            </a:extLst>
          </p:cNvPr>
          <p:cNvSpPr>
            <a:spLocks noGrp="1"/>
          </p:cNvSpPr>
          <p:nvPr>
            <p:ph type="body" sz="quarter" idx="10"/>
          </p:nvPr>
        </p:nvSpPr>
        <p:spPr/>
        <p:txBody>
          <a:bodyPr/>
          <a:lstStyle/>
          <a:p>
            <a:r>
              <a:rPr lang="en-US" dirty="0"/>
              <a:t>Stones on the surface at Derbe</a:t>
            </a:r>
          </a:p>
        </p:txBody>
      </p:sp>
      <p:sp>
        <p:nvSpPr>
          <p:cNvPr id="3" name="Text Placeholder 2">
            <a:extLst>
              <a:ext uri="{FF2B5EF4-FFF2-40B4-BE49-F238E27FC236}">
                <a16:creationId xmlns:a16="http://schemas.microsoft.com/office/drawing/2014/main" id="{443A28B5-4E2F-42B8-B2E6-7C0A5E7F7147}"/>
              </a:ext>
            </a:extLst>
          </p:cNvPr>
          <p:cNvSpPr>
            <a:spLocks noGrp="1"/>
          </p:cNvSpPr>
          <p:nvPr>
            <p:ph type="body" sz="quarter" idx="12"/>
          </p:nvPr>
        </p:nvSpPr>
        <p:spPr/>
        <p:txBody>
          <a:bodyPr/>
          <a:lstStyle/>
          <a:p>
            <a:r>
              <a:rPr lang="en-US" dirty="0"/>
              <a:t>5:11</a:t>
            </a:r>
          </a:p>
        </p:txBody>
      </p:sp>
      <p:sp>
        <p:nvSpPr>
          <p:cNvPr id="4" name="Title 3">
            <a:extLst>
              <a:ext uri="{FF2B5EF4-FFF2-40B4-BE49-F238E27FC236}">
                <a16:creationId xmlns:a16="http://schemas.microsoft.com/office/drawing/2014/main" id="{6F90A582-E324-4063-90A6-5676DD2BC5BB}"/>
              </a:ext>
            </a:extLst>
          </p:cNvPr>
          <p:cNvSpPr>
            <a:spLocks noGrp="1"/>
          </p:cNvSpPr>
          <p:nvPr>
            <p:ph type="title"/>
          </p:nvPr>
        </p:nvSpPr>
        <p:spPr/>
        <p:txBody>
          <a:bodyPr/>
          <a:lstStyle/>
          <a:p>
            <a:r>
              <a:rPr lang="en-US" dirty="0"/>
              <a:t>But I, brethren, if I still preach circumcision, why am I still persecuted?</a:t>
            </a:r>
          </a:p>
        </p:txBody>
      </p:sp>
    </p:spTree>
    <p:extLst>
      <p:ext uri="{BB962C8B-B14F-4D97-AF65-F5344CB8AC3E}">
        <p14:creationId xmlns:p14="http://schemas.microsoft.com/office/powerpoint/2010/main" val="1097997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field&#10;&#10;Description automatically generated">
            <a:extLst>
              <a:ext uri="{FF2B5EF4-FFF2-40B4-BE49-F238E27FC236}">
                <a16:creationId xmlns:a16="http://schemas.microsoft.com/office/drawing/2014/main" id="{2561E9D1-6013-5A3B-CBE1-82193EFC7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Lystra (from the northwest)</a:t>
            </a:r>
          </a:p>
        </p:txBody>
      </p:sp>
      <p:sp>
        <p:nvSpPr>
          <p:cNvPr id="4" name="Text Placeholder 3"/>
          <p:cNvSpPr>
            <a:spLocks noGrp="1"/>
          </p:cNvSpPr>
          <p:nvPr>
            <p:ph type="body" sz="quarter" idx="12"/>
          </p:nvPr>
        </p:nvSpPr>
        <p:spPr/>
        <p:txBody>
          <a:bodyPr/>
          <a:lstStyle/>
          <a:p>
            <a:r>
              <a:rPr lang="en-US" dirty="0"/>
              <a:t>5:11</a:t>
            </a:r>
          </a:p>
        </p:txBody>
      </p:sp>
      <p:sp>
        <p:nvSpPr>
          <p:cNvPr id="2" name="Title 1"/>
          <p:cNvSpPr>
            <a:spLocks noGrp="1"/>
          </p:cNvSpPr>
          <p:nvPr>
            <p:ph type="title"/>
          </p:nvPr>
        </p:nvSpPr>
        <p:spPr/>
        <p:txBody>
          <a:bodyPr/>
          <a:lstStyle/>
          <a:p>
            <a:r>
              <a:rPr lang="en-US" dirty="0"/>
              <a:t>But I, brethren, if I still preach circumcision, why am I still persecuted?</a:t>
            </a:r>
          </a:p>
        </p:txBody>
      </p:sp>
    </p:spTree>
    <p:extLst>
      <p:ext uri="{BB962C8B-B14F-4D97-AF65-F5344CB8AC3E}">
        <p14:creationId xmlns:p14="http://schemas.microsoft.com/office/powerpoint/2010/main" val="1689950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549F8C-EB5A-95E8-51EA-E6DAC3038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63058993-C6CB-4AF5-B330-54E32AF1A96B}"/>
              </a:ext>
            </a:extLst>
          </p:cNvPr>
          <p:cNvSpPr>
            <a:spLocks noGrp="1"/>
          </p:cNvSpPr>
          <p:nvPr>
            <p:ph type="body" sz="quarter" idx="10"/>
          </p:nvPr>
        </p:nvSpPr>
        <p:spPr/>
        <p:txBody>
          <a:bodyPr/>
          <a:lstStyle/>
          <a:p>
            <a:r>
              <a:rPr lang="en-US" dirty="0"/>
              <a:t>Sling stones from either </a:t>
            </a:r>
            <a:r>
              <a:rPr lang="en-US" dirty="0" err="1"/>
              <a:t>Herodium</a:t>
            </a:r>
            <a:r>
              <a:rPr lang="en-US" dirty="0"/>
              <a:t> or Jerusalem, AD 70</a:t>
            </a:r>
          </a:p>
        </p:txBody>
      </p:sp>
      <p:sp>
        <p:nvSpPr>
          <p:cNvPr id="3" name="Text Placeholder 2">
            <a:extLst>
              <a:ext uri="{FF2B5EF4-FFF2-40B4-BE49-F238E27FC236}">
                <a16:creationId xmlns:a16="http://schemas.microsoft.com/office/drawing/2014/main" id="{0EF9F4A3-F7DC-42A3-8CAE-269DB506503F}"/>
              </a:ext>
            </a:extLst>
          </p:cNvPr>
          <p:cNvSpPr>
            <a:spLocks noGrp="1"/>
          </p:cNvSpPr>
          <p:nvPr>
            <p:ph type="body" sz="quarter" idx="12"/>
          </p:nvPr>
        </p:nvSpPr>
        <p:spPr/>
        <p:txBody>
          <a:bodyPr/>
          <a:lstStyle/>
          <a:p>
            <a:r>
              <a:rPr lang="en-US" dirty="0"/>
              <a:t>5:11</a:t>
            </a:r>
          </a:p>
        </p:txBody>
      </p:sp>
      <p:sp>
        <p:nvSpPr>
          <p:cNvPr id="4" name="Title 3">
            <a:extLst>
              <a:ext uri="{FF2B5EF4-FFF2-40B4-BE49-F238E27FC236}">
                <a16:creationId xmlns:a16="http://schemas.microsoft.com/office/drawing/2014/main" id="{92F90159-283F-457C-9910-27B4C539D442}"/>
              </a:ext>
            </a:extLst>
          </p:cNvPr>
          <p:cNvSpPr>
            <a:spLocks noGrp="1"/>
          </p:cNvSpPr>
          <p:nvPr>
            <p:ph type="title"/>
          </p:nvPr>
        </p:nvSpPr>
        <p:spPr/>
        <p:txBody>
          <a:bodyPr/>
          <a:lstStyle/>
          <a:p>
            <a:r>
              <a:rPr lang="en-US" dirty="0"/>
              <a:t>But I, brethren, if I still preach circumcision, why am I still persecuted?</a:t>
            </a:r>
          </a:p>
        </p:txBody>
      </p:sp>
    </p:spTree>
    <p:extLst>
      <p:ext uri="{BB962C8B-B14F-4D97-AF65-F5344CB8AC3E}">
        <p14:creationId xmlns:p14="http://schemas.microsoft.com/office/powerpoint/2010/main" val="3944700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rock, nature&#10;&#10;Description automatically generated">
            <a:extLst>
              <a:ext uri="{FF2B5EF4-FFF2-40B4-BE49-F238E27FC236}">
                <a16:creationId xmlns:a16="http://schemas.microsoft.com/office/drawing/2014/main" id="{00046ABA-D2E9-5B5C-5FEE-4C9078126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23B9065D-B4E5-4758-909A-F3A5D5D69A2F}"/>
              </a:ext>
            </a:extLst>
          </p:cNvPr>
          <p:cNvSpPr>
            <a:spLocks noGrp="1"/>
          </p:cNvSpPr>
          <p:nvPr>
            <p:ph type="body" sz="quarter" idx="10"/>
          </p:nvPr>
        </p:nvSpPr>
        <p:spPr/>
        <p:txBody>
          <a:bodyPr/>
          <a:lstStyle/>
          <a:p>
            <a:r>
              <a:rPr lang="en-US" dirty="0"/>
              <a:t>Stones on the surface at Lystra</a:t>
            </a:r>
          </a:p>
        </p:txBody>
      </p:sp>
      <p:sp>
        <p:nvSpPr>
          <p:cNvPr id="3" name="Text Placeholder 2">
            <a:extLst>
              <a:ext uri="{FF2B5EF4-FFF2-40B4-BE49-F238E27FC236}">
                <a16:creationId xmlns:a16="http://schemas.microsoft.com/office/drawing/2014/main" id="{443A28B5-4E2F-42B8-B2E6-7C0A5E7F7147}"/>
              </a:ext>
            </a:extLst>
          </p:cNvPr>
          <p:cNvSpPr>
            <a:spLocks noGrp="1"/>
          </p:cNvSpPr>
          <p:nvPr>
            <p:ph type="body" sz="quarter" idx="12"/>
          </p:nvPr>
        </p:nvSpPr>
        <p:spPr/>
        <p:txBody>
          <a:bodyPr/>
          <a:lstStyle/>
          <a:p>
            <a:r>
              <a:rPr lang="en-US" dirty="0"/>
              <a:t>5:11</a:t>
            </a:r>
          </a:p>
        </p:txBody>
      </p:sp>
      <p:sp>
        <p:nvSpPr>
          <p:cNvPr id="4" name="Title 3">
            <a:extLst>
              <a:ext uri="{FF2B5EF4-FFF2-40B4-BE49-F238E27FC236}">
                <a16:creationId xmlns:a16="http://schemas.microsoft.com/office/drawing/2014/main" id="{6F90A582-E324-4063-90A6-5676DD2BC5BB}"/>
              </a:ext>
            </a:extLst>
          </p:cNvPr>
          <p:cNvSpPr>
            <a:spLocks noGrp="1"/>
          </p:cNvSpPr>
          <p:nvPr>
            <p:ph type="title"/>
          </p:nvPr>
        </p:nvSpPr>
        <p:spPr/>
        <p:txBody>
          <a:bodyPr/>
          <a:lstStyle/>
          <a:p>
            <a:r>
              <a:rPr lang="en-US" dirty="0"/>
              <a:t>But I, brethren, if I still preach circumcision, why am I still persecuted?</a:t>
            </a:r>
          </a:p>
        </p:txBody>
      </p:sp>
    </p:spTree>
    <p:extLst>
      <p:ext uri="{BB962C8B-B14F-4D97-AF65-F5344CB8AC3E}">
        <p14:creationId xmlns:p14="http://schemas.microsoft.com/office/powerpoint/2010/main" val="242381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book&#10;&#10;Description automatically generated with low confidence">
            <a:extLst>
              <a:ext uri="{FF2B5EF4-FFF2-40B4-BE49-F238E27FC236}">
                <a16:creationId xmlns:a16="http://schemas.microsoft.com/office/drawing/2014/main" id="{DE37993E-950A-4938-A65B-BFB932D58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794" y="0"/>
            <a:ext cx="7450415" cy="10287000"/>
          </a:xfrm>
          <a:prstGeom prst="rect">
            <a:avLst/>
          </a:prstGeom>
        </p:spPr>
      </p:pic>
      <p:sp>
        <p:nvSpPr>
          <p:cNvPr id="2" name="Text Placeholder 1"/>
          <p:cNvSpPr>
            <a:spLocks noGrp="1"/>
          </p:cNvSpPr>
          <p:nvPr>
            <p:ph type="body" sz="quarter" idx="10"/>
          </p:nvPr>
        </p:nvSpPr>
        <p:spPr/>
        <p:txBody>
          <a:bodyPr/>
          <a:lstStyle/>
          <a:p>
            <a:r>
              <a:rPr lang="en-US" dirty="0"/>
              <a:t>Altar of the Imperial Freedman Carpus </a:t>
            </a:r>
            <a:r>
              <a:rPr lang="en-US" dirty="0" err="1"/>
              <a:t>Pallantianus</a:t>
            </a:r>
            <a:r>
              <a:rPr lang="en-US" dirty="0"/>
              <a:t>, late 1st century AD</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It was for freedom that Christ set </a:t>
            </a:r>
            <a:r>
              <a:rPr lang="en-US"/>
              <a:t>us free</a:t>
            </a:r>
            <a:endParaRPr lang="en-US" dirty="0"/>
          </a:p>
        </p:txBody>
      </p:sp>
      <p:sp>
        <p:nvSpPr>
          <p:cNvPr id="5" name="Rounded Rectangle 4">
            <a:extLst>
              <a:ext uri="{FF2B5EF4-FFF2-40B4-BE49-F238E27FC236}">
                <a16:creationId xmlns:a16="http://schemas.microsoft.com/office/drawing/2014/main" id="{3210E544-6F4B-A448-B8FD-C18FFF8340F2}"/>
              </a:ext>
            </a:extLst>
          </p:cNvPr>
          <p:cNvSpPr/>
          <p:nvPr/>
        </p:nvSpPr>
        <p:spPr>
          <a:xfrm>
            <a:off x="9258300" y="5943602"/>
            <a:ext cx="1828800" cy="415637"/>
          </a:xfrm>
          <a:prstGeom prst="roundRect">
            <a:avLst/>
          </a:pr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261429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1C3870-3907-1B9E-CD25-93197C8B280B}"/>
              </a:ext>
            </a:extLst>
          </p:cNvPr>
          <p:cNvPicPr>
            <a:picLocks noChangeAspect="1"/>
          </p:cNvPicPr>
          <p:nvPr/>
        </p:nvPicPr>
        <p:blipFill rotWithShape="1">
          <a:blip r:embed="rId3">
            <a:extLst>
              <a:ext uri="{28A0092B-C50C-407E-A947-70E740481C1C}">
                <a14:useLocalDpi xmlns:a14="http://schemas.microsoft.com/office/drawing/2010/main" val="0"/>
              </a:ext>
            </a:extLst>
          </a:blip>
          <a:srcRect b="4045"/>
          <a:stretch/>
        </p:blipFill>
        <p:spPr>
          <a:xfrm>
            <a:off x="0" y="211014"/>
            <a:ext cx="18288000" cy="9870832"/>
          </a:xfrm>
          <a:prstGeom prst="rect">
            <a:avLst/>
          </a:prstGeom>
        </p:spPr>
      </p:pic>
      <p:sp>
        <p:nvSpPr>
          <p:cNvPr id="2" name="Text Placeholder 1">
            <a:extLst>
              <a:ext uri="{FF2B5EF4-FFF2-40B4-BE49-F238E27FC236}">
                <a16:creationId xmlns:a16="http://schemas.microsoft.com/office/drawing/2014/main" id="{11F9E1FB-5DF5-4865-B1CB-4E7523E6F6CB}"/>
              </a:ext>
            </a:extLst>
          </p:cNvPr>
          <p:cNvSpPr>
            <a:spLocks noGrp="1"/>
          </p:cNvSpPr>
          <p:nvPr>
            <p:ph type="body" sz="quarter" idx="10"/>
          </p:nvPr>
        </p:nvSpPr>
        <p:spPr/>
        <p:txBody>
          <a:bodyPr/>
          <a:lstStyle/>
          <a:p>
            <a:r>
              <a:rPr lang="en-US" dirty="0"/>
              <a:t>Mourners carrying a dead man, depicted on a sarcophagus fragment, mid-2nd century AD</a:t>
            </a:r>
          </a:p>
        </p:txBody>
      </p:sp>
      <p:sp>
        <p:nvSpPr>
          <p:cNvPr id="3" name="Text Placeholder 2">
            <a:extLst>
              <a:ext uri="{FF2B5EF4-FFF2-40B4-BE49-F238E27FC236}">
                <a16:creationId xmlns:a16="http://schemas.microsoft.com/office/drawing/2014/main" id="{CB2C2D1B-2A58-485B-9302-626799005D1D}"/>
              </a:ext>
            </a:extLst>
          </p:cNvPr>
          <p:cNvSpPr>
            <a:spLocks noGrp="1"/>
          </p:cNvSpPr>
          <p:nvPr>
            <p:ph type="body" sz="quarter" idx="12"/>
          </p:nvPr>
        </p:nvSpPr>
        <p:spPr/>
        <p:txBody>
          <a:bodyPr/>
          <a:lstStyle/>
          <a:p>
            <a:r>
              <a:rPr lang="en-US" dirty="0"/>
              <a:t>5:11</a:t>
            </a:r>
          </a:p>
        </p:txBody>
      </p:sp>
      <p:sp>
        <p:nvSpPr>
          <p:cNvPr id="4" name="Title 3">
            <a:extLst>
              <a:ext uri="{FF2B5EF4-FFF2-40B4-BE49-F238E27FC236}">
                <a16:creationId xmlns:a16="http://schemas.microsoft.com/office/drawing/2014/main" id="{37543A21-7E8B-45DB-9D8F-F30867CB77E2}"/>
              </a:ext>
            </a:extLst>
          </p:cNvPr>
          <p:cNvSpPr>
            <a:spLocks noGrp="1"/>
          </p:cNvSpPr>
          <p:nvPr>
            <p:ph type="title"/>
          </p:nvPr>
        </p:nvSpPr>
        <p:spPr/>
        <p:txBody>
          <a:bodyPr/>
          <a:lstStyle/>
          <a:p>
            <a:r>
              <a:rPr lang="en-US" dirty="0"/>
              <a:t>But I, brethren, if I still preach circumcision, why am I still persecuted?</a:t>
            </a:r>
          </a:p>
        </p:txBody>
      </p:sp>
    </p:spTree>
    <p:extLst>
      <p:ext uri="{BB962C8B-B14F-4D97-AF65-F5344CB8AC3E}">
        <p14:creationId xmlns:p14="http://schemas.microsoft.com/office/powerpoint/2010/main" val="34726497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tree, plant&#10;&#10;Description automatically generated">
            <a:extLst>
              <a:ext uri="{FF2B5EF4-FFF2-40B4-BE49-F238E27FC236}">
                <a16:creationId xmlns:a16="http://schemas.microsoft.com/office/drawing/2014/main" id="{DFB31886-682E-7380-5B8B-EACD5DA9C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6839FF0-93FF-40CC-A0D9-DFB54F97B676}"/>
              </a:ext>
            </a:extLst>
          </p:cNvPr>
          <p:cNvSpPr>
            <a:spLocks noGrp="1"/>
          </p:cNvSpPr>
          <p:nvPr>
            <p:ph type="body" sz="quarter" idx="10"/>
          </p:nvPr>
        </p:nvSpPr>
        <p:spPr/>
        <p:txBody>
          <a:bodyPr/>
          <a:lstStyle/>
          <a:p>
            <a:r>
              <a:rPr lang="en-US" dirty="0"/>
              <a:t>Display of three crosses at </a:t>
            </a:r>
            <a:r>
              <a:rPr lang="en-US" dirty="0" err="1"/>
              <a:t>Tantur</a:t>
            </a:r>
            <a:endParaRPr lang="en-US" dirty="0"/>
          </a:p>
        </p:txBody>
      </p:sp>
      <p:sp>
        <p:nvSpPr>
          <p:cNvPr id="3" name="Text Placeholder 2">
            <a:extLst>
              <a:ext uri="{FF2B5EF4-FFF2-40B4-BE49-F238E27FC236}">
                <a16:creationId xmlns:a16="http://schemas.microsoft.com/office/drawing/2014/main" id="{0C3EAC1E-60EF-4789-A8BC-6104590C7970}"/>
              </a:ext>
            </a:extLst>
          </p:cNvPr>
          <p:cNvSpPr>
            <a:spLocks noGrp="1"/>
          </p:cNvSpPr>
          <p:nvPr>
            <p:ph type="body" sz="quarter" idx="12"/>
          </p:nvPr>
        </p:nvSpPr>
        <p:spPr/>
        <p:txBody>
          <a:bodyPr/>
          <a:lstStyle/>
          <a:p>
            <a:r>
              <a:rPr lang="en-US" dirty="0"/>
              <a:t>5:11</a:t>
            </a:r>
          </a:p>
        </p:txBody>
      </p:sp>
      <p:sp>
        <p:nvSpPr>
          <p:cNvPr id="4" name="Title 3">
            <a:extLst>
              <a:ext uri="{FF2B5EF4-FFF2-40B4-BE49-F238E27FC236}">
                <a16:creationId xmlns:a16="http://schemas.microsoft.com/office/drawing/2014/main" id="{E2BD6B10-3B6C-404C-B6D4-DCB17F0DA363}"/>
              </a:ext>
            </a:extLst>
          </p:cNvPr>
          <p:cNvSpPr>
            <a:spLocks noGrp="1"/>
          </p:cNvSpPr>
          <p:nvPr>
            <p:ph type="title"/>
          </p:nvPr>
        </p:nvSpPr>
        <p:spPr/>
        <p:txBody>
          <a:bodyPr/>
          <a:lstStyle/>
          <a:p>
            <a:r>
              <a:rPr lang="en-US" dirty="0"/>
              <a:t>Then the offense of the cross has been abolished</a:t>
            </a:r>
          </a:p>
        </p:txBody>
      </p:sp>
    </p:spTree>
    <p:extLst>
      <p:ext uri="{BB962C8B-B14F-4D97-AF65-F5344CB8AC3E}">
        <p14:creationId xmlns:p14="http://schemas.microsoft.com/office/powerpoint/2010/main" val="2607054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sky, nature&#10;&#10;Description automatically generated">
            <a:extLst>
              <a:ext uri="{FF2B5EF4-FFF2-40B4-BE49-F238E27FC236}">
                <a16:creationId xmlns:a16="http://schemas.microsoft.com/office/drawing/2014/main" id="{9B41138F-7A21-4569-9830-558C2AECD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B45C4F48-EE87-4806-A9F4-DFB12476E922}"/>
              </a:ext>
            </a:extLst>
          </p:cNvPr>
          <p:cNvSpPr>
            <a:spLocks noGrp="1"/>
          </p:cNvSpPr>
          <p:nvPr>
            <p:ph type="body" sz="quarter" idx="10"/>
          </p:nvPr>
        </p:nvSpPr>
        <p:spPr/>
        <p:txBody>
          <a:bodyPr/>
          <a:lstStyle/>
          <a:p>
            <a:r>
              <a:rPr lang="en-US" dirty="0"/>
              <a:t>Dirt path with rocks, near </a:t>
            </a:r>
            <a:r>
              <a:rPr lang="en-US" dirty="0" err="1"/>
              <a:t>Kanaf</a:t>
            </a:r>
            <a:endParaRPr lang="en-US" dirty="0"/>
          </a:p>
        </p:txBody>
      </p:sp>
      <p:sp>
        <p:nvSpPr>
          <p:cNvPr id="3" name="Text Placeholder 2">
            <a:extLst>
              <a:ext uri="{FF2B5EF4-FFF2-40B4-BE49-F238E27FC236}">
                <a16:creationId xmlns:a16="http://schemas.microsoft.com/office/drawing/2014/main" id="{25CB5B1E-AD56-4AFE-A9C1-F3A8628E82AD}"/>
              </a:ext>
            </a:extLst>
          </p:cNvPr>
          <p:cNvSpPr>
            <a:spLocks noGrp="1"/>
          </p:cNvSpPr>
          <p:nvPr>
            <p:ph type="body" sz="quarter" idx="12"/>
          </p:nvPr>
        </p:nvSpPr>
        <p:spPr/>
        <p:txBody>
          <a:bodyPr/>
          <a:lstStyle/>
          <a:p>
            <a:r>
              <a:rPr lang="en-US" dirty="0"/>
              <a:t>5:11</a:t>
            </a:r>
          </a:p>
        </p:txBody>
      </p:sp>
      <p:sp>
        <p:nvSpPr>
          <p:cNvPr id="4" name="Title 3">
            <a:extLst>
              <a:ext uri="{FF2B5EF4-FFF2-40B4-BE49-F238E27FC236}">
                <a16:creationId xmlns:a16="http://schemas.microsoft.com/office/drawing/2014/main" id="{1AFBFF45-F065-46A3-9BF5-2948600CF30B}"/>
              </a:ext>
            </a:extLst>
          </p:cNvPr>
          <p:cNvSpPr>
            <a:spLocks noGrp="1"/>
          </p:cNvSpPr>
          <p:nvPr>
            <p:ph type="title"/>
          </p:nvPr>
        </p:nvSpPr>
        <p:spPr/>
        <p:txBody>
          <a:bodyPr/>
          <a:lstStyle/>
          <a:p>
            <a:r>
              <a:rPr lang="en-US" dirty="0"/>
              <a:t>Then the offense of the cross has been abolished</a:t>
            </a:r>
          </a:p>
        </p:txBody>
      </p:sp>
    </p:spTree>
    <p:extLst>
      <p:ext uri="{BB962C8B-B14F-4D97-AF65-F5344CB8AC3E}">
        <p14:creationId xmlns:p14="http://schemas.microsoft.com/office/powerpoint/2010/main" val="4120813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6B1231-686D-1B73-4B21-613C1B0A885E}"/>
              </a:ext>
            </a:extLst>
          </p:cNvPr>
          <p:cNvPicPr>
            <a:picLocks noChangeAspect="1"/>
          </p:cNvPicPr>
          <p:nvPr/>
        </p:nvPicPr>
        <p:blipFill rotWithShape="1">
          <a:blip r:embed="rId3">
            <a:extLst>
              <a:ext uri="{28A0092B-C50C-407E-A947-70E740481C1C}">
                <a14:useLocalDpi xmlns:a14="http://schemas.microsoft.com/office/drawing/2010/main" val="0"/>
              </a:ext>
            </a:extLst>
          </a:blip>
          <a:srcRect b="4729"/>
          <a:stretch/>
        </p:blipFill>
        <p:spPr>
          <a:xfrm>
            <a:off x="0" y="211014"/>
            <a:ext cx="18288000" cy="9800494"/>
          </a:xfrm>
          <a:prstGeom prst="rect">
            <a:avLst/>
          </a:prstGeom>
        </p:spPr>
      </p:pic>
      <p:sp>
        <p:nvSpPr>
          <p:cNvPr id="2" name="Text Placeholder 1"/>
          <p:cNvSpPr>
            <a:spLocks noGrp="1"/>
          </p:cNvSpPr>
          <p:nvPr>
            <p:ph type="body" sz="quarter" idx="10"/>
          </p:nvPr>
        </p:nvSpPr>
        <p:spPr/>
        <p:txBody>
          <a:bodyPr/>
          <a:lstStyle/>
          <a:p>
            <a:r>
              <a:rPr lang="en-US" dirty="0"/>
              <a:t>Mountain path leading toward Bethlehem</a:t>
            </a:r>
          </a:p>
        </p:txBody>
      </p:sp>
      <p:sp>
        <p:nvSpPr>
          <p:cNvPr id="7" name="Text Placeholder 6"/>
          <p:cNvSpPr>
            <a:spLocks noGrp="1"/>
          </p:cNvSpPr>
          <p:nvPr>
            <p:ph type="body" sz="quarter" idx="12"/>
          </p:nvPr>
        </p:nvSpPr>
        <p:spPr/>
        <p:txBody>
          <a:bodyPr/>
          <a:lstStyle/>
          <a:p>
            <a:r>
              <a:rPr lang="en-US" dirty="0"/>
              <a:t>5:11</a:t>
            </a:r>
          </a:p>
        </p:txBody>
      </p:sp>
      <p:sp>
        <p:nvSpPr>
          <p:cNvPr id="4" name="Title 3"/>
          <p:cNvSpPr>
            <a:spLocks noGrp="1"/>
          </p:cNvSpPr>
          <p:nvPr>
            <p:ph type="title"/>
          </p:nvPr>
        </p:nvSpPr>
        <p:spPr/>
        <p:txBody>
          <a:bodyPr/>
          <a:lstStyle/>
          <a:p>
            <a:r>
              <a:rPr lang="en-US" dirty="0"/>
              <a:t>Then the offense of the cross has been abolished</a:t>
            </a:r>
          </a:p>
        </p:txBody>
      </p:sp>
    </p:spTree>
    <p:extLst>
      <p:ext uri="{BB962C8B-B14F-4D97-AF65-F5344CB8AC3E}">
        <p14:creationId xmlns:p14="http://schemas.microsoft.com/office/powerpoint/2010/main" val="830023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rocky, rock&#10;&#10;Description automatically generated">
            <a:extLst>
              <a:ext uri="{FF2B5EF4-FFF2-40B4-BE49-F238E27FC236}">
                <a16:creationId xmlns:a16="http://schemas.microsoft.com/office/drawing/2014/main" id="{2532AC64-9DCC-4301-4D8D-0290D4CDF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road and steps at the Ascent of Scorpions (</a:t>
            </a:r>
            <a:r>
              <a:rPr lang="en-US" dirty="0" err="1"/>
              <a:t>Maale</a:t>
            </a:r>
            <a:r>
              <a:rPr lang="en-US" dirty="0"/>
              <a:t> </a:t>
            </a:r>
            <a:r>
              <a:rPr lang="en-US" dirty="0" err="1"/>
              <a:t>Aqrabbim</a:t>
            </a:r>
            <a:r>
              <a:rPr lang="en-US" dirty="0"/>
              <a:t>)</a:t>
            </a:r>
          </a:p>
        </p:txBody>
      </p:sp>
      <p:sp>
        <p:nvSpPr>
          <p:cNvPr id="7" name="Text Placeholder 6"/>
          <p:cNvSpPr>
            <a:spLocks noGrp="1"/>
          </p:cNvSpPr>
          <p:nvPr>
            <p:ph type="body" sz="quarter" idx="12"/>
          </p:nvPr>
        </p:nvSpPr>
        <p:spPr/>
        <p:txBody>
          <a:bodyPr/>
          <a:lstStyle/>
          <a:p>
            <a:r>
              <a:rPr lang="en-US" dirty="0"/>
              <a:t>5:11</a:t>
            </a:r>
          </a:p>
        </p:txBody>
      </p:sp>
      <p:sp>
        <p:nvSpPr>
          <p:cNvPr id="4" name="Title 3"/>
          <p:cNvSpPr>
            <a:spLocks noGrp="1"/>
          </p:cNvSpPr>
          <p:nvPr>
            <p:ph type="title"/>
          </p:nvPr>
        </p:nvSpPr>
        <p:spPr/>
        <p:txBody>
          <a:bodyPr/>
          <a:lstStyle/>
          <a:p>
            <a:r>
              <a:rPr lang="en-US" dirty="0"/>
              <a:t>Then the offense of the cross has been abolished</a:t>
            </a:r>
          </a:p>
        </p:txBody>
      </p:sp>
    </p:spTree>
    <p:extLst>
      <p:ext uri="{BB962C8B-B14F-4D97-AF65-F5344CB8AC3E}">
        <p14:creationId xmlns:p14="http://schemas.microsoft.com/office/powerpoint/2010/main" val="325058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paper&#10;&#10;Description automatically generated">
            <a:extLst>
              <a:ext uri="{FF2B5EF4-FFF2-40B4-BE49-F238E27FC236}">
                <a16:creationId xmlns:a16="http://schemas.microsoft.com/office/drawing/2014/main" id="{8FB392AB-5F16-AABD-F99F-AE13B16D0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8:14 on the Great Isaiah Scroll</a:t>
            </a:r>
          </a:p>
        </p:txBody>
      </p:sp>
      <p:sp>
        <p:nvSpPr>
          <p:cNvPr id="3" name="Text Placeholder 2"/>
          <p:cNvSpPr>
            <a:spLocks noGrp="1"/>
          </p:cNvSpPr>
          <p:nvPr>
            <p:ph type="body" sz="quarter" idx="12"/>
          </p:nvPr>
        </p:nvSpPr>
        <p:spPr/>
        <p:txBody>
          <a:bodyPr/>
          <a:lstStyle/>
          <a:p>
            <a:r>
              <a:rPr lang="en-US" dirty="0"/>
              <a:t>5:11</a:t>
            </a:r>
          </a:p>
        </p:txBody>
      </p:sp>
      <p:sp>
        <p:nvSpPr>
          <p:cNvPr id="4" name="Title 3"/>
          <p:cNvSpPr>
            <a:spLocks noGrp="1"/>
          </p:cNvSpPr>
          <p:nvPr>
            <p:ph type="title"/>
          </p:nvPr>
        </p:nvSpPr>
        <p:spPr/>
        <p:txBody>
          <a:bodyPr/>
          <a:lstStyle/>
          <a:p>
            <a:r>
              <a:rPr lang="en-US" dirty="0"/>
              <a:t>Then the offense of the cross has been abolished</a:t>
            </a:r>
          </a:p>
        </p:txBody>
      </p:sp>
      <p:sp>
        <p:nvSpPr>
          <p:cNvPr id="5" name="Rectangle 4"/>
          <p:cNvSpPr/>
          <p:nvPr/>
        </p:nvSpPr>
        <p:spPr>
          <a:xfrm rot="287243">
            <a:off x="3903376" y="4042705"/>
            <a:ext cx="9542933" cy="1449501"/>
          </a:xfrm>
          <a:custGeom>
            <a:avLst/>
            <a:gdLst>
              <a:gd name="connsiteX0" fmla="*/ 0 w 6802657"/>
              <a:gd name="connsiteY0" fmla="*/ 0 h 1056719"/>
              <a:gd name="connsiteX1" fmla="*/ 6802657 w 6802657"/>
              <a:gd name="connsiteY1" fmla="*/ 0 h 1056719"/>
              <a:gd name="connsiteX2" fmla="*/ 6802657 w 6802657"/>
              <a:gd name="connsiteY2" fmla="*/ 1056719 h 1056719"/>
              <a:gd name="connsiteX3" fmla="*/ 0 w 6802657"/>
              <a:gd name="connsiteY3" fmla="*/ 1056719 h 1056719"/>
              <a:gd name="connsiteX4" fmla="*/ 0 w 6802657"/>
              <a:gd name="connsiteY4" fmla="*/ 0 h 1056719"/>
              <a:gd name="connsiteX0" fmla="*/ 32994 w 6802657"/>
              <a:gd name="connsiteY0" fmla="*/ 211344 h 1056719"/>
              <a:gd name="connsiteX1" fmla="*/ 6802657 w 6802657"/>
              <a:gd name="connsiteY1" fmla="*/ 0 h 1056719"/>
              <a:gd name="connsiteX2" fmla="*/ 6802657 w 6802657"/>
              <a:gd name="connsiteY2" fmla="*/ 1056719 h 1056719"/>
              <a:gd name="connsiteX3" fmla="*/ 0 w 6802657"/>
              <a:gd name="connsiteY3" fmla="*/ 1056719 h 1056719"/>
              <a:gd name="connsiteX4" fmla="*/ 32994 w 6802657"/>
              <a:gd name="connsiteY4" fmla="*/ 211344 h 1056719"/>
              <a:gd name="connsiteX0" fmla="*/ 32994 w 6802657"/>
              <a:gd name="connsiteY0" fmla="*/ 211344 h 1056719"/>
              <a:gd name="connsiteX1" fmla="*/ 6802657 w 6802657"/>
              <a:gd name="connsiteY1" fmla="*/ 0 h 1056719"/>
              <a:gd name="connsiteX2" fmla="*/ 6802657 w 6802657"/>
              <a:gd name="connsiteY2" fmla="*/ 1056719 h 1056719"/>
              <a:gd name="connsiteX3" fmla="*/ 0 w 6802657"/>
              <a:gd name="connsiteY3" fmla="*/ 1056719 h 1056719"/>
              <a:gd name="connsiteX4" fmla="*/ 32994 w 6802657"/>
              <a:gd name="connsiteY4" fmla="*/ 211344 h 1056719"/>
              <a:gd name="connsiteX0" fmla="*/ 22183 w 6791846"/>
              <a:gd name="connsiteY0" fmla="*/ 211344 h 1185807"/>
              <a:gd name="connsiteX1" fmla="*/ 6791846 w 6791846"/>
              <a:gd name="connsiteY1" fmla="*/ 0 h 1185807"/>
              <a:gd name="connsiteX2" fmla="*/ 6791846 w 6791846"/>
              <a:gd name="connsiteY2" fmla="*/ 1056719 h 1185807"/>
              <a:gd name="connsiteX3" fmla="*/ 0 w 6791846"/>
              <a:gd name="connsiteY3" fmla="*/ 1185807 h 1185807"/>
              <a:gd name="connsiteX4" fmla="*/ 22183 w 6791846"/>
              <a:gd name="connsiteY4" fmla="*/ 211344 h 1185807"/>
              <a:gd name="connsiteX0" fmla="*/ 22183 w 6791846"/>
              <a:gd name="connsiteY0" fmla="*/ 211344 h 1185807"/>
              <a:gd name="connsiteX1" fmla="*/ 6791846 w 6791846"/>
              <a:gd name="connsiteY1" fmla="*/ 0 h 1185807"/>
              <a:gd name="connsiteX2" fmla="*/ 6791846 w 6791846"/>
              <a:gd name="connsiteY2" fmla="*/ 1056719 h 1185807"/>
              <a:gd name="connsiteX3" fmla="*/ 0 w 6791846"/>
              <a:gd name="connsiteY3" fmla="*/ 1185807 h 1185807"/>
              <a:gd name="connsiteX4" fmla="*/ 22183 w 6791846"/>
              <a:gd name="connsiteY4" fmla="*/ 211344 h 1185807"/>
              <a:gd name="connsiteX0" fmla="*/ 22183 w 6791846"/>
              <a:gd name="connsiteY0" fmla="*/ 211344 h 1185807"/>
              <a:gd name="connsiteX1" fmla="*/ 6791846 w 6791846"/>
              <a:gd name="connsiteY1" fmla="*/ 0 h 1185807"/>
              <a:gd name="connsiteX2" fmla="*/ 6791846 w 6791846"/>
              <a:gd name="connsiteY2" fmla="*/ 1056719 h 1185807"/>
              <a:gd name="connsiteX3" fmla="*/ 0 w 6791846"/>
              <a:gd name="connsiteY3" fmla="*/ 1185807 h 1185807"/>
              <a:gd name="connsiteX4" fmla="*/ 22183 w 6791846"/>
              <a:gd name="connsiteY4" fmla="*/ 211344 h 1185807"/>
              <a:gd name="connsiteX0" fmla="*/ 22183 w 6791846"/>
              <a:gd name="connsiteY0" fmla="*/ 211344 h 1185807"/>
              <a:gd name="connsiteX1" fmla="*/ 6791846 w 6791846"/>
              <a:gd name="connsiteY1" fmla="*/ 0 h 1185807"/>
              <a:gd name="connsiteX2" fmla="*/ 6784850 w 6791846"/>
              <a:gd name="connsiteY2" fmla="*/ 973191 h 1185807"/>
              <a:gd name="connsiteX3" fmla="*/ 0 w 6791846"/>
              <a:gd name="connsiteY3" fmla="*/ 1185807 h 1185807"/>
              <a:gd name="connsiteX4" fmla="*/ 22183 w 6791846"/>
              <a:gd name="connsiteY4" fmla="*/ 211344 h 1185807"/>
              <a:gd name="connsiteX0" fmla="*/ 22183 w 6791846"/>
              <a:gd name="connsiteY0" fmla="*/ 211344 h 1185807"/>
              <a:gd name="connsiteX1" fmla="*/ 6791846 w 6791846"/>
              <a:gd name="connsiteY1" fmla="*/ 0 h 1185807"/>
              <a:gd name="connsiteX2" fmla="*/ 6784850 w 6791846"/>
              <a:gd name="connsiteY2" fmla="*/ 973191 h 1185807"/>
              <a:gd name="connsiteX3" fmla="*/ 0 w 6791846"/>
              <a:gd name="connsiteY3" fmla="*/ 1185807 h 1185807"/>
              <a:gd name="connsiteX4" fmla="*/ 22183 w 6791846"/>
              <a:gd name="connsiteY4" fmla="*/ 211344 h 1185807"/>
              <a:gd name="connsiteX0" fmla="*/ 22183 w 6784850"/>
              <a:gd name="connsiteY0" fmla="*/ 147052 h 1121515"/>
              <a:gd name="connsiteX1" fmla="*/ 6776061 w 6784850"/>
              <a:gd name="connsiteY1" fmla="*/ 21143 h 1121515"/>
              <a:gd name="connsiteX2" fmla="*/ 6784850 w 6784850"/>
              <a:gd name="connsiteY2" fmla="*/ 908899 h 1121515"/>
              <a:gd name="connsiteX3" fmla="*/ 0 w 6784850"/>
              <a:gd name="connsiteY3" fmla="*/ 1121515 h 1121515"/>
              <a:gd name="connsiteX4" fmla="*/ 22183 w 6784850"/>
              <a:gd name="connsiteY4" fmla="*/ 147052 h 1121515"/>
              <a:gd name="connsiteX0" fmla="*/ 22183 w 6784850"/>
              <a:gd name="connsiteY0" fmla="*/ 201353 h 1175816"/>
              <a:gd name="connsiteX1" fmla="*/ 6776061 w 6784850"/>
              <a:gd name="connsiteY1" fmla="*/ 75444 h 1175816"/>
              <a:gd name="connsiteX2" fmla="*/ 6784850 w 6784850"/>
              <a:gd name="connsiteY2" fmla="*/ 963200 h 1175816"/>
              <a:gd name="connsiteX3" fmla="*/ 0 w 6784850"/>
              <a:gd name="connsiteY3" fmla="*/ 1175816 h 1175816"/>
              <a:gd name="connsiteX4" fmla="*/ 22183 w 6784850"/>
              <a:gd name="connsiteY4" fmla="*/ 201353 h 1175816"/>
              <a:gd name="connsiteX0" fmla="*/ 0 w 6845559"/>
              <a:gd name="connsiteY0" fmla="*/ 209648 h 1169522"/>
              <a:gd name="connsiteX1" fmla="*/ 6836770 w 6845559"/>
              <a:gd name="connsiteY1" fmla="*/ 69150 h 1169522"/>
              <a:gd name="connsiteX2" fmla="*/ 6845559 w 6845559"/>
              <a:gd name="connsiteY2" fmla="*/ 956906 h 1169522"/>
              <a:gd name="connsiteX3" fmla="*/ 60709 w 6845559"/>
              <a:gd name="connsiteY3" fmla="*/ 1169522 h 1169522"/>
              <a:gd name="connsiteX4" fmla="*/ 0 w 6845559"/>
              <a:gd name="connsiteY4" fmla="*/ 209648 h 1169522"/>
              <a:gd name="connsiteX0" fmla="*/ 0 w 6872791"/>
              <a:gd name="connsiteY0" fmla="*/ 182514 h 1193634"/>
              <a:gd name="connsiteX1" fmla="*/ 6864002 w 6872791"/>
              <a:gd name="connsiteY1" fmla="*/ 93262 h 1193634"/>
              <a:gd name="connsiteX2" fmla="*/ 6872791 w 6872791"/>
              <a:gd name="connsiteY2" fmla="*/ 981018 h 1193634"/>
              <a:gd name="connsiteX3" fmla="*/ 87941 w 6872791"/>
              <a:gd name="connsiteY3" fmla="*/ 1193634 h 1193634"/>
              <a:gd name="connsiteX4" fmla="*/ 0 w 6872791"/>
              <a:gd name="connsiteY4" fmla="*/ 182514 h 1193634"/>
              <a:gd name="connsiteX0" fmla="*/ 0 w 6872791"/>
              <a:gd name="connsiteY0" fmla="*/ 171236 h 1182356"/>
              <a:gd name="connsiteX1" fmla="*/ 6864002 w 6872791"/>
              <a:gd name="connsiteY1" fmla="*/ 81984 h 1182356"/>
              <a:gd name="connsiteX2" fmla="*/ 6872791 w 6872791"/>
              <a:gd name="connsiteY2" fmla="*/ 969740 h 1182356"/>
              <a:gd name="connsiteX3" fmla="*/ 87941 w 6872791"/>
              <a:gd name="connsiteY3" fmla="*/ 1182356 h 1182356"/>
              <a:gd name="connsiteX4" fmla="*/ 0 w 6872791"/>
              <a:gd name="connsiteY4" fmla="*/ 171236 h 1182356"/>
              <a:gd name="connsiteX0" fmla="*/ 0 w 6872791"/>
              <a:gd name="connsiteY0" fmla="*/ 171236 h 1136159"/>
              <a:gd name="connsiteX1" fmla="*/ 6864002 w 6872791"/>
              <a:gd name="connsiteY1" fmla="*/ 81984 h 1136159"/>
              <a:gd name="connsiteX2" fmla="*/ 6872791 w 6872791"/>
              <a:gd name="connsiteY2" fmla="*/ 969740 h 1136159"/>
              <a:gd name="connsiteX3" fmla="*/ 91719 w 6872791"/>
              <a:gd name="connsiteY3" fmla="*/ 1136159 h 1136159"/>
              <a:gd name="connsiteX4" fmla="*/ 0 w 6872791"/>
              <a:gd name="connsiteY4" fmla="*/ 171236 h 1136159"/>
              <a:gd name="connsiteX0" fmla="*/ 0 w 6872791"/>
              <a:gd name="connsiteY0" fmla="*/ 171236 h 1084913"/>
              <a:gd name="connsiteX1" fmla="*/ 6864002 w 6872791"/>
              <a:gd name="connsiteY1" fmla="*/ 81984 h 1084913"/>
              <a:gd name="connsiteX2" fmla="*/ 6872791 w 6872791"/>
              <a:gd name="connsiteY2" fmla="*/ 969740 h 1084913"/>
              <a:gd name="connsiteX3" fmla="*/ 64487 w 6872791"/>
              <a:gd name="connsiteY3" fmla="*/ 1084913 h 1084913"/>
              <a:gd name="connsiteX4" fmla="*/ 0 w 6872791"/>
              <a:gd name="connsiteY4" fmla="*/ 171236 h 1084913"/>
              <a:gd name="connsiteX0" fmla="*/ 0 w 6872791"/>
              <a:gd name="connsiteY0" fmla="*/ 171236 h 1084913"/>
              <a:gd name="connsiteX1" fmla="*/ 6864002 w 6872791"/>
              <a:gd name="connsiteY1" fmla="*/ 81984 h 1084913"/>
              <a:gd name="connsiteX2" fmla="*/ 6872791 w 6872791"/>
              <a:gd name="connsiteY2" fmla="*/ 969740 h 1084913"/>
              <a:gd name="connsiteX3" fmla="*/ 64487 w 6872791"/>
              <a:gd name="connsiteY3" fmla="*/ 1084913 h 1084913"/>
              <a:gd name="connsiteX4" fmla="*/ 0 w 6872791"/>
              <a:gd name="connsiteY4" fmla="*/ 171236 h 1084913"/>
              <a:gd name="connsiteX0" fmla="*/ 0 w 6925945"/>
              <a:gd name="connsiteY0" fmla="*/ 171236 h 1084913"/>
              <a:gd name="connsiteX1" fmla="*/ 6864002 w 6925945"/>
              <a:gd name="connsiteY1" fmla="*/ 81984 h 1084913"/>
              <a:gd name="connsiteX2" fmla="*/ 6925945 w 6925945"/>
              <a:gd name="connsiteY2" fmla="*/ 965288 h 1084913"/>
              <a:gd name="connsiteX3" fmla="*/ 64487 w 6925945"/>
              <a:gd name="connsiteY3" fmla="*/ 1084913 h 1084913"/>
              <a:gd name="connsiteX4" fmla="*/ 0 w 6925945"/>
              <a:gd name="connsiteY4" fmla="*/ 171236 h 108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945" h="1084913">
                <a:moveTo>
                  <a:pt x="0" y="171236"/>
                </a:moveTo>
                <a:cubicBezTo>
                  <a:pt x="2998127" y="-83668"/>
                  <a:pt x="4609915" y="-708"/>
                  <a:pt x="6864002" y="81984"/>
                </a:cubicBezTo>
                <a:cubicBezTo>
                  <a:pt x="6866932" y="377903"/>
                  <a:pt x="6923015" y="669369"/>
                  <a:pt x="6925945" y="965288"/>
                </a:cubicBezTo>
                <a:cubicBezTo>
                  <a:pt x="5030257" y="931594"/>
                  <a:pt x="3461051" y="778800"/>
                  <a:pt x="64487" y="1084913"/>
                </a:cubicBezTo>
                <a:lnTo>
                  <a:pt x="0" y="171236"/>
                </a:lnTo>
                <a:close/>
              </a:path>
            </a:pathLst>
          </a:cu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1248701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ross on a white surface&#10;&#10;Description automatically generated with low confidence">
            <a:extLst>
              <a:ext uri="{FF2B5EF4-FFF2-40B4-BE49-F238E27FC236}">
                <a16:creationId xmlns:a16="http://schemas.microsoft.com/office/drawing/2014/main" id="{228E5E9F-1AB4-09A5-1ED5-D4179EE10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532" y="0"/>
            <a:ext cx="14346936" cy="10287000"/>
          </a:xfrm>
          <a:prstGeom prst="rect">
            <a:avLst/>
          </a:prstGeom>
        </p:spPr>
      </p:pic>
      <p:sp>
        <p:nvSpPr>
          <p:cNvPr id="2" name="Text Placeholder 1">
            <a:extLst>
              <a:ext uri="{FF2B5EF4-FFF2-40B4-BE49-F238E27FC236}">
                <a16:creationId xmlns:a16="http://schemas.microsoft.com/office/drawing/2014/main" id="{B45C4F48-EE87-4806-A9F4-DFB12476E922}"/>
              </a:ext>
            </a:extLst>
          </p:cNvPr>
          <p:cNvSpPr>
            <a:spLocks noGrp="1"/>
          </p:cNvSpPr>
          <p:nvPr>
            <p:ph type="body" sz="quarter" idx="10"/>
          </p:nvPr>
        </p:nvSpPr>
        <p:spPr/>
        <p:txBody>
          <a:bodyPr/>
          <a:lstStyle/>
          <a:p>
            <a:r>
              <a:rPr lang="en-US" dirty="0"/>
              <a:t>Pendant with wood from the “True Cross,” from Jerusalem, 7th century AD</a:t>
            </a:r>
          </a:p>
        </p:txBody>
      </p:sp>
      <p:sp>
        <p:nvSpPr>
          <p:cNvPr id="3" name="Text Placeholder 2">
            <a:extLst>
              <a:ext uri="{FF2B5EF4-FFF2-40B4-BE49-F238E27FC236}">
                <a16:creationId xmlns:a16="http://schemas.microsoft.com/office/drawing/2014/main" id="{25CB5B1E-AD56-4AFE-A9C1-F3A8628E82AD}"/>
              </a:ext>
            </a:extLst>
          </p:cNvPr>
          <p:cNvSpPr>
            <a:spLocks noGrp="1"/>
          </p:cNvSpPr>
          <p:nvPr>
            <p:ph type="body" sz="quarter" idx="12"/>
          </p:nvPr>
        </p:nvSpPr>
        <p:spPr/>
        <p:txBody>
          <a:bodyPr/>
          <a:lstStyle/>
          <a:p>
            <a:r>
              <a:rPr lang="en-US" dirty="0"/>
              <a:t>5:11</a:t>
            </a:r>
          </a:p>
        </p:txBody>
      </p:sp>
      <p:sp>
        <p:nvSpPr>
          <p:cNvPr id="4" name="Title 3">
            <a:extLst>
              <a:ext uri="{FF2B5EF4-FFF2-40B4-BE49-F238E27FC236}">
                <a16:creationId xmlns:a16="http://schemas.microsoft.com/office/drawing/2014/main" id="{1AFBFF45-F065-46A3-9BF5-2948600CF30B}"/>
              </a:ext>
            </a:extLst>
          </p:cNvPr>
          <p:cNvSpPr>
            <a:spLocks noGrp="1"/>
          </p:cNvSpPr>
          <p:nvPr>
            <p:ph type="title"/>
          </p:nvPr>
        </p:nvSpPr>
        <p:spPr/>
        <p:txBody>
          <a:bodyPr/>
          <a:lstStyle/>
          <a:p>
            <a:r>
              <a:rPr lang="en-US" dirty="0"/>
              <a:t>Then the offense of the cross has been abolished</a:t>
            </a:r>
          </a:p>
        </p:txBody>
      </p:sp>
    </p:spTree>
    <p:extLst>
      <p:ext uri="{BB962C8B-B14F-4D97-AF65-F5344CB8AC3E}">
        <p14:creationId xmlns:p14="http://schemas.microsoft.com/office/powerpoint/2010/main" val="19546471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holding a staff&#10;&#10;Description automatically generated with low confidence">
            <a:extLst>
              <a:ext uri="{FF2B5EF4-FFF2-40B4-BE49-F238E27FC236}">
                <a16:creationId xmlns:a16="http://schemas.microsoft.com/office/drawing/2014/main" id="{62AEC19B-3C5C-4A4E-B4C7-4898CC506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142" y="0"/>
            <a:ext cx="6653720" cy="10287000"/>
          </a:xfrm>
          <a:prstGeom prst="rect">
            <a:avLst/>
          </a:prstGeom>
        </p:spPr>
      </p:pic>
      <p:sp>
        <p:nvSpPr>
          <p:cNvPr id="2" name="Text Placeholder 1">
            <a:extLst>
              <a:ext uri="{FF2B5EF4-FFF2-40B4-BE49-F238E27FC236}">
                <a16:creationId xmlns:a16="http://schemas.microsoft.com/office/drawing/2014/main" id="{90A3AB63-908B-4C84-AD3F-3A24C00FFFB6}"/>
              </a:ext>
            </a:extLst>
          </p:cNvPr>
          <p:cNvSpPr>
            <a:spLocks noGrp="1"/>
          </p:cNvSpPr>
          <p:nvPr>
            <p:ph type="body" sz="quarter" idx="10"/>
          </p:nvPr>
        </p:nvSpPr>
        <p:spPr/>
        <p:txBody>
          <a:bodyPr/>
          <a:lstStyle/>
          <a:p>
            <a:r>
              <a:rPr lang="en-US" dirty="0"/>
              <a:t>Attis statuette, from Palazzo Altieri</a:t>
            </a:r>
          </a:p>
        </p:txBody>
      </p:sp>
      <p:sp>
        <p:nvSpPr>
          <p:cNvPr id="3" name="Text Placeholder 2">
            <a:extLst>
              <a:ext uri="{FF2B5EF4-FFF2-40B4-BE49-F238E27FC236}">
                <a16:creationId xmlns:a16="http://schemas.microsoft.com/office/drawing/2014/main" id="{88F03B18-4A81-473C-B8DE-7C8439DC94F2}"/>
              </a:ext>
            </a:extLst>
          </p:cNvPr>
          <p:cNvSpPr>
            <a:spLocks noGrp="1"/>
          </p:cNvSpPr>
          <p:nvPr>
            <p:ph type="body" sz="quarter" idx="12"/>
          </p:nvPr>
        </p:nvSpPr>
        <p:spPr/>
        <p:txBody>
          <a:bodyPr/>
          <a:lstStyle/>
          <a:p>
            <a:r>
              <a:rPr lang="en-US" dirty="0"/>
              <a:t>5:12</a:t>
            </a:r>
          </a:p>
        </p:txBody>
      </p:sp>
      <p:sp>
        <p:nvSpPr>
          <p:cNvPr id="4" name="Title 3">
            <a:extLst>
              <a:ext uri="{FF2B5EF4-FFF2-40B4-BE49-F238E27FC236}">
                <a16:creationId xmlns:a16="http://schemas.microsoft.com/office/drawing/2014/main" id="{72DA18FF-34A0-4F57-8C64-15E3AD002BCB}"/>
              </a:ext>
            </a:extLst>
          </p:cNvPr>
          <p:cNvSpPr>
            <a:spLocks noGrp="1"/>
          </p:cNvSpPr>
          <p:nvPr>
            <p:ph type="title"/>
          </p:nvPr>
        </p:nvSpPr>
        <p:spPr/>
        <p:txBody>
          <a:bodyPr/>
          <a:lstStyle/>
          <a:p>
            <a:r>
              <a:rPr lang="en-US" dirty="0"/>
              <a:t>Oh that those who trouble you would cut off themselves</a:t>
            </a:r>
          </a:p>
        </p:txBody>
      </p:sp>
    </p:spTree>
    <p:extLst>
      <p:ext uri="{BB962C8B-B14F-4D97-AF65-F5344CB8AC3E}">
        <p14:creationId xmlns:p14="http://schemas.microsoft.com/office/powerpoint/2010/main" val="3912678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D83547-D431-F153-04E7-AD2112392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7C5404F-1125-40BB-AA2B-981D650D2B15}"/>
              </a:ext>
            </a:extLst>
          </p:cNvPr>
          <p:cNvSpPr>
            <a:spLocks noGrp="1"/>
          </p:cNvSpPr>
          <p:nvPr>
            <p:ph type="body" sz="quarter" idx="10"/>
          </p:nvPr>
        </p:nvSpPr>
        <p:spPr/>
        <p:txBody>
          <a:bodyPr/>
          <a:lstStyle/>
          <a:p>
            <a:r>
              <a:rPr lang="en-US" dirty="0"/>
              <a:t>Relief showing eunuchs flanking the Assyrian king </a:t>
            </a:r>
            <a:r>
              <a:rPr lang="en-US" dirty="0" err="1"/>
              <a:t>Ashurnasirpal</a:t>
            </a:r>
            <a:r>
              <a:rPr lang="en-US" dirty="0"/>
              <a:t> II, from Nimrud, 9th century BC</a:t>
            </a:r>
          </a:p>
        </p:txBody>
      </p:sp>
      <p:sp>
        <p:nvSpPr>
          <p:cNvPr id="3" name="Text Placeholder 2">
            <a:extLst>
              <a:ext uri="{FF2B5EF4-FFF2-40B4-BE49-F238E27FC236}">
                <a16:creationId xmlns:a16="http://schemas.microsoft.com/office/drawing/2014/main" id="{A55A0839-4291-4DCB-BE05-F8EEE0FCA937}"/>
              </a:ext>
            </a:extLst>
          </p:cNvPr>
          <p:cNvSpPr>
            <a:spLocks noGrp="1"/>
          </p:cNvSpPr>
          <p:nvPr>
            <p:ph type="body" sz="quarter" idx="12"/>
          </p:nvPr>
        </p:nvSpPr>
        <p:spPr/>
        <p:txBody>
          <a:bodyPr/>
          <a:lstStyle/>
          <a:p>
            <a:r>
              <a:rPr lang="en-US" dirty="0"/>
              <a:t>5:12</a:t>
            </a:r>
          </a:p>
        </p:txBody>
      </p:sp>
      <p:sp>
        <p:nvSpPr>
          <p:cNvPr id="4" name="Title 3">
            <a:extLst>
              <a:ext uri="{FF2B5EF4-FFF2-40B4-BE49-F238E27FC236}">
                <a16:creationId xmlns:a16="http://schemas.microsoft.com/office/drawing/2014/main" id="{99336E60-BA5D-4A30-B557-05923DCE9E59}"/>
              </a:ext>
            </a:extLst>
          </p:cNvPr>
          <p:cNvSpPr>
            <a:spLocks noGrp="1"/>
          </p:cNvSpPr>
          <p:nvPr>
            <p:ph type="title"/>
          </p:nvPr>
        </p:nvSpPr>
        <p:spPr/>
        <p:txBody>
          <a:bodyPr/>
          <a:lstStyle/>
          <a:p>
            <a:r>
              <a:rPr lang="en-US" dirty="0"/>
              <a:t>Oh that those who trouble you would cut off themselves</a:t>
            </a:r>
          </a:p>
        </p:txBody>
      </p:sp>
    </p:spTree>
    <p:extLst>
      <p:ext uri="{BB962C8B-B14F-4D97-AF65-F5344CB8AC3E}">
        <p14:creationId xmlns:p14="http://schemas.microsoft.com/office/powerpoint/2010/main" val="22066841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stone&#10;&#10;Description automatically generated">
            <a:extLst>
              <a:ext uri="{FF2B5EF4-FFF2-40B4-BE49-F238E27FC236}">
                <a16:creationId xmlns:a16="http://schemas.microsoft.com/office/drawing/2014/main" id="{35F65B41-1892-421B-990A-5142392D70F5}"/>
              </a:ext>
            </a:extLst>
          </p:cNvPr>
          <p:cNvPicPr>
            <a:picLocks noChangeAspect="1"/>
          </p:cNvPicPr>
          <p:nvPr/>
        </p:nvPicPr>
        <p:blipFill rotWithShape="1">
          <a:blip r:embed="rId3">
            <a:extLst>
              <a:ext uri="{28A0092B-C50C-407E-A947-70E740481C1C}">
                <a14:useLocalDpi xmlns:a14="http://schemas.microsoft.com/office/drawing/2010/main" val="0"/>
              </a:ext>
            </a:extLst>
          </a:blip>
          <a:srcRect b="1404"/>
          <a:stretch/>
        </p:blipFill>
        <p:spPr>
          <a:xfrm>
            <a:off x="2286000" y="144384"/>
            <a:ext cx="13716000" cy="10142616"/>
          </a:xfrm>
          <a:prstGeom prst="rect">
            <a:avLst/>
          </a:prstGeom>
        </p:spPr>
      </p:pic>
      <p:sp>
        <p:nvSpPr>
          <p:cNvPr id="2" name="Text Placeholder 1">
            <a:extLst>
              <a:ext uri="{FF2B5EF4-FFF2-40B4-BE49-F238E27FC236}">
                <a16:creationId xmlns:a16="http://schemas.microsoft.com/office/drawing/2014/main" id="{77C5404F-1125-40BB-AA2B-981D650D2B15}"/>
              </a:ext>
            </a:extLst>
          </p:cNvPr>
          <p:cNvSpPr>
            <a:spLocks noGrp="1"/>
          </p:cNvSpPr>
          <p:nvPr>
            <p:ph type="body" sz="quarter" idx="10"/>
          </p:nvPr>
        </p:nvSpPr>
        <p:spPr/>
        <p:txBody>
          <a:bodyPr/>
          <a:lstStyle/>
          <a:p>
            <a:r>
              <a:rPr lang="en-US" dirty="0"/>
              <a:t>Painted relief of eunuchs, from the façade of the throne room in Dur-Sharrukin, circa 710 BC</a:t>
            </a:r>
          </a:p>
        </p:txBody>
      </p:sp>
      <p:sp>
        <p:nvSpPr>
          <p:cNvPr id="3" name="Text Placeholder 2">
            <a:extLst>
              <a:ext uri="{FF2B5EF4-FFF2-40B4-BE49-F238E27FC236}">
                <a16:creationId xmlns:a16="http://schemas.microsoft.com/office/drawing/2014/main" id="{A55A0839-4291-4DCB-BE05-F8EEE0FCA937}"/>
              </a:ext>
            </a:extLst>
          </p:cNvPr>
          <p:cNvSpPr>
            <a:spLocks noGrp="1"/>
          </p:cNvSpPr>
          <p:nvPr>
            <p:ph type="body" sz="quarter" idx="12"/>
          </p:nvPr>
        </p:nvSpPr>
        <p:spPr/>
        <p:txBody>
          <a:bodyPr/>
          <a:lstStyle/>
          <a:p>
            <a:r>
              <a:rPr lang="en-US" dirty="0"/>
              <a:t>5:12</a:t>
            </a:r>
          </a:p>
        </p:txBody>
      </p:sp>
      <p:sp>
        <p:nvSpPr>
          <p:cNvPr id="4" name="Title 3">
            <a:extLst>
              <a:ext uri="{FF2B5EF4-FFF2-40B4-BE49-F238E27FC236}">
                <a16:creationId xmlns:a16="http://schemas.microsoft.com/office/drawing/2014/main" id="{99336E60-BA5D-4A30-B557-05923DCE9E59}"/>
              </a:ext>
            </a:extLst>
          </p:cNvPr>
          <p:cNvSpPr>
            <a:spLocks noGrp="1"/>
          </p:cNvSpPr>
          <p:nvPr>
            <p:ph type="title"/>
          </p:nvPr>
        </p:nvSpPr>
        <p:spPr/>
        <p:txBody>
          <a:bodyPr/>
          <a:lstStyle/>
          <a:p>
            <a:r>
              <a:rPr lang="en-US" dirty="0"/>
              <a:t>Oh that those who trouble you would cut off themselves</a:t>
            </a:r>
          </a:p>
        </p:txBody>
      </p:sp>
    </p:spTree>
    <p:extLst>
      <p:ext uri="{BB962C8B-B14F-4D97-AF65-F5344CB8AC3E}">
        <p14:creationId xmlns:p14="http://schemas.microsoft.com/office/powerpoint/2010/main" val="56014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uilding material, stone, sculpture&#10;&#10;Description automatically generated">
            <a:extLst>
              <a:ext uri="{FF2B5EF4-FFF2-40B4-BE49-F238E27FC236}">
                <a16:creationId xmlns:a16="http://schemas.microsoft.com/office/drawing/2014/main" id="{E3259D28-AA6C-4C0B-B602-58CFBFBD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616"/>
            <a:ext cx="18288000" cy="9573768"/>
          </a:xfrm>
          <a:prstGeom prst="rect">
            <a:avLst/>
          </a:prstGeom>
        </p:spPr>
      </p:pic>
      <p:sp>
        <p:nvSpPr>
          <p:cNvPr id="2" name="Text Placeholder 1"/>
          <p:cNvSpPr>
            <a:spLocks noGrp="1"/>
          </p:cNvSpPr>
          <p:nvPr>
            <p:ph type="body" sz="quarter" idx="10"/>
          </p:nvPr>
        </p:nvSpPr>
        <p:spPr/>
        <p:txBody>
          <a:bodyPr/>
          <a:lstStyle/>
          <a:p>
            <a:r>
              <a:rPr lang="en-US" dirty="0"/>
              <a:t>Funerary relief of former slaves who took their master’s name, circa 1st century AD</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It was for freedom that Christ set </a:t>
            </a:r>
            <a:r>
              <a:rPr lang="en-US"/>
              <a:t>us free</a:t>
            </a:r>
            <a:endParaRPr lang="en-US" dirty="0"/>
          </a:p>
        </p:txBody>
      </p:sp>
    </p:spTree>
    <p:extLst>
      <p:ext uri="{BB962C8B-B14F-4D97-AF65-F5344CB8AC3E}">
        <p14:creationId xmlns:p14="http://schemas.microsoft.com/office/powerpoint/2010/main" val="12010381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 building, building material, paving&#10;&#10;Description automatically generated">
            <a:extLst>
              <a:ext uri="{FF2B5EF4-FFF2-40B4-BE49-F238E27FC236}">
                <a16:creationId xmlns:a16="http://schemas.microsoft.com/office/drawing/2014/main" id="{070B35B2-64EE-E74E-6425-1AA7D22AA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0A3AB63-908B-4C84-AD3F-3A24C00FFFB6}"/>
              </a:ext>
            </a:extLst>
          </p:cNvPr>
          <p:cNvSpPr>
            <a:spLocks noGrp="1"/>
          </p:cNvSpPr>
          <p:nvPr>
            <p:ph type="body" sz="quarter" idx="10"/>
          </p:nvPr>
        </p:nvSpPr>
        <p:spPr/>
        <p:txBody>
          <a:bodyPr/>
          <a:lstStyle/>
          <a:p>
            <a:r>
              <a:rPr lang="en-US" dirty="0"/>
              <a:t>Manumission inscriptions on the Polygonal Wall at the Sanctuary of Apollo at Delphi</a:t>
            </a:r>
          </a:p>
        </p:txBody>
      </p:sp>
      <p:sp>
        <p:nvSpPr>
          <p:cNvPr id="3" name="Text Placeholder 2">
            <a:extLst>
              <a:ext uri="{FF2B5EF4-FFF2-40B4-BE49-F238E27FC236}">
                <a16:creationId xmlns:a16="http://schemas.microsoft.com/office/drawing/2014/main" id="{88F03B18-4A81-473C-B8DE-7C8439DC94F2}"/>
              </a:ext>
            </a:extLst>
          </p:cNvPr>
          <p:cNvSpPr>
            <a:spLocks noGrp="1"/>
          </p:cNvSpPr>
          <p:nvPr>
            <p:ph type="body" sz="quarter" idx="12"/>
          </p:nvPr>
        </p:nvSpPr>
        <p:spPr/>
        <p:txBody>
          <a:bodyPr/>
          <a:lstStyle/>
          <a:p>
            <a:r>
              <a:rPr lang="en-US" dirty="0"/>
              <a:t>5:13</a:t>
            </a:r>
          </a:p>
        </p:txBody>
      </p:sp>
      <p:sp>
        <p:nvSpPr>
          <p:cNvPr id="4" name="Title 3">
            <a:extLst>
              <a:ext uri="{FF2B5EF4-FFF2-40B4-BE49-F238E27FC236}">
                <a16:creationId xmlns:a16="http://schemas.microsoft.com/office/drawing/2014/main" id="{72DA18FF-34A0-4F57-8C64-15E3AD002BCB}"/>
              </a:ext>
            </a:extLst>
          </p:cNvPr>
          <p:cNvSpPr>
            <a:spLocks noGrp="1"/>
          </p:cNvSpPr>
          <p:nvPr>
            <p:ph type="title"/>
          </p:nvPr>
        </p:nvSpPr>
        <p:spPr/>
        <p:txBody>
          <a:bodyPr/>
          <a:lstStyle/>
          <a:p>
            <a:r>
              <a:rPr lang="en-US" dirty="0"/>
              <a:t>For you, brothers, were called for freedom</a:t>
            </a:r>
          </a:p>
        </p:txBody>
      </p:sp>
    </p:spTree>
    <p:extLst>
      <p:ext uri="{BB962C8B-B14F-4D97-AF65-F5344CB8AC3E}">
        <p14:creationId xmlns:p14="http://schemas.microsoft.com/office/powerpoint/2010/main" val="2263631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handwriting&#10;&#10;Description automatically generated">
            <a:extLst>
              <a:ext uri="{FF2B5EF4-FFF2-40B4-BE49-F238E27FC236}">
                <a16:creationId xmlns:a16="http://schemas.microsoft.com/office/drawing/2014/main" id="{6A60C139-BAAB-DD7C-3DD3-E75F80820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0A3AB63-908B-4C84-AD3F-3A24C00FFFB6}"/>
              </a:ext>
            </a:extLst>
          </p:cNvPr>
          <p:cNvSpPr>
            <a:spLocks noGrp="1"/>
          </p:cNvSpPr>
          <p:nvPr>
            <p:ph type="body" sz="quarter" idx="10"/>
          </p:nvPr>
        </p:nvSpPr>
        <p:spPr/>
        <p:txBody>
          <a:bodyPr/>
          <a:lstStyle/>
          <a:p>
            <a:r>
              <a:rPr lang="en-US" dirty="0"/>
              <a:t>Manumission inscriptions on the Polygonal Wall at the Sanctuary of Apollo at Delphi</a:t>
            </a:r>
          </a:p>
        </p:txBody>
      </p:sp>
      <p:sp>
        <p:nvSpPr>
          <p:cNvPr id="3" name="Text Placeholder 2">
            <a:extLst>
              <a:ext uri="{FF2B5EF4-FFF2-40B4-BE49-F238E27FC236}">
                <a16:creationId xmlns:a16="http://schemas.microsoft.com/office/drawing/2014/main" id="{88F03B18-4A81-473C-B8DE-7C8439DC94F2}"/>
              </a:ext>
            </a:extLst>
          </p:cNvPr>
          <p:cNvSpPr>
            <a:spLocks noGrp="1"/>
          </p:cNvSpPr>
          <p:nvPr>
            <p:ph type="body" sz="quarter" idx="12"/>
          </p:nvPr>
        </p:nvSpPr>
        <p:spPr/>
        <p:txBody>
          <a:bodyPr/>
          <a:lstStyle/>
          <a:p>
            <a:r>
              <a:rPr lang="en-US" dirty="0"/>
              <a:t>5:13</a:t>
            </a:r>
          </a:p>
        </p:txBody>
      </p:sp>
      <p:sp>
        <p:nvSpPr>
          <p:cNvPr id="4" name="Title 3">
            <a:extLst>
              <a:ext uri="{FF2B5EF4-FFF2-40B4-BE49-F238E27FC236}">
                <a16:creationId xmlns:a16="http://schemas.microsoft.com/office/drawing/2014/main" id="{72DA18FF-34A0-4F57-8C64-15E3AD002BCB}"/>
              </a:ext>
            </a:extLst>
          </p:cNvPr>
          <p:cNvSpPr>
            <a:spLocks noGrp="1"/>
          </p:cNvSpPr>
          <p:nvPr>
            <p:ph type="title"/>
          </p:nvPr>
        </p:nvSpPr>
        <p:spPr/>
        <p:txBody>
          <a:bodyPr/>
          <a:lstStyle/>
          <a:p>
            <a:r>
              <a:rPr lang="en-US" dirty="0"/>
              <a:t>For you, brothers, were called for freedom</a:t>
            </a:r>
          </a:p>
        </p:txBody>
      </p:sp>
    </p:spTree>
    <p:extLst>
      <p:ext uri="{BB962C8B-B14F-4D97-AF65-F5344CB8AC3E}">
        <p14:creationId xmlns:p14="http://schemas.microsoft.com/office/powerpoint/2010/main" val="3481221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rtifact, sculpture, museum, statue&#10;&#10;Description automatically generated">
            <a:extLst>
              <a:ext uri="{FF2B5EF4-FFF2-40B4-BE49-F238E27FC236}">
                <a16:creationId xmlns:a16="http://schemas.microsoft.com/office/drawing/2014/main" id="{2384F415-9C4B-3DFB-D32B-DC54ABFD7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648" y="0"/>
            <a:ext cx="7918704" cy="10287000"/>
          </a:xfrm>
          <a:prstGeom prst="rect">
            <a:avLst/>
          </a:prstGeom>
        </p:spPr>
      </p:pic>
      <p:sp>
        <p:nvSpPr>
          <p:cNvPr id="2" name="Text Placeholder 1">
            <a:extLst>
              <a:ext uri="{FF2B5EF4-FFF2-40B4-BE49-F238E27FC236}">
                <a16:creationId xmlns:a16="http://schemas.microsoft.com/office/drawing/2014/main" id="{90A3AB63-908B-4C84-AD3F-3A24C00FFFB6}"/>
              </a:ext>
            </a:extLst>
          </p:cNvPr>
          <p:cNvSpPr>
            <a:spLocks noGrp="1"/>
          </p:cNvSpPr>
          <p:nvPr>
            <p:ph type="body" sz="quarter" idx="10"/>
          </p:nvPr>
        </p:nvSpPr>
        <p:spPr/>
        <p:txBody>
          <a:bodyPr/>
          <a:lstStyle/>
          <a:p>
            <a:r>
              <a:rPr lang="en-US" dirty="0"/>
              <a:t>Relief depicting the manumission of two slaves, 1st century BC</a:t>
            </a:r>
          </a:p>
        </p:txBody>
      </p:sp>
      <p:sp>
        <p:nvSpPr>
          <p:cNvPr id="3" name="Text Placeholder 2">
            <a:extLst>
              <a:ext uri="{FF2B5EF4-FFF2-40B4-BE49-F238E27FC236}">
                <a16:creationId xmlns:a16="http://schemas.microsoft.com/office/drawing/2014/main" id="{88F03B18-4A81-473C-B8DE-7C8439DC94F2}"/>
              </a:ext>
            </a:extLst>
          </p:cNvPr>
          <p:cNvSpPr>
            <a:spLocks noGrp="1"/>
          </p:cNvSpPr>
          <p:nvPr>
            <p:ph type="body" sz="quarter" idx="12"/>
          </p:nvPr>
        </p:nvSpPr>
        <p:spPr/>
        <p:txBody>
          <a:bodyPr/>
          <a:lstStyle/>
          <a:p>
            <a:r>
              <a:rPr lang="en-US" dirty="0"/>
              <a:t>5:13</a:t>
            </a:r>
          </a:p>
        </p:txBody>
      </p:sp>
      <p:sp>
        <p:nvSpPr>
          <p:cNvPr id="4" name="Title 3">
            <a:extLst>
              <a:ext uri="{FF2B5EF4-FFF2-40B4-BE49-F238E27FC236}">
                <a16:creationId xmlns:a16="http://schemas.microsoft.com/office/drawing/2014/main" id="{72DA18FF-34A0-4F57-8C64-15E3AD002BCB}"/>
              </a:ext>
            </a:extLst>
          </p:cNvPr>
          <p:cNvSpPr>
            <a:spLocks noGrp="1"/>
          </p:cNvSpPr>
          <p:nvPr>
            <p:ph type="title"/>
          </p:nvPr>
        </p:nvSpPr>
        <p:spPr/>
        <p:txBody>
          <a:bodyPr/>
          <a:lstStyle/>
          <a:p>
            <a:r>
              <a:rPr lang="en-US" dirty="0"/>
              <a:t>For you, brothers, were called for freedom</a:t>
            </a:r>
          </a:p>
        </p:txBody>
      </p:sp>
    </p:spTree>
    <p:extLst>
      <p:ext uri="{BB962C8B-B14F-4D97-AF65-F5344CB8AC3E}">
        <p14:creationId xmlns:p14="http://schemas.microsoft.com/office/powerpoint/2010/main" val="13915919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2F89BA-1DA8-6B37-445A-DBACFF4F1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736EA40-8F4F-43C5-82A9-36575A161847}"/>
              </a:ext>
            </a:extLst>
          </p:cNvPr>
          <p:cNvSpPr>
            <a:spLocks noGrp="1"/>
          </p:cNvSpPr>
          <p:nvPr>
            <p:ph type="body" sz="quarter" idx="10"/>
          </p:nvPr>
        </p:nvSpPr>
        <p:spPr/>
        <p:txBody>
          <a:bodyPr/>
          <a:lstStyle/>
          <a:p>
            <a:r>
              <a:rPr lang="en-US" dirty="0"/>
              <a:t>Fresco of a banquet scene with servants carrying trays, from Pompeii, 1st century AD</a:t>
            </a:r>
          </a:p>
        </p:txBody>
      </p:sp>
      <p:sp>
        <p:nvSpPr>
          <p:cNvPr id="3" name="Text Placeholder 2">
            <a:extLst>
              <a:ext uri="{FF2B5EF4-FFF2-40B4-BE49-F238E27FC236}">
                <a16:creationId xmlns:a16="http://schemas.microsoft.com/office/drawing/2014/main" id="{65C6B430-BD87-4A84-B7B2-96B410FA3BB7}"/>
              </a:ext>
            </a:extLst>
          </p:cNvPr>
          <p:cNvSpPr>
            <a:spLocks noGrp="1"/>
          </p:cNvSpPr>
          <p:nvPr>
            <p:ph type="body" sz="quarter" idx="12"/>
          </p:nvPr>
        </p:nvSpPr>
        <p:spPr/>
        <p:txBody>
          <a:bodyPr/>
          <a:lstStyle/>
          <a:p>
            <a:r>
              <a:rPr lang="en-US" dirty="0"/>
              <a:t>5:13</a:t>
            </a:r>
          </a:p>
        </p:txBody>
      </p:sp>
      <p:sp>
        <p:nvSpPr>
          <p:cNvPr id="4" name="Title 3">
            <a:extLst>
              <a:ext uri="{FF2B5EF4-FFF2-40B4-BE49-F238E27FC236}">
                <a16:creationId xmlns:a16="http://schemas.microsoft.com/office/drawing/2014/main" id="{6435E530-F0FD-487A-A71E-38EEA2123A04}"/>
              </a:ext>
            </a:extLst>
          </p:cNvPr>
          <p:cNvSpPr>
            <a:spLocks noGrp="1"/>
          </p:cNvSpPr>
          <p:nvPr>
            <p:ph type="title"/>
          </p:nvPr>
        </p:nvSpPr>
        <p:spPr/>
        <p:txBody>
          <a:bodyPr/>
          <a:lstStyle/>
          <a:p>
            <a:r>
              <a:rPr lang="en-US" dirty="0"/>
              <a:t>Through love serve one another</a:t>
            </a:r>
          </a:p>
        </p:txBody>
      </p:sp>
    </p:spTree>
    <p:extLst>
      <p:ext uri="{BB962C8B-B14F-4D97-AF65-F5344CB8AC3E}">
        <p14:creationId xmlns:p14="http://schemas.microsoft.com/office/powerpoint/2010/main" val="3400156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3ABEAB-36F2-5A20-2DBE-80D14E220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3736EA40-8F4F-43C5-82A9-36575A161847}"/>
              </a:ext>
            </a:extLst>
          </p:cNvPr>
          <p:cNvSpPr>
            <a:spLocks noGrp="1"/>
          </p:cNvSpPr>
          <p:nvPr>
            <p:ph type="body" sz="quarter" idx="10"/>
          </p:nvPr>
        </p:nvSpPr>
        <p:spPr/>
        <p:txBody>
          <a:bodyPr/>
          <a:lstStyle/>
          <a:p>
            <a:r>
              <a:rPr lang="en-US" dirty="0"/>
              <a:t>Fresco wall fragment showing the butchering of an animal, AD 50–75</a:t>
            </a:r>
          </a:p>
        </p:txBody>
      </p:sp>
      <p:sp>
        <p:nvSpPr>
          <p:cNvPr id="3" name="Text Placeholder 2">
            <a:extLst>
              <a:ext uri="{FF2B5EF4-FFF2-40B4-BE49-F238E27FC236}">
                <a16:creationId xmlns:a16="http://schemas.microsoft.com/office/drawing/2014/main" id="{65C6B430-BD87-4A84-B7B2-96B410FA3BB7}"/>
              </a:ext>
            </a:extLst>
          </p:cNvPr>
          <p:cNvSpPr>
            <a:spLocks noGrp="1"/>
          </p:cNvSpPr>
          <p:nvPr>
            <p:ph type="body" sz="quarter" idx="12"/>
          </p:nvPr>
        </p:nvSpPr>
        <p:spPr/>
        <p:txBody>
          <a:bodyPr/>
          <a:lstStyle/>
          <a:p>
            <a:r>
              <a:rPr lang="en-US" dirty="0"/>
              <a:t>5:13</a:t>
            </a:r>
          </a:p>
        </p:txBody>
      </p:sp>
      <p:sp>
        <p:nvSpPr>
          <p:cNvPr id="4" name="Title 3">
            <a:extLst>
              <a:ext uri="{FF2B5EF4-FFF2-40B4-BE49-F238E27FC236}">
                <a16:creationId xmlns:a16="http://schemas.microsoft.com/office/drawing/2014/main" id="{6435E530-F0FD-487A-A71E-38EEA2123A04}"/>
              </a:ext>
            </a:extLst>
          </p:cNvPr>
          <p:cNvSpPr>
            <a:spLocks noGrp="1"/>
          </p:cNvSpPr>
          <p:nvPr>
            <p:ph type="title"/>
          </p:nvPr>
        </p:nvSpPr>
        <p:spPr/>
        <p:txBody>
          <a:bodyPr/>
          <a:lstStyle/>
          <a:p>
            <a:r>
              <a:rPr lang="en-US" dirty="0"/>
              <a:t>Through love serve one another</a:t>
            </a:r>
          </a:p>
        </p:txBody>
      </p:sp>
    </p:spTree>
    <p:extLst>
      <p:ext uri="{BB962C8B-B14F-4D97-AF65-F5344CB8AC3E}">
        <p14:creationId xmlns:p14="http://schemas.microsoft.com/office/powerpoint/2010/main" val="10380429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holding a ball&#10;&#10;Description automatically generated with low confidence">
            <a:extLst>
              <a:ext uri="{FF2B5EF4-FFF2-40B4-BE49-F238E27FC236}">
                <a16:creationId xmlns:a16="http://schemas.microsoft.com/office/drawing/2014/main" id="{ADEFDB75-510B-4BCE-BF2E-6213C0742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654" y="0"/>
            <a:ext cx="10190696" cy="10287000"/>
          </a:xfrm>
          <a:prstGeom prst="rect">
            <a:avLst/>
          </a:prstGeom>
        </p:spPr>
      </p:pic>
      <p:sp>
        <p:nvSpPr>
          <p:cNvPr id="2" name="Text Placeholder 1">
            <a:extLst>
              <a:ext uri="{FF2B5EF4-FFF2-40B4-BE49-F238E27FC236}">
                <a16:creationId xmlns:a16="http://schemas.microsoft.com/office/drawing/2014/main" id="{3736EA40-8F4F-43C5-82A9-36575A161847}"/>
              </a:ext>
            </a:extLst>
          </p:cNvPr>
          <p:cNvSpPr>
            <a:spLocks noGrp="1"/>
          </p:cNvSpPr>
          <p:nvPr>
            <p:ph type="body" sz="quarter" idx="10"/>
          </p:nvPr>
        </p:nvSpPr>
        <p:spPr/>
        <p:txBody>
          <a:bodyPr/>
          <a:lstStyle/>
          <a:p>
            <a:r>
              <a:rPr lang="en-US" dirty="0"/>
              <a:t>Italic statuette of a running servant, 300–200 BC</a:t>
            </a:r>
          </a:p>
        </p:txBody>
      </p:sp>
      <p:sp>
        <p:nvSpPr>
          <p:cNvPr id="3" name="Text Placeholder 2">
            <a:extLst>
              <a:ext uri="{FF2B5EF4-FFF2-40B4-BE49-F238E27FC236}">
                <a16:creationId xmlns:a16="http://schemas.microsoft.com/office/drawing/2014/main" id="{65C6B430-BD87-4A84-B7B2-96B410FA3BB7}"/>
              </a:ext>
            </a:extLst>
          </p:cNvPr>
          <p:cNvSpPr>
            <a:spLocks noGrp="1"/>
          </p:cNvSpPr>
          <p:nvPr>
            <p:ph type="body" sz="quarter" idx="12"/>
          </p:nvPr>
        </p:nvSpPr>
        <p:spPr/>
        <p:txBody>
          <a:bodyPr/>
          <a:lstStyle/>
          <a:p>
            <a:r>
              <a:rPr lang="en-US" dirty="0"/>
              <a:t>5:13</a:t>
            </a:r>
          </a:p>
        </p:txBody>
      </p:sp>
      <p:sp>
        <p:nvSpPr>
          <p:cNvPr id="4" name="Title 3">
            <a:extLst>
              <a:ext uri="{FF2B5EF4-FFF2-40B4-BE49-F238E27FC236}">
                <a16:creationId xmlns:a16="http://schemas.microsoft.com/office/drawing/2014/main" id="{6435E530-F0FD-487A-A71E-38EEA2123A04}"/>
              </a:ext>
            </a:extLst>
          </p:cNvPr>
          <p:cNvSpPr>
            <a:spLocks noGrp="1"/>
          </p:cNvSpPr>
          <p:nvPr>
            <p:ph type="title"/>
          </p:nvPr>
        </p:nvSpPr>
        <p:spPr/>
        <p:txBody>
          <a:bodyPr/>
          <a:lstStyle/>
          <a:p>
            <a:r>
              <a:rPr lang="en-US" dirty="0"/>
              <a:t>Through love serve one another</a:t>
            </a:r>
          </a:p>
        </p:txBody>
      </p:sp>
    </p:spTree>
    <p:extLst>
      <p:ext uri="{BB962C8B-B14F-4D97-AF65-F5344CB8AC3E}">
        <p14:creationId xmlns:p14="http://schemas.microsoft.com/office/powerpoint/2010/main" val="30316169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C4F1A2-B459-9BEA-CB6E-883A8AAE1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216" y="0"/>
            <a:ext cx="7973568" cy="10287000"/>
          </a:xfrm>
          <a:prstGeom prst="rect">
            <a:avLst/>
          </a:prstGeom>
        </p:spPr>
      </p:pic>
      <p:sp>
        <p:nvSpPr>
          <p:cNvPr id="2" name="Text Placeholder 1">
            <a:extLst>
              <a:ext uri="{FF2B5EF4-FFF2-40B4-BE49-F238E27FC236}">
                <a16:creationId xmlns:a16="http://schemas.microsoft.com/office/drawing/2014/main" id="{3736EA40-8F4F-43C5-82A9-36575A161847}"/>
              </a:ext>
            </a:extLst>
          </p:cNvPr>
          <p:cNvSpPr>
            <a:spLocks noGrp="1"/>
          </p:cNvSpPr>
          <p:nvPr>
            <p:ph type="body" sz="quarter" idx="10"/>
          </p:nvPr>
        </p:nvSpPr>
        <p:spPr/>
        <p:txBody>
          <a:bodyPr/>
          <a:lstStyle/>
          <a:p>
            <a:r>
              <a:rPr lang="en-US" dirty="0"/>
              <a:t>Funerary stele of C </a:t>
            </a:r>
            <a:r>
              <a:rPr lang="en-US" dirty="0" err="1"/>
              <a:t>Vibius</a:t>
            </a:r>
            <a:r>
              <a:rPr lang="en-US" dirty="0"/>
              <a:t> </a:t>
            </a:r>
            <a:r>
              <a:rPr lang="en-US" dirty="0" err="1"/>
              <a:t>Threptus</a:t>
            </a:r>
            <a:r>
              <a:rPr lang="en-US" dirty="0"/>
              <a:t>, son of a public servant, from Rome, late 1st century AD</a:t>
            </a:r>
          </a:p>
        </p:txBody>
      </p:sp>
      <p:sp>
        <p:nvSpPr>
          <p:cNvPr id="3" name="Text Placeholder 2">
            <a:extLst>
              <a:ext uri="{FF2B5EF4-FFF2-40B4-BE49-F238E27FC236}">
                <a16:creationId xmlns:a16="http://schemas.microsoft.com/office/drawing/2014/main" id="{65C6B430-BD87-4A84-B7B2-96B410FA3BB7}"/>
              </a:ext>
            </a:extLst>
          </p:cNvPr>
          <p:cNvSpPr>
            <a:spLocks noGrp="1"/>
          </p:cNvSpPr>
          <p:nvPr>
            <p:ph type="body" sz="quarter" idx="12"/>
          </p:nvPr>
        </p:nvSpPr>
        <p:spPr/>
        <p:txBody>
          <a:bodyPr/>
          <a:lstStyle/>
          <a:p>
            <a:r>
              <a:rPr lang="en-US" dirty="0"/>
              <a:t>5:13</a:t>
            </a:r>
          </a:p>
        </p:txBody>
      </p:sp>
      <p:sp>
        <p:nvSpPr>
          <p:cNvPr id="4" name="Title 3">
            <a:extLst>
              <a:ext uri="{FF2B5EF4-FFF2-40B4-BE49-F238E27FC236}">
                <a16:creationId xmlns:a16="http://schemas.microsoft.com/office/drawing/2014/main" id="{6435E530-F0FD-487A-A71E-38EEA2123A04}"/>
              </a:ext>
            </a:extLst>
          </p:cNvPr>
          <p:cNvSpPr>
            <a:spLocks noGrp="1"/>
          </p:cNvSpPr>
          <p:nvPr>
            <p:ph type="title"/>
          </p:nvPr>
        </p:nvSpPr>
        <p:spPr/>
        <p:txBody>
          <a:bodyPr/>
          <a:lstStyle/>
          <a:p>
            <a:r>
              <a:rPr lang="en-US" dirty="0"/>
              <a:t>Through love serve one another</a:t>
            </a:r>
          </a:p>
        </p:txBody>
      </p:sp>
    </p:spTree>
    <p:extLst>
      <p:ext uri="{BB962C8B-B14F-4D97-AF65-F5344CB8AC3E}">
        <p14:creationId xmlns:p14="http://schemas.microsoft.com/office/powerpoint/2010/main" val="264457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ook, brown&#10;&#10;Description automatically generated">
            <a:extLst>
              <a:ext uri="{FF2B5EF4-FFF2-40B4-BE49-F238E27FC236}">
                <a16:creationId xmlns:a16="http://schemas.microsoft.com/office/drawing/2014/main" id="{D0604111-810F-ECCE-EBB8-1D3C244A3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Leviticus 19:18, “You shall love your neighbor as yourself”</a:t>
            </a:r>
          </a:p>
        </p:txBody>
      </p:sp>
      <p:sp>
        <p:nvSpPr>
          <p:cNvPr id="3" name="Text Placeholder 2"/>
          <p:cNvSpPr>
            <a:spLocks noGrp="1"/>
          </p:cNvSpPr>
          <p:nvPr>
            <p:ph type="body" sz="quarter" idx="12"/>
          </p:nvPr>
        </p:nvSpPr>
        <p:spPr/>
        <p:txBody>
          <a:bodyPr/>
          <a:lstStyle/>
          <a:p>
            <a:r>
              <a:rPr lang="en-US" dirty="0"/>
              <a:t>5:14</a:t>
            </a:r>
          </a:p>
        </p:txBody>
      </p:sp>
      <p:sp>
        <p:nvSpPr>
          <p:cNvPr id="4" name="Title 3"/>
          <p:cNvSpPr>
            <a:spLocks noGrp="1"/>
          </p:cNvSpPr>
          <p:nvPr>
            <p:ph type="title"/>
          </p:nvPr>
        </p:nvSpPr>
        <p:spPr/>
        <p:txBody>
          <a:bodyPr/>
          <a:lstStyle/>
          <a:p>
            <a:r>
              <a:rPr lang="en-US" dirty="0"/>
              <a:t>For the whole law is fulfilled in one statement, “You shall love your neighbor as yourself”</a:t>
            </a:r>
          </a:p>
        </p:txBody>
      </p:sp>
      <p:sp>
        <p:nvSpPr>
          <p:cNvPr id="7" name="Rectangle 6"/>
          <p:cNvSpPr/>
          <p:nvPr/>
        </p:nvSpPr>
        <p:spPr>
          <a:xfrm rot="21540000">
            <a:off x="5308607" y="4507390"/>
            <a:ext cx="6943129" cy="1318515"/>
          </a:xfrm>
          <a:prstGeom prst="rect">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38808201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mmal, art, drawing, person&#10;&#10;Description automatically generated">
            <a:extLst>
              <a:ext uri="{FF2B5EF4-FFF2-40B4-BE49-F238E27FC236}">
                <a16:creationId xmlns:a16="http://schemas.microsoft.com/office/drawing/2014/main" id="{D77B99B9-2212-1B10-26DD-8D962917019D}"/>
              </a:ext>
            </a:extLst>
          </p:cNvPr>
          <p:cNvPicPr>
            <a:picLocks noChangeAspect="1"/>
          </p:cNvPicPr>
          <p:nvPr/>
        </p:nvPicPr>
        <p:blipFill rotWithShape="1">
          <a:blip r:embed="rId3">
            <a:extLst>
              <a:ext uri="{28A0092B-C50C-407E-A947-70E740481C1C}">
                <a14:useLocalDpi xmlns:a14="http://schemas.microsoft.com/office/drawing/2010/main" val="0"/>
              </a:ext>
            </a:extLst>
          </a:blip>
          <a:srcRect t="3874"/>
          <a:stretch/>
        </p:blipFill>
        <p:spPr>
          <a:xfrm>
            <a:off x="5230368" y="211014"/>
            <a:ext cx="7827264" cy="9888417"/>
          </a:xfrm>
          <a:prstGeom prst="rect">
            <a:avLst/>
          </a:prstGeom>
        </p:spPr>
      </p:pic>
      <p:sp>
        <p:nvSpPr>
          <p:cNvPr id="2" name="Text Placeholder 1"/>
          <p:cNvSpPr>
            <a:spLocks noGrp="1"/>
          </p:cNvSpPr>
          <p:nvPr>
            <p:ph type="body" sz="quarter" idx="10"/>
          </p:nvPr>
        </p:nvSpPr>
        <p:spPr/>
        <p:txBody>
          <a:bodyPr/>
          <a:lstStyle/>
          <a:p>
            <a:r>
              <a:rPr lang="en-US" i="1" dirty="0"/>
              <a:t>The Good Samaritan</a:t>
            </a:r>
            <a:r>
              <a:rPr lang="en-US" dirty="0"/>
              <a:t>, by </a:t>
            </a:r>
            <a:r>
              <a:rPr lang="en-US" dirty="0" err="1"/>
              <a:t>Aimé</a:t>
            </a:r>
            <a:r>
              <a:rPr lang="en-US" dirty="0"/>
              <a:t> </a:t>
            </a:r>
            <a:r>
              <a:rPr lang="en-US" dirty="0" err="1"/>
              <a:t>Morot</a:t>
            </a:r>
            <a:r>
              <a:rPr lang="en-US" dirty="0"/>
              <a:t>, 1880</a:t>
            </a:r>
          </a:p>
        </p:txBody>
      </p:sp>
      <p:sp>
        <p:nvSpPr>
          <p:cNvPr id="3" name="Text Placeholder 2"/>
          <p:cNvSpPr>
            <a:spLocks noGrp="1"/>
          </p:cNvSpPr>
          <p:nvPr>
            <p:ph type="body" sz="quarter" idx="12"/>
          </p:nvPr>
        </p:nvSpPr>
        <p:spPr/>
        <p:txBody>
          <a:bodyPr/>
          <a:lstStyle/>
          <a:p>
            <a:r>
              <a:rPr lang="en-US" dirty="0"/>
              <a:t>5:14</a:t>
            </a:r>
          </a:p>
        </p:txBody>
      </p:sp>
      <p:sp>
        <p:nvSpPr>
          <p:cNvPr id="4" name="Title 3"/>
          <p:cNvSpPr>
            <a:spLocks noGrp="1"/>
          </p:cNvSpPr>
          <p:nvPr>
            <p:ph type="title"/>
          </p:nvPr>
        </p:nvSpPr>
        <p:spPr/>
        <p:txBody>
          <a:bodyPr/>
          <a:lstStyle/>
          <a:p>
            <a:r>
              <a:rPr lang="en-US" dirty="0"/>
              <a:t>For the whole law is fulfilled in one statement, “You shall love your neighbor as yourself”</a:t>
            </a:r>
          </a:p>
        </p:txBody>
      </p:sp>
    </p:spTree>
    <p:extLst>
      <p:ext uri="{BB962C8B-B14F-4D97-AF65-F5344CB8AC3E}">
        <p14:creationId xmlns:p14="http://schemas.microsoft.com/office/powerpoint/2010/main" val="23454859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mmal&#10;&#10;Description automatically generated">
            <a:extLst>
              <a:ext uri="{FF2B5EF4-FFF2-40B4-BE49-F238E27FC236}">
                <a16:creationId xmlns:a16="http://schemas.microsoft.com/office/drawing/2014/main" id="{A210C4F5-08DF-48D1-B5F3-AE0B770AC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105" y="0"/>
            <a:ext cx="13937790" cy="10287000"/>
          </a:xfrm>
          <a:prstGeom prst="rect">
            <a:avLst/>
          </a:prstGeom>
        </p:spPr>
      </p:pic>
      <p:sp>
        <p:nvSpPr>
          <p:cNvPr id="2" name="Text Placeholder 1">
            <a:extLst>
              <a:ext uri="{FF2B5EF4-FFF2-40B4-BE49-F238E27FC236}">
                <a16:creationId xmlns:a16="http://schemas.microsoft.com/office/drawing/2014/main" id="{014CCB80-6432-473F-A349-B2C3F4C383A8}"/>
              </a:ext>
            </a:extLst>
          </p:cNvPr>
          <p:cNvSpPr>
            <a:spLocks noGrp="1"/>
          </p:cNvSpPr>
          <p:nvPr>
            <p:ph type="body" sz="quarter" idx="10"/>
          </p:nvPr>
        </p:nvSpPr>
        <p:spPr/>
        <p:txBody>
          <a:bodyPr/>
          <a:lstStyle/>
          <a:p>
            <a:r>
              <a:rPr lang="en-US" dirty="0"/>
              <a:t>Lion attacking a horse, Hellenistic period</a:t>
            </a:r>
          </a:p>
        </p:txBody>
      </p:sp>
      <p:sp>
        <p:nvSpPr>
          <p:cNvPr id="3" name="Text Placeholder 2">
            <a:extLst>
              <a:ext uri="{FF2B5EF4-FFF2-40B4-BE49-F238E27FC236}">
                <a16:creationId xmlns:a16="http://schemas.microsoft.com/office/drawing/2014/main" id="{73A3C85E-2C8B-43F7-AD8D-5DCE512F5ECE}"/>
              </a:ext>
            </a:extLst>
          </p:cNvPr>
          <p:cNvSpPr>
            <a:spLocks noGrp="1"/>
          </p:cNvSpPr>
          <p:nvPr>
            <p:ph type="body" sz="quarter" idx="12"/>
          </p:nvPr>
        </p:nvSpPr>
        <p:spPr/>
        <p:txBody>
          <a:bodyPr/>
          <a:lstStyle/>
          <a:p>
            <a:r>
              <a:rPr lang="en-US" dirty="0"/>
              <a:t>5:15</a:t>
            </a:r>
          </a:p>
        </p:txBody>
      </p:sp>
      <p:sp>
        <p:nvSpPr>
          <p:cNvPr id="4" name="Title 3">
            <a:extLst>
              <a:ext uri="{FF2B5EF4-FFF2-40B4-BE49-F238E27FC236}">
                <a16:creationId xmlns:a16="http://schemas.microsoft.com/office/drawing/2014/main" id="{4D004680-D96D-458B-947D-267271B81C42}"/>
              </a:ext>
            </a:extLst>
          </p:cNvPr>
          <p:cNvSpPr>
            <a:spLocks noGrp="1"/>
          </p:cNvSpPr>
          <p:nvPr>
            <p:ph type="title"/>
          </p:nvPr>
        </p:nvSpPr>
        <p:spPr/>
        <p:txBody>
          <a:bodyPr/>
          <a:lstStyle/>
          <a:p>
            <a:r>
              <a:rPr lang="en-US" dirty="0"/>
              <a:t>But if you bite and devour one another, watch out lest you be consumed by one another</a:t>
            </a:r>
          </a:p>
        </p:txBody>
      </p:sp>
    </p:spTree>
    <p:extLst>
      <p:ext uri="{BB962C8B-B14F-4D97-AF65-F5344CB8AC3E}">
        <p14:creationId xmlns:p14="http://schemas.microsoft.com/office/powerpoint/2010/main" val="1061120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rtifact, statue, sculpture, museum&#10;&#10;Description automatically generated">
            <a:extLst>
              <a:ext uri="{FF2B5EF4-FFF2-40B4-BE49-F238E27FC236}">
                <a16:creationId xmlns:a16="http://schemas.microsoft.com/office/drawing/2014/main" id="{CCFE19F4-64CF-2E28-E2CD-5CDCA62F7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portrait heads of freedmen, circa 50 BC–AD 90</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It was for freedom that Christ set </a:t>
            </a:r>
            <a:r>
              <a:rPr lang="en-US"/>
              <a:t>us free</a:t>
            </a:r>
            <a:endParaRPr lang="en-US" dirty="0"/>
          </a:p>
        </p:txBody>
      </p:sp>
    </p:spTree>
    <p:extLst>
      <p:ext uri="{BB962C8B-B14F-4D97-AF65-F5344CB8AC3E}">
        <p14:creationId xmlns:p14="http://schemas.microsoft.com/office/powerpoint/2010/main" val="40009522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7AC2F-AE1C-9112-0C86-0AC32FF19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14CCB80-6432-473F-A349-B2C3F4C383A8}"/>
              </a:ext>
            </a:extLst>
          </p:cNvPr>
          <p:cNvSpPr>
            <a:spLocks noGrp="1"/>
          </p:cNvSpPr>
          <p:nvPr>
            <p:ph type="body" sz="quarter" idx="10"/>
          </p:nvPr>
        </p:nvSpPr>
        <p:spPr/>
        <p:txBody>
          <a:bodyPr/>
          <a:lstStyle/>
          <a:p>
            <a:r>
              <a:rPr lang="en-US" dirty="0"/>
              <a:t>House of the Deer statue at Herculaneum</a:t>
            </a:r>
          </a:p>
        </p:txBody>
      </p:sp>
      <p:sp>
        <p:nvSpPr>
          <p:cNvPr id="3" name="Text Placeholder 2">
            <a:extLst>
              <a:ext uri="{FF2B5EF4-FFF2-40B4-BE49-F238E27FC236}">
                <a16:creationId xmlns:a16="http://schemas.microsoft.com/office/drawing/2014/main" id="{73A3C85E-2C8B-43F7-AD8D-5DCE512F5ECE}"/>
              </a:ext>
            </a:extLst>
          </p:cNvPr>
          <p:cNvSpPr>
            <a:spLocks noGrp="1"/>
          </p:cNvSpPr>
          <p:nvPr>
            <p:ph type="body" sz="quarter" idx="12"/>
          </p:nvPr>
        </p:nvSpPr>
        <p:spPr/>
        <p:txBody>
          <a:bodyPr/>
          <a:lstStyle/>
          <a:p>
            <a:r>
              <a:rPr lang="en-US" dirty="0"/>
              <a:t>5:15</a:t>
            </a:r>
          </a:p>
        </p:txBody>
      </p:sp>
      <p:sp>
        <p:nvSpPr>
          <p:cNvPr id="4" name="Title 3">
            <a:extLst>
              <a:ext uri="{FF2B5EF4-FFF2-40B4-BE49-F238E27FC236}">
                <a16:creationId xmlns:a16="http://schemas.microsoft.com/office/drawing/2014/main" id="{4D004680-D96D-458B-947D-267271B81C42}"/>
              </a:ext>
            </a:extLst>
          </p:cNvPr>
          <p:cNvSpPr>
            <a:spLocks noGrp="1"/>
          </p:cNvSpPr>
          <p:nvPr>
            <p:ph type="title"/>
          </p:nvPr>
        </p:nvSpPr>
        <p:spPr/>
        <p:txBody>
          <a:bodyPr/>
          <a:lstStyle/>
          <a:p>
            <a:r>
              <a:rPr lang="en-US" dirty="0"/>
              <a:t>But if you bite and devour one another, watch out lest you be consumed by one another</a:t>
            </a:r>
          </a:p>
        </p:txBody>
      </p:sp>
    </p:spTree>
    <p:extLst>
      <p:ext uri="{BB962C8B-B14F-4D97-AF65-F5344CB8AC3E}">
        <p14:creationId xmlns:p14="http://schemas.microsoft.com/office/powerpoint/2010/main" val="1675558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B440F6-9BD4-93F8-5A2B-313B3A941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14CCB80-6432-473F-A349-B2C3F4C383A8}"/>
              </a:ext>
            </a:extLst>
          </p:cNvPr>
          <p:cNvSpPr>
            <a:spLocks noGrp="1"/>
          </p:cNvSpPr>
          <p:nvPr>
            <p:ph type="body" sz="quarter" idx="10"/>
          </p:nvPr>
        </p:nvSpPr>
        <p:spPr/>
        <p:txBody>
          <a:bodyPr/>
          <a:lstStyle/>
          <a:p>
            <a:r>
              <a:rPr lang="en-US" dirty="0"/>
              <a:t>Mosaic of a lion and a leopard, from the House of Doves in Pompeii, 1st century AD</a:t>
            </a:r>
          </a:p>
        </p:txBody>
      </p:sp>
      <p:sp>
        <p:nvSpPr>
          <p:cNvPr id="3" name="Text Placeholder 2">
            <a:extLst>
              <a:ext uri="{FF2B5EF4-FFF2-40B4-BE49-F238E27FC236}">
                <a16:creationId xmlns:a16="http://schemas.microsoft.com/office/drawing/2014/main" id="{73A3C85E-2C8B-43F7-AD8D-5DCE512F5ECE}"/>
              </a:ext>
            </a:extLst>
          </p:cNvPr>
          <p:cNvSpPr>
            <a:spLocks noGrp="1"/>
          </p:cNvSpPr>
          <p:nvPr>
            <p:ph type="body" sz="quarter" idx="12"/>
          </p:nvPr>
        </p:nvSpPr>
        <p:spPr/>
        <p:txBody>
          <a:bodyPr/>
          <a:lstStyle/>
          <a:p>
            <a:r>
              <a:rPr lang="en-US" dirty="0"/>
              <a:t>5:15</a:t>
            </a:r>
          </a:p>
        </p:txBody>
      </p:sp>
      <p:sp>
        <p:nvSpPr>
          <p:cNvPr id="4" name="Title 3">
            <a:extLst>
              <a:ext uri="{FF2B5EF4-FFF2-40B4-BE49-F238E27FC236}">
                <a16:creationId xmlns:a16="http://schemas.microsoft.com/office/drawing/2014/main" id="{4D004680-D96D-458B-947D-267271B81C42}"/>
              </a:ext>
            </a:extLst>
          </p:cNvPr>
          <p:cNvSpPr>
            <a:spLocks noGrp="1"/>
          </p:cNvSpPr>
          <p:nvPr>
            <p:ph type="title"/>
          </p:nvPr>
        </p:nvSpPr>
        <p:spPr/>
        <p:txBody>
          <a:bodyPr/>
          <a:lstStyle/>
          <a:p>
            <a:r>
              <a:rPr lang="en-US" dirty="0"/>
              <a:t>But if you bite and devour one another, watch out lest you be consumed by one another</a:t>
            </a:r>
          </a:p>
        </p:txBody>
      </p:sp>
    </p:spTree>
    <p:extLst>
      <p:ext uri="{BB962C8B-B14F-4D97-AF65-F5344CB8AC3E}">
        <p14:creationId xmlns:p14="http://schemas.microsoft.com/office/powerpoint/2010/main" val="30639463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8004CD-FCC3-961A-158D-BF6592E29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14CCB80-6432-473F-A349-B2C3F4C383A8}"/>
              </a:ext>
            </a:extLst>
          </p:cNvPr>
          <p:cNvSpPr>
            <a:spLocks noGrp="1"/>
          </p:cNvSpPr>
          <p:nvPr>
            <p:ph type="body" sz="quarter" idx="10"/>
          </p:nvPr>
        </p:nvSpPr>
        <p:spPr/>
        <p:txBody>
          <a:bodyPr/>
          <a:lstStyle/>
          <a:p>
            <a:r>
              <a:rPr lang="en-US" dirty="0"/>
              <a:t>Lion devouring a deer, from Building G at Xanthos, circa 460 BC</a:t>
            </a:r>
          </a:p>
        </p:txBody>
      </p:sp>
      <p:sp>
        <p:nvSpPr>
          <p:cNvPr id="3" name="Text Placeholder 2">
            <a:extLst>
              <a:ext uri="{FF2B5EF4-FFF2-40B4-BE49-F238E27FC236}">
                <a16:creationId xmlns:a16="http://schemas.microsoft.com/office/drawing/2014/main" id="{73A3C85E-2C8B-43F7-AD8D-5DCE512F5ECE}"/>
              </a:ext>
            </a:extLst>
          </p:cNvPr>
          <p:cNvSpPr>
            <a:spLocks noGrp="1"/>
          </p:cNvSpPr>
          <p:nvPr>
            <p:ph type="body" sz="quarter" idx="12"/>
          </p:nvPr>
        </p:nvSpPr>
        <p:spPr/>
        <p:txBody>
          <a:bodyPr/>
          <a:lstStyle/>
          <a:p>
            <a:r>
              <a:rPr lang="en-US" dirty="0"/>
              <a:t>5:15</a:t>
            </a:r>
          </a:p>
        </p:txBody>
      </p:sp>
      <p:sp>
        <p:nvSpPr>
          <p:cNvPr id="4" name="Title 3">
            <a:extLst>
              <a:ext uri="{FF2B5EF4-FFF2-40B4-BE49-F238E27FC236}">
                <a16:creationId xmlns:a16="http://schemas.microsoft.com/office/drawing/2014/main" id="{4D004680-D96D-458B-947D-267271B81C42}"/>
              </a:ext>
            </a:extLst>
          </p:cNvPr>
          <p:cNvSpPr>
            <a:spLocks noGrp="1"/>
          </p:cNvSpPr>
          <p:nvPr>
            <p:ph type="title"/>
          </p:nvPr>
        </p:nvSpPr>
        <p:spPr/>
        <p:txBody>
          <a:bodyPr/>
          <a:lstStyle/>
          <a:p>
            <a:r>
              <a:rPr lang="en-US" dirty="0"/>
              <a:t>But if you bite and devour one another, watch out lest you be consumed by one another</a:t>
            </a:r>
          </a:p>
        </p:txBody>
      </p:sp>
    </p:spTree>
    <p:extLst>
      <p:ext uri="{BB962C8B-B14F-4D97-AF65-F5344CB8AC3E}">
        <p14:creationId xmlns:p14="http://schemas.microsoft.com/office/powerpoint/2010/main" val="3012603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23793-D27E-08C0-8789-7E10627D9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8428"/>
            <a:ext cx="18288000" cy="8010144"/>
          </a:xfrm>
          <a:prstGeom prst="rect">
            <a:avLst/>
          </a:prstGeom>
        </p:spPr>
      </p:pic>
      <p:sp>
        <p:nvSpPr>
          <p:cNvPr id="2" name="Text Placeholder 1">
            <a:extLst>
              <a:ext uri="{FF2B5EF4-FFF2-40B4-BE49-F238E27FC236}">
                <a16:creationId xmlns:a16="http://schemas.microsoft.com/office/drawing/2014/main" id="{014CCB80-6432-473F-A349-B2C3F4C383A8}"/>
              </a:ext>
            </a:extLst>
          </p:cNvPr>
          <p:cNvSpPr>
            <a:spLocks noGrp="1"/>
          </p:cNvSpPr>
          <p:nvPr>
            <p:ph type="body" sz="quarter" idx="10"/>
          </p:nvPr>
        </p:nvSpPr>
        <p:spPr/>
        <p:txBody>
          <a:bodyPr/>
          <a:lstStyle/>
          <a:p>
            <a:r>
              <a:rPr lang="en-US" dirty="0"/>
              <a:t>Lioness hunting a boar, from Building G at Xanthos, circa 460 BC</a:t>
            </a:r>
          </a:p>
        </p:txBody>
      </p:sp>
      <p:sp>
        <p:nvSpPr>
          <p:cNvPr id="3" name="Text Placeholder 2">
            <a:extLst>
              <a:ext uri="{FF2B5EF4-FFF2-40B4-BE49-F238E27FC236}">
                <a16:creationId xmlns:a16="http://schemas.microsoft.com/office/drawing/2014/main" id="{73A3C85E-2C8B-43F7-AD8D-5DCE512F5ECE}"/>
              </a:ext>
            </a:extLst>
          </p:cNvPr>
          <p:cNvSpPr>
            <a:spLocks noGrp="1"/>
          </p:cNvSpPr>
          <p:nvPr>
            <p:ph type="body" sz="quarter" idx="12"/>
          </p:nvPr>
        </p:nvSpPr>
        <p:spPr/>
        <p:txBody>
          <a:bodyPr/>
          <a:lstStyle/>
          <a:p>
            <a:r>
              <a:rPr lang="en-US" dirty="0"/>
              <a:t>5:15</a:t>
            </a:r>
          </a:p>
        </p:txBody>
      </p:sp>
      <p:sp>
        <p:nvSpPr>
          <p:cNvPr id="4" name="Title 3">
            <a:extLst>
              <a:ext uri="{FF2B5EF4-FFF2-40B4-BE49-F238E27FC236}">
                <a16:creationId xmlns:a16="http://schemas.microsoft.com/office/drawing/2014/main" id="{4D004680-D96D-458B-947D-267271B81C42}"/>
              </a:ext>
            </a:extLst>
          </p:cNvPr>
          <p:cNvSpPr>
            <a:spLocks noGrp="1"/>
          </p:cNvSpPr>
          <p:nvPr>
            <p:ph type="title"/>
          </p:nvPr>
        </p:nvSpPr>
        <p:spPr/>
        <p:txBody>
          <a:bodyPr/>
          <a:lstStyle/>
          <a:p>
            <a:r>
              <a:rPr lang="en-US" dirty="0"/>
              <a:t>But if you bite and devour one another, watch out lest you be consumed by one another</a:t>
            </a:r>
          </a:p>
        </p:txBody>
      </p:sp>
    </p:spTree>
    <p:extLst>
      <p:ext uri="{BB962C8B-B14F-4D97-AF65-F5344CB8AC3E}">
        <p14:creationId xmlns:p14="http://schemas.microsoft.com/office/powerpoint/2010/main" val="20766774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C9F2D5-6D6B-5A69-0F2F-21F50125D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4BF686CE-AD79-624F-B37B-6C66C4A1CAC4}"/>
              </a:ext>
            </a:extLst>
          </p:cNvPr>
          <p:cNvSpPr>
            <a:spLocks noGrp="1"/>
          </p:cNvSpPr>
          <p:nvPr>
            <p:ph type="body" sz="quarter" idx="10"/>
          </p:nvPr>
        </p:nvSpPr>
        <p:spPr/>
        <p:txBody>
          <a:bodyPr/>
          <a:lstStyle/>
          <a:p>
            <a:r>
              <a:rPr lang="en-US" dirty="0"/>
              <a:t>Model of the Roman destruction of Jerusalem in AD 70</a:t>
            </a:r>
          </a:p>
        </p:txBody>
      </p:sp>
      <p:sp>
        <p:nvSpPr>
          <p:cNvPr id="3" name="Text Placeholder 2">
            <a:extLst>
              <a:ext uri="{FF2B5EF4-FFF2-40B4-BE49-F238E27FC236}">
                <a16:creationId xmlns:a16="http://schemas.microsoft.com/office/drawing/2014/main" id="{FF01A8F0-08A9-B745-AC35-B654C6750817}"/>
              </a:ext>
            </a:extLst>
          </p:cNvPr>
          <p:cNvSpPr>
            <a:spLocks noGrp="1"/>
          </p:cNvSpPr>
          <p:nvPr>
            <p:ph type="body" sz="quarter" idx="12"/>
          </p:nvPr>
        </p:nvSpPr>
        <p:spPr/>
        <p:txBody>
          <a:bodyPr/>
          <a:lstStyle/>
          <a:p>
            <a:r>
              <a:rPr lang="en-US" dirty="0"/>
              <a:t>5:15</a:t>
            </a:r>
          </a:p>
        </p:txBody>
      </p:sp>
      <p:sp>
        <p:nvSpPr>
          <p:cNvPr id="4" name="Title 3">
            <a:extLst>
              <a:ext uri="{FF2B5EF4-FFF2-40B4-BE49-F238E27FC236}">
                <a16:creationId xmlns:a16="http://schemas.microsoft.com/office/drawing/2014/main" id="{DF653107-EE35-684C-A1CB-84676FD6A75F}"/>
              </a:ext>
            </a:extLst>
          </p:cNvPr>
          <p:cNvSpPr>
            <a:spLocks noGrp="1"/>
          </p:cNvSpPr>
          <p:nvPr>
            <p:ph type="title"/>
          </p:nvPr>
        </p:nvSpPr>
        <p:spPr/>
        <p:txBody>
          <a:bodyPr/>
          <a:lstStyle/>
          <a:p>
            <a:r>
              <a:rPr lang="en-US" dirty="0"/>
              <a:t>But if you bite and devour one another, watch out lest you be consumed by one another</a:t>
            </a:r>
          </a:p>
        </p:txBody>
      </p:sp>
    </p:spTree>
    <p:extLst>
      <p:ext uri="{BB962C8B-B14F-4D97-AF65-F5344CB8AC3E}">
        <p14:creationId xmlns:p14="http://schemas.microsoft.com/office/powerpoint/2010/main" val="27493952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2" y="794846"/>
            <a:ext cx="13716597" cy="869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4AF5628D-6CAD-49BC-8BC1-39FF5CCB509D}"/>
              </a:ext>
            </a:extLst>
          </p:cNvPr>
          <p:cNvSpPr>
            <a:spLocks noGrp="1"/>
          </p:cNvSpPr>
          <p:nvPr>
            <p:ph type="body" sz="quarter" idx="10"/>
          </p:nvPr>
        </p:nvSpPr>
        <p:spPr/>
        <p:txBody>
          <a:bodyPr/>
          <a:lstStyle/>
          <a:p>
            <a:r>
              <a:rPr lang="en-US" dirty="0"/>
              <a:t>Fragments from Qumran Cave 4 describing halakic debates, 4Q396(</a:t>
            </a:r>
            <a:r>
              <a:rPr lang="en-US" dirty="0" err="1"/>
              <a:t>MMTc</a:t>
            </a:r>
            <a:r>
              <a:rPr lang="en-US" dirty="0"/>
              <a:t>)</a:t>
            </a:r>
          </a:p>
        </p:txBody>
      </p:sp>
      <p:sp>
        <p:nvSpPr>
          <p:cNvPr id="3" name="Text Placeholder 2">
            <a:extLst>
              <a:ext uri="{FF2B5EF4-FFF2-40B4-BE49-F238E27FC236}">
                <a16:creationId xmlns:a16="http://schemas.microsoft.com/office/drawing/2014/main" id="{D4E1E6BA-E669-4216-BECB-A3DBE285A0AE}"/>
              </a:ext>
            </a:extLst>
          </p:cNvPr>
          <p:cNvSpPr>
            <a:spLocks noGrp="1"/>
          </p:cNvSpPr>
          <p:nvPr>
            <p:ph type="body" sz="quarter" idx="12"/>
          </p:nvPr>
        </p:nvSpPr>
        <p:spPr/>
        <p:txBody>
          <a:bodyPr/>
          <a:lstStyle/>
          <a:p>
            <a:r>
              <a:rPr lang="en-US" dirty="0"/>
              <a:t>5:16</a:t>
            </a:r>
          </a:p>
        </p:txBody>
      </p:sp>
      <p:sp>
        <p:nvSpPr>
          <p:cNvPr id="4" name="Title 3">
            <a:extLst>
              <a:ext uri="{FF2B5EF4-FFF2-40B4-BE49-F238E27FC236}">
                <a16:creationId xmlns:a16="http://schemas.microsoft.com/office/drawing/2014/main" id="{1D97FE95-0069-460A-9F03-979BF3A9D134}"/>
              </a:ext>
            </a:extLst>
          </p:cNvPr>
          <p:cNvSpPr>
            <a:spLocks noGrp="1"/>
          </p:cNvSpPr>
          <p:nvPr>
            <p:ph type="title"/>
          </p:nvPr>
        </p:nvSpPr>
        <p:spPr/>
        <p:txBody>
          <a:bodyPr/>
          <a:lstStyle/>
          <a:p>
            <a:r>
              <a:rPr lang="en-US" dirty="0"/>
              <a:t>Walk by the Spirit and you will not fulfill the desire of the flesh</a:t>
            </a:r>
          </a:p>
        </p:txBody>
      </p:sp>
    </p:spTree>
    <p:extLst>
      <p:ext uri="{BB962C8B-B14F-4D97-AF65-F5344CB8AC3E}">
        <p14:creationId xmlns:p14="http://schemas.microsoft.com/office/powerpoint/2010/main" val="29036873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04FCB6-E2AC-F46C-88A4-36F29ACC0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4AF5628D-6CAD-49BC-8BC1-39FF5CCB509D}"/>
              </a:ext>
            </a:extLst>
          </p:cNvPr>
          <p:cNvSpPr>
            <a:spLocks noGrp="1"/>
          </p:cNvSpPr>
          <p:nvPr>
            <p:ph type="body" sz="quarter" idx="10"/>
          </p:nvPr>
        </p:nvSpPr>
        <p:spPr/>
        <p:txBody>
          <a:bodyPr/>
          <a:lstStyle/>
          <a:p>
            <a:r>
              <a:rPr lang="en-US" dirty="0"/>
              <a:t>Jewish men with prayer shawls walking on Shabbat near Damascus Gate in Jerusalem</a:t>
            </a:r>
          </a:p>
        </p:txBody>
      </p:sp>
      <p:sp>
        <p:nvSpPr>
          <p:cNvPr id="3" name="Text Placeholder 2">
            <a:extLst>
              <a:ext uri="{FF2B5EF4-FFF2-40B4-BE49-F238E27FC236}">
                <a16:creationId xmlns:a16="http://schemas.microsoft.com/office/drawing/2014/main" id="{D4E1E6BA-E669-4216-BECB-A3DBE285A0AE}"/>
              </a:ext>
            </a:extLst>
          </p:cNvPr>
          <p:cNvSpPr>
            <a:spLocks noGrp="1"/>
          </p:cNvSpPr>
          <p:nvPr>
            <p:ph type="body" sz="quarter" idx="12"/>
          </p:nvPr>
        </p:nvSpPr>
        <p:spPr/>
        <p:txBody>
          <a:bodyPr/>
          <a:lstStyle/>
          <a:p>
            <a:r>
              <a:rPr lang="en-US" dirty="0"/>
              <a:t>5:16</a:t>
            </a:r>
          </a:p>
        </p:txBody>
      </p:sp>
      <p:sp>
        <p:nvSpPr>
          <p:cNvPr id="4" name="Title 3">
            <a:extLst>
              <a:ext uri="{FF2B5EF4-FFF2-40B4-BE49-F238E27FC236}">
                <a16:creationId xmlns:a16="http://schemas.microsoft.com/office/drawing/2014/main" id="{1D97FE95-0069-460A-9F03-979BF3A9D134}"/>
              </a:ext>
            </a:extLst>
          </p:cNvPr>
          <p:cNvSpPr>
            <a:spLocks noGrp="1"/>
          </p:cNvSpPr>
          <p:nvPr>
            <p:ph type="title"/>
          </p:nvPr>
        </p:nvSpPr>
        <p:spPr/>
        <p:txBody>
          <a:bodyPr/>
          <a:lstStyle/>
          <a:p>
            <a:r>
              <a:rPr lang="en-US" dirty="0"/>
              <a:t>Walk by the Spirit and you will not fulfill the desire of the flesh</a:t>
            </a:r>
          </a:p>
        </p:txBody>
      </p:sp>
    </p:spTree>
    <p:extLst>
      <p:ext uri="{BB962C8B-B14F-4D97-AF65-F5344CB8AC3E}">
        <p14:creationId xmlns:p14="http://schemas.microsoft.com/office/powerpoint/2010/main" val="36622681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0E3024-BB8B-5507-B2F7-6BAA57D41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68DC763-1BE8-47E1-9992-BCE5CEE4B91C}"/>
              </a:ext>
            </a:extLst>
          </p:cNvPr>
          <p:cNvSpPr>
            <a:spLocks noGrp="1"/>
          </p:cNvSpPr>
          <p:nvPr>
            <p:ph type="body" sz="quarter" idx="10"/>
          </p:nvPr>
        </p:nvSpPr>
        <p:spPr/>
        <p:txBody>
          <a:bodyPr/>
          <a:lstStyle/>
          <a:p>
            <a:r>
              <a:rPr lang="en-US" dirty="0"/>
              <a:t>Melee of soldiers and a horseman, from near Via </a:t>
            </a:r>
            <a:r>
              <a:rPr lang="en-US" dirty="0" err="1"/>
              <a:t>Tiburtina</a:t>
            </a:r>
            <a:r>
              <a:rPr lang="en-US" dirty="0"/>
              <a:t>, circa AD 180</a:t>
            </a:r>
          </a:p>
        </p:txBody>
      </p:sp>
      <p:sp>
        <p:nvSpPr>
          <p:cNvPr id="3" name="Text Placeholder 2">
            <a:extLst>
              <a:ext uri="{FF2B5EF4-FFF2-40B4-BE49-F238E27FC236}">
                <a16:creationId xmlns:a16="http://schemas.microsoft.com/office/drawing/2014/main" id="{1A71DD9B-134A-4C2C-A752-2EDE5F810310}"/>
              </a:ext>
            </a:extLst>
          </p:cNvPr>
          <p:cNvSpPr>
            <a:spLocks noGrp="1"/>
          </p:cNvSpPr>
          <p:nvPr>
            <p:ph type="body" sz="quarter" idx="12"/>
          </p:nvPr>
        </p:nvSpPr>
        <p:spPr/>
        <p:txBody>
          <a:bodyPr/>
          <a:lstStyle/>
          <a:p>
            <a:r>
              <a:rPr lang="en-US" dirty="0"/>
              <a:t>5:17</a:t>
            </a:r>
          </a:p>
        </p:txBody>
      </p:sp>
      <p:sp>
        <p:nvSpPr>
          <p:cNvPr id="4" name="Title 3">
            <a:extLst>
              <a:ext uri="{FF2B5EF4-FFF2-40B4-BE49-F238E27FC236}">
                <a16:creationId xmlns:a16="http://schemas.microsoft.com/office/drawing/2014/main" id="{C3F331AA-D66A-4021-8D3A-21BB1E3BDF77}"/>
              </a:ext>
            </a:extLst>
          </p:cNvPr>
          <p:cNvSpPr>
            <a:spLocks noGrp="1"/>
          </p:cNvSpPr>
          <p:nvPr>
            <p:ph type="title"/>
          </p:nvPr>
        </p:nvSpPr>
        <p:spPr/>
        <p:txBody>
          <a:bodyPr/>
          <a:lstStyle/>
          <a:p>
            <a:r>
              <a:rPr lang="en-US" dirty="0"/>
              <a:t>The flesh desires what is opposed to the Spirit, and the Spirit is opposed to the flesh</a:t>
            </a:r>
          </a:p>
        </p:txBody>
      </p:sp>
    </p:spTree>
    <p:extLst>
      <p:ext uri="{BB962C8B-B14F-4D97-AF65-F5344CB8AC3E}">
        <p14:creationId xmlns:p14="http://schemas.microsoft.com/office/powerpoint/2010/main" val="4217534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22E0FC-3949-AEDD-61B3-16F1DC820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“Roman soldiers” fighting in the hippodrome at </a:t>
            </a:r>
            <a:r>
              <a:rPr lang="en-US" dirty="0" err="1"/>
              <a:t>Jerash</a:t>
            </a:r>
            <a:endParaRPr lang="en-US" dirty="0"/>
          </a:p>
        </p:txBody>
      </p:sp>
      <p:sp>
        <p:nvSpPr>
          <p:cNvPr id="4" name="Text Placeholder 3"/>
          <p:cNvSpPr>
            <a:spLocks noGrp="1"/>
          </p:cNvSpPr>
          <p:nvPr>
            <p:ph type="body" sz="quarter" idx="12"/>
          </p:nvPr>
        </p:nvSpPr>
        <p:spPr/>
        <p:txBody>
          <a:bodyPr/>
          <a:lstStyle/>
          <a:p>
            <a:r>
              <a:rPr lang="en-US" dirty="0"/>
              <a:t>5:17</a:t>
            </a:r>
          </a:p>
        </p:txBody>
      </p:sp>
      <p:sp>
        <p:nvSpPr>
          <p:cNvPr id="2" name="Title 1"/>
          <p:cNvSpPr>
            <a:spLocks noGrp="1"/>
          </p:cNvSpPr>
          <p:nvPr>
            <p:ph type="title"/>
          </p:nvPr>
        </p:nvSpPr>
        <p:spPr/>
        <p:txBody>
          <a:bodyPr/>
          <a:lstStyle/>
          <a:p>
            <a:r>
              <a:rPr lang="en-US" dirty="0"/>
              <a:t>The flesh desires what is opposed to the Spirit, and the Spirit is opposed to the flesh</a:t>
            </a:r>
          </a:p>
        </p:txBody>
      </p:sp>
    </p:spTree>
    <p:extLst>
      <p:ext uri="{BB962C8B-B14F-4D97-AF65-F5344CB8AC3E}">
        <p14:creationId xmlns:p14="http://schemas.microsoft.com/office/powerpoint/2010/main" val="16386311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material, stone&#10;&#10;Description automatically generated">
            <a:extLst>
              <a:ext uri="{FF2B5EF4-FFF2-40B4-BE49-F238E27FC236}">
                <a16:creationId xmlns:a16="http://schemas.microsoft.com/office/drawing/2014/main" id="{6EB37CDF-C587-4399-A9C5-606767A33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208"/>
            <a:ext cx="18288000" cy="9244584"/>
          </a:xfrm>
          <a:prstGeom prst="rect">
            <a:avLst/>
          </a:prstGeom>
        </p:spPr>
      </p:pic>
      <p:sp>
        <p:nvSpPr>
          <p:cNvPr id="3" name="Text Placeholder 2"/>
          <p:cNvSpPr>
            <a:spLocks noGrp="1"/>
          </p:cNvSpPr>
          <p:nvPr>
            <p:ph type="body" sz="quarter" idx="10"/>
          </p:nvPr>
        </p:nvSpPr>
        <p:spPr/>
        <p:txBody>
          <a:bodyPr/>
          <a:lstStyle/>
          <a:p>
            <a:r>
              <a:rPr lang="en-US" dirty="0"/>
              <a:t>Slaves carrying wooden posts used for moving a human-headed bull colossus, 7th century BC</a:t>
            </a:r>
          </a:p>
        </p:txBody>
      </p:sp>
      <p:sp>
        <p:nvSpPr>
          <p:cNvPr id="4" name="Text Placeholder 3"/>
          <p:cNvSpPr>
            <a:spLocks noGrp="1"/>
          </p:cNvSpPr>
          <p:nvPr>
            <p:ph type="body" sz="quarter" idx="12"/>
          </p:nvPr>
        </p:nvSpPr>
        <p:spPr/>
        <p:txBody>
          <a:bodyPr/>
          <a:lstStyle/>
          <a:p>
            <a:r>
              <a:rPr lang="en-US" dirty="0"/>
              <a:t>5:17</a:t>
            </a:r>
          </a:p>
        </p:txBody>
      </p:sp>
      <p:sp>
        <p:nvSpPr>
          <p:cNvPr id="2" name="Title 1"/>
          <p:cNvSpPr>
            <a:spLocks noGrp="1"/>
          </p:cNvSpPr>
          <p:nvPr>
            <p:ph type="title"/>
          </p:nvPr>
        </p:nvSpPr>
        <p:spPr/>
        <p:txBody>
          <a:bodyPr/>
          <a:lstStyle/>
          <a:p>
            <a:r>
              <a:rPr lang="en-US" dirty="0"/>
              <a:t>So that you do not do the things you want to</a:t>
            </a:r>
          </a:p>
        </p:txBody>
      </p:sp>
    </p:spTree>
    <p:extLst>
      <p:ext uri="{BB962C8B-B14F-4D97-AF65-F5344CB8AC3E}">
        <p14:creationId xmlns:p14="http://schemas.microsoft.com/office/powerpoint/2010/main" val="1134101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53C0BC-9A3F-45D9-846E-925CFDE62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840" y="0"/>
            <a:ext cx="9418320" cy="10287000"/>
          </a:xfrm>
          <a:prstGeom prst="rect">
            <a:avLst/>
          </a:prstGeom>
        </p:spPr>
      </p:pic>
      <p:sp>
        <p:nvSpPr>
          <p:cNvPr id="2" name="Text Placeholder 1"/>
          <p:cNvSpPr>
            <a:spLocks noGrp="1"/>
          </p:cNvSpPr>
          <p:nvPr>
            <p:ph type="body" sz="quarter" idx="10"/>
          </p:nvPr>
        </p:nvSpPr>
        <p:spPr/>
        <p:txBody>
          <a:bodyPr/>
          <a:lstStyle/>
          <a:p>
            <a:r>
              <a:rPr lang="en-US" dirty="0"/>
              <a:t>Old Babylonian Akkadian sealed contract freeing a slave, from </a:t>
            </a:r>
            <a:r>
              <a:rPr lang="en-US" dirty="0" err="1"/>
              <a:t>Ishchali</a:t>
            </a:r>
            <a:r>
              <a:rPr lang="en-US" dirty="0"/>
              <a:t>, 2000–1600 BC</a:t>
            </a:r>
          </a:p>
        </p:txBody>
      </p:sp>
      <p:sp>
        <p:nvSpPr>
          <p:cNvPr id="3" name="Text Placeholder 2"/>
          <p:cNvSpPr>
            <a:spLocks noGrp="1"/>
          </p:cNvSpPr>
          <p:nvPr>
            <p:ph type="body" sz="quarter" idx="12"/>
          </p:nvPr>
        </p:nvSpPr>
        <p:spPr/>
        <p:txBody>
          <a:bodyPr/>
          <a:lstStyle/>
          <a:p>
            <a:r>
              <a:rPr lang="en-US" dirty="0"/>
              <a:t>5:1</a:t>
            </a:r>
          </a:p>
        </p:txBody>
      </p:sp>
      <p:sp>
        <p:nvSpPr>
          <p:cNvPr id="4" name="Title 3"/>
          <p:cNvSpPr>
            <a:spLocks noGrp="1"/>
          </p:cNvSpPr>
          <p:nvPr>
            <p:ph type="title"/>
          </p:nvPr>
        </p:nvSpPr>
        <p:spPr/>
        <p:txBody>
          <a:bodyPr/>
          <a:lstStyle/>
          <a:p>
            <a:r>
              <a:rPr lang="en-US" dirty="0"/>
              <a:t>It was for freedom that Christ set </a:t>
            </a:r>
            <a:r>
              <a:rPr lang="en-US"/>
              <a:t>us free</a:t>
            </a:r>
            <a:endParaRPr lang="en-US" dirty="0"/>
          </a:p>
        </p:txBody>
      </p:sp>
    </p:spTree>
    <p:extLst>
      <p:ext uri="{BB962C8B-B14F-4D97-AF65-F5344CB8AC3E}">
        <p14:creationId xmlns:p14="http://schemas.microsoft.com/office/powerpoint/2010/main" val="19780067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head of a person&#10;&#10;Description automatically generated with low confidence">
            <a:extLst>
              <a:ext uri="{FF2B5EF4-FFF2-40B4-BE49-F238E27FC236}">
                <a16:creationId xmlns:a16="http://schemas.microsoft.com/office/drawing/2014/main" id="{5DE0FC43-A8F1-A771-CAD9-5970382932A7}"/>
              </a:ext>
            </a:extLst>
          </p:cNvPr>
          <p:cNvPicPr>
            <a:picLocks noChangeAspect="1"/>
          </p:cNvPicPr>
          <p:nvPr/>
        </p:nvPicPr>
        <p:blipFill rotWithShape="1">
          <a:blip r:embed="rId3">
            <a:extLst>
              <a:ext uri="{28A0092B-C50C-407E-A947-70E740481C1C}">
                <a14:useLocalDpi xmlns:a14="http://schemas.microsoft.com/office/drawing/2010/main" val="0"/>
              </a:ext>
            </a:extLst>
          </a:blip>
          <a:srcRect b="2899"/>
          <a:stretch/>
        </p:blipFill>
        <p:spPr>
          <a:xfrm>
            <a:off x="5001768" y="298172"/>
            <a:ext cx="8284464" cy="9988828"/>
          </a:xfrm>
          <a:prstGeom prst="rect">
            <a:avLst/>
          </a:prstGeom>
        </p:spPr>
      </p:pic>
      <p:sp>
        <p:nvSpPr>
          <p:cNvPr id="3" name="Text Placeholder 2"/>
          <p:cNvSpPr>
            <a:spLocks noGrp="1"/>
          </p:cNvSpPr>
          <p:nvPr>
            <p:ph type="body" sz="quarter" idx="10"/>
          </p:nvPr>
        </p:nvSpPr>
        <p:spPr/>
        <p:txBody>
          <a:bodyPr/>
          <a:lstStyle/>
          <a:p>
            <a:r>
              <a:rPr lang="en-US" dirty="0"/>
              <a:t>Portrait of the Greek philosopher Plato, circa 1st century AD</a:t>
            </a:r>
          </a:p>
        </p:txBody>
      </p:sp>
      <p:sp>
        <p:nvSpPr>
          <p:cNvPr id="4" name="Text Placeholder 3"/>
          <p:cNvSpPr>
            <a:spLocks noGrp="1"/>
          </p:cNvSpPr>
          <p:nvPr>
            <p:ph type="body" sz="quarter" idx="12"/>
          </p:nvPr>
        </p:nvSpPr>
        <p:spPr/>
        <p:txBody>
          <a:bodyPr/>
          <a:lstStyle/>
          <a:p>
            <a:r>
              <a:rPr lang="en-US" dirty="0"/>
              <a:t>5:17</a:t>
            </a:r>
          </a:p>
        </p:txBody>
      </p:sp>
      <p:sp>
        <p:nvSpPr>
          <p:cNvPr id="2" name="Title 1"/>
          <p:cNvSpPr>
            <a:spLocks noGrp="1"/>
          </p:cNvSpPr>
          <p:nvPr>
            <p:ph type="title"/>
          </p:nvPr>
        </p:nvSpPr>
        <p:spPr/>
        <p:txBody>
          <a:bodyPr/>
          <a:lstStyle/>
          <a:p>
            <a:r>
              <a:rPr lang="en-US" dirty="0"/>
              <a:t>So that you do not do the things you want to</a:t>
            </a:r>
          </a:p>
        </p:txBody>
      </p:sp>
    </p:spTree>
    <p:extLst>
      <p:ext uri="{BB962C8B-B14F-4D97-AF65-F5344CB8AC3E}">
        <p14:creationId xmlns:p14="http://schemas.microsoft.com/office/powerpoint/2010/main" val="21380477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E7893-45E0-A579-240C-2BB5EFBED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Portrait of Euripides, 1st century AD</a:t>
            </a:r>
          </a:p>
        </p:txBody>
      </p:sp>
      <p:sp>
        <p:nvSpPr>
          <p:cNvPr id="4" name="Text Placeholder 3"/>
          <p:cNvSpPr>
            <a:spLocks noGrp="1"/>
          </p:cNvSpPr>
          <p:nvPr>
            <p:ph type="body" sz="quarter" idx="12"/>
          </p:nvPr>
        </p:nvSpPr>
        <p:spPr/>
        <p:txBody>
          <a:bodyPr/>
          <a:lstStyle/>
          <a:p>
            <a:r>
              <a:rPr lang="en-US" dirty="0"/>
              <a:t>5:17</a:t>
            </a:r>
          </a:p>
        </p:txBody>
      </p:sp>
      <p:sp>
        <p:nvSpPr>
          <p:cNvPr id="2" name="Title 1"/>
          <p:cNvSpPr>
            <a:spLocks noGrp="1"/>
          </p:cNvSpPr>
          <p:nvPr>
            <p:ph type="title"/>
          </p:nvPr>
        </p:nvSpPr>
        <p:spPr/>
        <p:txBody>
          <a:bodyPr/>
          <a:lstStyle/>
          <a:p>
            <a:r>
              <a:rPr lang="en-US" dirty="0"/>
              <a:t>So that you do not do the things you want to</a:t>
            </a:r>
          </a:p>
        </p:txBody>
      </p:sp>
    </p:spTree>
    <p:extLst>
      <p:ext uri="{BB962C8B-B14F-4D97-AF65-F5344CB8AC3E}">
        <p14:creationId xmlns:p14="http://schemas.microsoft.com/office/powerpoint/2010/main" val="5622952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C1DDD-69D0-6CFA-C486-4C32F6A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612" y="0"/>
            <a:ext cx="8494776" cy="10287000"/>
          </a:xfrm>
          <a:prstGeom prst="rect">
            <a:avLst/>
          </a:prstGeom>
        </p:spPr>
      </p:pic>
      <p:sp>
        <p:nvSpPr>
          <p:cNvPr id="3" name="Text Placeholder 2"/>
          <p:cNvSpPr>
            <a:spLocks noGrp="1"/>
          </p:cNvSpPr>
          <p:nvPr>
            <p:ph type="body" sz="quarter" idx="10"/>
          </p:nvPr>
        </p:nvSpPr>
        <p:spPr/>
        <p:txBody>
          <a:bodyPr/>
          <a:lstStyle/>
          <a:p>
            <a:r>
              <a:rPr lang="en-US" dirty="0"/>
              <a:t>Relief of Amenhotep III being led by Horus during his coronation, from Luxor, 14th century BC</a:t>
            </a:r>
          </a:p>
        </p:txBody>
      </p:sp>
      <p:sp>
        <p:nvSpPr>
          <p:cNvPr id="4" name="Text Placeholder 3"/>
          <p:cNvSpPr>
            <a:spLocks noGrp="1"/>
          </p:cNvSpPr>
          <p:nvPr>
            <p:ph type="body" sz="quarter" idx="12"/>
          </p:nvPr>
        </p:nvSpPr>
        <p:spPr/>
        <p:txBody>
          <a:bodyPr/>
          <a:lstStyle/>
          <a:p>
            <a:r>
              <a:rPr lang="en-US" dirty="0"/>
              <a:t>5:18</a:t>
            </a:r>
          </a:p>
        </p:txBody>
      </p:sp>
      <p:sp>
        <p:nvSpPr>
          <p:cNvPr id="2" name="Title 1"/>
          <p:cNvSpPr>
            <a:spLocks noGrp="1"/>
          </p:cNvSpPr>
          <p:nvPr>
            <p:ph type="title"/>
          </p:nvPr>
        </p:nvSpPr>
        <p:spPr/>
        <p:txBody>
          <a:bodyPr/>
          <a:lstStyle/>
          <a:p>
            <a:r>
              <a:rPr lang="en-US" dirty="0"/>
              <a:t>But if you are led by the Spirit, you are not under the Law</a:t>
            </a:r>
          </a:p>
        </p:txBody>
      </p:sp>
    </p:spTree>
    <p:extLst>
      <p:ext uri="{BB962C8B-B14F-4D97-AF65-F5344CB8AC3E}">
        <p14:creationId xmlns:p14="http://schemas.microsoft.com/office/powerpoint/2010/main" val="2483776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D75384-93CD-5C64-A632-2F2BFFE42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DD8DAB7D-8CDB-4C07-BBE7-27588B400945}"/>
              </a:ext>
            </a:extLst>
          </p:cNvPr>
          <p:cNvSpPr>
            <a:spLocks noGrp="1"/>
          </p:cNvSpPr>
          <p:nvPr>
            <p:ph type="body" sz="quarter" idx="10"/>
          </p:nvPr>
        </p:nvSpPr>
        <p:spPr/>
        <p:txBody>
          <a:bodyPr/>
          <a:lstStyle/>
          <a:p>
            <a:r>
              <a:rPr lang="en-US" dirty="0"/>
              <a:t>Shepherd leading sheep near Ein Farah in the Judean wilderness</a:t>
            </a:r>
          </a:p>
        </p:txBody>
      </p:sp>
      <p:sp>
        <p:nvSpPr>
          <p:cNvPr id="3" name="Text Placeholder 2">
            <a:extLst>
              <a:ext uri="{FF2B5EF4-FFF2-40B4-BE49-F238E27FC236}">
                <a16:creationId xmlns:a16="http://schemas.microsoft.com/office/drawing/2014/main" id="{4A11050F-63E5-4C2D-B3BC-6662319CB5F0}"/>
              </a:ext>
            </a:extLst>
          </p:cNvPr>
          <p:cNvSpPr>
            <a:spLocks noGrp="1"/>
          </p:cNvSpPr>
          <p:nvPr>
            <p:ph type="body" sz="quarter" idx="12"/>
          </p:nvPr>
        </p:nvSpPr>
        <p:spPr/>
        <p:txBody>
          <a:bodyPr/>
          <a:lstStyle/>
          <a:p>
            <a:r>
              <a:rPr lang="en-US" dirty="0"/>
              <a:t>5:18</a:t>
            </a:r>
          </a:p>
        </p:txBody>
      </p:sp>
      <p:sp>
        <p:nvSpPr>
          <p:cNvPr id="4" name="Title 3">
            <a:extLst>
              <a:ext uri="{FF2B5EF4-FFF2-40B4-BE49-F238E27FC236}">
                <a16:creationId xmlns:a16="http://schemas.microsoft.com/office/drawing/2014/main" id="{8160C798-C153-4C02-8F99-A3682875AEEE}"/>
              </a:ext>
            </a:extLst>
          </p:cNvPr>
          <p:cNvSpPr>
            <a:spLocks noGrp="1"/>
          </p:cNvSpPr>
          <p:nvPr>
            <p:ph type="title"/>
          </p:nvPr>
        </p:nvSpPr>
        <p:spPr/>
        <p:txBody>
          <a:bodyPr/>
          <a:lstStyle/>
          <a:p>
            <a:r>
              <a:rPr lang="en-US" dirty="0"/>
              <a:t>But if you are led by the Spirit, you are not under the Law</a:t>
            </a:r>
          </a:p>
        </p:txBody>
      </p:sp>
    </p:spTree>
    <p:extLst>
      <p:ext uri="{BB962C8B-B14F-4D97-AF65-F5344CB8AC3E}">
        <p14:creationId xmlns:p14="http://schemas.microsoft.com/office/powerpoint/2010/main" val="4024758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EA27B7-7E9E-BB93-9329-C281911CF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Wine cup with a reclining man and a prostitute at a symposium, from Athens, 5th century BC</a:t>
            </a:r>
            <a:endParaRPr lang="x-none" dirty="0"/>
          </a:p>
        </p:txBody>
      </p:sp>
      <p:sp>
        <p:nvSpPr>
          <p:cNvPr id="4" name="Text Placeholder 3"/>
          <p:cNvSpPr>
            <a:spLocks noGrp="1"/>
          </p:cNvSpPr>
          <p:nvPr>
            <p:ph type="body" sz="quarter" idx="12"/>
          </p:nvPr>
        </p:nvSpPr>
        <p:spPr/>
        <p:txBody>
          <a:bodyPr/>
          <a:lstStyle/>
          <a:p>
            <a:r>
              <a:rPr lang="en-US" dirty="0"/>
              <a:t>5:19</a:t>
            </a:r>
          </a:p>
        </p:txBody>
      </p:sp>
      <p:sp>
        <p:nvSpPr>
          <p:cNvPr id="2" name="Title 1"/>
          <p:cNvSpPr>
            <a:spLocks noGrp="1"/>
          </p:cNvSpPr>
          <p:nvPr>
            <p:ph type="title"/>
          </p:nvPr>
        </p:nvSpPr>
        <p:spPr/>
        <p:txBody>
          <a:bodyPr/>
          <a:lstStyle/>
          <a:p>
            <a:r>
              <a:rPr lang="en-US" dirty="0"/>
              <a:t>Now the works of the flesh are evident: sexual immorality . . .</a:t>
            </a:r>
          </a:p>
        </p:txBody>
      </p:sp>
    </p:spTree>
    <p:extLst>
      <p:ext uri="{BB962C8B-B14F-4D97-AF65-F5344CB8AC3E}">
        <p14:creationId xmlns:p14="http://schemas.microsoft.com/office/powerpoint/2010/main" val="42888854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2992F2-0A6A-A738-603E-2E9E7C4F4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940" y="0"/>
            <a:ext cx="12390120" cy="10287000"/>
          </a:xfrm>
          <a:prstGeom prst="rect">
            <a:avLst/>
          </a:prstGeom>
        </p:spPr>
      </p:pic>
      <p:sp>
        <p:nvSpPr>
          <p:cNvPr id="3" name="Text Placeholder 2"/>
          <p:cNvSpPr>
            <a:spLocks noGrp="1"/>
          </p:cNvSpPr>
          <p:nvPr>
            <p:ph type="body" sz="quarter" idx="10"/>
          </p:nvPr>
        </p:nvSpPr>
        <p:spPr/>
        <p:txBody>
          <a:bodyPr/>
          <a:lstStyle/>
          <a:p>
            <a:r>
              <a:rPr lang="x-none" dirty="0"/>
              <a:t>Statuette of lovers on</a:t>
            </a:r>
            <a:r>
              <a:rPr lang="en-US" dirty="0"/>
              <a:t> a</a:t>
            </a:r>
            <a:r>
              <a:rPr lang="x-none" dirty="0"/>
              <a:t> couch, </a:t>
            </a:r>
            <a:r>
              <a:rPr lang="en-US" dirty="0"/>
              <a:t>from </a:t>
            </a:r>
            <a:r>
              <a:rPr lang="x-none" dirty="0"/>
              <a:t>Myrina</a:t>
            </a:r>
            <a:r>
              <a:rPr lang="en-US" dirty="0"/>
              <a:t>, circa 100 </a:t>
            </a:r>
            <a:r>
              <a:rPr lang="x-none" dirty="0"/>
              <a:t>BC</a:t>
            </a:r>
          </a:p>
        </p:txBody>
      </p:sp>
      <p:sp>
        <p:nvSpPr>
          <p:cNvPr id="4" name="Text Placeholder 3"/>
          <p:cNvSpPr>
            <a:spLocks noGrp="1"/>
          </p:cNvSpPr>
          <p:nvPr>
            <p:ph type="body" sz="quarter" idx="12"/>
          </p:nvPr>
        </p:nvSpPr>
        <p:spPr/>
        <p:txBody>
          <a:bodyPr/>
          <a:lstStyle/>
          <a:p>
            <a:r>
              <a:rPr lang="en-US" dirty="0"/>
              <a:t>5:19</a:t>
            </a:r>
          </a:p>
        </p:txBody>
      </p:sp>
      <p:sp>
        <p:nvSpPr>
          <p:cNvPr id="2" name="Title 1"/>
          <p:cNvSpPr>
            <a:spLocks noGrp="1"/>
          </p:cNvSpPr>
          <p:nvPr>
            <p:ph type="title"/>
          </p:nvPr>
        </p:nvSpPr>
        <p:spPr/>
        <p:txBody>
          <a:bodyPr/>
          <a:lstStyle/>
          <a:p>
            <a:r>
              <a:rPr lang="en-US" dirty="0"/>
              <a:t>Now the works of the flesh are evident: sexual immorality . .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7014" y="5943602"/>
            <a:ext cx="643548" cy="662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0166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tone&#10;&#10;Description automatically generated with low confidence">
            <a:extLst>
              <a:ext uri="{FF2B5EF4-FFF2-40B4-BE49-F238E27FC236}">
                <a16:creationId xmlns:a16="http://schemas.microsoft.com/office/drawing/2014/main" id="{D63C1D46-D8F0-F6A9-F52A-D3E79DD68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Advertisement for a brothel on the sidewalk of Ephesus</a:t>
            </a:r>
          </a:p>
        </p:txBody>
      </p:sp>
      <p:sp>
        <p:nvSpPr>
          <p:cNvPr id="3" name="Text Placeholder 2"/>
          <p:cNvSpPr>
            <a:spLocks noGrp="1"/>
          </p:cNvSpPr>
          <p:nvPr>
            <p:ph type="body" sz="quarter" idx="12"/>
          </p:nvPr>
        </p:nvSpPr>
        <p:spPr/>
        <p:txBody>
          <a:bodyPr/>
          <a:lstStyle/>
          <a:p>
            <a:r>
              <a:rPr lang="en-US" dirty="0"/>
              <a:t>5:19</a:t>
            </a:r>
          </a:p>
        </p:txBody>
      </p:sp>
      <p:sp>
        <p:nvSpPr>
          <p:cNvPr id="4" name="Title 3"/>
          <p:cNvSpPr>
            <a:spLocks noGrp="1"/>
          </p:cNvSpPr>
          <p:nvPr>
            <p:ph type="title"/>
          </p:nvPr>
        </p:nvSpPr>
        <p:spPr/>
        <p:txBody>
          <a:bodyPr/>
          <a:lstStyle/>
          <a:p>
            <a:r>
              <a:rPr lang="en-US" dirty="0"/>
              <a:t>Now the works of the flesh are evident: sexual immorality . . .</a:t>
            </a:r>
          </a:p>
        </p:txBody>
      </p:sp>
    </p:spTree>
    <p:extLst>
      <p:ext uri="{BB962C8B-B14F-4D97-AF65-F5344CB8AC3E}">
        <p14:creationId xmlns:p14="http://schemas.microsoft.com/office/powerpoint/2010/main" val="14044497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beige, indoor, building&#10;&#10;Description automatically generated">
            <a:extLst>
              <a:ext uri="{FF2B5EF4-FFF2-40B4-BE49-F238E27FC236}">
                <a16:creationId xmlns:a16="http://schemas.microsoft.com/office/drawing/2014/main" id="{5A48FA99-74C1-9162-FEF5-90BA901D9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504" y="0"/>
            <a:ext cx="12508992" cy="10287000"/>
          </a:xfrm>
          <a:prstGeom prst="rect">
            <a:avLst/>
          </a:prstGeom>
        </p:spPr>
      </p:pic>
      <p:sp>
        <p:nvSpPr>
          <p:cNvPr id="2" name="Text Placeholder 1"/>
          <p:cNvSpPr>
            <a:spLocks noGrp="1"/>
          </p:cNvSpPr>
          <p:nvPr>
            <p:ph type="body" sz="quarter" idx="10"/>
          </p:nvPr>
        </p:nvSpPr>
        <p:spPr/>
        <p:txBody>
          <a:bodyPr/>
          <a:lstStyle/>
          <a:p>
            <a:r>
              <a:rPr lang="en-US" dirty="0"/>
              <a:t>Bedroom in a brothel at Pompeii, 1st century AD</a:t>
            </a:r>
          </a:p>
        </p:txBody>
      </p:sp>
      <p:sp>
        <p:nvSpPr>
          <p:cNvPr id="3" name="Text Placeholder 2"/>
          <p:cNvSpPr>
            <a:spLocks noGrp="1"/>
          </p:cNvSpPr>
          <p:nvPr>
            <p:ph type="body" sz="quarter" idx="12"/>
          </p:nvPr>
        </p:nvSpPr>
        <p:spPr/>
        <p:txBody>
          <a:bodyPr/>
          <a:lstStyle/>
          <a:p>
            <a:r>
              <a:rPr lang="en-US" dirty="0"/>
              <a:t>5:19</a:t>
            </a:r>
          </a:p>
        </p:txBody>
      </p:sp>
      <p:sp>
        <p:nvSpPr>
          <p:cNvPr id="4" name="Title 3"/>
          <p:cNvSpPr>
            <a:spLocks noGrp="1"/>
          </p:cNvSpPr>
          <p:nvPr>
            <p:ph type="title"/>
          </p:nvPr>
        </p:nvSpPr>
        <p:spPr/>
        <p:txBody>
          <a:bodyPr/>
          <a:lstStyle/>
          <a:p>
            <a:r>
              <a:rPr lang="en-US" dirty="0"/>
              <a:t>Now the works of the flesh are evident: sexual immorality . . .</a:t>
            </a:r>
          </a:p>
        </p:txBody>
      </p:sp>
    </p:spTree>
    <p:extLst>
      <p:ext uri="{BB962C8B-B14F-4D97-AF65-F5344CB8AC3E}">
        <p14:creationId xmlns:p14="http://schemas.microsoft.com/office/powerpoint/2010/main" val="20997318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 toilet, stone&#10;&#10;Description automatically generated">
            <a:extLst>
              <a:ext uri="{FF2B5EF4-FFF2-40B4-BE49-F238E27FC236}">
                <a16:creationId xmlns:a16="http://schemas.microsoft.com/office/drawing/2014/main" id="{C903BDAD-7B74-064A-5D31-2D43E4D43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Bedroom in a brothel at Pompeii, 1st century AD</a:t>
            </a:r>
          </a:p>
        </p:txBody>
      </p:sp>
      <p:sp>
        <p:nvSpPr>
          <p:cNvPr id="3" name="Text Placeholder 2"/>
          <p:cNvSpPr>
            <a:spLocks noGrp="1"/>
          </p:cNvSpPr>
          <p:nvPr>
            <p:ph type="body" sz="quarter" idx="12"/>
          </p:nvPr>
        </p:nvSpPr>
        <p:spPr/>
        <p:txBody>
          <a:bodyPr/>
          <a:lstStyle/>
          <a:p>
            <a:r>
              <a:rPr lang="en-US" dirty="0"/>
              <a:t>5:19</a:t>
            </a:r>
          </a:p>
        </p:txBody>
      </p:sp>
      <p:sp>
        <p:nvSpPr>
          <p:cNvPr id="4" name="Title 3"/>
          <p:cNvSpPr>
            <a:spLocks noGrp="1"/>
          </p:cNvSpPr>
          <p:nvPr>
            <p:ph type="title"/>
          </p:nvPr>
        </p:nvSpPr>
        <p:spPr/>
        <p:txBody>
          <a:bodyPr/>
          <a:lstStyle/>
          <a:p>
            <a:r>
              <a:rPr lang="en-US" dirty="0"/>
              <a:t>Now the works of the flesh are evident: sexual immorality . . .</a:t>
            </a:r>
          </a:p>
        </p:txBody>
      </p:sp>
    </p:spTree>
    <p:extLst>
      <p:ext uri="{BB962C8B-B14F-4D97-AF65-F5344CB8AC3E}">
        <p14:creationId xmlns:p14="http://schemas.microsoft.com/office/powerpoint/2010/main" val="865094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630CB5-D086-4D2E-FE24-FEAEA8598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4BF686CE-AD79-624F-B37B-6C66C4A1CAC4}"/>
              </a:ext>
            </a:extLst>
          </p:cNvPr>
          <p:cNvSpPr>
            <a:spLocks noGrp="1"/>
          </p:cNvSpPr>
          <p:nvPr>
            <p:ph type="body" sz="quarter" idx="10"/>
          </p:nvPr>
        </p:nvSpPr>
        <p:spPr/>
        <p:txBody>
          <a:bodyPr/>
          <a:lstStyle/>
          <a:p>
            <a:r>
              <a:rPr lang="en-US" dirty="0"/>
              <a:t>Painting of lovers, from bedroom D of Villa </a:t>
            </a:r>
            <a:r>
              <a:rPr lang="en-US" dirty="0" err="1"/>
              <a:t>Farnesina</a:t>
            </a:r>
            <a:r>
              <a:rPr lang="en-US" dirty="0"/>
              <a:t> in Rome, 1st century AD</a:t>
            </a:r>
          </a:p>
        </p:txBody>
      </p:sp>
      <p:sp>
        <p:nvSpPr>
          <p:cNvPr id="3" name="Text Placeholder 2">
            <a:extLst>
              <a:ext uri="{FF2B5EF4-FFF2-40B4-BE49-F238E27FC236}">
                <a16:creationId xmlns:a16="http://schemas.microsoft.com/office/drawing/2014/main" id="{FF01A8F0-08A9-B745-AC35-B654C6750817}"/>
              </a:ext>
            </a:extLst>
          </p:cNvPr>
          <p:cNvSpPr>
            <a:spLocks noGrp="1"/>
          </p:cNvSpPr>
          <p:nvPr>
            <p:ph type="body" sz="quarter" idx="12"/>
          </p:nvPr>
        </p:nvSpPr>
        <p:spPr/>
        <p:txBody>
          <a:bodyPr/>
          <a:lstStyle/>
          <a:p>
            <a:r>
              <a:rPr lang="en-US" dirty="0"/>
              <a:t>5:19</a:t>
            </a:r>
          </a:p>
        </p:txBody>
      </p:sp>
      <p:sp>
        <p:nvSpPr>
          <p:cNvPr id="4" name="Title 3">
            <a:extLst>
              <a:ext uri="{FF2B5EF4-FFF2-40B4-BE49-F238E27FC236}">
                <a16:creationId xmlns:a16="http://schemas.microsoft.com/office/drawing/2014/main" id="{DF653107-EE35-684C-A1CB-84676FD6A75F}"/>
              </a:ext>
            </a:extLst>
          </p:cNvPr>
          <p:cNvSpPr>
            <a:spLocks noGrp="1"/>
          </p:cNvSpPr>
          <p:nvPr>
            <p:ph type="title"/>
          </p:nvPr>
        </p:nvSpPr>
        <p:spPr/>
        <p:txBody>
          <a:bodyPr/>
          <a:lstStyle/>
          <a:p>
            <a:r>
              <a:rPr lang="en-US" dirty="0"/>
              <a:t>Now the works of the flesh are evident: sexual immorality . .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846" y="3909547"/>
            <a:ext cx="1272258" cy="116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682308"/>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403</TotalTime>
  <Words>15629</Words>
  <Application>Microsoft Office PowerPoint</Application>
  <PresentationFormat>Custom</PresentationFormat>
  <Paragraphs>953</Paragraphs>
  <Slides>129</Slides>
  <Notes>129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129</vt:i4>
      </vt:variant>
    </vt:vector>
  </HeadingPairs>
  <TitlesOfParts>
    <vt:vector size="133" baseType="lpstr">
      <vt:lpstr>ＭＳ Ｐゴシック</vt:lpstr>
      <vt:lpstr>Arial</vt:lpstr>
      <vt:lpstr>Calibri</vt:lpstr>
      <vt:lpstr>PhotoCompanion</vt:lpstr>
      <vt:lpstr>Galatians 5</vt:lpstr>
      <vt:lpstr>Galatians 5</vt:lpstr>
      <vt:lpstr>It was for freedom that Christ set us free</vt:lpstr>
      <vt:lpstr>It was for freedom that Christ set us free</vt:lpstr>
      <vt:lpstr>It was for freedom that Christ set us free</vt:lpstr>
      <vt:lpstr>It was for freedom that Christ set us free</vt:lpstr>
      <vt:lpstr>It was for freedom that Christ set us free</vt:lpstr>
      <vt:lpstr>It was for freedom that Christ set us free</vt:lpstr>
      <vt:lpstr>It was for freedom that Christ set us free</vt:lpstr>
      <vt:lpstr>Do not be subject again to a yoke of slavery</vt:lpstr>
      <vt:lpstr>Do not be subject again to a yoke of slavery</vt:lpstr>
      <vt:lpstr>Do not be subject again to a yoke of slavery</vt:lpstr>
      <vt:lpstr>Do not be subject again to a yoke of slavery</vt:lpstr>
      <vt:lpstr>Do not be subject again to a yoke of slavery</vt:lpstr>
      <vt:lpstr>Behold! I, Paul, say to you, that if you receive circumcision, Christ will profit you nothing</vt:lpstr>
      <vt:lpstr>Behold! I, Paul, say to you, that if you receive circumcision, Christ will profit you nothing</vt:lpstr>
      <vt:lpstr>Behold! I, Paul, say to you, that if you receive circumcision, Christ will profit you nothing</vt:lpstr>
      <vt:lpstr>Behold! I, Paul, say to you, that if you receive circumcision, Christ will profit you nothing</vt:lpstr>
      <vt:lpstr>I testify again to every man who becomes circumcised, that he is obligated to keep the whole law</vt:lpstr>
      <vt:lpstr>I testify again to every man who becomes circumcised, that he is obligated to keep the whole law</vt:lpstr>
      <vt:lpstr>I testify again to every man who becomes circumcised, that he is obligated to keep the whole law</vt:lpstr>
      <vt:lpstr>You are estranged from Christ, you who are trying to be justified by the law</vt:lpstr>
      <vt:lpstr>You have fallen away from grace</vt:lpstr>
      <vt:lpstr>You have fallen away from grace</vt:lpstr>
      <vt:lpstr>You have fallen away from grace</vt:lpstr>
      <vt:lpstr>You have fallen away from grace</vt:lpstr>
      <vt:lpstr>For through the Spirit, by faith, we wait for the hope of righteousness</vt:lpstr>
      <vt:lpstr>For through the Spirit, by faith, we wait for the hope of righteousness</vt:lpstr>
      <vt:lpstr>For through the Spirit, by faith, we wait for the hope of righteousness</vt:lpstr>
      <vt:lpstr>For in Christ neither circumcision nor uncircumcision is anything, but faith working through love</vt:lpstr>
      <vt:lpstr>You were running well; who hindered you from obeying the truth?</vt:lpstr>
      <vt:lpstr>You were running well; who hindered you from obeying the truth?</vt:lpstr>
      <vt:lpstr>You were running well; who hindered you from obeying the truth?</vt:lpstr>
      <vt:lpstr>You were running well; who hindered you from obeying the truth?</vt:lpstr>
      <vt:lpstr>You were running well; who hindered you from obeying the truth?</vt:lpstr>
      <vt:lpstr>You were running well; who hindered you from obeying the truth?</vt:lpstr>
      <vt:lpstr>You were running well; who hindered you from obeying the truth?</vt:lpstr>
      <vt:lpstr>You were running well; who hindered you from obeying the truth?</vt:lpstr>
      <vt:lpstr>You were running well; who hindered you from obeying the truth?</vt:lpstr>
      <vt:lpstr>You were running well; who hindered you from obeying the truth?</vt:lpstr>
      <vt:lpstr>You were running well; who hindered you from obeying the truth?</vt:lpstr>
      <vt:lpstr>You were running well; who hindered you from obeying the truth?</vt:lpstr>
      <vt:lpstr>This persuasion did not originate with Him who calls you</vt:lpstr>
      <vt:lpstr>A little leaven leavens the whole lump</vt:lpstr>
      <vt:lpstr>A little leaven leavens the whole lump</vt:lpstr>
      <vt:lpstr>A little leaven leavens the whole lump</vt:lpstr>
      <vt:lpstr>A little leaven leavens the whole lump</vt:lpstr>
      <vt:lpstr>A little leaven leavens the whole lump</vt:lpstr>
      <vt:lpstr>A little leaven leavens the whole lump</vt:lpstr>
      <vt:lpstr>The one who is disturbing you will bear his judgment, whoever he is</vt:lpstr>
      <vt:lpstr>But I, brethren, if I still preach circumcision, why am I still persecuted?</vt:lpstr>
      <vt:lpstr>But I, brethren, if I still preach circumcision, why am I still persecuted?</vt:lpstr>
      <vt:lpstr>But I, brethren, if I still preach circumcision, why am I still persecuted?</vt:lpstr>
      <vt:lpstr>But I, brethren, if I still preach circumcision, why am I still persecuted?</vt:lpstr>
      <vt:lpstr>But I, brethren, if I still preach circumcision, why am I still persecuted?</vt:lpstr>
      <vt:lpstr>But I, brethren, if I still preach circumcision, why am I still persecuted?</vt:lpstr>
      <vt:lpstr>But I, brethren, if I still preach circumcision, why am I still persecuted?</vt:lpstr>
      <vt:lpstr>But I, brethren, if I still preach circumcision, why am I still persecuted?</vt:lpstr>
      <vt:lpstr>But I, brethren, if I still preach circumcision, why am I still persecuted?</vt:lpstr>
      <vt:lpstr>But I, brethren, if I still preach circumcision, why am I still persecuted?</vt:lpstr>
      <vt:lpstr>Then the offense of the cross has been abolished</vt:lpstr>
      <vt:lpstr>Then the offense of the cross has been abolished</vt:lpstr>
      <vt:lpstr>Then the offense of the cross has been abolished</vt:lpstr>
      <vt:lpstr>Then the offense of the cross has been abolished</vt:lpstr>
      <vt:lpstr>Then the offense of the cross has been abolished</vt:lpstr>
      <vt:lpstr>Then the offense of the cross has been abolished</vt:lpstr>
      <vt:lpstr>Oh that those who trouble you would cut off themselves</vt:lpstr>
      <vt:lpstr>Oh that those who trouble you would cut off themselves</vt:lpstr>
      <vt:lpstr>Oh that those who trouble you would cut off themselves</vt:lpstr>
      <vt:lpstr>For you, brothers, were called for freedom</vt:lpstr>
      <vt:lpstr>For you, brothers, were called for freedom</vt:lpstr>
      <vt:lpstr>For you, brothers, were called for freedom</vt:lpstr>
      <vt:lpstr>Through love serve one another</vt:lpstr>
      <vt:lpstr>Through love serve one another</vt:lpstr>
      <vt:lpstr>Through love serve one another</vt:lpstr>
      <vt:lpstr>Through love serve one another</vt:lpstr>
      <vt:lpstr>For the whole law is fulfilled in one statement, “You shall love your neighbor as yourself”</vt:lpstr>
      <vt:lpstr>For the whole law is fulfilled in one statement, “You shall love your neighbor as yourself”</vt:lpstr>
      <vt:lpstr>But if you bite and devour one another, watch out lest you be consumed by one another</vt:lpstr>
      <vt:lpstr>But if you bite and devour one another, watch out lest you be consumed by one another</vt:lpstr>
      <vt:lpstr>But if you bite and devour one another, watch out lest you be consumed by one another</vt:lpstr>
      <vt:lpstr>But if you bite and devour one another, watch out lest you be consumed by one another</vt:lpstr>
      <vt:lpstr>But if you bite and devour one another, watch out lest you be consumed by one another</vt:lpstr>
      <vt:lpstr>But if you bite and devour one another, watch out lest you be consumed by one another</vt:lpstr>
      <vt:lpstr>Walk by the Spirit and you will not fulfill the desire of the flesh</vt:lpstr>
      <vt:lpstr>Walk by the Spirit and you will not fulfill the desire of the flesh</vt:lpstr>
      <vt:lpstr>The flesh desires what is opposed to the Spirit, and the Spirit is opposed to the flesh</vt:lpstr>
      <vt:lpstr>The flesh desires what is opposed to the Spirit, and the Spirit is opposed to the flesh</vt:lpstr>
      <vt:lpstr>So that you do not do the things you want to</vt:lpstr>
      <vt:lpstr>So that you do not do the things you want to</vt:lpstr>
      <vt:lpstr>So that you do not do the things you want to</vt:lpstr>
      <vt:lpstr>But if you are led by the Spirit, you are not under the Law</vt:lpstr>
      <vt:lpstr>But if you are led by the Spirit, you are not under the Law</vt:lpstr>
      <vt:lpstr>Now the works of the flesh are evident: sexual immorality . . .</vt:lpstr>
      <vt:lpstr>Now the works of the flesh are evident: sexual immorality . . .</vt:lpstr>
      <vt:lpstr>Now the works of the flesh are evident: sexual immorality . . .</vt:lpstr>
      <vt:lpstr>Now the works of the flesh are evident: sexual immorality . . .</vt:lpstr>
      <vt:lpstr>Now the works of the flesh are evident: sexual immorality . . .</vt:lpstr>
      <vt:lpstr>Now the works of the flesh are evident: sexual immorality . . .</vt:lpstr>
      <vt:lpstr>Now the works of the flesh are evident: sexual immorality, uncleanness, licentiousness</vt:lpstr>
      <vt:lpstr>Now the works of the flesh are evident: . . . idolatry</vt:lpstr>
      <vt:lpstr>Now the works of the flesh are evident: . . . idolatry</vt:lpstr>
      <vt:lpstr>Now the works of the flesh are evident: . . . idolatry</vt:lpstr>
      <vt:lpstr>Now the works of the flesh are evident: . . . idolatry</vt:lpstr>
      <vt:lpstr>Now the works of the flesh are evident: . . . idolatry</vt:lpstr>
      <vt:lpstr>Now the works of the flesh are evident: . . . idolatry, sorcery</vt:lpstr>
      <vt:lpstr>Now the works of the flesh are evident: . . . idolatry, sorcery</vt:lpstr>
      <vt:lpstr>. . . enmities, strife, jealousies, outburst of wrath, contentiousness, divisions, factions</vt:lpstr>
      <vt:lpstr>. . . enmities, strife, jealousies, outburst of wrath, contentiousness, divisions, factions</vt:lpstr>
      <vt:lpstr>. . . enmities, strife, jealousies, outburst of wrath, contentiousness, divisions, factions</vt:lpstr>
      <vt:lpstr>. . . enmities, strife, jealousies, outburst of wrath, contentiousness, divisions, factions</vt:lpstr>
      <vt:lpstr>Drunkenness, carousing, and things like these</vt:lpstr>
      <vt:lpstr>Drunkenness, carousing, and things like these</vt:lpstr>
      <vt:lpstr>Drunkenness, carousing, and things like these</vt:lpstr>
      <vt:lpstr>Drunkenness, carousing, and things like these</vt:lpstr>
      <vt:lpstr>Drunkenness, carousing, and things like these</vt:lpstr>
      <vt:lpstr>Drunkenness, carousing, and things like these</vt:lpstr>
      <vt:lpstr>Those who do such things will not inherit the kingdom of God</vt:lpstr>
      <vt:lpstr>But the fruit of the Spirit is love, joy, peace, patience, kindness, goodness, faithfulness . . .</vt:lpstr>
      <vt:lpstr>But the fruit of the Spirit is love, joy, peace, patience, kindness, goodness, faithfulness . . .</vt:lpstr>
      <vt:lpstr>But the fruit of the Spirit is love, joy, peace, patience, kindness, goodness, faithfulness . . .</vt:lpstr>
      <vt:lpstr>But the fruit of the Spirit is love, joy, peace, patience, kindness, goodness, faithfulness . . .</vt:lpstr>
      <vt:lpstr>But the fruit of the Spirit is love, joy, peace, patience, kindness, goodness, faithfulness . . .</vt:lpstr>
      <vt:lpstr>But the fruit of the Spirit is . . . ; against such things there is no law</vt:lpstr>
      <vt:lpstr>Those who belong to Christ Jesus have crucified the flesh with its passions and desires</vt:lpstr>
      <vt:lpstr>Those who belong to Christ Jesus have crucified the flesh with its passions and desires</vt:lpstr>
      <vt:lpstr>If we live by the Spirit, let us also walk by the Spirit</vt:lpstr>
      <vt:lpstr>Let us not become arrogant, provoking one another, envying one another</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Galatians 5, Photo Companion to the Bible</dc:title>
  <dc:subject>Photo Companion to the Bible</dc:subject>
  <dc:creator>BiblePlaces.com</dc:creator>
  <cp:lastModifiedBy>Todd Bolen</cp:lastModifiedBy>
  <cp:revision>33</cp:revision>
  <dcterms:created xsi:type="dcterms:W3CDTF">2020-03-03T03:36:28Z</dcterms:created>
  <dcterms:modified xsi:type="dcterms:W3CDTF">2024-02-16T05:14:07Z</dcterms:modified>
</cp:coreProperties>
</file>