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5"/>
  </p:notesMasterIdLst>
  <p:sldIdLst>
    <p:sldId id="982" r:id="rId2"/>
    <p:sldId id="997" r:id="rId3"/>
    <p:sldId id="326" r:id="rId4"/>
    <p:sldId id="926" r:id="rId5"/>
    <p:sldId id="473" r:id="rId6"/>
    <p:sldId id="369" r:id="rId7"/>
    <p:sldId id="327" r:id="rId8"/>
    <p:sldId id="329" r:id="rId9"/>
    <p:sldId id="331" r:id="rId10"/>
    <p:sldId id="927" r:id="rId11"/>
    <p:sldId id="990" r:id="rId12"/>
    <p:sldId id="928" r:id="rId13"/>
    <p:sldId id="983" r:id="rId14"/>
    <p:sldId id="371" r:id="rId15"/>
    <p:sldId id="374" r:id="rId16"/>
    <p:sldId id="372" r:id="rId17"/>
    <p:sldId id="376" r:id="rId18"/>
    <p:sldId id="930" r:id="rId19"/>
    <p:sldId id="931" r:id="rId20"/>
    <p:sldId id="373" r:id="rId21"/>
    <p:sldId id="932" r:id="rId22"/>
    <p:sldId id="474" r:id="rId23"/>
    <p:sldId id="396" r:id="rId24"/>
    <p:sldId id="933" r:id="rId25"/>
    <p:sldId id="925" r:id="rId26"/>
    <p:sldId id="387" r:id="rId27"/>
    <p:sldId id="388" r:id="rId28"/>
    <p:sldId id="390" r:id="rId29"/>
    <p:sldId id="389" r:id="rId30"/>
    <p:sldId id="935" r:id="rId31"/>
    <p:sldId id="934" r:id="rId32"/>
    <p:sldId id="378" r:id="rId33"/>
    <p:sldId id="936" r:id="rId34"/>
    <p:sldId id="398" r:id="rId35"/>
    <p:sldId id="397" r:id="rId36"/>
    <p:sldId id="399" r:id="rId37"/>
    <p:sldId id="991" r:id="rId38"/>
    <p:sldId id="401" r:id="rId39"/>
    <p:sldId id="402" r:id="rId40"/>
    <p:sldId id="992" r:id="rId41"/>
    <p:sldId id="937" r:id="rId42"/>
    <p:sldId id="938" r:id="rId43"/>
    <p:sldId id="404" r:id="rId44"/>
    <p:sldId id="984" r:id="rId45"/>
    <p:sldId id="380" r:id="rId46"/>
    <p:sldId id="405" r:id="rId47"/>
    <p:sldId id="406" r:id="rId48"/>
    <p:sldId id="939" r:id="rId49"/>
    <p:sldId id="940" r:id="rId50"/>
    <p:sldId id="410" r:id="rId51"/>
    <p:sldId id="411" r:id="rId52"/>
    <p:sldId id="409" r:id="rId53"/>
    <p:sldId id="941" r:id="rId54"/>
    <p:sldId id="942" r:id="rId55"/>
    <p:sldId id="943" r:id="rId56"/>
    <p:sldId id="944" r:id="rId57"/>
    <p:sldId id="379" r:id="rId58"/>
    <p:sldId id="414" r:id="rId59"/>
    <p:sldId id="945" r:id="rId60"/>
    <p:sldId id="415" r:id="rId61"/>
    <p:sldId id="416" r:id="rId62"/>
    <p:sldId id="417" r:id="rId63"/>
    <p:sldId id="418" r:id="rId64"/>
    <p:sldId id="324" r:id="rId65"/>
    <p:sldId id="993" r:id="rId66"/>
    <p:sldId id="994" r:id="rId67"/>
    <p:sldId id="989" r:id="rId68"/>
    <p:sldId id="422" r:id="rId69"/>
    <p:sldId id="393" r:id="rId70"/>
    <p:sldId id="904" r:id="rId71"/>
    <p:sldId id="923" r:id="rId72"/>
    <p:sldId id="395" r:id="rId73"/>
    <p:sldId id="475" r:id="rId74"/>
    <p:sldId id="423" r:id="rId75"/>
    <p:sldId id="424" r:id="rId76"/>
    <p:sldId id="985" r:id="rId77"/>
    <p:sldId id="428" r:id="rId78"/>
    <p:sldId id="382" r:id="rId79"/>
    <p:sldId id="426" r:id="rId80"/>
    <p:sldId id="946" r:id="rId81"/>
    <p:sldId id="947" r:id="rId82"/>
    <p:sldId id="425" r:id="rId83"/>
    <p:sldId id="429" r:id="rId84"/>
    <p:sldId id="408" r:id="rId85"/>
    <p:sldId id="427" r:id="rId86"/>
    <p:sldId id="394" r:id="rId87"/>
    <p:sldId id="430" r:id="rId88"/>
    <p:sldId id="431" r:id="rId89"/>
    <p:sldId id="948" r:id="rId90"/>
    <p:sldId id="949" r:id="rId91"/>
    <p:sldId id="953" r:id="rId92"/>
    <p:sldId id="952" r:id="rId93"/>
    <p:sldId id="453" r:id="rId94"/>
    <p:sldId id="434" r:id="rId95"/>
    <p:sldId id="950" r:id="rId96"/>
    <p:sldId id="951" r:id="rId97"/>
    <p:sldId id="457" r:id="rId98"/>
    <p:sldId id="455" r:id="rId99"/>
    <p:sldId id="458" r:id="rId100"/>
    <p:sldId id="456" r:id="rId101"/>
    <p:sldId id="459" r:id="rId102"/>
    <p:sldId id="981" r:id="rId103"/>
    <p:sldId id="958" r:id="rId104"/>
    <p:sldId id="957" r:id="rId105"/>
    <p:sldId id="468" r:id="rId106"/>
    <p:sldId id="959" r:id="rId107"/>
    <p:sldId id="960" r:id="rId108"/>
    <p:sldId id="467" r:id="rId109"/>
    <p:sldId id="961" r:id="rId110"/>
    <p:sldId id="452" r:id="rId111"/>
    <p:sldId id="454" r:id="rId112"/>
    <p:sldId id="465" r:id="rId113"/>
    <p:sldId id="466" r:id="rId114"/>
    <p:sldId id="470" r:id="rId115"/>
    <p:sldId id="471" r:id="rId116"/>
    <p:sldId id="955" r:id="rId117"/>
    <p:sldId id="996" r:id="rId118"/>
    <p:sldId id="980" r:id="rId119"/>
    <p:sldId id="463" r:id="rId120"/>
    <p:sldId id="962" r:id="rId121"/>
    <p:sldId id="385" r:id="rId122"/>
    <p:sldId id="435" r:id="rId123"/>
    <p:sldId id="964" r:id="rId124"/>
    <p:sldId id="963" r:id="rId125"/>
    <p:sldId id="446" r:id="rId126"/>
    <p:sldId id="447" r:id="rId127"/>
    <p:sldId id="450" r:id="rId128"/>
    <p:sldId id="386" r:id="rId129"/>
    <p:sldId id="965" r:id="rId130"/>
    <p:sldId id="966" r:id="rId131"/>
    <p:sldId id="967" r:id="rId132"/>
    <p:sldId id="449" r:id="rId133"/>
    <p:sldId id="444" r:id="rId134"/>
    <p:sldId id="969" r:id="rId135"/>
    <p:sldId id="971" r:id="rId136"/>
    <p:sldId id="970" r:id="rId137"/>
    <p:sldId id="439" r:id="rId138"/>
    <p:sldId id="442" r:id="rId139"/>
    <p:sldId id="440" r:id="rId140"/>
    <p:sldId id="986" r:id="rId141"/>
    <p:sldId id="383" r:id="rId142"/>
    <p:sldId id="384" r:id="rId143"/>
    <p:sldId id="987" r:id="rId144"/>
    <p:sldId id="973" r:id="rId145"/>
    <p:sldId id="974" r:id="rId146"/>
    <p:sldId id="972" r:id="rId147"/>
    <p:sldId id="448" r:id="rId148"/>
    <p:sldId id="975" r:id="rId149"/>
    <p:sldId id="976" r:id="rId150"/>
    <p:sldId id="978" r:id="rId151"/>
    <p:sldId id="441" r:id="rId152"/>
    <p:sldId id="995" r:id="rId153"/>
    <p:sldId id="505" r:id="rId154"/>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F00"/>
    <a:srgbClr val="010000"/>
    <a:srgbClr val="FE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73618" autoAdjust="0"/>
  </p:normalViewPr>
  <p:slideViewPr>
    <p:cSldViewPr snapToGrid="0" snapToObjects="1">
      <p:cViewPr varScale="1">
        <p:scale>
          <a:sx n="54" d="100"/>
          <a:sy n="54" d="100"/>
        </p:scale>
        <p:origin x="1800" y="78"/>
      </p:cViewPr>
      <p:guideLst>
        <p:guide orient="horz" pos="3240"/>
        <p:guide pos="5760"/>
      </p:guideLst>
    </p:cSldViewPr>
  </p:slideViewPr>
  <p:outlineViewPr>
    <p:cViewPr>
      <p:scale>
        <a:sx n="33" d="100"/>
        <a:sy n="33" d="100"/>
      </p:scale>
      <p:origin x="0" y="0"/>
    </p:cViewPr>
  </p:outlineViewPr>
  <p:notesTextViewPr>
    <p:cViewPr>
      <p:scale>
        <a:sx n="100" d="100"/>
        <a:sy n="100" d="100"/>
      </p:scale>
      <p:origin x="0" y="-318"/>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microsoft.com/office/2016/11/relationships/changesInfo" Target="changesInfos/changesInfo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olen" userId="aa78ffc0c2b120ec" providerId="LiveId" clId="{B7AA10CB-2C6B-4E4D-9102-4737E634549F}"/>
    <pc:docChg chg="undo custSel addSld delSld modSld">
      <pc:chgData name="Katie Bolen" userId="aa78ffc0c2b120ec" providerId="LiveId" clId="{B7AA10CB-2C6B-4E4D-9102-4737E634549F}" dt="2023-06-16T17:49:00.236" v="31" actId="478"/>
      <pc:docMkLst>
        <pc:docMk/>
      </pc:docMkLst>
      <pc:sldChg chg="addSp delSp modSp mod">
        <pc:chgData name="Katie Bolen" userId="aa78ffc0c2b120ec" providerId="LiveId" clId="{B7AA10CB-2C6B-4E4D-9102-4737E634549F}" dt="2023-05-08T18:20:50.088" v="6" actId="478"/>
        <pc:sldMkLst>
          <pc:docMk/>
          <pc:sldMk cId="1986978374" sldId="324"/>
        </pc:sldMkLst>
        <pc:picChg chg="add mod ord">
          <ac:chgData name="Katie Bolen" userId="aa78ffc0c2b120ec" providerId="LiveId" clId="{B7AA10CB-2C6B-4E4D-9102-4737E634549F}" dt="2023-05-08T18:20:49.043" v="5" actId="167"/>
          <ac:picMkLst>
            <pc:docMk/>
            <pc:sldMk cId="1986978374" sldId="324"/>
            <ac:picMk id="3" creationId="{CB8BA017-5EC3-38E4-D524-2B4DD5F4FB6A}"/>
          </ac:picMkLst>
        </pc:picChg>
        <pc:picChg chg="del">
          <ac:chgData name="Katie Bolen" userId="aa78ffc0c2b120ec" providerId="LiveId" clId="{B7AA10CB-2C6B-4E4D-9102-4737E634549F}" dt="2023-05-08T18:20:50.088" v="6" actId="478"/>
          <ac:picMkLst>
            <pc:docMk/>
            <pc:sldMk cId="1986978374" sldId="324"/>
            <ac:picMk id="4" creationId="{42F2D0C8-E3C0-F143-FC44-BAEEA206D57D}"/>
          </ac:picMkLst>
        </pc:picChg>
      </pc:sldChg>
      <pc:sldChg chg="addSp delSp modSp mod">
        <pc:chgData name="Katie Bolen" userId="aa78ffc0c2b120ec" providerId="LiveId" clId="{B7AA10CB-2C6B-4E4D-9102-4737E634549F}" dt="2023-05-08T18:09:16.366" v="3" actId="27614"/>
        <pc:sldMkLst>
          <pc:docMk/>
          <pc:sldMk cId="3168831069" sldId="372"/>
        </pc:sldMkLst>
        <pc:picChg chg="add mod ord">
          <ac:chgData name="Katie Bolen" userId="aa78ffc0c2b120ec" providerId="LiveId" clId="{B7AA10CB-2C6B-4E4D-9102-4737E634549F}" dt="2023-05-08T18:09:16.366" v="3" actId="27614"/>
          <ac:picMkLst>
            <pc:docMk/>
            <pc:sldMk cId="3168831069" sldId="372"/>
            <ac:picMk id="6" creationId="{83559318-8A9F-BC04-3DC3-66D5A1EECEC5}"/>
          </ac:picMkLst>
        </pc:picChg>
        <pc:picChg chg="del">
          <ac:chgData name="Katie Bolen" userId="aa78ffc0c2b120ec" providerId="LiveId" clId="{B7AA10CB-2C6B-4E4D-9102-4737E634549F}" dt="2023-05-08T18:09:15.230" v="2" actId="478"/>
          <ac:picMkLst>
            <pc:docMk/>
            <pc:sldMk cId="3168831069" sldId="372"/>
            <ac:picMk id="7" creationId="{C6A4002D-E87E-A868-5291-E538C8B29AFB}"/>
          </ac:picMkLst>
        </pc:picChg>
      </pc:sldChg>
      <pc:sldChg chg="addSp delSp modSp mod">
        <pc:chgData name="Katie Bolen" userId="aa78ffc0c2b120ec" providerId="LiveId" clId="{B7AA10CB-2C6B-4E4D-9102-4737E634549F}" dt="2023-05-23T18:20:32.519" v="13" actId="27614"/>
        <pc:sldMkLst>
          <pc:docMk/>
          <pc:sldMk cId="2324053783" sldId="415"/>
        </pc:sldMkLst>
        <pc:picChg chg="add mod ord">
          <ac:chgData name="Katie Bolen" userId="aa78ffc0c2b120ec" providerId="LiveId" clId="{B7AA10CB-2C6B-4E4D-9102-4737E634549F}" dt="2023-05-23T18:20:32.519" v="13" actId="27614"/>
          <ac:picMkLst>
            <pc:docMk/>
            <pc:sldMk cId="2324053783" sldId="415"/>
            <ac:picMk id="6" creationId="{FE009588-1CF9-C62C-695F-2070C29C365A}"/>
          </ac:picMkLst>
        </pc:picChg>
        <pc:picChg chg="del">
          <ac:chgData name="Katie Bolen" userId="aa78ffc0c2b120ec" providerId="LiveId" clId="{B7AA10CB-2C6B-4E4D-9102-4737E634549F}" dt="2023-05-23T18:20:32.274" v="12" actId="478"/>
          <ac:picMkLst>
            <pc:docMk/>
            <pc:sldMk cId="2324053783" sldId="415"/>
            <ac:picMk id="7" creationId="{C8F335EA-6B6E-B523-DAF7-8BBA19C02EA6}"/>
          </ac:picMkLst>
        </pc:picChg>
      </pc:sldChg>
      <pc:sldChg chg="addSp delSp modSp mod">
        <pc:chgData name="Katie Bolen" userId="aa78ffc0c2b120ec" providerId="LiveId" clId="{B7AA10CB-2C6B-4E4D-9102-4737E634549F}" dt="2023-06-02T20:53:16.550" v="26" actId="27614"/>
        <pc:sldMkLst>
          <pc:docMk/>
          <pc:sldMk cId="288237247" sldId="429"/>
        </pc:sldMkLst>
        <pc:picChg chg="del">
          <ac:chgData name="Katie Bolen" userId="aa78ffc0c2b120ec" providerId="LiveId" clId="{B7AA10CB-2C6B-4E4D-9102-4737E634549F}" dt="2023-06-02T20:53:16.123" v="25" actId="478"/>
          <ac:picMkLst>
            <pc:docMk/>
            <pc:sldMk cId="288237247" sldId="429"/>
            <ac:picMk id="6" creationId="{80EFC5F1-532B-AC1D-9B92-7E2BE297DB0C}"/>
          </ac:picMkLst>
        </pc:picChg>
        <pc:picChg chg="add mod ord">
          <ac:chgData name="Katie Bolen" userId="aa78ffc0c2b120ec" providerId="LiveId" clId="{B7AA10CB-2C6B-4E4D-9102-4737E634549F}" dt="2023-06-02T20:53:16.550" v="26" actId="27614"/>
          <ac:picMkLst>
            <pc:docMk/>
            <pc:sldMk cId="288237247" sldId="429"/>
            <ac:picMk id="7" creationId="{46B2D959-4828-15C1-3C98-DE5C31D929BB}"/>
          </ac:picMkLst>
        </pc:picChg>
      </pc:sldChg>
      <pc:sldChg chg="addSp delSp modSp mod">
        <pc:chgData name="Katie Bolen" userId="aa78ffc0c2b120ec" providerId="LiveId" clId="{B7AA10CB-2C6B-4E4D-9102-4737E634549F}" dt="2023-06-01T20:53:05.417" v="22" actId="14100"/>
        <pc:sldMkLst>
          <pc:docMk/>
          <pc:sldMk cId="1378971821" sldId="452"/>
        </pc:sldMkLst>
        <pc:picChg chg="del mod">
          <ac:chgData name="Katie Bolen" userId="aa78ffc0c2b120ec" providerId="LiveId" clId="{B7AA10CB-2C6B-4E4D-9102-4737E634549F}" dt="2023-06-01T20:52:58.730" v="18" actId="478"/>
          <ac:picMkLst>
            <pc:docMk/>
            <pc:sldMk cId="1378971821" sldId="452"/>
            <ac:picMk id="6" creationId="{A254538B-CBDE-7A37-85F1-DA1BE20C7943}"/>
          </ac:picMkLst>
        </pc:picChg>
        <pc:picChg chg="add mod ord">
          <ac:chgData name="Katie Bolen" userId="aa78ffc0c2b120ec" providerId="LiveId" clId="{B7AA10CB-2C6B-4E4D-9102-4737E634549F}" dt="2023-06-01T20:53:05.417" v="22" actId="14100"/>
          <ac:picMkLst>
            <pc:docMk/>
            <pc:sldMk cId="1378971821" sldId="452"/>
            <ac:picMk id="7" creationId="{AFDCB9B6-5CBE-2310-D84D-E975BE53A928}"/>
          </ac:picMkLst>
        </pc:picChg>
      </pc:sldChg>
      <pc:sldChg chg="addSp delSp modSp mod">
        <pc:chgData name="Katie Bolen" userId="aa78ffc0c2b120ec" providerId="LiveId" clId="{B7AA10CB-2C6B-4E4D-9102-4737E634549F}" dt="2023-06-16T17:49:00.236" v="31" actId="478"/>
        <pc:sldMkLst>
          <pc:docMk/>
          <pc:sldMk cId="3483939068" sldId="977"/>
        </pc:sldMkLst>
        <pc:spChg chg="del">
          <ac:chgData name="Katie Bolen" userId="aa78ffc0c2b120ec" providerId="LiveId" clId="{B7AA10CB-2C6B-4E4D-9102-4737E634549F}" dt="2023-06-16T17:49:00.236" v="31" actId="478"/>
          <ac:spMkLst>
            <pc:docMk/>
            <pc:sldMk cId="3483939068" sldId="977"/>
            <ac:spMk id="8" creationId="{BF219A71-7576-909A-C567-351F459078B3}"/>
          </ac:spMkLst>
        </pc:spChg>
        <pc:picChg chg="del">
          <ac:chgData name="Katie Bolen" userId="aa78ffc0c2b120ec" providerId="LiveId" clId="{B7AA10CB-2C6B-4E4D-9102-4737E634549F}" dt="2023-06-16T17:48:57.894" v="29" actId="478"/>
          <ac:picMkLst>
            <pc:docMk/>
            <pc:sldMk cId="3483939068" sldId="977"/>
            <ac:picMk id="6" creationId="{1259AEBA-F69C-48F3-BAAE-1E7F95D68A89}"/>
          </ac:picMkLst>
        </pc:picChg>
        <pc:picChg chg="add mod ord">
          <ac:chgData name="Katie Bolen" userId="aa78ffc0c2b120ec" providerId="LiveId" clId="{B7AA10CB-2C6B-4E4D-9102-4737E634549F}" dt="2023-06-16T17:48:58.615" v="30" actId="27614"/>
          <ac:picMkLst>
            <pc:docMk/>
            <pc:sldMk cId="3483939068" sldId="977"/>
            <ac:picMk id="7" creationId="{00F3F2FB-86C4-F09B-0FCD-B8F6F9486FDF}"/>
          </ac:picMkLst>
        </pc:picChg>
      </pc:sldChg>
      <pc:sldChg chg="del">
        <pc:chgData name="Katie Bolen" userId="aa78ffc0c2b120ec" providerId="LiveId" clId="{B7AA10CB-2C6B-4E4D-9102-4737E634549F}" dt="2023-05-10T17:04:25.771" v="9" actId="47"/>
        <pc:sldMkLst>
          <pc:docMk/>
          <pc:sldMk cId="1158757078" sldId="979"/>
        </pc:sldMkLst>
      </pc:sldChg>
      <pc:sldChg chg="modSp add mod">
        <pc:chgData name="Katie Bolen" userId="aa78ffc0c2b120ec" providerId="LiveId" clId="{B7AA10CB-2C6B-4E4D-9102-4737E634549F}" dt="2023-05-10T17:04:23.522" v="8" actId="20577"/>
        <pc:sldMkLst>
          <pc:docMk/>
          <pc:sldMk cId="1992991543" sldId="982"/>
        </pc:sldMkLst>
        <pc:spChg chg="mod">
          <ac:chgData name="Katie Bolen" userId="aa78ffc0c2b120ec" providerId="LiveId" clId="{B7AA10CB-2C6B-4E4D-9102-4737E634549F}" dt="2023-05-10T17:04:23.522" v="8" actId="20577"/>
          <ac:spMkLst>
            <pc:docMk/>
            <pc:sldMk cId="1992991543" sldId="982"/>
            <ac:spMk id="5" creationId="{00000000-0000-0000-0000-000000000000}"/>
          </ac:spMkLst>
        </pc:spChg>
      </pc:sldChg>
    </pc:docChg>
  </pc:docChgLst>
  <pc:docChgLst>
    <pc:chgData name="Katie Bolen" userId="aa78ffc0c2b120ec" providerId="LiveId" clId="{2B8C1ADC-A278-4922-858B-F90123E83378}"/>
    <pc:docChg chg="custSel modSld">
      <pc:chgData name="Katie Bolen" userId="aa78ffc0c2b120ec" providerId="LiveId" clId="{2B8C1ADC-A278-4922-858B-F90123E83378}" dt="2023-02-08T06:36:05.709" v="56" actId="478"/>
      <pc:docMkLst>
        <pc:docMk/>
      </pc:docMkLst>
      <pc:sldChg chg="addSp delSp modSp mod">
        <pc:chgData name="Katie Bolen" userId="aa78ffc0c2b120ec" providerId="LiveId" clId="{2B8C1ADC-A278-4922-858B-F90123E83378}" dt="2022-12-05T05:49:37.236" v="18" actId="478"/>
        <pc:sldMkLst>
          <pc:docMk/>
          <pc:sldMk cId="486920016" sldId="326"/>
        </pc:sldMkLst>
        <pc:picChg chg="add del mod">
          <ac:chgData name="Katie Bolen" userId="aa78ffc0c2b120ec" providerId="LiveId" clId="{2B8C1ADC-A278-4922-858B-F90123E83378}" dt="2022-12-05T05:49:37.236" v="18" actId="478"/>
          <ac:picMkLst>
            <pc:docMk/>
            <pc:sldMk cId="486920016" sldId="326"/>
            <ac:picMk id="4" creationId="{6541FECA-B9D5-BDDB-FBE4-DC7AB5E18F07}"/>
          </ac:picMkLst>
        </pc:picChg>
      </pc:sldChg>
      <pc:sldChg chg="addSp delSp modSp mod">
        <pc:chgData name="Katie Bolen" userId="aa78ffc0c2b120ec" providerId="LiveId" clId="{2B8C1ADC-A278-4922-858B-F90123E83378}" dt="2022-12-01T04:46:54.169" v="16" actId="478"/>
        <pc:sldMkLst>
          <pc:docMk/>
          <pc:sldMk cId="1539268798" sldId="400"/>
        </pc:sldMkLst>
        <pc:picChg chg="del mod">
          <ac:chgData name="Katie Bolen" userId="aa78ffc0c2b120ec" providerId="LiveId" clId="{2B8C1ADC-A278-4922-858B-F90123E83378}" dt="2022-12-01T04:46:54.169" v="16" actId="478"/>
          <ac:picMkLst>
            <pc:docMk/>
            <pc:sldMk cId="1539268798" sldId="400"/>
            <ac:picMk id="6" creationId="{00000000-0000-0000-0000-000000000000}"/>
          </ac:picMkLst>
        </pc:picChg>
        <pc:picChg chg="add mod ord">
          <ac:chgData name="Katie Bolen" userId="aa78ffc0c2b120ec" providerId="LiveId" clId="{2B8C1ADC-A278-4922-858B-F90123E83378}" dt="2022-12-01T04:46:53.633" v="14" actId="27614"/>
          <ac:picMkLst>
            <pc:docMk/>
            <pc:sldMk cId="1539268798" sldId="400"/>
            <ac:picMk id="7" creationId="{195172FC-3C33-C986-8C81-91C79FA13B96}"/>
          </ac:picMkLst>
        </pc:picChg>
      </pc:sldChg>
      <pc:sldChg chg="addSp delSp modSp mod">
        <pc:chgData name="Katie Bolen" userId="aa78ffc0c2b120ec" providerId="LiveId" clId="{2B8C1ADC-A278-4922-858B-F90123E83378}" dt="2023-01-28T18:45:12.126" v="46" actId="478"/>
        <pc:sldMkLst>
          <pc:docMk/>
          <pc:sldMk cId="2878192200" sldId="422"/>
        </pc:sldMkLst>
        <pc:picChg chg="add mod ord">
          <ac:chgData name="Katie Bolen" userId="aa78ffc0c2b120ec" providerId="LiveId" clId="{2B8C1ADC-A278-4922-858B-F90123E83378}" dt="2023-01-28T18:45:11.611" v="44" actId="27614"/>
          <ac:picMkLst>
            <pc:docMk/>
            <pc:sldMk cId="2878192200" sldId="422"/>
            <ac:picMk id="3" creationId="{CBEA3AB9-BF19-9ECA-F34B-34D492FDA59F}"/>
          </ac:picMkLst>
        </pc:picChg>
        <pc:picChg chg="del mod">
          <ac:chgData name="Katie Bolen" userId="aa78ffc0c2b120ec" providerId="LiveId" clId="{2B8C1ADC-A278-4922-858B-F90123E83378}" dt="2023-01-28T18:45:12.126" v="46" actId="478"/>
          <ac:picMkLst>
            <pc:docMk/>
            <pc:sldMk cId="2878192200" sldId="422"/>
            <ac:picMk id="4" creationId="{2FE1B245-606F-E5D5-D6FB-37CD0A208724}"/>
          </ac:picMkLst>
        </pc:picChg>
      </pc:sldChg>
      <pc:sldChg chg="addSp delSp modSp mod">
        <pc:chgData name="Katie Bolen" userId="aa78ffc0c2b120ec" providerId="LiveId" clId="{2B8C1ADC-A278-4922-858B-F90123E83378}" dt="2022-12-23T23:06:28.285" v="26" actId="27614"/>
        <pc:sldMkLst>
          <pc:docMk/>
          <pc:sldMk cId="496980481" sldId="444"/>
        </pc:sldMkLst>
        <pc:picChg chg="add mod ord">
          <ac:chgData name="Katie Bolen" userId="aa78ffc0c2b120ec" providerId="LiveId" clId="{2B8C1ADC-A278-4922-858B-F90123E83378}" dt="2022-12-23T23:06:28.285" v="26" actId="27614"/>
          <ac:picMkLst>
            <pc:docMk/>
            <pc:sldMk cId="496980481" sldId="444"/>
            <ac:picMk id="3" creationId="{9320F705-3C34-39E7-4048-5D534F7DF25C}"/>
          </ac:picMkLst>
        </pc:picChg>
        <pc:picChg chg="del">
          <ac:chgData name="Katie Bolen" userId="aa78ffc0c2b120ec" providerId="LiveId" clId="{2B8C1ADC-A278-4922-858B-F90123E83378}" dt="2022-12-23T23:06:27.748" v="25" actId="478"/>
          <ac:picMkLst>
            <pc:docMk/>
            <pc:sldMk cId="496980481" sldId="444"/>
            <ac:picMk id="26626" creationId="{00000000-0000-0000-0000-000000000000}"/>
          </ac:picMkLst>
        </pc:picChg>
      </pc:sldChg>
      <pc:sldChg chg="addSp delSp modSp mod">
        <pc:chgData name="Katie Bolen" userId="aa78ffc0c2b120ec" providerId="LiveId" clId="{2B8C1ADC-A278-4922-858B-F90123E83378}" dt="2022-12-23T23:49:13.288" v="31" actId="478"/>
        <pc:sldMkLst>
          <pc:docMk/>
          <pc:sldMk cId="1275221465" sldId="450"/>
        </pc:sldMkLst>
        <pc:picChg chg="del mod">
          <ac:chgData name="Katie Bolen" userId="aa78ffc0c2b120ec" providerId="LiveId" clId="{2B8C1ADC-A278-4922-858B-F90123E83378}" dt="2022-12-23T23:49:13.288" v="31" actId="478"/>
          <ac:picMkLst>
            <pc:docMk/>
            <pc:sldMk cId="1275221465" sldId="450"/>
            <ac:picMk id="3" creationId="{269FBFCC-21E8-107C-43ED-59C02E6E883B}"/>
          </ac:picMkLst>
        </pc:picChg>
        <pc:picChg chg="add mod ord">
          <ac:chgData name="Katie Bolen" userId="aa78ffc0c2b120ec" providerId="LiveId" clId="{2B8C1ADC-A278-4922-858B-F90123E83378}" dt="2022-12-23T23:49:13.054" v="29" actId="27614"/>
          <ac:picMkLst>
            <pc:docMk/>
            <pc:sldMk cId="1275221465" sldId="450"/>
            <ac:picMk id="4" creationId="{1E92DC37-17CB-101D-4BB8-0A2E978781F1}"/>
          </ac:picMkLst>
        </pc:picChg>
      </pc:sldChg>
      <pc:sldChg chg="addSp delSp modSp mod">
        <pc:chgData name="Katie Bolen" userId="aa78ffc0c2b120ec" providerId="LiveId" clId="{2B8C1ADC-A278-4922-858B-F90123E83378}" dt="2023-01-27T04:24:13.216" v="41" actId="478"/>
        <pc:sldMkLst>
          <pc:docMk/>
          <pc:sldMk cId="105017542" sldId="453"/>
        </pc:sldMkLst>
        <pc:picChg chg="add mod ord">
          <ac:chgData name="Katie Bolen" userId="aa78ffc0c2b120ec" providerId="LiveId" clId="{2B8C1ADC-A278-4922-858B-F90123E83378}" dt="2023-01-27T04:24:12.187" v="40" actId="167"/>
          <ac:picMkLst>
            <pc:docMk/>
            <pc:sldMk cId="105017542" sldId="453"/>
            <ac:picMk id="6" creationId="{BD2BC18E-36EB-5004-AF4A-7FDD08E4C516}"/>
          </ac:picMkLst>
        </pc:picChg>
        <pc:picChg chg="del">
          <ac:chgData name="Katie Bolen" userId="aa78ffc0c2b120ec" providerId="LiveId" clId="{2B8C1ADC-A278-4922-858B-F90123E83378}" dt="2023-01-27T04:24:13.216" v="41" actId="478"/>
          <ac:picMkLst>
            <pc:docMk/>
            <pc:sldMk cId="105017542" sldId="453"/>
            <ac:picMk id="7" creationId="{44F70937-43D9-F6ED-B448-040E1DC6AD85}"/>
          </ac:picMkLst>
        </pc:picChg>
      </pc:sldChg>
      <pc:sldChg chg="addSp delSp modSp mod">
        <pc:chgData name="Katie Bolen" userId="aa78ffc0c2b120ec" providerId="LiveId" clId="{2B8C1ADC-A278-4922-858B-F90123E83378}" dt="2022-11-12T06:44:01.079" v="7" actId="478"/>
        <pc:sldMkLst>
          <pc:docMk/>
          <pc:sldMk cId="2195987851" sldId="458"/>
        </pc:sldMkLst>
        <pc:picChg chg="del">
          <ac:chgData name="Katie Bolen" userId="aa78ffc0c2b120ec" providerId="LiveId" clId="{2B8C1ADC-A278-4922-858B-F90123E83378}" dt="2022-11-12T06:44:01.079" v="7" actId="478"/>
          <ac:picMkLst>
            <pc:docMk/>
            <pc:sldMk cId="2195987851" sldId="458"/>
            <ac:picMk id="6" creationId="{E021E822-4CCF-FB03-B13B-C46DEEEECF2D}"/>
          </ac:picMkLst>
        </pc:picChg>
        <pc:picChg chg="add mod ord">
          <ac:chgData name="Katie Bolen" userId="aa78ffc0c2b120ec" providerId="LiveId" clId="{2B8C1ADC-A278-4922-858B-F90123E83378}" dt="2022-11-12T06:43:57.867" v="6" actId="167"/>
          <ac:picMkLst>
            <pc:docMk/>
            <pc:sldMk cId="2195987851" sldId="458"/>
            <ac:picMk id="7" creationId="{EC73E7C6-EEB1-19CF-C6E3-6CB42377B3B1}"/>
          </ac:picMkLst>
        </pc:picChg>
      </pc:sldChg>
      <pc:sldChg chg="addSp delSp modSp mod">
        <pc:chgData name="Katie Bolen" userId="aa78ffc0c2b120ec" providerId="LiveId" clId="{2B8C1ADC-A278-4922-858B-F90123E83378}" dt="2023-02-03T05:57:40.013" v="51" actId="478"/>
        <pc:sldMkLst>
          <pc:docMk/>
          <pc:sldMk cId="1329972743" sldId="928"/>
        </pc:sldMkLst>
        <pc:picChg chg="add mod ord">
          <ac:chgData name="Katie Bolen" userId="aa78ffc0c2b120ec" providerId="LiveId" clId="{2B8C1ADC-A278-4922-858B-F90123E83378}" dt="2023-02-03T05:57:38.943" v="50" actId="167"/>
          <ac:picMkLst>
            <pc:docMk/>
            <pc:sldMk cId="1329972743" sldId="928"/>
            <ac:picMk id="6" creationId="{79A53F70-AD7D-DDFD-DB4F-E782C107D382}"/>
          </ac:picMkLst>
        </pc:picChg>
        <pc:picChg chg="del">
          <ac:chgData name="Katie Bolen" userId="aa78ffc0c2b120ec" providerId="LiveId" clId="{2B8C1ADC-A278-4922-858B-F90123E83378}" dt="2023-02-03T05:57:40.013" v="51" actId="478"/>
          <ac:picMkLst>
            <pc:docMk/>
            <pc:sldMk cId="1329972743" sldId="928"/>
            <ac:picMk id="7" creationId="{93FD26D2-2C8C-5023-0898-5A23DCD3AA2B}"/>
          </ac:picMkLst>
        </pc:picChg>
      </pc:sldChg>
      <pc:sldChg chg="addSp delSp modSp mod">
        <pc:chgData name="Katie Bolen" userId="aa78ffc0c2b120ec" providerId="LiveId" clId="{2B8C1ADC-A278-4922-858B-F90123E83378}" dt="2022-11-22T04:38:25.773" v="11" actId="27614"/>
        <pc:sldMkLst>
          <pc:docMk/>
          <pc:sldMk cId="2865788924" sldId="935"/>
        </pc:sldMkLst>
        <pc:picChg chg="del">
          <ac:chgData name="Katie Bolen" userId="aa78ffc0c2b120ec" providerId="LiveId" clId="{2B8C1ADC-A278-4922-858B-F90123E83378}" dt="2022-11-22T04:38:25.070" v="10" actId="478"/>
          <ac:picMkLst>
            <pc:docMk/>
            <pc:sldMk cId="2865788924" sldId="935"/>
            <ac:picMk id="6" creationId="{69A93E9D-CE4A-4EB0-95AE-1FC4DB491702}"/>
          </ac:picMkLst>
        </pc:picChg>
        <pc:picChg chg="add mod ord">
          <ac:chgData name="Katie Bolen" userId="aa78ffc0c2b120ec" providerId="LiveId" clId="{2B8C1ADC-A278-4922-858B-F90123E83378}" dt="2022-11-22T04:38:25.773" v="11" actId="27614"/>
          <ac:picMkLst>
            <pc:docMk/>
            <pc:sldMk cId="2865788924" sldId="935"/>
            <ac:picMk id="8" creationId="{A24DE4D3-FEF0-E8EB-423B-A5451861D992}"/>
          </ac:picMkLst>
        </pc:picChg>
      </pc:sldChg>
      <pc:sldChg chg="addSp delSp modSp mod">
        <pc:chgData name="Katie Bolen" userId="aa78ffc0c2b120ec" providerId="LiveId" clId="{2B8C1ADC-A278-4922-858B-F90123E83378}" dt="2023-02-08T06:36:05.709" v="56" actId="478"/>
        <pc:sldMkLst>
          <pc:docMk/>
          <pc:sldMk cId="3280730125" sldId="946"/>
        </pc:sldMkLst>
        <pc:picChg chg="del mod">
          <ac:chgData name="Katie Bolen" userId="aa78ffc0c2b120ec" providerId="LiveId" clId="{2B8C1ADC-A278-4922-858B-F90123E83378}" dt="2023-02-08T06:36:05.709" v="56" actId="478"/>
          <ac:picMkLst>
            <pc:docMk/>
            <pc:sldMk cId="3280730125" sldId="946"/>
            <ac:picMk id="6" creationId="{B5BF3C7D-F303-DC03-1A77-F1CF6A1B6B9B}"/>
          </ac:picMkLst>
        </pc:picChg>
        <pc:picChg chg="add mod ord">
          <ac:chgData name="Katie Bolen" userId="aa78ffc0c2b120ec" providerId="LiveId" clId="{2B8C1ADC-A278-4922-858B-F90123E83378}" dt="2023-02-08T06:36:01.945" v="54" actId="27614"/>
          <ac:picMkLst>
            <pc:docMk/>
            <pc:sldMk cId="3280730125" sldId="946"/>
            <ac:picMk id="7" creationId="{C115F1E7-3772-DA9E-30FD-3197225E6B32}"/>
          </ac:picMkLst>
        </pc:picChg>
      </pc:sldChg>
      <pc:sldChg chg="addSp delSp modSp mod">
        <pc:chgData name="Katie Bolen" userId="aa78ffc0c2b120ec" providerId="LiveId" clId="{2B8C1ADC-A278-4922-858B-F90123E83378}" dt="2022-10-31T22:47:30.144" v="2" actId="478"/>
        <pc:sldMkLst>
          <pc:docMk/>
          <pc:sldMk cId="462487242" sldId="947"/>
        </pc:sldMkLst>
        <pc:picChg chg="del">
          <ac:chgData name="Katie Bolen" userId="aa78ffc0c2b120ec" providerId="LiveId" clId="{2B8C1ADC-A278-4922-858B-F90123E83378}" dt="2022-10-31T22:47:30.144" v="2" actId="478"/>
          <ac:picMkLst>
            <pc:docMk/>
            <pc:sldMk cId="462487242" sldId="947"/>
            <ac:picMk id="6" creationId="{B632EE30-F96E-259B-C534-13694D8FF97D}"/>
          </ac:picMkLst>
        </pc:picChg>
        <pc:picChg chg="add mod ord">
          <ac:chgData name="Katie Bolen" userId="aa78ffc0c2b120ec" providerId="LiveId" clId="{2B8C1ADC-A278-4922-858B-F90123E83378}" dt="2022-10-31T22:47:28.789" v="1" actId="167"/>
          <ac:picMkLst>
            <pc:docMk/>
            <pc:sldMk cId="462487242" sldId="947"/>
            <ac:picMk id="7" creationId="{8018ACED-73DA-1364-FBD3-EA52CF8BCD2A}"/>
          </ac:picMkLst>
        </pc:picChg>
      </pc:sldChg>
      <pc:sldChg chg="addSp delSp modSp mod">
        <pc:chgData name="Katie Bolen" userId="aa78ffc0c2b120ec" providerId="LiveId" clId="{2B8C1ADC-A278-4922-858B-F90123E83378}" dt="2023-01-18T05:06:56.190" v="36" actId="478"/>
        <pc:sldMkLst>
          <pc:docMk/>
          <pc:sldMk cId="762916846" sldId="971"/>
        </pc:sldMkLst>
        <pc:picChg chg="add mod ord">
          <ac:chgData name="Katie Bolen" userId="aa78ffc0c2b120ec" providerId="LiveId" clId="{2B8C1ADC-A278-4922-858B-F90123E83378}" dt="2023-01-18T05:06:56.190" v="34" actId="27614"/>
          <ac:picMkLst>
            <pc:docMk/>
            <pc:sldMk cId="762916846" sldId="971"/>
            <ac:picMk id="6" creationId="{86F40D20-8A87-6DBE-6396-75FD10AAF847}"/>
          </ac:picMkLst>
        </pc:picChg>
        <pc:picChg chg="del mod">
          <ac:chgData name="Katie Bolen" userId="aa78ffc0c2b120ec" providerId="LiveId" clId="{2B8C1ADC-A278-4922-858B-F90123E83378}" dt="2023-01-18T05:06:56.190" v="36" actId="478"/>
          <ac:picMkLst>
            <pc:docMk/>
            <pc:sldMk cId="762916846" sldId="971"/>
            <ac:picMk id="7" creationId="{4678530F-5323-68A7-1B97-BBD5102D782D}"/>
          </ac:picMkLst>
        </pc:picChg>
      </pc:sldChg>
      <pc:sldChg chg="addSp delSp modSp mod">
        <pc:chgData name="Katie Bolen" userId="aa78ffc0c2b120ec" providerId="LiveId" clId="{2B8C1ADC-A278-4922-858B-F90123E83378}" dt="2022-12-22T04:17:37.297" v="22" actId="27614"/>
        <pc:sldMkLst>
          <pc:docMk/>
          <pc:sldMk cId="402761240" sldId="976"/>
        </pc:sldMkLst>
        <pc:picChg chg="add mod ord">
          <ac:chgData name="Katie Bolen" userId="aa78ffc0c2b120ec" providerId="LiveId" clId="{2B8C1ADC-A278-4922-858B-F90123E83378}" dt="2022-12-22T04:17:37.297" v="22" actId="27614"/>
          <ac:picMkLst>
            <pc:docMk/>
            <pc:sldMk cId="402761240" sldId="976"/>
            <ac:picMk id="6" creationId="{B0465D53-806E-B10E-4F8F-A3DE0AFBA453}"/>
          </ac:picMkLst>
        </pc:picChg>
        <pc:picChg chg="del">
          <ac:chgData name="Katie Bolen" userId="aa78ffc0c2b120ec" providerId="LiveId" clId="{2B8C1ADC-A278-4922-858B-F90123E83378}" dt="2022-12-22T04:17:36.447" v="21" actId="478"/>
          <ac:picMkLst>
            <pc:docMk/>
            <pc:sldMk cId="402761240" sldId="976"/>
            <ac:picMk id="9" creationId="{EDFD07AE-2F3C-C290-00DD-62A6598F48C0}"/>
          </ac:picMkLst>
        </pc:picChg>
      </pc:sldChg>
    </pc:docChg>
  </pc:docChgLst>
  <pc:docChgLst>
    <pc:chgData name="Todd Bolen" userId="a511567d1bf03c50" providerId="LiveId" clId="{1B4FD814-6B15-4D9F-ADE0-53A0F090325C}"/>
    <pc:docChg chg="undo custSel addSld delSld modSld">
      <pc:chgData name="Todd Bolen" userId="a511567d1bf03c50" providerId="LiveId" clId="{1B4FD814-6B15-4D9F-ADE0-53A0F090325C}" dt="2023-07-05T03:17:11.977" v="812" actId="2696"/>
      <pc:docMkLst>
        <pc:docMk/>
      </pc:docMkLst>
      <pc:sldChg chg="del">
        <pc:chgData name="Todd Bolen" userId="a511567d1bf03c50" providerId="LiveId" clId="{1B4FD814-6B15-4D9F-ADE0-53A0F090325C}" dt="2023-06-17T18:01:41.558" v="0" actId="2696"/>
        <pc:sldMkLst>
          <pc:docMk/>
          <pc:sldMk cId="3028516146" sldId="331"/>
        </pc:sldMkLst>
      </pc:sldChg>
      <pc:sldChg chg="addSp delSp modSp mod">
        <pc:chgData name="Todd Bolen" userId="a511567d1bf03c50" providerId="LiveId" clId="{1B4FD814-6B15-4D9F-ADE0-53A0F090325C}" dt="2023-06-20T19:11:15.903" v="52"/>
        <pc:sldMkLst>
          <pc:docMk/>
          <pc:sldMk cId="651943127" sldId="369"/>
        </pc:sldMkLst>
        <pc:picChg chg="add del mod ord">
          <ac:chgData name="Todd Bolen" userId="a511567d1bf03c50" providerId="LiveId" clId="{1B4FD814-6B15-4D9F-ADE0-53A0F090325C}" dt="2023-06-20T19:11:15.903" v="52"/>
          <ac:picMkLst>
            <pc:docMk/>
            <pc:sldMk cId="651943127" sldId="369"/>
            <ac:picMk id="3" creationId="{15B40302-B459-7942-8811-26F307F455D2}"/>
          </ac:picMkLst>
        </pc:picChg>
        <pc:picChg chg="add del">
          <ac:chgData name="Todd Bolen" userId="a511567d1bf03c50" providerId="LiveId" clId="{1B4FD814-6B15-4D9F-ADE0-53A0F090325C}" dt="2023-06-20T19:11:14.494" v="50" actId="478"/>
          <ac:picMkLst>
            <pc:docMk/>
            <pc:sldMk cId="651943127" sldId="369"/>
            <ac:picMk id="4" creationId="{C9BB92B5-8985-101A-D8D4-2C98BBF589AE}"/>
          </ac:picMkLst>
        </pc:picChg>
      </pc:sldChg>
      <pc:sldChg chg="modSp mod">
        <pc:chgData name="Todd Bolen" userId="a511567d1bf03c50" providerId="LiveId" clId="{1B4FD814-6B15-4D9F-ADE0-53A0F090325C}" dt="2023-06-20T19:15:20.805" v="100" actId="6549"/>
        <pc:sldMkLst>
          <pc:docMk/>
          <pc:sldMk cId="2266232786" sldId="371"/>
        </pc:sldMkLst>
        <pc:spChg chg="mod">
          <ac:chgData name="Todd Bolen" userId="a511567d1bf03c50" providerId="LiveId" clId="{1B4FD814-6B15-4D9F-ADE0-53A0F090325C}" dt="2023-06-20T19:15:20.805" v="100" actId="6549"/>
          <ac:spMkLst>
            <pc:docMk/>
            <pc:sldMk cId="2266232786" sldId="371"/>
            <ac:spMk id="9" creationId="{89A457D5-7B65-1395-21FB-70CA0E5CD2F3}"/>
          </ac:spMkLst>
        </pc:spChg>
      </pc:sldChg>
      <pc:sldChg chg="addSp delSp modSp mod">
        <pc:chgData name="Todd Bolen" userId="a511567d1bf03c50" providerId="LiveId" clId="{1B4FD814-6B15-4D9F-ADE0-53A0F090325C}" dt="2023-06-21T23:12:51.702" v="786"/>
        <pc:sldMkLst>
          <pc:docMk/>
          <pc:sldMk cId="1426302272" sldId="383"/>
        </pc:sldMkLst>
        <pc:picChg chg="add del mod ord">
          <ac:chgData name="Todd Bolen" userId="a511567d1bf03c50" providerId="LiveId" clId="{1B4FD814-6B15-4D9F-ADE0-53A0F090325C}" dt="2023-06-21T23:12:51.702" v="786"/>
          <ac:picMkLst>
            <pc:docMk/>
            <pc:sldMk cId="1426302272" sldId="383"/>
            <ac:picMk id="6" creationId="{90E5855E-4FFA-1F02-7DBB-7A96804CB7B4}"/>
          </ac:picMkLst>
        </pc:picChg>
        <pc:picChg chg="add del">
          <ac:chgData name="Todd Bolen" userId="a511567d1bf03c50" providerId="LiveId" clId="{1B4FD814-6B15-4D9F-ADE0-53A0F090325C}" dt="2023-06-21T23:12:50.338" v="784" actId="478"/>
          <ac:picMkLst>
            <pc:docMk/>
            <pc:sldMk cId="1426302272" sldId="383"/>
            <ac:picMk id="7" creationId="{3B487B25-3B5C-880E-0EF0-303822810437}"/>
          </ac:picMkLst>
        </pc:picChg>
      </pc:sldChg>
      <pc:sldChg chg="addSp delSp modSp mod">
        <pc:chgData name="Todd Bolen" userId="a511567d1bf03c50" providerId="LiveId" clId="{1B4FD814-6B15-4D9F-ADE0-53A0F090325C}" dt="2023-06-21T22:56:13.371" v="746" actId="478"/>
        <pc:sldMkLst>
          <pc:docMk/>
          <pc:sldMk cId="459264580" sldId="385"/>
        </pc:sldMkLst>
        <pc:picChg chg="add del mod ord">
          <ac:chgData name="Todd Bolen" userId="a511567d1bf03c50" providerId="LiveId" clId="{1B4FD814-6B15-4D9F-ADE0-53A0F090325C}" dt="2023-06-21T22:56:13.371" v="746" actId="478"/>
          <ac:picMkLst>
            <pc:docMk/>
            <pc:sldMk cId="459264580" sldId="385"/>
            <ac:picMk id="3" creationId="{F20E11FD-417A-F2E2-26B6-203513E97A42}"/>
          </ac:picMkLst>
        </pc:picChg>
        <pc:picChg chg="del">
          <ac:chgData name="Todd Bolen" userId="a511567d1bf03c50" providerId="LiveId" clId="{1B4FD814-6B15-4D9F-ADE0-53A0F090325C}" dt="2023-06-21T22:55:27.213" v="743" actId="478"/>
          <ac:picMkLst>
            <pc:docMk/>
            <pc:sldMk cId="459264580" sldId="385"/>
            <ac:picMk id="4" creationId="{8F1D2241-0842-FB76-1DFF-0CC47F4DC7B5}"/>
          </ac:picMkLst>
        </pc:picChg>
        <pc:picChg chg="add mod ord">
          <ac:chgData name="Todd Bolen" userId="a511567d1bf03c50" providerId="LiveId" clId="{1B4FD814-6B15-4D9F-ADE0-53A0F090325C}" dt="2023-06-21T22:56:11.505" v="745" actId="167"/>
          <ac:picMkLst>
            <pc:docMk/>
            <pc:sldMk cId="459264580" sldId="385"/>
            <ac:picMk id="6" creationId="{A1719BBD-4EB9-E53C-92A2-2BC199777FB9}"/>
          </ac:picMkLst>
        </pc:picChg>
      </pc:sldChg>
      <pc:sldChg chg="addSp delSp modSp mod">
        <pc:chgData name="Todd Bolen" userId="a511567d1bf03c50" providerId="LiveId" clId="{1B4FD814-6B15-4D9F-ADE0-53A0F090325C}" dt="2023-06-21T23:03:57.989" v="767" actId="478"/>
        <pc:sldMkLst>
          <pc:docMk/>
          <pc:sldMk cId="3648102222" sldId="386"/>
        </pc:sldMkLst>
        <pc:picChg chg="add mod ord">
          <ac:chgData name="Todd Bolen" userId="a511567d1bf03c50" providerId="LiveId" clId="{1B4FD814-6B15-4D9F-ADE0-53A0F090325C}" dt="2023-06-21T23:03:56" v="766" actId="167"/>
          <ac:picMkLst>
            <pc:docMk/>
            <pc:sldMk cId="3648102222" sldId="386"/>
            <ac:picMk id="3" creationId="{D952D6FA-35C8-A8A8-EB01-A68842BCDAEA}"/>
          </ac:picMkLst>
        </pc:picChg>
        <pc:picChg chg="del">
          <ac:chgData name="Todd Bolen" userId="a511567d1bf03c50" providerId="LiveId" clId="{1B4FD814-6B15-4D9F-ADE0-53A0F090325C}" dt="2023-06-21T23:03:57.989" v="767" actId="478"/>
          <ac:picMkLst>
            <pc:docMk/>
            <pc:sldMk cId="3648102222" sldId="386"/>
            <ac:picMk id="4" creationId="{987D7718-1840-2E4A-5358-5E97A336D2E5}"/>
          </ac:picMkLst>
        </pc:picChg>
      </pc:sldChg>
      <pc:sldChg chg="addSp delSp modSp mod">
        <pc:chgData name="Todd Bolen" userId="a511567d1bf03c50" providerId="LiveId" clId="{1B4FD814-6B15-4D9F-ADE0-53A0F090325C}" dt="2023-06-20T19:23:13.067" v="115" actId="478"/>
        <pc:sldMkLst>
          <pc:docMk/>
          <pc:sldMk cId="2494685144" sldId="387"/>
        </pc:sldMkLst>
        <pc:picChg chg="del">
          <ac:chgData name="Todd Bolen" userId="a511567d1bf03c50" providerId="LiveId" clId="{1B4FD814-6B15-4D9F-ADE0-53A0F090325C}" dt="2023-06-20T19:23:13.067" v="115" actId="478"/>
          <ac:picMkLst>
            <pc:docMk/>
            <pc:sldMk cId="2494685144" sldId="387"/>
            <ac:picMk id="6" creationId="{9FD2A376-1E68-5912-EE98-3D6997009E71}"/>
          </ac:picMkLst>
        </pc:picChg>
        <pc:picChg chg="add mod ord">
          <ac:chgData name="Todd Bolen" userId="a511567d1bf03c50" providerId="LiveId" clId="{1B4FD814-6B15-4D9F-ADE0-53A0F090325C}" dt="2023-06-20T19:23:11.608" v="114" actId="167"/>
          <ac:picMkLst>
            <pc:docMk/>
            <pc:sldMk cId="2494685144" sldId="387"/>
            <ac:picMk id="7" creationId="{CF21DEEF-CE6B-305C-8A05-C40D5B89B96A}"/>
          </ac:picMkLst>
        </pc:picChg>
      </pc:sldChg>
      <pc:sldChg chg="addSp delSp modSp mod">
        <pc:chgData name="Todd Bolen" userId="a511567d1bf03c50" providerId="LiveId" clId="{1B4FD814-6B15-4D9F-ADE0-53A0F090325C}" dt="2023-06-20T19:24:22.378" v="120" actId="478"/>
        <pc:sldMkLst>
          <pc:docMk/>
          <pc:sldMk cId="1985226043" sldId="389"/>
        </pc:sldMkLst>
        <pc:picChg chg="del">
          <ac:chgData name="Todd Bolen" userId="a511567d1bf03c50" providerId="LiveId" clId="{1B4FD814-6B15-4D9F-ADE0-53A0F090325C}" dt="2023-06-20T19:24:22.378" v="120" actId="478"/>
          <ac:picMkLst>
            <pc:docMk/>
            <pc:sldMk cId="1985226043" sldId="389"/>
            <ac:picMk id="6" creationId="{B258D732-5F07-750A-8ECD-5A6B22A15286}"/>
          </ac:picMkLst>
        </pc:picChg>
        <pc:picChg chg="add mod ord">
          <ac:chgData name="Todd Bolen" userId="a511567d1bf03c50" providerId="LiveId" clId="{1B4FD814-6B15-4D9F-ADE0-53A0F090325C}" dt="2023-06-20T19:24:18.404" v="119" actId="167"/>
          <ac:picMkLst>
            <pc:docMk/>
            <pc:sldMk cId="1985226043" sldId="389"/>
            <ac:picMk id="7" creationId="{C85EFC80-2D6C-D1F1-4247-C1D9ABDE91B9}"/>
          </ac:picMkLst>
        </pc:picChg>
      </pc:sldChg>
      <pc:sldChg chg="addSp delSp modSp mod">
        <pc:chgData name="Todd Bolen" userId="a511567d1bf03c50" providerId="LiveId" clId="{1B4FD814-6B15-4D9F-ADE0-53A0F090325C}" dt="2023-06-21T22:35:52.907" v="704" actId="478"/>
        <pc:sldMkLst>
          <pc:docMk/>
          <pc:sldMk cId="4231664614" sldId="394"/>
        </pc:sldMkLst>
        <pc:picChg chg="add mod ord">
          <ac:chgData name="Todd Bolen" userId="a511567d1bf03c50" providerId="LiveId" clId="{1B4FD814-6B15-4D9F-ADE0-53A0F090325C}" dt="2023-06-21T22:35:51.425" v="703" actId="167"/>
          <ac:picMkLst>
            <pc:docMk/>
            <pc:sldMk cId="4231664614" sldId="394"/>
            <ac:picMk id="6" creationId="{4917F3B3-8E99-DFD5-6862-59CF4E518952}"/>
          </ac:picMkLst>
        </pc:picChg>
        <pc:picChg chg="del">
          <ac:chgData name="Todd Bolen" userId="a511567d1bf03c50" providerId="LiveId" clId="{1B4FD814-6B15-4D9F-ADE0-53A0F090325C}" dt="2023-06-21T22:35:52.907" v="704" actId="478"/>
          <ac:picMkLst>
            <pc:docMk/>
            <pc:sldMk cId="4231664614" sldId="394"/>
            <ac:picMk id="7" creationId="{5E7AE8CB-B70F-F276-8412-5CDE9DD2474F}"/>
          </ac:picMkLst>
        </pc:picChg>
      </pc:sldChg>
      <pc:sldChg chg="addSp delSp modSp mod">
        <pc:chgData name="Todd Bolen" userId="a511567d1bf03c50" providerId="LiveId" clId="{1B4FD814-6B15-4D9F-ADE0-53A0F090325C}" dt="2023-06-20T19:19:39.697" v="109" actId="478"/>
        <pc:sldMkLst>
          <pc:docMk/>
          <pc:sldMk cId="2469213405" sldId="396"/>
        </pc:sldMkLst>
        <pc:picChg chg="add del mod ord">
          <ac:chgData name="Todd Bolen" userId="a511567d1bf03c50" providerId="LiveId" clId="{1B4FD814-6B15-4D9F-ADE0-53A0F090325C}" dt="2023-06-20T19:19:39.697" v="109" actId="478"/>
          <ac:picMkLst>
            <pc:docMk/>
            <pc:sldMk cId="2469213405" sldId="396"/>
            <ac:picMk id="6" creationId="{637EBA22-CDCA-72ED-1B9C-E6626FE48E01}"/>
          </ac:picMkLst>
        </pc:picChg>
        <pc:picChg chg="del">
          <ac:chgData name="Todd Bolen" userId="a511567d1bf03c50" providerId="LiveId" clId="{1B4FD814-6B15-4D9F-ADE0-53A0F090325C}" dt="2023-06-20T19:18:49.978" v="106" actId="478"/>
          <ac:picMkLst>
            <pc:docMk/>
            <pc:sldMk cId="2469213405" sldId="396"/>
            <ac:picMk id="7" creationId="{F501636B-D084-61C4-7802-B84462CC0735}"/>
          </ac:picMkLst>
        </pc:picChg>
        <pc:picChg chg="add mod ord">
          <ac:chgData name="Todd Bolen" userId="a511567d1bf03c50" providerId="LiveId" clId="{1B4FD814-6B15-4D9F-ADE0-53A0F090325C}" dt="2023-06-20T19:19:38.251" v="108" actId="167"/>
          <ac:picMkLst>
            <pc:docMk/>
            <pc:sldMk cId="2469213405" sldId="396"/>
            <ac:picMk id="9" creationId="{AA025766-14DE-BF82-6C9E-FE6DF63D0D81}"/>
          </ac:picMkLst>
        </pc:picChg>
      </pc:sldChg>
      <pc:sldChg chg="addSp delSp modSp mod">
        <pc:chgData name="Todd Bolen" userId="a511567d1bf03c50" providerId="LiveId" clId="{1B4FD814-6B15-4D9F-ADE0-53A0F090325C}" dt="2023-06-21T21:59:39.172" v="481" actId="478"/>
        <pc:sldMkLst>
          <pc:docMk/>
          <pc:sldMk cId="2788044949" sldId="398"/>
        </pc:sldMkLst>
        <pc:picChg chg="add del mod ord">
          <ac:chgData name="Todd Bolen" userId="a511567d1bf03c50" providerId="LiveId" clId="{1B4FD814-6B15-4D9F-ADE0-53A0F090325C}" dt="2023-06-21T21:59:39.172" v="481" actId="478"/>
          <ac:picMkLst>
            <pc:docMk/>
            <pc:sldMk cId="2788044949" sldId="398"/>
            <ac:picMk id="6" creationId="{A03094F3-D9BA-7B62-C83A-288B100F5E6F}"/>
          </ac:picMkLst>
        </pc:picChg>
        <pc:picChg chg="del">
          <ac:chgData name="Todd Bolen" userId="a511567d1bf03c50" providerId="LiveId" clId="{1B4FD814-6B15-4D9F-ADE0-53A0F090325C}" dt="2023-06-21T21:58:47.952" v="476" actId="478"/>
          <ac:picMkLst>
            <pc:docMk/>
            <pc:sldMk cId="2788044949" sldId="398"/>
            <ac:picMk id="7" creationId="{C7CCA13F-68C6-EDB4-3B86-E09E5DECA484}"/>
          </ac:picMkLst>
        </pc:picChg>
        <pc:picChg chg="add mod ord">
          <ac:chgData name="Todd Bolen" userId="a511567d1bf03c50" providerId="LiveId" clId="{1B4FD814-6B15-4D9F-ADE0-53A0F090325C}" dt="2023-06-21T21:59:37.142" v="480" actId="167"/>
          <ac:picMkLst>
            <pc:docMk/>
            <pc:sldMk cId="2788044949" sldId="398"/>
            <ac:picMk id="9" creationId="{6EF4005B-EAB6-3B85-A5A3-88A41254ECB0}"/>
          </ac:picMkLst>
        </pc:picChg>
      </pc:sldChg>
      <pc:sldChg chg="addSp delSp modSp mod">
        <pc:chgData name="Todd Bolen" userId="a511567d1bf03c50" providerId="LiveId" clId="{1B4FD814-6B15-4D9F-ADE0-53A0F090325C}" dt="2023-06-21T22:01:57.663" v="484" actId="478"/>
        <pc:sldMkLst>
          <pc:docMk/>
          <pc:sldMk cId="2608817482" sldId="402"/>
        </pc:sldMkLst>
        <pc:picChg chg="add mod ord">
          <ac:chgData name="Todd Bolen" userId="a511567d1bf03c50" providerId="LiveId" clId="{1B4FD814-6B15-4D9F-ADE0-53A0F090325C}" dt="2023-06-21T22:01:56.094" v="483" actId="167"/>
          <ac:picMkLst>
            <pc:docMk/>
            <pc:sldMk cId="2608817482" sldId="402"/>
            <ac:picMk id="6" creationId="{8E955C8D-F1ED-47F7-F71E-5F11D6CD7003}"/>
          </ac:picMkLst>
        </pc:picChg>
        <pc:picChg chg="del">
          <ac:chgData name="Todd Bolen" userId="a511567d1bf03c50" providerId="LiveId" clId="{1B4FD814-6B15-4D9F-ADE0-53A0F090325C}" dt="2023-06-21T22:01:57.663" v="484" actId="478"/>
          <ac:picMkLst>
            <pc:docMk/>
            <pc:sldMk cId="2608817482" sldId="402"/>
            <ac:picMk id="7" creationId="{E748B5E7-07AD-884A-C91E-6D42D64B3F96}"/>
          </ac:picMkLst>
        </pc:picChg>
      </pc:sldChg>
      <pc:sldChg chg="addSp delSp modSp mod">
        <pc:chgData name="Todd Bolen" userId="a511567d1bf03c50" providerId="LiveId" clId="{1B4FD814-6B15-4D9F-ADE0-53A0F090325C}" dt="2023-06-21T22:09:06.503" v="490" actId="478"/>
        <pc:sldMkLst>
          <pc:docMk/>
          <pc:sldMk cId="3563786563" sldId="404"/>
        </pc:sldMkLst>
        <pc:picChg chg="add mod ord">
          <ac:chgData name="Todd Bolen" userId="a511567d1bf03c50" providerId="LiveId" clId="{1B4FD814-6B15-4D9F-ADE0-53A0F090325C}" dt="2023-06-21T22:09:04.819" v="489" actId="167"/>
          <ac:picMkLst>
            <pc:docMk/>
            <pc:sldMk cId="3563786563" sldId="404"/>
            <ac:picMk id="6" creationId="{BB18D4FE-1D9A-4439-5F4F-5740DBA65A3B}"/>
          </ac:picMkLst>
        </pc:picChg>
        <pc:picChg chg="del">
          <ac:chgData name="Todd Bolen" userId="a511567d1bf03c50" providerId="LiveId" clId="{1B4FD814-6B15-4D9F-ADE0-53A0F090325C}" dt="2023-06-21T22:09:06.503" v="490" actId="478"/>
          <ac:picMkLst>
            <pc:docMk/>
            <pc:sldMk cId="3563786563" sldId="404"/>
            <ac:picMk id="8" creationId="{C3217821-B099-7B1E-6C16-72E46ACE6EA5}"/>
          </ac:picMkLst>
        </pc:picChg>
      </pc:sldChg>
      <pc:sldChg chg="addSp delSp modSp mod">
        <pc:chgData name="Todd Bolen" userId="a511567d1bf03c50" providerId="LiveId" clId="{1B4FD814-6B15-4D9F-ADE0-53A0F090325C}" dt="2023-06-21T22:34:44.877" v="701" actId="478"/>
        <pc:sldMkLst>
          <pc:docMk/>
          <pc:sldMk cId="2600922922" sldId="408"/>
        </pc:sldMkLst>
        <pc:picChg chg="del">
          <ac:chgData name="Todd Bolen" userId="a511567d1bf03c50" providerId="LiveId" clId="{1B4FD814-6B15-4D9F-ADE0-53A0F090325C}" dt="2023-06-21T22:34:44.877" v="701" actId="478"/>
          <ac:picMkLst>
            <pc:docMk/>
            <pc:sldMk cId="2600922922" sldId="408"/>
            <ac:picMk id="6" creationId="{F33A7F15-CB16-2605-7839-29CE8E36677F}"/>
          </ac:picMkLst>
        </pc:picChg>
        <pc:picChg chg="add mod ord">
          <ac:chgData name="Todd Bolen" userId="a511567d1bf03c50" providerId="LiveId" clId="{1B4FD814-6B15-4D9F-ADE0-53A0F090325C}" dt="2023-06-21T22:34:43.249" v="700" actId="167"/>
          <ac:picMkLst>
            <pc:docMk/>
            <pc:sldMk cId="2600922922" sldId="408"/>
            <ac:picMk id="7" creationId="{43603EEA-FE6B-79CA-D1EB-14F913093F7C}"/>
          </ac:picMkLst>
        </pc:picChg>
      </pc:sldChg>
      <pc:sldChg chg="addSp delSp modSp mod">
        <pc:chgData name="Todd Bolen" userId="a511567d1bf03c50" providerId="LiveId" clId="{1B4FD814-6B15-4D9F-ADE0-53A0F090325C}" dt="2023-06-21T22:11:37.136" v="500"/>
        <pc:sldMkLst>
          <pc:docMk/>
          <pc:sldMk cId="3949921329" sldId="411"/>
        </pc:sldMkLst>
        <pc:picChg chg="add del mod">
          <ac:chgData name="Todd Bolen" userId="a511567d1bf03c50" providerId="LiveId" clId="{1B4FD814-6B15-4D9F-ADE0-53A0F090325C}" dt="2023-06-21T22:11:37.136" v="500"/>
          <ac:picMkLst>
            <pc:docMk/>
            <pc:sldMk cId="3949921329" sldId="411"/>
            <ac:picMk id="6" creationId="{ABF5CE42-0A08-6595-734D-67BDDDF137F0}"/>
          </ac:picMkLst>
        </pc:picChg>
      </pc:sldChg>
      <pc:sldChg chg="addSp delSp modSp mod">
        <pc:chgData name="Todd Bolen" userId="a511567d1bf03c50" providerId="LiveId" clId="{1B4FD814-6B15-4D9F-ADE0-53A0F090325C}" dt="2023-06-21T22:16:04.711" v="614" actId="478"/>
        <pc:sldMkLst>
          <pc:docMk/>
          <pc:sldMk cId="1727775349" sldId="414"/>
        </pc:sldMkLst>
        <pc:picChg chg="add mod ord">
          <ac:chgData name="Todd Bolen" userId="a511567d1bf03c50" providerId="LiveId" clId="{1B4FD814-6B15-4D9F-ADE0-53A0F090325C}" dt="2023-06-21T22:16:02.823" v="613" actId="167"/>
          <ac:picMkLst>
            <pc:docMk/>
            <pc:sldMk cId="1727775349" sldId="414"/>
            <ac:picMk id="6" creationId="{F6AFDD4B-DDAF-4F90-BC1E-32CC469699C8}"/>
          </ac:picMkLst>
        </pc:picChg>
        <pc:picChg chg="del">
          <ac:chgData name="Todd Bolen" userId="a511567d1bf03c50" providerId="LiveId" clId="{1B4FD814-6B15-4D9F-ADE0-53A0F090325C}" dt="2023-06-21T22:16:04.711" v="614" actId="478"/>
          <ac:picMkLst>
            <pc:docMk/>
            <pc:sldMk cId="1727775349" sldId="414"/>
            <ac:picMk id="7" creationId="{C81574FA-10F5-EE18-CF6B-7B6EC2772132}"/>
          </ac:picMkLst>
        </pc:picChg>
      </pc:sldChg>
      <pc:sldChg chg="addSp delSp modSp mod">
        <pc:chgData name="Todd Bolen" userId="a511567d1bf03c50" providerId="LiveId" clId="{1B4FD814-6B15-4D9F-ADE0-53A0F090325C}" dt="2023-06-21T22:20:55.466" v="620" actId="478"/>
        <pc:sldMkLst>
          <pc:docMk/>
          <pc:sldMk cId="2001916064" sldId="418"/>
        </pc:sldMkLst>
        <pc:picChg chg="add mod ord">
          <ac:chgData name="Todd Bolen" userId="a511567d1bf03c50" providerId="LiveId" clId="{1B4FD814-6B15-4D9F-ADE0-53A0F090325C}" dt="2023-06-21T22:20:53.910" v="619" actId="167"/>
          <ac:picMkLst>
            <pc:docMk/>
            <pc:sldMk cId="2001916064" sldId="418"/>
            <ac:picMk id="6" creationId="{C5EE425C-7B37-3080-9607-02E89F25E99B}"/>
          </ac:picMkLst>
        </pc:picChg>
        <pc:picChg chg="del">
          <ac:chgData name="Todd Bolen" userId="a511567d1bf03c50" providerId="LiveId" clId="{1B4FD814-6B15-4D9F-ADE0-53A0F090325C}" dt="2023-06-21T22:20:55.466" v="620" actId="478"/>
          <ac:picMkLst>
            <pc:docMk/>
            <pc:sldMk cId="2001916064" sldId="418"/>
            <ac:picMk id="7" creationId="{322717E6-5EAD-0B5D-DFDD-4622DCB1C767}"/>
          </ac:picMkLst>
        </pc:picChg>
      </pc:sldChg>
      <pc:sldChg chg="del">
        <pc:chgData name="Todd Bolen" userId="a511567d1bf03c50" providerId="LiveId" clId="{1B4FD814-6B15-4D9F-ADE0-53A0F090325C}" dt="2023-06-21T22:26:22.180" v="640" actId="47"/>
        <pc:sldMkLst>
          <pc:docMk/>
          <pc:sldMk cId="2186117007" sldId="419"/>
        </pc:sldMkLst>
      </pc:sldChg>
      <pc:sldChg chg="modSp mod">
        <pc:chgData name="Todd Bolen" userId="a511567d1bf03c50" providerId="LiveId" clId="{1B4FD814-6B15-4D9F-ADE0-53A0F090325C}" dt="2023-06-21T22:29:20.172" v="666" actId="1036"/>
        <pc:sldMkLst>
          <pc:docMk/>
          <pc:sldMk cId="1943497961" sldId="423"/>
        </pc:sldMkLst>
        <pc:picChg chg="mod modCrop">
          <ac:chgData name="Todd Bolen" userId="a511567d1bf03c50" providerId="LiveId" clId="{1B4FD814-6B15-4D9F-ADE0-53A0F090325C}" dt="2023-06-21T22:29:20.172" v="666" actId="1036"/>
          <ac:picMkLst>
            <pc:docMk/>
            <pc:sldMk cId="1943497961" sldId="423"/>
            <ac:picMk id="4" creationId="{C8376B47-1E56-5EA3-D62F-38D2EC32F3D5}"/>
          </ac:picMkLst>
        </pc:picChg>
      </pc:sldChg>
      <pc:sldChg chg="addSp delSp modSp mod modNotesTx">
        <pc:chgData name="Todd Bolen" userId="a511567d1bf03c50" providerId="LiveId" clId="{1B4FD814-6B15-4D9F-ADE0-53A0F090325C}" dt="2023-06-21T22:31:56.142" v="672" actId="478"/>
        <pc:sldMkLst>
          <pc:docMk/>
          <pc:sldMk cId="991036991" sldId="425"/>
        </pc:sldMkLst>
        <pc:picChg chg="add mod ord">
          <ac:chgData name="Todd Bolen" userId="a511567d1bf03c50" providerId="LiveId" clId="{1B4FD814-6B15-4D9F-ADE0-53A0F090325C}" dt="2023-06-21T22:31:53.761" v="671" actId="167"/>
          <ac:picMkLst>
            <pc:docMk/>
            <pc:sldMk cId="991036991" sldId="425"/>
            <ac:picMk id="6" creationId="{86372394-5D9A-4132-B441-9A8F9D4CB22D}"/>
          </ac:picMkLst>
        </pc:picChg>
        <pc:picChg chg="del">
          <ac:chgData name="Todd Bolen" userId="a511567d1bf03c50" providerId="LiveId" clId="{1B4FD814-6B15-4D9F-ADE0-53A0F090325C}" dt="2023-06-21T22:31:56.142" v="672" actId="478"/>
          <ac:picMkLst>
            <pc:docMk/>
            <pc:sldMk cId="991036991" sldId="425"/>
            <ac:picMk id="7" creationId="{92868D7E-8F22-950E-9EF3-C6E71D25ECA3}"/>
          </ac:picMkLst>
        </pc:picChg>
      </pc:sldChg>
      <pc:sldChg chg="modSp mod">
        <pc:chgData name="Todd Bolen" userId="a511567d1bf03c50" providerId="LiveId" clId="{1B4FD814-6B15-4D9F-ADE0-53A0F090325C}" dt="2023-06-21T22:33:28.765" v="698" actId="1035"/>
        <pc:sldMkLst>
          <pc:docMk/>
          <pc:sldMk cId="288237247" sldId="429"/>
        </pc:sldMkLst>
        <pc:picChg chg="mod modCrop">
          <ac:chgData name="Todd Bolen" userId="a511567d1bf03c50" providerId="LiveId" clId="{1B4FD814-6B15-4D9F-ADE0-53A0F090325C}" dt="2023-06-21T22:33:28.765" v="698" actId="1035"/>
          <ac:picMkLst>
            <pc:docMk/>
            <pc:sldMk cId="288237247" sldId="429"/>
            <ac:picMk id="7" creationId="{46B2D959-4828-15C1-3C98-DE5C31D929BB}"/>
          </ac:picMkLst>
        </pc:picChg>
      </pc:sldChg>
      <pc:sldChg chg="addSp delSp modSp mod">
        <pc:chgData name="Todd Bolen" userId="a511567d1bf03c50" providerId="LiveId" clId="{1B4FD814-6B15-4D9F-ADE0-53A0F090325C}" dt="2023-06-21T22:37:13.427" v="707" actId="478"/>
        <pc:sldMkLst>
          <pc:docMk/>
          <pc:sldMk cId="413033553" sldId="430"/>
        </pc:sldMkLst>
        <pc:picChg chg="del">
          <ac:chgData name="Todd Bolen" userId="a511567d1bf03c50" providerId="LiveId" clId="{1B4FD814-6B15-4D9F-ADE0-53A0F090325C}" dt="2023-06-21T22:37:13.427" v="707" actId="478"/>
          <ac:picMkLst>
            <pc:docMk/>
            <pc:sldMk cId="413033553" sldId="430"/>
            <ac:picMk id="6" creationId="{150299CB-F7BA-779A-CFD6-23844209694D}"/>
          </ac:picMkLst>
        </pc:picChg>
        <pc:picChg chg="add mod ord">
          <ac:chgData name="Todd Bolen" userId="a511567d1bf03c50" providerId="LiveId" clId="{1B4FD814-6B15-4D9F-ADE0-53A0F090325C}" dt="2023-06-21T22:37:11.422" v="706" actId="167"/>
          <ac:picMkLst>
            <pc:docMk/>
            <pc:sldMk cId="413033553" sldId="430"/>
            <ac:picMk id="7" creationId="{2A5BCD83-1272-0C9E-85AA-327C3D1442E8}"/>
          </ac:picMkLst>
        </pc:picChg>
      </pc:sldChg>
      <pc:sldChg chg="addSp delSp modSp mod">
        <pc:chgData name="Todd Bolen" userId="a511567d1bf03c50" providerId="LiveId" clId="{1B4FD814-6B15-4D9F-ADE0-53A0F090325C}" dt="2023-06-21T22:40:10.663" v="715" actId="1035"/>
        <pc:sldMkLst>
          <pc:docMk/>
          <pc:sldMk cId="1587390029" sldId="431"/>
        </pc:sldMkLst>
        <pc:picChg chg="add mod ord modCrop">
          <ac:chgData name="Todd Bolen" userId="a511567d1bf03c50" providerId="LiveId" clId="{1B4FD814-6B15-4D9F-ADE0-53A0F090325C}" dt="2023-06-21T22:40:10.663" v="715" actId="1035"/>
          <ac:picMkLst>
            <pc:docMk/>
            <pc:sldMk cId="1587390029" sldId="431"/>
            <ac:picMk id="6" creationId="{90929367-5CC3-E384-0863-97D3139DF98E}"/>
          </ac:picMkLst>
        </pc:picChg>
        <pc:picChg chg="del">
          <ac:chgData name="Todd Bolen" userId="a511567d1bf03c50" providerId="LiveId" clId="{1B4FD814-6B15-4D9F-ADE0-53A0F090325C}" dt="2023-06-21T22:39:55.534" v="710" actId="478"/>
          <ac:picMkLst>
            <pc:docMk/>
            <pc:sldMk cId="1587390029" sldId="431"/>
            <ac:picMk id="7" creationId="{FAD13921-C303-7DB9-7F8D-6AC22128DFCD}"/>
          </ac:picMkLst>
        </pc:picChg>
      </pc:sldChg>
      <pc:sldChg chg="addSp delSp modSp mod">
        <pc:chgData name="Todd Bolen" userId="a511567d1bf03c50" providerId="LiveId" clId="{1B4FD814-6B15-4D9F-ADE0-53A0F090325C}" dt="2023-06-21T23:08:12.425" v="774" actId="14100"/>
        <pc:sldMkLst>
          <pc:docMk/>
          <pc:sldMk cId="2214609504" sldId="439"/>
        </pc:sldMkLst>
        <pc:picChg chg="add mod ord">
          <ac:chgData name="Todd Bolen" userId="a511567d1bf03c50" providerId="LiveId" clId="{1B4FD814-6B15-4D9F-ADE0-53A0F090325C}" dt="2023-06-21T23:08:12.425" v="774" actId="14100"/>
          <ac:picMkLst>
            <pc:docMk/>
            <pc:sldMk cId="2214609504" sldId="439"/>
            <ac:picMk id="3" creationId="{691C2585-EF06-8809-A752-B898CD42DE73}"/>
          </ac:picMkLst>
        </pc:picChg>
        <pc:picChg chg="del">
          <ac:chgData name="Todd Bolen" userId="a511567d1bf03c50" providerId="LiveId" clId="{1B4FD814-6B15-4D9F-ADE0-53A0F090325C}" dt="2023-06-21T23:08:03.949" v="773" actId="478"/>
          <ac:picMkLst>
            <pc:docMk/>
            <pc:sldMk cId="2214609504" sldId="439"/>
            <ac:picMk id="4" creationId="{0D5A9D3A-0CF8-D68E-F362-F513FB40012B}"/>
          </ac:picMkLst>
        </pc:picChg>
      </pc:sldChg>
      <pc:sldChg chg="addSp delSp modSp mod">
        <pc:chgData name="Todd Bolen" userId="a511567d1bf03c50" providerId="LiveId" clId="{1B4FD814-6B15-4D9F-ADE0-53A0F090325C}" dt="2023-06-21T23:11:03.296" v="780" actId="478"/>
        <pc:sldMkLst>
          <pc:docMk/>
          <pc:sldMk cId="1127786289" sldId="440"/>
        </pc:sldMkLst>
        <pc:picChg chg="add del mod ord">
          <ac:chgData name="Todd Bolen" userId="a511567d1bf03c50" providerId="LiveId" clId="{1B4FD814-6B15-4D9F-ADE0-53A0F090325C}" dt="2023-06-21T23:11:03.296" v="780" actId="478"/>
          <ac:picMkLst>
            <pc:docMk/>
            <pc:sldMk cId="1127786289" sldId="440"/>
            <ac:picMk id="3" creationId="{4ED2C314-A211-23B1-0D2D-7255CDB0DE30}"/>
          </ac:picMkLst>
        </pc:picChg>
        <pc:picChg chg="del">
          <ac:chgData name="Todd Bolen" userId="a511567d1bf03c50" providerId="LiveId" clId="{1B4FD814-6B15-4D9F-ADE0-53A0F090325C}" dt="2023-06-21T23:10:02.568" v="777" actId="478"/>
          <ac:picMkLst>
            <pc:docMk/>
            <pc:sldMk cId="1127786289" sldId="440"/>
            <ac:picMk id="4" creationId="{B496EB75-4162-C354-DAD8-003E6C92F195}"/>
          </ac:picMkLst>
        </pc:picChg>
        <pc:picChg chg="add mod ord">
          <ac:chgData name="Todd Bolen" userId="a511567d1bf03c50" providerId="LiveId" clId="{1B4FD814-6B15-4D9F-ADE0-53A0F090325C}" dt="2023-06-21T23:11:01.694" v="779" actId="167"/>
          <ac:picMkLst>
            <pc:docMk/>
            <pc:sldMk cId="1127786289" sldId="440"/>
            <ac:picMk id="6" creationId="{E9A9FEB3-D4DD-5A4B-1BF0-9E1CD65E29AA}"/>
          </ac:picMkLst>
        </pc:picChg>
      </pc:sldChg>
      <pc:sldChg chg="addSp delSp modSp mod">
        <pc:chgData name="Todd Bolen" userId="a511567d1bf03c50" providerId="LiveId" clId="{1B4FD814-6B15-4D9F-ADE0-53A0F090325C}" dt="2023-06-21T23:00:32.236" v="758" actId="478"/>
        <pc:sldMkLst>
          <pc:docMk/>
          <pc:sldMk cId="3206159972" sldId="446"/>
        </pc:sldMkLst>
        <pc:picChg chg="add mod ord">
          <ac:chgData name="Todd Bolen" userId="a511567d1bf03c50" providerId="LiveId" clId="{1B4FD814-6B15-4D9F-ADE0-53A0F090325C}" dt="2023-06-21T23:00:30.106" v="757" actId="167"/>
          <ac:picMkLst>
            <pc:docMk/>
            <pc:sldMk cId="3206159972" sldId="446"/>
            <ac:picMk id="3" creationId="{7A996877-0B09-527D-3DA1-7F458848D31D}"/>
          </ac:picMkLst>
        </pc:picChg>
        <pc:picChg chg="del">
          <ac:chgData name="Todd Bolen" userId="a511567d1bf03c50" providerId="LiveId" clId="{1B4FD814-6B15-4D9F-ADE0-53A0F090325C}" dt="2023-06-21T23:00:32.236" v="758" actId="478"/>
          <ac:picMkLst>
            <pc:docMk/>
            <pc:sldMk cId="3206159972" sldId="446"/>
            <ac:picMk id="4" creationId="{4E7A4B0C-3CE6-5D7A-01BF-EC648997E11E}"/>
          </ac:picMkLst>
        </pc:picChg>
      </pc:sldChg>
      <pc:sldChg chg="addSp delSp modSp mod">
        <pc:chgData name="Todd Bolen" userId="a511567d1bf03c50" providerId="LiveId" clId="{1B4FD814-6B15-4D9F-ADE0-53A0F090325C}" dt="2023-06-21T23:02:17.804" v="764" actId="478"/>
        <pc:sldMkLst>
          <pc:docMk/>
          <pc:sldMk cId="2970615321" sldId="447"/>
        </pc:sldMkLst>
        <pc:picChg chg="del">
          <ac:chgData name="Todd Bolen" userId="a511567d1bf03c50" providerId="LiveId" clId="{1B4FD814-6B15-4D9F-ADE0-53A0F090325C}" dt="2023-06-21T23:01:49.390" v="761" actId="478"/>
          <ac:picMkLst>
            <pc:docMk/>
            <pc:sldMk cId="2970615321" sldId="447"/>
            <ac:picMk id="3" creationId="{0B169537-52CD-65CA-43C0-7A5598BE161E}"/>
          </ac:picMkLst>
        </pc:picChg>
        <pc:picChg chg="add del mod ord">
          <ac:chgData name="Todd Bolen" userId="a511567d1bf03c50" providerId="LiveId" clId="{1B4FD814-6B15-4D9F-ADE0-53A0F090325C}" dt="2023-06-21T23:02:17.804" v="764" actId="478"/>
          <ac:picMkLst>
            <pc:docMk/>
            <pc:sldMk cId="2970615321" sldId="447"/>
            <ac:picMk id="4" creationId="{3F06AF11-A474-5D4B-4BA8-BAB9C02863B9}"/>
          </ac:picMkLst>
        </pc:picChg>
        <pc:picChg chg="add mod ord">
          <ac:chgData name="Todd Bolen" userId="a511567d1bf03c50" providerId="LiveId" clId="{1B4FD814-6B15-4D9F-ADE0-53A0F090325C}" dt="2023-06-21T23:02:16.230" v="763" actId="167"/>
          <ac:picMkLst>
            <pc:docMk/>
            <pc:sldMk cId="2970615321" sldId="447"/>
            <ac:picMk id="6" creationId="{CC611C33-EEF6-AFC0-F03D-DAE43BF0CD35}"/>
          </ac:picMkLst>
        </pc:picChg>
      </pc:sldChg>
      <pc:sldChg chg="addSp delSp modSp mod">
        <pc:chgData name="Todd Bolen" userId="a511567d1bf03c50" providerId="LiveId" clId="{1B4FD814-6B15-4D9F-ADE0-53A0F090325C}" dt="2023-06-21T23:13:47.773" v="789" actId="478"/>
        <pc:sldMkLst>
          <pc:docMk/>
          <pc:sldMk cId="3524388893" sldId="448"/>
        </pc:sldMkLst>
        <pc:picChg chg="del">
          <ac:chgData name="Todd Bolen" userId="a511567d1bf03c50" providerId="LiveId" clId="{1B4FD814-6B15-4D9F-ADE0-53A0F090325C}" dt="2023-06-21T23:13:47.773" v="789" actId="478"/>
          <ac:picMkLst>
            <pc:docMk/>
            <pc:sldMk cId="3524388893" sldId="448"/>
            <ac:picMk id="6" creationId="{9CAE7CDC-0760-0A05-7701-EB88BD9089C3}"/>
          </ac:picMkLst>
        </pc:picChg>
        <pc:picChg chg="add mod ord">
          <ac:chgData name="Todd Bolen" userId="a511567d1bf03c50" providerId="LiveId" clId="{1B4FD814-6B15-4D9F-ADE0-53A0F090325C}" dt="2023-06-21T23:13:45.866" v="788" actId="167"/>
          <ac:picMkLst>
            <pc:docMk/>
            <pc:sldMk cId="3524388893" sldId="448"/>
            <ac:picMk id="7" creationId="{ECB46698-EECE-BE73-C723-001606EDB07E}"/>
          </ac:picMkLst>
        </pc:picChg>
      </pc:sldChg>
      <pc:sldChg chg="addSp delSp modSp mod">
        <pc:chgData name="Todd Bolen" userId="a511567d1bf03c50" providerId="LiveId" clId="{1B4FD814-6B15-4D9F-ADE0-53A0F090325C}" dt="2023-06-21T23:06:11.634" v="770" actId="478"/>
        <pc:sldMkLst>
          <pc:docMk/>
          <pc:sldMk cId="538385536" sldId="449"/>
        </pc:sldMkLst>
        <pc:picChg chg="add mod ord">
          <ac:chgData name="Todd Bolen" userId="a511567d1bf03c50" providerId="LiveId" clId="{1B4FD814-6B15-4D9F-ADE0-53A0F090325C}" dt="2023-06-21T23:06:09.866" v="769" actId="167"/>
          <ac:picMkLst>
            <pc:docMk/>
            <pc:sldMk cId="538385536" sldId="449"/>
            <ac:picMk id="3" creationId="{18316E7F-C37C-4ECA-1974-1B62F7DE259E}"/>
          </ac:picMkLst>
        </pc:picChg>
        <pc:picChg chg="del">
          <ac:chgData name="Todd Bolen" userId="a511567d1bf03c50" providerId="LiveId" clId="{1B4FD814-6B15-4D9F-ADE0-53A0F090325C}" dt="2023-06-21T23:06:11.634" v="770" actId="478"/>
          <ac:picMkLst>
            <pc:docMk/>
            <pc:sldMk cId="538385536" sldId="449"/>
            <ac:picMk id="4" creationId="{5281FD07-A3CB-B96D-3855-F262BCA9B1D2}"/>
          </ac:picMkLst>
        </pc:picChg>
      </pc:sldChg>
      <pc:sldChg chg="addSp delSp modSp mod">
        <pc:chgData name="Todd Bolen" userId="a511567d1bf03c50" providerId="LiveId" clId="{1B4FD814-6B15-4D9F-ADE0-53A0F090325C}" dt="2023-06-21T22:41:29.978" v="718" actId="478"/>
        <pc:sldMkLst>
          <pc:docMk/>
          <pc:sldMk cId="1298114138" sldId="457"/>
        </pc:sldMkLst>
        <pc:picChg chg="add mod ord">
          <ac:chgData name="Todd Bolen" userId="a511567d1bf03c50" providerId="LiveId" clId="{1B4FD814-6B15-4D9F-ADE0-53A0F090325C}" dt="2023-06-21T22:41:28.472" v="717" actId="167"/>
          <ac:picMkLst>
            <pc:docMk/>
            <pc:sldMk cId="1298114138" sldId="457"/>
            <ac:picMk id="6" creationId="{074EF4A1-89FF-C170-BE3F-F467EAB61F1C}"/>
          </ac:picMkLst>
        </pc:picChg>
        <pc:picChg chg="del">
          <ac:chgData name="Todd Bolen" userId="a511567d1bf03c50" providerId="LiveId" clId="{1B4FD814-6B15-4D9F-ADE0-53A0F090325C}" dt="2023-06-21T22:41:29.978" v="718" actId="478"/>
          <ac:picMkLst>
            <pc:docMk/>
            <pc:sldMk cId="1298114138" sldId="457"/>
            <ac:picMk id="7" creationId="{500420F3-1578-7ECE-0183-23D9480EC9BD}"/>
          </ac:picMkLst>
        </pc:picChg>
      </pc:sldChg>
      <pc:sldChg chg="addSp delSp modSp mod">
        <pc:chgData name="Todd Bolen" userId="a511567d1bf03c50" providerId="LiveId" clId="{1B4FD814-6B15-4D9F-ADE0-53A0F090325C}" dt="2023-06-21T22:49:44.182" v="740" actId="478"/>
        <pc:sldMkLst>
          <pc:docMk/>
          <pc:sldMk cId="1414429778" sldId="465"/>
        </pc:sldMkLst>
        <pc:spChg chg="del">
          <ac:chgData name="Todd Bolen" userId="a511567d1bf03c50" providerId="LiveId" clId="{1B4FD814-6B15-4D9F-ADE0-53A0F090325C}" dt="2023-06-21T22:49:00.915" v="737" actId="478"/>
          <ac:spMkLst>
            <pc:docMk/>
            <pc:sldMk cId="1414429778" sldId="465"/>
            <ac:spMk id="6" creationId="{B360713B-FE65-FE2B-DD34-B208451CE1F8}"/>
          </ac:spMkLst>
        </pc:spChg>
        <pc:picChg chg="add del mod ord">
          <ac:chgData name="Todd Bolen" userId="a511567d1bf03c50" providerId="LiveId" clId="{1B4FD814-6B15-4D9F-ADE0-53A0F090325C}" dt="2023-06-21T22:49:44.182" v="740" actId="478"/>
          <ac:picMkLst>
            <pc:docMk/>
            <pc:sldMk cId="1414429778" sldId="465"/>
            <ac:picMk id="7" creationId="{81B4A2C5-D5EF-43C9-7BDD-AA0824D2453B}"/>
          </ac:picMkLst>
        </pc:picChg>
        <pc:picChg chg="del">
          <ac:chgData name="Todd Bolen" userId="a511567d1bf03c50" providerId="LiveId" clId="{1B4FD814-6B15-4D9F-ADE0-53A0F090325C}" dt="2023-06-21T22:48:55.755" v="736" actId="478"/>
          <ac:picMkLst>
            <pc:docMk/>
            <pc:sldMk cId="1414429778" sldId="465"/>
            <ac:picMk id="8" creationId="{E01585E9-8721-4E8C-815A-FE906DA98A0F}"/>
          </ac:picMkLst>
        </pc:picChg>
        <pc:picChg chg="add mod ord">
          <ac:chgData name="Todd Bolen" userId="a511567d1bf03c50" providerId="LiveId" clId="{1B4FD814-6B15-4D9F-ADE0-53A0F090325C}" dt="2023-06-21T22:49:42.644" v="739" actId="167"/>
          <ac:picMkLst>
            <pc:docMk/>
            <pc:sldMk cId="1414429778" sldId="465"/>
            <ac:picMk id="10" creationId="{0EC1FE0A-643F-2C52-186B-C7CB595EB107}"/>
          </ac:picMkLst>
        </pc:picChg>
      </pc:sldChg>
      <pc:sldChg chg="addSp delSp modSp mod">
        <pc:chgData name="Todd Bolen" userId="a511567d1bf03c50" providerId="LiveId" clId="{1B4FD814-6B15-4D9F-ADE0-53A0F090325C}" dt="2023-06-21T22:46:38.833" v="733" actId="478"/>
        <pc:sldMkLst>
          <pc:docMk/>
          <pc:sldMk cId="3668208770" sldId="467"/>
        </pc:sldMkLst>
        <pc:picChg chg="add mod ord">
          <ac:chgData name="Todd Bolen" userId="a511567d1bf03c50" providerId="LiveId" clId="{1B4FD814-6B15-4D9F-ADE0-53A0F090325C}" dt="2023-06-21T22:46:37.469" v="732" actId="167"/>
          <ac:picMkLst>
            <pc:docMk/>
            <pc:sldMk cId="3668208770" sldId="467"/>
            <ac:picMk id="6" creationId="{C234A3E5-BD6D-80BB-CEE6-7A0130EEF22B}"/>
          </ac:picMkLst>
        </pc:picChg>
        <pc:picChg chg="del">
          <ac:chgData name="Todd Bolen" userId="a511567d1bf03c50" providerId="LiveId" clId="{1B4FD814-6B15-4D9F-ADE0-53A0F090325C}" dt="2023-06-21T22:46:38.833" v="733" actId="478"/>
          <ac:picMkLst>
            <pc:docMk/>
            <pc:sldMk cId="3668208770" sldId="467"/>
            <ac:picMk id="7" creationId="{AD156FEC-E6DB-AA7D-AAB4-68945C8B01FA}"/>
          </ac:picMkLst>
        </pc:picChg>
      </pc:sldChg>
      <pc:sldChg chg="addSp delSp modSp mod">
        <pc:chgData name="Todd Bolen" userId="a511567d1bf03c50" providerId="LiveId" clId="{1B4FD814-6B15-4D9F-ADE0-53A0F090325C}" dt="2023-06-21T22:44:46.340" v="728" actId="478"/>
        <pc:sldMkLst>
          <pc:docMk/>
          <pc:sldMk cId="1187624448" sldId="468"/>
        </pc:sldMkLst>
        <pc:picChg chg="add mod ord">
          <ac:chgData name="Todd Bolen" userId="a511567d1bf03c50" providerId="LiveId" clId="{1B4FD814-6B15-4D9F-ADE0-53A0F090325C}" dt="2023-06-21T22:44:44.816" v="727" actId="167"/>
          <ac:picMkLst>
            <pc:docMk/>
            <pc:sldMk cId="1187624448" sldId="468"/>
            <ac:picMk id="6" creationId="{9ED76CDC-746B-BBC3-7B98-1DA7A087F10F}"/>
          </ac:picMkLst>
        </pc:picChg>
        <pc:picChg chg="del">
          <ac:chgData name="Todd Bolen" userId="a511567d1bf03c50" providerId="LiveId" clId="{1B4FD814-6B15-4D9F-ADE0-53A0F090325C}" dt="2023-06-21T22:44:46.340" v="728" actId="478"/>
          <ac:picMkLst>
            <pc:docMk/>
            <pc:sldMk cId="1187624448" sldId="468"/>
            <ac:picMk id="7" creationId="{DFD84A8B-6543-836B-5182-1E5E2F6F243C}"/>
          </ac:picMkLst>
        </pc:picChg>
      </pc:sldChg>
      <pc:sldChg chg="modSp mod">
        <pc:chgData name="Todd Bolen" userId="a511567d1bf03c50" providerId="LiveId" clId="{1B4FD814-6B15-4D9F-ADE0-53A0F090325C}" dt="2023-06-20T19:08:35.415" v="46" actId="1076"/>
        <pc:sldMkLst>
          <pc:docMk/>
          <pc:sldMk cId="2655106268" sldId="473"/>
        </pc:sldMkLst>
        <pc:picChg chg="mod">
          <ac:chgData name="Todd Bolen" userId="a511567d1bf03c50" providerId="LiveId" clId="{1B4FD814-6B15-4D9F-ADE0-53A0F090325C}" dt="2023-06-20T19:08:35.415" v="46" actId="1076"/>
          <ac:picMkLst>
            <pc:docMk/>
            <pc:sldMk cId="2655106268" sldId="473"/>
            <ac:picMk id="3" creationId="{F1BCC67D-4D80-B982-AFC0-56D057E10BAA}"/>
          </ac:picMkLst>
        </pc:picChg>
      </pc:sldChg>
      <pc:sldChg chg="addSp delSp modSp mod">
        <pc:chgData name="Todd Bolen" userId="a511567d1bf03c50" providerId="LiveId" clId="{1B4FD814-6B15-4D9F-ADE0-53A0F090325C}" dt="2023-06-20T19:17:06.717" v="103" actId="478"/>
        <pc:sldMkLst>
          <pc:docMk/>
          <pc:sldMk cId="3045565139" sldId="474"/>
        </pc:sldMkLst>
        <pc:picChg chg="add mod ord">
          <ac:chgData name="Todd Bolen" userId="a511567d1bf03c50" providerId="LiveId" clId="{1B4FD814-6B15-4D9F-ADE0-53A0F090325C}" dt="2023-06-20T19:17:05.019" v="102" actId="167"/>
          <ac:picMkLst>
            <pc:docMk/>
            <pc:sldMk cId="3045565139" sldId="474"/>
            <ac:picMk id="6" creationId="{7517AFD4-0BC5-5CCF-644E-515BC40DAC80}"/>
          </ac:picMkLst>
        </pc:picChg>
        <pc:picChg chg="del">
          <ac:chgData name="Todd Bolen" userId="a511567d1bf03c50" providerId="LiveId" clId="{1B4FD814-6B15-4D9F-ADE0-53A0F090325C}" dt="2023-06-20T19:17:06.717" v="103" actId="478"/>
          <ac:picMkLst>
            <pc:docMk/>
            <pc:sldMk cId="3045565139" sldId="474"/>
            <ac:picMk id="7" creationId="{790F79D7-3239-8795-9813-E5F26CEFEE2B}"/>
          </ac:picMkLst>
        </pc:picChg>
      </pc:sldChg>
      <pc:sldChg chg="addSp delSp modSp mod">
        <pc:chgData name="Todd Bolen" userId="a511567d1bf03c50" providerId="LiveId" clId="{1B4FD814-6B15-4D9F-ADE0-53A0F090325C}" dt="2023-07-05T03:15:59.294" v="802" actId="478"/>
        <pc:sldMkLst>
          <pc:docMk/>
          <pc:sldMk cId="3004299122" sldId="904"/>
        </pc:sldMkLst>
        <pc:spChg chg="del">
          <ac:chgData name="Todd Bolen" userId="a511567d1bf03c50" providerId="LiveId" clId="{1B4FD814-6B15-4D9F-ADE0-53A0F090325C}" dt="2023-07-05T03:15:59.294" v="802" actId="478"/>
          <ac:spMkLst>
            <pc:docMk/>
            <pc:sldMk cId="3004299122" sldId="904"/>
            <ac:spMk id="7" creationId="{A33D0CF8-3CAB-7777-AF36-952E751615DB}"/>
          </ac:spMkLst>
        </pc:spChg>
        <pc:picChg chg="add mod ord">
          <ac:chgData name="Todd Bolen" userId="a511567d1bf03c50" providerId="LiveId" clId="{1B4FD814-6B15-4D9F-ADE0-53A0F090325C}" dt="2023-07-05T03:15:50.235" v="800" actId="167"/>
          <ac:picMkLst>
            <pc:docMk/>
            <pc:sldMk cId="3004299122" sldId="904"/>
            <ac:picMk id="5" creationId="{65149288-5B83-0482-7306-B3F199AF980E}"/>
          </ac:picMkLst>
        </pc:picChg>
        <pc:picChg chg="del">
          <ac:chgData name="Todd Bolen" userId="a511567d1bf03c50" providerId="LiveId" clId="{1B4FD814-6B15-4D9F-ADE0-53A0F090325C}" dt="2023-07-05T03:15:52.253" v="801" actId="478"/>
          <ac:picMkLst>
            <pc:docMk/>
            <pc:sldMk cId="3004299122" sldId="904"/>
            <ac:picMk id="6" creationId="{D6F50690-2251-4685-820D-A621442B095D}"/>
          </ac:picMkLst>
        </pc:picChg>
      </pc:sldChg>
      <pc:sldChg chg="addSp delSp modSp mod">
        <pc:chgData name="Todd Bolen" userId="a511567d1bf03c50" providerId="LiveId" clId="{1B4FD814-6B15-4D9F-ADE0-53A0F090325C}" dt="2023-07-05T03:17:04.124" v="811"/>
        <pc:sldMkLst>
          <pc:docMk/>
          <pc:sldMk cId="2079685757" sldId="923"/>
        </pc:sldMkLst>
        <pc:spChg chg="del">
          <ac:chgData name="Todd Bolen" userId="a511567d1bf03c50" providerId="LiveId" clId="{1B4FD814-6B15-4D9F-ADE0-53A0F090325C}" dt="2023-07-05T03:16:36.382" v="808" actId="478"/>
          <ac:spMkLst>
            <pc:docMk/>
            <pc:sldMk cId="2079685757" sldId="923"/>
            <ac:spMk id="5" creationId="{00000000-0000-0000-0000-000000000000}"/>
          </ac:spMkLst>
        </pc:spChg>
        <pc:spChg chg="del">
          <ac:chgData name="Todd Bolen" userId="a511567d1bf03c50" providerId="LiveId" clId="{1B4FD814-6B15-4D9F-ADE0-53A0F090325C}" dt="2023-07-05T03:16:36.382" v="808" actId="478"/>
          <ac:spMkLst>
            <pc:docMk/>
            <pc:sldMk cId="2079685757" sldId="923"/>
            <ac:spMk id="7" creationId="{00000000-0000-0000-0000-000000000000}"/>
          </ac:spMkLst>
        </pc:spChg>
        <pc:spChg chg="del">
          <ac:chgData name="Todd Bolen" userId="a511567d1bf03c50" providerId="LiveId" clId="{1B4FD814-6B15-4D9F-ADE0-53A0F090325C}" dt="2023-07-05T03:16:19.791" v="807" actId="478"/>
          <ac:spMkLst>
            <pc:docMk/>
            <pc:sldMk cId="2079685757" sldId="923"/>
            <ac:spMk id="9" creationId="{ADC33C9D-0FAE-F52D-6799-8416E7943722}"/>
          </ac:spMkLst>
        </pc:spChg>
        <pc:spChg chg="del">
          <ac:chgData name="Todd Bolen" userId="a511567d1bf03c50" providerId="LiveId" clId="{1B4FD814-6B15-4D9F-ADE0-53A0F090325C}" dt="2023-07-05T03:16:19.791" v="807" actId="478"/>
          <ac:spMkLst>
            <pc:docMk/>
            <pc:sldMk cId="2079685757" sldId="923"/>
            <ac:spMk id="10" creationId="{9805433C-7EBF-0EF5-CF43-B0109FA2AF4B}"/>
          </ac:spMkLst>
        </pc:spChg>
        <pc:spChg chg="add mod">
          <ac:chgData name="Todd Bolen" userId="a511567d1bf03c50" providerId="LiveId" clId="{1B4FD814-6B15-4D9F-ADE0-53A0F090325C}" dt="2023-07-05T03:16:36.721" v="809"/>
          <ac:spMkLst>
            <pc:docMk/>
            <pc:sldMk cId="2079685757" sldId="923"/>
            <ac:spMk id="11" creationId="{4B4D64AA-3081-9EBE-1C00-9065333AADC6}"/>
          </ac:spMkLst>
        </pc:spChg>
        <pc:spChg chg="add mod">
          <ac:chgData name="Todd Bolen" userId="a511567d1bf03c50" providerId="LiveId" clId="{1B4FD814-6B15-4D9F-ADE0-53A0F090325C}" dt="2023-07-05T03:17:04.124" v="811"/>
          <ac:spMkLst>
            <pc:docMk/>
            <pc:sldMk cId="2079685757" sldId="923"/>
            <ac:spMk id="12" creationId="{79543693-23C2-480C-A01E-2B67EE1F2DB2}"/>
          </ac:spMkLst>
        </pc:spChg>
        <pc:picChg chg="add mod ord">
          <ac:chgData name="Todd Bolen" userId="a511567d1bf03c50" providerId="LiveId" clId="{1B4FD814-6B15-4D9F-ADE0-53A0F090325C}" dt="2023-07-05T03:16:11.915" v="805" actId="167"/>
          <ac:picMkLst>
            <pc:docMk/>
            <pc:sldMk cId="2079685757" sldId="923"/>
            <ac:picMk id="6" creationId="{EE2CB35B-77DC-32E7-06FE-1011859F26D6}"/>
          </ac:picMkLst>
        </pc:picChg>
        <pc:picChg chg="del">
          <ac:chgData name="Todd Bolen" userId="a511567d1bf03c50" providerId="LiveId" clId="{1B4FD814-6B15-4D9F-ADE0-53A0F090325C}" dt="2023-07-05T03:16:14.246" v="806" actId="478"/>
          <ac:picMkLst>
            <pc:docMk/>
            <pc:sldMk cId="2079685757" sldId="923"/>
            <ac:picMk id="8" creationId="{9939D321-6861-45B0-94B0-1E7D6B6751AB}"/>
          </ac:picMkLst>
        </pc:picChg>
      </pc:sldChg>
      <pc:sldChg chg="addSp delSp modSp mod">
        <pc:chgData name="Todd Bolen" userId="a511567d1bf03c50" providerId="LiveId" clId="{1B4FD814-6B15-4D9F-ADE0-53A0F090325C}" dt="2023-06-20T19:12:23.510" v="55" actId="478"/>
        <pc:sldMkLst>
          <pc:docMk/>
          <pc:sldMk cId="1329972743" sldId="928"/>
        </pc:sldMkLst>
        <pc:picChg chg="del">
          <ac:chgData name="Todd Bolen" userId="a511567d1bf03c50" providerId="LiveId" clId="{1B4FD814-6B15-4D9F-ADE0-53A0F090325C}" dt="2023-06-20T19:12:23.510" v="55" actId="478"/>
          <ac:picMkLst>
            <pc:docMk/>
            <pc:sldMk cId="1329972743" sldId="928"/>
            <ac:picMk id="6" creationId="{79A53F70-AD7D-DDFD-DB4F-E782C107D382}"/>
          </ac:picMkLst>
        </pc:picChg>
        <pc:picChg chg="add mod ord">
          <ac:chgData name="Todd Bolen" userId="a511567d1bf03c50" providerId="LiveId" clId="{1B4FD814-6B15-4D9F-ADE0-53A0F090325C}" dt="2023-06-20T19:12:19.927" v="54" actId="167"/>
          <ac:picMkLst>
            <pc:docMk/>
            <pc:sldMk cId="1329972743" sldId="928"/>
            <ac:picMk id="7" creationId="{B8B75D05-2C71-C0CC-BE40-72C9A983BBCD}"/>
          </ac:picMkLst>
        </pc:picChg>
      </pc:sldChg>
      <pc:sldChg chg="modSp mod">
        <pc:chgData name="Todd Bolen" userId="a511567d1bf03c50" providerId="LiveId" clId="{1B4FD814-6B15-4D9F-ADE0-53A0F090325C}" dt="2023-06-17T18:02:10.863" v="3" actId="1076"/>
        <pc:sldMkLst>
          <pc:docMk/>
          <pc:sldMk cId="1553162500" sldId="929"/>
        </pc:sldMkLst>
        <pc:spChg chg="mod">
          <ac:chgData name="Todd Bolen" userId="a511567d1bf03c50" providerId="LiveId" clId="{1B4FD814-6B15-4D9F-ADE0-53A0F090325C}" dt="2023-06-17T18:02:10.863" v="3" actId="1076"/>
          <ac:spMkLst>
            <pc:docMk/>
            <pc:sldMk cId="1553162500" sldId="929"/>
            <ac:spMk id="18" creationId="{00000000-0000-0000-0000-000000000000}"/>
          </ac:spMkLst>
        </pc:spChg>
      </pc:sldChg>
      <pc:sldChg chg="addSp delSp modSp mod">
        <pc:chgData name="Todd Bolen" userId="a511567d1bf03c50" providerId="LiveId" clId="{1B4FD814-6B15-4D9F-ADE0-53A0F090325C}" dt="2023-06-20T19:20:15.930" v="112" actId="478"/>
        <pc:sldMkLst>
          <pc:docMk/>
          <pc:sldMk cId="2963932702" sldId="933"/>
        </pc:sldMkLst>
        <pc:picChg chg="del">
          <ac:chgData name="Todd Bolen" userId="a511567d1bf03c50" providerId="LiveId" clId="{1B4FD814-6B15-4D9F-ADE0-53A0F090325C}" dt="2023-06-20T19:20:15.930" v="112" actId="478"/>
          <ac:picMkLst>
            <pc:docMk/>
            <pc:sldMk cId="2963932702" sldId="933"/>
            <ac:picMk id="6" creationId="{7A2D9A74-6B23-735B-B20D-6158344CF559}"/>
          </ac:picMkLst>
        </pc:picChg>
        <pc:picChg chg="add mod ord">
          <ac:chgData name="Todd Bolen" userId="a511567d1bf03c50" providerId="LiveId" clId="{1B4FD814-6B15-4D9F-ADE0-53A0F090325C}" dt="2023-06-20T19:20:14.789" v="111" actId="167"/>
          <ac:picMkLst>
            <pc:docMk/>
            <pc:sldMk cId="2963932702" sldId="933"/>
            <ac:picMk id="7" creationId="{2A75A1BF-FE60-9D1D-A77C-E24E926A51C9}"/>
          </ac:picMkLst>
        </pc:picChg>
      </pc:sldChg>
      <pc:sldChg chg="addSp delSp modSp mod">
        <pc:chgData name="Todd Bolen" userId="a511567d1bf03c50" providerId="LiveId" clId="{1B4FD814-6B15-4D9F-ADE0-53A0F090325C}" dt="2023-06-21T21:56:03.874" v="470" actId="478"/>
        <pc:sldMkLst>
          <pc:docMk/>
          <pc:sldMk cId="475996537" sldId="934"/>
        </pc:sldMkLst>
        <pc:spChg chg="mod">
          <ac:chgData name="Todd Bolen" userId="a511567d1bf03c50" providerId="LiveId" clId="{1B4FD814-6B15-4D9F-ADE0-53A0F090325C}" dt="2023-06-20T19:27:37.227" v="130" actId="1076"/>
          <ac:spMkLst>
            <pc:docMk/>
            <pc:sldMk cId="475996537" sldId="934"/>
            <ac:spMk id="2" creationId="{00000000-0000-0000-0000-000000000000}"/>
          </ac:spMkLst>
        </pc:spChg>
        <pc:spChg chg="mod">
          <ac:chgData name="Todd Bolen" userId="a511567d1bf03c50" providerId="LiveId" clId="{1B4FD814-6B15-4D9F-ADE0-53A0F090325C}" dt="2023-06-20T19:27:37.227" v="130" actId="1076"/>
          <ac:spMkLst>
            <pc:docMk/>
            <pc:sldMk cId="475996537" sldId="934"/>
            <ac:spMk id="3" creationId="{00000000-0000-0000-0000-000000000000}"/>
          </ac:spMkLst>
        </pc:spChg>
        <pc:spChg chg="mod">
          <ac:chgData name="Todd Bolen" userId="a511567d1bf03c50" providerId="LiveId" clId="{1B4FD814-6B15-4D9F-ADE0-53A0F090325C}" dt="2023-06-20T19:27:37.227" v="130" actId="1076"/>
          <ac:spMkLst>
            <pc:docMk/>
            <pc:sldMk cId="475996537" sldId="934"/>
            <ac:spMk id="4" creationId="{00000000-0000-0000-0000-000000000000}"/>
          </ac:spMkLst>
        </pc:spChg>
        <pc:spChg chg="add del mod">
          <ac:chgData name="Todd Bolen" userId="a511567d1bf03c50" providerId="LiveId" clId="{1B4FD814-6B15-4D9F-ADE0-53A0F090325C}" dt="2023-06-20T19:41:06.033" v="389" actId="478"/>
          <ac:spMkLst>
            <pc:docMk/>
            <pc:sldMk cId="475996537" sldId="934"/>
            <ac:spMk id="5" creationId="{17198363-9BA5-CC29-705B-E259A20915CE}"/>
          </ac:spMkLst>
        </pc:spChg>
        <pc:spChg chg="add del mod">
          <ac:chgData name="Todd Bolen" userId="a511567d1bf03c50" providerId="LiveId" clId="{1B4FD814-6B15-4D9F-ADE0-53A0F090325C}" dt="2023-06-21T21:56:03.874" v="470" actId="478"/>
          <ac:spMkLst>
            <pc:docMk/>
            <pc:sldMk cId="475996537" sldId="934"/>
            <ac:spMk id="5" creationId="{21A8EAD5-B4D4-EC9F-1A81-387F9A5BA22D}"/>
          </ac:spMkLst>
        </pc:spChg>
        <pc:spChg chg="mod">
          <ac:chgData name="Todd Bolen" userId="a511567d1bf03c50" providerId="LiveId" clId="{1B4FD814-6B15-4D9F-ADE0-53A0F090325C}" dt="2023-06-20T19:27:37.227" v="130" actId="1076"/>
          <ac:spMkLst>
            <pc:docMk/>
            <pc:sldMk cId="475996537" sldId="934"/>
            <ac:spMk id="7" creationId="{00000000-0000-0000-0000-000000000000}"/>
          </ac:spMkLst>
        </pc:spChg>
        <pc:spChg chg="mod">
          <ac:chgData name="Todd Bolen" userId="a511567d1bf03c50" providerId="LiveId" clId="{1B4FD814-6B15-4D9F-ADE0-53A0F090325C}" dt="2023-06-21T21:54:39.666" v="468" actId="1076"/>
          <ac:spMkLst>
            <pc:docMk/>
            <pc:sldMk cId="475996537" sldId="934"/>
            <ac:spMk id="8" creationId="{00000000-0000-0000-0000-000000000000}"/>
          </ac:spMkLst>
        </pc:spChg>
        <pc:spChg chg="mod">
          <ac:chgData name="Todd Bolen" userId="a511567d1bf03c50" providerId="LiveId" clId="{1B4FD814-6B15-4D9F-ADE0-53A0F090325C}" dt="2023-06-20T19:37:36.101" v="388" actId="1076"/>
          <ac:spMkLst>
            <pc:docMk/>
            <pc:sldMk cId="475996537" sldId="934"/>
            <ac:spMk id="9" creationId="{00000000-0000-0000-0000-000000000000}"/>
          </ac:spMkLst>
        </pc:spChg>
        <pc:spChg chg="mod">
          <ac:chgData name="Todd Bolen" userId="a511567d1bf03c50" providerId="LiveId" clId="{1B4FD814-6B15-4D9F-ADE0-53A0F090325C}" dt="2023-06-21T21:54:46.863" v="469" actId="1037"/>
          <ac:spMkLst>
            <pc:docMk/>
            <pc:sldMk cId="475996537" sldId="934"/>
            <ac:spMk id="10" creationId="{00000000-0000-0000-0000-000000000000}"/>
          </ac:spMkLst>
        </pc:spChg>
        <pc:spChg chg="mod">
          <ac:chgData name="Todd Bolen" userId="a511567d1bf03c50" providerId="LiveId" clId="{1B4FD814-6B15-4D9F-ADE0-53A0F090325C}" dt="2023-06-21T21:53:18.298" v="466" actId="1076"/>
          <ac:spMkLst>
            <pc:docMk/>
            <pc:sldMk cId="475996537" sldId="934"/>
            <ac:spMk id="11" creationId="{00000000-0000-0000-0000-000000000000}"/>
          </ac:spMkLst>
        </pc:spChg>
        <pc:spChg chg="mod">
          <ac:chgData name="Todd Bolen" userId="a511567d1bf03c50" providerId="LiveId" clId="{1B4FD814-6B15-4D9F-ADE0-53A0F090325C}" dt="2023-06-20T19:34:14.597" v="332" actId="14100"/>
          <ac:spMkLst>
            <pc:docMk/>
            <pc:sldMk cId="475996537" sldId="934"/>
            <ac:spMk id="12" creationId="{00000000-0000-0000-0000-000000000000}"/>
          </ac:spMkLst>
        </pc:spChg>
        <pc:spChg chg="mod">
          <ac:chgData name="Todd Bolen" userId="a511567d1bf03c50" providerId="LiveId" clId="{1B4FD814-6B15-4D9F-ADE0-53A0F090325C}" dt="2023-06-20T19:36:47.205" v="381" actId="14100"/>
          <ac:spMkLst>
            <pc:docMk/>
            <pc:sldMk cId="475996537" sldId="934"/>
            <ac:spMk id="13" creationId="{00000000-0000-0000-0000-000000000000}"/>
          </ac:spMkLst>
        </pc:spChg>
        <pc:spChg chg="mod">
          <ac:chgData name="Todd Bolen" userId="a511567d1bf03c50" providerId="LiveId" clId="{1B4FD814-6B15-4D9F-ADE0-53A0F090325C}" dt="2023-06-20T19:37:24.233" v="386" actId="1076"/>
          <ac:spMkLst>
            <pc:docMk/>
            <pc:sldMk cId="475996537" sldId="934"/>
            <ac:spMk id="14" creationId="{00000000-0000-0000-0000-000000000000}"/>
          </ac:spMkLst>
        </pc:spChg>
        <pc:spChg chg="mod">
          <ac:chgData name="Todd Bolen" userId="a511567d1bf03c50" providerId="LiveId" clId="{1B4FD814-6B15-4D9F-ADE0-53A0F090325C}" dt="2023-06-20T19:37:14.898" v="385" actId="1076"/>
          <ac:spMkLst>
            <pc:docMk/>
            <pc:sldMk cId="475996537" sldId="934"/>
            <ac:spMk id="15" creationId="{00000000-0000-0000-0000-000000000000}"/>
          </ac:spMkLst>
        </pc:spChg>
        <pc:spChg chg="mod">
          <ac:chgData name="Todd Bolen" userId="a511567d1bf03c50" providerId="LiveId" clId="{1B4FD814-6B15-4D9F-ADE0-53A0F090325C}" dt="2023-06-20T19:37:07.456" v="384" actId="1076"/>
          <ac:spMkLst>
            <pc:docMk/>
            <pc:sldMk cId="475996537" sldId="934"/>
            <ac:spMk id="16" creationId="{00000000-0000-0000-0000-000000000000}"/>
          </ac:spMkLst>
        </pc:spChg>
        <pc:spChg chg="mod">
          <ac:chgData name="Todd Bolen" userId="a511567d1bf03c50" providerId="LiveId" clId="{1B4FD814-6B15-4D9F-ADE0-53A0F090325C}" dt="2023-06-20T19:37:02.648" v="383" actId="1076"/>
          <ac:spMkLst>
            <pc:docMk/>
            <pc:sldMk cId="475996537" sldId="934"/>
            <ac:spMk id="17" creationId="{00000000-0000-0000-0000-000000000000}"/>
          </ac:spMkLst>
        </pc:spChg>
        <pc:spChg chg="mod">
          <ac:chgData name="Todd Bolen" userId="a511567d1bf03c50" providerId="LiveId" clId="{1B4FD814-6B15-4D9F-ADE0-53A0F090325C}" dt="2023-06-20T19:32:44.320" v="277" actId="1076"/>
          <ac:spMkLst>
            <pc:docMk/>
            <pc:sldMk cId="475996537" sldId="934"/>
            <ac:spMk id="18" creationId="{00000000-0000-0000-0000-000000000000}"/>
          </ac:spMkLst>
        </pc:spChg>
        <pc:spChg chg="mod">
          <ac:chgData name="Todd Bolen" userId="a511567d1bf03c50" providerId="LiveId" clId="{1B4FD814-6B15-4D9F-ADE0-53A0F090325C}" dt="2023-06-20T19:32:56.064" v="278" actId="1076"/>
          <ac:spMkLst>
            <pc:docMk/>
            <pc:sldMk cId="475996537" sldId="934"/>
            <ac:spMk id="19" creationId="{00000000-0000-0000-0000-000000000000}"/>
          </ac:spMkLst>
        </pc:spChg>
        <pc:spChg chg="mod">
          <ac:chgData name="Todd Bolen" userId="a511567d1bf03c50" providerId="LiveId" clId="{1B4FD814-6B15-4D9F-ADE0-53A0F090325C}" dt="2023-06-20T19:33:00.478" v="279" actId="1076"/>
          <ac:spMkLst>
            <pc:docMk/>
            <pc:sldMk cId="475996537" sldId="934"/>
            <ac:spMk id="20" creationId="{00000000-0000-0000-0000-000000000000}"/>
          </ac:spMkLst>
        </pc:spChg>
        <pc:spChg chg="mod">
          <ac:chgData name="Todd Bolen" userId="a511567d1bf03c50" providerId="LiveId" clId="{1B4FD814-6B15-4D9F-ADE0-53A0F090325C}" dt="2023-06-20T19:34:32.858" v="335" actId="1076"/>
          <ac:spMkLst>
            <pc:docMk/>
            <pc:sldMk cId="475996537" sldId="934"/>
            <ac:spMk id="21" creationId="{00000000-0000-0000-0000-000000000000}"/>
          </ac:spMkLst>
        </pc:spChg>
        <pc:spChg chg="mod">
          <ac:chgData name="Todd Bolen" userId="a511567d1bf03c50" providerId="LiveId" clId="{1B4FD814-6B15-4D9F-ADE0-53A0F090325C}" dt="2023-06-20T19:36:27.967" v="350" actId="1076"/>
          <ac:spMkLst>
            <pc:docMk/>
            <pc:sldMk cId="475996537" sldId="934"/>
            <ac:spMk id="22" creationId="{00000000-0000-0000-0000-000000000000}"/>
          </ac:spMkLst>
        </pc:spChg>
        <pc:spChg chg="mod">
          <ac:chgData name="Todd Bolen" userId="a511567d1bf03c50" providerId="LiveId" clId="{1B4FD814-6B15-4D9F-ADE0-53A0F090325C}" dt="2023-06-20T19:28:59.568" v="197" actId="1076"/>
          <ac:spMkLst>
            <pc:docMk/>
            <pc:sldMk cId="475996537" sldId="934"/>
            <ac:spMk id="25" creationId="{00000000-0000-0000-0000-000000000000}"/>
          </ac:spMkLst>
        </pc:spChg>
        <pc:picChg chg="del mod">
          <ac:chgData name="Todd Bolen" userId="a511567d1bf03c50" providerId="LiveId" clId="{1B4FD814-6B15-4D9F-ADE0-53A0F090325C}" dt="2023-06-20T19:26:42.801" v="126" actId="478"/>
          <ac:picMkLst>
            <pc:docMk/>
            <pc:sldMk cId="475996537" sldId="934"/>
            <ac:picMk id="6" creationId="{708342FE-9055-939F-D269-EC940DED5824}"/>
          </ac:picMkLst>
        </pc:picChg>
        <pc:picChg chg="add mod ord">
          <ac:chgData name="Todd Bolen" userId="a511567d1bf03c50" providerId="LiveId" clId="{1B4FD814-6B15-4D9F-ADE0-53A0F090325C}" dt="2023-06-21T21:54:22.839" v="467" actId="1076"/>
          <ac:picMkLst>
            <pc:docMk/>
            <pc:sldMk cId="475996537" sldId="934"/>
            <ac:picMk id="26" creationId="{21CC9992-8B14-358C-B503-21C3BE1E689E}"/>
          </ac:picMkLst>
        </pc:picChg>
        <pc:cxnChg chg="mod">
          <ac:chgData name="Todd Bolen" userId="a511567d1bf03c50" providerId="LiveId" clId="{1B4FD814-6B15-4D9F-ADE0-53A0F090325C}" dt="2023-06-20T19:29:11.159" v="198" actId="1076"/>
          <ac:cxnSpMkLst>
            <pc:docMk/>
            <pc:sldMk cId="475996537" sldId="934"/>
            <ac:cxnSpMk id="23" creationId="{00000000-0000-0000-0000-000000000000}"/>
          </ac:cxnSpMkLst>
        </pc:cxnChg>
      </pc:sldChg>
      <pc:sldChg chg="addSp delSp modSp mod">
        <pc:chgData name="Todd Bolen" userId="a511567d1bf03c50" providerId="LiveId" clId="{1B4FD814-6B15-4D9F-ADE0-53A0F090325C}" dt="2023-06-21T22:06:37.675" v="487" actId="478"/>
        <pc:sldMkLst>
          <pc:docMk/>
          <pc:sldMk cId="1944313744" sldId="937"/>
        </pc:sldMkLst>
        <pc:picChg chg="del">
          <ac:chgData name="Todd Bolen" userId="a511567d1bf03c50" providerId="LiveId" clId="{1B4FD814-6B15-4D9F-ADE0-53A0F090325C}" dt="2023-06-21T22:06:37.675" v="487" actId="478"/>
          <ac:picMkLst>
            <pc:docMk/>
            <pc:sldMk cId="1944313744" sldId="937"/>
            <ac:picMk id="5" creationId="{E760130D-826B-04D6-3186-7FF1CAFC1A74}"/>
          </ac:picMkLst>
        </pc:picChg>
        <pc:picChg chg="add mod ord">
          <ac:chgData name="Todd Bolen" userId="a511567d1bf03c50" providerId="LiveId" clId="{1B4FD814-6B15-4D9F-ADE0-53A0F090325C}" dt="2023-06-21T22:06:35.750" v="486" actId="167"/>
          <ac:picMkLst>
            <pc:docMk/>
            <pc:sldMk cId="1944313744" sldId="937"/>
            <ac:picMk id="6" creationId="{AA827D9F-4935-B5EA-920B-71FACC657A6B}"/>
          </ac:picMkLst>
        </pc:picChg>
      </pc:sldChg>
      <pc:sldChg chg="addSp delSp modSp mod">
        <pc:chgData name="Todd Bolen" userId="a511567d1bf03c50" providerId="LiveId" clId="{1B4FD814-6B15-4D9F-ADE0-53A0F090325C}" dt="2023-06-21T22:12:46.080" v="503" actId="478"/>
        <pc:sldMkLst>
          <pc:docMk/>
          <pc:sldMk cId="1204488223" sldId="941"/>
        </pc:sldMkLst>
        <pc:picChg chg="add mod ord">
          <ac:chgData name="Todd Bolen" userId="a511567d1bf03c50" providerId="LiveId" clId="{1B4FD814-6B15-4D9F-ADE0-53A0F090325C}" dt="2023-06-21T22:12:44.410" v="502" actId="167"/>
          <ac:picMkLst>
            <pc:docMk/>
            <pc:sldMk cId="1204488223" sldId="941"/>
            <ac:picMk id="4" creationId="{12BB4A98-569B-05E9-1857-2B727BA079AA}"/>
          </ac:picMkLst>
        </pc:picChg>
        <pc:picChg chg="del">
          <ac:chgData name="Todd Bolen" userId="a511567d1bf03c50" providerId="LiveId" clId="{1B4FD814-6B15-4D9F-ADE0-53A0F090325C}" dt="2023-06-21T22:12:46.080" v="503" actId="478"/>
          <ac:picMkLst>
            <pc:docMk/>
            <pc:sldMk cId="1204488223" sldId="941"/>
            <ac:picMk id="7" creationId="{A5C8E610-2D95-7CF5-2886-DAD6C3968571}"/>
          </ac:picMkLst>
        </pc:picChg>
      </pc:sldChg>
      <pc:sldChg chg="addSp delSp modSp mod">
        <pc:chgData name="Todd Bolen" userId="a511567d1bf03c50" providerId="LiveId" clId="{1B4FD814-6B15-4D9F-ADE0-53A0F090325C}" dt="2023-06-21T22:14:04.096" v="611" actId="20577"/>
        <pc:sldMkLst>
          <pc:docMk/>
          <pc:sldMk cId="1507053867" sldId="942"/>
        </pc:sldMkLst>
        <pc:spChg chg="add mod">
          <ac:chgData name="Todd Bolen" userId="a511567d1bf03c50" providerId="LiveId" clId="{1B4FD814-6B15-4D9F-ADE0-53A0F090325C}" dt="2023-06-21T22:14:04.096" v="611" actId="20577"/>
          <ac:spMkLst>
            <pc:docMk/>
            <pc:sldMk cId="1507053867" sldId="942"/>
            <ac:spMk id="6" creationId="{1F87BF57-0E9B-71CE-6A46-B55996AB47C7}"/>
          </ac:spMkLst>
        </pc:spChg>
        <pc:picChg chg="add mod ord">
          <ac:chgData name="Todd Bolen" userId="a511567d1bf03c50" providerId="LiveId" clId="{1B4FD814-6B15-4D9F-ADE0-53A0F090325C}" dt="2023-06-21T22:13:13.730" v="506" actId="167"/>
          <ac:picMkLst>
            <pc:docMk/>
            <pc:sldMk cId="1507053867" sldId="942"/>
            <ac:picMk id="4" creationId="{2F007B99-E8E4-8C85-2949-E8B0A7CF134E}"/>
          </ac:picMkLst>
        </pc:picChg>
        <pc:picChg chg="del">
          <ac:chgData name="Todd Bolen" userId="a511567d1bf03c50" providerId="LiveId" clId="{1B4FD814-6B15-4D9F-ADE0-53A0F090325C}" dt="2023-06-21T22:13:15.415" v="507" actId="478"/>
          <ac:picMkLst>
            <pc:docMk/>
            <pc:sldMk cId="1507053867" sldId="942"/>
            <ac:picMk id="8" creationId="{23D7573B-E43D-A2F0-6127-D4C6DC1B390D}"/>
          </ac:picMkLst>
        </pc:picChg>
      </pc:sldChg>
      <pc:sldChg chg="addSp delSp modSp mod">
        <pc:chgData name="Todd Bolen" userId="a511567d1bf03c50" providerId="LiveId" clId="{1B4FD814-6B15-4D9F-ADE0-53A0F090325C}" dt="2023-06-21T22:17:10.311" v="617" actId="478"/>
        <pc:sldMkLst>
          <pc:docMk/>
          <pc:sldMk cId="45477578" sldId="945"/>
        </pc:sldMkLst>
        <pc:picChg chg="add mod ord">
          <ac:chgData name="Todd Bolen" userId="a511567d1bf03c50" providerId="LiveId" clId="{1B4FD814-6B15-4D9F-ADE0-53A0F090325C}" dt="2023-06-21T22:17:08.478" v="616" actId="167"/>
          <ac:picMkLst>
            <pc:docMk/>
            <pc:sldMk cId="45477578" sldId="945"/>
            <ac:picMk id="6" creationId="{0505F2CE-00D5-E1D6-00F7-940FFC7692FD}"/>
          </ac:picMkLst>
        </pc:picChg>
        <pc:picChg chg="del">
          <ac:chgData name="Todd Bolen" userId="a511567d1bf03c50" providerId="LiveId" clId="{1B4FD814-6B15-4D9F-ADE0-53A0F090325C}" dt="2023-06-21T22:17:10.311" v="617" actId="478"/>
          <ac:picMkLst>
            <pc:docMk/>
            <pc:sldMk cId="45477578" sldId="945"/>
            <ac:picMk id="7" creationId="{94E25582-1ABE-5C07-A1AC-BF8F2226F404}"/>
          </ac:picMkLst>
        </pc:picChg>
      </pc:sldChg>
      <pc:sldChg chg="addSp delSp modSp mod">
        <pc:chgData name="Todd Bolen" userId="a511567d1bf03c50" providerId="LiveId" clId="{1B4FD814-6B15-4D9F-ADE0-53A0F090325C}" dt="2023-06-21T22:43:38.058" v="725" actId="478"/>
        <pc:sldMkLst>
          <pc:docMk/>
          <pc:sldMk cId="3469174010" sldId="957"/>
        </pc:sldMkLst>
        <pc:spChg chg="del">
          <ac:chgData name="Todd Bolen" userId="a511567d1bf03c50" providerId="LiveId" clId="{1B4FD814-6B15-4D9F-ADE0-53A0F090325C}" dt="2023-06-21T22:43:38.058" v="725" actId="478"/>
          <ac:spMkLst>
            <pc:docMk/>
            <pc:sldMk cId="3469174010" sldId="957"/>
            <ac:spMk id="6" creationId="{73E37788-CFAF-CB09-FF78-7F3DA297C7A8}"/>
          </ac:spMkLst>
        </pc:spChg>
        <pc:picChg chg="add mod ord">
          <ac:chgData name="Todd Bolen" userId="a511567d1bf03c50" providerId="LiveId" clId="{1B4FD814-6B15-4D9F-ADE0-53A0F090325C}" dt="2023-06-21T22:43:29.214" v="723" actId="167"/>
          <ac:picMkLst>
            <pc:docMk/>
            <pc:sldMk cId="3469174010" sldId="957"/>
            <ac:picMk id="7" creationId="{604F30E1-7480-7928-80CA-19C361038672}"/>
          </ac:picMkLst>
        </pc:picChg>
        <pc:picChg chg="del">
          <ac:chgData name="Todd Bolen" userId="a511567d1bf03c50" providerId="LiveId" clId="{1B4FD814-6B15-4D9F-ADE0-53A0F090325C}" dt="2023-06-21T22:43:30.522" v="724" actId="478"/>
          <ac:picMkLst>
            <pc:docMk/>
            <pc:sldMk cId="3469174010" sldId="957"/>
            <ac:picMk id="5122" creationId="{00000000-0000-0000-0000-000000000000}"/>
          </ac:picMkLst>
        </pc:picChg>
      </pc:sldChg>
      <pc:sldChg chg="addSp delSp modSp mod">
        <pc:chgData name="Todd Bolen" userId="a511567d1bf03c50" providerId="LiveId" clId="{1B4FD814-6B15-4D9F-ADE0-53A0F090325C}" dt="2023-06-21T22:42:41.911" v="721" actId="478"/>
        <pc:sldMkLst>
          <pc:docMk/>
          <pc:sldMk cId="4219326074" sldId="958"/>
        </pc:sldMkLst>
        <pc:picChg chg="del">
          <ac:chgData name="Todd Bolen" userId="a511567d1bf03c50" providerId="LiveId" clId="{1B4FD814-6B15-4D9F-ADE0-53A0F090325C}" dt="2023-06-21T22:42:41.911" v="721" actId="478"/>
          <ac:picMkLst>
            <pc:docMk/>
            <pc:sldMk cId="4219326074" sldId="958"/>
            <ac:picMk id="6" creationId="{441919B2-5C79-A144-2788-98D876F3D550}"/>
          </ac:picMkLst>
        </pc:picChg>
        <pc:picChg chg="add mod ord">
          <ac:chgData name="Todd Bolen" userId="a511567d1bf03c50" providerId="LiveId" clId="{1B4FD814-6B15-4D9F-ADE0-53A0F090325C}" dt="2023-06-21T22:42:40.144" v="720" actId="167"/>
          <ac:picMkLst>
            <pc:docMk/>
            <pc:sldMk cId="4219326074" sldId="958"/>
            <ac:picMk id="7" creationId="{E76E7F32-EF74-FE39-2310-734D90E1025C}"/>
          </ac:picMkLst>
        </pc:picChg>
      </pc:sldChg>
      <pc:sldChg chg="addSp delSp modSp mod">
        <pc:chgData name="Todd Bolen" userId="a511567d1bf03c50" providerId="LiveId" clId="{1B4FD814-6B15-4D9F-ADE0-53A0F090325C}" dt="2023-06-21T22:59:47.577" v="755" actId="478"/>
        <pc:sldMkLst>
          <pc:docMk/>
          <pc:sldMk cId="1854433880" sldId="963"/>
        </pc:sldMkLst>
        <pc:picChg chg="add mod ord">
          <ac:chgData name="Todd Bolen" userId="a511567d1bf03c50" providerId="LiveId" clId="{1B4FD814-6B15-4D9F-ADE0-53A0F090325C}" dt="2023-06-21T22:59:46.007" v="754" actId="167"/>
          <ac:picMkLst>
            <pc:docMk/>
            <pc:sldMk cId="1854433880" sldId="963"/>
            <ac:picMk id="4" creationId="{6ADCD637-D302-E563-76D4-A910BE7890A8}"/>
          </ac:picMkLst>
        </pc:picChg>
        <pc:picChg chg="del">
          <ac:chgData name="Todd Bolen" userId="a511567d1bf03c50" providerId="LiveId" clId="{1B4FD814-6B15-4D9F-ADE0-53A0F090325C}" dt="2023-06-21T22:59:47.577" v="755" actId="478"/>
          <ac:picMkLst>
            <pc:docMk/>
            <pc:sldMk cId="1854433880" sldId="963"/>
            <ac:picMk id="5" creationId="{C143EB61-FC22-7CD8-0D16-0BC3C4AE4148}"/>
          </ac:picMkLst>
        </pc:picChg>
      </pc:sldChg>
      <pc:sldChg chg="addSp delSp modSp mod">
        <pc:chgData name="Todd Bolen" userId="a511567d1bf03c50" providerId="LiveId" clId="{1B4FD814-6B15-4D9F-ADE0-53A0F090325C}" dt="2023-06-21T22:58:29.147" v="752"/>
        <pc:sldMkLst>
          <pc:docMk/>
          <pc:sldMk cId="2837586586" sldId="964"/>
        </pc:sldMkLst>
        <pc:picChg chg="add del mod ord">
          <ac:chgData name="Todd Bolen" userId="a511567d1bf03c50" providerId="LiveId" clId="{1B4FD814-6B15-4D9F-ADE0-53A0F090325C}" dt="2023-06-21T22:58:29.147" v="752"/>
          <ac:picMkLst>
            <pc:docMk/>
            <pc:sldMk cId="2837586586" sldId="964"/>
            <ac:picMk id="6" creationId="{A997B8FF-E553-82BF-514F-0D36B73D3BD5}"/>
          </ac:picMkLst>
        </pc:picChg>
        <pc:picChg chg="add del">
          <ac:chgData name="Todd Bolen" userId="a511567d1bf03c50" providerId="LiveId" clId="{1B4FD814-6B15-4D9F-ADE0-53A0F090325C}" dt="2023-06-21T22:58:26.126" v="750" actId="478"/>
          <ac:picMkLst>
            <pc:docMk/>
            <pc:sldMk cId="2837586586" sldId="964"/>
            <ac:picMk id="7" creationId="{7D8982E0-D1E1-233F-FEE4-5B905B9A3C7F}"/>
          </ac:picMkLst>
        </pc:picChg>
      </pc:sldChg>
      <pc:sldChg chg="modSp mod">
        <pc:chgData name="Todd Bolen" userId="a511567d1bf03c50" providerId="LiveId" clId="{1B4FD814-6B15-4D9F-ADE0-53A0F090325C}" dt="2023-06-21T23:14:35.252" v="795" actId="1035"/>
        <pc:sldMkLst>
          <pc:docMk/>
          <pc:sldMk cId="497644176" sldId="975"/>
        </pc:sldMkLst>
        <pc:picChg chg="mod modCrop">
          <ac:chgData name="Todd Bolen" userId="a511567d1bf03c50" providerId="LiveId" clId="{1B4FD814-6B15-4D9F-ADE0-53A0F090325C}" dt="2023-06-21T23:14:35.252" v="795" actId="1035"/>
          <ac:picMkLst>
            <pc:docMk/>
            <pc:sldMk cId="497644176" sldId="975"/>
            <ac:picMk id="7" creationId="{7297911C-9F75-30BD-321F-FEEBF576E332}"/>
          </ac:picMkLst>
        </pc:picChg>
      </pc:sldChg>
      <pc:sldChg chg="addSp delSp modSp mod">
        <pc:chgData name="Todd Bolen" userId="a511567d1bf03c50" providerId="LiveId" clId="{1B4FD814-6B15-4D9F-ADE0-53A0F090325C}" dt="2023-06-21T23:15:29.878" v="798" actId="478"/>
        <pc:sldMkLst>
          <pc:docMk/>
          <pc:sldMk cId="402761240" sldId="976"/>
        </pc:sldMkLst>
        <pc:picChg chg="del">
          <ac:chgData name="Todd Bolen" userId="a511567d1bf03c50" providerId="LiveId" clId="{1B4FD814-6B15-4D9F-ADE0-53A0F090325C}" dt="2023-06-21T23:15:29.878" v="798" actId="478"/>
          <ac:picMkLst>
            <pc:docMk/>
            <pc:sldMk cId="402761240" sldId="976"/>
            <ac:picMk id="6" creationId="{B0465D53-806E-B10E-4F8F-A3DE0AFBA453}"/>
          </ac:picMkLst>
        </pc:picChg>
        <pc:picChg chg="add mod ord">
          <ac:chgData name="Todd Bolen" userId="a511567d1bf03c50" providerId="LiveId" clId="{1B4FD814-6B15-4D9F-ADE0-53A0F090325C}" dt="2023-06-21T23:15:28.389" v="797" actId="167"/>
          <ac:picMkLst>
            <pc:docMk/>
            <pc:sldMk cId="402761240" sldId="976"/>
            <ac:picMk id="7" creationId="{7B1055BF-9961-F499-4F08-E2848DD3E0D2}"/>
          </ac:picMkLst>
        </pc:picChg>
      </pc:sldChg>
      <pc:sldChg chg="addSp delSp modSp">
        <pc:chgData name="Todd Bolen" userId="a511567d1bf03c50" providerId="LiveId" clId="{1B4FD814-6B15-4D9F-ADE0-53A0F090325C}" dt="2023-06-17T18:07:20.639" v="43"/>
        <pc:sldMkLst>
          <pc:docMk/>
          <pc:sldMk cId="3483939068" sldId="977"/>
        </pc:sldMkLst>
        <pc:spChg chg="add del mod">
          <ac:chgData name="Todd Bolen" userId="a511567d1bf03c50" providerId="LiveId" clId="{1B4FD814-6B15-4D9F-ADE0-53A0F090325C}" dt="2023-06-17T18:07:20.029" v="42"/>
          <ac:spMkLst>
            <pc:docMk/>
            <pc:sldMk cId="3483939068" sldId="977"/>
            <ac:spMk id="5" creationId="{63C311DF-3538-6E68-614C-5A399D7BDB8A}"/>
          </ac:spMkLst>
        </pc:spChg>
        <pc:spChg chg="add mod">
          <ac:chgData name="Todd Bolen" userId="a511567d1bf03c50" providerId="LiveId" clId="{1B4FD814-6B15-4D9F-ADE0-53A0F090325C}" dt="2023-06-17T18:07:20.639" v="43"/>
          <ac:spMkLst>
            <pc:docMk/>
            <pc:sldMk cId="3483939068" sldId="977"/>
            <ac:spMk id="6" creationId="{42090EA8-B5CF-CB6D-6726-05B57F1C11EC}"/>
          </ac:spMkLst>
        </pc:spChg>
      </pc:sldChg>
      <pc:sldChg chg="add del">
        <pc:chgData name="Todd Bolen" userId="a511567d1bf03c50" providerId="LiveId" clId="{1B4FD814-6B15-4D9F-ADE0-53A0F090325C}" dt="2023-06-21T21:56:07.490" v="471" actId="47"/>
        <pc:sldMkLst>
          <pc:docMk/>
          <pc:sldMk cId="3082218558" sldId="988"/>
        </pc:sldMkLst>
      </pc:sldChg>
      <pc:sldChg chg="add">
        <pc:chgData name="Todd Bolen" userId="a511567d1bf03c50" providerId="LiveId" clId="{1B4FD814-6B15-4D9F-ADE0-53A0F090325C}" dt="2023-06-21T22:13:01.912" v="504" actId="2890"/>
        <pc:sldMkLst>
          <pc:docMk/>
          <pc:sldMk cId="3816594138" sldId="988"/>
        </pc:sldMkLst>
      </pc:sldChg>
      <pc:sldChg chg="addSp delSp modSp add mod">
        <pc:chgData name="Todd Bolen" userId="a511567d1bf03c50" providerId="LiveId" clId="{1B4FD814-6B15-4D9F-ADE0-53A0F090325C}" dt="2023-06-21T22:26:28.895" v="641" actId="478"/>
        <pc:sldMkLst>
          <pc:docMk/>
          <pc:sldMk cId="2308039259" sldId="989"/>
        </pc:sldMkLst>
        <pc:spChg chg="del mod">
          <ac:chgData name="Todd Bolen" userId="a511567d1bf03c50" providerId="LiveId" clId="{1B4FD814-6B15-4D9F-ADE0-53A0F090325C}" dt="2023-06-21T22:26:28.895" v="641" actId="478"/>
          <ac:spMkLst>
            <pc:docMk/>
            <pc:sldMk cId="2308039259" sldId="989"/>
            <ac:spMk id="7" creationId="{AA58944D-BA82-9ABF-9A57-BF8A9BDF3710}"/>
          </ac:spMkLst>
        </pc:spChg>
        <pc:picChg chg="add mod ord">
          <ac:chgData name="Todd Bolen" userId="a511567d1bf03c50" providerId="LiveId" clId="{1B4FD814-6B15-4D9F-ADE0-53A0F090325C}" dt="2023-06-21T22:26:04.652" v="639" actId="1076"/>
          <ac:picMkLst>
            <pc:docMk/>
            <pc:sldMk cId="2308039259" sldId="989"/>
            <ac:picMk id="3" creationId="{1EBF69B8-439B-49DD-FEE1-0F01AA4E9010}"/>
          </ac:picMkLst>
        </pc:picChg>
        <pc:picChg chg="add del mod ord">
          <ac:chgData name="Todd Bolen" userId="a511567d1bf03c50" providerId="LiveId" clId="{1B4FD814-6B15-4D9F-ADE0-53A0F090325C}" dt="2023-06-21T22:25:29.251" v="636" actId="478"/>
          <ac:picMkLst>
            <pc:docMk/>
            <pc:sldMk cId="2308039259" sldId="989"/>
            <ac:picMk id="5" creationId="{399A51B1-6F92-D7D0-2AF5-5ECA172BB73B}"/>
          </ac:picMkLst>
        </pc:picChg>
        <pc:picChg chg="add mod ord">
          <ac:chgData name="Todd Bolen" userId="a511567d1bf03c50" providerId="LiveId" clId="{1B4FD814-6B15-4D9F-ADE0-53A0F090325C}" dt="2023-06-21T22:25:37.161" v="637" actId="1076"/>
          <ac:picMkLst>
            <pc:docMk/>
            <pc:sldMk cId="2308039259" sldId="989"/>
            <ac:picMk id="11" creationId="{206A758D-77FE-4E5C-FCE2-3D3E375D1E76}"/>
          </ac:picMkLst>
        </pc:picChg>
        <pc:picChg chg="del">
          <ac:chgData name="Todd Bolen" userId="a511567d1bf03c50" providerId="LiveId" clId="{1B4FD814-6B15-4D9F-ADE0-53A0F090325C}" dt="2023-06-21T22:24:36.092" v="630" actId="478"/>
          <ac:picMkLst>
            <pc:docMk/>
            <pc:sldMk cId="2308039259" sldId="989"/>
            <ac:picMk id="2050" creationId="{00000000-0000-0000-0000-000000000000}"/>
          </ac:picMkLst>
        </pc:picChg>
        <pc:picChg chg="del">
          <ac:chgData name="Todd Bolen" userId="a511567d1bf03c50" providerId="LiveId" clId="{1B4FD814-6B15-4D9F-ADE0-53A0F090325C}" dt="2023-06-21T22:22:22.041" v="624" actId="478"/>
          <ac:picMkLst>
            <pc:docMk/>
            <pc:sldMk cId="2308039259" sldId="989"/>
            <ac:picMk id="37890" creationId="{00000000-0000-0000-0000-000000000000}"/>
          </ac:picMkLst>
        </pc:picChg>
      </pc:sldChg>
      <pc:sldChg chg="add del">
        <pc:chgData name="Todd Bolen" userId="a511567d1bf03c50" providerId="LiveId" clId="{1B4FD814-6B15-4D9F-ADE0-53A0F090325C}" dt="2023-07-05T03:17:11.977" v="812" actId="2696"/>
        <pc:sldMkLst>
          <pc:docMk/>
          <pc:sldMk cId="1505956557" sldId="990"/>
        </pc:sldMkLst>
      </pc:sldChg>
    </pc:docChg>
  </pc:docChgLst>
  <pc:docChgLst>
    <pc:chgData name="Kris Udd" userId="1177e061ad7f1e06" providerId="LiveId" clId="{08B77C21-1A35-4653-870D-54821B9B87B9}"/>
    <pc:docChg chg="undo custSel addSld delSld modSld">
      <pc:chgData name="Kris Udd" userId="1177e061ad7f1e06" providerId="LiveId" clId="{08B77C21-1A35-4653-870D-54821B9B87B9}" dt="2023-10-23T22:33:34.006" v="345" actId="732"/>
      <pc:docMkLst>
        <pc:docMk/>
      </pc:docMkLst>
      <pc:sldChg chg="addSp delSp modSp add mod">
        <pc:chgData name="Kris Udd" userId="1177e061ad7f1e06" providerId="LiveId" clId="{08B77C21-1A35-4653-870D-54821B9B87B9}" dt="2023-10-23T21:43:51.600" v="138" actId="478"/>
        <pc:sldMkLst>
          <pc:docMk/>
          <pc:sldMk cId="3028516146" sldId="331"/>
        </pc:sldMkLst>
        <pc:picChg chg="add mod ord">
          <ac:chgData name="Kris Udd" userId="1177e061ad7f1e06" providerId="LiveId" clId="{08B77C21-1A35-4653-870D-54821B9B87B9}" dt="2023-10-23T21:43:49.122" v="137" actId="167"/>
          <ac:picMkLst>
            <pc:docMk/>
            <pc:sldMk cId="3028516146" sldId="331"/>
            <ac:picMk id="3" creationId="{16EE4DC1-69D7-85A9-57A5-EE4C5EE88CB1}"/>
          </ac:picMkLst>
        </pc:picChg>
        <pc:picChg chg="del">
          <ac:chgData name="Kris Udd" userId="1177e061ad7f1e06" providerId="LiveId" clId="{08B77C21-1A35-4653-870D-54821B9B87B9}" dt="2023-10-23T21:43:51.600" v="138" actId="478"/>
          <ac:picMkLst>
            <pc:docMk/>
            <pc:sldMk cId="3028516146" sldId="331"/>
            <ac:picMk id="36866" creationId="{00000000-0000-0000-0000-000000000000}"/>
          </ac:picMkLst>
        </pc:picChg>
      </pc:sldChg>
      <pc:sldChg chg="addSp delSp modSp mod">
        <pc:chgData name="Kris Udd" userId="1177e061ad7f1e06" providerId="LiveId" clId="{08B77C21-1A35-4653-870D-54821B9B87B9}" dt="2023-10-23T22:24:44.455" v="315" actId="732"/>
        <pc:sldMkLst>
          <pc:docMk/>
          <pc:sldMk cId="1426302272" sldId="383"/>
        </pc:sldMkLst>
        <pc:picChg chg="del">
          <ac:chgData name="Kris Udd" userId="1177e061ad7f1e06" providerId="LiveId" clId="{08B77C21-1A35-4653-870D-54821B9B87B9}" dt="2023-10-23T22:24:32.924" v="308" actId="478"/>
          <ac:picMkLst>
            <pc:docMk/>
            <pc:sldMk cId="1426302272" sldId="383"/>
            <ac:picMk id="6" creationId="{9D19B92F-870C-8CA9-5504-51CB34C4C16C}"/>
          </ac:picMkLst>
        </pc:picChg>
        <pc:picChg chg="add mod ord modCrop">
          <ac:chgData name="Kris Udd" userId="1177e061ad7f1e06" providerId="LiveId" clId="{08B77C21-1A35-4653-870D-54821B9B87B9}" dt="2023-10-23T22:24:44.455" v="315" actId="732"/>
          <ac:picMkLst>
            <pc:docMk/>
            <pc:sldMk cId="1426302272" sldId="383"/>
            <ac:picMk id="7" creationId="{98382529-0E33-3AA7-DA78-64323D8C36F3}"/>
          </ac:picMkLst>
        </pc:picChg>
      </pc:sldChg>
      <pc:sldChg chg="addSp delSp modSp mod">
        <pc:chgData name="Kris Udd" userId="1177e061ad7f1e06" providerId="LiveId" clId="{08B77C21-1A35-4653-870D-54821B9B87B9}" dt="2023-10-23T21:56:02.931" v="259" actId="167"/>
        <pc:sldMkLst>
          <pc:docMk/>
          <pc:sldMk cId="850546540" sldId="395"/>
        </pc:sldMkLst>
        <pc:picChg chg="add mod ord">
          <ac:chgData name="Kris Udd" userId="1177e061ad7f1e06" providerId="LiveId" clId="{08B77C21-1A35-4653-870D-54821B9B87B9}" dt="2023-10-23T21:56:02.931" v="259" actId="167"/>
          <ac:picMkLst>
            <pc:docMk/>
            <pc:sldMk cId="850546540" sldId="395"/>
            <ac:picMk id="2" creationId="{99A40119-2D43-ADFF-539F-2178B9D06614}"/>
          </ac:picMkLst>
        </pc:picChg>
        <pc:picChg chg="del">
          <ac:chgData name="Kris Udd" userId="1177e061ad7f1e06" providerId="LiveId" clId="{08B77C21-1A35-4653-870D-54821B9B87B9}" dt="2023-10-23T21:56:00.708" v="257" actId="478"/>
          <ac:picMkLst>
            <pc:docMk/>
            <pc:sldMk cId="850546540" sldId="395"/>
            <ac:picMk id="3" creationId="{E421B2D0-91A8-F8CC-55EB-36E1045C912B}"/>
          </ac:picMkLst>
        </pc:picChg>
        <pc:picChg chg="add mod ord">
          <ac:chgData name="Kris Udd" userId="1177e061ad7f1e06" providerId="LiveId" clId="{08B77C21-1A35-4653-870D-54821B9B87B9}" dt="2023-10-23T21:56:02.931" v="259" actId="167"/>
          <ac:picMkLst>
            <pc:docMk/>
            <pc:sldMk cId="850546540" sldId="395"/>
            <ac:picMk id="4" creationId="{85CFC96D-0349-137F-9375-6D25877B6E8B}"/>
          </ac:picMkLst>
        </pc:picChg>
      </pc:sldChg>
      <pc:sldChg chg="addSp delSp modSp mod">
        <pc:chgData name="Kris Udd" userId="1177e061ad7f1e06" providerId="LiveId" clId="{08B77C21-1A35-4653-870D-54821B9B87B9}" dt="2023-10-23T21:40:01.554" v="132" actId="478"/>
        <pc:sldMkLst>
          <pc:docMk/>
          <pc:sldMk cId="3296171244" sldId="399"/>
        </pc:sldMkLst>
        <pc:spChg chg="del">
          <ac:chgData name="Kris Udd" userId="1177e061ad7f1e06" providerId="LiveId" clId="{08B77C21-1A35-4653-870D-54821B9B87B9}" dt="2023-10-23T21:40:01.554" v="132" actId="478"/>
          <ac:spMkLst>
            <pc:docMk/>
            <pc:sldMk cId="3296171244" sldId="399"/>
            <ac:spMk id="8" creationId="{86FB61A3-2F59-600A-D50A-251229920146}"/>
          </ac:spMkLst>
        </pc:spChg>
        <pc:picChg chg="add mod ord">
          <ac:chgData name="Kris Udd" userId="1177e061ad7f1e06" providerId="LiveId" clId="{08B77C21-1A35-4653-870D-54821B9B87B9}" dt="2023-10-23T21:39:57.265" v="130" actId="167"/>
          <ac:picMkLst>
            <pc:docMk/>
            <pc:sldMk cId="3296171244" sldId="399"/>
            <ac:picMk id="6" creationId="{1BFBD7F7-41F9-CE5A-46CC-F4BE2FD140B6}"/>
          </ac:picMkLst>
        </pc:picChg>
        <pc:picChg chg="del">
          <ac:chgData name="Kris Udd" userId="1177e061ad7f1e06" providerId="LiveId" clId="{08B77C21-1A35-4653-870D-54821B9B87B9}" dt="2023-10-23T21:39:59.997" v="131" actId="478"/>
          <ac:picMkLst>
            <pc:docMk/>
            <pc:sldMk cId="3296171244" sldId="399"/>
            <ac:picMk id="2050" creationId="{00000000-0000-0000-0000-000000000000}"/>
          </ac:picMkLst>
        </pc:picChg>
      </pc:sldChg>
      <pc:sldChg chg="addSp delSp modSp mod modNotesTx">
        <pc:chgData name="Kris Udd" userId="1177e061ad7f1e06" providerId="LiveId" clId="{08B77C21-1A35-4653-870D-54821B9B87B9}" dt="2023-10-23T22:32:52.410" v="324" actId="20577"/>
        <pc:sldMkLst>
          <pc:docMk/>
          <pc:sldMk cId="2877376325" sldId="441"/>
        </pc:sldMkLst>
        <pc:spChg chg="del">
          <ac:chgData name="Kris Udd" userId="1177e061ad7f1e06" providerId="LiveId" clId="{08B77C21-1A35-4653-870D-54821B9B87B9}" dt="2023-10-23T22:32:50.490" v="323" actId="478"/>
          <ac:spMkLst>
            <pc:docMk/>
            <pc:sldMk cId="2877376325" sldId="441"/>
            <ac:spMk id="8" creationId="{8280BCCB-EC5B-D1F5-7A10-D12D22956422}"/>
          </ac:spMkLst>
        </pc:spChg>
        <pc:picChg chg="add mod ord">
          <ac:chgData name="Kris Udd" userId="1177e061ad7f1e06" providerId="LiveId" clId="{08B77C21-1A35-4653-870D-54821B9B87B9}" dt="2023-10-23T22:32:48.278" v="322" actId="12788"/>
          <ac:picMkLst>
            <pc:docMk/>
            <pc:sldMk cId="2877376325" sldId="441"/>
            <ac:picMk id="6" creationId="{C9577CD9-F6C7-635E-3195-920D4FC0FFCE}"/>
          </ac:picMkLst>
        </pc:picChg>
        <pc:picChg chg="del">
          <ac:chgData name="Kris Udd" userId="1177e061ad7f1e06" providerId="LiveId" clId="{08B77C21-1A35-4653-870D-54821B9B87B9}" dt="2023-10-23T22:32:45.377" v="321" actId="478"/>
          <ac:picMkLst>
            <pc:docMk/>
            <pc:sldMk cId="2877376325" sldId="441"/>
            <ac:picMk id="1026" creationId="{00000000-0000-0000-0000-000000000000}"/>
          </ac:picMkLst>
        </pc:picChg>
      </pc:sldChg>
      <pc:sldChg chg="addSp delSp modSp mod">
        <pc:chgData name="Kris Udd" userId="1177e061ad7f1e06" providerId="LiveId" clId="{08B77C21-1A35-4653-870D-54821B9B87B9}" dt="2023-10-23T22:09:27.823" v="292" actId="478"/>
        <pc:sldMkLst>
          <pc:docMk/>
          <pc:sldMk cId="3883998266" sldId="470"/>
        </pc:sldMkLst>
        <pc:spChg chg="del">
          <ac:chgData name="Kris Udd" userId="1177e061ad7f1e06" providerId="LiveId" clId="{08B77C21-1A35-4653-870D-54821B9B87B9}" dt="2023-10-23T22:09:25.325" v="291" actId="478"/>
          <ac:spMkLst>
            <pc:docMk/>
            <pc:sldMk cId="3883998266" sldId="470"/>
            <ac:spMk id="8" creationId="{FB4792D3-D12B-8AFC-D8AA-215EBEF3C4D1}"/>
          </ac:spMkLst>
        </pc:spChg>
        <pc:spChg chg="del">
          <ac:chgData name="Kris Udd" userId="1177e061ad7f1e06" providerId="LiveId" clId="{08B77C21-1A35-4653-870D-54821B9B87B9}" dt="2023-10-23T22:09:27.823" v="292" actId="478"/>
          <ac:spMkLst>
            <pc:docMk/>
            <pc:sldMk cId="3883998266" sldId="470"/>
            <ac:spMk id="9" creationId="{3A66D2EE-7933-CFA3-071F-01112D199271}"/>
          </ac:spMkLst>
        </pc:spChg>
        <pc:picChg chg="add mod ord">
          <ac:chgData name="Kris Udd" userId="1177e061ad7f1e06" providerId="LiveId" clId="{08B77C21-1A35-4653-870D-54821B9B87B9}" dt="2023-10-23T22:09:19.812" v="289" actId="167"/>
          <ac:picMkLst>
            <pc:docMk/>
            <pc:sldMk cId="3883998266" sldId="470"/>
            <ac:picMk id="2" creationId="{55B77060-670A-5938-C581-14853214448B}"/>
          </ac:picMkLst>
        </pc:picChg>
        <pc:picChg chg="del">
          <ac:chgData name="Kris Udd" userId="1177e061ad7f1e06" providerId="LiveId" clId="{08B77C21-1A35-4653-870D-54821B9B87B9}" dt="2023-10-23T22:09:21.619" v="290" actId="478"/>
          <ac:picMkLst>
            <pc:docMk/>
            <pc:sldMk cId="3883998266" sldId="470"/>
            <ac:picMk id="1026" creationId="{00000000-0000-0000-0000-000000000000}"/>
          </ac:picMkLst>
        </pc:picChg>
      </pc:sldChg>
      <pc:sldChg chg="addSp delSp modSp mod">
        <pc:chgData name="Kris Udd" userId="1177e061ad7f1e06" providerId="LiveId" clId="{08B77C21-1A35-4653-870D-54821B9B87B9}" dt="2023-10-23T22:09:34.523" v="293" actId="478"/>
        <pc:sldMkLst>
          <pc:docMk/>
          <pc:sldMk cId="2416038512" sldId="471"/>
        </pc:sldMkLst>
        <pc:spChg chg="mod">
          <ac:chgData name="Kris Udd" userId="1177e061ad7f1e06" providerId="LiveId" clId="{08B77C21-1A35-4653-870D-54821B9B87B9}" dt="2023-10-23T22:09:09.957" v="287" actId="692"/>
          <ac:spMkLst>
            <pc:docMk/>
            <pc:sldMk cId="2416038512" sldId="471"/>
            <ac:spMk id="8" creationId="{75F8AF00-7EBF-0A44-A2F7-4EDB955807F1}"/>
          </ac:spMkLst>
        </pc:spChg>
        <pc:spChg chg="mod">
          <ac:chgData name="Kris Udd" userId="1177e061ad7f1e06" providerId="LiveId" clId="{08B77C21-1A35-4653-870D-54821B9B87B9}" dt="2023-10-23T22:09:05.387" v="283" actId="692"/>
          <ac:spMkLst>
            <pc:docMk/>
            <pc:sldMk cId="2416038512" sldId="471"/>
            <ac:spMk id="9" creationId="{75F8AF00-7EBF-0A44-A2F7-4EDB955807F1}"/>
          </ac:spMkLst>
        </pc:spChg>
        <pc:spChg chg="del">
          <ac:chgData name="Kris Udd" userId="1177e061ad7f1e06" providerId="LiveId" clId="{08B77C21-1A35-4653-870D-54821B9B87B9}" dt="2023-10-23T22:09:34.523" v="293" actId="478"/>
          <ac:spMkLst>
            <pc:docMk/>
            <pc:sldMk cId="2416038512" sldId="471"/>
            <ac:spMk id="12" creationId="{9E293C54-5799-CCAA-8630-A2BA036AEF96}"/>
          </ac:spMkLst>
        </pc:spChg>
        <pc:spChg chg="del">
          <ac:chgData name="Kris Udd" userId="1177e061ad7f1e06" providerId="LiveId" clId="{08B77C21-1A35-4653-870D-54821B9B87B9}" dt="2023-10-23T22:09:34.523" v="293" actId="478"/>
          <ac:spMkLst>
            <pc:docMk/>
            <pc:sldMk cId="2416038512" sldId="471"/>
            <ac:spMk id="13" creationId="{0F6C6CF3-6DF5-D164-6CBE-736B4B8ED769}"/>
          </ac:spMkLst>
        </pc:spChg>
        <pc:picChg chg="add mod ord">
          <ac:chgData name="Kris Udd" userId="1177e061ad7f1e06" providerId="LiveId" clId="{08B77C21-1A35-4653-870D-54821B9B87B9}" dt="2023-10-23T22:08:43.660" v="276" actId="12788"/>
          <ac:picMkLst>
            <pc:docMk/>
            <pc:sldMk cId="2416038512" sldId="471"/>
            <ac:picMk id="3" creationId="{6960E1B5-B958-72A1-EEF8-289A9622584B}"/>
          </ac:picMkLst>
        </pc:picChg>
        <pc:picChg chg="del">
          <ac:chgData name="Kris Udd" userId="1177e061ad7f1e06" providerId="LiveId" clId="{08B77C21-1A35-4653-870D-54821B9B87B9}" dt="2023-10-23T22:08:33.233" v="274" actId="478"/>
          <ac:picMkLst>
            <pc:docMk/>
            <pc:sldMk cId="2416038512" sldId="471"/>
            <ac:picMk id="11" creationId="{00000000-0000-0000-0000-000000000000}"/>
          </ac:picMkLst>
        </pc:picChg>
      </pc:sldChg>
      <pc:sldChg chg="addSp delSp modSp mod">
        <pc:chgData name="Kris Udd" userId="1177e061ad7f1e06" providerId="LiveId" clId="{08B77C21-1A35-4653-870D-54821B9B87B9}" dt="2023-10-23T21:55:42.902" v="256" actId="207"/>
        <pc:sldMkLst>
          <pc:docMk/>
          <pc:sldMk cId="4056027170" sldId="475"/>
        </pc:sldMkLst>
        <pc:spChg chg="del">
          <ac:chgData name="Kris Udd" userId="1177e061ad7f1e06" providerId="LiveId" clId="{08B77C21-1A35-4653-870D-54821B9B87B9}" dt="2023-10-23T21:54:35.996" v="238" actId="478"/>
          <ac:spMkLst>
            <pc:docMk/>
            <pc:sldMk cId="4056027170" sldId="475"/>
            <ac:spMk id="2" creationId="{80A83D47-9442-CE40-B990-4A9BF0219B74}"/>
          </ac:spMkLst>
        </pc:spChg>
        <pc:spChg chg="add mod">
          <ac:chgData name="Kris Udd" userId="1177e061ad7f1e06" providerId="LiveId" clId="{08B77C21-1A35-4653-870D-54821B9B87B9}" dt="2023-10-23T21:55:42.902" v="256" actId="207"/>
          <ac:spMkLst>
            <pc:docMk/>
            <pc:sldMk cId="4056027170" sldId="475"/>
            <ac:spMk id="11" creationId="{D323319D-CB52-7C0F-BA60-DE0926C86659}"/>
          </ac:spMkLst>
        </pc:spChg>
        <pc:picChg chg="del">
          <ac:chgData name="Kris Udd" userId="1177e061ad7f1e06" providerId="LiveId" clId="{08B77C21-1A35-4653-870D-54821B9B87B9}" dt="2023-10-23T21:54:32.146" v="237" actId="478"/>
          <ac:picMkLst>
            <pc:docMk/>
            <pc:sldMk cId="4056027170" sldId="475"/>
            <ac:picMk id="4" creationId="{B13C9CCA-8843-FA00-2670-85E4BCDB6F95}"/>
          </ac:picMkLst>
        </pc:picChg>
        <pc:picChg chg="add mod modCrop">
          <ac:chgData name="Kris Udd" userId="1177e061ad7f1e06" providerId="LiveId" clId="{08B77C21-1A35-4653-870D-54821B9B87B9}" dt="2023-10-23T21:51:27.506" v="218" actId="1037"/>
          <ac:picMkLst>
            <pc:docMk/>
            <pc:sldMk cId="4056027170" sldId="475"/>
            <ac:picMk id="5" creationId="{8B40C51C-49C6-CB39-7C09-CC8C1C5D3EF7}"/>
          </ac:picMkLst>
        </pc:picChg>
        <pc:picChg chg="add mod ord">
          <ac:chgData name="Kris Udd" userId="1177e061ad7f1e06" providerId="LiveId" clId="{08B77C21-1A35-4653-870D-54821B9B87B9}" dt="2023-10-23T21:53:45.952" v="224" actId="167"/>
          <ac:picMkLst>
            <pc:docMk/>
            <pc:sldMk cId="4056027170" sldId="475"/>
            <ac:picMk id="7" creationId="{4886CD81-32C1-611A-F33E-ACA65E7D1B26}"/>
          </ac:picMkLst>
        </pc:picChg>
      </pc:sldChg>
      <pc:sldChg chg="addSp delSp modSp mod modNotesTx">
        <pc:chgData name="Kris Udd" userId="1177e061ad7f1e06" providerId="LiveId" clId="{08B77C21-1A35-4653-870D-54821B9B87B9}" dt="2023-10-23T21:17:21.407" v="49" actId="20577"/>
        <pc:sldMkLst>
          <pc:docMk/>
          <pc:sldMk cId="1329972743" sldId="928"/>
        </pc:sldMkLst>
        <pc:picChg chg="add mod ord">
          <ac:chgData name="Kris Udd" userId="1177e061ad7f1e06" providerId="LiveId" clId="{08B77C21-1A35-4653-870D-54821B9B87B9}" dt="2023-10-23T21:17:19.160" v="48" actId="1035"/>
          <ac:picMkLst>
            <pc:docMk/>
            <pc:sldMk cId="1329972743" sldId="928"/>
            <ac:picMk id="6" creationId="{A30631ED-34C1-E2C6-706F-01E098DB3C56}"/>
          </ac:picMkLst>
        </pc:picChg>
        <pc:picChg chg="del">
          <ac:chgData name="Kris Udd" userId="1177e061ad7f1e06" providerId="LiveId" clId="{08B77C21-1A35-4653-870D-54821B9B87B9}" dt="2023-10-23T21:17:14.937" v="40" actId="478"/>
          <ac:picMkLst>
            <pc:docMk/>
            <pc:sldMk cId="1329972743" sldId="928"/>
            <ac:picMk id="7" creationId="{B8B75D05-2C71-C0CC-BE40-72C9A983BBCD}"/>
          </ac:picMkLst>
        </pc:picChg>
      </pc:sldChg>
      <pc:sldChg chg="addSp delSp modSp mod modNotesTx">
        <pc:chgData name="Kris Udd" userId="1177e061ad7f1e06" providerId="LiveId" clId="{08B77C21-1A35-4653-870D-54821B9B87B9}" dt="2023-10-23T21:45:08.407" v="139" actId="20577"/>
        <pc:sldMkLst>
          <pc:docMk/>
          <pc:sldMk cId="94979567" sldId="932"/>
        </pc:sldMkLst>
        <pc:spChg chg="del">
          <ac:chgData name="Kris Udd" userId="1177e061ad7f1e06" providerId="LiveId" clId="{08B77C21-1A35-4653-870D-54821B9B87B9}" dt="2023-10-23T21:32:56.300" v="56" actId="478"/>
          <ac:spMkLst>
            <pc:docMk/>
            <pc:sldMk cId="94979567" sldId="932"/>
            <ac:spMk id="8" creationId="{F84D76E5-479E-A62C-CB4D-36D08DDF5C0A}"/>
          </ac:spMkLst>
        </pc:spChg>
        <pc:picChg chg="add mod ord">
          <ac:chgData name="Kris Udd" userId="1177e061ad7f1e06" providerId="LiveId" clId="{08B77C21-1A35-4653-870D-54821B9B87B9}" dt="2023-10-23T21:32:48.685" v="54" actId="167"/>
          <ac:picMkLst>
            <pc:docMk/>
            <pc:sldMk cId="94979567" sldId="932"/>
            <ac:picMk id="6" creationId="{248A04C4-73E5-D6F6-9A9A-84E5A1EE68C7}"/>
          </ac:picMkLst>
        </pc:picChg>
        <pc:picChg chg="del">
          <ac:chgData name="Kris Udd" userId="1177e061ad7f1e06" providerId="LiveId" clId="{08B77C21-1A35-4653-870D-54821B9B87B9}" dt="2023-10-23T21:32:53.844" v="55" actId="478"/>
          <ac:picMkLst>
            <pc:docMk/>
            <pc:sldMk cId="94979567" sldId="932"/>
            <ac:picMk id="2050" creationId="{00000000-0000-0000-0000-000000000000}"/>
          </ac:picMkLst>
        </pc:picChg>
      </pc:sldChg>
      <pc:sldChg chg="modSp mod">
        <pc:chgData name="Kris Udd" userId="1177e061ad7f1e06" providerId="LiveId" clId="{08B77C21-1A35-4653-870D-54821B9B87B9}" dt="2023-10-23T21:34:50.377" v="126" actId="1035"/>
        <pc:sldMkLst>
          <pc:docMk/>
          <pc:sldMk cId="475996537" sldId="934"/>
        </pc:sldMkLst>
        <pc:spChg chg="mod">
          <ac:chgData name="Kris Udd" userId="1177e061ad7f1e06" providerId="LiveId" clId="{08B77C21-1A35-4653-870D-54821B9B87B9}" dt="2023-10-23T21:34:28.971" v="112" actId="1037"/>
          <ac:spMkLst>
            <pc:docMk/>
            <pc:sldMk cId="475996537" sldId="934"/>
            <ac:spMk id="9" creationId="{00000000-0000-0000-0000-000000000000}"/>
          </ac:spMkLst>
        </pc:spChg>
        <pc:spChg chg="mod">
          <ac:chgData name="Kris Udd" userId="1177e061ad7f1e06" providerId="LiveId" clId="{08B77C21-1A35-4653-870D-54821B9B87B9}" dt="2023-10-23T21:34:20.753" v="96" actId="1037"/>
          <ac:spMkLst>
            <pc:docMk/>
            <pc:sldMk cId="475996537" sldId="934"/>
            <ac:spMk id="14" creationId="{00000000-0000-0000-0000-000000000000}"/>
          </ac:spMkLst>
        </pc:spChg>
        <pc:spChg chg="mod">
          <ac:chgData name="Kris Udd" userId="1177e061ad7f1e06" providerId="LiveId" clId="{08B77C21-1A35-4653-870D-54821B9B87B9}" dt="2023-10-23T21:34:11.636" v="80" actId="1037"/>
          <ac:spMkLst>
            <pc:docMk/>
            <pc:sldMk cId="475996537" sldId="934"/>
            <ac:spMk id="15" creationId="{00000000-0000-0000-0000-000000000000}"/>
          </ac:spMkLst>
        </pc:spChg>
        <pc:spChg chg="mod">
          <ac:chgData name="Kris Udd" userId="1177e061ad7f1e06" providerId="LiveId" clId="{08B77C21-1A35-4653-870D-54821B9B87B9}" dt="2023-10-23T21:34:05.677" v="73" actId="1037"/>
          <ac:spMkLst>
            <pc:docMk/>
            <pc:sldMk cId="475996537" sldId="934"/>
            <ac:spMk id="16" creationId="{00000000-0000-0000-0000-000000000000}"/>
          </ac:spMkLst>
        </pc:spChg>
        <pc:spChg chg="mod">
          <ac:chgData name="Kris Udd" userId="1177e061ad7f1e06" providerId="LiveId" clId="{08B77C21-1A35-4653-870D-54821B9B87B9}" dt="2023-10-23T21:33:57.327" v="60" actId="403"/>
          <ac:spMkLst>
            <pc:docMk/>
            <pc:sldMk cId="475996537" sldId="934"/>
            <ac:spMk id="17" creationId="{00000000-0000-0000-0000-000000000000}"/>
          </ac:spMkLst>
        </pc:spChg>
        <pc:spChg chg="mod">
          <ac:chgData name="Kris Udd" userId="1177e061ad7f1e06" providerId="LiveId" clId="{08B77C21-1A35-4653-870D-54821B9B87B9}" dt="2023-10-23T21:34:50.377" v="126" actId="1035"/>
          <ac:spMkLst>
            <pc:docMk/>
            <pc:sldMk cId="475996537" sldId="934"/>
            <ac:spMk id="18" creationId="{00000000-0000-0000-0000-000000000000}"/>
          </ac:spMkLst>
        </pc:spChg>
        <pc:spChg chg="mod">
          <ac:chgData name="Kris Udd" userId="1177e061ad7f1e06" providerId="LiveId" clId="{08B77C21-1A35-4653-870D-54821B9B87B9}" dt="2023-10-23T21:34:50.377" v="126" actId="1035"/>
          <ac:spMkLst>
            <pc:docMk/>
            <pc:sldMk cId="475996537" sldId="934"/>
            <ac:spMk id="19" creationId="{00000000-0000-0000-0000-000000000000}"/>
          </ac:spMkLst>
        </pc:spChg>
        <pc:spChg chg="mod">
          <ac:chgData name="Kris Udd" userId="1177e061ad7f1e06" providerId="LiveId" clId="{08B77C21-1A35-4653-870D-54821B9B87B9}" dt="2023-10-23T21:34:50.377" v="126" actId="1035"/>
          <ac:spMkLst>
            <pc:docMk/>
            <pc:sldMk cId="475996537" sldId="934"/>
            <ac:spMk id="20" creationId="{00000000-0000-0000-0000-000000000000}"/>
          </ac:spMkLst>
        </pc:spChg>
        <pc:spChg chg="mod">
          <ac:chgData name="Kris Udd" userId="1177e061ad7f1e06" providerId="LiveId" clId="{08B77C21-1A35-4653-870D-54821B9B87B9}" dt="2023-10-23T21:34:50.377" v="126" actId="1035"/>
          <ac:spMkLst>
            <pc:docMk/>
            <pc:sldMk cId="475996537" sldId="934"/>
            <ac:spMk id="21" creationId="{00000000-0000-0000-0000-000000000000}"/>
          </ac:spMkLst>
        </pc:spChg>
        <pc:spChg chg="mod">
          <ac:chgData name="Kris Udd" userId="1177e061ad7f1e06" providerId="LiveId" clId="{08B77C21-1A35-4653-870D-54821B9B87B9}" dt="2023-10-23T21:34:50.377" v="126" actId="1035"/>
          <ac:spMkLst>
            <pc:docMk/>
            <pc:sldMk cId="475996537" sldId="934"/>
            <ac:spMk id="22" creationId="{00000000-0000-0000-0000-000000000000}"/>
          </ac:spMkLst>
        </pc:spChg>
      </pc:sldChg>
      <pc:sldChg chg="addSp delSp modSp mod">
        <pc:chgData name="Kris Udd" userId="1177e061ad7f1e06" providerId="LiveId" clId="{08B77C21-1A35-4653-870D-54821B9B87B9}" dt="2023-10-23T21:47:57.117" v="196" actId="167"/>
        <pc:sldMkLst>
          <pc:docMk/>
          <pc:sldMk cId="1507053867" sldId="942"/>
        </pc:sldMkLst>
        <pc:spChg chg="del">
          <ac:chgData name="Kris Udd" userId="1177e061ad7f1e06" providerId="LiveId" clId="{08B77C21-1A35-4653-870D-54821B9B87B9}" dt="2023-10-23T21:45:48.015" v="140" actId="478"/>
          <ac:spMkLst>
            <pc:docMk/>
            <pc:sldMk cId="1507053867" sldId="942"/>
            <ac:spMk id="6" creationId="{1F87BF57-0E9B-71CE-6A46-B55996AB47C7}"/>
          </ac:spMkLst>
        </pc:spChg>
        <pc:spChg chg="mod">
          <ac:chgData name="Kris Udd" userId="1177e061ad7f1e06" providerId="LiveId" clId="{08B77C21-1A35-4653-870D-54821B9B87B9}" dt="2023-10-23T21:47:16.692" v="191" actId="692"/>
          <ac:spMkLst>
            <pc:docMk/>
            <pc:sldMk cId="1507053867" sldId="942"/>
            <ac:spMk id="11" creationId="{00000000-0000-0000-0000-000000000000}"/>
          </ac:spMkLst>
        </pc:spChg>
        <pc:spChg chg="mod">
          <ac:chgData name="Kris Udd" userId="1177e061ad7f1e06" providerId="LiveId" clId="{08B77C21-1A35-4653-870D-54821B9B87B9}" dt="2023-10-23T21:47:16.692" v="191" actId="692"/>
          <ac:spMkLst>
            <pc:docMk/>
            <pc:sldMk cId="1507053867" sldId="942"/>
            <ac:spMk id="12" creationId="{00000000-0000-0000-0000-000000000000}"/>
          </ac:spMkLst>
        </pc:spChg>
        <pc:spChg chg="mod">
          <ac:chgData name="Kris Udd" userId="1177e061ad7f1e06" providerId="LiveId" clId="{08B77C21-1A35-4653-870D-54821B9B87B9}" dt="2023-10-23T21:47:16.692" v="191" actId="692"/>
          <ac:spMkLst>
            <pc:docMk/>
            <pc:sldMk cId="1507053867" sldId="942"/>
            <ac:spMk id="13" creationId="{00000000-0000-0000-0000-000000000000}"/>
          </ac:spMkLst>
        </pc:spChg>
        <pc:spChg chg="mod">
          <ac:chgData name="Kris Udd" userId="1177e061ad7f1e06" providerId="LiveId" clId="{08B77C21-1A35-4653-870D-54821B9B87B9}" dt="2023-10-23T21:47:16.692" v="191" actId="692"/>
          <ac:spMkLst>
            <pc:docMk/>
            <pc:sldMk cId="1507053867" sldId="942"/>
            <ac:spMk id="14" creationId="{00000000-0000-0000-0000-000000000000}"/>
          </ac:spMkLst>
        </pc:spChg>
        <pc:spChg chg="mod">
          <ac:chgData name="Kris Udd" userId="1177e061ad7f1e06" providerId="LiveId" clId="{08B77C21-1A35-4653-870D-54821B9B87B9}" dt="2023-10-23T21:47:16.692" v="191" actId="692"/>
          <ac:spMkLst>
            <pc:docMk/>
            <pc:sldMk cId="1507053867" sldId="942"/>
            <ac:spMk id="15" creationId="{00000000-0000-0000-0000-000000000000}"/>
          </ac:spMkLst>
        </pc:spChg>
        <pc:spChg chg="mod">
          <ac:chgData name="Kris Udd" userId="1177e061ad7f1e06" providerId="LiveId" clId="{08B77C21-1A35-4653-870D-54821B9B87B9}" dt="2023-10-23T21:47:16.692" v="191" actId="692"/>
          <ac:spMkLst>
            <pc:docMk/>
            <pc:sldMk cId="1507053867" sldId="942"/>
            <ac:spMk id="17" creationId="{00000000-0000-0000-0000-000000000000}"/>
          </ac:spMkLst>
        </pc:spChg>
        <pc:spChg chg="mod">
          <ac:chgData name="Kris Udd" userId="1177e061ad7f1e06" providerId="LiveId" clId="{08B77C21-1A35-4653-870D-54821B9B87B9}" dt="2023-10-23T21:47:16.692" v="191" actId="692"/>
          <ac:spMkLst>
            <pc:docMk/>
            <pc:sldMk cId="1507053867" sldId="942"/>
            <ac:spMk id="18" creationId="{00000000-0000-0000-0000-000000000000}"/>
          </ac:spMkLst>
        </pc:spChg>
        <pc:spChg chg="mod">
          <ac:chgData name="Kris Udd" userId="1177e061ad7f1e06" providerId="LiveId" clId="{08B77C21-1A35-4653-870D-54821B9B87B9}" dt="2023-10-23T21:47:16.692" v="191" actId="692"/>
          <ac:spMkLst>
            <pc:docMk/>
            <pc:sldMk cId="1507053867" sldId="942"/>
            <ac:spMk id="19" creationId="{00000000-0000-0000-0000-000000000000}"/>
          </ac:spMkLst>
        </pc:spChg>
        <pc:spChg chg="mod">
          <ac:chgData name="Kris Udd" userId="1177e061ad7f1e06" providerId="LiveId" clId="{08B77C21-1A35-4653-870D-54821B9B87B9}" dt="2023-10-23T21:47:16.692" v="191" actId="692"/>
          <ac:spMkLst>
            <pc:docMk/>
            <pc:sldMk cId="1507053867" sldId="942"/>
            <ac:spMk id="20" creationId="{00000000-0000-0000-0000-000000000000}"/>
          </ac:spMkLst>
        </pc:spChg>
        <pc:spChg chg="mod">
          <ac:chgData name="Kris Udd" userId="1177e061ad7f1e06" providerId="LiveId" clId="{08B77C21-1A35-4653-870D-54821B9B87B9}" dt="2023-10-23T21:47:16.692" v="191" actId="692"/>
          <ac:spMkLst>
            <pc:docMk/>
            <pc:sldMk cId="1507053867" sldId="942"/>
            <ac:spMk id="25" creationId="{00000000-0000-0000-0000-000000000000}"/>
          </ac:spMkLst>
        </pc:spChg>
        <pc:spChg chg="mod">
          <ac:chgData name="Kris Udd" userId="1177e061ad7f1e06" providerId="LiveId" clId="{08B77C21-1A35-4653-870D-54821B9B87B9}" dt="2023-10-23T21:47:16.692" v="191" actId="692"/>
          <ac:spMkLst>
            <pc:docMk/>
            <pc:sldMk cId="1507053867" sldId="942"/>
            <ac:spMk id="27" creationId="{00000000-0000-0000-0000-000000000000}"/>
          </ac:spMkLst>
        </pc:spChg>
        <pc:spChg chg="mod">
          <ac:chgData name="Kris Udd" userId="1177e061ad7f1e06" providerId="LiveId" clId="{08B77C21-1A35-4653-870D-54821B9B87B9}" dt="2023-10-23T21:47:16.692" v="191" actId="692"/>
          <ac:spMkLst>
            <pc:docMk/>
            <pc:sldMk cId="1507053867" sldId="942"/>
            <ac:spMk id="28" creationId="{00000000-0000-0000-0000-000000000000}"/>
          </ac:spMkLst>
        </pc:spChg>
        <pc:spChg chg="mod">
          <ac:chgData name="Kris Udd" userId="1177e061ad7f1e06" providerId="LiveId" clId="{08B77C21-1A35-4653-870D-54821B9B87B9}" dt="2023-10-23T21:47:16.692" v="191" actId="692"/>
          <ac:spMkLst>
            <pc:docMk/>
            <pc:sldMk cId="1507053867" sldId="942"/>
            <ac:spMk id="29" creationId="{00000000-0000-0000-0000-000000000000}"/>
          </ac:spMkLst>
        </pc:spChg>
        <pc:spChg chg="mod">
          <ac:chgData name="Kris Udd" userId="1177e061ad7f1e06" providerId="LiveId" clId="{08B77C21-1A35-4653-870D-54821B9B87B9}" dt="2023-10-23T21:47:16.692" v="191" actId="692"/>
          <ac:spMkLst>
            <pc:docMk/>
            <pc:sldMk cId="1507053867" sldId="942"/>
            <ac:spMk id="30" creationId="{00000000-0000-0000-0000-000000000000}"/>
          </ac:spMkLst>
        </pc:spChg>
        <pc:spChg chg="mod">
          <ac:chgData name="Kris Udd" userId="1177e061ad7f1e06" providerId="LiveId" clId="{08B77C21-1A35-4653-870D-54821B9B87B9}" dt="2023-10-23T21:47:16.692" v="191" actId="692"/>
          <ac:spMkLst>
            <pc:docMk/>
            <pc:sldMk cId="1507053867" sldId="942"/>
            <ac:spMk id="31" creationId="{00000000-0000-0000-0000-000000000000}"/>
          </ac:spMkLst>
        </pc:spChg>
        <pc:grpChg chg="add mod ord">
          <ac:chgData name="Kris Udd" userId="1177e061ad7f1e06" providerId="LiveId" clId="{08B77C21-1A35-4653-870D-54821B9B87B9}" dt="2023-10-23T21:47:57.117" v="196" actId="167"/>
          <ac:grpSpMkLst>
            <pc:docMk/>
            <pc:sldMk cId="1507053867" sldId="942"/>
            <ac:grpSpMk id="2" creationId="{96B3FAC0-AB0B-B7A9-1914-05C8E7796FA9}"/>
          </ac:grpSpMkLst>
        </pc:grpChg>
        <pc:grpChg chg="mod">
          <ac:chgData name="Kris Udd" userId="1177e061ad7f1e06" providerId="LiveId" clId="{08B77C21-1A35-4653-870D-54821B9B87B9}" dt="2023-10-23T21:47:35.872" v="193" actId="164"/>
          <ac:grpSpMkLst>
            <pc:docMk/>
            <pc:sldMk cId="1507053867" sldId="942"/>
            <ac:grpSpMk id="5" creationId="{00000000-0000-0000-0000-000000000000}"/>
          </ac:grpSpMkLst>
        </pc:grpChg>
        <pc:picChg chg="mod">
          <ac:chgData name="Kris Udd" userId="1177e061ad7f1e06" providerId="LiveId" clId="{08B77C21-1A35-4653-870D-54821B9B87B9}" dt="2023-10-23T21:47:35.872" v="193" actId="164"/>
          <ac:picMkLst>
            <pc:docMk/>
            <pc:sldMk cId="1507053867" sldId="942"/>
            <ac:picMk id="4" creationId="{2F007B99-E8E4-8C85-2949-E8B0A7CF134E}"/>
          </ac:picMkLst>
        </pc:picChg>
        <pc:picChg chg="add mod ord">
          <ac:chgData name="Kris Udd" userId="1177e061ad7f1e06" providerId="LiveId" clId="{08B77C21-1A35-4653-870D-54821B9B87B9}" dt="2023-10-23T21:47:53.556" v="195" actId="167"/>
          <ac:picMkLst>
            <pc:docMk/>
            <pc:sldMk cId="1507053867" sldId="942"/>
            <ac:picMk id="9" creationId="{79221CF5-C078-79A3-9145-E06C4BDD8C13}"/>
          </ac:picMkLst>
        </pc:picChg>
      </pc:sldChg>
      <pc:sldChg chg="addSp modSp mod">
        <pc:chgData name="Kris Udd" userId="1177e061ad7f1e06" providerId="LiveId" clId="{08B77C21-1A35-4653-870D-54821B9B87B9}" dt="2023-10-23T21:49:15.668" v="203" actId="167"/>
        <pc:sldMkLst>
          <pc:docMk/>
          <pc:sldMk cId="3860237642" sldId="944"/>
        </pc:sldMkLst>
        <pc:grpChg chg="add mod ord">
          <ac:chgData name="Kris Udd" userId="1177e061ad7f1e06" providerId="LiveId" clId="{08B77C21-1A35-4653-870D-54821B9B87B9}" dt="2023-10-23T21:49:15.668" v="203" actId="167"/>
          <ac:grpSpMkLst>
            <pc:docMk/>
            <pc:sldMk cId="3860237642" sldId="944"/>
            <ac:grpSpMk id="5" creationId="{1DAEA810-0A56-D57B-BA3F-6FFBF9507655}"/>
          </ac:grpSpMkLst>
        </pc:grpChg>
        <pc:grpChg chg="mod">
          <ac:chgData name="Kris Udd" userId="1177e061ad7f1e06" providerId="LiveId" clId="{08B77C21-1A35-4653-870D-54821B9B87B9}" dt="2023-10-23T21:48:23.475" v="197" actId="164"/>
          <ac:grpSpMkLst>
            <pc:docMk/>
            <pc:sldMk cId="3860237642" sldId="944"/>
            <ac:grpSpMk id="45" creationId="{BA806A3F-D447-5BF7-F71F-1F548357D936}"/>
          </ac:grpSpMkLst>
        </pc:grpChg>
        <pc:picChg chg="mod">
          <ac:chgData name="Kris Udd" userId="1177e061ad7f1e06" providerId="LiveId" clId="{08B77C21-1A35-4653-870D-54821B9B87B9}" dt="2023-10-23T21:48:23.475" v="197" actId="164"/>
          <ac:picMkLst>
            <pc:docMk/>
            <pc:sldMk cId="3860237642" sldId="944"/>
            <ac:picMk id="7" creationId="{B91B4FF7-22CD-28F2-0FCC-E1A0063D3DA0}"/>
          </ac:picMkLst>
        </pc:picChg>
        <pc:picChg chg="add mod ord">
          <ac:chgData name="Kris Udd" userId="1177e061ad7f1e06" providerId="LiveId" clId="{08B77C21-1A35-4653-870D-54821B9B87B9}" dt="2023-10-23T21:49:13.014" v="202" actId="167"/>
          <ac:picMkLst>
            <pc:docMk/>
            <pc:sldMk cId="3860237642" sldId="944"/>
            <ac:picMk id="8" creationId="{8C788DCE-22F1-D434-4350-69CB9C845115}"/>
          </ac:picMkLst>
        </pc:picChg>
      </pc:sldChg>
      <pc:sldChg chg="addSp delSp modSp mod modNotesTx">
        <pc:chgData name="Kris Udd" userId="1177e061ad7f1e06" providerId="LiveId" clId="{08B77C21-1A35-4653-870D-54821B9B87B9}" dt="2023-10-23T21:57:56.875" v="270" actId="6549"/>
        <pc:sldMkLst>
          <pc:docMk/>
          <pc:sldMk cId="3500550315" sldId="953"/>
        </pc:sldMkLst>
        <pc:picChg chg="del">
          <ac:chgData name="Kris Udd" userId="1177e061ad7f1e06" providerId="LiveId" clId="{08B77C21-1A35-4653-870D-54821B9B87B9}" dt="2023-10-23T21:57:29.447" v="264" actId="478"/>
          <ac:picMkLst>
            <pc:docMk/>
            <pc:sldMk cId="3500550315" sldId="953"/>
            <ac:picMk id="6" creationId="{AE1EFFF2-D9D6-46FB-7C9E-970DFB8764BF}"/>
          </ac:picMkLst>
        </pc:picChg>
        <pc:picChg chg="add mod ord">
          <ac:chgData name="Kris Udd" userId="1177e061ad7f1e06" providerId="LiveId" clId="{08B77C21-1A35-4653-870D-54821B9B87B9}" dt="2023-10-23T21:57:39.106" v="266" actId="12788"/>
          <ac:picMkLst>
            <pc:docMk/>
            <pc:sldMk cId="3500550315" sldId="953"/>
            <ac:picMk id="7" creationId="{82360B67-BD0C-854E-B58A-DDC3C33E299C}"/>
          </ac:picMkLst>
        </pc:picChg>
      </pc:sldChg>
      <pc:sldChg chg="delSp modSp add mod modNotesTx">
        <pc:chgData name="Kris Udd" userId="1177e061ad7f1e06" providerId="LiveId" clId="{08B77C21-1A35-4653-870D-54821B9B87B9}" dt="2023-10-23T15:36:40.650" v="29" actId="20577"/>
        <pc:sldMkLst>
          <pc:docMk/>
          <pc:sldMk cId="1634366132" sldId="955"/>
        </pc:sldMkLst>
        <pc:spChg chg="mod">
          <ac:chgData name="Kris Udd" userId="1177e061ad7f1e06" providerId="LiveId" clId="{08B77C21-1A35-4653-870D-54821B9B87B9}" dt="2023-10-23T15:33:46.520" v="1"/>
          <ac:spMkLst>
            <pc:docMk/>
            <pc:sldMk cId="1634366132" sldId="955"/>
            <ac:spMk id="2" creationId="{00000000-0000-0000-0000-000000000000}"/>
          </ac:spMkLst>
        </pc:spChg>
        <pc:spChg chg="mod">
          <ac:chgData name="Kris Udd" userId="1177e061ad7f1e06" providerId="LiveId" clId="{08B77C21-1A35-4653-870D-54821B9B87B9}" dt="2023-10-23T15:33:59.111" v="3" actId="20577"/>
          <ac:spMkLst>
            <pc:docMk/>
            <pc:sldMk cId="1634366132" sldId="955"/>
            <ac:spMk id="4" creationId="{00000000-0000-0000-0000-000000000000}"/>
          </ac:spMkLst>
        </pc:spChg>
        <pc:spChg chg="mod">
          <ac:chgData name="Kris Udd" userId="1177e061ad7f1e06" providerId="LiveId" clId="{08B77C21-1A35-4653-870D-54821B9B87B9}" dt="2023-10-23T15:35:45.266" v="20" actId="165"/>
          <ac:spMkLst>
            <pc:docMk/>
            <pc:sldMk cId="1634366132" sldId="955"/>
            <ac:spMk id="6" creationId="{4E67E8EF-4782-CB4C-9156-554F4436D3BC}"/>
          </ac:spMkLst>
        </pc:spChg>
        <pc:spChg chg="mod">
          <ac:chgData name="Kris Udd" userId="1177e061ad7f1e06" providerId="LiveId" clId="{08B77C21-1A35-4653-870D-54821B9B87B9}" dt="2023-10-23T15:35:45.266" v="20" actId="165"/>
          <ac:spMkLst>
            <pc:docMk/>
            <pc:sldMk cId="1634366132" sldId="955"/>
            <ac:spMk id="9" creationId="{864E9E77-D72E-7E40-BFF7-0284505F03A1}"/>
          </ac:spMkLst>
        </pc:spChg>
        <pc:spChg chg="mod">
          <ac:chgData name="Kris Udd" userId="1177e061ad7f1e06" providerId="LiveId" clId="{08B77C21-1A35-4653-870D-54821B9B87B9}" dt="2023-10-23T15:35:45.266" v="20" actId="165"/>
          <ac:spMkLst>
            <pc:docMk/>
            <pc:sldMk cId="1634366132" sldId="955"/>
            <ac:spMk id="10" creationId="{9F063910-9CFE-314A-BA84-4445B0BF3390}"/>
          </ac:spMkLst>
        </pc:spChg>
        <pc:spChg chg="mod">
          <ac:chgData name="Kris Udd" userId="1177e061ad7f1e06" providerId="LiveId" clId="{08B77C21-1A35-4653-870D-54821B9B87B9}" dt="2023-10-23T15:35:45.266" v="20" actId="165"/>
          <ac:spMkLst>
            <pc:docMk/>
            <pc:sldMk cId="1634366132" sldId="955"/>
            <ac:spMk id="11" creationId="{30CD32FF-A4C9-C243-9EE1-A17AEEA38B26}"/>
          </ac:spMkLst>
        </pc:spChg>
        <pc:spChg chg="mod">
          <ac:chgData name="Kris Udd" userId="1177e061ad7f1e06" providerId="LiveId" clId="{08B77C21-1A35-4653-870D-54821B9B87B9}" dt="2023-10-23T15:35:45.266" v="20" actId="165"/>
          <ac:spMkLst>
            <pc:docMk/>
            <pc:sldMk cId="1634366132" sldId="955"/>
            <ac:spMk id="12" creationId="{F6ADFF6F-F1F8-1E45-95F0-563FBDD978C9}"/>
          </ac:spMkLst>
        </pc:spChg>
        <pc:spChg chg="mod">
          <ac:chgData name="Kris Udd" userId="1177e061ad7f1e06" providerId="LiveId" clId="{08B77C21-1A35-4653-870D-54821B9B87B9}" dt="2023-10-23T15:35:45.266" v="20" actId="165"/>
          <ac:spMkLst>
            <pc:docMk/>
            <pc:sldMk cId="1634366132" sldId="955"/>
            <ac:spMk id="13" creationId="{9290EDBF-C1BF-D84C-BD2F-D8BEF6DBD87C}"/>
          </ac:spMkLst>
        </pc:spChg>
        <pc:grpChg chg="del mod topLvl">
          <ac:chgData name="Kris Udd" userId="1177e061ad7f1e06" providerId="LiveId" clId="{08B77C21-1A35-4653-870D-54821B9B87B9}" dt="2023-10-23T15:35:48.552" v="21" actId="478"/>
          <ac:grpSpMkLst>
            <pc:docMk/>
            <pc:sldMk cId="1634366132" sldId="955"/>
            <ac:grpSpMk id="5" creationId="{A224E22C-E781-8CC3-4628-231E836DDD91}"/>
          </ac:grpSpMkLst>
        </pc:grpChg>
        <pc:grpChg chg="del">
          <ac:chgData name="Kris Udd" userId="1177e061ad7f1e06" providerId="LiveId" clId="{08B77C21-1A35-4653-870D-54821B9B87B9}" dt="2023-10-23T15:35:45.266" v="20" actId="165"/>
          <ac:grpSpMkLst>
            <pc:docMk/>
            <pc:sldMk cId="1634366132" sldId="955"/>
            <ac:grpSpMk id="18" creationId="{4DABD331-1AE8-CFF8-B3C1-4B6663BF9CA3}"/>
          </ac:grpSpMkLst>
        </pc:grpChg>
        <pc:picChg chg="mod topLvl">
          <ac:chgData name="Kris Udd" userId="1177e061ad7f1e06" providerId="LiveId" clId="{08B77C21-1A35-4653-870D-54821B9B87B9}" dt="2023-10-23T15:35:45.266" v="20" actId="165"/>
          <ac:picMkLst>
            <pc:docMk/>
            <pc:sldMk cId="1634366132" sldId="955"/>
            <ac:picMk id="8" creationId="{40D04896-0F0C-6B62-6ABD-F38EC63E0B7F}"/>
          </ac:picMkLst>
        </pc:picChg>
        <pc:picChg chg="del">
          <ac:chgData name="Kris Udd" userId="1177e061ad7f1e06" providerId="LiveId" clId="{08B77C21-1A35-4653-870D-54821B9B87B9}" dt="2023-10-23T15:35:41.438" v="19" actId="478"/>
          <ac:picMkLst>
            <pc:docMk/>
            <pc:sldMk cId="1634366132" sldId="955"/>
            <ac:picMk id="20" creationId="{A4F81817-3F4C-1A41-6F2D-1E3CA8691D88}"/>
          </ac:picMkLst>
        </pc:picChg>
      </pc:sldChg>
      <pc:sldChg chg="delSp mod">
        <pc:chgData name="Kris Udd" userId="1177e061ad7f1e06" providerId="LiveId" clId="{08B77C21-1A35-4653-870D-54821B9B87B9}" dt="2023-10-23T21:59:55.459" v="271" actId="478"/>
        <pc:sldMkLst>
          <pc:docMk/>
          <pc:sldMk cId="4030709053" sldId="961"/>
        </pc:sldMkLst>
        <pc:spChg chg="del">
          <ac:chgData name="Kris Udd" userId="1177e061ad7f1e06" providerId="LiveId" clId="{08B77C21-1A35-4653-870D-54821B9B87B9}" dt="2023-10-23T21:59:55.459" v="271" actId="478"/>
          <ac:spMkLst>
            <pc:docMk/>
            <pc:sldMk cId="4030709053" sldId="961"/>
            <ac:spMk id="8" creationId="{7BED6A65-D6C7-BCFE-199F-B2044F1A5638}"/>
          </ac:spMkLst>
        </pc:spChg>
      </pc:sldChg>
      <pc:sldChg chg="addSp delSp modSp mod modNotesTx">
        <pc:chgData name="Kris Udd" userId="1177e061ad7f1e06" providerId="LiveId" clId="{08B77C21-1A35-4653-870D-54821B9B87B9}" dt="2023-10-23T22:22:19.067" v="303" actId="167"/>
        <pc:sldMkLst>
          <pc:docMk/>
          <pc:sldMk cId="3656214497" sldId="970"/>
        </pc:sldMkLst>
        <pc:spChg chg="del">
          <ac:chgData name="Kris Udd" userId="1177e061ad7f1e06" providerId="LiveId" clId="{08B77C21-1A35-4653-870D-54821B9B87B9}" dt="2023-10-23T22:22:08.567" v="300" actId="478"/>
          <ac:spMkLst>
            <pc:docMk/>
            <pc:sldMk cId="3656214497" sldId="970"/>
            <ac:spMk id="10" creationId="{D5F01C5A-B340-143B-EE4F-059843CC9C86}"/>
          </ac:spMkLst>
        </pc:spChg>
        <pc:spChg chg="del">
          <ac:chgData name="Kris Udd" userId="1177e061ad7f1e06" providerId="LiveId" clId="{08B77C21-1A35-4653-870D-54821B9B87B9}" dt="2023-10-23T22:22:09.402" v="301" actId="478"/>
          <ac:spMkLst>
            <pc:docMk/>
            <pc:sldMk cId="3656214497" sldId="970"/>
            <ac:spMk id="11" creationId="{B6F49073-CC86-81CF-E094-A0CC0FC91B32}"/>
          </ac:spMkLst>
        </pc:spChg>
        <pc:grpChg chg="add mod ord">
          <ac:chgData name="Kris Udd" userId="1177e061ad7f1e06" providerId="LiveId" clId="{08B77C21-1A35-4653-870D-54821B9B87B9}" dt="2023-10-23T22:22:19.067" v="303" actId="167"/>
          <ac:grpSpMkLst>
            <pc:docMk/>
            <pc:sldMk cId="3656214497" sldId="970"/>
            <ac:grpSpMk id="5" creationId="{AB142040-8200-4703-E853-CDAF87C95F94}"/>
          </ac:grpSpMkLst>
        </pc:grpChg>
        <pc:picChg chg="mod">
          <ac:chgData name="Kris Udd" userId="1177e061ad7f1e06" providerId="LiveId" clId="{08B77C21-1A35-4653-870D-54821B9B87B9}" dt="2023-10-23T22:22:00.320" v="297"/>
          <ac:picMkLst>
            <pc:docMk/>
            <pc:sldMk cId="3656214497" sldId="970"/>
            <ac:picMk id="6" creationId="{F61258FF-8FE2-8878-0C68-56C6DCC426F4}"/>
          </ac:picMkLst>
        </pc:picChg>
        <pc:picChg chg="mod">
          <ac:chgData name="Kris Udd" userId="1177e061ad7f1e06" providerId="LiveId" clId="{08B77C21-1A35-4653-870D-54821B9B87B9}" dt="2023-10-23T22:22:00.320" v="297"/>
          <ac:picMkLst>
            <pc:docMk/>
            <pc:sldMk cId="3656214497" sldId="970"/>
            <ac:picMk id="7" creationId="{3C209001-008D-AA11-30AC-F8FE09D1070A}"/>
          </ac:picMkLst>
        </pc:picChg>
        <pc:picChg chg="del">
          <ac:chgData name="Kris Udd" userId="1177e061ad7f1e06" providerId="LiveId" clId="{08B77C21-1A35-4653-870D-54821B9B87B9}" dt="2023-10-23T22:22:06.012" v="299" actId="478"/>
          <ac:picMkLst>
            <pc:docMk/>
            <pc:sldMk cId="3656214497" sldId="970"/>
            <ac:picMk id="2051" creationId="{00000000-0000-0000-0000-000000000000}"/>
          </ac:picMkLst>
        </pc:picChg>
      </pc:sldChg>
      <pc:sldChg chg="addSp delSp modSp mod modNotesTx">
        <pc:chgData name="Kris Udd" userId="1177e061ad7f1e06" providerId="LiveId" clId="{08B77C21-1A35-4653-870D-54821B9B87B9}" dt="2023-10-23T22:20:23.726" v="296" actId="20577"/>
        <pc:sldMkLst>
          <pc:docMk/>
          <pc:sldMk cId="3987905812" sldId="980"/>
        </pc:sldMkLst>
        <pc:picChg chg="del">
          <ac:chgData name="Kris Udd" userId="1177e061ad7f1e06" providerId="LiveId" clId="{08B77C21-1A35-4653-870D-54821B9B87B9}" dt="2023-10-23T22:20:19.165" v="294" actId="478"/>
          <ac:picMkLst>
            <pc:docMk/>
            <pc:sldMk cId="3987905812" sldId="980"/>
            <ac:picMk id="3" creationId="{C00B0277-2074-7535-1CC8-86CFF1B5B18B}"/>
          </ac:picMkLst>
        </pc:picChg>
        <pc:picChg chg="add mod">
          <ac:chgData name="Kris Udd" userId="1177e061ad7f1e06" providerId="LiveId" clId="{08B77C21-1A35-4653-870D-54821B9B87B9}" dt="2023-10-23T22:20:19.683" v="295"/>
          <ac:picMkLst>
            <pc:docMk/>
            <pc:sldMk cId="3987905812" sldId="980"/>
            <ac:picMk id="4" creationId="{26CFACAE-7619-C589-4AB2-A194853A8DDB}"/>
          </ac:picMkLst>
        </pc:picChg>
      </pc:sldChg>
      <pc:sldChg chg="del">
        <pc:chgData name="Kris Udd" userId="1177e061ad7f1e06" providerId="LiveId" clId="{08B77C21-1A35-4653-870D-54821B9B87B9}" dt="2023-10-23T21:47:25.190" v="192" actId="47"/>
        <pc:sldMkLst>
          <pc:docMk/>
          <pc:sldMk cId="3816594138" sldId="988"/>
        </pc:sldMkLst>
      </pc:sldChg>
      <pc:sldChg chg="modSp mod">
        <pc:chgData name="Kris Udd" userId="1177e061ad7f1e06" providerId="LiveId" clId="{08B77C21-1A35-4653-870D-54821B9B87B9}" dt="2023-10-23T21:16:43.310" v="35" actId="14100"/>
        <pc:sldMkLst>
          <pc:docMk/>
          <pc:sldMk cId="3494412706" sldId="990"/>
        </pc:sldMkLst>
        <pc:spChg chg="mod">
          <ac:chgData name="Kris Udd" userId="1177e061ad7f1e06" providerId="LiveId" clId="{08B77C21-1A35-4653-870D-54821B9B87B9}" dt="2023-10-23T21:16:22.815" v="32" actId="1076"/>
          <ac:spMkLst>
            <pc:docMk/>
            <pc:sldMk cId="3494412706" sldId="990"/>
            <ac:spMk id="15" creationId="{00000000-0000-0000-0000-000000000000}"/>
          </ac:spMkLst>
        </pc:spChg>
        <pc:spChg chg="mod">
          <ac:chgData name="Kris Udd" userId="1177e061ad7f1e06" providerId="LiveId" clId="{08B77C21-1A35-4653-870D-54821B9B87B9}" dt="2023-10-23T21:16:33.173" v="34" actId="1076"/>
          <ac:spMkLst>
            <pc:docMk/>
            <pc:sldMk cId="3494412706" sldId="990"/>
            <ac:spMk id="22" creationId="{00000000-0000-0000-0000-000000000000}"/>
          </ac:spMkLst>
        </pc:spChg>
        <pc:cxnChg chg="mod">
          <ac:chgData name="Kris Udd" userId="1177e061ad7f1e06" providerId="LiveId" clId="{08B77C21-1A35-4653-870D-54821B9B87B9}" dt="2023-10-23T21:16:43.310" v="35" actId="14100"/>
          <ac:cxnSpMkLst>
            <pc:docMk/>
            <pc:sldMk cId="3494412706" sldId="990"/>
            <ac:cxnSpMk id="23" creationId="{00000000-0000-0000-0000-000000000000}"/>
          </ac:cxnSpMkLst>
        </pc:cxnChg>
      </pc:sldChg>
      <pc:sldChg chg="modSp mod">
        <pc:chgData name="Kris Udd" userId="1177e061ad7f1e06" providerId="LiveId" clId="{08B77C21-1A35-4653-870D-54821B9B87B9}" dt="2023-10-23T22:33:34.006" v="345" actId="732"/>
        <pc:sldMkLst>
          <pc:docMk/>
          <pc:sldMk cId="1038987865" sldId="995"/>
        </pc:sldMkLst>
        <pc:picChg chg="mod modCrop">
          <ac:chgData name="Kris Udd" userId="1177e061ad7f1e06" providerId="LiveId" clId="{08B77C21-1A35-4653-870D-54821B9B87B9}" dt="2023-10-23T22:33:34.006" v="345" actId="732"/>
          <ac:picMkLst>
            <pc:docMk/>
            <pc:sldMk cId="1038987865" sldId="995"/>
            <ac:picMk id="9" creationId="{83E19298-3991-1C3A-C331-CFD00A6B4607}"/>
          </ac:picMkLst>
        </pc:picChg>
      </pc:sldChg>
      <pc:sldChg chg="add modNotesTx">
        <pc:chgData name="Kris Udd" userId="1177e061ad7f1e06" providerId="LiveId" clId="{08B77C21-1A35-4653-870D-54821B9B87B9}" dt="2023-10-23T15:36:53.299" v="31" actId="20577"/>
        <pc:sldMkLst>
          <pc:docMk/>
          <pc:sldMk cId="1876533583" sldId="996"/>
        </pc:sldMkLst>
      </pc:sldChg>
    </pc:docChg>
  </pc:docChgLst>
  <pc:docChgLst>
    <pc:chgData name="Katie Bolen" userId="aa78ffc0c2b120ec" providerId="LiveId" clId="{90F8F551-C55D-4317-8408-95DCC4A23BB5}"/>
    <pc:docChg chg="custSel modSld">
      <pc:chgData name="Katie Bolen" userId="aa78ffc0c2b120ec" providerId="LiveId" clId="{90F8F551-C55D-4317-8408-95DCC4A23BB5}" dt="2023-03-28T05:41:48.418" v="6" actId="478"/>
      <pc:docMkLst>
        <pc:docMk/>
      </pc:docMkLst>
      <pc:sldChg chg="addSp delSp modSp mod">
        <pc:chgData name="Katie Bolen" userId="aa78ffc0c2b120ec" providerId="LiveId" clId="{90F8F551-C55D-4317-8408-95DCC4A23BB5}" dt="2023-03-25T03:46:32.186" v="4" actId="478"/>
        <pc:sldMkLst>
          <pc:docMk/>
          <pc:sldMk cId="3275894195" sldId="374"/>
        </pc:sldMkLst>
        <pc:picChg chg="del mod">
          <ac:chgData name="Katie Bolen" userId="aa78ffc0c2b120ec" providerId="LiveId" clId="{90F8F551-C55D-4317-8408-95DCC4A23BB5}" dt="2023-03-25T03:46:32.186" v="4" actId="478"/>
          <ac:picMkLst>
            <pc:docMk/>
            <pc:sldMk cId="3275894195" sldId="374"/>
            <ac:picMk id="6" creationId="{048C07E0-5ED8-1462-108F-7C40080F39D0}"/>
          </ac:picMkLst>
        </pc:picChg>
        <pc:picChg chg="add mod ord">
          <ac:chgData name="Katie Bolen" userId="aa78ffc0c2b120ec" providerId="LiveId" clId="{90F8F551-C55D-4317-8408-95DCC4A23BB5}" dt="2023-03-25T03:46:31.698" v="2" actId="27614"/>
          <ac:picMkLst>
            <pc:docMk/>
            <pc:sldMk cId="3275894195" sldId="374"/>
            <ac:picMk id="7" creationId="{C2B7DC2A-CC12-A82E-2617-ECCFD6733295}"/>
          </ac:picMkLst>
        </pc:picChg>
      </pc:sldChg>
      <pc:sldChg chg="addSp delSp modSp mod">
        <pc:chgData name="Katie Bolen" userId="aa78ffc0c2b120ec" providerId="LiveId" clId="{90F8F551-C55D-4317-8408-95DCC4A23BB5}" dt="2023-03-28T05:41:48.418" v="6" actId="478"/>
        <pc:sldMkLst>
          <pc:docMk/>
          <pc:sldMk cId="3500550315" sldId="953"/>
        </pc:sldMkLst>
        <pc:picChg chg="add del mod">
          <ac:chgData name="Katie Bolen" userId="aa78ffc0c2b120ec" providerId="LiveId" clId="{90F8F551-C55D-4317-8408-95DCC4A23BB5}" dt="2023-03-28T05:41:48.418" v="6" actId="478"/>
          <ac:picMkLst>
            <pc:docMk/>
            <pc:sldMk cId="3500550315" sldId="953"/>
            <ac:picMk id="7" creationId="{17A17361-90E8-8ECE-F787-087AA656FBC2}"/>
          </ac:picMkLst>
        </pc:picChg>
      </pc:sldChg>
    </pc:docChg>
  </pc:docChgLst>
  <pc:docChgLst>
    <pc:chgData name="Natalie Heather" userId="9c83e61746fa06bd" providerId="LiveId" clId="{E5C54716-EBB3-4C87-9E63-1DA947C7E8F4}"/>
    <pc:docChg chg="undo custSel addSld delSld modSld">
      <pc:chgData name="Natalie Heather" userId="9c83e61746fa06bd" providerId="LiveId" clId="{E5C54716-EBB3-4C87-9E63-1DA947C7E8F4}" dt="2023-06-14T16:31:53.426" v="98" actId="47"/>
      <pc:docMkLst>
        <pc:docMk/>
      </pc:docMkLst>
      <pc:sldChg chg="del">
        <pc:chgData name="Natalie Heather" userId="9c83e61746fa06bd" providerId="LiveId" clId="{E5C54716-EBB3-4C87-9E63-1DA947C7E8F4}" dt="2023-06-14T16:20:10.859" v="14" actId="47"/>
        <pc:sldMkLst>
          <pc:docMk/>
          <pc:sldMk cId="7420351" sldId="354"/>
        </pc:sldMkLst>
      </pc:sldChg>
      <pc:sldChg chg="del">
        <pc:chgData name="Natalie Heather" userId="9c83e61746fa06bd" providerId="LiveId" clId="{E5C54716-EBB3-4C87-9E63-1DA947C7E8F4}" dt="2023-06-14T16:31:53.426" v="98" actId="47"/>
        <pc:sldMkLst>
          <pc:docMk/>
          <pc:sldMk cId="278063990" sldId="362"/>
        </pc:sldMkLst>
      </pc:sldChg>
      <pc:sldChg chg="del">
        <pc:chgData name="Natalie Heather" userId="9c83e61746fa06bd" providerId="LiveId" clId="{E5C54716-EBB3-4C87-9E63-1DA947C7E8F4}" dt="2023-06-14T16:30:51.793" v="73" actId="47"/>
        <pc:sldMkLst>
          <pc:docMk/>
          <pc:sldMk cId="1002064759" sldId="363"/>
        </pc:sldMkLst>
      </pc:sldChg>
      <pc:sldChg chg="del">
        <pc:chgData name="Natalie Heather" userId="9c83e61746fa06bd" providerId="LiveId" clId="{E5C54716-EBB3-4C87-9E63-1DA947C7E8F4}" dt="2023-06-14T16:25:26.335" v="46" actId="47"/>
        <pc:sldMkLst>
          <pc:docMk/>
          <pc:sldMk cId="4129141825" sldId="368"/>
        </pc:sldMkLst>
      </pc:sldChg>
      <pc:sldChg chg="add del">
        <pc:chgData name="Natalie Heather" userId="9c83e61746fa06bd" providerId="LiveId" clId="{E5C54716-EBB3-4C87-9E63-1DA947C7E8F4}" dt="2023-06-14T16:29:38.096" v="59" actId="47"/>
        <pc:sldMkLst>
          <pc:docMk/>
          <pc:sldMk cId="2313350249" sldId="381"/>
        </pc:sldMkLst>
      </pc:sldChg>
      <pc:sldChg chg="addSp delSp modSp add mod">
        <pc:chgData name="Natalie Heather" userId="9c83e61746fa06bd" providerId="LiveId" clId="{E5C54716-EBB3-4C87-9E63-1DA947C7E8F4}" dt="2023-06-14T16:20:00.251" v="13" actId="1076"/>
        <pc:sldMkLst>
          <pc:docMk/>
          <pc:sldMk cId="3381551865" sldId="983"/>
        </pc:sldMkLst>
        <pc:spChg chg="mod">
          <ac:chgData name="Natalie Heather" userId="9c83e61746fa06bd" providerId="LiveId" clId="{E5C54716-EBB3-4C87-9E63-1DA947C7E8F4}" dt="2023-06-14T16:19:50.348" v="12" actId="14100"/>
          <ac:spMkLst>
            <pc:docMk/>
            <pc:sldMk cId="3381551865" sldId="983"/>
            <ac:spMk id="7" creationId="{00000000-0000-0000-0000-000000000000}"/>
          </ac:spMkLst>
        </pc:spChg>
        <pc:spChg chg="mod">
          <ac:chgData name="Natalie Heather" userId="9c83e61746fa06bd" providerId="LiveId" clId="{E5C54716-EBB3-4C87-9E63-1DA947C7E8F4}" dt="2023-06-14T16:20:00.251" v="13" actId="1076"/>
          <ac:spMkLst>
            <pc:docMk/>
            <pc:sldMk cId="3381551865" sldId="983"/>
            <ac:spMk id="8" creationId="{00000000-0000-0000-0000-000000000000}"/>
          </ac:spMkLst>
        </pc:spChg>
        <pc:picChg chg="del">
          <ac:chgData name="Natalie Heather" userId="9c83e61746fa06bd" providerId="LiveId" clId="{E5C54716-EBB3-4C87-9E63-1DA947C7E8F4}" dt="2023-06-14T16:19:11.739" v="1" actId="478"/>
          <ac:picMkLst>
            <pc:docMk/>
            <pc:sldMk cId="3381551865" sldId="983"/>
            <ac:picMk id="6" creationId="{9CB91FC1-7C2E-413D-95D5-8B6BEDEBECD6}"/>
          </ac:picMkLst>
        </pc:picChg>
        <pc:picChg chg="add mod ord">
          <ac:chgData name="Natalie Heather" userId="9c83e61746fa06bd" providerId="LiveId" clId="{E5C54716-EBB3-4C87-9E63-1DA947C7E8F4}" dt="2023-06-14T16:19:24.314" v="7" actId="167"/>
          <ac:picMkLst>
            <pc:docMk/>
            <pc:sldMk cId="3381551865" sldId="983"/>
            <ac:picMk id="9" creationId="{7BBBAC54-9330-7440-FEFE-1B96A27BF825}"/>
          </ac:picMkLst>
        </pc:picChg>
      </pc:sldChg>
      <pc:sldChg chg="addSp delSp modSp add mod">
        <pc:chgData name="Natalie Heather" userId="9c83e61746fa06bd" providerId="LiveId" clId="{E5C54716-EBB3-4C87-9E63-1DA947C7E8F4}" dt="2023-06-14T16:25:15.460" v="45" actId="1037"/>
        <pc:sldMkLst>
          <pc:docMk/>
          <pc:sldMk cId="4255796417" sldId="984"/>
        </pc:sldMkLst>
        <pc:spChg chg="mod">
          <ac:chgData name="Natalie Heather" userId="9c83e61746fa06bd" providerId="LiveId" clId="{E5C54716-EBB3-4C87-9E63-1DA947C7E8F4}" dt="2023-06-14T16:24:26.430" v="33" actId="1037"/>
          <ac:spMkLst>
            <pc:docMk/>
            <pc:sldMk cId="4255796417" sldId="984"/>
            <ac:spMk id="7" creationId="{00000000-0000-0000-0000-000000000000}"/>
          </ac:spMkLst>
        </pc:spChg>
        <pc:spChg chg="mod">
          <ac:chgData name="Natalie Heather" userId="9c83e61746fa06bd" providerId="LiveId" clId="{E5C54716-EBB3-4C87-9E63-1DA947C7E8F4}" dt="2023-06-14T16:25:15.460" v="45" actId="1037"/>
          <ac:spMkLst>
            <pc:docMk/>
            <pc:sldMk cId="4255796417" sldId="984"/>
            <ac:spMk id="8" creationId="{00000000-0000-0000-0000-000000000000}"/>
          </ac:spMkLst>
        </pc:spChg>
        <pc:picChg chg="del">
          <ac:chgData name="Natalie Heather" userId="9c83e61746fa06bd" providerId="LiveId" clId="{E5C54716-EBB3-4C87-9E63-1DA947C7E8F4}" dt="2023-06-14T16:23:56.071" v="16" actId="478"/>
          <ac:picMkLst>
            <pc:docMk/>
            <pc:sldMk cId="4255796417" sldId="984"/>
            <ac:picMk id="6" creationId="{ADBB47E7-843E-4ADC-823F-7F296BC7DF04}"/>
          </ac:picMkLst>
        </pc:picChg>
        <pc:picChg chg="add mod ord">
          <ac:chgData name="Natalie Heather" userId="9c83e61746fa06bd" providerId="LiveId" clId="{E5C54716-EBB3-4C87-9E63-1DA947C7E8F4}" dt="2023-06-14T16:24:04.902" v="22" actId="167"/>
          <ac:picMkLst>
            <pc:docMk/>
            <pc:sldMk cId="4255796417" sldId="984"/>
            <ac:picMk id="9" creationId="{AA2138A3-D31B-7BCD-95C0-5FEAA978C95E}"/>
          </ac:picMkLst>
        </pc:picChg>
      </pc:sldChg>
      <pc:sldChg chg="addSp delSp modSp add mod">
        <pc:chgData name="Natalie Heather" userId="9c83e61746fa06bd" providerId="LiveId" clId="{E5C54716-EBB3-4C87-9E63-1DA947C7E8F4}" dt="2023-06-14T16:28:25.920" v="56" actId="1076"/>
        <pc:sldMkLst>
          <pc:docMk/>
          <pc:sldMk cId="726331978" sldId="985"/>
        </pc:sldMkLst>
        <pc:spChg chg="mod">
          <ac:chgData name="Natalie Heather" userId="9c83e61746fa06bd" providerId="LiveId" clId="{E5C54716-EBB3-4C87-9E63-1DA947C7E8F4}" dt="2023-06-14T16:28:21.343" v="55" actId="1076"/>
          <ac:spMkLst>
            <pc:docMk/>
            <pc:sldMk cId="726331978" sldId="985"/>
            <ac:spMk id="7" creationId="{EFE43F1E-DBF7-4BC0-96EB-28FB37CE8FDE}"/>
          </ac:spMkLst>
        </pc:spChg>
        <pc:spChg chg="mod">
          <ac:chgData name="Natalie Heather" userId="9c83e61746fa06bd" providerId="LiveId" clId="{E5C54716-EBB3-4C87-9E63-1DA947C7E8F4}" dt="2023-06-14T16:28:25.920" v="56" actId="1076"/>
          <ac:spMkLst>
            <pc:docMk/>
            <pc:sldMk cId="726331978" sldId="985"/>
            <ac:spMk id="8" creationId="{00000000-0000-0000-0000-000000000000}"/>
          </ac:spMkLst>
        </pc:spChg>
        <pc:picChg chg="del">
          <ac:chgData name="Natalie Heather" userId="9c83e61746fa06bd" providerId="LiveId" clId="{E5C54716-EBB3-4C87-9E63-1DA947C7E8F4}" dt="2023-06-14T16:27:53.641" v="48" actId="478"/>
          <ac:picMkLst>
            <pc:docMk/>
            <pc:sldMk cId="726331978" sldId="985"/>
            <ac:picMk id="6" creationId="{08A41587-3E50-4214-ACDA-6FA74893DFC1}"/>
          </ac:picMkLst>
        </pc:picChg>
        <pc:picChg chg="add mod ord">
          <ac:chgData name="Natalie Heather" userId="9c83e61746fa06bd" providerId="LiveId" clId="{E5C54716-EBB3-4C87-9E63-1DA947C7E8F4}" dt="2023-06-14T16:28:11.815" v="54" actId="167"/>
          <ac:picMkLst>
            <pc:docMk/>
            <pc:sldMk cId="726331978" sldId="985"/>
            <ac:picMk id="9" creationId="{6789EF13-25EF-52AE-8FFF-35EEE3C7DE76}"/>
          </ac:picMkLst>
        </pc:picChg>
      </pc:sldChg>
      <pc:sldChg chg="addSp delSp modSp add mod">
        <pc:chgData name="Natalie Heather" userId="9c83e61746fa06bd" providerId="LiveId" clId="{E5C54716-EBB3-4C87-9E63-1DA947C7E8F4}" dt="2023-06-14T16:30:44.985" v="72" actId="1076"/>
        <pc:sldMkLst>
          <pc:docMk/>
          <pc:sldMk cId="3113644463" sldId="986"/>
        </pc:sldMkLst>
        <pc:spChg chg="mod">
          <ac:chgData name="Natalie Heather" userId="9c83e61746fa06bd" providerId="LiveId" clId="{E5C54716-EBB3-4C87-9E63-1DA947C7E8F4}" dt="2023-06-14T16:30:34.630" v="71" actId="14100"/>
          <ac:spMkLst>
            <pc:docMk/>
            <pc:sldMk cId="3113644463" sldId="986"/>
            <ac:spMk id="7" creationId="{00000000-0000-0000-0000-000000000000}"/>
          </ac:spMkLst>
        </pc:spChg>
        <pc:spChg chg="mod">
          <ac:chgData name="Natalie Heather" userId="9c83e61746fa06bd" providerId="LiveId" clId="{E5C54716-EBB3-4C87-9E63-1DA947C7E8F4}" dt="2023-06-14T16:30:44.985" v="72" actId="1076"/>
          <ac:spMkLst>
            <pc:docMk/>
            <pc:sldMk cId="3113644463" sldId="986"/>
            <ac:spMk id="8" creationId="{00000000-0000-0000-0000-000000000000}"/>
          </ac:spMkLst>
        </pc:spChg>
        <pc:picChg chg="del">
          <ac:chgData name="Natalie Heather" userId="9c83e61746fa06bd" providerId="LiveId" clId="{E5C54716-EBB3-4C87-9E63-1DA947C7E8F4}" dt="2023-06-14T16:30:07.133" v="61" actId="478"/>
          <ac:picMkLst>
            <pc:docMk/>
            <pc:sldMk cId="3113644463" sldId="986"/>
            <ac:picMk id="6" creationId="{51D9AB87-F9A1-4F4E-94E7-EA92AAF5ED05}"/>
          </ac:picMkLst>
        </pc:picChg>
        <pc:picChg chg="add mod ord">
          <ac:chgData name="Natalie Heather" userId="9c83e61746fa06bd" providerId="LiveId" clId="{E5C54716-EBB3-4C87-9E63-1DA947C7E8F4}" dt="2023-06-14T16:30:16.587" v="67" actId="167"/>
          <ac:picMkLst>
            <pc:docMk/>
            <pc:sldMk cId="3113644463" sldId="986"/>
            <ac:picMk id="9" creationId="{C3F1B3C0-703E-6716-86B6-A3A19D0A9D49}"/>
          </ac:picMkLst>
        </pc:picChg>
      </pc:sldChg>
      <pc:sldChg chg="addSp delSp modSp add mod">
        <pc:chgData name="Natalie Heather" userId="9c83e61746fa06bd" providerId="LiveId" clId="{E5C54716-EBB3-4C87-9E63-1DA947C7E8F4}" dt="2023-06-14T16:31:46.910" v="97" actId="1038"/>
        <pc:sldMkLst>
          <pc:docMk/>
          <pc:sldMk cId="1427594597" sldId="987"/>
        </pc:sldMkLst>
        <pc:spChg chg="mod">
          <ac:chgData name="Natalie Heather" userId="9c83e61746fa06bd" providerId="LiveId" clId="{E5C54716-EBB3-4C87-9E63-1DA947C7E8F4}" dt="2023-06-14T16:31:34.023" v="84" actId="14100"/>
          <ac:spMkLst>
            <pc:docMk/>
            <pc:sldMk cId="1427594597" sldId="987"/>
            <ac:spMk id="7" creationId="{00000000-0000-0000-0000-000000000000}"/>
          </ac:spMkLst>
        </pc:spChg>
        <pc:spChg chg="mod">
          <ac:chgData name="Natalie Heather" userId="9c83e61746fa06bd" providerId="LiveId" clId="{E5C54716-EBB3-4C87-9E63-1DA947C7E8F4}" dt="2023-06-14T16:31:46.910" v="97" actId="1038"/>
          <ac:spMkLst>
            <pc:docMk/>
            <pc:sldMk cId="1427594597" sldId="987"/>
            <ac:spMk id="8" creationId="{00000000-0000-0000-0000-000000000000}"/>
          </ac:spMkLst>
        </pc:spChg>
        <pc:picChg chg="del">
          <ac:chgData name="Natalie Heather" userId="9c83e61746fa06bd" providerId="LiveId" clId="{E5C54716-EBB3-4C87-9E63-1DA947C7E8F4}" dt="2023-06-14T16:31:13.188" v="75" actId="478"/>
          <ac:picMkLst>
            <pc:docMk/>
            <pc:sldMk cId="1427594597" sldId="987"/>
            <ac:picMk id="6" creationId="{FDDBFE09-D0E4-4D74-B616-BFB98AA5FA4D}"/>
          </ac:picMkLst>
        </pc:picChg>
        <pc:picChg chg="add mod ord">
          <ac:chgData name="Natalie Heather" userId="9c83e61746fa06bd" providerId="LiveId" clId="{E5C54716-EBB3-4C87-9E63-1DA947C7E8F4}" dt="2023-06-14T16:31:22.713" v="81" actId="167"/>
          <ac:picMkLst>
            <pc:docMk/>
            <pc:sldMk cId="1427594597" sldId="987"/>
            <ac:picMk id="9" creationId="{60355C4B-0595-1A48-3ADA-B6BE05FEF41B}"/>
          </ac:picMkLst>
        </pc:picChg>
      </pc:sldChg>
    </pc:docChg>
  </pc:docChgLst>
  <pc:docChgLst>
    <pc:chgData name="Todd Bolen" userId="a511567d1bf03c50" providerId="LiveId" clId="{9F7B2D20-E99C-4792-A46D-0D5CF39A1007}"/>
    <pc:docChg chg="undo custSel modSld modNotesMaster">
      <pc:chgData name="Todd Bolen" userId="a511567d1bf03c50" providerId="LiveId" clId="{9F7B2D20-E99C-4792-A46D-0D5CF39A1007}" dt="2023-10-15T23:23:59.066" v="51" actId="255"/>
      <pc:docMkLst>
        <pc:docMk/>
      </pc:docMkLst>
      <pc:sldChg chg="addSp delSp modSp mod modNotesTx">
        <pc:chgData name="Todd Bolen" userId="a511567d1bf03c50" providerId="LiveId" clId="{9F7B2D20-E99C-4792-A46D-0D5CF39A1007}" dt="2023-10-04T00:55:11.312" v="31" actId="20577"/>
        <pc:sldMkLst>
          <pc:docMk/>
          <pc:sldMk cId="2266232786" sldId="371"/>
        </pc:sldMkLst>
        <pc:spChg chg="del">
          <ac:chgData name="Todd Bolen" userId="a511567d1bf03c50" providerId="LiveId" clId="{9F7B2D20-E99C-4792-A46D-0D5CF39A1007}" dt="2023-10-04T00:54:47.459" v="5" actId="478"/>
          <ac:spMkLst>
            <pc:docMk/>
            <pc:sldMk cId="2266232786" sldId="371"/>
            <ac:spMk id="9" creationId="{89A457D5-7B65-1395-21FB-70CA0E5CD2F3}"/>
          </ac:spMkLst>
        </pc:spChg>
        <pc:picChg chg="add mod ord">
          <ac:chgData name="Todd Bolen" userId="a511567d1bf03c50" providerId="LiveId" clId="{9F7B2D20-E99C-4792-A46D-0D5CF39A1007}" dt="2023-10-04T00:54:49.529" v="6" actId="1076"/>
          <ac:picMkLst>
            <pc:docMk/>
            <pc:sldMk cId="2266232786" sldId="371"/>
            <ac:picMk id="6" creationId="{4063B4BA-E907-BB1E-A775-D0DC2B048D01}"/>
          </ac:picMkLst>
        </pc:picChg>
        <pc:picChg chg="del">
          <ac:chgData name="Todd Bolen" userId="a511567d1bf03c50" providerId="LiveId" clId="{9F7B2D20-E99C-4792-A46D-0D5CF39A1007}" dt="2023-10-04T00:54:40.381" v="3" actId="478"/>
          <ac:picMkLst>
            <pc:docMk/>
            <pc:sldMk cId="2266232786" sldId="371"/>
            <ac:picMk id="3074" creationId="{00000000-0000-0000-0000-000000000000}"/>
          </ac:picMkLst>
        </pc:picChg>
      </pc:sldChg>
      <pc:sldChg chg="addSp delSp modSp mod">
        <pc:chgData name="Todd Bolen" userId="a511567d1bf03c50" providerId="LiveId" clId="{9F7B2D20-E99C-4792-A46D-0D5CF39A1007}" dt="2023-10-10T03:36:20.894" v="45" actId="167"/>
        <pc:sldMkLst>
          <pc:docMk/>
          <pc:sldMk cId="867240978" sldId="930"/>
        </pc:sldMkLst>
        <pc:spChg chg="del">
          <ac:chgData name="Todd Bolen" userId="a511567d1bf03c50" providerId="LiveId" clId="{9F7B2D20-E99C-4792-A46D-0D5CF39A1007}" dt="2023-10-10T03:35:53.898" v="37" actId="478"/>
          <ac:spMkLst>
            <pc:docMk/>
            <pc:sldMk cId="867240978" sldId="930"/>
            <ac:spMk id="8" creationId="{6EE5B04B-3AE1-98BA-321A-3CD9EDFA6D04}"/>
          </ac:spMkLst>
        </pc:spChg>
        <pc:picChg chg="add del mod ord">
          <ac:chgData name="Todd Bolen" userId="a511567d1bf03c50" providerId="LiveId" clId="{9F7B2D20-E99C-4792-A46D-0D5CF39A1007}" dt="2023-10-10T03:36:15.221" v="43"/>
          <ac:picMkLst>
            <pc:docMk/>
            <pc:sldMk cId="867240978" sldId="930"/>
            <ac:picMk id="3" creationId="{9641EA89-EB74-9567-0E35-F5E4D5F9DED2}"/>
          </ac:picMkLst>
        </pc:picChg>
        <pc:picChg chg="add mod ord">
          <ac:chgData name="Todd Bolen" userId="a511567d1bf03c50" providerId="LiveId" clId="{9F7B2D20-E99C-4792-A46D-0D5CF39A1007}" dt="2023-10-10T03:36:20.894" v="45" actId="167"/>
          <ac:picMkLst>
            <pc:docMk/>
            <pc:sldMk cId="867240978" sldId="930"/>
            <ac:picMk id="4" creationId="{127F52F8-2EBA-2A3F-C687-DBA6716507E9}"/>
          </ac:picMkLst>
        </pc:picChg>
        <pc:picChg chg="del">
          <ac:chgData name="Todd Bolen" userId="a511567d1bf03c50" providerId="LiveId" clId="{9F7B2D20-E99C-4792-A46D-0D5CF39A1007}" dt="2023-10-10T03:35:53.898" v="37" actId="478"/>
          <ac:picMkLst>
            <pc:docMk/>
            <pc:sldMk cId="867240978" sldId="930"/>
            <ac:picMk id="6" creationId="{00000000-0000-0000-0000-000000000000}"/>
          </ac:picMkLst>
        </pc:picChg>
      </pc:sldChg>
      <pc:sldChg chg="addSp delSp modSp mod">
        <pc:chgData name="Todd Bolen" userId="a511567d1bf03c50" providerId="LiveId" clId="{9F7B2D20-E99C-4792-A46D-0D5CF39A1007}" dt="2023-10-10T03:36:50.676" v="49" actId="1076"/>
        <pc:sldMkLst>
          <pc:docMk/>
          <pc:sldMk cId="145664099" sldId="931"/>
        </pc:sldMkLst>
        <pc:spChg chg="del">
          <ac:chgData name="Todd Bolen" userId="a511567d1bf03c50" providerId="LiveId" clId="{9F7B2D20-E99C-4792-A46D-0D5CF39A1007}" dt="2023-10-10T03:35:58.193" v="38" actId="478"/>
          <ac:spMkLst>
            <pc:docMk/>
            <pc:sldMk cId="145664099" sldId="931"/>
            <ac:spMk id="23" creationId="{3C819214-B70F-8061-1D27-8906CA1D7A68}"/>
          </ac:spMkLst>
        </pc:spChg>
        <pc:spChg chg="del">
          <ac:chgData name="Todd Bolen" userId="a511567d1bf03c50" providerId="LiveId" clId="{9F7B2D20-E99C-4792-A46D-0D5CF39A1007}" dt="2023-10-10T03:35:58.193" v="38" actId="478"/>
          <ac:spMkLst>
            <pc:docMk/>
            <pc:sldMk cId="145664099" sldId="931"/>
            <ac:spMk id="24" creationId="{4D422CBE-FA45-13D4-BDC4-A69464B45581}"/>
          </ac:spMkLst>
        </pc:spChg>
        <pc:spChg chg="mod">
          <ac:chgData name="Todd Bolen" userId="a511567d1bf03c50" providerId="LiveId" clId="{9F7B2D20-E99C-4792-A46D-0D5CF39A1007}" dt="2023-10-10T03:36:44.657" v="46"/>
          <ac:spMkLst>
            <pc:docMk/>
            <pc:sldMk cId="145664099" sldId="931"/>
            <ac:spMk id="27" creationId="{D977FB91-F412-7644-E124-038D22E15D41}"/>
          </ac:spMkLst>
        </pc:spChg>
        <pc:spChg chg="mod">
          <ac:chgData name="Todd Bolen" userId="a511567d1bf03c50" providerId="LiveId" clId="{9F7B2D20-E99C-4792-A46D-0D5CF39A1007}" dt="2023-10-10T03:36:44.657" v="46"/>
          <ac:spMkLst>
            <pc:docMk/>
            <pc:sldMk cId="145664099" sldId="931"/>
            <ac:spMk id="28" creationId="{182ADBC2-42FA-7C0F-82D2-314F009C123A}"/>
          </ac:spMkLst>
        </pc:spChg>
        <pc:spChg chg="mod">
          <ac:chgData name="Todd Bolen" userId="a511567d1bf03c50" providerId="LiveId" clId="{9F7B2D20-E99C-4792-A46D-0D5CF39A1007}" dt="2023-10-10T03:36:44.657" v="46"/>
          <ac:spMkLst>
            <pc:docMk/>
            <pc:sldMk cId="145664099" sldId="931"/>
            <ac:spMk id="29" creationId="{C5FE2116-9B8F-1D08-5DC3-3516BEDD2169}"/>
          </ac:spMkLst>
        </pc:spChg>
        <pc:spChg chg="mod">
          <ac:chgData name="Todd Bolen" userId="a511567d1bf03c50" providerId="LiveId" clId="{9F7B2D20-E99C-4792-A46D-0D5CF39A1007}" dt="2023-10-10T03:36:44.657" v="46"/>
          <ac:spMkLst>
            <pc:docMk/>
            <pc:sldMk cId="145664099" sldId="931"/>
            <ac:spMk id="30" creationId="{DCB375AA-6086-F88C-52DA-D8B2504A4F03}"/>
          </ac:spMkLst>
        </pc:spChg>
        <pc:spChg chg="mod">
          <ac:chgData name="Todd Bolen" userId="a511567d1bf03c50" providerId="LiveId" clId="{9F7B2D20-E99C-4792-A46D-0D5CF39A1007}" dt="2023-10-10T03:36:44.657" v="46"/>
          <ac:spMkLst>
            <pc:docMk/>
            <pc:sldMk cId="145664099" sldId="931"/>
            <ac:spMk id="31" creationId="{796FEB41-0DDB-BC09-10B5-B982E5E76479}"/>
          </ac:spMkLst>
        </pc:spChg>
        <pc:spChg chg="mod">
          <ac:chgData name="Todd Bolen" userId="a511567d1bf03c50" providerId="LiveId" clId="{9F7B2D20-E99C-4792-A46D-0D5CF39A1007}" dt="2023-10-10T03:36:44.657" v="46"/>
          <ac:spMkLst>
            <pc:docMk/>
            <pc:sldMk cId="145664099" sldId="931"/>
            <ac:spMk id="4096" creationId="{96D92738-9BC9-9675-1974-5F0D58366E2F}"/>
          </ac:spMkLst>
        </pc:spChg>
        <pc:grpChg chg="add mod ord">
          <ac:chgData name="Todd Bolen" userId="a511567d1bf03c50" providerId="LiveId" clId="{9F7B2D20-E99C-4792-A46D-0D5CF39A1007}" dt="2023-10-10T03:36:45.944" v="47" actId="167"/>
          <ac:grpSpMkLst>
            <pc:docMk/>
            <pc:sldMk cId="145664099" sldId="931"/>
            <ac:grpSpMk id="4" creationId="{536A2D28-BE9E-DBC0-8C98-C0C96544B020}"/>
          </ac:grpSpMkLst>
        </pc:grpChg>
        <pc:grpChg chg="del">
          <ac:chgData name="Todd Bolen" userId="a511567d1bf03c50" providerId="LiveId" clId="{9F7B2D20-E99C-4792-A46D-0D5CF39A1007}" dt="2023-10-10T03:36:00.202" v="39" actId="478"/>
          <ac:grpSpMkLst>
            <pc:docMk/>
            <pc:sldMk cId="145664099" sldId="931"/>
            <ac:grpSpMk id="22" creationId="{00000000-0000-0000-0000-000000000000}"/>
          </ac:grpSpMkLst>
        </pc:grpChg>
        <pc:grpChg chg="mod">
          <ac:chgData name="Todd Bolen" userId="a511567d1bf03c50" providerId="LiveId" clId="{9F7B2D20-E99C-4792-A46D-0D5CF39A1007}" dt="2023-10-10T03:36:44.657" v="46"/>
          <ac:grpSpMkLst>
            <pc:docMk/>
            <pc:sldMk cId="145664099" sldId="931"/>
            <ac:grpSpMk id="26" creationId="{BCAE22FA-A3B4-7723-75B9-58BCCEF4134F}"/>
          </ac:grpSpMkLst>
        </pc:grpChg>
        <pc:picChg chg="mod">
          <ac:chgData name="Todd Bolen" userId="a511567d1bf03c50" providerId="LiveId" clId="{9F7B2D20-E99C-4792-A46D-0D5CF39A1007}" dt="2023-10-10T03:36:44.657" v="46"/>
          <ac:picMkLst>
            <pc:docMk/>
            <pc:sldMk cId="145664099" sldId="931"/>
            <ac:picMk id="25" creationId="{A49625D3-4751-F0D1-57BF-DC3F8900D388}"/>
          </ac:picMkLst>
        </pc:picChg>
        <pc:picChg chg="add mod ord">
          <ac:chgData name="Todd Bolen" userId="a511567d1bf03c50" providerId="LiveId" clId="{9F7B2D20-E99C-4792-A46D-0D5CF39A1007}" dt="2023-10-10T03:36:50.676" v="49" actId="1076"/>
          <ac:picMkLst>
            <pc:docMk/>
            <pc:sldMk cId="145664099" sldId="931"/>
            <ac:picMk id="4097" creationId="{98C185D9-4E7C-35CE-0F28-33EC5FB0E663}"/>
          </ac:picMkLst>
        </pc:picChg>
        <pc:picChg chg="del">
          <ac:chgData name="Todd Bolen" userId="a511567d1bf03c50" providerId="LiveId" clId="{9F7B2D20-E99C-4792-A46D-0D5CF39A1007}" dt="2023-10-10T03:35:58.193" v="38" actId="478"/>
          <ac:picMkLst>
            <pc:docMk/>
            <pc:sldMk cId="145664099" sldId="931"/>
            <ac:picMk id="4098" creationId="{00000000-0000-0000-0000-000000000000}"/>
          </ac:picMkLst>
        </pc:picChg>
      </pc:sldChg>
      <pc:sldChg chg="modSp mod">
        <pc:chgData name="Todd Bolen" userId="a511567d1bf03c50" providerId="LiveId" clId="{9F7B2D20-E99C-4792-A46D-0D5CF39A1007}" dt="2023-10-11T04:17:12.783" v="50" actId="14100"/>
        <pc:sldMkLst>
          <pc:docMk/>
          <pc:sldMk cId="2814994526" sldId="950"/>
        </pc:sldMkLst>
        <pc:picChg chg="mod">
          <ac:chgData name="Todd Bolen" userId="a511567d1bf03c50" providerId="LiveId" clId="{9F7B2D20-E99C-4792-A46D-0D5CF39A1007}" dt="2023-10-11T04:17:12.783" v="50" actId="14100"/>
          <ac:picMkLst>
            <pc:docMk/>
            <pc:sldMk cId="2814994526" sldId="950"/>
            <ac:picMk id="7" creationId="{41CF848D-B466-B8C3-C4E1-610C4D0E0A54}"/>
          </ac:picMkLst>
        </pc:picChg>
      </pc:sldChg>
      <pc:sldChg chg="addSp delSp modSp mod modNotesTx">
        <pc:chgData name="Todd Bolen" userId="a511567d1bf03c50" providerId="LiveId" clId="{9F7B2D20-E99C-4792-A46D-0D5CF39A1007}" dt="2023-10-04T00:57:29.232" v="36" actId="14100"/>
        <pc:sldMkLst>
          <pc:docMk/>
          <pc:sldMk cId="3987905812" sldId="980"/>
        </pc:sldMkLst>
        <pc:spChg chg="del">
          <ac:chgData name="Todd Bolen" userId="a511567d1bf03c50" providerId="LiveId" clId="{9F7B2D20-E99C-4792-A46D-0D5CF39A1007}" dt="2023-10-04T00:57:21.817" v="33" actId="478"/>
          <ac:spMkLst>
            <pc:docMk/>
            <pc:sldMk cId="3987905812" sldId="980"/>
            <ac:spMk id="5" creationId="{DF4756CA-8E36-4F1C-A744-973F312199DE}"/>
          </ac:spMkLst>
        </pc:spChg>
        <pc:spChg chg="del">
          <ac:chgData name="Todd Bolen" userId="a511567d1bf03c50" providerId="LiveId" clId="{9F7B2D20-E99C-4792-A46D-0D5CF39A1007}" dt="2023-10-04T00:57:21.817" v="33" actId="478"/>
          <ac:spMkLst>
            <pc:docMk/>
            <pc:sldMk cId="3987905812" sldId="980"/>
            <ac:spMk id="8" creationId="{AD2294B2-B118-36A9-2895-53F20D764C9B}"/>
          </ac:spMkLst>
        </pc:spChg>
        <pc:picChg chg="add mod ord">
          <ac:chgData name="Todd Bolen" userId="a511567d1bf03c50" providerId="LiveId" clId="{9F7B2D20-E99C-4792-A46D-0D5CF39A1007}" dt="2023-10-04T00:57:29.232" v="36" actId="14100"/>
          <ac:picMkLst>
            <pc:docMk/>
            <pc:sldMk cId="3987905812" sldId="980"/>
            <ac:picMk id="3" creationId="{C00B0277-2074-7535-1CC8-86CFF1B5B18B}"/>
          </ac:picMkLst>
        </pc:picChg>
        <pc:picChg chg="del">
          <ac:chgData name="Todd Bolen" userId="a511567d1bf03c50" providerId="LiveId" clId="{9F7B2D20-E99C-4792-A46D-0D5CF39A1007}" dt="2023-10-04T00:57:21.817" v="33" actId="478"/>
          <ac:picMkLst>
            <pc:docMk/>
            <pc:sldMk cId="3987905812" sldId="980"/>
            <ac:picMk id="4" creationId="{DC8E73F3-E27E-4051-A3DF-4B22F6020B3A}"/>
          </ac:picMkLst>
        </pc:picChg>
      </pc:sldChg>
    </pc:docChg>
  </pc:docChgLst>
  <pc:docChgLst>
    <pc:chgData name="Todd Bolen" userId="a511567d1bf03c50" providerId="LiveId" clId="{0C82EB69-F08A-45CD-B46A-E2937EED2F01}"/>
    <pc:docChg chg="custSel modSld">
      <pc:chgData name="Todd Bolen" userId="a511567d1bf03c50" providerId="LiveId" clId="{0C82EB69-F08A-45CD-B46A-E2937EED2F01}" dt="2023-10-23T03:21:39.897" v="6" actId="167"/>
      <pc:docMkLst>
        <pc:docMk/>
      </pc:docMkLst>
      <pc:sldChg chg="addSp delSp modSp mod">
        <pc:chgData name="Todd Bolen" userId="a511567d1bf03c50" providerId="LiveId" clId="{0C82EB69-F08A-45CD-B46A-E2937EED2F01}" dt="2023-10-23T03:21:39.897" v="6" actId="167"/>
        <pc:sldMkLst>
          <pc:docMk/>
          <pc:sldMk cId="2906644808" sldId="939"/>
        </pc:sldMkLst>
        <pc:picChg chg="add mod ord">
          <ac:chgData name="Todd Bolen" userId="a511567d1bf03c50" providerId="LiveId" clId="{0C82EB69-F08A-45CD-B46A-E2937EED2F01}" dt="2023-10-23T03:21:39.897" v="6" actId="167"/>
          <ac:picMkLst>
            <pc:docMk/>
            <pc:sldMk cId="2906644808" sldId="939"/>
            <ac:picMk id="5" creationId="{F3BC446C-D675-DD30-5DC0-8ED5FE3BF1DC}"/>
          </ac:picMkLst>
        </pc:picChg>
        <pc:picChg chg="del">
          <ac:chgData name="Todd Bolen" userId="a511567d1bf03c50" providerId="LiveId" clId="{0C82EB69-F08A-45CD-B46A-E2937EED2F01}" dt="2023-10-23T03:21:38.743" v="4" actId="478"/>
          <ac:picMkLst>
            <pc:docMk/>
            <pc:sldMk cId="2906644808" sldId="939"/>
            <ac:picMk id="7" creationId="{99D1FBF4-65E1-D2D6-28D6-B0FC7CA31706}"/>
          </ac:picMkLst>
        </pc:picChg>
      </pc:sldChg>
      <pc:sldChg chg="addSp delSp modSp mod">
        <pc:chgData name="Todd Bolen" userId="a511567d1bf03c50" providerId="LiveId" clId="{0C82EB69-F08A-45CD-B46A-E2937EED2F01}" dt="2023-10-23T03:21:31.740" v="3" actId="167"/>
        <pc:sldMkLst>
          <pc:docMk/>
          <pc:sldMk cId="2962707842" sldId="940"/>
        </pc:sldMkLst>
        <pc:spChg chg="del">
          <ac:chgData name="Todd Bolen" userId="a511567d1bf03c50" providerId="LiveId" clId="{0C82EB69-F08A-45CD-B46A-E2937EED2F01}" dt="2023-10-23T03:21:29.078" v="0" actId="478"/>
          <ac:spMkLst>
            <pc:docMk/>
            <pc:sldMk cId="2962707842" sldId="940"/>
            <ac:spMk id="24" creationId="{249C0F07-9C83-52C7-51EB-077FA31F443B}"/>
          </ac:spMkLst>
        </pc:spChg>
        <pc:spChg chg="mod">
          <ac:chgData name="Todd Bolen" userId="a511567d1bf03c50" providerId="LiveId" clId="{0C82EB69-F08A-45CD-B46A-E2937EED2F01}" dt="2023-10-23T03:21:30.742" v="2"/>
          <ac:spMkLst>
            <pc:docMk/>
            <pc:sldMk cId="2962707842" sldId="940"/>
            <ac:spMk id="25" creationId="{7C9EEF74-2B0B-6EA7-CEDE-BB39EB1092E7}"/>
          </ac:spMkLst>
        </pc:spChg>
        <pc:spChg chg="mod">
          <ac:chgData name="Todd Bolen" userId="a511567d1bf03c50" providerId="LiveId" clId="{0C82EB69-F08A-45CD-B46A-E2937EED2F01}" dt="2023-10-23T03:21:30.742" v="2"/>
          <ac:spMkLst>
            <pc:docMk/>
            <pc:sldMk cId="2962707842" sldId="940"/>
            <ac:spMk id="26" creationId="{B7961AD0-B2C0-DBDB-5278-29928899A306}"/>
          </ac:spMkLst>
        </pc:spChg>
        <pc:spChg chg="mod">
          <ac:chgData name="Todd Bolen" userId="a511567d1bf03c50" providerId="LiveId" clId="{0C82EB69-F08A-45CD-B46A-E2937EED2F01}" dt="2023-10-23T03:21:30.742" v="2"/>
          <ac:spMkLst>
            <pc:docMk/>
            <pc:sldMk cId="2962707842" sldId="940"/>
            <ac:spMk id="27" creationId="{93683AF6-659B-DC5F-024E-2112AD25A95C}"/>
          </ac:spMkLst>
        </pc:spChg>
        <pc:spChg chg="mod">
          <ac:chgData name="Todd Bolen" userId="a511567d1bf03c50" providerId="LiveId" clId="{0C82EB69-F08A-45CD-B46A-E2937EED2F01}" dt="2023-10-23T03:21:30.742" v="2"/>
          <ac:spMkLst>
            <pc:docMk/>
            <pc:sldMk cId="2962707842" sldId="940"/>
            <ac:spMk id="28" creationId="{A9ED33B0-14AA-DE7E-E482-75F479567F84}"/>
          </ac:spMkLst>
        </pc:spChg>
        <pc:spChg chg="mod">
          <ac:chgData name="Todd Bolen" userId="a511567d1bf03c50" providerId="LiveId" clId="{0C82EB69-F08A-45CD-B46A-E2937EED2F01}" dt="2023-10-23T03:21:30.742" v="2"/>
          <ac:spMkLst>
            <pc:docMk/>
            <pc:sldMk cId="2962707842" sldId="940"/>
            <ac:spMk id="29" creationId="{D94C64EB-0ABF-26C9-77BE-E7E7440012D2}"/>
          </ac:spMkLst>
        </pc:spChg>
        <pc:spChg chg="mod">
          <ac:chgData name="Todd Bolen" userId="a511567d1bf03c50" providerId="LiveId" clId="{0C82EB69-F08A-45CD-B46A-E2937EED2F01}" dt="2023-10-23T03:21:30.742" v="2"/>
          <ac:spMkLst>
            <pc:docMk/>
            <pc:sldMk cId="2962707842" sldId="940"/>
            <ac:spMk id="30" creationId="{755A771A-721A-11C7-913F-DD99725B3AFC}"/>
          </ac:spMkLst>
        </pc:spChg>
        <pc:spChg chg="mod">
          <ac:chgData name="Todd Bolen" userId="a511567d1bf03c50" providerId="LiveId" clId="{0C82EB69-F08A-45CD-B46A-E2937EED2F01}" dt="2023-10-23T03:21:30.742" v="2"/>
          <ac:spMkLst>
            <pc:docMk/>
            <pc:sldMk cId="2962707842" sldId="940"/>
            <ac:spMk id="31" creationId="{1A58F7A3-292E-6A1A-FC2B-BECFAF8633B7}"/>
          </ac:spMkLst>
        </pc:spChg>
        <pc:spChg chg="mod">
          <ac:chgData name="Todd Bolen" userId="a511567d1bf03c50" providerId="LiveId" clId="{0C82EB69-F08A-45CD-B46A-E2937EED2F01}" dt="2023-10-23T03:21:30.742" v="2"/>
          <ac:spMkLst>
            <pc:docMk/>
            <pc:sldMk cId="2962707842" sldId="940"/>
            <ac:spMk id="32" creationId="{BB5CAEB2-1F46-E1E3-5188-C496ECF70155}"/>
          </ac:spMkLst>
        </pc:spChg>
        <pc:spChg chg="mod">
          <ac:chgData name="Todd Bolen" userId="a511567d1bf03c50" providerId="LiveId" clId="{0C82EB69-F08A-45CD-B46A-E2937EED2F01}" dt="2023-10-23T03:21:30.742" v="2"/>
          <ac:spMkLst>
            <pc:docMk/>
            <pc:sldMk cId="2962707842" sldId="940"/>
            <ac:spMk id="33" creationId="{2B7B310B-A291-73DF-F0E2-8D5E391EB78E}"/>
          </ac:spMkLst>
        </pc:spChg>
        <pc:spChg chg="mod">
          <ac:chgData name="Todd Bolen" userId="a511567d1bf03c50" providerId="LiveId" clId="{0C82EB69-F08A-45CD-B46A-E2937EED2F01}" dt="2023-10-23T03:21:30.742" v="2"/>
          <ac:spMkLst>
            <pc:docMk/>
            <pc:sldMk cId="2962707842" sldId="940"/>
            <ac:spMk id="34" creationId="{5BD10D41-82C5-B247-16C3-61D73B1C9791}"/>
          </ac:spMkLst>
        </pc:spChg>
        <pc:spChg chg="mod">
          <ac:chgData name="Todd Bolen" userId="a511567d1bf03c50" providerId="LiveId" clId="{0C82EB69-F08A-45CD-B46A-E2937EED2F01}" dt="2023-10-23T03:21:30.742" v="2"/>
          <ac:spMkLst>
            <pc:docMk/>
            <pc:sldMk cId="2962707842" sldId="940"/>
            <ac:spMk id="35" creationId="{1F3E5A4F-E2DF-ED4F-2B1D-D041A24F95B4}"/>
          </ac:spMkLst>
        </pc:spChg>
        <pc:spChg chg="mod">
          <ac:chgData name="Todd Bolen" userId="a511567d1bf03c50" providerId="LiveId" clId="{0C82EB69-F08A-45CD-B46A-E2937EED2F01}" dt="2023-10-23T03:21:30.742" v="2"/>
          <ac:spMkLst>
            <pc:docMk/>
            <pc:sldMk cId="2962707842" sldId="940"/>
            <ac:spMk id="36" creationId="{0E77249D-5CBD-1DF0-785F-38F49433A67D}"/>
          </ac:spMkLst>
        </pc:spChg>
        <pc:spChg chg="mod">
          <ac:chgData name="Todd Bolen" userId="a511567d1bf03c50" providerId="LiveId" clId="{0C82EB69-F08A-45CD-B46A-E2937EED2F01}" dt="2023-10-23T03:21:30.742" v="2"/>
          <ac:spMkLst>
            <pc:docMk/>
            <pc:sldMk cId="2962707842" sldId="940"/>
            <ac:spMk id="37" creationId="{3EBF12B3-1C00-FF21-7EC5-9ECA94338907}"/>
          </ac:spMkLst>
        </pc:spChg>
        <pc:spChg chg="mod">
          <ac:chgData name="Todd Bolen" userId="a511567d1bf03c50" providerId="LiveId" clId="{0C82EB69-F08A-45CD-B46A-E2937EED2F01}" dt="2023-10-23T03:21:30.742" v="2"/>
          <ac:spMkLst>
            <pc:docMk/>
            <pc:sldMk cId="2962707842" sldId="940"/>
            <ac:spMk id="38" creationId="{8CA2BA86-12B4-B35C-B058-A572F12E5282}"/>
          </ac:spMkLst>
        </pc:spChg>
        <pc:grpChg chg="del">
          <ac:chgData name="Todd Bolen" userId="a511567d1bf03c50" providerId="LiveId" clId="{0C82EB69-F08A-45CD-B46A-E2937EED2F01}" dt="2023-10-23T03:21:29.078" v="0" actId="478"/>
          <ac:grpSpMkLst>
            <pc:docMk/>
            <pc:sldMk cId="2962707842" sldId="940"/>
            <ac:grpSpMk id="8" creationId="{00000000-0000-0000-0000-000000000000}"/>
          </ac:grpSpMkLst>
        </pc:grpChg>
        <pc:grpChg chg="add mod ord">
          <ac:chgData name="Todd Bolen" userId="a511567d1bf03c50" providerId="LiveId" clId="{0C82EB69-F08A-45CD-B46A-E2937EED2F01}" dt="2023-10-23T03:21:31.740" v="3" actId="167"/>
          <ac:grpSpMkLst>
            <pc:docMk/>
            <pc:sldMk cId="2962707842" sldId="940"/>
            <ac:grpSpMk id="20" creationId="{17B936C7-887F-1BCC-7AE3-DBD0B4835786}"/>
          </ac:grpSpMkLst>
        </pc:grpChg>
        <pc:grpChg chg="mod">
          <ac:chgData name="Todd Bolen" userId="a511567d1bf03c50" providerId="LiveId" clId="{0C82EB69-F08A-45CD-B46A-E2937EED2F01}" dt="2023-10-23T03:21:30.742" v="2"/>
          <ac:grpSpMkLst>
            <pc:docMk/>
            <pc:sldMk cId="2962707842" sldId="940"/>
            <ac:grpSpMk id="23" creationId="{65097BC8-E407-4B32-F308-48146E2320C7}"/>
          </ac:grpSpMkLst>
        </pc:grpChg>
        <pc:picChg chg="mod">
          <ac:chgData name="Todd Bolen" userId="a511567d1bf03c50" providerId="LiveId" clId="{0C82EB69-F08A-45CD-B46A-E2937EED2F01}" dt="2023-10-23T03:21:30.742" v="2"/>
          <ac:picMkLst>
            <pc:docMk/>
            <pc:sldMk cId="2962707842" sldId="940"/>
            <ac:picMk id="21" creationId="{02193E92-0C22-69EF-4A90-7D9DC6A0309C}"/>
          </ac:picMkLst>
        </pc:picChg>
        <pc:picChg chg="del">
          <ac:chgData name="Todd Bolen" userId="a511567d1bf03c50" providerId="LiveId" clId="{0C82EB69-F08A-45CD-B46A-E2937EED2F01}" dt="2023-10-23T03:21:30.326" v="1" actId="478"/>
          <ac:picMkLst>
            <pc:docMk/>
            <pc:sldMk cId="2962707842" sldId="940"/>
            <ac:picMk id="22" creationId="{C886A5E9-F1E5-47C4-B306-7251AD474BF4}"/>
          </ac:picMkLst>
        </pc:picChg>
        <pc:picChg chg="add mod ord">
          <ac:chgData name="Todd Bolen" userId="a511567d1bf03c50" providerId="LiveId" clId="{0C82EB69-F08A-45CD-B46A-E2937EED2F01}" dt="2023-10-23T03:21:31.740" v="3" actId="167"/>
          <ac:picMkLst>
            <pc:docMk/>
            <pc:sldMk cId="2962707842" sldId="940"/>
            <ac:picMk id="39" creationId="{3519124F-AC0C-A6D6-8577-697ED47B6FBB}"/>
          </ac:picMkLst>
        </pc:picChg>
      </pc:sldChg>
    </pc:docChg>
  </pc:docChgLst>
  <pc:docChgLst>
    <pc:chgData name="Todd Bolen" userId="a511567d1bf03c50" providerId="LiveId" clId="{41D802F1-0CD3-4B43-91F3-A196176825ED}"/>
    <pc:docChg chg="custSel addSld modSld">
      <pc:chgData name="Todd Bolen" userId="a511567d1bf03c50" providerId="LiveId" clId="{41D802F1-0CD3-4B43-91F3-A196176825ED}" dt="2024-02-16T05:23:45.648" v="29"/>
      <pc:docMkLst>
        <pc:docMk/>
      </pc:docMkLst>
      <pc:sldChg chg="addSp delSp modSp add mod modNotesTx">
        <pc:chgData name="Todd Bolen" userId="a511567d1bf03c50" providerId="LiveId" clId="{41D802F1-0CD3-4B43-91F3-A196176825ED}" dt="2024-02-16T05:23:45.648" v="29"/>
        <pc:sldMkLst>
          <pc:docMk/>
          <pc:sldMk cId="2688519787" sldId="505"/>
        </pc:sldMkLst>
        <pc:spChg chg="mod">
          <ac:chgData name="Todd Bolen" userId="a511567d1bf03c50" providerId="LiveId" clId="{41D802F1-0CD3-4B43-91F3-A196176825ED}" dt="2024-02-16T05:23:28.142" v="23" actId="6549"/>
          <ac:spMkLst>
            <pc:docMk/>
            <pc:sldMk cId="2688519787" sldId="505"/>
            <ac:spMk id="8" creationId="{FA31ADFE-D774-3A48-688F-BCAB11E94786}"/>
          </ac:spMkLst>
        </pc:spChg>
        <pc:picChg chg="add mod ord">
          <ac:chgData name="Todd Bolen" userId="a511567d1bf03c50" providerId="LiveId" clId="{41D802F1-0CD3-4B43-91F3-A196176825ED}" dt="2024-02-16T05:23:37.082" v="27" actId="167"/>
          <ac:picMkLst>
            <pc:docMk/>
            <pc:sldMk cId="2688519787" sldId="505"/>
            <ac:picMk id="2" creationId="{AE4E7662-5236-10EB-BFEC-B2AC5DC39316}"/>
          </ac:picMkLst>
        </pc:picChg>
        <pc:picChg chg="del">
          <ac:chgData name="Todd Bolen" userId="a511567d1bf03c50" providerId="LiveId" clId="{41D802F1-0CD3-4B43-91F3-A196176825ED}" dt="2024-02-16T05:23:38.892" v="28" actId="478"/>
          <ac:picMkLst>
            <pc:docMk/>
            <pc:sldMk cId="2688519787" sldId="505"/>
            <ac:picMk id="9" creationId="{6323F38D-D648-263C-20B4-959A14646F56}"/>
          </ac:picMkLst>
        </pc:picChg>
      </pc:sldChg>
      <pc:sldChg chg="modNotesTx">
        <pc:chgData name="Todd Bolen" userId="a511567d1bf03c50" providerId="LiveId" clId="{41D802F1-0CD3-4B43-91F3-A196176825ED}" dt="2024-02-16T05:22:40.399" v="0"/>
        <pc:sldMkLst>
          <pc:docMk/>
          <pc:sldMk cId="1992991543" sldId="982"/>
        </pc:sldMkLst>
      </pc:sldChg>
      <pc:sldChg chg="addSp modSp add mod">
        <pc:chgData name="Todd Bolen" userId="a511567d1bf03c50" providerId="LiveId" clId="{41D802F1-0CD3-4B43-91F3-A196176825ED}" dt="2024-02-16T05:23:02.131" v="18" actId="20577"/>
        <pc:sldMkLst>
          <pc:docMk/>
          <pc:sldMk cId="880547156" sldId="997"/>
        </pc:sldMkLst>
        <pc:spChg chg="add mod">
          <ac:chgData name="Todd Bolen" userId="a511567d1bf03c50" providerId="LiveId" clId="{41D802F1-0CD3-4B43-91F3-A196176825ED}" dt="2024-02-16T05:23:02.131" v="18" actId="20577"/>
          <ac:spMkLst>
            <pc:docMk/>
            <pc:sldMk cId="880547156" sldId="997"/>
            <ac:spMk id="2" creationId="{14589111-81DB-DE3C-AAFA-83DB2D2AF255}"/>
          </ac:spMkLst>
        </pc:spChg>
        <pc:spChg chg="add mod">
          <ac:chgData name="Todd Bolen" userId="a511567d1bf03c50" providerId="LiveId" clId="{41D802F1-0CD3-4B43-91F3-A196176825ED}" dt="2024-02-16T05:22:50.691" v="2"/>
          <ac:spMkLst>
            <pc:docMk/>
            <pc:sldMk cId="880547156" sldId="997"/>
            <ac:spMk id="4" creationId="{8627174C-9729-1234-8B9D-51266979C18B}"/>
          </ac:spMkLst>
        </pc:spChg>
      </pc:sldChg>
    </pc:docChg>
  </pc:docChgLst>
  <pc:docChgLst>
    <pc:chgData name="Bethany Bolen" userId="8e338a04f9f07398" providerId="LiveId" clId="{34F4DE43-51BE-44D8-BADF-1033285BC0D1}"/>
    <pc:docChg chg="undo custSel addSld delSld modSld">
      <pc:chgData name="Bethany Bolen" userId="8e338a04f9f07398" providerId="LiveId" clId="{34F4DE43-51BE-44D8-BADF-1033285BC0D1}" dt="2023-08-10T18:17:38.070" v="371" actId="14838"/>
      <pc:docMkLst>
        <pc:docMk/>
      </pc:docMkLst>
      <pc:sldChg chg="modSp mod">
        <pc:chgData name="Bethany Bolen" userId="8e338a04f9f07398" providerId="LiveId" clId="{34F4DE43-51BE-44D8-BADF-1033285BC0D1}" dt="2023-08-10T18:04:58.128" v="264" actId="404"/>
        <pc:sldMkLst>
          <pc:docMk/>
          <pc:sldMk cId="2605769552" sldId="329"/>
        </pc:sldMkLst>
        <pc:spChg chg="mod">
          <ac:chgData name="Bethany Bolen" userId="8e338a04f9f07398" providerId="LiveId" clId="{34F4DE43-51BE-44D8-BADF-1033285BC0D1}" dt="2023-08-10T18:04:58.128" v="264" actId="404"/>
          <ac:spMkLst>
            <pc:docMk/>
            <pc:sldMk cId="2605769552" sldId="329"/>
            <ac:spMk id="11" creationId="{00000000-0000-0000-0000-000000000000}"/>
          </ac:spMkLst>
        </pc:spChg>
      </pc:sldChg>
      <pc:sldChg chg="addSp delSp modSp mod">
        <pc:chgData name="Bethany Bolen" userId="8e338a04f9f07398" providerId="LiveId" clId="{34F4DE43-51BE-44D8-BADF-1033285BC0D1}" dt="2023-07-08T18:24:45.833" v="4" actId="478"/>
        <pc:sldMkLst>
          <pc:docMk/>
          <pc:sldMk cId="651943127" sldId="369"/>
        </pc:sldMkLst>
        <pc:picChg chg="add mod ord">
          <ac:chgData name="Bethany Bolen" userId="8e338a04f9f07398" providerId="LiveId" clId="{34F4DE43-51BE-44D8-BADF-1033285BC0D1}" dt="2023-07-08T18:24:44.986" v="3" actId="167"/>
          <ac:picMkLst>
            <pc:docMk/>
            <pc:sldMk cId="651943127" sldId="369"/>
            <ac:picMk id="3" creationId="{0461CF80-030B-1D80-B352-8C2AF5709FDD}"/>
          </ac:picMkLst>
        </pc:picChg>
        <pc:picChg chg="del">
          <ac:chgData name="Bethany Bolen" userId="8e338a04f9f07398" providerId="LiveId" clId="{34F4DE43-51BE-44D8-BADF-1033285BC0D1}" dt="2023-07-08T18:24:45.833" v="4" actId="478"/>
          <ac:picMkLst>
            <pc:docMk/>
            <pc:sldMk cId="651943127" sldId="369"/>
            <ac:picMk id="4" creationId="{C9BB92B5-8985-101A-D8D4-2C98BBF589AE}"/>
          </ac:picMkLst>
        </pc:picChg>
      </pc:sldChg>
      <pc:sldChg chg="addSp delSp modSp mod">
        <pc:chgData name="Bethany Bolen" userId="8e338a04f9f07398" providerId="LiveId" clId="{34F4DE43-51BE-44D8-BADF-1033285BC0D1}" dt="2023-07-08T18:35:31.756" v="34" actId="27614"/>
        <pc:sldMkLst>
          <pc:docMk/>
          <pc:sldMk cId="2522381738" sldId="376"/>
        </pc:sldMkLst>
        <pc:picChg chg="add mod ord">
          <ac:chgData name="Bethany Bolen" userId="8e338a04f9f07398" providerId="LiveId" clId="{34F4DE43-51BE-44D8-BADF-1033285BC0D1}" dt="2023-07-08T18:35:31.756" v="34" actId="27614"/>
          <ac:picMkLst>
            <pc:docMk/>
            <pc:sldMk cId="2522381738" sldId="376"/>
            <ac:picMk id="6" creationId="{18785E71-6EB1-8DFF-A23B-794107B59B52}"/>
          </ac:picMkLst>
        </pc:picChg>
        <pc:picChg chg="del">
          <ac:chgData name="Bethany Bolen" userId="8e338a04f9f07398" providerId="LiveId" clId="{34F4DE43-51BE-44D8-BADF-1033285BC0D1}" dt="2023-07-08T18:35:31.566" v="33" actId="478"/>
          <ac:picMkLst>
            <pc:docMk/>
            <pc:sldMk cId="2522381738" sldId="376"/>
            <ac:picMk id="7" creationId="{0F274CA9-7F71-00F1-6805-B5B6D6614130}"/>
          </ac:picMkLst>
        </pc:picChg>
      </pc:sldChg>
      <pc:sldChg chg="addSp modSp del mod">
        <pc:chgData name="Bethany Bolen" userId="8e338a04f9f07398" providerId="LiveId" clId="{34F4DE43-51BE-44D8-BADF-1033285BC0D1}" dt="2023-07-08T18:41:27.297" v="103" actId="47"/>
        <pc:sldMkLst>
          <pc:docMk/>
          <pc:sldMk cId="4009506595" sldId="377"/>
        </pc:sldMkLst>
        <pc:picChg chg="add mod ord">
          <ac:chgData name="Bethany Bolen" userId="8e338a04f9f07398" providerId="LiveId" clId="{34F4DE43-51BE-44D8-BADF-1033285BC0D1}" dt="2023-07-08T18:40:24.805" v="94" actId="167"/>
          <ac:picMkLst>
            <pc:docMk/>
            <pc:sldMk cId="4009506595" sldId="377"/>
            <ac:picMk id="8" creationId="{F3EA13D1-99C4-302E-E455-86FB4D56A5B1}"/>
          </ac:picMkLst>
        </pc:picChg>
      </pc:sldChg>
      <pc:sldChg chg="addSp delSp modSp mod">
        <pc:chgData name="Bethany Bolen" userId="8e338a04f9f07398" providerId="LiveId" clId="{34F4DE43-51BE-44D8-BADF-1033285BC0D1}" dt="2023-07-08T18:55:43.747" v="210" actId="478"/>
        <pc:sldMkLst>
          <pc:docMk/>
          <pc:sldMk cId="1426302272" sldId="383"/>
        </pc:sldMkLst>
        <pc:picChg chg="add mod ord">
          <ac:chgData name="Bethany Bolen" userId="8e338a04f9f07398" providerId="LiveId" clId="{34F4DE43-51BE-44D8-BADF-1033285BC0D1}" dt="2023-07-08T18:55:43.114" v="209" actId="962"/>
          <ac:picMkLst>
            <pc:docMk/>
            <pc:sldMk cId="1426302272" sldId="383"/>
            <ac:picMk id="6" creationId="{9D19B92F-870C-8CA9-5504-51CB34C4C16C}"/>
          </ac:picMkLst>
        </pc:picChg>
        <pc:picChg chg="del">
          <ac:chgData name="Bethany Bolen" userId="8e338a04f9f07398" providerId="LiveId" clId="{34F4DE43-51BE-44D8-BADF-1033285BC0D1}" dt="2023-07-08T18:55:43.747" v="210" actId="478"/>
          <ac:picMkLst>
            <pc:docMk/>
            <pc:sldMk cId="1426302272" sldId="383"/>
            <ac:picMk id="7" creationId="{3B487B25-3B5C-880E-0EF0-303822810437}"/>
          </ac:picMkLst>
        </pc:picChg>
      </pc:sldChg>
      <pc:sldChg chg="addSp delSp modSp mod">
        <pc:chgData name="Bethany Bolen" userId="8e338a04f9f07398" providerId="LiveId" clId="{34F4DE43-51BE-44D8-BADF-1033285BC0D1}" dt="2023-07-08T18:37:13.456" v="75"/>
        <pc:sldMkLst>
          <pc:docMk/>
          <pc:sldMk cId="2494685144" sldId="387"/>
        </pc:sldMkLst>
        <pc:spChg chg="del">
          <ac:chgData name="Bethany Bolen" userId="8e338a04f9f07398" providerId="LiveId" clId="{34F4DE43-51BE-44D8-BADF-1033285BC0D1}" dt="2023-07-08T18:37:12.449" v="74" actId="478"/>
          <ac:spMkLst>
            <pc:docMk/>
            <pc:sldMk cId="2494685144" sldId="387"/>
            <ac:spMk id="4" creationId="{E64AEDD4-FE38-4A03-A57A-6F33ABBFED35}"/>
          </ac:spMkLst>
        </pc:spChg>
        <pc:spChg chg="add mod">
          <ac:chgData name="Bethany Bolen" userId="8e338a04f9f07398" providerId="LiveId" clId="{34F4DE43-51BE-44D8-BADF-1033285BC0D1}" dt="2023-07-08T18:37:13.456" v="75"/>
          <ac:spMkLst>
            <pc:docMk/>
            <pc:sldMk cId="2494685144" sldId="387"/>
            <ac:spMk id="6" creationId="{649F8809-9D4E-A393-0640-1DA3EB6B23D8}"/>
          </ac:spMkLst>
        </pc:spChg>
      </pc:sldChg>
      <pc:sldChg chg="addSp delSp modSp del mod">
        <pc:chgData name="Bethany Bolen" userId="8e338a04f9f07398" providerId="LiveId" clId="{34F4DE43-51BE-44D8-BADF-1033285BC0D1}" dt="2023-07-08T18:40:14.032" v="90" actId="47"/>
        <pc:sldMkLst>
          <pc:docMk/>
          <pc:sldMk cId="1539268798" sldId="400"/>
        </pc:sldMkLst>
        <pc:spChg chg="del">
          <ac:chgData name="Bethany Bolen" userId="8e338a04f9f07398" providerId="LiveId" clId="{34F4DE43-51BE-44D8-BADF-1033285BC0D1}" dt="2023-07-08T18:39:12.028" v="83" actId="478"/>
          <ac:spMkLst>
            <pc:docMk/>
            <pc:sldMk cId="1539268798" sldId="400"/>
            <ac:spMk id="8" creationId="{54EE22EE-C01C-83FB-3EAF-3428783D0655}"/>
          </ac:spMkLst>
        </pc:spChg>
        <pc:picChg chg="del">
          <ac:chgData name="Bethany Bolen" userId="8e338a04f9f07398" providerId="LiveId" clId="{34F4DE43-51BE-44D8-BADF-1033285BC0D1}" dt="2023-07-08T18:39:10.904" v="82" actId="478"/>
          <ac:picMkLst>
            <pc:docMk/>
            <pc:sldMk cId="1539268798" sldId="400"/>
            <ac:picMk id="7" creationId="{195172FC-3C33-C986-8C81-91C79FA13B96}"/>
          </ac:picMkLst>
        </pc:picChg>
        <pc:picChg chg="add mod">
          <ac:chgData name="Bethany Bolen" userId="8e338a04f9f07398" providerId="LiveId" clId="{34F4DE43-51BE-44D8-BADF-1033285BC0D1}" dt="2023-07-08T18:39:10.211" v="81" actId="167"/>
          <ac:picMkLst>
            <pc:docMk/>
            <pc:sldMk cId="1539268798" sldId="400"/>
            <ac:picMk id="1026" creationId="{ACA575D6-50A0-6214-3F1A-4488A9D4038D}"/>
          </ac:picMkLst>
        </pc:picChg>
      </pc:sldChg>
      <pc:sldChg chg="del">
        <pc:chgData name="Bethany Bolen" userId="8e338a04f9f07398" providerId="LiveId" clId="{34F4DE43-51BE-44D8-BADF-1033285BC0D1}" dt="2023-07-08T18:44:07.549" v="122" actId="47"/>
        <pc:sldMkLst>
          <pc:docMk/>
          <pc:sldMk cId="1606655267" sldId="420"/>
        </pc:sldMkLst>
      </pc:sldChg>
      <pc:sldChg chg="del">
        <pc:chgData name="Bethany Bolen" userId="8e338a04f9f07398" providerId="LiveId" clId="{34F4DE43-51BE-44D8-BADF-1033285BC0D1}" dt="2023-07-08T18:52:44.805" v="148" actId="47"/>
        <pc:sldMkLst>
          <pc:docMk/>
          <pc:sldMk cId="191411774" sldId="421"/>
        </pc:sldMkLst>
      </pc:sldChg>
      <pc:sldChg chg="addSp delSp modSp mod">
        <pc:chgData name="Bethany Bolen" userId="8e338a04f9f07398" providerId="LiveId" clId="{34F4DE43-51BE-44D8-BADF-1033285BC0D1}" dt="2023-07-08T18:53:05.228" v="160" actId="1076"/>
        <pc:sldMkLst>
          <pc:docMk/>
          <pc:sldMk cId="1943497961" sldId="423"/>
        </pc:sldMkLst>
        <pc:picChg chg="add mod ord">
          <ac:chgData name="Bethany Bolen" userId="8e338a04f9f07398" providerId="LiveId" clId="{34F4DE43-51BE-44D8-BADF-1033285BC0D1}" dt="2023-07-08T18:53:05.228" v="160" actId="1076"/>
          <ac:picMkLst>
            <pc:docMk/>
            <pc:sldMk cId="1943497961" sldId="423"/>
            <ac:picMk id="3" creationId="{805D9D3C-9500-041D-C54C-19A5FDBB328B}"/>
          </ac:picMkLst>
        </pc:picChg>
        <pc:picChg chg="del">
          <ac:chgData name="Bethany Bolen" userId="8e338a04f9f07398" providerId="LiveId" clId="{34F4DE43-51BE-44D8-BADF-1033285BC0D1}" dt="2023-07-08T18:53:02.997" v="157" actId="478"/>
          <ac:picMkLst>
            <pc:docMk/>
            <pc:sldMk cId="1943497961" sldId="423"/>
            <ac:picMk id="4" creationId="{C8376B47-1E56-5EA3-D62F-38D2EC32F3D5}"/>
          </ac:picMkLst>
        </pc:picChg>
        <pc:picChg chg="add del mod ord">
          <ac:chgData name="Bethany Bolen" userId="8e338a04f9f07398" providerId="LiveId" clId="{34F4DE43-51BE-44D8-BADF-1033285BC0D1}" dt="2023-07-08T18:53:03.547" v="158" actId="478"/>
          <ac:picMkLst>
            <pc:docMk/>
            <pc:sldMk cId="1943497961" sldId="423"/>
            <ac:picMk id="6" creationId="{18B35B9C-CEFF-D7B6-87A0-A0E179D9B04D}"/>
          </ac:picMkLst>
        </pc:picChg>
      </pc:sldChg>
      <pc:sldChg chg="addSp delSp modSp mod">
        <pc:chgData name="Bethany Bolen" userId="8e338a04f9f07398" providerId="LiveId" clId="{34F4DE43-51BE-44D8-BADF-1033285BC0D1}" dt="2023-07-08T18:56:31.017" v="232" actId="478"/>
        <pc:sldMkLst>
          <pc:docMk/>
          <pc:sldMk cId="2877376325" sldId="441"/>
        </pc:sldMkLst>
        <pc:picChg chg="add del mod">
          <ac:chgData name="Bethany Bolen" userId="8e338a04f9f07398" providerId="LiveId" clId="{34F4DE43-51BE-44D8-BADF-1033285BC0D1}" dt="2023-07-08T18:56:31.017" v="232" actId="478"/>
          <ac:picMkLst>
            <pc:docMk/>
            <pc:sldMk cId="2877376325" sldId="441"/>
            <ac:picMk id="6" creationId="{59FD5168-2838-0DB7-50C8-082195A8EA8D}"/>
          </ac:picMkLst>
        </pc:picChg>
      </pc:sldChg>
      <pc:sldChg chg="addSp delSp modSp mod">
        <pc:chgData name="Bethany Bolen" userId="8e338a04f9f07398" providerId="LiveId" clId="{34F4DE43-51BE-44D8-BADF-1033285BC0D1}" dt="2023-07-08T18:55:11.843" v="205" actId="478"/>
        <pc:sldMkLst>
          <pc:docMk/>
          <pc:sldMk cId="496980481" sldId="444"/>
        </pc:sldMkLst>
        <pc:spChg chg="del">
          <ac:chgData name="Bethany Bolen" userId="8e338a04f9f07398" providerId="LiveId" clId="{34F4DE43-51BE-44D8-BADF-1033285BC0D1}" dt="2023-07-08T18:55:11.154" v="204" actId="478"/>
          <ac:spMkLst>
            <pc:docMk/>
            <pc:sldMk cId="496980481" sldId="444"/>
            <ac:spMk id="11" creationId="{5C66F474-191C-F9A6-F12A-202976A7CB7E}"/>
          </ac:spMkLst>
        </pc:spChg>
        <pc:picChg chg="del">
          <ac:chgData name="Bethany Bolen" userId="8e338a04f9f07398" providerId="LiveId" clId="{34F4DE43-51BE-44D8-BADF-1033285BC0D1}" dt="2023-07-08T18:55:11.843" v="205" actId="478"/>
          <ac:picMkLst>
            <pc:docMk/>
            <pc:sldMk cId="496980481" sldId="444"/>
            <ac:picMk id="3" creationId="{9320F705-3C34-39E7-4048-5D534F7DF25C}"/>
          </ac:picMkLst>
        </pc:picChg>
        <pc:picChg chg="add mod ord">
          <ac:chgData name="Bethany Bolen" userId="8e338a04f9f07398" providerId="LiveId" clId="{34F4DE43-51BE-44D8-BADF-1033285BC0D1}" dt="2023-07-08T18:55:09.391" v="203" actId="167"/>
          <ac:picMkLst>
            <pc:docMk/>
            <pc:sldMk cId="496980481" sldId="444"/>
            <ac:picMk id="4" creationId="{955016AB-FE2A-1DB2-15B9-1EC30F3609D0}"/>
          </ac:picMkLst>
        </pc:picChg>
      </pc:sldChg>
      <pc:sldChg chg="modSp mod">
        <pc:chgData name="Bethany Bolen" userId="8e338a04f9f07398" providerId="LiveId" clId="{34F4DE43-51BE-44D8-BADF-1033285BC0D1}" dt="2023-08-10T18:16:49.608" v="364"/>
        <pc:sldMkLst>
          <pc:docMk/>
          <pc:sldMk cId="2416038512" sldId="471"/>
        </pc:sldMkLst>
        <pc:spChg chg="mod">
          <ac:chgData name="Bethany Bolen" userId="8e338a04f9f07398" providerId="LiveId" clId="{34F4DE43-51BE-44D8-BADF-1033285BC0D1}" dt="2023-08-10T18:16:48.089" v="362"/>
          <ac:spMkLst>
            <pc:docMk/>
            <pc:sldMk cId="2416038512" sldId="471"/>
            <ac:spMk id="8" creationId="{75F8AF00-7EBF-0A44-A2F7-4EDB955807F1}"/>
          </ac:spMkLst>
        </pc:spChg>
        <pc:spChg chg="mod">
          <ac:chgData name="Bethany Bolen" userId="8e338a04f9f07398" providerId="LiveId" clId="{34F4DE43-51BE-44D8-BADF-1033285BC0D1}" dt="2023-08-10T18:16:49.608" v="364"/>
          <ac:spMkLst>
            <pc:docMk/>
            <pc:sldMk cId="2416038512" sldId="471"/>
            <ac:spMk id="9" creationId="{75F8AF00-7EBF-0A44-A2F7-4EDB955807F1}"/>
          </ac:spMkLst>
        </pc:spChg>
      </pc:sldChg>
      <pc:sldChg chg="modSp mod">
        <pc:chgData name="Bethany Bolen" userId="8e338a04f9f07398" providerId="LiveId" clId="{34F4DE43-51BE-44D8-BADF-1033285BC0D1}" dt="2023-08-10T18:16:04.752" v="355" actId="207"/>
        <pc:sldMkLst>
          <pc:docMk/>
          <pc:sldMk cId="4056027170" sldId="475"/>
        </pc:sldMkLst>
        <pc:spChg chg="mod">
          <ac:chgData name="Bethany Bolen" userId="8e338a04f9f07398" providerId="LiveId" clId="{34F4DE43-51BE-44D8-BADF-1033285BC0D1}" dt="2023-08-10T18:16:04.752" v="355" actId="207"/>
          <ac:spMkLst>
            <pc:docMk/>
            <pc:sldMk cId="4056027170" sldId="475"/>
            <ac:spMk id="2" creationId="{80A83D47-9442-CE40-B990-4A9BF0219B74}"/>
          </ac:spMkLst>
        </pc:spChg>
      </pc:sldChg>
      <pc:sldChg chg="modSp mod">
        <pc:chgData name="Bethany Bolen" userId="8e338a04f9f07398" providerId="LiveId" clId="{34F4DE43-51BE-44D8-BADF-1033285BC0D1}" dt="2023-08-10T18:15:58.786" v="354" actId="14861"/>
        <pc:sldMkLst>
          <pc:docMk/>
          <pc:sldMk cId="2079685757" sldId="923"/>
        </pc:sldMkLst>
        <pc:spChg chg="mod">
          <ac:chgData name="Bethany Bolen" userId="8e338a04f9f07398" providerId="LiveId" clId="{34F4DE43-51BE-44D8-BADF-1033285BC0D1}" dt="2023-08-10T18:15:58.786" v="354" actId="14861"/>
          <ac:spMkLst>
            <pc:docMk/>
            <pc:sldMk cId="2079685757" sldId="923"/>
            <ac:spMk id="11" creationId="{4B4D64AA-3081-9EBE-1C00-9065333AADC6}"/>
          </ac:spMkLst>
        </pc:spChg>
        <pc:spChg chg="mod">
          <ac:chgData name="Bethany Bolen" userId="8e338a04f9f07398" providerId="LiveId" clId="{34F4DE43-51BE-44D8-BADF-1033285BC0D1}" dt="2023-08-10T18:15:48.718" v="352" actId="14838"/>
          <ac:spMkLst>
            <pc:docMk/>
            <pc:sldMk cId="2079685757" sldId="923"/>
            <ac:spMk id="12" creationId="{79543693-23C2-480C-A01E-2B67EE1F2DB2}"/>
          </ac:spMkLst>
        </pc:spChg>
      </pc:sldChg>
      <pc:sldChg chg="addSp delSp modSp mod">
        <pc:chgData name="Bethany Bolen" userId="8e338a04f9f07398" providerId="LiveId" clId="{34F4DE43-51BE-44D8-BADF-1033285BC0D1}" dt="2023-07-08T18:37:02.957" v="73" actId="478"/>
        <pc:sldMkLst>
          <pc:docMk/>
          <pc:sldMk cId="1824267085" sldId="925"/>
        </pc:sldMkLst>
        <pc:spChg chg="del">
          <ac:chgData name="Bethany Bolen" userId="8e338a04f9f07398" providerId="LiveId" clId="{34F4DE43-51BE-44D8-BADF-1033285BC0D1}" dt="2023-07-08T18:37:02.957" v="73" actId="478"/>
          <ac:spMkLst>
            <pc:docMk/>
            <pc:sldMk cId="1824267085" sldId="925"/>
            <ac:spMk id="8" creationId="{0943BC07-4A1D-253C-EF93-66961FB24D66}"/>
          </ac:spMkLst>
        </pc:spChg>
        <pc:picChg chg="add mod ord">
          <ac:chgData name="Bethany Bolen" userId="8e338a04f9f07398" providerId="LiveId" clId="{34F4DE43-51BE-44D8-BADF-1033285BC0D1}" dt="2023-07-08T18:37:02.049" v="72" actId="962"/>
          <ac:picMkLst>
            <pc:docMk/>
            <pc:sldMk cId="1824267085" sldId="925"/>
            <ac:picMk id="6" creationId="{8951348B-4B97-3842-9812-9D52B7D00188}"/>
          </ac:picMkLst>
        </pc:picChg>
        <pc:picChg chg="del">
          <ac:chgData name="Bethany Bolen" userId="8e338a04f9f07398" providerId="LiveId" clId="{34F4DE43-51BE-44D8-BADF-1033285BC0D1}" dt="2023-07-08T18:37:01.609" v="70" actId="478"/>
          <ac:picMkLst>
            <pc:docMk/>
            <pc:sldMk cId="1824267085" sldId="925"/>
            <ac:picMk id="7" creationId="{00000000-0000-0000-0000-000000000000}"/>
          </ac:picMkLst>
        </pc:picChg>
      </pc:sldChg>
      <pc:sldChg chg="addSp delSp modSp mod">
        <pc:chgData name="Bethany Bolen" userId="8e338a04f9f07398" providerId="LiveId" clId="{34F4DE43-51BE-44D8-BADF-1033285BC0D1}" dt="2023-07-08T18:26:09.731" v="15" actId="478"/>
        <pc:sldMkLst>
          <pc:docMk/>
          <pc:sldMk cId="2026113078" sldId="927"/>
        </pc:sldMkLst>
        <pc:picChg chg="add mod ord">
          <ac:chgData name="Bethany Bolen" userId="8e338a04f9f07398" providerId="LiveId" clId="{34F4DE43-51BE-44D8-BADF-1033285BC0D1}" dt="2023-07-08T18:26:08.918" v="14" actId="962"/>
          <ac:picMkLst>
            <pc:docMk/>
            <pc:sldMk cId="2026113078" sldId="927"/>
            <ac:picMk id="3" creationId="{8312A769-1859-269B-B1E3-77AA2B3ECA99}"/>
          </ac:picMkLst>
        </pc:picChg>
        <pc:picChg chg="del">
          <ac:chgData name="Bethany Bolen" userId="8e338a04f9f07398" providerId="LiveId" clId="{34F4DE43-51BE-44D8-BADF-1033285BC0D1}" dt="2023-07-08T18:26:09.731" v="15" actId="478"/>
          <ac:picMkLst>
            <pc:docMk/>
            <pc:sldMk cId="2026113078" sldId="927"/>
            <ac:picMk id="7" creationId="{4F92715D-6916-856F-0067-40697A478E71}"/>
          </ac:picMkLst>
        </pc:picChg>
      </pc:sldChg>
      <pc:sldChg chg="addSp modSp del mod">
        <pc:chgData name="Bethany Bolen" userId="8e338a04f9f07398" providerId="LiveId" clId="{34F4DE43-51BE-44D8-BADF-1033285BC0D1}" dt="2023-08-10T18:06:54.088" v="305" actId="47"/>
        <pc:sldMkLst>
          <pc:docMk/>
          <pc:sldMk cId="1553162500" sldId="929"/>
        </pc:sldMkLst>
        <pc:spChg chg="add mod">
          <ac:chgData name="Bethany Bolen" userId="8e338a04f9f07398" providerId="LiveId" clId="{34F4DE43-51BE-44D8-BADF-1033285BC0D1}" dt="2023-07-08T18:26:17.072" v="29" actId="20577"/>
          <ac:spMkLst>
            <pc:docMk/>
            <pc:sldMk cId="1553162500" sldId="929"/>
            <ac:spMk id="3" creationId="{299ED664-896A-1166-B459-6BB8517B3F57}"/>
          </ac:spMkLst>
        </pc:spChg>
      </pc:sldChg>
      <pc:sldChg chg="addSp delSp modSp mod">
        <pc:chgData name="Bethany Bolen" userId="8e338a04f9f07398" providerId="LiveId" clId="{34F4DE43-51BE-44D8-BADF-1033285BC0D1}" dt="2023-07-08T18:36:51.014" v="67" actId="20577"/>
        <pc:sldMkLst>
          <pc:docMk/>
          <pc:sldMk cId="94979567" sldId="932"/>
        </pc:sldMkLst>
        <pc:spChg chg="mod">
          <ac:chgData name="Bethany Bolen" userId="8e338a04f9f07398" providerId="LiveId" clId="{34F4DE43-51BE-44D8-BADF-1033285BC0D1}" dt="2023-07-08T18:36:51.014" v="67" actId="20577"/>
          <ac:spMkLst>
            <pc:docMk/>
            <pc:sldMk cId="94979567" sldId="932"/>
            <ac:spMk id="8" creationId="{F84D76E5-479E-A62C-CB4D-36D08DDF5C0A}"/>
          </ac:spMkLst>
        </pc:spChg>
        <pc:picChg chg="add del mod">
          <ac:chgData name="Bethany Bolen" userId="8e338a04f9f07398" providerId="LiveId" clId="{34F4DE43-51BE-44D8-BADF-1033285BC0D1}" dt="2023-07-08T18:35:41.151" v="38" actId="478"/>
          <ac:picMkLst>
            <pc:docMk/>
            <pc:sldMk cId="94979567" sldId="932"/>
            <ac:picMk id="6" creationId="{F0DECCB5-C664-3A4A-FA33-8B784B016CA9}"/>
          </ac:picMkLst>
        </pc:picChg>
        <pc:picChg chg="add del mod">
          <ac:chgData name="Bethany Bolen" userId="8e338a04f9f07398" providerId="LiveId" clId="{34F4DE43-51BE-44D8-BADF-1033285BC0D1}" dt="2023-07-08T18:36:44.929" v="40" actId="478"/>
          <ac:picMkLst>
            <pc:docMk/>
            <pc:sldMk cId="94979567" sldId="932"/>
            <ac:picMk id="9" creationId="{F3DF57F3-97E6-AE47-81B3-E929B1ACF739}"/>
          </ac:picMkLst>
        </pc:picChg>
      </pc:sldChg>
      <pc:sldChg chg="modSp mod">
        <pc:chgData name="Bethany Bolen" userId="8e338a04f9f07398" providerId="LiveId" clId="{34F4DE43-51BE-44D8-BADF-1033285BC0D1}" dt="2023-08-10T18:14:55.960" v="346" actId="692"/>
        <pc:sldMkLst>
          <pc:docMk/>
          <pc:sldMk cId="475996537" sldId="934"/>
        </pc:sldMkLst>
        <pc:spChg chg="mod">
          <ac:chgData name="Bethany Bolen" userId="8e338a04f9f07398" providerId="LiveId" clId="{34F4DE43-51BE-44D8-BADF-1033285BC0D1}" dt="2023-08-10T18:13:21.384" v="308" actId="692"/>
          <ac:spMkLst>
            <pc:docMk/>
            <pc:sldMk cId="475996537" sldId="934"/>
            <ac:spMk id="8" creationId="{00000000-0000-0000-0000-000000000000}"/>
          </ac:spMkLst>
        </pc:spChg>
        <pc:spChg chg="mod">
          <ac:chgData name="Bethany Bolen" userId="8e338a04f9f07398" providerId="LiveId" clId="{34F4DE43-51BE-44D8-BADF-1033285BC0D1}" dt="2023-08-10T18:14:10.001" v="334"/>
          <ac:spMkLst>
            <pc:docMk/>
            <pc:sldMk cId="475996537" sldId="934"/>
            <ac:spMk id="9" creationId="{00000000-0000-0000-0000-000000000000}"/>
          </ac:spMkLst>
        </pc:spChg>
        <pc:spChg chg="mod">
          <ac:chgData name="Bethany Bolen" userId="8e338a04f9f07398" providerId="LiveId" clId="{34F4DE43-51BE-44D8-BADF-1033285BC0D1}" dt="2023-08-10T18:13:28.817" v="310"/>
          <ac:spMkLst>
            <pc:docMk/>
            <pc:sldMk cId="475996537" sldId="934"/>
            <ac:spMk id="10" creationId="{00000000-0000-0000-0000-000000000000}"/>
          </ac:spMkLst>
        </pc:spChg>
        <pc:spChg chg="mod">
          <ac:chgData name="Bethany Bolen" userId="8e338a04f9f07398" providerId="LiveId" clId="{34F4DE43-51BE-44D8-BADF-1033285BC0D1}" dt="2023-08-10T18:13:30.816" v="314"/>
          <ac:spMkLst>
            <pc:docMk/>
            <pc:sldMk cId="475996537" sldId="934"/>
            <ac:spMk id="11" creationId="{00000000-0000-0000-0000-000000000000}"/>
          </ac:spMkLst>
        </pc:spChg>
        <pc:spChg chg="mod">
          <ac:chgData name="Bethany Bolen" userId="8e338a04f9f07398" providerId="LiveId" clId="{34F4DE43-51BE-44D8-BADF-1033285BC0D1}" dt="2023-08-10T18:13:32.800" v="316"/>
          <ac:spMkLst>
            <pc:docMk/>
            <pc:sldMk cId="475996537" sldId="934"/>
            <ac:spMk id="12" creationId="{00000000-0000-0000-0000-000000000000}"/>
          </ac:spMkLst>
        </pc:spChg>
        <pc:spChg chg="mod">
          <ac:chgData name="Bethany Bolen" userId="8e338a04f9f07398" providerId="LiveId" clId="{34F4DE43-51BE-44D8-BADF-1033285BC0D1}" dt="2023-08-10T18:13:35.485" v="318"/>
          <ac:spMkLst>
            <pc:docMk/>
            <pc:sldMk cId="475996537" sldId="934"/>
            <ac:spMk id="13" creationId="{00000000-0000-0000-0000-000000000000}"/>
          </ac:spMkLst>
        </pc:spChg>
        <pc:spChg chg="mod">
          <ac:chgData name="Bethany Bolen" userId="8e338a04f9f07398" providerId="LiveId" clId="{34F4DE43-51BE-44D8-BADF-1033285BC0D1}" dt="2023-08-10T18:14:11.623" v="336"/>
          <ac:spMkLst>
            <pc:docMk/>
            <pc:sldMk cId="475996537" sldId="934"/>
            <ac:spMk id="14" creationId="{00000000-0000-0000-0000-000000000000}"/>
          </ac:spMkLst>
        </pc:spChg>
        <pc:spChg chg="mod">
          <ac:chgData name="Bethany Bolen" userId="8e338a04f9f07398" providerId="LiveId" clId="{34F4DE43-51BE-44D8-BADF-1033285BC0D1}" dt="2023-08-10T18:14:12.748" v="338"/>
          <ac:spMkLst>
            <pc:docMk/>
            <pc:sldMk cId="475996537" sldId="934"/>
            <ac:spMk id="15" creationId="{00000000-0000-0000-0000-000000000000}"/>
          </ac:spMkLst>
        </pc:spChg>
        <pc:spChg chg="mod">
          <ac:chgData name="Bethany Bolen" userId="8e338a04f9f07398" providerId="LiveId" clId="{34F4DE43-51BE-44D8-BADF-1033285BC0D1}" dt="2023-08-10T18:14:14.266" v="340"/>
          <ac:spMkLst>
            <pc:docMk/>
            <pc:sldMk cId="475996537" sldId="934"/>
            <ac:spMk id="16" creationId="{00000000-0000-0000-0000-000000000000}"/>
          </ac:spMkLst>
        </pc:spChg>
        <pc:spChg chg="mod">
          <ac:chgData name="Bethany Bolen" userId="8e338a04f9f07398" providerId="LiveId" clId="{34F4DE43-51BE-44D8-BADF-1033285BC0D1}" dt="2023-08-10T18:13:53.073" v="321" actId="14838"/>
          <ac:spMkLst>
            <pc:docMk/>
            <pc:sldMk cId="475996537" sldId="934"/>
            <ac:spMk id="17" creationId="{00000000-0000-0000-0000-000000000000}"/>
          </ac:spMkLst>
        </pc:spChg>
        <pc:spChg chg="mod">
          <ac:chgData name="Bethany Bolen" userId="8e338a04f9f07398" providerId="LiveId" clId="{34F4DE43-51BE-44D8-BADF-1033285BC0D1}" dt="2023-08-10T18:14:08.548" v="332"/>
          <ac:spMkLst>
            <pc:docMk/>
            <pc:sldMk cId="475996537" sldId="934"/>
            <ac:spMk id="18" creationId="{00000000-0000-0000-0000-000000000000}"/>
          </ac:spMkLst>
        </pc:spChg>
        <pc:spChg chg="mod">
          <ac:chgData name="Bethany Bolen" userId="8e338a04f9f07398" providerId="LiveId" clId="{34F4DE43-51BE-44D8-BADF-1033285BC0D1}" dt="2023-08-10T18:14:06.449" v="330"/>
          <ac:spMkLst>
            <pc:docMk/>
            <pc:sldMk cId="475996537" sldId="934"/>
            <ac:spMk id="19" creationId="{00000000-0000-0000-0000-000000000000}"/>
          </ac:spMkLst>
        </pc:spChg>
        <pc:spChg chg="mod">
          <ac:chgData name="Bethany Bolen" userId="8e338a04f9f07398" providerId="LiveId" clId="{34F4DE43-51BE-44D8-BADF-1033285BC0D1}" dt="2023-08-10T18:14:02.631" v="327"/>
          <ac:spMkLst>
            <pc:docMk/>
            <pc:sldMk cId="475996537" sldId="934"/>
            <ac:spMk id="20" creationId="{00000000-0000-0000-0000-000000000000}"/>
          </ac:spMkLst>
        </pc:spChg>
        <pc:spChg chg="mod">
          <ac:chgData name="Bethany Bolen" userId="8e338a04f9f07398" providerId="LiveId" clId="{34F4DE43-51BE-44D8-BADF-1033285BC0D1}" dt="2023-08-10T18:14:01.457" v="325"/>
          <ac:spMkLst>
            <pc:docMk/>
            <pc:sldMk cId="475996537" sldId="934"/>
            <ac:spMk id="21" creationId="{00000000-0000-0000-0000-000000000000}"/>
          </ac:spMkLst>
        </pc:spChg>
        <pc:spChg chg="mod">
          <ac:chgData name="Bethany Bolen" userId="8e338a04f9f07398" providerId="LiveId" clId="{34F4DE43-51BE-44D8-BADF-1033285BC0D1}" dt="2023-08-10T18:13:58.841" v="323"/>
          <ac:spMkLst>
            <pc:docMk/>
            <pc:sldMk cId="475996537" sldId="934"/>
            <ac:spMk id="22" creationId="{00000000-0000-0000-0000-000000000000}"/>
          </ac:spMkLst>
        </pc:spChg>
        <pc:spChg chg="mod">
          <ac:chgData name="Bethany Bolen" userId="8e338a04f9f07398" providerId="LiveId" clId="{34F4DE43-51BE-44D8-BADF-1033285BC0D1}" dt="2023-08-10T18:14:30.100" v="343" actId="14838"/>
          <ac:spMkLst>
            <pc:docMk/>
            <pc:sldMk cId="475996537" sldId="934"/>
            <ac:spMk id="25" creationId="{00000000-0000-0000-0000-000000000000}"/>
          </ac:spMkLst>
        </pc:spChg>
        <pc:picChg chg="mod">
          <ac:chgData name="Bethany Bolen" userId="8e338a04f9f07398" providerId="LiveId" clId="{34F4DE43-51BE-44D8-BADF-1033285BC0D1}" dt="2023-08-10T18:14:04.686" v="328" actId="108"/>
          <ac:picMkLst>
            <pc:docMk/>
            <pc:sldMk cId="475996537" sldId="934"/>
            <ac:picMk id="26" creationId="{21CC9992-8B14-358C-B503-21C3BE1E689E}"/>
          </ac:picMkLst>
        </pc:picChg>
        <pc:cxnChg chg="mod">
          <ac:chgData name="Bethany Bolen" userId="8e338a04f9f07398" providerId="LiveId" clId="{34F4DE43-51BE-44D8-BADF-1033285BC0D1}" dt="2023-08-10T18:14:55.960" v="346" actId="692"/>
          <ac:cxnSpMkLst>
            <pc:docMk/>
            <pc:sldMk cId="475996537" sldId="934"/>
            <ac:cxnSpMk id="23" creationId="{00000000-0000-0000-0000-000000000000}"/>
          </ac:cxnSpMkLst>
        </pc:cxnChg>
      </pc:sldChg>
      <pc:sldChg chg="addSp delSp modSp mod">
        <pc:chgData name="Bethany Bolen" userId="8e338a04f9f07398" providerId="LiveId" clId="{34F4DE43-51BE-44D8-BADF-1033285BC0D1}" dt="2023-07-08T18:53:23.494" v="166" actId="478"/>
        <pc:sldMkLst>
          <pc:docMk/>
          <pc:sldMk cId="1145909803" sldId="948"/>
        </pc:sldMkLst>
        <pc:spChg chg="del">
          <ac:chgData name="Bethany Bolen" userId="8e338a04f9f07398" providerId="LiveId" clId="{34F4DE43-51BE-44D8-BADF-1033285BC0D1}" dt="2023-07-08T18:53:23.494" v="166" actId="478"/>
          <ac:spMkLst>
            <pc:docMk/>
            <pc:sldMk cId="1145909803" sldId="948"/>
            <ac:spMk id="8" creationId="{D76C0E65-1F0A-3069-AA6D-8451D4C6F117}"/>
          </ac:spMkLst>
        </pc:spChg>
        <pc:picChg chg="del">
          <ac:chgData name="Bethany Bolen" userId="8e338a04f9f07398" providerId="LiveId" clId="{34F4DE43-51BE-44D8-BADF-1033285BC0D1}" dt="2023-07-08T18:53:22.211" v="165" actId="478"/>
          <ac:picMkLst>
            <pc:docMk/>
            <pc:sldMk cId="1145909803" sldId="948"/>
            <ac:picMk id="5" creationId="{00000000-0000-0000-0000-000000000000}"/>
          </ac:picMkLst>
        </pc:picChg>
        <pc:picChg chg="add mod ord">
          <ac:chgData name="Bethany Bolen" userId="8e338a04f9f07398" providerId="LiveId" clId="{34F4DE43-51BE-44D8-BADF-1033285BC0D1}" dt="2023-07-08T18:53:21.558" v="164" actId="962"/>
          <ac:picMkLst>
            <pc:docMk/>
            <pc:sldMk cId="1145909803" sldId="948"/>
            <ac:picMk id="7" creationId="{8A4172D5-095D-6995-E1A8-2738B2151AE4}"/>
          </ac:picMkLst>
        </pc:picChg>
      </pc:sldChg>
      <pc:sldChg chg="addSp delSp modSp mod">
        <pc:chgData name="Bethany Bolen" userId="8e338a04f9f07398" providerId="LiveId" clId="{34F4DE43-51BE-44D8-BADF-1033285BC0D1}" dt="2023-07-08T18:53:47.818" v="180" actId="478"/>
        <pc:sldMkLst>
          <pc:docMk/>
          <pc:sldMk cId="708886162" sldId="951"/>
        </pc:sldMkLst>
        <pc:spChg chg="del">
          <ac:chgData name="Bethany Bolen" userId="8e338a04f9f07398" providerId="LiveId" clId="{34F4DE43-51BE-44D8-BADF-1033285BC0D1}" dt="2023-07-08T18:53:47.424" v="179" actId="478"/>
          <ac:spMkLst>
            <pc:docMk/>
            <pc:sldMk cId="708886162" sldId="951"/>
            <ac:spMk id="10" creationId="{3D6C0BF0-FA57-7BC4-83D2-B8D3C5BF2551}"/>
          </ac:spMkLst>
        </pc:spChg>
        <pc:picChg chg="del">
          <ac:chgData name="Bethany Bolen" userId="8e338a04f9f07398" providerId="LiveId" clId="{34F4DE43-51BE-44D8-BADF-1033285BC0D1}" dt="2023-07-08T18:53:47.818" v="180" actId="478"/>
          <ac:picMkLst>
            <pc:docMk/>
            <pc:sldMk cId="708886162" sldId="951"/>
            <ac:picMk id="5" creationId="{00000000-0000-0000-0000-000000000000}"/>
          </ac:picMkLst>
        </pc:picChg>
        <pc:picChg chg="add mod ord">
          <ac:chgData name="Bethany Bolen" userId="8e338a04f9f07398" providerId="LiveId" clId="{34F4DE43-51BE-44D8-BADF-1033285BC0D1}" dt="2023-07-08T18:53:46.162" v="178" actId="167"/>
          <ac:picMkLst>
            <pc:docMk/>
            <pc:sldMk cId="708886162" sldId="951"/>
            <ac:picMk id="7" creationId="{C9534589-58FC-8EA4-150E-680D16008179}"/>
          </ac:picMkLst>
        </pc:picChg>
      </pc:sldChg>
      <pc:sldChg chg="addSp delSp modSp mod">
        <pc:chgData name="Bethany Bolen" userId="8e338a04f9f07398" providerId="LiveId" clId="{34F4DE43-51BE-44D8-BADF-1033285BC0D1}" dt="2023-07-08T18:53:32.286" v="172" actId="478"/>
        <pc:sldMkLst>
          <pc:docMk/>
          <pc:sldMk cId="536015604" sldId="952"/>
        </pc:sldMkLst>
        <pc:spChg chg="del mod">
          <ac:chgData name="Bethany Bolen" userId="8e338a04f9f07398" providerId="LiveId" clId="{34F4DE43-51BE-44D8-BADF-1033285BC0D1}" dt="2023-07-08T18:53:31.914" v="171" actId="478"/>
          <ac:spMkLst>
            <pc:docMk/>
            <pc:sldMk cId="536015604" sldId="952"/>
            <ac:spMk id="8" creationId="{EF5B5692-F660-6EB6-CF6E-1D1003185F2E}"/>
          </ac:spMkLst>
        </pc:spChg>
        <pc:picChg chg="add mod ord">
          <ac:chgData name="Bethany Bolen" userId="8e338a04f9f07398" providerId="LiveId" clId="{34F4DE43-51BE-44D8-BADF-1033285BC0D1}" dt="2023-07-08T18:53:31.648" v="169" actId="27614"/>
          <ac:picMkLst>
            <pc:docMk/>
            <pc:sldMk cId="536015604" sldId="952"/>
            <ac:picMk id="6" creationId="{44BA2C64-8143-0882-AC69-8E3A7A766558}"/>
          </ac:picMkLst>
        </pc:picChg>
        <pc:picChg chg="del">
          <ac:chgData name="Bethany Bolen" userId="8e338a04f9f07398" providerId="LiveId" clId="{34F4DE43-51BE-44D8-BADF-1033285BC0D1}" dt="2023-07-08T18:53:32.286" v="172" actId="478"/>
          <ac:picMkLst>
            <pc:docMk/>
            <pc:sldMk cId="536015604" sldId="952"/>
            <ac:picMk id="7170" creationId="{00000000-0000-0000-0000-000000000000}"/>
          </ac:picMkLst>
        </pc:picChg>
      </pc:sldChg>
      <pc:sldChg chg="del">
        <pc:chgData name="Bethany Bolen" userId="8e338a04f9f07398" providerId="LiveId" clId="{34F4DE43-51BE-44D8-BADF-1033285BC0D1}" dt="2023-07-08T18:54:04.470" v="187" actId="47"/>
        <pc:sldMkLst>
          <pc:docMk/>
          <pc:sldMk cId="3033361000" sldId="955"/>
        </pc:sldMkLst>
      </pc:sldChg>
      <pc:sldChg chg="addSp delSp modSp mod">
        <pc:chgData name="Bethany Bolen" userId="8e338a04f9f07398" providerId="LiveId" clId="{34F4DE43-51BE-44D8-BADF-1033285BC0D1}" dt="2023-07-08T18:54:14.425" v="193" actId="478"/>
        <pc:sldMkLst>
          <pc:docMk/>
          <pc:sldMk cId="634921216" sldId="959"/>
        </pc:sldMkLst>
        <pc:spChg chg="del">
          <ac:chgData name="Bethany Bolen" userId="8e338a04f9f07398" providerId="LiveId" clId="{34F4DE43-51BE-44D8-BADF-1033285BC0D1}" dt="2023-07-08T18:54:13.979" v="192" actId="478"/>
          <ac:spMkLst>
            <pc:docMk/>
            <pc:sldMk cId="634921216" sldId="959"/>
            <ac:spMk id="8" creationId="{AF87ED67-CB6F-9B0C-7E06-9E44BC308D5F}"/>
          </ac:spMkLst>
        </pc:spChg>
        <pc:picChg chg="del">
          <ac:chgData name="Bethany Bolen" userId="8e338a04f9f07398" providerId="LiveId" clId="{34F4DE43-51BE-44D8-BADF-1033285BC0D1}" dt="2023-07-08T18:54:14.425" v="193" actId="478"/>
          <ac:picMkLst>
            <pc:docMk/>
            <pc:sldMk cId="634921216" sldId="959"/>
            <ac:picMk id="5" creationId="{00000000-0000-0000-0000-000000000000}"/>
          </ac:picMkLst>
        </pc:picChg>
        <pc:picChg chg="add mod ord">
          <ac:chgData name="Bethany Bolen" userId="8e338a04f9f07398" providerId="LiveId" clId="{34F4DE43-51BE-44D8-BADF-1033285BC0D1}" dt="2023-07-08T18:54:13.108" v="191" actId="962"/>
          <ac:picMkLst>
            <pc:docMk/>
            <pc:sldMk cId="634921216" sldId="959"/>
            <ac:picMk id="7" creationId="{2641690A-E36C-C55F-B983-D1E2C0EA2CBD}"/>
          </ac:picMkLst>
        </pc:picChg>
      </pc:sldChg>
      <pc:sldChg chg="addSp delSp modSp mod">
        <pc:chgData name="Bethany Bolen" userId="8e338a04f9f07398" providerId="LiveId" clId="{34F4DE43-51BE-44D8-BADF-1033285BC0D1}" dt="2023-07-08T18:54:22.618" v="199" actId="478"/>
        <pc:sldMkLst>
          <pc:docMk/>
          <pc:sldMk cId="228418444" sldId="960"/>
        </pc:sldMkLst>
        <pc:spChg chg="del">
          <ac:chgData name="Bethany Bolen" userId="8e338a04f9f07398" providerId="LiveId" clId="{34F4DE43-51BE-44D8-BADF-1033285BC0D1}" dt="2023-07-08T18:54:22.618" v="199" actId="478"/>
          <ac:spMkLst>
            <pc:docMk/>
            <pc:sldMk cId="228418444" sldId="960"/>
            <ac:spMk id="8" creationId="{DADDF6BE-8439-ECDC-1845-472F29E55A1A}"/>
          </ac:spMkLst>
        </pc:spChg>
        <pc:picChg chg="add mod ord">
          <ac:chgData name="Bethany Bolen" userId="8e338a04f9f07398" providerId="LiveId" clId="{34F4DE43-51BE-44D8-BADF-1033285BC0D1}" dt="2023-07-08T18:54:20.381" v="197" actId="167"/>
          <ac:picMkLst>
            <pc:docMk/>
            <pc:sldMk cId="228418444" sldId="960"/>
            <ac:picMk id="5" creationId="{E6C3E282-FB94-9C9C-3920-6C2F9F722EFD}"/>
          </ac:picMkLst>
        </pc:picChg>
        <pc:picChg chg="del">
          <ac:chgData name="Bethany Bolen" userId="8e338a04f9f07398" providerId="LiveId" clId="{34F4DE43-51BE-44D8-BADF-1033285BC0D1}" dt="2023-07-08T18:54:21.148" v="198" actId="478"/>
          <ac:picMkLst>
            <pc:docMk/>
            <pc:sldMk cId="228418444" sldId="960"/>
            <ac:picMk id="8194" creationId="{00000000-0000-0000-0000-000000000000}"/>
          </ac:picMkLst>
        </pc:picChg>
      </pc:sldChg>
      <pc:sldChg chg="addSp delSp modSp mod">
        <pc:chgData name="Bethany Bolen" userId="8e338a04f9f07398" providerId="LiveId" clId="{34F4DE43-51BE-44D8-BADF-1033285BC0D1}" dt="2023-07-08T18:56:07.305" v="225" actId="478"/>
        <pc:sldMkLst>
          <pc:docMk/>
          <pc:sldMk cId="981538525" sldId="972"/>
        </pc:sldMkLst>
        <pc:spChg chg="del">
          <ac:chgData name="Bethany Bolen" userId="8e338a04f9f07398" providerId="LiveId" clId="{34F4DE43-51BE-44D8-BADF-1033285BC0D1}" dt="2023-07-08T18:56:06.902" v="224" actId="478"/>
          <ac:spMkLst>
            <pc:docMk/>
            <pc:sldMk cId="981538525" sldId="972"/>
            <ac:spMk id="8" creationId="{381C9B3B-32BB-6175-D315-8F21D1549ACD}"/>
          </ac:spMkLst>
        </pc:spChg>
        <pc:picChg chg="add mod ord">
          <ac:chgData name="Bethany Bolen" userId="8e338a04f9f07398" providerId="LiveId" clId="{34F4DE43-51BE-44D8-BADF-1033285BC0D1}" dt="2023-07-08T18:56:04.538" v="223" actId="962"/>
          <ac:picMkLst>
            <pc:docMk/>
            <pc:sldMk cId="981538525" sldId="972"/>
            <ac:picMk id="6" creationId="{9D5B7B90-6E8B-C956-D26C-20EFACAB4DA8}"/>
          </ac:picMkLst>
        </pc:picChg>
        <pc:picChg chg="del">
          <ac:chgData name="Bethany Bolen" userId="8e338a04f9f07398" providerId="LiveId" clId="{34F4DE43-51BE-44D8-BADF-1033285BC0D1}" dt="2023-07-08T18:56:07.305" v="225" actId="478"/>
          <ac:picMkLst>
            <pc:docMk/>
            <pc:sldMk cId="981538525" sldId="972"/>
            <ac:picMk id="4098" creationId="{00000000-0000-0000-0000-000000000000}"/>
          </ac:picMkLst>
        </pc:picChg>
      </pc:sldChg>
      <pc:sldChg chg="addSp delSp modSp mod">
        <pc:chgData name="Bethany Bolen" userId="8e338a04f9f07398" providerId="LiveId" clId="{34F4DE43-51BE-44D8-BADF-1033285BC0D1}" dt="2023-07-08T18:55:58.188" v="219" actId="478"/>
        <pc:sldMkLst>
          <pc:docMk/>
          <pc:sldMk cId="3685207173" sldId="973"/>
        </pc:sldMkLst>
        <pc:picChg chg="add mod ord">
          <ac:chgData name="Bethany Bolen" userId="8e338a04f9f07398" providerId="LiveId" clId="{34F4DE43-51BE-44D8-BADF-1033285BC0D1}" dt="2023-07-08T18:55:57.409" v="218" actId="12789"/>
          <ac:picMkLst>
            <pc:docMk/>
            <pc:sldMk cId="3685207173" sldId="973"/>
            <ac:picMk id="6" creationId="{19DC1283-88D5-9D01-DE73-C82AB722F6A3}"/>
          </ac:picMkLst>
        </pc:picChg>
        <pc:picChg chg="del">
          <ac:chgData name="Bethany Bolen" userId="8e338a04f9f07398" providerId="LiveId" clId="{34F4DE43-51BE-44D8-BADF-1033285BC0D1}" dt="2023-07-08T18:55:58.188" v="219" actId="478"/>
          <ac:picMkLst>
            <pc:docMk/>
            <pc:sldMk cId="3685207173" sldId="973"/>
            <ac:picMk id="7" creationId="{5C83AA1A-EDB2-CF76-252B-D236BF9906D6}"/>
          </ac:picMkLst>
        </pc:picChg>
      </pc:sldChg>
      <pc:sldChg chg="addSp delSp modSp del mod">
        <pc:chgData name="Bethany Bolen" userId="8e338a04f9f07398" providerId="LiveId" clId="{34F4DE43-51BE-44D8-BADF-1033285BC0D1}" dt="2023-07-08T18:58:23.908" v="263" actId="47"/>
        <pc:sldMkLst>
          <pc:docMk/>
          <pc:sldMk cId="3483939068" sldId="977"/>
        </pc:sldMkLst>
        <pc:picChg chg="del">
          <ac:chgData name="Bethany Bolen" userId="8e338a04f9f07398" providerId="LiveId" clId="{34F4DE43-51BE-44D8-BADF-1033285BC0D1}" dt="2023-07-08T18:57:51.451" v="250" actId="478"/>
          <ac:picMkLst>
            <pc:docMk/>
            <pc:sldMk cId="3483939068" sldId="977"/>
            <ac:picMk id="7" creationId="{00F3F2FB-86C4-F09B-0FCD-B8F6F9486FDF}"/>
          </ac:picMkLst>
        </pc:picChg>
        <pc:picChg chg="add del mod">
          <ac:chgData name="Bethany Bolen" userId="8e338a04f9f07398" providerId="LiveId" clId="{34F4DE43-51BE-44D8-BADF-1033285BC0D1}" dt="2023-07-08T18:57:50.923" v="249" actId="478"/>
          <ac:picMkLst>
            <pc:docMk/>
            <pc:sldMk cId="3483939068" sldId="977"/>
            <ac:picMk id="8" creationId="{196476B3-C79A-159A-3988-76892B08EC57}"/>
          </ac:picMkLst>
        </pc:picChg>
        <pc:picChg chg="add del mod">
          <ac:chgData name="Bethany Bolen" userId="8e338a04f9f07398" providerId="LiveId" clId="{34F4DE43-51BE-44D8-BADF-1033285BC0D1}" dt="2023-07-08T18:57:50.489" v="248" actId="478"/>
          <ac:picMkLst>
            <pc:docMk/>
            <pc:sldMk cId="3483939068" sldId="977"/>
            <ac:picMk id="10" creationId="{5D82F5F9-D065-5316-2934-A69AB838286C}"/>
          </ac:picMkLst>
        </pc:picChg>
        <pc:picChg chg="add mod">
          <ac:chgData name="Bethany Bolen" userId="8e338a04f9f07398" providerId="LiveId" clId="{34F4DE43-51BE-44D8-BADF-1033285BC0D1}" dt="2023-07-08T18:58:11.931" v="257" actId="167"/>
          <ac:picMkLst>
            <pc:docMk/>
            <pc:sldMk cId="3483939068" sldId="977"/>
            <ac:picMk id="2050" creationId="{AF1ADEC5-9179-2427-C927-BE6B5AC91D7B}"/>
          </ac:picMkLst>
        </pc:picChg>
      </pc:sldChg>
      <pc:sldChg chg="addSp delSp modSp mod">
        <pc:chgData name="Bethany Bolen" userId="8e338a04f9f07398" providerId="LiveId" clId="{34F4DE43-51BE-44D8-BADF-1033285BC0D1}" dt="2023-07-08T18:56:19.663" v="230" actId="478"/>
        <pc:sldMkLst>
          <pc:docMk/>
          <pc:sldMk cId="157853239" sldId="978"/>
        </pc:sldMkLst>
        <pc:picChg chg="add mod ord">
          <ac:chgData name="Bethany Bolen" userId="8e338a04f9f07398" providerId="LiveId" clId="{34F4DE43-51BE-44D8-BADF-1033285BC0D1}" dt="2023-07-08T18:56:19.234" v="229" actId="962"/>
          <ac:picMkLst>
            <pc:docMk/>
            <pc:sldMk cId="157853239" sldId="978"/>
            <ac:picMk id="4" creationId="{7721CC53-9810-96A5-C5F1-DFD2D19A1601}"/>
          </ac:picMkLst>
        </pc:picChg>
        <pc:picChg chg="del">
          <ac:chgData name="Bethany Bolen" userId="8e338a04f9f07398" providerId="LiveId" clId="{34F4DE43-51BE-44D8-BADF-1033285BC0D1}" dt="2023-07-08T18:56:19.663" v="230" actId="478"/>
          <ac:picMkLst>
            <pc:docMk/>
            <pc:sldMk cId="157853239" sldId="978"/>
            <ac:picMk id="5" creationId="{DCFD40B5-1D10-5A09-1155-BA0C588F2E53}"/>
          </ac:picMkLst>
        </pc:picChg>
      </pc:sldChg>
      <pc:sldChg chg="addSp delSp modSp mod">
        <pc:chgData name="Bethany Bolen" userId="8e338a04f9f07398" providerId="LiveId" clId="{34F4DE43-51BE-44D8-BADF-1033285BC0D1}" dt="2023-07-08T18:54:02.318" v="186" actId="478"/>
        <pc:sldMkLst>
          <pc:docMk/>
          <pc:sldMk cId="3605979265" sldId="981"/>
        </pc:sldMkLst>
        <pc:spChg chg="del">
          <ac:chgData name="Bethany Bolen" userId="8e338a04f9f07398" providerId="LiveId" clId="{34F4DE43-51BE-44D8-BADF-1033285BC0D1}" dt="2023-07-08T18:54:02.318" v="186" actId="478"/>
          <ac:spMkLst>
            <pc:docMk/>
            <pc:sldMk cId="3605979265" sldId="981"/>
            <ac:spMk id="6" creationId="{10978A98-DE7C-BF58-C503-AE135826E428}"/>
          </ac:spMkLst>
        </pc:spChg>
        <pc:picChg chg="del mod">
          <ac:chgData name="Bethany Bolen" userId="8e338a04f9f07398" providerId="LiveId" clId="{34F4DE43-51BE-44D8-BADF-1033285BC0D1}" dt="2023-07-08T18:54:01.162" v="185" actId="478"/>
          <ac:picMkLst>
            <pc:docMk/>
            <pc:sldMk cId="3605979265" sldId="981"/>
            <ac:picMk id="7" creationId="{226869B2-903E-A952-8B1A-49FF084B0B3A}"/>
          </ac:picMkLst>
        </pc:picChg>
        <pc:picChg chg="add mod ord">
          <ac:chgData name="Bethany Bolen" userId="8e338a04f9f07398" providerId="LiveId" clId="{34F4DE43-51BE-44D8-BADF-1033285BC0D1}" dt="2023-07-08T18:54:00.873" v="183" actId="27614"/>
          <ac:picMkLst>
            <pc:docMk/>
            <pc:sldMk cId="3605979265" sldId="981"/>
            <ac:picMk id="8" creationId="{BE059918-5F32-3BB6-8FD9-3B220B466773}"/>
          </ac:picMkLst>
        </pc:picChg>
      </pc:sldChg>
      <pc:sldChg chg="modSp mod">
        <pc:chgData name="Bethany Bolen" userId="8e338a04f9f07398" providerId="LiveId" clId="{34F4DE43-51BE-44D8-BADF-1033285BC0D1}" dt="2023-08-10T18:13:02.136" v="307" actId="14838"/>
        <pc:sldMkLst>
          <pc:docMk/>
          <pc:sldMk cId="3381551865" sldId="983"/>
        </pc:sldMkLst>
        <pc:spChg chg="mod">
          <ac:chgData name="Bethany Bolen" userId="8e338a04f9f07398" providerId="LiveId" clId="{34F4DE43-51BE-44D8-BADF-1033285BC0D1}" dt="2023-08-10T18:07:00.368" v="306" actId="108"/>
          <ac:spMkLst>
            <pc:docMk/>
            <pc:sldMk cId="3381551865" sldId="983"/>
            <ac:spMk id="7" creationId="{00000000-0000-0000-0000-000000000000}"/>
          </ac:spMkLst>
        </pc:spChg>
        <pc:spChg chg="mod">
          <ac:chgData name="Bethany Bolen" userId="8e338a04f9f07398" providerId="LiveId" clId="{34F4DE43-51BE-44D8-BADF-1033285BC0D1}" dt="2023-08-10T18:13:02.136" v="307" actId="14838"/>
          <ac:spMkLst>
            <pc:docMk/>
            <pc:sldMk cId="3381551865" sldId="983"/>
            <ac:spMk id="8" creationId="{00000000-0000-0000-0000-000000000000}"/>
          </ac:spMkLst>
        </pc:spChg>
      </pc:sldChg>
      <pc:sldChg chg="modSp mod">
        <pc:chgData name="Bethany Bolen" userId="8e338a04f9f07398" providerId="LiveId" clId="{34F4DE43-51BE-44D8-BADF-1033285BC0D1}" dt="2023-08-10T18:15:27.351" v="351" actId="692"/>
        <pc:sldMkLst>
          <pc:docMk/>
          <pc:sldMk cId="4255796417" sldId="984"/>
        </pc:sldMkLst>
        <pc:spChg chg="mod">
          <ac:chgData name="Bethany Bolen" userId="8e338a04f9f07398" providerId="LiveId" clId="{34F4DE43-51BE-44D8-BADF-1033285BC0D1}" dt="2023-08-10T18:15:27.351" v="351" actId="692"/>
          <ac:spMkLst>
            <pc:docMk/>
            <pc:sldMk cId="4255796417" sldId="984"/>
            <ac:spMk id="7" creationId="{00000000-0000-0000-0000-000000000000}"/>
          </ac:spMkLst>
        </pc:spChg>
        <pc:spChg chg="mod">
          <ac:chgData name="Bethany Bolen" userId="8e338a04f9f07398" providerId="LiveId" clId="{34F4DE43-51BE-44D8-BADF-1033285BC0D1}" dt="2023-08-10T18:15:15.180" v="350" actId="14838"/>
          <ac:spMkLst>
            <pc:docMk/>
            <pc:sldMk cId="4255796417" sldId="984"/>
            <ac:spMk id="8" creationId="{00000000-0000-0000-0000-000000000000}"/>
          </ac:spMkLst>
        </pc:spChg>
      </pc:sldChg>
      <pc:sldChg chg="modSp mod">
        <pc:chgData name="Bethany Bolen" userId="8e338a04f9f07398" providerId="LiveId" clId="{34F4DE43-51BE-44D8-BADF-1033285BC0D1}" dt="2023-08-10T18:16:20.328" v="360" actId="14838"/>
        <pc:sldMkLst>
          <pc:docMk/>
          <pc:sldMk cId="726331978" sldId="985"/>
        </pc:sldMkLst>
        <pc:spChg chg="mod">
          <ac:chgData name="Bethany Bolen" userId="8e338a04f9f07398" providerId="LiveId" clId="{34F4DE43-51BE-44D8-BADF-1033285BC0D1}" dt="2023-08-10T18:16:09.541" v="357"/>
          <ac:spMkLst>
            <pc:docMk/>
            <pc:sldMk cId="726331978" sldId="985"/>
            <ac:spMk id="7" creationId="{EFE43F1E-DBF7-4BC0-96EB-28FB37CE8FDE}"/>
          </ac:spMkLst>
        </pc:spChg>
        <pc:spChg chg="mod">
          <ac:chgData name="Bethany Bolen" userId="8e338a04f9f07398" providerId="LiveId" clId="{34F4DE43-51BE-44D8-BADF-1033285BC0D1}" dt="2023-08-10T18:16:20.328" v="360" actId="14838"/>
          <ac:spMkLst>
            <pc:docMk/>
            <pc:sldMk cId="726331978" sldId="985"/>
            <ac:spMk id="8" creationId="{00000000-0000-0000-0000-000000000000}"/>
          </ac:spMkLst>
        </pc:spChg>
      </pc:sldChg>
      <pc:sldChg chg="modSp mod">
        <pc:chgData name="Bethany Bolen" userId="8e338a04f9f07398" providerId="LiveId" clId="{34F4DE43-51BE-44D8-BADF-1033285BC0D1}" dt="2023-08-10T18:17:20.562" v="368" actId="207"/>
        <pc:sldMkLst>
          <pc:docMk/>
          <pc:sldMk cId="3113644463" sldId="986"/>
        </pc:sldMkLst>
        <pc:spChg chg="mod">
          <ac:chgData name="Bethany Bolen" userId="8e338a04f9f07398" providerId="LiveId" clId="{34F4DE43-51BE-44D8-BADF-1033285BC0D1}" dt="2023-08-10T18:17:11.699" v="366"/>
          <ac:spMkLst>
            <pc:docMk/>
            <pc:sldMk cId="3113644463" sldId="986"/>
            <ac:spMk id="7" creationId="{00000000-0000-0000-0000-000000000000}"/>
          </ac:spMkLst>
        </pc:spChg>
        <pc:spChg chg="mod">
          <ac:chgData name="Bethany Bolen" userId="8e338a04f9f07398" providerId="LiveId" clId="{34F4DE43-51BE-44D8-BADF-1033285BC0D1}" dt="2023-08-10T18:17:20.562" v="368" actId="207"/>
          <ac:spMkLst>
            <pc:docMk/>
            <pc:sldMk cId="3113644463" sldId="986"/>
            <ac:spMk id="8" creationId="{00000000-0000-0000-0000-000000000000}"/>
          </ac:spMkLst>
        </pc:spChg>
      </pc:sldChg>
      <pc:sldChg chg="modSp mod">
        <pc:chgData name="Bethany Bolen" userId="8e338a04f9f07398" providerId="LiveId" clId="{34F4DE43-51BE-44D8-BADF-1033285BC0D1}" dt="2023-08-10T18:17:38.070" v="371" actId="14838"/>
        <pc:sldMkLst>
          <pc:docMk/>
          <pc:sldMk cId="1427594597" sldId="987"/>
        </pc:sldMkLst>
        <pc:spChg chg="mod">
          <ac:chgData name="Bethany Bolen" userId="8e338a04f9f07398" providerId="LiveId" clId="{34F4DE43-51BE-44D8-BADF-1033285BC0D1}" dt="2023-08-10T18:17:27.157" v="370"/>
          <ac:spMkLst>
            <pc:docMk/>
            <pc:sldMk cId="1427594597" sldId="987"/>
            <ac:spMk id="7" creationId="{00000000-0000-0000-0000-000000000000}"/>
          </ac:spMkLst>
        </pc:spChg>
        <pc:spChg chg="mod">
          <ac:chgData name="Bethany Bolen" userId="8e338a04f9f07398" providerId="LiveId" clId="{34F4DE43-51BE-44D8-BADF-1033285BC0D1}" dt="2023-08-10T18:17:38.070" v="371" actId="14838"/>
          <ac:spMkLst>
            <pc:docMk/>
            <pc:sldMk cId="1427594597" sldId="987"/>
            <ac:spMk id="8" creationId="{00000000-0000-0000-0000-000000000000}"/>
          </ac:spMkLst>
        </pc:spChg>
      </pc:sldChg>
      <pc:sldChg chg="addSp delSp modSp add mod">
        <pc:chgData name="Bethany Bolen" userId="8e338a04f9f07398" providerId="LiveId" clId="{34F4DE43-51BE-44D8-BADF-1033285BC0D1}" dt="2023-08-10T18:06:53.161" v="304" actId="478"/>
        <pc:sldMkLst>
          <pc:docMk/>
          <pc:sldMk cId="3494412706" sldId="990"/>
        </pc:sldMkLst>
        <pc:spChg chg="mod">
          <ac:chgData name="Bethany Bolen" userId="8e338a04f9f07398" providerId="LiveId" clId="{34F4DE43-51BE-44D8-BADF-1033285BC0D1}" dt="2023-08-10T18:06:37.460" v="300" actId="14100"/>
          <ac:spMkLst>
            <pc:docMk/>
            <pc:sldMk cId="3494412706" sldId="990"/>
            <ac:spMk id="2" creationId="{00000000-0000-0000-0000-000000000000}"/>
          </ac:spMkLst>
        </pc:spChg>
        <pc:spChg chg="add del mod">
          <ac:chgData name="Bethany Bolen" userId="8e338a04f9f07398" providerId="LiveId" clId="{34F4DE43-51BE-44D8-BADF-1033285BC0D1}" dt="2023-08-10T18:06:53.161" v="304" actId="478"/>
          <ac:spMkLst>
            <pc:docMk/>
            <pc:sldMk cId="3494412706" sldId="990"/>
            <ac:spMk id="6" creationId="{CD1D8C29-D041-1729-16E6-65F76F842258}"/>
          </ac:spMkLst>
        </pc:spChg>
        <pc:spChg chg="mod">
          <ac:chgData name="Bethany Bolen" userId="8e338a04f9f07398" providerId="LiveId" clId="{34F4DE43-51BE-44D8-BADF-1033285BC0D1}" dt="2023-08-10T18:05:36.176" v="281" actId="1076"/>
          <ac:spMkLst>
            <pc:docMk/>
            <pc:sldMk cId="3494412706" sldId="990"/>
            <ac:spMk id="13" creationId="{00000000-0000-0000-0000-000000000000}"/>
          </ac:spMkLst>
        </pc:spChg>
        <pc:spChg chg="mod">
          <ac:chgData name="Bethany Bolen" userId="8e338a04f9f07398" providerId="LiveId" clId="{34F4DE43-51BE-44D8-BADF-1033285BC0D1}" dt="2023-08-10T18:05:58.538" v="289" actId="1076"/>
          <ac:spMkLst>
            <pc:docMk/>
            <pc:sldMk cId="3494412706" sldId="990"/>
            <ac:spMk id="15" creationId="{00000000-0000-0000-0000-000000000000}"/>
          </ac:spMkLst>
        </pc:spChg>
        <pc:spChg chg="mod">
          <ac:chgData name="Bethany Bolen" userId="8e338a04f9f07398" providerId="LiveId" clId="{34F4DE43-51BE-44D8-BADF-1033285BC0D1}" dt="2023-08-10T18:05:40.562" v="282" actId="1076"/>
          <ac:spMkLst>
            <pc:docMk/>
            <pc:sldMk cId="3494412706" sldId="990"/>
            <ac:spMk id="16" creationId="{00000000-0000-0000-0000-000000000000}"/>
          </ac:spMkLst>
        </pc:spChg>
        <pc:spChg chg="mod">
          <ac:chgData name="Bethany Bolen" userId="8e338a04f9f07398" providerId="LiveId" clId="{34F4DE43-51BE-44D8-BADF-1033285BC0D1}" dt="2023-08-10T18:06:29.759" v="297" actId="1076"/>
          <ac:spMkLst>
            <pc:docMk/>
            <pc:sldMk cId="3494412706" sldId="990"/>
            <ac:spMk id="17" creationId="{00000000-0000-0000-0000-000000000000}"/>
          </ac:spMkLst>
        </pc:spChg>
        <pc:spChg chg="mod">
          <ac:chgData name="Bethany Bolen" userId="8e338a04f9f07398" providerId="LiveId" clId="{34F4DE43-51BE-44D8-BADF-1033285BC0D1}" dt="2023-08-10T18:05:52.634" v="287" actId="1076"/>
          <ac:spMkLst>
            <pc:docMk/>
            <pc:sldMk cId="3494412706" sldId="990"/>
            <ac:spMk id="18" creationId="{00000000-0000-0000-0000-000000000000}"/>
          </ac:spMkLst>
        </pc:spChg>
        <pc:spChg chg="mod">
          <ac:chgData name="Bethany Bolen" userId="8e338a04f9f07398" providerId="LiveId" clId="{34F4DE43-51BE-44D8-BADF-1033285BC0D1}" dt="2023-08-10T18:06:43.885" v="303" actId="1076"/>
          <ac:spMkLst>
            <pc:docMk/>
            <pc:sldMk cId="3494412706" sldId="990"/>
            <ac:spMk id="22" creationId="{00000000-0000-0000-0000-000000000000}"/>
          </ac:spMkLst>
        </pc:spChg>
        <pc:picChg chg="del">
          <ac:chgData name="Bethany Bolen" userId="8e338a04f9f07398" providerId="LiveId" clId="{34F4DE43-51BE-44D8-BADF-1033285BC0D1}" dt="2023-07-08T18:26:03.850" v="10" actId="478"/>
          <ac:picMkLst>
            <pc:docMk/>
            <pc:sldMk cId="3494412706" sldId="990"/>
            <ac:picMk id="4" creationId="{72AE9C56-84D2-B9CF-6C19-7AEF626D0EA0}"/>
          </ac:picMkLst>
        </pc:picChg>
        <pc:picChg chg="add mod ord">
          <ac:chgData name="Bethany Bolen" userId="8e338a04f9f07398" providerId="LiveId" clId="{34F4DE43-51BE-44D8-BADF-1033285BC0D1}" dt="2023-08-10T18:06:18.854" v="295" actId="1076"/>
          <ac:picMkLst>
            <pc:docMk/>
            <pc:sldMk cId="3494412706" sldId="990"/>
            <ac:picMk id="5" creationId="{2A27B806-145D-D168-D806-55068B9885D7}"/>
          </ac:picMkLst>
        </pc:picChg>
        <pc:cxnChg chg="mod">
          <ac:chgData name="Bethany Bolen" userId="8e338a04f9f07398" providerId="LiveId" clId="{34F4DE43-51BE-44D8-BADF-1033285BC0D1}" dt="2023-08-10T18:05:36.176" v="281" actId="1076"/>
          <ac:cxnSpMkLst>
            <pc:docMk/>
            <pc:sldMk cId="3494412706" sldId="990"/>
            <ac:cxnSpMk id="14" creationId="{00000000-0000-0000-0000-000000000000}"/>
          </ac:cxnSpMkLst>
        </pc:cxnChg>
        <pc:cxnChg chg="mod">
          <ac:chgData name="Bethany Bolen" userId="8e338a04f9f07398" providerId="LiveId" clId="{34F4DE43-51BE-44D8-BADF-1033285BC0D1}" dt="2023-08-10T18:06:41.176" v="301" actId="14100"/>
          <ac:cxnSpMkLst>
            <pc:docMk/>
            <pc:sldMk cId="3494412706" sldId="990"/>
            <ac:cxnSpMk id="23" creationId="{00000000-0000-0000-0000-000000000000}"/>
          </ac:cxnSpMkLst>
        </pc:cxnChg>
      </pc:sldChg>
      <pc:sldChg chg="addSp delSp modSp add mod">
        <pc:chgData name="Bethany Bolen" userId="8e338a04f9f07398" providerId="LiveId" clId="{34F4DE43-51BE-44D8-BADF-1033285BC0D1}" dt="2023-07-08T18:40:11.136" v="89" actId="478"/>
        <pc:sldMkLst>
          <pc:docMk/>
          <pc:sldMk cId="263137124" sldId="991"/>
        </pc:sldMkLst>
        <pc:spChg chg="del">
          <ac:chgData name="Bethany Bolen" userId="8e338a04f9f07398" providerId="LiveId" clId="{34F4DE43-51BE-44D8-BADF-1033285BC0D1}" dt="2023-07-08T18:40:11.136" v="89" actId="478"/>
          <ac:spMkLst>
            <pc:docMk/>
            <pc:sldMk cId="263137124" sldId="991"/>
            <ac:spMk id="8" creationId="{54EE22EE-C01C-83FB-3EAF-3428783D0655}"/>
          </ac:spMkLst>
        </pc:spChg>
        <pc:picChg chg="add mod ord">
          <ac:chgData name="Bethany Bolen" userId="8e338a04f9f07398" providerId="LiveId" clId="{34F4DE43-51BE-44D8-BADF-1033285BC0D1}" dt="2023-07-08T18:40:08.707" v="87" actId="962"/>
          <ac:picMkLst>
            <pc:docMk/>
            <pc:sldMk cId="263137124" sldId="991"/>
            <ac:picMk id="6" creationId="{A42E4AE8-FC05-2917-F855-85CADDEA3EF9}"/>
          </ac:picMkLst>
        </pc:picChg>
        <pc:picChg chg="del">
          <ac:chgData name="Bethany Bolen" userId="8e338a04f9f07398" providerId="LiveId" clId="{34F4DE43-51BE-44D8-BADF-1033285BC0D1}" dt="2023-07-08T18:40:09.455" v="88" actId="478"/>
          <ac:picMkLst>
            <pc:docMk/>
            <pc:sldMk cId="263137124" sldId="991"/>
            <ac:picMk id="7" creationId="{195172FC-3C33-C986-8C81-91C79FA13B96}"/>
          </ac:picMkLst>
        </pc:picChg>
        <pc:picChg chg="del">
          <ac:chgData name="Bethany Bolen" userId="8e338a04f9f07398" providerId="LiveId" clId="{34F4DE43-51BE-44D8-BADF-1033285BC0D1}" dt="2023-07-08T18:39:04.880" v="78" actId="478"/>
          <ac:picMkLst>
            <pc:docMk/>
            <pc:sldMk cId="263137124" sldId="991"/>
            <ac:picMk id="1026" creationId="{ACA575D6-50A0-6214-3F1A-4488A9D4038D}"/>
          </ac:picMkLst>
        </pc:picChg>
      </pc:sldChg>
      <pc:sldChg chg="addSp delSp modSp add mod">
        <pc:chgData name="Bethany Bolen" userId="8e338a04f9f07398" providerId="LiveId" clId="{34F4DE43-51BE-44D8-BADF-1033285BC0D1}" dt="2023-07-08T18:41:23.672" v="102" actId="478"/>
        <pc:sldMkLst>
          <pc:docMk/>
          <pc:sldMk cId="1443499022" sldId="992"/>
        </pc:sldMkLst>
        <pc:spChg chg="del">
          <ac:chgData name="Bethany Bolen" userId="8e338a04f9f07398" providerId="LiveId" clId="{34F4DE43-51BE-44D8-BADF-1033285BC0D1}" dt="2023-07-08T18:40:30.784" v="97" actId="478"/>
          <ac:spMkLst>
            <pc:docMk/>
            <pc:sldMk cId="1443499022" sldId="992"/>
            <ac:spMk id="7" creationId="{0A807B8D-A026-168A-D422-8D6A0AB04935}"/>
          </ac:spMkLst>
        </pc:spChg>
        <pc:picChg chg="del">
          <ac:chgData name="Bethany Bolen" userId="8e338a04f9f07398" providerId="LiveId" clId="{34F4DE43-51BE-44D8-BADF-1033285BC0D1}" dt="2023-07-08T18:40:28.943" v="96" actId="478"/>
          <ac:picMkLst>
            <pc:docMk/>
            <pc:sldMk cId="1443499022" sldId="992"/>
            <ac:picMk id="6" creationId="{476E4234-1B55-4E19-BED1-27B8BBB7738A}"/>
          </ac:picMkLst>
        </pc:picChg>
        <pc:picChg chg="del">
          <ac:chgData name="Bethany Bolen" userId="8e338a04f9f07398" providerId="LiveId" clId="{34F4DE43-51BE-44D8-BADF-1033285BC0D1}" dt="2023-07-08T18:41:23.672" v="102" actId="478"/>
          <ac:picMkLst>
            <pc:docMk/>
            <pc:sldMk cId="1443499022" sldId="992"/>
            <ac:picMk id="8" creationId="{F3EA13D1-99C4-302E-E455-86FB4D56A5B1}"/>
          </ac:picMkLst>
        </pc:picChg>
        <pc:picChg chg="add mod ord">
          <ac:chgData name="Bethany Bolen" userId="8e338a04f9f07398" providerId="LiveId" clId="{34F4DE43-51BE-44D8-BADF-1033285BC0D1}" dt="2023-07-08T18:41:23.173" v="101" actId="962"/>
          <ac:picMkLst>
            <pc:docMk/>
            <pc:sldMk cId="1443499022" sldId="992"/>
            <ac:picMk id="9" creationId="{63D077E9-39AC-EB64-17EB-3ADB9814A424}"/>
          </ac:picMkLst>
        </pc:picChg>
      </pc:sldChg>
      <pc:sldChg chg="addSp delSp modSp add mod">
        <pc:chgData name="Bethany Bolen" userId="8e338a04f9f07398" providerId="LiveId" clId="{34F4DE43-51BE-44D8-BADF-1033285BC0D1}" dt="2023-07-08T18:44:05.067" v="121" actId="478"/>
        <pc:sldMkLst>
          <pc:docMk/>
          <pc:sldMk cId="2695283975" sldId="993"/>
        </pc:sldMkLst>
        <pc:spChg chg="del">
          <ac:chgData name="Bethany Bolen" userId="8e338a04f9f07398" providerId="LiveId" clId="{34F4DE43-51BE-44D8-BADF-1033285BC0D1}" dt="2023-07-08T18:43:22.631" v="110" actId="478"/>
          <ac:spMkLst>
            <pc:docMk/>
            <pc:sldMk cId="2695283975" sldId="993"/>
            <ac:spMk id="11" creationId="{1D8DD48B-F7DB-0001-0148-4456789536C7}"/>
          </ac:spMkLst>
        </pc:spChg>
        <pc:picChg chg="add del mod ord">
          <ac:chgData name="Bethany Bolen" userId="8e338a04f9f07398" providerId="LiveId" clId="{34F4DE43-51BE-44D8-BADF-1033285BC0D1}" dt="2023-07-08T18:43:45.765" v="116" actId="478"/>
          <ac:picMkLst>
            <pc:docMk/>
            <pc:sldMk cId="2695283975" sldId="993"/>
            <ac:picMk id="3" creationId="{79EC6099-A7F2-CA67-2DFC-7178F011E131}"/>
          </ac:picMkLst>
        </pc:picChg>
        <pc:picChg chg="add del mod ord">
          <ac:chgData name="Bethany Bolen" userId="8e338a04f9f07398" providerId="LiveId" clId="{34F4DE43-51BE-44D8-BADF-1033285BC0D1}" dt="2023-07-08T18:44:05.067" v="121" actId="478"/>
          <ac:picMkLst>
            <pc:docMk/>
            <pc:sldMk cId="2695283975" sldId="993"/>
            <ac:picMk id="5" creationId="{2018F0D9-F99D-8323-9BF0-03D69F320E3E}"/>
          </ac:picMkLst>
        </pc:picChg>
        <pc:picChg chg="add mod ord">
          <ac:chgData name="Bethany Bolen" userId="8e338a04f9f07398" providerId="LiveId" clId="{34F4DE43-51BE-44D8-BADF-1033285BC0D1}" dt="2023-07-08T18:44:04.321" v="120" actId="167"/>
          <ac:picMkLst>
            <pc:docMk/>
            <pc:sldMk cId="2695283975" sldId="993"/>
            <ac:picMk id="7" creationId="{6336DBF0-0DA8-A697-CF97-D59BC0D2AD06}"/>
          </ac:picMkLst>
        </pc:picChg>
        <pc:picChg chg="del">
          <ac:chgData name="Bethany Bolen" userId="8e338a04f9f07398" providerId="LiveId" clId="{34F4DE43-51BE-44D8-BADF-1033285BC0D1}" dt="2023-07-08T18:43:22.996" v="111" actId="478"/>
          <ac:picMkLst>
            <pc:docMk/>
            <pc:sldMk cId="2695283975" sldId="993"/>
            <ac:picMk id="3074" creationId="{00000000-0000-0000-0000-000000000000}"/>
          </ac:picMkLst>
        </pc:picChg>
      </pc:sldChg>
      <pc:sldChg chg="addSp delSp modSp add mod">
        <pc:chgData name="Bethany Bolen" userId="8e338a04f9f07398" providerId="LiveId" clId="{34F4DE43-51BE-44D8-BADF-1033285BC0D1}" dt="2023-07-08T18:52:42.423" v="147" actId="478"/>
        <pc:sldMkLst>
          <pc:docMk/>
          <pc:sldMk cId="3300078150" sldId="994"/>
        </pc:sldMkLst>
        <pc:spChg chg="del">
          <ac:chgData name="Bethany Bolen" userId="8e338a04f9f07398" providerId="LiveId" clId="{34F4DE43-51BE-44D8-BADF-1033285BC0D1}" dt="2023-07-08T18:50:32.508" v="132" actId="478"/>
          <ac:spMkLst>
            <pc:docMk/>
            <pc:sldMk cId="3300078150" sldId="994"/>
            <ac:spMk id="11" creationId="{35F06AA1-AD4F-F104-E29B-EA24310DF8DD}"/>
          </ac:spMkLst>
        </pc:spChg>
        <pc:picChg chg="add del mod ord">
          <ac:chgData name="Bethany Bolen" userId="8e338a04f9f07398" providerId="LiveId" clId="{34F4DE43-51BE-44D8-BADF-1033285BC0D1}" dt="2023-07-08T18:50:30.654" v="131" actId="478"/>
          <ac:picMkLst>
            <pc:docMk/>
            <pc:sldMk cId="3300078150" sldId="994"/>
            <ac:picMk id="3" creationId="{DEE31FB3-C40A-0091-370A-7CAA46CD3A4A}"/>
          </ac:picMkLst>
        </pc:picChg>
        <pc:picChg chg="add del mod ord">
          <ac:chgData name="Bethany Bolen" userId="8e338a04f9f07398" providerId="LiveId" clId="{34F4DE43-51BE-44D8-BADF-1033285BC0D1}" dt="2023-07-08T18:52:07.923" v="137" actId="478"/>
          <ac:picMkLst>
            <pc:docMk/>
            <pc:sldMk cId="3300078150" sldId="994"/>
            <ac:picMk id="5" creationId="{F037E1AA-0923-3360-7AAF-9FD27AFBF9DD}"/>
          </ac:picMkLst>
        </pc:picChg>
        <pc:picChg chg="add del mod ord">
          <ac:chgData name="Bethany Bolen" userId="8e338a04f9f07398" providerId="LiveId" clId="{34F4DE43-51BE-44D8-BADF-1033285BC0D1}" dt="2023-07-08T18:52:22.021" v="142" actId="478"/>
          <ac:picMkLst>
            <pc:docMk/>
            <pc:sldMk cId="3300078150" sldId="994"/>
            <ac:picMk id="7" creationId="{1CA6B894-4596-40D8-940B-9AE5D1B55FEE}"/>
          </ac:picMkLst>
        </pc:picChg>
        <pc:picChg chg="add del mod ord">
          <ac:chgData name="Bethany Bolen" userId="8e338a04f9f07398" providerId="LiveId" clId="{34F4DE43-51BE-44D8-BADF-1033285BC0D1}" dt="2023-07-08T18:52:42.423" v="147" actId="478"/>
          <ac:picMkLst>
            <pc:docMk/>
            <pc:sldMk cId="3300078150" sldId="994"/>
            <ac:picMk id="13" creationId="{9CDA16DA-4506-1727-F115-84C0ED1A056F}"/>
          </ac:picMkLst>
        </pc:picChg>
        <pc:picChg chg="add mod ord">
          <ac:chgData name="Bethany Bolen" userId="8e338a04f9f07398" providerId="LiveId" clId="{34F4DE43-51BE-44D8-BADF-1033285BC0D1}" dt="2023-07-08T18:52:41.295" v="146" actId="167"/>
          <ac:picMkLst>
            <pc:docMk/>
            <pc:sldMk cId="3300078150" sldId="994"/>
            <ac:picMk id="15" creationId="{21C3BCCB-10EF-E1BC-EE96-6C35D096AEFB}"/>
          </ac:picMkLst>
        </pc:picChg>
        <pc:picChg chg="del">
          <ac:chgData name="Bethany Bolen" userId="8e338a04f9f07398" providerId="LiveId" clId="{34F4DE43-51BE-44D8-BADF-1033285BC0D1}" dt="2023-07-08T18:50:30.089" v="129" actId="478"/>
          <ac:picMkLst>
            <pc:docMk/>
            <pc:sldMk cId="3300078150" sldId="994"/>
            <ac:picMk id="1026" creationId="{00000000-0000-0000-0000-000000000000}"/>
          </ac:picMkLst>
        </pc:picChg>
      </pc:sldChg>
      <pc:sldChg chg="addSp delSp modSp add mod">
        <pc:chgData name="Bethany Bolen" userId="8e338a04f9f07398" providerId="LiveId" clId="{34F4DE43-51BE-44D8-BADF-1033285BC0D1}" dt="2023-07-08T18:58:19.218" v="262" actId="478"/>
        <pc:sldMkLst>
          <pc:docMk/>
          <pc:sldMk cId="1038987865" sldId="995"/>
        </pc:sldMkLst>
        <pc:spChg chg="del">
          <ac:chgData name="Bethany Bolen" userId="8e338a04f9f07398" providerId="LiveId" clId="{34F4DE43-51BE-44D8-BADF-1033285BC0D1}" dt="2023-07-08T18:57:56.060" v="253" actId="478"/>
          <ac:spMkLst>
            <pc:docMk/>
            <pc:sldMk cId="1038987865" sldId="995"/>
            <ac:spMk id="6" creationId="{42090EA8-B5CF-CB6D-6726-05B57F1C11EC}"/>
          </ac:spMkLst>
        </pc:spChg>
        <pc:picChg chg="del">
          <ac:chgData name="Bethany Bolen" userId="8e338a04f9f07398" providerId="LiveId" clId="{34F4DE43-51BE-44D8-BADF-1033285BC0D1}" dt="2023-07-08T18:58:19.218" v="262" actId="478"/>
          <ac:picMkLst>
            <pc:docMk/>
            <pc:sldMk cId="1038987865" sldId="995"/>
            <ac:picMk id="7" creationId="{00F3F2FB-86C4-F09B-0FCD-B8F6F9486FDF}"/>
          </ac:picMkLst>
        </pc:picChg>
        <pc:picChg chg="del">
          <ac:chgData name="Bethany Bolen" userId="8e338a04f9f07398" providerId="LiveId" clId="{34F4DE43-51BE-44D8-BADF-1033285BC0D1}" dt="2023-07-08T18:57:53.808" v="252" actId="478"/>
          <ac:picMkLst>
            <pc:docMk/>
            <pc:sldMk cId="1038987865" sldId="995"/>
            <ac:picMk id="8" creationId="{196476B3-C79A-159A-3988-76892B08EC57}"/>
          </ac:picMkLst>
        </pc:picChg>
        <pc:picChg chg="add mod ord">
          <ac:chgData name="Bethany Bolen" userId="8e338a04f9f07398" providerId="LiveId" clId="{34F4DE43-51BE-44D8-BADF-1033285BC0D1}" dt="2023-07-08T18:58:18.360" v="261" actId="167"/>
          <ac:picMkLst>
            <pc:docMk/>
            <pc:sldMk cId="1038987865" sldId="995"/>
            <ac:picMk id="9" creationId="{83E19298-3991-1C3A-C331-CFD00A6B4607}"/>
          </ac:picMkLst>
        </pc:picChg>
        <pc:picChg chg="del">
          <ac:chgData name="Bethany Bolen" userId="8e338a04f9f07398" providerId="LiveId" clId="{34F4DE43-51BE-44D8-BADF-1033285BC0D1}" dt="2023-07-08T18:57:53.428" v="251" actId="478"/>
          <ac:picMkLst>
            <pc:docMk/>
            <pc:sldMk cId="1038987865" sldId="995"/>
            <ac:picMk id="10" creationId="{5D82F5F9-D065-5316-2934-A69AB838286C}"/>
          </ac:picMkLst>
        </pc:picChg>
      </pc:sldChg>
      <pc:sldChg chg="addSp delSp modSp add del mod">
        <pc:chgData name="Bethany Bolen" userId="8e338a04f9f07398" providerId="LiveId" clId="{34F4DE43-51BE-44D8-BADF-1033285BC0D1}" dt="2023-07-08T18:57:39.372" v="240" actId="47"/>
        <pc:sldMkLst>
          <pc:docMk/>
          <pc:sldMk cId="3590733626" sldId="995"/>
        </pc:sldMkLst>
        <pc:spChg chg="del">
          <ac:chgData name="Bethany Bolen" userId="8e338a04f9f07398" providerId="LiveId" clId="{34F4DE43-51BE-44D8-BADF-1033285BC0D1}" dt="2023-07-08T18:57:33.665" v="239" actId="478"/>
          <ac:spMkLst>
            <pc:docMk/>
            <pc:sldMk cId="3590733626" sldId="995"/>
            <ac:spMk id="8" creationId="{8280BCCB-EC5B-D1F5-7A10-D12D22956422}"/>
          </ac:spMkLst>
        </pc:spChg>
        <pc:picChg chg="add mod ord">
          <ac:chgData name="Bethany Bolen" userId="8e338a04f9f07398" providerId="LiveId" clId="{34F4DE43-51BE-44D8-BADF-1033285BC0D1}" dt="2023-07-08T18:57:31.749" v="237" actId="167"/>
          <ac:picMkLst>
            <pc:docMk/>
            <pc:sldMk cId="3590733626" sldId="995"/>
            <ac:picMk id="6" creationId="{8AB22B86-983D-2A5E-C678-1699B05BABA1}"/>
          </ac:picMkLst>
        </pc:picChg>
        <pc:picChg chg="del">
          <ac:chgData name="Bethany Bolen" userId="8e338a04f9f07398" providerId="LiveId" clId="{34F4DE43-51BE-44D8-BADF-1033285BC0D1}" dt="2023-07-08T18:57:32.612" v="238" actId="478"/>
          <ac:picMkLst>
            <pc:docMk/>
            <pc:sldMk cId="3590733626" sldId="995"/>
            <ac:picMk id="1026" creationId="{00000000-0000-0000-0000-000000000000}"/>
          </ac:picMkLst>
        </pc:picChg>
      </pc:sldChg>
    </pc:docChg>
  </pc:docChgLst>
  <pc:docChgLst>
    <pc:chgData name="Kris Udd" userId="1177e061ad7f1e06" providerId="LiveId" clId="{48DD1EA0-01D5-4768-829B-40A4158E5B49}"/>
    <pc:docChg chg="custSel modSld">
      <pc:chgData name="Kris Udd" userId="1177e061ad7f1e06" providerId="LiveId" clId="{48DD1EA0-01D5-4768-829B-40A4158E5B49}" dt="2023-11-13T16:17:33.777" v="5" actId="167"/>
      <pc:docMkLst>
        <pc:docMk/>
      </pc:docMkLst>
      <pc:sldChg chg="addSp delSp modSp mod modNotesTx">
        <pc:chgData name="Kris Udd" userId="1177e061ad7f1e06" providerId="LiveId" clId="{48DD1EA0-01D5-4768-829B-40A4158E5B49}" dt="2023-11-13T16:17:33.777" v="5" actId="167"/>
        <pc:sldMkLst>
          <pc:docMk/>
          <pc:sldMk cId="1329972743" sldId="928"/>
        </pc:sldMkLst>
        <pc:picChg chg="add mod ord">
          <ac:chgData name="Kris Udd" userId="1177e061ad7f1e06" providerId="LiveId" clId="{48DD1EA0-01D5-4768-829B-40A4158E5B49}" dt="2023-11-13T16:17:21.620" v="3" actId="167"/>
          <ac:picMkLst>
            <pc:docMk/>
            <pc:sldMk cId="1329972743" sldId="928"/>
            <ac:picMk id="5" creationId="{1C42D955-0A43-503D-0226-126C6F709F71}"/>
          </ac:picMkLst>
        </pc:picChg>
        <pc:picChg chg="del">
          <ac:chgData name="Kris Udd" userId="1177e061ad7f1e06" providerId="LiveId" clId="{48DD1EA0-01D5-4768-829B-40A4158E5B49}" dt="2023-11-13T16:17:19.161" v="1" actId="478"/>
          <ac:picMkLst>
            <pc:docMk/>
            <pc:sldMk cId="1329972743" sldId="928"/>
            <ac:picMk id="6" creationId="{A30631ED-34C1-E2C6-706F-01E098DB3C56}"/>
          </ac:picMkLst>
        </pc:picChg>
        <pc:picChg chg="add mod ord">
          <ac:chgData name="Kris Udd" userId="1177e061ad7f1e06" providerId="LiveId" clId="{48DD1EA0-01D5-4768-829B-40A4158E5B49}" dt="2023-11-13T16:17:33.777" v="5" actId="167"/>
          <ac:picMkLst>
            <pc:docMk/>
            <pc:sldMk cId="1329972743" sldId="928"/>
            <ac:picMk id="7" creationId="{01B1793F-3219-8DD8-1AFE-FF1F6949DC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cs.org/content/dam/acsorg/education/resources/highschool/chemmatters/articlesbytopic/atomictheory/chemmatters-feb2006-ossuary.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file.scirp.org/pdf/OJG_2014031213484587.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cs.org/content/dam/acsorg/education/resources/highschool/chemmatters/articlesbytopic/atomictheory/chemmatters-feb2006-ossuary.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file.scirp.org/pdf/OJG_2014031213484587.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ommons.wikimedia.org/wiki/File:Pesher_Habakkuk_Scroll.JP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commons.wikimedia.org/wiki/File:Pesher_Habakkuk_Scroll.JPG"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Hebrews 7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https://www.bibleplaces.com/hebrews/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Hebrews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121176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American Colony photo was taken in the late afternoon. The shadows</a:t>
            </a:r>
            <a:r>
              <a:rPr lang="en-US" baseline="0" dirty="0"/>
              <a:t> indicate the location of the valleys, which highlights the spur on which ancient Salem was situated. The Gihon Spring, which was the water source for the ancient city, issued from the slope on the eastern side of the city, along the Kidron Valley. The next slide includes labels.</a:t>
            </a:r>
            <a:endParaRPr lang="en-US" dirty="0"/>
          </a:p>
          <a:p>
            <a:endParaRPr lang="en-US" dirty="0"/>
          </a:p>
          <a:p>
            <a:r>
              <a:rPr lang="en-US" dirty="0"/>
              <a:t>mat15844</a:t>
            </a:r>
          </a:p>
        </p:txBody>
      </p:sp>
    </p:spTree>
    <p:extLst>
      <p:ext uri="{BB962C8B-B14F-4D97-AF65-F5344CB8AC3E}">
        <p14:creationId xmlns:p14="http://schemas.microsoft.com/office/powerpoint/2010/main" val="42673766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representation of Abraham and Melchizedek was photographed at the Tower of David Museum.</a:t>
            </a:r>
          </a:p>
          <a:p>
            <a:endParaRPr lang="en-US" dirty="0">
              <a:cs typeface="Calibri"/>
            </a:endParaRPr>
          </a:p>
          <a:p>
            <a:r>
              <a:rPr lang="en-US" dirty="0"/>
              <a:t>tb060716345</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185442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“former commandment” (Gk. </a:t>
            </a:r>
            <a:r>
              <a:rPr lang="en-US" sz="1200" i="1" kern="1200" dirty="0" err="1">
                <a:solidFill>
                  <a:schemeClr val="tx1"/>
                </a:solidFill>
                <a:effectLst/>
                <a:latin typeface="+mn-lt"/>
                <a:ea typeface="+mn-ea"/>
                <a:cs typeface="+mn-cs"/>
              </a:rPr>
              <a:t>proagousēs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entolēs</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προαγούσης ἐντολῆς</a:t>
            </a:r>
            <a:r>
              <a:rPr lang="en-US" sz="1200" kern="1200" dirty="0">
                <a:solidFill>
                  <a:schemeClr val="tx1"/>
                </a:solidFill>
                <a:effectLst/>
                <a:latin typeface="+mn-lt"/>
                <a:ea typeface="+mn-ea"/>
                <a:cs typeface="+mn-cs"/>
              </a:rPr>
              <a:t>) refers specifically to the priestly regulation of verse 16, but ultimately encompasses the whole Old Testament law system. The terms “weak” (Gk. </a:t>
            </a:r>
            <a:r>
              <a:rPr lang="en-US" sz="1200" i="1" kern="1200" dirty="0" err="1">
                <a:solidFill>
                  <a:schemeClr val="tx1"/>
                </a:solidFill>
                <a:effectLst/>
                <a:latin typeface="+mn-lt"/>
                <a:ea typeface="+mn-ea"/>
                <a:cs typeface="+mn-cs"/>
              </a:rPr>
              <a:t>asthenēs</a:t>
            </a:r>
            <a:r>
              <a:rPr lang="en-US" sz="120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ἀσθενής</a:t>
            </a:r>
            <a:r>
              <a:rPr lang="en-US" sz="1200" kern="1200" dirty="0">
                <a:solidFill>
                  <a:schemeClr val="tx1"/>
                </a:solidFill>
                <a:effectLst/>
                <a:latin typeface="+mn-lt"/>
                <a:ea typeface="+mn-ea"/>
                <a:cs typeface="+mn-cs"/>
              </a:rPr>
              <a:t>) and “useless” (Gk. </a:t>
            </a:r>
            <a:r>
              <a:rPr lang="en-US" sz="1200" i="1" kern="1200" dirty="0" err="1">
                <a:solidFill>
                  <a:schemeClr val="tx1"/>
                </a:solidFill>
                <a:effectLst/>
                <a:latin typeface="+mn-lt"/>
                <a:ea typeface="+mn-ea"/>
                <a:cs typeface="+mn-cs"/>
              </a:rPr>
              <a:t>anōphelēs</a:t>
            </a:r>
            <a:r>
              <a:rPr lang="en-US" sz="120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ἀνωφελής</a:t>
            </a:r>
            <a:r>
              <a:rPr lang="en-US" sz="1200" kern="1200" dirty="0">
                <a:solidFill>
                  <a:schemeClr val="tx1"/>
                </a:solidFill>
                <a:effectLst/>
                <a:latin typeface="+mn-lt"/>
                <a:ea typeface="+mn-ea"/>
                <a:cs typeface="+mn-cs"/>
              </a:rPr>
              <a:t>) indicate that it was not able to accomplish what was necessary,</a:t>
            </a:r>
            <a:r>
              <a:rPr lang="en-US" sz="1200" kern="1200" baseline="0" dirty="0">
                <a:solidFill>
                  <a:schemeClr val="tx1"/>
                </a:solidFill>
                <a:effectLst/>
                <a:latin typeface="+mn-lt"/>
                <a:ea typeface="+mn-ea"/>
                <a:cs typeface="+mn-cs"/>
              </a:rPr>
              <a:t> to deal permanently with mankind’s sin. Such uselessness and weakness is illustrated here by a badly corroded and bent sword, along with what is left of its scabbard. </a:t>
            </a:r>
            <a:r>
              <a:rPr lang="en-US" dirty="0">
                <a:cs typeface="Calibri"/>
              </a:rPr>
              <a:t>This display was photographed at the Nimes Archaeological Museum.</a:t>
            </a:r>
          </a:p>
          <a:p>
            <a:endParaRPr lang="en-US" dirty="0">
              <a:cs typeface="Calibri"/>
            </a:endParaRPr>
          </a:p>
          <a:p>
            <a:r>
              <a:rPr lang="en-US" altLang="ja-JP" dirty="0"/>
              <a:t>tb092019389</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7908795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Roman glass could be quite beautiful, but it was also fragile</a:t>
            </a:r>
            <a:r>
              <a:rPr lang="en-US" sz="1200" baseline="0" dirty="0"/>
              <a:t> and weak, and when cracked or broken became completely useless. </a:t>
            </a:r>
            <a:r>
              <a:rPr lang="en-US" baseline="0" dirty="0"/>
              <a:t>The idea is illustrated here by a pile of shards from broken glass vessels, now destroyed and without usefulness. This display was photographed at the Hecht Museum at the University of Haifa.</a:t>
            </a:r>
          </a:p>
          <a:p>
            <a:endParaRPr lang="en-US" baseline="0" dirty="0"/>
          </a:p>
          <a:p>
            <a:r>
              <a:rPr lang="en-US" dirty="0"/>
              <a:t>cm1706271935h</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1166782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It</a:t>
            </a:r>
            <a:r>
              <a:rPr lang="en-US" baseline="0" dirty="0"/>
              <a:t> is significant that the “former commandment” is not contrasted here with a new commandment, but rather with a “better hope” (Gk. </a:t>
            </a:r>
            <a:r>
              <a:rPr lang="en-US" i="1" baseline="0" dirty="0" err="1"/>
              <a:t>kreittonos</a:t>
            </a:r>
            <a:r>
              <a:rPr lang="en-US" i="1" baseline="0" dirty="0"/>
              <a:t> </a:t>
            </a:r>
            <a:r>
              <a:rPr lang="en-US" i="1" baseline="0" dirty="0" err="1"/>
              <a:t>elpidos</a:t>
            </a:r>
            <a:r>
              <a:rPr lang="en-US" baseline="0" dirty="0"/>
              <a:t>, </a:t>
            </a:r>
            <a:r>
              <a:rPr lang="el-GR" sz="1200" b="0" i="0" u="none" strike="noStrike" kern="1200" baseline="0" dirty="0">
                <a:solidFill>
                  <a:schemeClr val="tx1"/>
                </a:solidFill>
                <a:latin typeface="+mn-lt"/>
                <a:ea typeface="+mn-ea"/>
                <a:cs typeface="+mn-cs"/>
              </a:rPr>
              <a:t>κρείττονος ἐλπίδος</a:t>
            </a:r>
            <a:r>
              <a:rPr lang="en-US" baseline="0" dirty="0"/>
              <a:t>). That hope is the final conquest of sin and death, expressed in the resurrection of the dead. </a:t>
            </a:r>
            <a:r>
              <a:rPr lang="en-US" dirty="0"/>
              <a:t>This champlevé enamel on copper plaque captures the joy of resurrection as believers are raised from their tombs into</a:t>
            </a:r>
            <a:r>
              <a:rPr lang="en-US" baseline="0" dirty="0"/>
              <a:t> glory. This plaque </a:t>
            </a:r>
            <a:r>
              <a:rPr lang="en-US" dirty="0"/>
              <a:t>was photographed at the Victoria and Albert Museum in</a:t>
            </a:r>
            <a:r>
              <a:rPr lang="en-US" baseline="0" dirty="0"/>
              <a:t> London. </a:t>
            </a:r>
            <a:r>
              <a:rPr lang="en-US" dirty="0"/>
              <a:t>This image comes from Marie-Lan Nguyen and is licensed under CC BY 2.5, via Wikimedia Commons: https://commons.wikimedia.org/wiki/File:Plaque_resurrection_dead_VandA_M.104-1945.jpg.</a:t>
            </a:r>
          </a:p>
          <a:p>
            <a:endParaRPr lang="en-US" dirty="0"/>
          </a:p>
          <a:p>
            <a:r>
              <a:rPr lang="en-US" dirty="0"/>
              <a:t>wiki03032012181734881994h</a:t>
            </a:r>
          </a:p>
        </p:txBody>
      </p:sp>
    </p:spTree>
    <p:extLst>
      <p:ext uri="{BB962C8B-B14F-4D97-AF65-F5344CB8AC3E}">
        <p14:creationId xmlns:p14="http://schemas.microsoft.com/office/powerpoint/2010/main" val="11199632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The better hope brought by Jesus is represented here by a tombstone with numerous Christian</a:t>
            </a:r>
            <a:r>
              <a:rPr lang="en-US" altLang="ja-JP" baseline="0" dirty="0"/>
              <a:t> symbols. The main circular symbol at the top features the Christogram (superimposed Greek letters </a:t>
            </a:r>
            <a:r>
              <a:rPr lang="en-US" altLang="ja-JP" i="1" baseline="0" dirty="0"/>
              <a:t>chi</a:t>
            </a:r>
            <a:r>
              <a:rPr lang="en-US" altLang="ja-JP" baseline="0" dirty="0"/>
              <a:t> and </a:t>
            </a:r>
            <a:r>
              <a:rPr lang="en-US" altLang="ja-JP" i="1" baseline="0" dirty="0"/>
              <a:t>rho</a:t>
            </a:r>
            <a:r>
              <a:rPr lang="en-US" altLang="ja-JP" baseline="0" dirty="0"/>
              <a:t>, the first two letters of the name “Christ”), flanked by an alpha and omega, the first and last letters of the Greek alphabet (cf. Rev 1:8; 22:13). Above this symbol are a pair of dolphins, and to the lower left a dove. The Greek word “hope” (Gk. </a:t>
            </a:r>
            <a:r>
              <a:rPr lang="en-US" altLang="ja-JP" i="1" baseline="0" dirty="0" err="1"/>
              <a:t>elpis</a:t>
            </a:r>
            <a:r>
              <a:rPr lang="en-US" altLang="ja-JP" baseline="0" dirty="0"/>
              <a:t>, </a:t>
            </a:r>
            <a:r>
              <a:rPr lang="el-GR" sz="1200" b="0" kern="1200" dirty="0">
                <a:solidFill>
                  <a:schemeClr val="tx1"/>
                </a:solidFill>
                <a:latin typeface="+mn-lt"/>
                <a:ea typeface="+mn-ea"/>
                <a:cs typeface="+mn-cs"/>
              </a:rPr>
              <a:t>ΕΛΠΙΣ</a:t>
            </a:r>
            <a:r>
              <a:rPr lang="en-US" altLang="ja-JP" baseline="0" dirty="0"/>
              <a:t>) appears at the start of the 6th line of text. This tombstone was photographed at the </a:t>
            </a:r>
            <a:r>
              <a:rPr lang="en-US" altLang="ja-JP" dirty="0"/>
              <a:t>Istanbul</a:t>
            </a:r>
            <a:r>
              <a:rPr lang="en-US" altLang="ja-JP" baseline="0" dirty="0"/>
              <a:t> Archaeological Museum.</a:t>
            </a:r>
          </a:p>
          <a:p>
            <a:endParaRPr lang="en-US" altLang="ja-JP" baseline="0" dirty="0"/>
          </a:p>
          <a:p>
            <a:r>
              <a:rPr lang="en-US" altLang="ja-JP" dirty="0"/>
              <a:t>tb122916423</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21913484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Hebrews 7 describes Jesus, in His role as priest, as the means of coming near to God. This picture shows a</a:t>
            </a:r>
            <a:r>
              <a:rPr lang="en-US" baseline="0" dirty="0"/>
              <a:t> plaque</a:t>
            </a:r>
            <a:r>
              <a:rPr lang="en-US" dirty="0"/>
              <a:t> amulet from northwest Iran dating to the 8th or 7th century BC that depicts a man approaching a deity on a mountain. This display was photographed at the Boston Museum of Fine Arts. </a:t>
            </a:r>
            <a:endParaRPr lang="en-US" dirty="0">
              <a:cs typeface="Calibri"/>
            </a:endParaRPr>
          </a:p>
          <a:p>
            <a:endParaRPr lang="en-US" dirty="0">
              <a:cs typeface="Calibri"/>
            </a:endParaRPr>
          </a:p>
          <a:p>
            <a:r>
              <a:rPr lang="en-US" dirty="0"/>
              <a:t>adr1711202101c</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39557146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 the pagans of the 1st century were well aware of the distance that separates people from deity. That knowledge or belief</a:t>
            </a:r>
            <a:r>
              <a:rPr lang="en-US" baseline="0" dirty="0"/>
              <a:t> is illustrated by this fresco of a ritual taking place at a pagan temple. </a:t>
            </a:r>
            <a:r>
              <a:rPr lang="en-US" dirty="0"/>
              <a:t>The priest in the foreground tends a fire on an altar, while another behind him holds up a vessel of sacred water at the door of a temple flanked by sphinxes. Devotees of the cult line the steps of the goddess’s temple and chant</a:t>
            </a:r>
            <a:r>
              <a:rPr lang="en-US" baseline="0" dirty="0"/>
              <a:t> during the ceremony. It is this kind of distance and separation, argues the author of Hebrews, that is overcome by Jesus. </a:t>
            </a:r>
            <a:r>
              <a:rPr lang="en-US" dirty="0"/>
              <a:t>This image comes from Wikimedia Commons and is in the public domain. Source:</a:t>
            </a:r>
            <a:r>
              <a:rPr lang="en-US" baseline="0" dirty="0"/>
              <a:t> https://commons.wikimedia.org/wiki/File:Isiac_water_ceremony.jpg</a:t>
            </a:r>
          </a:p>
          <a:p>
            <a:endParaRPr lang="en-US" baseline="0" dirty="0"/>
          </a:p>
          <a:p>
            <a:r>
              <a:rPr lang="en-US" baseline="0" dirty="0"/>
              <a:t>wiki04062013220358897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 that the priesthood of Jesus, which was like that of Melchizedek, was a priesthood given with an oath (Ps 110:4) is both different than the Levitical priesthood and confirms its permanency. </a:t>
            </a:r>
            <a:r>
              <a:rPr lang="en-US" sz="1200" dirty="0">
                <a:effectLst/>
                <a:ea typeface="Calibri" panose="020F0502020204030204" pitchFamily="34" charset="0"/>
              </a:rPr>
              <a:t>This image comes from Yale Peabody Museum of Natural History and is in the public domain. Source: </a:t>
            </a:r>
            <a:r>
              <a:rPr lang="en-US" dirty="0"/>
              <a:t>http://collections.peabody.yale.edu/search/Record/YPM-BC-007485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dydc007485</a:t>
            </a:r>
            <a:endParaRPr lang="ja-JP" alt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0980806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ltLang="ja-JP" dirty="0">
                <a:ea typeface="ＭＳ Ｐゴシック"/>
                <a:cs typeface="Calibri"/>
              </a:rPr>
              <a:t>The remains in this photo are of a building where athletes participating in the Isthmian games would take oaths to abide by the rules.</a:t>
            </a:r>
            <a:endParaRPr lang="en-US" altLang="ja-JP" dirty="0">
              <a:cs typeface="Calibri"/>
            </a:endParaRPr>
          </a:p>
          <a:p>
            <a:pPr>
              <a:defRPr/>
            </a:pPr>
            <a:endParaRPr lang="en-US" dirty="0">
              <a:cs typeface="Calibri"/>
            </a:endParaRPr>
          </a:p>
          <a:p>
            <a:pPr>
              <a:defRPr/>
            </a:pPr>
            <a:r>
              <a:rPr lang="en-US" dirty="0"/>
              <a:t>tb011601158</a:t>
            </a:r>
          </a:p>
        </p:txBody>
      </p:sp>
      <p:sp>
        <p:nvSpPr>
          <p:cNvPr id="4" name="Slide Number Placeholder 3"/>
          <p:cNvSpPr>
            <a:spLocks noGrp="1"/>
          </p:cNvSpPr>
          <p:nvPr>
            <p:ph type="sldNum" sz="quarter" idx="5"/>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24314831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This silver denarius was</a:t>
            </a:r>
            <a:r>
              <a:rPr lang="en-US" baseline="0" dirty="0"/>
              <a:t> struck in Rome in commemoration of </a:t>
            </a:r>
            <a:r>
              <a:rPr lang="en-US" dirty="0"/>
              <a:t>Titus </a:t>
            </a:r>
            <a:r>
              <a:rPr lang="en-US" dirty="0" err="1"/>
              <a:t>Veturius</a:t>
            </a:r>
            <a:r>
              <a:rPr lang="en-US" dirty="0"/>
              <a:t> </a:t>
            </a:r>
            <a:r>
              <a:rPr lang="en-US" dirty="0" err="1"/>
              <a:t>Calvinus</a:t>
            </a:r>
            <a:r>
              <a:rPr lang="en-US" dirty="0"/>
              <a:t>, a Roman statesman who held the consulship in 334 and 321 BC. The obverse depicts a helmeted and draped bust of Mars, with a mark of value behind the neck. The reverse depicts an oath-taking scene; a</a:t>
            </a:r>
            <a:r>
              <a:rPr lang="en-US" baseline="0" dirty="0"/>
              <a:t> y</a:t>
            </a:r>
            <a:r>
              <a:rPr lang="en-US" dirty="0"/>
              <a:t>outh kneels</a:t>
            </a:r>
            <a:r>
              <a:rPr lang="en-US" baseline="0" dirty="0"/>
              <a:t> at the center</a:t>
            </a:r>
            <a:r>
              <a:rPr lang="en-US" dirty="0"/>
              <a:t>, flanked by two soldiers, each of whom holds a spear and touches his</a:t>
            </a:r>
            <a:r>
              <a:rPr lang="en-US" baseline="0" dirty="0"/>
              <a:t> sword to</a:t>
            </a:r>
            <a:r>
              <a:rPr lang="en-US" dirty="0"/>
              <a:t> a pig held by the youth. This military oath (</a:t>
            </a:r>
            <a:r>
              <a:rPr lang="en-US" i="1" dirty="0"/>
              <a:t>sacramentum </a:t>
            </a:r>
            <a:r>
              <a:rPr lang="en-US" i="1" dirty="0" err="1"/>
              <a:t>militare</a:t>
            </a:r>
            <a:r>
              <a:rPr lang="en-US" dirty="0"/>
              <a:t>) was taken by soldiers to pledge their loyalty to the emperor. This image comes from Classical Numismatic Group, Inc. http://www.cngcoins.com/ and is licensed under CC BY-SA 2.5, via Wikimedia Commons: https://commons.wikimedia.org/wiki/File:Ti._Veturius,_denarius,_137_BC,_RRC_234-1.jpg.</a:t>
            </a:r>
          </a:p>
          <a:p>
            <a:pPr>
              <a:defRPr/>
            </a:pPr>
            <a:endParaRPr lang="en-US" dirty="0"/>
          </a:p>
          <a:p>
            <a:pPr>
              <a:defRPr/>
            </a:pPr>
            <a:r>
              <a:rPr lang="en-US" dirty="0"/>
              <a:t>wiki09122007701345</a:t>
            </a:r>
          </a:p>
        </p:txBody>
      </p:sp>
      <p:sp>
        <p:nvSpPr>
          <p:cNvPr id="4" name="Slide Number Placeholder 3"/>
          <p:cNvSpPr>
            <a:spLocks noGrp="1"/>
          </p:cNvSpPr>
          <p:nvPr>
            <p:ph type="sldNum" sz="quarter" idx="5"/>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43148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American Colony photo was taken in the late afternoon. The shadows</a:t>
            </a:r>
            <a:r>
              <a:rPr lang="en-US" baseline="0" dirty="0"/>
              <a:t> indicate the location of the valleys, which highlights the spur on which ancient Salem was situated. The Gihon Spring, which was the water source for the ancient city, issued from the slope on the eastern side of the city, along the Kidron Valley.</a:t>
            </a:r>
            <a:endParaRPr lang="en-US" dirty="0"/>
          </a:p>
          <a:p>
            <a:endParaRPr lang="en-US" dirty="0"/>
          </a:p>
          <a:p>
            <a:r>
              <a:rPr lang="en-US" dirty="0"/>
              <a:t>mat15844</a:t>
            </a:r>
          </a:p>
        </p:txBody>
      </p:sp>
    </p:spTree>
    <p:extLst>
      <p:ext uri="{BB962C8B-B14F-4D97-AF65-F5344CB8AC3E}">
        <p14:creationId xmlns:p14="http://schemas.microsoft.com/office/powerpoint/2010/main" val="34079435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ltLang="ja-JP" dirty="0">
                <a:ea typeface="ＭＳ Ｐゴシック"/>
                <a:cs typeface="Calibri"/>
              </a:rPr>
              <a:t>In contrast to Jesus, whose</a:t>
            </a:r>
            <a:r>
              <a:rPr lang="en-US" altLang="ja-JP" baseline="0" dirty="0">
                <a:ea typeface="ＭＳ Ｐゴシック"/>
                <a:cs typeface="Calibri"/>
              </a:rPr>
              <a:t> priesthood was established with an oath, the Aaronic priesthood was not based on an oath, but simply on lineage. A similar method is practiced today by the Samaritans, as illustrated by this photo.</a:t>
            </a:r>
            <a:endParaRPr lang="en-US" altLang="ja-JP" dirty="0">
              <a:ea typeface="ＭＳ Ｐゴシック"/>
              <a:cs typeface="Calibri"/>
            </a:endParaRPr>
          </a:p>
          <a:p>
            <a:pPr>
              <a:defRPr/>
            </a:pPr>
            <a:endParaRPr lang="en-US" dirty="0">
              <a:cs typeface="Calibri"/>
            </a:endParaRPr>
          </a:p>
          <a:p>
            <a:pPr>
              <a:defRPr/>
            </a:pPr>
            <a:r>
              <a:rPr lang="en-US" dirty="0"/>
              <a:t>bwb041800102</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842358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ltLang="ja-JP" dirty="0">
                <a:ea typeface="ＭＳ Ｐゴシック"/>
                <a:cs typeface="Calibri"/>
              </a:rPr>
              <a:t>This bronze </a:t>
            </a:r>
            <a:r>
              <a:rPr lang="en-US" altLang="ja-JP" i="1" dirty="0">
                <a:ea typeface="ＭＳ Ｐゴシック"/>
                <a:cs typeface="Calibri"/>
              </a:rPr>
              <a:t>prutah</a:t>
            </a:r>
            <a:r>
              <a:rPr lang="en-US" altLang="ja-JP" dirty="0">
                <a:ea typeface="ＭＳ Ｐゴシック"/>
                <a:cs typeface="Calibri"/>
              </a:rPr>
              <a:t> was minted by the Maccabean ruler John Hyrcanus II, who functioned as both king and</a:t>
            </a:r>
            <a:r>
              <a:rPr lang="en-US" altLang="ja-JP" baseline="0" dirty="0">
                <a:ea typeface="ＭＳ Ｐゴシック"/>
                <a:cs typeface="Calibri"/>
              </a:rPr>
              <a:t> high priest</a:t>
            </a:r>
            <a:r>
              <a:rPr lang="en-US" altLang="ja-JP" dirty="0">
                <a:ea typeface="ＭＳ Ｐゴシック"/>
                <a:cs typeface="Calibri"/>
              </a:rPr>
              <a:t>. It is inscribed with “Jonathan the</a:t>
            </a:r>
            <a:r>
              <a:rPr lang="en-US" altLang="ja-JP" baseline="0" dirty="0">
                <a:ea typeface="ＭＳ Ｐゴシック"/>
                <a:cs typeface="Calibri"/>
              </a:rPr>
              <a:t> High Priest and the Council of the Jews.” </a:t>
            </a:r>
            <a:r>
              <a:rPr lang="en-US" altLang="ja-JP" dirty="0">
                <a:ea typeface="ＭＳ Ｐゴシック"/>
                <a:cs typeface="Calibri"/>
              </a:rPr>
              <a:t>This coin</a:t>
            </a:r>
            <a:r>
              <a:rPr lang="en-US" altLang="ja-JP" baseline="0" dirty="0">
                <a:ea typeface="ＭＳ Ｐゴシック"/>
                <a:cs typeface="Calibri"/>
              </a:rPr>
              <a:t> is part of the Jared James Clark Collection. </a:t>
            </a:r>
            <a:endParaRPr lang="en-US" altLang="ja-JP" dirty="0">
              <a:ea typeface="ＭＳ Ｐゴシック"/>
              <a:cs typeface="Calibri"/>
            </a:endParaRPr>
          </a:p>
          <a:p>
            <a:pPr>
              <a:defRPr/>
            </a:pPr>
            <a:endParaRPr lang="en-US" dirty="0">
              <a:cs typeface="Calibri"/>
            </a:endParaRPr>
          </a:p>
          <a:p>
            <a:pPr>
              <a:defRPr/>
            </a:pPr>
            <a:r>
              <a:rPr lang="en-US" dirty="0"/>
              <a:t>tb0309169312</a:t>
            </a:r>
          </a:p>
        </p:txBody>
      </p:sp>
      <p:sp>
        <p:nvSpPr>
          <p:cNvPr id="4" name="Slide Number Placeholder 3"/>
          <p:cNvSpPr>
            <a:spLocks noGrp="1"/>
          </p:cNvSpPr>
          <p:nvPr>
            <p:ph type="sldNum" sz="quarter" idx="5"/>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409553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ltLang="ja-JP" dirty="0">
                <a:ea typeface="ＭＳ Ｐゴシック"/>
                <a:cs typeface="Calibri"/>
              </a:rPr>
              <a:t>Oaths have been a means of expressing a person’s assured commitment in many cultures. This picture shows a 13th-century BC inscription with the oath of Hittite soldiers. This artifact was photographed at the Istanbul</a:t>
            </a:r>
            <a:r>
              <a:rPr lang="en-US" altLang="ja-JP" baseline="0" dirty="0">
                <a:ea typeface="ＭＳ Ｐゴシック"/>
                <a:cs typeface="Calibri"/>
              </a:rPr>
              <a:t> Archaeological Museum. </a:t>
            </a:r>
            <a:endParaRPr lang="en-US" altLang="ja-JP" dirty="0">
              <a:ea typeface="ＭＳ Ｐゴシック"/>
              <a:cs typeface="Calibri"/>
            </a:endParaRPr>
          </a:p>
          <a:p>
            <a:pPr>
              <a:defRPr/>
            </a:pPr>
            <a:endParaRPr lang="en-US" dirty="0">
              <a:cs typeface="Calibri"/>
            </a:endParaRPr>
          </a:p>
          <a:p>
            <a:pPr>
              <a:defRPr/>
            </a:pPr>
            <a:r>
              <a:rPr lang="en-US" dirty="0"/>
              <a:t>tb122916510</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32573547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practice of swearing</a:t>
            </a:r>
            <a:r>
              <a:rPr lang="en-US" baseline="0" dirty="0"/>
              <a:t> or taking oaths had a long history. Tablets with oaths are known from almost as early as writing itself. The tablet shown here is dated to the 4th year of Cambyses, about 526 BC. It includes an oath regarding the temple in </a:t>
            </a:r>
            <a:r>
              <a:rPr lang="en-US" baseline="0" dirty="0" err="1"/>
              <a:t>Uruk</a:t>
            </a:r>
            <a:r>
              <a:rPr lang="en-US" baseline="0" dirty="0"/>
              <a:t>. This tablet was photographed at the </a:t>
            </a:r>
            <a:r>
              <a:rPr lang="en-US" dirty="0"/>
              <a:t>Louvre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tb0927195462h</a:t>
            </a:r>
          </a:p>
        </p:txBody>
      </p:sp>
      <p:sp>
        <p:nvSpPr>
          <p:cNvPr id="4" name="Slide Number Placeholder 3"/>
          <p:cNvSpPr>
            <a:spLocks noGrp="1"/>
          </p:cNvSpPr>
          <p:nvPr>
            <p:ph type="sldNum" sz="quarter" idx="5"/>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20411682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“guarantor” (Gk. </a:t>
            </a:r>
            <a:r>
              <a:rPr lang="en-US" i="1" dirty="0" err="1"/>
              <a:t>enguos</a:t>
            </a:r>
            <a:r>
              <a:rPr lang="en-US" i="0" dirty="0"/>
              <a:t>, </a:t>
            </a:r>
            <a:r>
              <a:rPr lang="el-GR" b="0" kern="1200" dirty="0">
                <a:solidFill>
                  <a:schemeClr val="tx1"/>
                </a:solidFill>
                <a:ea typeface="+mn-ea"/>
                <a:cs typeface="+mn-cs"/>
              </a:rPr>
              <a:t>ἔγγυος</a:t>
            </a:r>
            <a:r>
              <a:rPr lang="en-US" dirty="0"/>
              <a:t>,) refers to that</a:t>
            </a:r>
            <a:r>
              <a:rPr lang="en-US" baseline="0" dirty="0"/>
              <a:t> which assures the fulfillment of </a:t>
            </a:r>
            <a:r>
              <a:rPr lang="en-US" dirty="0"/>
              <a:t>something. It was often used of a person who made a pledge on another’s behalf. The document pictured here illustrates such a usage, in which a certain Zenon pledged himself as a guarantor for a man named </a:t>
            </a:r>
            <a:r>
              <a:rPr lang="en-US" dirty="0" err="1"/>
              <a:t>Kallias</a:t>
            </a:r>
            <a:r>
              <a:rPr lang="en-US" dirty="0"/>
              <a:t>, guaranteeing his appearance in court</a:t>
            </a:r>
            <a:r>
              <a:rPr lang="en-US" dirty="0">
                <a:solidFill>
                  <a:srgbClr val="000000"/>
                </a:solidFill>
                <a:effectLst/>
                <a:ea typeface="Calibri" panose="020F0502020204030204" pitchFamily="34" charset="0"/>
              </a:rPr>
              <a:t>.</a:t>
            </a:r>
            <a:r>
              <a:rPr lang="en-US" dirty="0">
                <a:effectLst/>
                <a:ea typeface="Calibri" panose="020F0502020204030204" pitchFamily="34" charset="0"/>
              </a:rPr>
              <a:t> </a:t>
            </a:r>
            <a:r>
              <a:rPr lang="en-US" dirty="0">
                <a:solidFill>
                  <a:srgbClr val="000000"/>
                </a:solidFill>
                <a:effectLst/>
                <a:ea typeface="Calibri" panose="020F0502020204030204" pitchFamily="34" charset="0"/>
              </a:rPr>
              <a:t>Jesus, by contrast, pledged himself—his own obedience which we owed and his own suffering which we deserved, he pledged on our behalf before the judge of the universe, guaranteeing salvation for all who trust in him.</a:t>
            </a:r>
            <a:r>
              <a:rPr lang="en-US" dirty="0">
                <a:effectLst/>
                <a:ea typeface="Calibri" panose="020F0502020204030204" pitchFamily="34"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University of Michigan, Advanced Papyrological Information System website, the document reads, “</a:t>
            </a:r>
            <a:r>
              <a:rPr lang="en-US" b="0" i="0" kern="1200" dirty="0">
                <a:solidFill>
                  <a:schemeClr val="tx1"/>
                </a:solidFill>
                <a:effectLst/>
                <a:ea typeface="+mn-ea"/>
                <a:cs typeface="+mn-cs"/>
              </a:rPr>
              <a:t>By order of the king, announced by </a:t>
            </a:r>
            <a:r>
              <a:rPr lang="en-US" b="0" i="0" kern="1200" dirty="0" err="1">
                <a:solidFill>
                  <a:schemeClr val="tx1"/>
                </a:solidFill>
                <a:effectLst/>
                <a:ea typeface="+mn-ea"/>
                <a:cs typeface="+mn-cs"/>
              </a:rPr>
              <a:t>Aischylos</a:t>
            </a:r>
            <a:r>
              <a:rPr lang="en-US" b="0" i="0" kern="1200" dirty="0">
                <a:solidFill>
                  <a:schemeClr val="tx1"/>
                </a:solidFill>
                <a:effectLst/>
                <a:ea typeface="+mn-ea"/>
                <a:cs typeface="+mn-cs"/>
              </a:rPr>
              <a:t> agent of </a:t>
            </a:r>
            <a:r>
              <a:rPr lang="en-US" b="0" i="0" kern="1200" dirty="0" err="1">
                <a:solidFill>
                  <a:schemeClr val="tx1"/>
                </a:solidFill>
                <a:effectLst/>
                <a:ea typeface="+mn-ea"/>
                <a:cs typeface="+mn-cs"/>
              </a:rPr>
              <a:t>Sostratos</a:t>
            </a:r>
            <a:r>
              <a:rPr lang="en-US" b="0" i="0" kern="1200" dirty="0">
                <a:solidFill>
                  <a:schemeClr val="tx1"/>
                </a:solidFill>
                <a:effectLst/>
                <a:ea typeface="+mn-ea"/>
                <a:cs typeface="+mn-cs"/>
              </a:rPr>
              <a:t> to Zenon, on behalf of whom </a:t>
            </a:r>
            <a:r>
              <a:rPr lang="en-US" b="0" i="0" kern="1200" dirty="0" err="1">
                <a:solidFill>
                  <a:schemeClr val="tx1"/>
                </a:solidFill>
                <a:effectLst/>
                <a:ea typeface="+mn-ea"/>
                <a:cs typeface="+mn-cs"/>
              </a:rPr>
              <a:t>Heniochos</a:t>
            </a:r>
            <a:r>
              <a:rPr lang="en-US" b="0" i="0" kern="1200" dirty="0">
                <a:solidFill>
                  <a:schemeClr val="tx1"/>
                </a:solidFill>
                <a:effectLst/>
                <a:ea typeface="+mn-ea"/>
                <a:cs typeface="+mn-cs"/>
              </a:rPr>
              <a:t> of the troop of </a:t>
            </a:r>
            <a:r>
              <a:rPr lang="en-US" b="0" i="0" kern="1200" dirty="0" err="1">
                <a:solidFill>
                  <a:schemeClr val="tx1"/>
                </a:solidFill>
                <a:effectLst/>
                <a:ea typeface="+mn-ea"/>
                <a:cs typeface="+mn-cs"/>
              </a:rPr>
              <a:t>Anthippos</a:t>
            </a:r>
            <a:r>
              <a:rPr lang="en-US" b="0" i="0" kern="1200" dirty="0">
                <a:solidFill>
                  <a:schemeClr val="tx1"/>
                </a:solidFill>
                <a:effectLst/>
                <a:ea typeface="+mn-ea"/>
                <a:cs typeface="+mn-cs"/>
              </a:rPr>
              <a:t>, taxiarch, presented a petition.</a:t>
            </a:r>
            <a:r>
              <a:rPr lang="en-US" b="0" i="0" kern="1200" baseline="0" dirty="0">
                <a:solidFill>
                  <a:schemeClr val="tx1"/>
                </a:solidFill>
                <a:effectLst/>
                <a:ea typeface="+mn-ea"/>
                <a:cs typeface="+mn-cs"/>
              </a:rPr>
              <a:t> </a:t>
            </a:r>
            <a:r>
              <a:rPr lang="en-US" b="0" i="0" kern="1200" dirty="0">
                <a:solidFill>
                  <a:schemeClr val="tx1"/>
                </a:solidFill>
                <a:effectLst/>
                <a:ea typeface="+mn-ea"/>
                <a:cs typeface="+mn-cs"/>
              </a:rPr>
              <a:t>If he has become </a:t>
            </a:r>
            <a:r>
              <a:rPr lang="en-US" b="1" i="0" kern="1200" dirty="0">
                <a:solidFill>
                  <a:schemeClr val="tx1"/>
                </a:solidFill>
                <a:effectLst/>
                <a:ea typeface="+mn-ea"/>
                <a:cs typeface="+mn-cs"/>
              </a:rPr>
              <a:t>surety</a:t>
            </a:r>
            <a:r>
              <a:rPr lang="en-US" b="0" i="0" kern="1200" dirty="0">
                <a:solidFill>
                  <a:schemeClr val="tx1"/>
                </a:solidFill>
                <a:effectLst/>
                <a:ea typeface="+mn-ea"/>
                <a:cs typeface="+mn-cs"/>
              </a:rPr>
              <a:t> for the appearance of </a:t>
            </a:r>
            <a:r>
              <a:rPr lang="en-US" b="0" i="0" kern="1200" dirty="0" err="1">
                <a:solidFill>
                  <a:schemeClr val="tx1"/>
                </a:solidFill>
                <a:effectLst/>
                <a:ea typeface="+mn-ea"/>
                <a:cs typeface="+mn-cs"/>
              </a:rPr>
              <a:t>Kallias</a:t>
            </a:r>
            <a:r>
              <a:rPr lang="en-US" b="0" i="0" kern="1200" dirty="0">
                <a:solidFill>
                  <a:schemeClr val="tx1"/>
                </a:solidFill>
                <a:effectLst/>
                <a:ea typeface="+mn-ea"/>
                <a:cs typeface="+mn-cs"/>
              </a:rPr>
              <a:t> as defendant against </a:t>
            </a:r>
            <a:r>
              <a:rPr lang="en-US" b="0" i="0" kern="1200" dirty="0" err="1">
                <a:solidFill>
                  <a:schemeClr val="tx1"/>
                </a:solidFill>
                <a:effectLst/>
                <a:ea typeface="+mn-ea"/>
                <a:cs typeface="+mn-cs"/>
              </a:rPr>
              <a:t>Eukles</a:t>
            </a:r>
            <a:r>
              <a:rPr lang="en-US" b="0" i="0" kern="1200" dirty="0">
                <a:solidFill>
                  <a:schemeClr val="tx1"/>
                </a:solidFill>
                <a:effectLst/>
                <a:ea typeface="+mn-ea"/>
                <a:cs typeface="+mn-cs"/>
              </a:rPr>
              <a:t>, on producing his person let him be released from the penalty of exceeding the term,</a:t>
            </a:r>
            <a:r>
              <a:rPr lang="en-US" b="0" i="0" kern="1200" baseline="0" dirty="0">
                <a:solidFill>
                  <a:schemeClr val="tx1"/>
                </a:solidFill>
                <a:effectLst/>
                <a:ea typeface="+mn-ea"/>
                <a:cs typeface="+mn-cs"/>
              </a:rPr>
              <a:t> </a:t>
            </a:r>
            <a:r>
              <a:rPr lang="en-US" b="0" i="0" kern="1200" dirty="0">
                <a:solidFill>
                  <a:schemeClr val="tx1"/>
                </a:solidFill>
                <a:effectLst/>
                <a:ea typeface="+mn-ea"/>
                <a:cs typeface="+mn-cs"/>
              </a:rPr>
              <a:t>and in like manner let all who become </a:t>
            </a:r>
            <a:r>
              <a:rPr lang="en-US" b="1" i="0" kern="1200" dirty="0">
                <a:solidFill>
                  <a:schemeClr val="tx1"/>
                </a:solidFill>
                <a:effectLst/>
                <a:ea typeface="+mn-ea"/>
                <a:cs typeface="+mn-cs"/>
              </a:rPr>
              <a:t>surety</a:t>
            </a:r>
            <a:r>
              <a:rPr lang="en-US" b="0" i="0" kern="1200" dirty="0">
                <a:solidFill>
                  <a:schemeClr val="tx1"/>
                </a:solidFill>
                <a:effectLst/>
                <a:ea typeface="+mn-ea"/>
                <a:cs typeface="+mn-cs"/>
              </a:rPr>
              <a:t> for the appearance of another be on producing his person released from their bond and not debarred from exceeding the term. Year 10, </a:t>
            </a:r>
            <a:r>
              <a:rPr lang="en-US" b="0" i="0" kern="1200" dirty="0" err="1">
                <a:solidFill>
                  <a:schemeClr val="tx1"/>
                </a:solidFill>
                <a:effectLst/>
                <a:ea typeface="+mn-ea"/>
                <a:cs typeface="+mn-cs"/>
              </a:rPr>
              <a:t>Audnaios</a:t>
            </a:r>
            <a:r>
              <a:rPr lang="en-US" b="0" i="0" kern="1200" dirty="0">
                <a:solidFill>
                  <a:schemeClr val="tx1"/>
                </a:solidFill>
                <a:effectLst/>
                <a:ea typeface="+mn-ea"/>
                <a:cs typeface="+mn-cs"/>
              </a:rPr>
              <a:t>.” </a:t>
            </a:r>
            <a:r>
              <a:rPr lang="en-US" dirty="0"/>
              <a:t>See the next slide for highlighting of the word “guarantor” (Gk. </a:t>
            </a:r>
            <a:r>
              <a:rPr lang="el-GR" dirty="0"/>
              <a:t>ἔ</a:t>
            </a:r>
            <a:r>
              <a:rPr lang="el-GR" dirty="0" err="1"/>
              <a:t>γγυος</a:t>
            </a:r>
            <a:r>
              <a:rPr lang="en-US" dirty="0"/>
              <a:t>, </a:t>
            </a:r>
            <a:r>
              <a:rPr lang="en-US" i="1" dirty="0" err="1"/>
              <a:t>enguos</a:t>
            </a:r>
            <a:r>
              <a:rPr lang="en-US" dirty="0"/>
              <a:t>) in this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https://</a:t>
            </a:r>
            <a:r>
              <a:rPr lang="en-US" dirty="0" err="1"/>
              <a:t>quod.lib.umich.edu</a:t>
            </a:r>
            <a:r>
              <a:rPr lang="en-US" dirty="0"/>
              <a:t>/a/</a:t>
            </a:r>
            <a:r>
              <a:rPr lang="en-US" dirty="0" err="1"/>
              <a:t>apis</a:t>
            </a:r>
            <a:r>
              <a:rPr lang="en-US" dirty="0"/>
              <a:t>/x-1795/3106r_a.tif University of Michigan Library Digital Collections. Accessed: Jun 13,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umapis17953106231254608</a:t>
            </a:r>
          </a:p>
        </p:txBody>
      </p:sp>
    </p:spTree>
    <p:extLst>
      <p:ext uri="{BB962C8B-B14F-4D97-AF65-F5344CB8AC3E}">
        <p14:creationId xmlns:p14="http://schemas.microsoft.com/office/powerpoint/2010/main" val="8507189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“guarantor” (Gk. </a:t>
            </a:r>
            <a:r>
              <a:rPr lang="en-US" i="1" dirty="0" err="1"/>
              <a:t>enguos</a:t>
            </a:r>
            <a:r>
              <a:rPr lang="en-US" i="0" dirty="0"/>
              <a:t>, </a:t>
            </a:r>
            <a:r>
              <a:rPr lang="el-GR" b="0" kern="1200" dirty="0">
                <a:solidFill>
                  <a:schemeClr val="tx1"/>
                </a:solidFill>
                <a:ea typeface="+mn-ea"/>
                <a:cs typeface="+mn-cs"/>
              </a:rPr>
              <a:t>ἔγγυος</a:t>
            </a:r>
            <a:r>
              <a:rPr lang="en-US" dirty="0"/>
              <a:t>,) refers to that</a:t>
            </a:r>
            <a:r>
              <a:rPr lang="en-US" baseline="0" dirty="0"/>
              <a:t> which assures the fulfillment of </a:t>
            </a:r>
            <a:r>
              <a:rPr lang="en-US" dirty="0"/>
              <a:t>something. It was often used of a person who made a pledge on another’s behalf. The document pictured here illustrates such a usage, in which a certain Zenon pledged himself as a guarantor for a man named </a:t>
            </a:r>
            <a:r>
              <a:rPr lang="en-US" dirty="0" err="1"/>
              <a:t>Kallias</a:t>
            </a:r>
            <a:r>
              <a:rPr lang="en-US" dirty="0"/>
              <a:t>, guaranteeing his appearance in court, </a:t>
            </a:r>
            <a:r>
              <a:rPr lang="en-US" dirty="0">
                <a:solidFill>
                  <a:srgbClr val="000000"/>
                </a:solidFill>
                <a:effectLst/>
                <a:ea typeface="Calibri" panose="020F0502020204030204" pitchFamily="34" charset="0"/>
              </a:rPr>
              <a:t>a pledge from which he now requests relief, not being able to produce </a:t>
            </a:r>
            <a:r>
              <a:rPr lang="en-US" dirty="0" err="1">
                <a:solidFill>
                  <a:srgbClr val="000000"/>
                </a:solidFill>
                <a:effectLst/>
                <a:ea typeface="Calibri" panose="020F0502020204030204" pitchFamily="34" charset="0"/>
              </a:rPr>
              <a:t>Kallias</a:t>
            </a:r>
            <a:r>
              <a:rPr lang="en-US" dirty="0">
                <a:solidFill>
                  <a:srgbClr val="000000"/>
                </a:solidFill>
                <a:effectLst/>
                <a:ea typeface="Calibri" panose="020F0502020204030204" pitchFamily="34" charset="0"/>
              </a:rPr>
              <a:t>.</a:t>
            </a:r>
            <a:r>
              <a:rPr lang="en-US" dirty="0">
                <a:effectLst/>
                <a:ea typeface="Calibri" panose="020F0502020204030204" pitchFamily="34" charset="0"/>
              </a:rPr>
              <a:t> </a:t>
            </a:r>
            <a:r>
              <a:rPr lang="en-US" dirty="0">
                <a:solidFill>
                  <a:srgbClr val="000000"/>
                </a:solidFill>
                <a:effectLst/>
                <a:ea typeface="Calibri" panose="020F0502020204030204" pitchFamily="34" charset="0"/>
              </a:rPr>
              <a:t>Jesus, by contrast, pledged himself—his own obedience which we owed and his own suffering which we deserved, he pledged on our behalf before the judge of the universe, guaranteeing salvation for all who trust in him.</a:t>
            </a:r>
            <a:r>
              <a:rPr lang="en-US" dirty="0">
                <a:effectLst/>
                <a:ea typeface="Calibri" panose="020F0502020204030204" pitchFamily="34"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University of Michigan, Advanced Papyrological Information System website, the document reads, “</a:t>
            </a:r>
            <a:r>
              <a:rPr lang="en-US" b="0" i="0" kern="1200" dirty="0">
                <a:solidFill>
                  <a:schemeClr val="tx1"/>
                </a:solidFill>
                <a:effectLst/>
                <a:ea typeface="+mn-ea"/>
                <a:cs typeface="+mn-cs"/>
              </a:rPr>
              <a:t>By order of the king, announced by </a:t>
            </a:r>
            <a:r>
              <a:rPr lang="en-US" b="0" i="0" kern="1200" dirty="0" err="1">
                <a:solidFill>
                  <a:schemeClr val="tx1"/>
                </a:solidFill>
                <a:effectLst/>
                <a:ea typeface="+mn-ea"/>
                <a:cs typeface="+mn-cs"/>
              </a:rPr>
              <a:t>Aischylos</a:t>
            </a:r>
            <a:r>
              <a:rPr lang="en-US" b="0" i="0" kern="1200" dirty="0">
                <a:solidFill>
                  <a:schemeClr val="tx1"/>
                </a:solidFill>
                <a:effectLst/>
                <a:ea typeface="+mn-ea"/>
                <a:cs typeface="+mn-cs"/>
              </a:rPr>
              <a:t> agent of </a:t>
            </a:r>
            <a:r>
              <a:rPr lang="en-US" b="0" i="0" kern="1200" dirty="0" err="1">
                <a:solidFill>
                  <a:schemeClr val="tx1"/>
                </a:solidFill>
                <a:effectLst/>
                <a:ea typeface="+mn-ea"/>
                <a:cs typeface="+mn-cs"/>
              </a:rPr>
              <a:t>Sostratos</a:t>
            </a:r>
            <a:r>
              <a:rPr lang="en-US" b="0" i="0" kern="1200" dirty="0">
                <a:solidFill>
                  <a:schemeClr val="tx1"/>
                </a:solidFill>
                <a:effectLst/>
                <a:ea typeface="+mn-ea"/>
                <a:cs typeface="+mn-cs"/>
              </a:rPr>
              <a:t> to Zenon, on behalf of whom </a:t>
            </a:r>
            <a:r>
              <a:rPr lang="en-US" b="0" i="0" kern="1200" dirty="0" err="1">
                <a:solidFill>
                  <a:schemeClr val="tx1"/>
                </a:solidFill>
                <a:effectLst/>
                <a:ea typeface="+mn-ea"/>
                <a:cs typeface="+mn-cs"/>
              </a:rPr>
              <a:t>Heniochos</a:t>
            </a:r>
            <a:r>
              <a:rPr lang="en-US" b="0" i="0" kern="1200" dirty="0">
                <a:solidFill>
                  <a:schemeClr val="tx1"/>
                </a:solidFill>
                <a:effectLst/>
                <a:ea typeface="+mn-ea"/>
                <a:cs typeface="+mn-cs"/>
              </a:rPr>
              <a:t> of the troop of </a:t>
            </a:r>
            <a:r>
              <a:rPr lang="en-US" b="0" i="0" kern="1200" dirty="0" err="1">
                <a:solidFill>
                  <a:schemeClr val="tx1"/>
                </a:solidFill>
                <a:effectLst/>
                <a:ea typeface="+mn-ea"/>
                <a:cs typeface="+mn-cs"/>
              </a:rPr>
              <a:t>Anthippos</a:t>
            </a:r>
            <a:r>
              <a:rPr lang="en-US" b="0" i="0" kern="1200" dirty="0">
                <a:solidFill>
                  <a:schemeClr val="tx1"/>
                </a:solidFill>
                <a:effectLst/>
                <a:ea typeface="+mn-ea"/>
                <a:cs typeface="+mn-cs"/>
              </a:rPr>
              <a:t>, taxiarch, presented a petition.</a:t>
            </a:r>
            <a:r>
              <a:rPr lang="en-US" b="0" i="0" kern="1200" baseline="0" dirty="0">
                <a:solidFill>
                  <a:schemeClr val="tx1"/>
                </a:solidFill>
                <a:effectLst/>
                <a:ea typeface="+mn-ea"/>
                <a:cs typeface="+mn-cs"/>
              </a:rPr>
              <a:t> </a:t>
            </a:r>
            <a:r>
              <a:rPr lang="en-US" b="0" i="0" kern="1200" dirty="0">
                <a:solidFill>
                  <a:schemeClr val="tx1"/>
                </a:solidFill>
                <a:effectLst/>
                <a:ea typeface="+mn-ea"/>
                <a:cs typeface="+mn-cs"/>
              </a:rPr>
              <a:t>If he has become </a:t>
            </a:r>
            <a:r>
              <a:rPr lang="en-US" b="1" i="0" kern="1200" dirty="0">
                <a:solidFill>
                  <a:schemeClr val="tx1"/>
                </a:solidFill>
                <a:effectLst/>
                <a:ea typeface="+mn-ea"/>
                <a:cs typeface="+mn-cs"/>
              </a:rPr>
              <a:t>surety</a:t>
            </a:r>
            <a:r>
              <a:rPr lang="en-US" b="0" i="0" kern="1200" dirty="0">
                <a:solidFill>
                  <a:schemeClr val="tx1"/>
                </a:solidFill>
                <a:effectLst/>
                <a:ea typeface="+mn-ea"/>
                <a:cs typeface="+mn-cs"/>
              </a:rPr>
              <a:t> for the appearance of </a:t>
            </a:r>
            <a:r>
              <a:rPr lang="en-US" b="0" i="0" kern="1200" dirty="0" err="1">
                <a:solidFill>
                  <a:schemeClr val="tx1"/>
                </a:solidFill>
                <a:effectLst/>
                <a:ea typeface="+mn-ea"/>
                <a:cs typeface="+mn-cs"/>
              </a:rPr>
              <a:t>Kallias</a:t>
            </a:r>
            <a:r>
              <a:rPr lang="en-US" b="0" i="0" kern="1200" dirty="0">
                <a:solidFill>
                  <a:schemeClr val="tx1"/>
                </a:solidFill>
                <a:effectLst/>
                <a:ea typeface="+mn-ea"/>
                <a:cs typeface="+mn-cs"/>
              </a:rPr>
              <a:t> as defendant against </a:t>
            </a:r>
            <a:r>
              <a:rPr lang="en-US" b="0" i="0" kern="1200" dirty="0" err="1">
                <a:solidFill>
                  <a:schemeClr val="tx1"/>
                </a:solidFill>
                <a:effectLst/>
                <a:ea typeface="+mn-ea"/>
                <a:cs typeface="+mn-cs"/>
              </a:rPr>
              <a:t>Eukles</a:t>
            </a:r>
            <a:r>
              <a:rPr lang="en-US" b="0" i="0" kern="1200" dirty="0">
                <a:solidFill>
                  <a:schemeClr val="tx1"/>
                </a:solidFill>
                <a:effectLst/>
                <a:ea typeface="+mn-ea"/>
                <a:cs typeface="+mn-cs"/>
              </a:rPr>
              <a:t>, on producing his person let him be released from the penalty of exceeding the term,</a:t>
            </a:r>
            <a:r>
              <a:rPr lang="en-US" b="0" i="0" kern="1200" baseline="0" dirty="0">
                <a:solidFill>
                  <a:schemeClr val="tx1"/>
                </a:solidFill>
                <a:effectLst/>
                <a:ea typeface="+mn-ea"/>
                <a:cs typeface="+mn-cs"/>
              </a:rPr>
              <a:t> </a:t>
            </a:r>
            <a:r>
              <a:rPr lang="en-US" b="0" i="0" kern="1200" dirty="0">
                <a:solidFill>
                  <a:schemeClr val="tx1"/>
                </a:solidFill>
                <a:effectLst/>
                <a:ea typeface="+mn-ea"/>
                <a:cs typeface="+mn-cs"/>
              </a:rPr>
              <a:t>and in like manner let all who become </a:t>
            </a:r>
            <a:r>
              <a:rPr lang="en-US" b="1" i="0" kern="1200" dirty="0">
                <a:solidFill>
                  <a:schemeClr val="tx1"/>
                </a:solidFill>
                <a:effectLst/>
                <a:ea typeface="+mn-ea"/>
                <a:cs typeface="+mn-cs"/>
              </a:rPr>
              <a:t>surety</a:t>
            </a:r>
            <a:r>
              <a:rPr lang="en-US" b="0" i="0" kern="1200" dirty="0">
                <a:solidFill>
                  <a:schemeClr val="tx1"/>
                </a:solidFill>
                <a:effectLst/>
                <a:ea typeface="+mn-ea"/>
                <a:cs typeface="+mn-cs"/>
              </a:rPr>
              <a:t> for the appearance of another be on producing his person released from their bond and not debarred from exceeding the term. Year 10, </a:t>
            </a:r>
            <a:r>
              <a:rPr lang="en-US" b="0" i="0" kern="1200" dirty="0" err="1">
                <a:solidFill>
                  <a:schemeClr val="tx1"/>
                </a:solidFill>
                <a:effectLst/>
                <a:ea typeface="+mn-ea"/>
                <a:cs typeface="+mn-cs"/>
              </a:rPr>
              <a:t>Audnaios</a:t>
            </a:r>
            <a:r>
              <a:rPr lang="en-US" b="0" i="0" kern="1200" dirty="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https://</a:t>
            </a:r>
            <a:r>
              <a:rPr lang="en-US" dirty="0" err="1"/>
              <a:t>quod.lib.umich.edu</a:t>
            </a:r>
            <a:r>
              <a:rPr lang="en-US" dirty="0"/>
              <a:t>/a/</a:t>
            </a:r>
            <a:r>
              <a:rPr lang="en-US" dirty="0" err="1"/>
              <a:t>apis</a:t>
            </a:r>
            <a:r>
              <a:rPr lang="en-US" dirty="0"/>
              <a:t>/x-1795/3106r_a.tif University of Michigan Library Digital Collections. Accessed: Jun 13,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umapis17953106231254608</a:t>
            </a:r>
          </a:p>
        </p:txBody>
      </p:sp>
    </p:spTree>
    <p:extLst>
      <p:ext uri="{BB962C8B-B14F-4D97-AF65-F5344CB8AC3E}">
        <p14:creationId xmlns:p14="http://schemas.microsoft.com/office/powerpoint/2010/main" val="29626392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is a loan contract for 480 drachmas, to be paid back with interest. It records that a man named </a:t>
            </a:r>
            <a:r>
              <a:rPr lang="en-US" sz="1200" b="0" i="0" kern="1200" dirty="0">
                <a:solidFill>
                  <a:schemeClr val="tx1"/>
                </a:solidFill>
                <a:effectLst/>
                <a:latin typeface="+mn-lt"/>
                <a:ea typeface="+mn-ea"/>
                <a:cs typeface="+mn-cs"/>
              </a:rPr>
              <a:t>Dionysius, and his wife Thasos, signed as sureties for each other to guarantee that the debt would be repaid. </a:t>
            </a:r>
            <a:r>
              <a:rPr lang="en-US" noProof="0" dirty="0"/>
              <a:t>When the debt was satisfied, the record of debt was crossed out.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noProof="0" dirty="0"/>
              <a:t>https://quod.lib.umich.edu/a/apis/x-1256/c2_5r.tif. University of Michigan Library Digital Collections. Accessed: Oct 22, 2019. The word “guarantees” (Gk. </a:t>
            </a:r>
            <a:r>
              <a:rPr lang="en-US" i="1" noProof="0" dirty="0" err="1"/>
              <a:t>enguoi</a:t>
            </a:r>
            <a:r>
              <a:rPr lang="en-US" noProof="0" dirty="0"/>
              <a:t>, </a:t>
            </a:r>
            <a:r>
              <a:rPr lang="el-GR" noProof="0" dirty="0"/>
              <a:t>εγγυοι</a:t>
            </a:r>
            <a:r>
              <a:rPr lang="en-US" noProof="0" dirty="0"/>
              <a:t>) is highlighted. A</a:t>
            </a:r>
            <a:r>
              <a:rPr lang="en-US" baseline="0" noProof="0" dirty="0"/>
              <a:t>n editable version is included behind this graphic.</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umapis12561312</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12839039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This document is a loan contract for 480 drachmas, to be paid back with interest. It records that a man named </a:t>
            </a:r>
            <a:r>
              <a:rPr lang="en-US" sz="1200" b="0" i="0" kern="1200" dirty="0">
                <a:solidFill>
                  <a:schemeClr val="tx1"/>
                </a:solidFill>
                <a:effectLst/>
                <a:latin typeface="+mn-lt"/>
                <a:ea typeface="+mn-ea"/>
                <a:cs typeface="+mn-cs"/>
              </a:rPr>
              <a:t>Dionysius, and his wife Thasos, signed as sureties for each other to guarantee that the debt would be repaid. </a:t>
            </a:r>
            <a:r>
              <a:rPr lang="en-US" noProof="0" dirty="0"/>
              <a:t>When the debt was satisfied, the record of debt was crossed out</a:t>
            </a:r>
            <a:r>
              <a:rPr lang="en-US" noProof="0"/>
              <a:t>. </a:t>
            </a:r>
            <a:r>
              <a:rPr lang="en-US" sz="1200" kern="1200">
                <a:solidFill>
                  <a:schemeClr val="tx1"/>
                </a:solidFill>
                <a:effectLst/>
                <a:latin typeface="+mn-lt"/>
                <a:ea typeface="+mn-ea"/>
                <a:cs typeface="+mn-cs"/>
              </a:rPr>
              <a:t>This </a:t>
            </a:r>
            <a:r>
              <a:rPr lang="en-US" sz="1200" kern="1200" dirty="0">
                <a:solidFill>
                  <a:schemeClr val="tx1"/>
                </a:solidFill>
                <a:effectLst/>
                <a:latin typeface="+mn-lt"/>
                <a:ea typeface="+mn-ea"/>
                <a:cs typeface="+mn-cs"/>
              </a:rPr>
              <a:t>image comes from the University of Michigan, Advanced Papyrological Information System, and is in the public domain. Source: </a:t>
            </a:r>
            <a:r>
              <a:rPr lang="en-US" noProof="0" dirty="0"/>
              <a:t>https://quod.lib.umich.edu/a/apis/x-1256/c2_5r.tif. University of Michigan Library Digital Collections. Accessed: Oct 22, 2019. The word “guarantees” (Gk. </a:t>
            </a:r>
            <a:r>
              <a:rPr lang="en-US" i="1" noProof="0" dirty="0" err="1"/>
              <a:t>enguoi</a:t>
            </a:r>
            <a:r>
              <a:rPr lang="en-US" noProof="0" dirty="0"/>
              <a:t>, </a:t>
            </a:r>
            <a:r>
              <a:rPr lang="el-GR" noProof="0" dirty="0"/>
              <a:t>εγγυοι</a:t>
            </a:r>
            <a:r>
              <a:rPr lang="en-US" noProof="0" dirty="0"/>
              <a:t>) is highlighted. A</a:t>
            </a:r>
            <a:r>
              <a:rPr lang="en-US" baseline="0" noProof="0" dirty="0"/>
              <a:t>n editable version is included behind this graphic.</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umapis12561312</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24550980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document, a man is registered as surety for the fulfilment of a promise to deliver an estimated yield (</a:t>
            </a:r>
            <a:r>
              <a:rPr lang="en-US" b="0" i="1" dirty="0" err="1"/>
              <a:t>imittu</a:t>
            </a:r>
            <a:r>
              <a:rPr lang="en-US" b="0" dirty="0"/>
              <a:t>) of a date grove. The pledge is witnessed. </a:t>
            </a:r>
            <a:r>
              <a:rPr lang="en-US" altLang="ja-JP" dirty="0"/>
              <a:t>This image comes from the Yale Peabody Museum of Natural History and is in the public domain. Source: https://collections.peabody.yale.edu/search/Record/YPM-BC-034031.</a:t>
            </a:r>
          </a:p>
          <a:p>
            <a:endParaRPr lang="en-US" altLang="ja-JP" dirty="0"/>
          </a:p>
          <a:p>
            <a:r>
              <a:rPr lang="en-US" altLang="ja-JP" dirty="0"/>
              <a:t>yale034031c</a:t>
            </a:r>
            <a:endParaRPr lang="ja-JP" dirty="0"/>
          </a:p>
        </p:txBody>
      </p:sp>
    </p:spTree>
    <p:extLst>
      <p:ext uri="{BB962C8B-B14F-4D97-AF65-F5344CB8AC3E}">
        <p14:creationId xmlns:p14="http://schemas.microsoft.com/office/powerpoint/2010/main" val="2582819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While differing from a covenant between God and people mentioned in Hebrews 7:22, this bronze inscription records a covenant of hospitality and peace. This covenant was between Augusta Emerita, a Roman colony located at present-day Merida, Spain, and the city of </a:t>
            </a:r>
            <a:r>
              <a:rPr lang="en-US" dirty="0" err="1">
                <a:cs typeface="Calibri"/>
              </a:rPr>
              <a:t>Ugia</a:t>
            </a:r>
            <a:r>
              <a:rPr lang="en-US" dirty="0">
                <a:cs typeface="Calibri"/>
              </a:rPr>
              <a:t> (</a:t>
            </a:r>
            <a:r>
              <a:rPr lang="en-US" dirty="0"/>
              <a:t>Torre </a:t>
            </a:r>
            <a:r>
              <a:rPr lang="en-US" dirty="0" err="1"/>
              <a:t>Alocaz</a:t>
            </a:r>
            <a:r>
              <a:rPr lang="en-US" dirty="0"/>
              <a:t>)</a:t>
            </a:r>
            <a:r>
              <a:rPr lang="en-US" dirty="0">
                <a:cs typeface="Calibri"/>
              </a:rPr>
              <a:t>. It was photographed at the Merida</a:t>
            </a:r>
            <a:r>
              <a:rPr lang="en-US" baseline="0" dirty="0">
                <a:cs typeface="Calibri"/>
              </a:rPr>
              <a:t> Archaeological Museum. </a:t>
            </a:r>
            <a:endParaRPr lang="en-US" dirty="0">
              <a:cs typeface="Calibri"/>
            </a:endParaRPr>
          </a:p>
          <a:p>
            <a:endParaRPr lang="en-US" dirty="0">
              <a:cs typeface="Calibri"/>
            </a:endParaRPr>
          </a:p>
          <a:p>
            <a:r>
              <a:rPr lang="en-US" dirty="0"/>
              <a:t>tb092519211h</a:t>
            </a:r>
            <a:endParaRPr lang="ja-JP" dirty="0"/>
          </a:p>
        </p:txBody>
      </p:sp>
    </p:spTree>
    <p:extLst>
      <p:ext uri="{BB962C8B-B14F-4D97-AF65-F5344CB8AC3E}">
        <p14:creationId xmlns:p14="http://schemas.microsoft.com/office/powerpoint/2010/main" val="388441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of Jerusalem during the Iron Age is</a:t>
            </a:r>
            <a:r>
              <a:rPr lang="en-US" baseline="0" dirty="0"/>
              <a:t> probably a good approximation of what the city looked like in the days of Abraham and Melchizedek as well. </a:t>
            </a:r>
            <a:r>
              <a:rPr lang="en-US" dirty="0"/>
              <a:t>Generative AI was used to extend this image; the original photo is available behind this image. This model was photographed at the Tower of David Museum in Jerusalem.</a:t>
            </a:r>
          </a:p>
          <a:p>
            <a:endParaRPr lang="en-US" dirty="0">
              <a:cs typeface="Calibri"/>
            </a:endParaRPr>
          </a:p>
          <a:p>
            <a:r>
              <a:rPr lang="en-US" dirty="0">
                <a:cs typeface="Calibri"/>
              </a:rPr>
              <a:t>tb060716341psai</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4380397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r>
              <a:rPr lang="en-US" dirty="0">
                <a:latin typeface="Calibri" pitchFamily="34" charset="0"/>
                <a:cs typeface="Calibri" pitchFamily="34" charset="0"/>
              </a:rPr>
              <a:t>In this photo, the Samaritan high priest exposes a Torah scroll</a:t>
            </a:r>
            <a:r>
              <a:rPr lang="en-US" baseline="0" dirty="0">
                <a:latin typeface="Calibri" pitchFamily="34" charset="0"/>
                <a:cs typeface="Calibri" pitchFamily="34" charset="0"/>
              </a:rPr>
              <a:t> to the people. Behind him stands a line of Samaritan priests. As the author of Hebrews notes, these men continue to die, and must be replaced with each new generation, resulting in an increasing number of priests. </a:t>
            </a:r>
            <a:r>
              <a:rPr lang="en-US" dirty="0">
                <a:latin typeface="Calibri" pitchFamily="34" charset="0"/>
                <a:cs typeface="Calibri" pitchFamily="34" charset="0"/>
              </a:rPr>
              <a:t>This American Colony photo was taken during Passover sometime </a:t>
            </a:r>
            <a:r>
              <a:rPr lang="en-US" dirty="0"/>
              <a:t>between 1900 and 1920.</a:t>
            </a:r>
            <a:endParaRPr lang="en-US" dirty="0">
              <a:latin typeface="Calibri" pitchFamily="34" charset="0"/>
              <a:cs typeface="Calibri" pitchFamily="34" charset="0"/>
            </a:endParaRPr>
          </a:p>
          <a:p>
            <a:pPr marL="0" indent="0" eaLnBrk="1" hangingPunct="1"/>
            <a:endParaRPr lang="en-US" dirty="0">
              <a:latin typeface="Calibri" pitchFamily="34" charset="0"/>
              <a:cs typeface="Calibri" pitchFamily="34" charset="0"/>
            </a:endParaRPr>
          </a:p>
          <a:p>
            <a:pPr marL="190500" indent="-190500" eaLnBrk="1" hangingPunct="1"/>
            <a:r>
              <a:rPr lang="en-US" dirty="0">
                <a:latin typeface="Calibri" pitchFamily="34" charset="0"/>
                <a:cs typeface="Calibri" pitchFamily="34" charset="0"/>
              </a:rPr>
              <a:t>mat00114</a:t>
            </a:r>
            <a:endParaRPr lang="en-US"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10652876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name of this street refers to the courses of priests who served at the Temple, a</a:t>
            </a:r>
            <a:r>
              <a:rPr lang="en-US" baseline="0" dirty="0"/>
              <a:t> tacit acknowledgment that there have been very many priests over the centuries</a:t>
            </a:r>
            <a:r>
              <a:rPr lang="en-US" dirty="0"/>
              <a:t>.</a:t>
            </a:r>
            <a:endParaRPr lang="en-US" sz="1200" dirty="0"/>
          </a:p>
          <a:p>
            <a:endParaRPr lang="en-US" sz="1200" dirty="0"/>
          </a:p>
          <a:p>
            <a:r>
              <a:rPr lang="en-US" dirty="0"/>
              <a:t>tb010312596</a:t>
            </a:r>
            <a:endParaRPr lang="en-US" dirty="0">
              <a:cs typeface="Calibri"/>
            </a:endParaRPr>
          </a:p>
        </p:txBody>
      </p:sp>
    </p:spTree>
    <p:extLst>
      <p:ext uri="{BB962C8B-B14F-4D97-AF65-F5344CB8AC3E}">
        <p14:creationId xmlns:p14="http://schemas.microsoft.com/office/powerpoint/2010/main" val="16762473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small shrine at the top of this mountain</a:t>
            </a:r>
            <a:r>
              <a:rPr lang="en-US" sz="1200" baseline="0" dirty="0"/>
              <a:t> marks the traditional place of Aaron’s death (</a:t>
            </a:r>
            <a:r>
              <a:rPr lang="en-US" sz="1200" baseline="0" dirty="0" err="1"/>
              <a:t>Num</a:t>
            </a:r>
            <a:r>
              <a:rPr lang="en-US" sz="1200" baseline="0" dirty="0"/>
              <a:t> 20:25-29). Aaron was the very first high priest, but he succumbed to death and his priestly function ceased. It was therefore necessary that he be replaced by his son Eleazar, who also eventually died and was replaced. For the author of Hebrews, this continuous cycle points to a deficiency in the Aaronic priesthood.</a:t>
            </a:r>
            <a:endParaRPr lang="en-US" sz="1200" dirty="0"/>
          </a:p>
          <a:p>
            <a:endParaRPr lang="en-US" sz="1200" dirty="0"/>
          </a:p>
          <a:p>
            <a:r>
              <a:rPr lang="en-US" sz="1200" dirty="0"/>
              <a:t>tb061504297h</a:t>
            </a:r>
            <a:endParaRPr lang="en-US" dirty="0"/>
          </a:p>
        </p:txBody>
      </p:sp>
    </p:spTree>
    <p:extLst>
      <p:ext uri="{BB962C8B-B14F-4D97-AF65-F5344CB8AC3E}">
        <p14:creationId xmlns:p14="http://schemas.microsoft.com/office/powerpoint/2010/main" val="37782383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This beautifully carved ossuary (bone box) is inscribed with the name “Joseph son of Caiaphas,” which can be identified with the high priest at the time of Jesus’s crucifixion (cf. Josephus, </a:t>
            </a:r>
            <a:r>
              <a:rPr lang="en-US" sz="1200" i="1" baseline="0" dirty="0"/>
              <a:t>Antiquities</a:t>
            </a:r>
            <a:r>
              <a:rPr lang="en-US" sz="1200" baseline="0" dirty="0"/>
              <a:t>, 18.95). </a:t>
            </a:r>
            <a:r>
              <a:rPr lang="en-US" sz="1200" dirty="0"/>
              <a:t>The ossuary was discovered in excavations just outside Jerusalem </a:t>
            </a:r>
            <a:r>
              <a:rPr lang="en-US" sz="1200" baseline="0" dirty="0"/>
              <a:t>in 1990. It illustrates the fact that Jewish priests died just like everyone else. This ossuary was photographed in the </a:t>
            </a:r>
            <a:r>
              <a:rPr lang="en-US" sz="1200" dirty="0"/>
              <a:t>Israel Museum.</a:t>
            </a:r>
          </a:p>
          <a:p>
            <a:endParaRPr lang="en-US" dirty="0"/>
          </a:p>
          <a:p>
            <a:r>
              <a:rPr lang="en-US" dirty="0"/>
              <a:t>mjb1904166346h</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4473946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fact that Israel’s priests were susceptible to death was a trait they shared with the pagan priests and priestesses of the Greco-Roman world. Although there were other substantive differences, the fact that all of them died, Israelite</a:t>
            </a:r>
            <a:r>
              <a:rPr lang="en-US" baseline="0" dirty="0"/>
              <a:t> and pagan priest alike, pointed toward a deficiency in the Aaronic priesthood. </a:t>
            </a:r>
            <a:r>
              <a:rPr lang="en-US" dirty="0"/>
              <a:t>The inscription accompanying</a:t>
            </a:r>
            <a:r>
              <a:rPr lang="en-US" baseline="0" dirty="0"/>
              <a:t> this funerary stela identifies the man as a </a:t>
            </a:r>
            <a:r>
              <a:rPr lang="en-US" i="1" baseline="0" dirty="0" err="1"/>
              <a:t>quattuorvir</a:t>
            </a:r>
            <a:r>
              <a:rPr lang="en-US" baseline="0" dirty="0"/>
              <a:t> (a Roman civil office) and his wife as a </a:t>
            </a:r>
            <a:r>
              <a:rPr lang="en-US" i="1" baseline="0" dirty="0" err="1"/>
              <a:t>flaminic</a:t>
            </a:r>
            <a:r>
              <a:rPr lang="en-US" i="1" baseline="0" dirty="0"/>
              <a:t> </a:t>
            </a:r>
            <a:r>
              <a:rPr lang="en-US" i="0" baseline="0" dirty="0"/>
              <a:t>(a priestess in a Roman temple)</a:t>
            </a:r>
            <a:r>
              <a:rPr lang="en-US" baseline="0" dirty="0"/>
              <a:t>. The portrait of the two on this funerary stela likely indicates that they remained married until one of them died. </a:t>
            </a:r>
            <a:r>
              <a:rPr lang="en-US" dirty="0"/>
              <a:t>This stela was photographed at the Nimes Museum.</a:t>
            </a:r>
          </a:p>
          <a:p>
            <a:endParaRPr lang="en-US" dirty="0"/>
          </a:p>
          <a:p>
            <a:r>
              <a:rPr lang="en-US" dirty="0"/>
              <a:t>tb092019517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124</a:t>
            </a:fld>
            <a:endParaRPr lang="en-US"/>
          </a:p>
        </p:txBody>
      </p:sp>
    </p:spTree>
    <p:extLst>
      <p:ext uri="{BB962C8B-B14F-4D97-AF65-F5344CB8AC3E}">
        <p14:creationId xmlns:p14="http://schemas.microsoft.com/office/powerpoint/2010/main" val="152572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Jesus, having risen from the dead and ascended to heaven, lives forever as a priest. This tapestry, </a:t>
            </a:r>
            <a:r>
              <a:rPr lang="en-US" i="1" dirty="0"/>
              <a:t>Resurrection of Our Lord</a:t>
            </a:r>
            <a:r>
              <a:rPr lang="en-US" dirty="0"/>
              <a:t>, is from the workshop of Pieter van </a:t>
            </a:r>
            <a:r>
              <a:rPr lang="en-US" dirty="0" err="1"/>
              <a:t>Aelst</a:t>
            </a:r>
            <a:r>
              <a:rPr lang="en-US" dirty="0"/>
              <a:t>. It is based on a drawing</a:t>
            </a:r>
            <a:r>
              <a:rPr lang="en-US" baseline="0" dirty="0"/>
              <a:t> </a:t>
            </a:r>
            <a:r>
              <a:rPr lang="en-US" dirty="0"/>
              <a:t>from a</a:t>
            </a:r>
            <a:r>
              <a:rPr lang="en-US" baseline="0" dirty="0"/>
              <a:t> school of Raphael. It was photographed at the Vatican Museums.</a:t>
            </a:r>
            <a:endParaRPr lang="en-US" sz="1200" baseline="0" dirty="0"/>
          </a:p>
          <a:p>
            <a:endParaRPr lang="en-US" sz="1200" dirty="0"/>
          </a:p>
          <a:p>
            <a:r>
              <a:rPr lang="en-US" dirty="0"/>
              <a:t>tb0512177027</a:t>
            </a:r>
          </a:p>
        </p:txBody>
      </p:sp>
    </p:spTree>
    <p:extLst>
      <p:ext uri="{BB962C8B-B14F-4D97-AF65-F5344CB8AC3E}">
        <p14:creationId xmlns:p14="http://schemas.microsoft.com/office/powerpoint/2010/main" val="31809676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tb0517173031</a:t>
            </a:r>
            <a:endParaRPr lang="en-US" dirty="0">
              <a:cs typeface="Calibri"/>
            </a:endParaRPr>
          </a:p>
        </p:txBody>
      </p:sp>
    </p:spTree>
    <p:extLst>
      <p:ext uri="{BB962C8B-B14F-4D97-AF65-F5344CB8AC3E}">
        <p14:creationId xmlns:p14="http://schemas.microsoft.com/office/powerpoint/2010/main" val="30878154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fragmentary Christian sarcophagus shows Jesus with a phoenix (in the palm tree, above his left hand), a symbol of resurrection and life that Christianity of later centuries adopted</a:t>
            </a:r>
            <a:r>
              <a:rPr lang="en-US" baseline="0" dirty="0"/>
              <a:t> from pagan systems</a:t>
            </a:r>
            <a:r>
              <a:rPr lang="en-US" dirty="0"/>
              <a:t>. This sarcophagus was photographed at the Vatican Museums. </a:t>
            </a:r>
            <a:endParaRPr lang="en-US" sz="1200" baseline="0" dirty="0">
              <a:cs typeface="Calibri"/>
            </a:endParaRPr>
          </a:p>
          <a:p>
            <a:endParaRPr lang="en-US" sz="1200" dirty="0"/>
          </a:p>
          <a:p>
            <a:r>
              <a:rPr lang="en-US" dirty="0"/>
              <a:t>tb0512175579</a:t>
            </a:r>
          </a:p>
        </p:txBody>
      </p:sp>
    </p:spTree>
    <p:extLst>
      <p:ext uri="{BB962C8B-B14F-4D97-AF65-F5344CB8AC3E}">
        <p14:creationId xmlns:p14="http://schemas.microsoft.com/office/powerpoint/2010/main" val="5626688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aseline="0" dirty="0"/>
              <a:t>These </a:t>
            </a:r>
            <a:r>
              <a:rPr lang="en-US" dirty="0"/>
              <a:t>women are praying in the tunnels along the Western Wall of the Temple Mount, at the place closest to where the Holy of Holies of the temple was situated. This</a:t>
            </a:r>
            <a:r>
              <a:rPr lang="en-US" baseline="0" dirty="0"/>
              <a:t> illustrates symbolically </a:t>
            </a:r>
            <a:r>
              <a:rPr lang="en-US" dirty="0"/>
              <a:t>Jesus’s ability to save those who draw near to God, although the author does not intend this to be understood in a physical sense, but by coming to Him through Jesus.</a:t>
            </a:r>
            <a:endParaRPr lang="en-US" sz="1200" baseline="0" dirty="0"/>
          </a:p>
          <a:p>
            <a:endParaRPr lang="en-US" sz="1200" dirty="0"/>
          </a:p>
          <a:p>
            <a:r>
              <a:rPr lang="en-US" dirty="0"/>
              <a:t>tb010112182</a:t>
            </a:r>
            <a:endParaRPr lang="en-US" dirty="0">
              <a:cs typeface="Calibri"/>
            </a:endParaRPr>
          </a:p>
        </p:txBody>
      </p:sp>
    </p:spTree>
    <p:extLst>
      <p:ext uri="{BB962C8B-B14F-4D97-AF65-F5344CB8AC3E}">
        <p14:creationId xmlns:p14="http://schemas.microsoft.com/office/powerpoint/2010/main" val="22151850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public expression of drawing near to God, from as early as the time of Jesus, was baptism. </a:t>
            </a:r>
            <a:r>
              <a:rPr lang="en-US" sz="1200" b="0" i="0" u="none" strike="noStrike" kern="1200" baseline="0" dirty="0">
                <a:solidFill>
                  <a:schemeClr val="tx1"/>
                </a:solidFill>
                <a:latin typeface="+mn-lt"/>
                <a:ea typeface="+mn-ea"/>
                <a:cs typeface="+mn-cs"/>
              </a:rPr>
              <a:t>This photo shows s</a:t>
            </a:r>
            <a:r>
              <a:rPr lang="en-US" dirty="0"/>
              <a:t>ailors and Marines assigned to the amphibious transport dock ship USS Mesa Verde (LPD 19) being baptized during a tour to the Jordan River during a port visit. This image comes from </a:t>
            </a:r>
            <a:r>
              <a:rPr lang="en-US" sz="1200" b="0" i="0" kern="1200" dirty="0">
                <a:solidFill>
                  <a:schemeClr val="tx1"/>
                </a:solidFill>
                <a:effectLst/>
                <a:latin typeface="+mn-lt"/>
                <a:ea typeface="+mn-ea"/>
                <a:cs typeface="+mn-cs"/>
              </a:rPr>
              <a:t>Seaman Phylicia Hanson and is in the p</a:t>
            </a:r>
            <a:r>
              <a:rPr lang="en-US" dirty="0"/>
              <a:t>ublic domain, via Wikimedia Commons: https://commons.wikimedia.org/wiki/File:Baptism_in_the_Jordan_River_140308-N-HB951-058.jpg.</a:t>
            </a:r>
          </a:p>
          <a:p>
            <a:endParaRPr lang="en-US" dirty="0"/>
          </a:p>
          <a:p>
            <a:r>
              <a:rPr lang="en-US" dirty="0"/>
              <a:t>wiki052120150215768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129</a:t>
            </a:fld>
            <a:endParaRPr lang="en-US"/>
          </a:p>
        </p:txBody>
      </p:sp>
    </p:spTree>
    <p:extLst>
      <p:ext uri="{BB962C8B-B14F-4D97-AF65-F5344CB8AC3E}">
        <p14:creationId xmlns:p14="http://schemas.microsoft.com/office/powerpoint/2010/main" val="272337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the king of Sodom went out to meet him, after his return from the slaughter of </a:t>
            </a:r>
            <a:r>
              <a:rPr lang="en-US" sz="1200" b="0" i="0" kern="1200" dirty="0" err="1">
                <a:solidFill>
                  <a:schemeClr val="tx1"/>
                </a:solidFill>
                <a:effectLst/>
                <a:latin typeface="+mn-lt"/>
                <a:ea typeface="+mn-ea"/>
                <a:cs typeface="+mn-cs"/>
              </a:rPr>
              <a:t>Chedorlaomer</a:t>
            </a:r>
            <a:r>
              <a:rPr lang="en-US" sz="1200" b="0" i="0" kern="1200" dirty="0">
                <a:solidFill>
                  <a:schemeClr val="tx1"/>
                </a:solidFill>
                <a:effectLst/>
                <a:latin typeface="+mn-lt"/>
                <a:ea typeface="+mn-ea"/>
                <a:cs typeface="+mn-cs"/>
              </a:rPr>
              <a:t> and the kings that were with him, at the valley of </a:t>
            </a:r>
            <a:r>
              <a:rPr lang="en-US" sz="1200" b="0" i="0" kern="1200" dirty="0" err="1">
                <a:solidFill>
                  <a:schemeClr val="tx1"/>
                </a:solidFill>
                <a:effectLst/>
                <a:latin typeface="+mn-lt"/>
                <a:ea typeface="+mn-ea"/>
                <a:cs typeface="+mn-cs"/>
              </a:rPr>
              <a:t>Shaveh</a:t>
            </a:r>
            <a:r>
              <a:rPr lang="en-US" sz="1200" b="0" i="0" kern="1200" dirty="0">
                <a:solidFill>
                  <a:schemeClr val="tx1"/>
                </a:solidFill>
                <a:effectLst/>
                <a:latin typeface="+mn-lt"/>
                <a:ea typeface="+mn-ea"/>
                <a:cs typeface="+mn-cs"/>
              </a:rPr>
              <a:t> (that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the King’s Valley). And Melchizedek king of Salem brought out bread and wine: and he was priest of God Most High. And he blessed him, and said, ‘Blessed be Abram of God Most High, possessor of heaven and earth: and blessed be God Most High, who has delivered your enemies into your hand.’ Then Abraham gave him a tenth of everything” (Gen</a:t>
            </a:r>
            <a:r>
              <a:rPr lang="en-US" sz="1200" b="0" i="0" kern="1200" baseline="0" dirty="0">
                <a:solidFill>
                  <a:schemeClr val="tx1"/>
                </a:solidFill>
                <a:effectLst/>
                <a:latin typeface="+mn-lt"/>
                <a:ea typeface="+mn-ea"/>
                <a:cs typeface="+mn-cs"/>
              </a:rPr>
              <a:t> </a:t>
            </a:r>
            <a:r>
              <a:rPr lang="en-US" dirty="0"/>
              <a:t>14:17-20</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tb031416364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929305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verb</a:t>
            </a:r>
            <a:r>
              <a:rPr lang="en-US" baseline="0" dirty="0"/>
              <a:t> “intercede” (Gk. </a:t>
            </a:r>
            <a:r>
              <a:rPr lang="en-US" i="1" baseline="0" dirty="0" err="1"/>
              <a:t>entunchanō</a:t>
            </a:r>
            <a:r>
              <a:rPr lang="en-US" baseline="0" dirty="0"/>
              <a:t>, </a:t>
            </a:r>
            <a:r>
              <a:rPr lang="el-GR" sz="1200" b="0" kern="1200" dirty="0">
                <a:solidFill>
                  <a:schemeClr val="tx1"/>
                </a:solidFill>
                <a:latin typeface="+mn-lt"/>
                <a:ea typeface="+mn-ea"/>
                <a:cs typeface="+mn-cs"/>
              </a:rPr>
              <a:t>ἐντυγχάνω</a:t>
            </a:r>
            <a:r>
              <a:rPr lang="en-US" baseline="0" dirty="0"/>
              <a:t>) refers to making an earnest request through personal contact. </a:t>
            </a:r>
            <a:r>
              <a:rPr lang="en-US" dirty="0"/>
              <a:t>This fresco comes from the Villa</a:t>
            </a:r>
            <a:r>
              <a:rPr lang="en-US" baseline="0" dirty="0"/>
              <a:t> Farnesina in Rome. Most of the scenes depicted in the triclinium are of uncertain or unknown events, perhaps from mythology. The central figure in this scene holds out his hands toward a seated figure, who might represent a judge or some ruler. The posture of holding out the hands communicates a heartfelt plea, an earnest request for the other party to do some particular action. This fresco was photographed at the </a:t>
            </a:r>
            <a:r>
              <a:rPr lang="en-US" dirty="0"/>
              <a:t>National Museum of Rome.</a:t>
            </a:r>
          </a:p>
          <a:p>
            <a:endParaRPr lang="en-US" dirty="0"/>
          </a:p>
          <a:p>
            <a:r>
              <a:rPr lang="en-US" dirty="0"/>
              <a:t>tb0513177787</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11629826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depicts Olympus</a:t>
            </a:r>
            <a:r>
              <a:rPr lang="en-US" baseline="0" dirty="0"/>
              <a:t> begging for the life of </a:t>
            </a:r>
            <a:r>
              <a:rPr lang="en-US" baseline="0" dirty="0" err="1"/>
              <a:t>Marsyas</a:t>
            </a:r>
            <a:r>
              <a:rPr lang="en-US" baseline="0" dirty="0"/>
              <a:t> after </a:t>
            </a:r>
            <a:r>
              <a:rPr lang="en-US" baseline="0" dirty="0" err="1"/>
              <a:t>Marsyas</a:t>
            </a:r>
            <a:r>
              <a:rPr lang="en-US" baseline="0" dirty="0"/>
              <a:t> had challenged Apollo to a musical contest and lost. His kneeling posture and outstretched hands indicate the earnestness with which his appeal is being made. This fresco was photographed at the </a:t>
            </a:r>
            <a:r>
              <a:rPr lang="en-US" dirty="0"/>
              <a:t>Naples Archaeological Museum.</a:t>
            </a:r>
          </a:p>
          <a:p>
            <a:endParaRPr lang="en-US" dirty="0"/>
          </a:p>
          <a:p>
            <a:r>
              <a:rPr lang="en-US" dirty="0"/>
              <a:t>tb0515170266h</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42404996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14th-century diptych depicts Jesus and the disciples at the Last Supper. John 17 presents a prayer of Jesus for His disciples and those who would believe through their word. This prayer was offered before Jesus went to Gethsemane. This ivory object was photographed at the Louvre Abu Dhabi.</a:t>
            </a:r>
          </a:p>
          <a:p>
            <a:endParaRPr lang="en-US" dirty="0"/>
          </a:p>
          <a:p>
            <a:r>
              <a:rPr lang="en-US" dirty="0"/>
              <a:t>tb0520184928h</a:t>
            </a:r>
          </a:p>
        </p:txBody>
      </p:sp>
    </p:spTree>
    <p:extLst>
      <p:ext uri="{BB962C8B-B14F-4D97-AF65-F5344CB8AC3E}">
        <p14:creationId xmlns:p14="http://schemas.microsoft.com/office/powerpoint/2010/main" val="15490447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aseline="0" dirty="0"/>
              <a:t>This </a:t>
            </a:r>
            <a:r>
              <a:rPr lang="en-US" dirty="0"/>
              <a:t>photo shows a Samaritan high priest leading others in prayer at Passover, a more modern illustration of intercession. This American Colony photograph</a:t>
            </a:r>
            <a:r>
              <a:rPr lang="en-US" baseline="0" dirty="0"/>
              <a:t> was taken on Mount Gerizim between 1900 and 1920. </a:t>
            </a:r>
            <a:endParaRPr lang="en-US" sz="1200" baseline="0" dirty="0"/>
          </a:p>
          <a:p>
            <a:endParaRPr lang="en-US" sz="1200" dirty="0"/>
          </a:p>
          <a:p>
            <a:r>
              <a:rPr lang="en-US" dirty="0"/>
              <a:t>mat01868</a:t>
            </a:r>
            <a:endParaRPr lang="en-US" dirty="0">
              <a:cs typeface="Calibri"/>
            </a:endParaRPr>
          </a:p>
        </p:txBody>
      </p:sp>
    </p:spTree>
    <p:extLst>
      <p:ext uri="{BB962C8B-B14F-4D97-AF65-F5344CB8AC3E}">
        <p14:creationId xmlns:p14="http://schemas.microsoft.com/office/powerpoint/2010/main" val="23911228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“holy” (Gk. </a:t>
            </a:r>
            <a:r>
              <a:rPr lang="en-US" i="1" dirty="0" err="1"/>
              <a:t>hosios</a:t>
            </a:r>
            <a:r>
              <a:rPr lang="en-US" dirty="0"/>
              <a:t>, </a:t>
            </a:r>
            <a:r>
              <a:rPr lang="el-GR" sz="1200" b="0" i="0" u="none" strike="noStrike" kern="1200" baseline="0" dirty="0">
                <a:solidFill>
                  <a:schemeClr val="tx1"/>
                </a:solidFill>
                <a:latin typeface="+mn-lt"/>
                <a:ea typeface="+mn-ea"/>
                <a:cs typeface="+mn-cs"/>
              </a:rPr>
              <a:t>ὅσιος</a:t>
            </a:r>
            <a:r>
              <a:rPr lang="en-US" dirty="0"/>
              <a:t>) pertains to someone who is without fault in</a:t>
            </a:r>
            <a:r>
              <a:rPr lang="en-US" baseline="0" dirty="0"/>
              <a:t> relation to a deity. In this sense, it denotes someone who is not only aware of spiritual things but who lives blamelessly in that regard. This relief portrays a man with hands outstretched, the typical way in which prayer was depicted in the Greco-Roman world. </a:t>
            </a:r>
            <a:r>
              <a:rPr lang="en-US" dirty="0"/>
              <a:t>This sarcophagus fragment was photographed at the Vatican Museums.</a:t>
            </a:r>
          </a:p>
          <a:p>
            <a:endParaRPr lang="en-US" dirty="0"/>
          </a:p>
          <a:p>
            <a:r>
              <a:rPr lang="en-US" dirty="0"/>
              <a:t>tb0512175505h</a:t>
            </a:r>
          </a:p>
        </p:txBody>
      </p:sp>
      <p:sp>
        <p:nvSpPr>
          <p:cNvPr id="4" name="Slide Number Placeholder 3"/>
          <p:cNvSpPr>
            <a:spLocks noGrp="1"/>
          </p:cNvSpPr>
          <p:nvPr>
            <p:ph type="sldNum" sz="quarter" idx="5"/>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30214250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“innocent” (Gk.</a:t>
            </a:r>
            <a:r>
              <a:rPr lang="en-US" baseline="0" dirty="0"/>
              <a:t> </a:t>
            </a:r>
            <a:r>
              <a:rPr lang="en-US" i="1" baseline="0" dirty="0" err="1"/>
              <a:t>akakos</a:t>
            </a:r>
            <a:r>
              <a:rPr lang="en-US" baseline="0" dirty="0"/>
              <a:t>, </a:t>
            </a:r>
            <a:r>
              <a:rPr lang="el-GR" sz="1200" b="0" kern="1200" dirty="0">
                <a:solidFill>
                  <a:schemeClr val="tx1"/>
                </a:solidFill>
                <a:latin typeface="+mn-lt"/>
                <a:ea typeface="+mn-ea"/>
                <a:cs typeface="+mn-cs"/>
              </a:rPr>
              <a:t>ἄκακος</a:t>
            </a:r>
            <a:r>
              <a:rPr lang="en-US" baseline="0" dirty="0"/>
              <a:t>) refers to that which is without guile or deception. It is illustrated here by a young lamb held by a shepherdess (cf. 1 Pet 1:19).</a:t>
            </a:r>
          </a:p>
          <a:p>
            <a:endParaRPr lang="en-US" baseline="0" dirty="0"/>
          </a:p>
          <a:p>
            <a:r>
              <a:rPr lang="en-US" dirty="0"/>
              <a:t>tb010517846h</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8312002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word “undefiled” (Gk. </a:t>
            </a:r>
            <a:r>
              <a:rPr lang="en-US" i="1" dirty="0" err="1">
                <a:cs typeface="Calibri"/>
              </a:rPr>
              <a:t>amiantos</a:t>
            </a:r>
            <a:r>
              <a:rPr lang="en-US" dirty="0">
                <a:cs typeface="Calibri"/>
              </a:rPr>
              <a:t>, </a:t>
            </a:r>
            <a:r>
              <a:rPr lang="el-GR" sz="1200" b="0" kern="1200" dirty="0">
                <a:solidFill>
                  <a:schemeClr val="tx1"/>
                </a:solidFill>
                <a:latin typeface="+mn-lt"/>
                <a:ea typeface="+mn-ea"/>
                <a:cs typeface="+mn-cs"/>
              </a:rPr>
              <a:t>ἀμίαντος</a:t>
            </a:r>
            <a:r>
              <a:rPr lang="en-US" dirty="0">
                <a:cs typeface="Calibri"/>
              </a:rPr>
              <a:t>) refers to that which is pure in a religious or moral sense (cf. </a:t>
            </a:r>
            <a:r>
              <a:rPr lang="en-US" dirty="0" err="1">
                <a:cs typeface="Calibri"/>
              </a:rPr>
              <a:t>Heb</a:t>
            </a:r>
            <a:r>
              <a:rPr lang="en-US" dirty="0">
                <a:cs typeface="Calibri"/>
              </a:rPr>
              <a:t> 13:4; Jas 1:27;</a:t>
            </a:r>
            <a:r>
              <a:rPr lang="en-US" baseline="0" dirty="0">
                <a:cs typeface="Calibri"/>
              </a:rPr>
              <a:t> </a:t>
            </a:r>
            <a:r>
              <a:rPr lang="en-US" dirty="0">
                <a:cs typeface="Calibri"/>
              </a:rPr>
              <a:t>1 Pet 1:4). </a:t>
            </a:r>
            <a:r>
              <a:rPr lang="en-US" sz="1200" kern="1200" dirty="0">
                <a:solidFill>
                  <a:schemeClr val="tx1"/>
                </a:solidFill>
                <a:effectLst/>
                <a:latin typeface="+mn-lt"/>
                <a:ea typeface="+mn-ea"/>
                <a:cs typeface="+mn-cs"/>
              </a:rPr>
              <a:t>Jews of the 1st century were concerned with washing their hands to avoid defilement,</a:t>
            </a:r>
            <a:r>
              <a:rPr lang="en-US" sz="1200" kern="1200" baseline="0" dirty="0">
                <a:solidFill>
                  <a:schemeClr val="tx1"/>
                </a:solidFill>
                <a:effectLst/>
                <a:latin typeface="+mn-lt"/>
                <a:ea typeface="+mn-ea"/>
                <a:cs typeface="+mn-cs"/>
              </a:rPr>
              <a:t> as noted, for example, in the Gospel of Mark. </a:t>
            </a:r>
            <a:r>
              <a:rPr lang="en-US" sz="1200" kern="1200" dirty="0">
                <a:solidFill>
                  <a:schemeClr val="tx1"/>
                </a:solidFill>
                <a:effectLst/>
                <a:latin typeface="+mn-lt"/>
                <a:ea typeface="+mn-ea"/>
                <a:cs typeface="+mn-cs"/>
              </a:rPr>
              <a:t>“The Pharisees and some of the teachers of the law who had come from Jerusalem gathered around Jesus and saw some of his disciples eating food with hands that were defiled, that is, unwashed. (</a:t>
            </a:r>
            <a:r>
              <a:rPr lang="en-US" sz="1200" b="1" kern="1200" dirty="0">
                <a:solidFill>
                  <a:schemeClr val="tx1"/>
                </a:solidFill>
                <a:effectLst/>
                <a:latin typeface="+mn-lt"/>
                <a:ea typeface="+mn-ea"/>
                <a:cs typeface="+mn-cs"/>
              </a:rPr>
              <a:t>The Pharisees and all the Jews do not eat unless they give their hands a ceremonial washing, holding to the tradition of the elders. When they come from the marketplace they do not eat unless they wash. And they observe many other traditions, such as the washing of cups, pitchers and kettles</a:t>
            </a:r>
            <a:r>
              <a:rPr lang="en-US" sz="1200" kern="1200" dirty="0">
                <a:solidFill>
                  <a:schemeClr val="tx1"/>
                </a:solidFill>
                <a:effectLst/>
                <a:latin typeface="+mn-lt"/>
                <a:ea typeface="+mn-ea"/>
                <a:cs typeface="+mn-cs"/>
              </a:rPr>
              <a:t>.) So the Pharisees and teachers of the law asked Jesus, ‘Why don’t your disciples live according to the tradition of the elders instead of eating their food with defiled hands?’ He replied, ‘Isaiah was right when he prophesied about you hypocrites; as it is written: ‘These people honor me with their lips, but their hearts are far from me. They worship me in vain; their teachings are merely human rules.’ You have let go of the commands of God and are holding on to human traditions.’ And he continued, ‘You have a fine way of setting aside the commands of God in order to observe your own traditions!’” (Mark 7:1-9, NIV).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red-figure </a:t>
            </a:r>
            <a:r>
              <a:rPr lang="en-US" sz="1200" i="1" kern="1200" dirty="0">
                <a:solidFill>
                  <a:schemeClr val="tx1"/>
                </a:solidFill>
                <a:effectLst/>
                <a:latin typeface="+mn-lt"/>
                <a:ea typeface="+mn-ea"/>
                <a:cs typeface="+mn-cs"/>
              </a:rPr>
              <a:t>kylix</a:t>
            </a:r>
            <a:r>
              <a:rPr lang="en-US" sz="1200" kern="1200" dirty="0">
                <a:solidFill>
                  <a:schemeClr val="tx1"/>
                </a:solidFill>
                <a:effectLst/>
                <a:latin typeface="+mn-lt"/>
                <a:ea typeface="+mn-ea"/>
                <a:cs typeface="+mn-cs"/>
              </a:rPr>
              <a:t> fragment</a:t>
            </a:r>
            <a:r>
              <a:rPr lang="en-US" sz="1200" kern="1200" baseline="0" dirty="0">
                <a:solidFill>
                  <a:schemeClr val="tx1"/>
                </a:solidFill>
                <a:effectLst/>
                <a:latin typeface="+mn-lt"/>
                <a:ea typeface="+mn-ea"/>
                <a:cs typeface="+mn-cs"/>
              </a:rPr>
              <a:t> depicts a youth washing his hands in a deep basin. </a:t>
            </a:r>
            <a:r>
              <a:rPr lang="en-US" sz="1200" kern="1200" dirty="0">
                <a:solidFill>
                  <a:schemeClr val="tx1"/>
                </a:solidFill>
                <a:effectLst/>
                <a:latin typeface="+mn-lt"/>
                <a:ea typeface="+mn-ea"/>
                <a:cs typeface="+mn-cs"/>
              </a:rPr>
              <a:t>A partially preserved inscription</a:t>
            </a:r>
            <a:r>
              <a:rPr lang="en-US" sz="1200" kern="1200" baseline="0" dirty="0">
                <a:solidFill>
                  <a:schemeClr val="tx1"/>
                </a:solidFill>
                <a:effectLst/>
                <a:latin typeface="+mn-lt"/>
                <a:ea typeface="+mn-ea"/>
                <a:cs typeface="+mn-cs"/>
              </a:rPr>
              <a:t> probably read, “The good lad” (Gk. </a:t>
            </a:r>
            <a:r>
              <a:rPr lang="el-GR" sz="1200" kern="1200" baseline="0" dirty="0">
                <a:solidFill>
                  <a:schemeClr val="tx1"/>
                </a:solidFill>
                <a:effectLst/>
                <a:latin typeface="+mn-lt"/>
                <a:ea typeface="+mn-ea"/>
                <a:cs typeface="+mn-cs"/>
              </a:rPr>
              <a:t>Ο ΠΑΙΣ ΚΑΛΟΣ</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image comes from The Metropolitan Museum of Art and is in the public domain. Source: https://www.metmuseum.org/art/collection/search/704144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met704144b</a:t>
            </a:r>
          </a:p>
        </p:txBody>
      </p:sp>
      <p:sp>
        <p:nvSpPr>
          <p:cNvPr id="4" name="Slide Number Placeholder 3"/>
          <p:cNvSpPr>
            <a:spLocks noGrp="1"/>
          </p:cNvSpPr>
          <p:nvPr>
            <p:ph type="sldNum" sz="quarter" idx="5"/>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1249493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This sign at the entrance of the Temple Mount expresses an understanding of what is holy, and the</a:t>
            </a:r>
            <a:r>
              <a:rPr lang="en-US" baseline="0" dirty="0">
                <a:cs typeface="Calibri"/>
              </a:rPr>
              <a:t> importance of keeping it from being profaned</a:t>
            </a:r>
            <a:r>
              <a:rPr lang="en-US" dirty="0">
                <a:cs typeface="Calibri"/>
              </a:rPr>
              <a:t>. It is a statement by the Chief Rabbinate of Israel that entering the Temple Mount is forbidden.</a:t>
            </a:r>
            <a:endParaRPr lang="en-US" sz="1200" baseline="0" dirty="0">
              <a:cs typeface="Calibri"/>
            </a:endParaRPr>
          </a:p>
          <a:p>
            <a:endParaRPr lang="en-US" dirty="0"/>
          </a:p>
          <a:p>
            <a:r>
              <a:rPr lang="en-US" dirty="0"/>
              <a:t>tb122604453</a:t>
            </a:r>
            <a:endParaRPr lang="en-US" dirty="0">
              <a:cs typeface="Calibri"/>
            </a:endParaRPr>
          </a:p>
        </p:txBody>
      </p:sp>
    </p:spTree>
    <p:extLst>
      <p:ext uri="{BB962C8B-B14F-4D97-AF65-F5344CB8AC3E}">
        <p14:creationId xmlns:p14="http://schemas.microsoft.com/office/powerpoint/2010/main" val="378577746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The Dome of the Ascension on the Mount of Olives</a:t>
            </a:r>
            <a:r>
              <a:rPr lang="en-US" baseline="0" dirty="0">
                <a:cs typeface="Calibri"/>
              </a:rPr>
              <a:t> is</a:t>
            </a:r>
            <a:r>
              <a:rPr lang="en-US" dirty="0">
                <a:cs typeface="Calibri"/>
              </a:rPr>
              <a:t> built on a traditional site of Jesus’s ascension,</a:t>
            </a:r>
            <a:r>
              <a:rPr lang="en-US" baseline="0" dirty="0">
                <a:cs typeface="Calibri"/>
              </a:rPr>
              <a:t> illustrating His exaltation above the heavens.</a:t>
            </a:r>
            <a:endParaRPr lang="en-US" sz="1200" baseline="0" dirty="0">
              <a:cs typeface="Calibri"/>
            </a:endParaRPr>
          </a:p>
          <a:p>
            <a:endParaRPr lang="en-US" dirty="0"/>
          </a:p>
          <a:p>
            <a:r>
              <a:rPr lang="en-US" dirty="0"/>
              <a:t>tb060116218h</a:t>
            </a:r>
            <a:endParaRPr lang="en-US" dirty="0">
              <a:cs typeface="Calibri"/>
            </a:endParaRPr>
          </a:p>
        </p:txBody>
      </p:sp>
    </p:spTree>
    <p:extLst>
      <p:ext uri="{BB962C8B-B14F-4D97-AF65-F5344CB8AC3E}">
        <p14:creationId xmlns:p14="http://schemas.microsoft.com/office/powerpoint/2010/main" val="22026001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tb0513177066</a:t>
            </a:r>
            <a:endParaRPr lang="en-US" dirty="0">
              <a:cs typeface="Calibri"/>
            </a:endParaRPr>
          </a:p>
        </p:txBody>
      </p:sp>
    </p:spTree>
    <p:extLst>
      <p:ext uri="{BB962C8B-B14F-4D97-AF65-F5344CB8AC3E}">
        <p14:creationId xmlns:p14="http://schemas.microsoft.com/office/powerpoint/2010/main" val="41871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names of the kings that were defeated by Abraham</a:t>
            </a:r>
            <a:r>
              <a:rPr lang="en-US" baseline="0" dirty="0"/>
              <a:t> are given in Genesis 14:1. The bust shown in this photo is approximately contemporaneous with the time of Abraham. </a:t>
            </a:r>
            <a:r>
              <a:rPr lang="en-US" dirty="0"/>
              <a:t>These images come from The Metropolitan Museum of Art, public domain, Rogers Fund, 1947, accession number 47.100.80, http://metmuseum.org/art/collection/search/329077</a:t>
            </a:r>
          </a:p>
          <a:p>
            <a:endParaRPr lang="en-US" dirty="0"/>
          </a:p>
          <a:p>
            <a:r>
              <a:rPr lang="en-US" dirty="0"/>
              <a:t>Left: met329077</a:t>
            </a:r>
          </a:p>
          <a:p>
            <a:r>
              <a:rPr lang="en-US" dirty="0"/>
              <a:t>Right: met329077b</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3024239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Aaron shall present the bull of the sin-offering, which is for himself, to make atonement for himself and for his house” (</a:t>
            </a:r>
            <a:r>
              <a:rPr lang="en-US" dirty="0"/>
              <a:t>Lev 16:6</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tb031416421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8927095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This model is located on top of the </a:t>
            </a:r>
            <a:r>
              <a:rPr lang="en-US" sz="1200" kern="1200" baseline="0" dirty="0" err="1">
                <a:solidFill>
                  <a:schemeClr val="tx1"/>
                </a:solidFill>
                <a:latin typeface="+mn-lt"/>
                <a:ea typeface="+mn-ea"/>
                <a:cs typeface="+mn-cs"/>
              </a:rPr>
              <a:t>Aish</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HaTorah</a:t>
            </a:r>
            <a:r>
              <a:rPr lang="en-US" sz="1200" kern="1200" baseline="0" dirty="0">
                <a:solidFill>
                  <a:schemeClr val="tx1"/>
                </a:solidFill>
                <a:latin typeface="+mn-lt"/>
                <a:ea typeface="+mn-ea"/>
                <a:cs typeface="+mn-cs"/>
              </a:rPr>
              <a:t> World Center overlooking the Western Wall prayer plaza. It was built by Michael </a:t>
            </a:r>
            <a:r>
              <a:rPr lang="en-US" sz="1200" kern="1200" baseline="0" dirty="0" err="1">
                <a:solidFill>
                  <a:schemeClr val="tx1"/>
                </a:solidFill>
                <a:latin typeface="+mn-lt"/>
                <a:ea typeface="+mn-ea"/>
                <a:cs typeface="+mn-cs"/>
              </a:rPr>
              <a:t>Osanis</a:t>
            </a:r>
            <a:r>
              <a:rPr lang="en-US" sz="1200" kern="1200" baseline="0" dirty="0">
                <a:solidFill>
                  <a:schemeClr val="tx1"/>
                </a:solidFill>
                <a:latin typeface="+mn-lt"/>
                <a:ea typeface="+mn-ea"/>
                <a:cs typeface="+mn-cs"/>
              </a:rPr>
              <a:t> and installed in August 2009. The 1.2-ton (1 t) model was constructed with gold, silver, wood, and stone and features a hydraulic elevator that lifts the temple building so visitors can view the interior. The model is built on a scale of 1:60 and faces west, opposite the orientation of the temple it represents. The altar of burnt offering is situated directly in front of the doors to the sanctuary.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tb010312508</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40464233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service of the Levitical priests included making sacrifices daily. This tabernacle model in the Creation and Earth History Museum shows two priests by the bronze altar of sacrifice.</a:t>
            </a:r>
          </a:p>
          <a:p>
            <a:endParaRPr lang="en-US" dirty="0"/>
          </a:p>
          <a:p>
            <a:r>
              <a:rPr lang="en-US" dirty="0"/>
              <a:t>tb040816551h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40636109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Moses said to Aaron, ‘Draw near the altar and offer your sin-offering and your burnt-offering, and make atonement for yourself and for the people; and make the offering for the people, and make atonement for them; as Yahweh commanded’” (</a:t>
            </a:r>
            <a:r>
              <a:rPr lang="en-US" dirty="0"/>
              <a:t>Lev 9:7</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3053905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Jesus’s once-for-all sacrifice was accomplished</a:t>
            </a:r>
            <a:r>
              <a:rPr lang="en-US" baseline="0" dirty="0"/>
              <a:t> through His substitutionary death on the cross, pictured here in art. </a:t>
            </a:r>
            <a:r>
              <a:rPr lang="en-US" dirty="0"/>
              <a:t>This painting by James Tissot was</a:t>
            </a:r>
            <a:r>
              <a:rPr lang="en-US" baseline="0" dirty="0"/>
              <a:t> executed using o</a:t>
            </a:r>
            <a:r>
              <a:rPr lang="en-US" dirty="0"/>
              <a:t>paque watercolor over graphite on gray wove paper. This image is in the public domain, via the Brooklyn Museum: https://www.brooklynmuseum.org/opencollection/objects/4587.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bmny001592944587</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38823397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figurine is one of a</a:t>
            </a:r>
            <a:r>
              <a:rPr lang="en-US" baseline="0" dirty="0"/>
              <a:t> type of crucifix that became very popular in Western churches during the Middle Ages, and they are still used extensively by Roman Catholics, Lutherans, and many Orthodox churches. This bronze artifact was photographed at the </a:t>
            </a:r>
            <a:r>
              <a:rPr lang="en-US" baseline="0" dirty="0" err="1"/>
              <a:t>Yalvac</a:t>
            </a:r>
            <a:r>
              <a:rPr lang="en-US" baseline="0" dirty="0"/>
              <a:t> Museum near ancient Pisidian Antioch</a:t>
            </a:r>
            <a:r>
              <a:rPr lang="en-US" dirty="0"/>
              <a:t>.</a:t>
            </a:r>
          </a:p>
          <a:p>
            <a:endParaRPr lang="en-US" dirty="0"/>
          </a:p>
          <a:p>
            <a:r>
              <a:rPr lang="en-US" dirty="0"/>
              <a:t>mjb123116486</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20362310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Although crucifixion is well-known from ancient literary sources, the physical evidence for it is quite scarce. One notable exception is the heel bone shown here. It was discovered in an ossuary (bone box) discovered in </a:t>
            </a:r>
            <a:r>
              <a:rPr lang="en-US" baseline="0" dirty="0" err="1"/>
              <a:t>Giv'at</a:t>
            </a:r>
            <a:r>
              <a:rPr lang="en-US" baseline="0" dirty="0"/>
              <a:t> ha-</a:t>
            </a:r>
            <a:r>
              <a:rPr lang="en-US" baseline="0" dirty="0" err="1"/>
              <a:t>Mivtar</a:t>
            </a:r>
            <a:r>
              <a:rPr lang="en-US" baseline="0" dirty="0"/>
              <a:t>, a Jewish neighborhood in northern East Jerusalem. The ossuary had an inscription identifying the deceased as “</a:t>
            </a:r>
            <a:r>
              <a:rPr lang="en-US" dirty="0"/>
              <a:t>Jehohanan the son of </a:t>
            </a:r>
            <a:r>
              <a:rPr lang="en-US" dirty="0" err="1"/>
              <a:t>Hagkol</a:t>
            </a:r>
            <a:r>
              <a:rPr lang="en-US" dirty="0"/>
              <a:t>.” This</a:t>
            </a:r>
            <a:r>
              <a:rPr lang="en-US" baseline="0" dirty="0"/>
              <a:t> man had been crucified (for reasons unknown); it appears that the iron nail driven through this heel bone hit a knot and curled back on itself, preventing it from being removed. The replica shown here was photographed at the </a:t>
            </a:r>
            <a:r>
              <a:rPr lang="en-US" dirty="0"/>
              <a:t>Israel Museum. For</a:t>
            </a:r>
            <a:r>
              <a:rPr lang="en-US" baseline="0" dirty="0"/>
              <a:t> religious and political reasons, the Israel Museum does not display actual human remains. </a:t>
            </a:r>
            <a:endParaRPr lang="en-US" dirty="0"/>
          </a:p>
          <a:p>
            <a:endParaRPr lang="en-US" dirty="0"/>
          </a:p>
          <a:p>
            <a:r>
              <a:rPr lang="en-US" dirty="0"/>
              <a:t>tb032014591</a:t>
            </a:r>
          </a:p>
        </p:txBody>
      </p:sp>
      <p:sp>
        <p:nvSpPr>
          <p:cNvPr id="4" name="Slide Number Placeholder 3"/>
          <p:cNvSpPr>
            <a:spLocks noGrp="1"/>
          </p:cNvSpPr>
          <p:nvPr>
            <p:ph type="sldNum" sz="quarter" idx="5"/>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10713347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the descendants of Aaron had the special privilege of the priesthood, the priests were ordinary men subject to the same weakness and death as others. This human weakness is illustrated by this 1st-century BC tomb inscription. It comes from the tomb of Caius </a:t>
            </a:r>
            <a:r>
              <a:rPr lang="en-US" dirty="0" err="1"/>
              <a:t>Hostius</a:t>
            </a:r>
            <a:r>
              <a:rPr lang="en-US" dirty="0"/>
              <a:t> Pamphilus, a physician. Although a physician’s work involved tending to the sicknesses of others, both he and all his patients eventually died. This</a:t>
            </a:r>
            <a:r>
              <a:rPr lang="en-US" baseline="0" dirty="0"/>
              <a:t> inscription </a:t>
            </a:r>
            <a:r>
              <a:rPr lang="en-US" dirty="0"/>
              <a:t>was photographed at the Capitoline Museums in Rome. </a:t>
            </a:r>
            <a:endParaRPr lang="en-US" dirty="0">
              <a:cs typeface="Calibri"/>
            </a:endParaRPr>
          </a:p>
          <a:p>
            <a:endParaRPr lang="en-US" dirty="0"/>
          </a:p>
          <a:p>
            <a:r>
              <a:rPr lang="en-US" dirty="0"/>
              <a:t>tb0514179627</a:t>
            </a:r>
          </a:p>
        </p:txBody>
      </p:sp>
      <p:sp>
        <p:nvSpPr>
          <p:cNvPr id="4" name="Slide Number Placeholder 3"/>
          <p:cNvSpPr>
            <a:spLocks noGrp="1"/>
          </p:cNvSpPr>
          <p:nvPr>
            <p:ph type="sldNum" sz="quarter" idx="5"/>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32693074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“weak” (Gk. </a:t>
            </a:r>
            <a:r>
              <a:rPr lang="en-US" i="1" dirty="0" err="1"/>
              <a:t>astheneia</a:t>
            </a:r>
            <a:r>
              <a:rPr lang="en-US" dirty="0"/>
              <a:t>, </a:t>
            </a:r>
            <a:r>
              <a:rPr lang="el-GR" sz="1200" b="0" kern="1200" dirty="0">
                <a:solidFill>
                  <a:schemeClr val="tx1"/>
                </a:solidFill>
                <a:latin typeface="+mn-lt"/>
                <a:ea typeface="+mn-ea"/>
                <a:cs typeface="+mn-cs"/>
              </a:rPr>
              <a:t>ἀσθένεια</a:t>
            </a:r>
            <a:r>
              <a:rPr lang="en-US" dirty="0"/>
              <a:t>) in this context refers</a:t>
            </a:r>
            <a:r>
              <a:rPr lang="en-US" baseline="0" dirty="0"/>
              <a:t> to some sort of incapacity, frailty, or limitation. As noted in the preceding verses, death is a major factor in the “weakness” of the Levitical priests. </a:t>
            </a:r>
            <a:r>
              <a:rPr lang="en-US" dirty="0"/>
              <a:t>This bust of an older man illustrates the effect</a:t>
            </a:r>
            <a:r>
              <a:rPr lang="en-US" baseline="0" dirty="0"/>
              <a:t> of the accumulated worries and strain that come with the passing of years. This bust is thought to be a copy of an original from about the 2nd century BC. It was photographed at the </a:t>
            </a:r>
            <a:r>
              <a:rPr lang="en-US" dirty="0"/>
              <a:t>British Museum.</a:t>
            </a:r>
          </a:p>
          <a:p>
            <a:endParaRPr lang="en-US" dirty="0"/>
          </a:p>
          <a:p>
            <a:r>
              <a:rPr lang="en-US" dirty="0"/>
              <a:t>tb0930199308</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Death is the ultimate</a:t>
            </a:r>
            <a:r>
              <a:rPr lang="en-US" baseline="0" dirty="0"/>
              <a:t> end of those who function as Levitical priests (</a:t>
            </a:r>
            <a:r>
              <a:rPr lang="en-US" baseline="0" dirty="0" err="1"/>
              <a:t>Heb</a:t>
            </a:r>
            <a:r>
              <a:rPr lang="en-US" baseline="0" dirty="0"/>
              <a:t> 7:23), illustrated here by a dead man and those mourning for him. </a:t>
            </a:r>
            <a:r>
              <a:rPr lang="en-US" dirty="0"/>
              <a:t>Mourning was an essential and even highly formalized part of death in the ancient world. While death is something that believers should deeply mourn (cf. John 11:35), for followers of Jesus it should be done in light of the hope of resurrection (cf. 1 </a:t>
            </a:r>
            <a:r>
              <a:rPr lang="en-US" dirty="0" err="1"/>
              <a:t>Thess</a:t>
            </a:r>
            <a:r>
              <a:rPr lang="en-US" dirty="0"/>
              <a:t> 4:13). This image comes from The Metropolitan Museum of Art and is in the public domain. Source: https://www.metmuseum.org/art/collection/search/250926</a:t>
            </a:r>
          </a:p>
          <a:p>
            <a:endParaRPr lang="en-US" dirty="0"/>
          </a:p>
          <a:p>
            <a:r>
              <a:rPr lang="en-US" dirty="0"/>
              <a:t>met250926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149</a:t>
            </a:fld>
            <a:endParaRPr lang="en-US"/>
          </a:p>
        </p:txBody>
      </p:sp>
    </p:spTree>
    <p:extLst>
      <p:ext uri="{BB962C8B-B14F-4D97-AF65-F5344CB8AC3E}">
        <p14:creationId xmlns:p14="http://schemas.microsoft.com/office/powerpoint/2010/main" val="254054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Genesis 14:14, the battle between Abraham and the kings of the north began in the vicinity of the city of Dan, formerly known as Laish (</a:t>
            </a:r>
            <a:r>
              <a:rPr lang="en-US" dirty="0" err="1"/>
              <a:t>Judg</a:t>
            </a:r>
            <a:r>
              <a:rPr lang="en-US" dirty="0"/>
              <a:t> 18:29). This</a:t>
            </a:r>
            <a:r>
              <a:rPr lang="en-US" baseline="0" dirty="0"/>
              <a:t> city was located in the fertile valley north of the Sea of Galilee, not far from the foot of Mount Hermon. It is situated on one of the major springs that forms the headwaters of the Jordan River. The partially excavated religious center at Dan is visible in the lower left portion of this aerial photo. The waters of the spring can be seen in the center right, flowing off toward the west and south.</a:t>
            </a:r>
            <a:endParaRPr lang="en-US" dirty="0"/>
          </a:p>
          <a:p>
            <a:endParaRPr lang="en-US" dirty="0"/>
          </a:p>
          <a:p>
            <a:r>
              <a:rPr lang="en-US" dirty="0"/>
              <a:t>ws011315119</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5481508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Deësis</a:t>
            </a:r>
            <a:r>
              <a:rPr lang="en-US" dirty="0"/>
              <a:t> mosaic (Gk.</a:t>
            </a:r>
            <a:r>
              <a:rPr lang="en-US" baseline="0" dirty="0"/>
              <a:t> </a:t>
            </a:r>
            <a:r>
              <a:rPr lang="en-US" dirty="0" err="1"/>
              <a:t>Δέησις</a:t>
            </a:r>
            <a:r>
              <a:rPr lang="en-US" dirty="0"/>
              <a:t>, “Entreaty”) includes a portrait</a:t>
            </a:r>
            <a:r>
              <a:rPr lang="en-US" baseline="0" dirty="0"/>
              <a:t> of Jesus Christ and the abbreviated form of his name (Gk. </a:t>
            </a:r>
            <a:r>
              <a:rPr lang="el-GR" b="1" baseline="0" dirty="0"/>
              <a:t>Ι</a:t>
            </a:r>
            <a:r>
              <a:rPr lang="en-US" baseline="0" dirty="0"/>
              <a:t>[</a:t>
            </a:r>
            <a:r>
              <a:rPr lang="el-GR" baseline="0" dirty="0"/>
              <a:t>ΗΣΟΥ</a:t>
            </a:r>
            <a:r>
              <a:rPr lang="en-US" baseline="0" dirty="0"/>
              <a:t>]</a:t>
            </a:r>
            <a:r>
              <a:rPr lang="el-GR" b="1" baseline="0" dirty="0"/>
              <a:t>Σ</a:t>
            </a:r>
            <a:r>
              <a:rPr lang="en-US" b="1" baseline="0" dirty="0"/>
              <a:t> </a:t>
            </a:r>
            <a:r>
              <a:rPr lang="el-GR" b="1" baseline="0" dirty="0"/>
              <a:t>Χ</a:t>
            </a:r>
            <a:r>
              <a:rPr lang="en-US" baseline="0" dirty="0"/>
              <a:t>[</a:t>
            </a:r>
            <a:r>
              <a:rPr lang="el-GR" baseline="0" dirty="0"/>
              <a:t>ΡΙΣΤΟ</a:t>
            </a:r>
            <a:r>
              <a:rPr lang="en-US" baseline="0" dirty="0"/>
              <a:t>]</a:t>
            </a:r>
            <a:r>
              <a:rPr lang="el-GR" b="1" baseline="0" dirty="0"/>
              <a:t>Σ</a:t>
            </a:r>
            <a:r>
              <a:rPr lang="en-US" baseline="0" dirty="0"/>
              <a:t>)</a:t>
            </a:r>
            <a:r>
              <a:rPr lang="el-GR" baseline="0" dirty="0"/>
              <a:t>. </a:t>
            </a:r>
            <a:r>
              <a:rPr lang="en-US" baseline="0" dirty="0"/>
              <a:t>The mosaic </a:t>
            </a:r>
            <a:r>
              <a:rPr lang="en-US" dirty="0"/>
              <a:t>probably dates to AD 1261. It was commissioned to mark the end of 57 years of Roman Catholic use of the church and its return to the Orthodox church. It is widely considered the finest mosaic in the </a:t>
            </a:r>
            <a:r>
              <a:rPr lang="en-US" dirty="0" err="1"/>
              <a:t>Hagia</a:t>
            </a:r>
            <a:r>
              <a:rPr lang="en-US" dirty="0"/>
              <a:t> Sophia because of the softness of the features, the humane expressions, and the tones of the mosaic. The background tesserae are made of glass backed with gold foil. This image comes from </a:t>
            </a:r>
            <a:r>
              <a:rPr lang="en-US" dirty="0" err="1"/>
              <a:t>Myrabella</a:t>
            </a:r>
            <a:r>
              <a:rPr lang="en-US" dirty="0"/>
              <a:t> and is licensed under CC BY-SA 3.0, via Wikimedia Commons: https://commons.wikimedia.org/wiki/File:Christ_Pantocrator_Deesis_mosaic_Hagia_Sophia.jpg.</a:t>
            </a:r>
          </a:p>
          <a:p>
            <a:endParaRPr lang="en-US" dirty="0"/>
          </a:p>
          <a:p>
            <a:r>
              <a:rPr lang="en-US" dirty="0"/>
              <a:t>wiki110820122430899h</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40296898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literalistic rendering of the phrase translated “forever” (Gk.</a:t>
            </a:r>
            <a:r>
              <a:rPr lang="en-US" baseline="0" dirty="0"/>
              <a:t> </a:t>
            </a:r>
            <a:r>
              <a:rPr lang="en-US" i="1" dirty="0" err="1"/>
              <a:t>eis</a:t>
            </a:r>
            <a:r>
              <a:rPr lang="en-US" i="1" dirty="0"/>
              <a:t> ton </a:t>
            </a:r>
            <a:r>
              <a:rPr lang="en-US" i="1" dirty="0" err="1"/>
              <a:t>aiōna</a:t>
            </a:r>
            <a:r>
              <a:rPr lang="en-US" dirty="0"/>
              <a:t>, </a:t>
            </a:r>
            <a:r>
              <a:rPr lang="el-GR" sz="1200" b="0" i="0" u="none" strike="noStrike" kern="1200" baseline="0" dirty="0">
                <a:solidFill>
                  <a:schemeClr val="tx1"/>
                </a:solidFill>
                <a:latin typeface="+mn-lt"/>
                <a:ea typeface="+mn-ea"/>
                <a:cs typeface="+mn-cs"/>
              </a:rPr>
              <a:t>εἰς τὸν αἰῶνα</a:t>
            </a:r>
            <a:r>
              <a:rPr lang="en-US" dirty="0"/>
              <a:t>) would be “into the ages,” although the phrase is used with the meaning “forever.” In Greek mythology Aion was personified as the god of eternity. This relief portrays </a:t>
            </a:r>
            <a:r>
              <a:rPr lang="en-US" dirty="0" err="1"/>
              <a:t>Aion</a:t>
            </a:r>
            <a:r>
              <a:rPr lang="en-US" dirty="0"/>
              <a:t> on a monument of C Julius Zoilos from 30 BC. It was photographed at the Aphrodisias Museum. </a:t>
            </a:r>
            <a:endParaRPr lang="en-US" i="1" dirty="0">
              <a:cs typeface="Calibri"/>
            </a:endParaRPr>
          </a:p>
          <a:p>
            <a:endParaRPr lang="en-US" dirty="0"/>
          </a:p>
          <a:p>
            <a:r>
              <a:rPr lang="en-US" dirty="0"/>
              <a:t>shs031215142c</a:t>
            </a:r>
          </a:p>
        </p:txBody>
      </p:sp>
      <p:sp>
        <p:nvSpPr>
          <p:cNvPr id="4" name="Slide Number Placeholder 3"/>
          <p:cNvSpPr>
            <a:spLocks noGrp="1"/>
          </p:cNvSpPr>
          <p:nvPr>
            <p:ph type="sldNum" sz="quarter" idx="5"/>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18166135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symbol displayed on this inscription was</a:t>
            </a:r>
            <a:r>
              <a:rPr lang="en-US" baseline="0" dirty="0"/>
              <a:t> used in the Byzantine period to symbolize Christ. The wheel-shaped symbol is composed of, or can be broken down into, the various letters spelling the name of Christ in Greek (Gk. </a:t>
            </a:r>
            <a:r>
              <a:rPr lang="el-GR" baseline="0" dirty="0"/>
              <a:t>ΧΡΙΣΤΟΣ</a:t>
            </a:r>
            <a:r>
              <a:rPr lang="en-US" baseline="0" dirty="0"/>
              <a:t>); in addition, the first and last letters of the Greek alphabet, </a:t>
            </a:r>
            <a:r>
              <a:rPr lang="en-US" i="1" baseline="0" dirty="0"/>
              <a:t>alpha</a:t>
            </a:r>
            <a:r>
              <a:rPr lang="en-US" baseline="0" dirty="0"/>
              <a:t> and </a:t>
            </a:r>
            <a:r>
              <a:rPr lang="en-US" i="1" baseline="0" dirty="0"/>
              <a:t>omega</a:t>
            </a:r>
            <a:r>
              <a:rPr lang="en-US" baseline="0" dirty="0"/>
              <a:t>, refer to the eternality of Christ (cf. Rev 1:8; 22:13). </a:t>
            </a:r>
            <a:r>
              <a:rPr lang="en-US" dirty="0"/>
              <a:t>This inscription</a:t>
            </a:r>
            <a:r>
              <a:rPr lang="en-US" baseline="0" dirty="0"/>
              <a:t> was photographed in the Museum of Byzantine Culture at Thessaloniki.</a:t>
            </a:r>
            <a:endParaRPr lang="en-US" dirty="0"/>
          </a:p>
          <a:p>
            <a:endParaRPr lang="en-US" dirty="0"/>
          </a:p>
          <a:p>
            <a:r>
              <a:rPr lang="en-US" dirty="0"/>
              <a:t>tb031306303</a:t>
            </a:r>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12939623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Hebrews 7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https://www.bibleplaces.com/hebrews/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Hebrews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dates to about 700 BC, more than a thousand years after the time of Abraham. It illustrates </a:t>
            </a:r>
            <a:r>
              <a:rPr lang="en-US" baseline="0" dirty="0"/>
              <a:t>a family traveling after being captured in battle, which was the situation faced by the population that had been defeated by the kings of the north (Gen 14:11-12). This relief </a:t>
            </a:r>
            <a:r>
              <a:rPr lang="en-US" dirty="0"/>
              <a:t>was photographed at the</a:t>
            </a:r>
            <a:r>
              <a:rPr lang="en-US" baseline="0" dirty="0"/>
              <a:t> British Museum.</a:t>
            </a:r>
            <a:endParaRPr lang="en-US" dirty="0"/>
          </a:p>
          <a:p>
            <a:endParaRPr lang="en-US" dirty="0"/>
          </a:p>
          <a:p>
            <a:r>
              <a:rPr lang="en-US" dirty="0"/>
              <a:t>tb112004314</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8636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illustration comes from Charles Foster, </a:t>
            </a:r>
            <a:r>
              <a:rPr lang="en-US" i="1" dirty="0"/>
              <a:t>Bible Pictures and What They Teach Us</a:t>
            </a:r>
            <a:r>
              <a:rPr lang="en-US" dirty="0"/>
              <a:t> (1886, 1914).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fbp028</a:t>
            </a: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843212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letter shown here,</a:t>
            </a:r>
            <a:r>
              <a:rPr lang="en-US" baseline="0" dirty="0"/>
              <a:t> written on a potsherd in ink, includes the phrase “I bless you” (Heb. </a:t>
            </a:r>
            <a:r>
              <a:rPr lang="en-US" i="1" baseline="0" dirty="0" err="1"/>
              <a:t>beraktika</a:t>
            </a:r>
            <a:r>
              <a:rPr lang="en-US" baseline="0" dirty="0"/>
              <a:t>, </a:t>
            </a:r>
            <a:r>
              <a:rPr lang="he-IL" baseline="0" dirty="0"/>
              <a:t>ברכתך</a:t>
            </a:r>
            <a:r>
              <a:rPr lang="en-US" baseline="0" dirty="0"/>
              <a:t>). The initial lines may be translated, “Your son, </a:t>
            </a:r>
            <a:r>
              <a:rPr lang="en-US" baseline="0" dirty="0" err="1"/>
              <a:t>Yehukal</a:t>
            </a:r>
            <a:r>
              <a:rPr lang="en-US" baseline="0" dirty="0"/>
              <a:t>, sent concerning the peace (i.e., welfare) of Gedaliah, son of </a:t>
            </a:r>
            <a:r>
              <a:rPr lang="en-US" baseline="0" dirty="0" err="1"/>
              <a:t>Elyair</a:t>
            </a:r>
            <a:r>
              <a:rPr lang="en-US" baseline="0" dirty="0"/>
              <a:t>, and the peace of your house. I bless you by [</a:t>
            </a:r>
            <a:r>
              <a:rPr lang="en-US" baseline="0" dirty="0" err="1"/>
              <a:t>Yahwe</a:t>
            </a:r>
            <a:r>
              <a:rPr lang="en-US" baseline="0" dirty="0"/>
              <a:t>]h” (see </a:t>
            </a:r>
            <a:r>
              <a:rPr lang="en-US" baseline="0" dirty="0" err="1"/>
              <a:t>Ahituv</a:t>
            </a:r>
            <a:r>
              <a:rPr lang="en-US" baseline="0" dirty="0"/>
              <a:t> 2008: 124).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author of Hebrews will shortly make a connection between the name of Melchizedek’s city, “Salem” (Gk. </a:t>
            </a:r>
            <a:r>
              <a:rPr lang="el-GR" sz="1200" b="0" kern="1200" dirty="0">
                <a:solidFill>
                  <a:schemeClr val="tx1"/>
                </a:solidFill>
                <a:latin typeface="+mn-lt"/>
                <a:ea typeface="+mn-ea"/>
                <a:cs typeface="+mn-cs"/>
              </a:rPr>
              <a:t>Σαλήμ</a:t>
            </a:r>
            <a:r>
              <a:rPr lang="en-US" sz="1200" b="0" kern="1200" dirty="0">
                <a:solidFill>
                  <a:schemeClr val="tx1"/>
                </a:solidFill>
                <a:latin typeface="+mn-lt"/>
                <a:ea typeface="+mn-ea"/>
                <a:cs typeface="+mn-cs"/>
              </a:rPr>
              <a:t>,</a:t>
            </a:r>
            <a:r>
              <a:rPr lang="en-US" sz="1200" b="0" kern="1200" baseline="0" dirty="0">
                <a:solidFill>
                  <a:schemeClr val="tx1"/>
                </a:solidFill>
                <a:latin typeface="+mn-lt"/>
                <a:ea typeface="+mn-ea"/>
                <a:cs typeface="+mn-cs"/>
              </a:rPr>
              <a:t> Heb. </a:t>
            </a:r>
            <a:r>
              <a:rPr lang="en-US" sz="1200" b="0" i="1" kern="1200" baseline="0" dirty="0" err="1">
                <a:solidFill>
                  <a:schemeClr val="tx1"/>
                </a:solidFill>
                <a:latin typeface="+mn-lt"/>
                <a:ea typeface="+mn-ea"/>
                <a:cs typeface="+mn-cs"/>
              </a:rPr>
              <a:t>Shalem</a:t>
            </a:r>
            <a:r>
              <a:rPr lang="en-US" sz="1200" b="0" kern="1200" baseline="0" dirty="0">
                <a:solidFill>
                  <a:schemeClr val="tx1"/>
                </a:solidFill>
                <a:latin typeface="+mn-lt"/>
                <a:ea typeface="+mn-ea"/>
                <a:cs typeface="+mn-cs"/>
              </a:rPr>
              <a:t>, </a:t>
            </a:r>
            <a:r>
              <a:rPr lang="he-IL" sz="1200" kern="1200" dirty="0">
                <a:solidFill>
                  <a:schemeClr val="tx1"/>
                </a:solidFill>
                <a:latin typeface="+mn-lt"/>
                <a:ea typeface="+mn-ea"/>
                <a:cs typeface="+mn-cs"/>
              </a:rPr>
              <a:t>שָׁלֵם</a:t>
            </a:r>
            <a:r>
              <a:rPr lang="en-US" sz="1200" b="0" kern="1200" baseline="0" dirty="0">
                <a:solidFill>
                  <a:schemeClr val="tx1"/>
                </a:solidFill>
                <a:latin typeface="+mn-lt"/>
                <a:ea typeface="+mn-ea"/>
                <a:cs typeface="+mn-cs"/>
              </a:rPr>
              <a:t>), and the word “peace” (Gk. </a:t>
            </a:r>
            <a:r>
              <a:rPr lang="en-US" sz="1200" b="0" i="1" kern="1200" baseline="0" dirty="0" err="1">
                <a:solidFill>
                  <a:schemeClr val="tx1"/>
                </a:solidFill>
                <a:latin typeface="+mn-lt"/>
                <a:ea typeface="+mn-ea"/>
                <a:cs typeface="+mn-cs"/>
              </a:rPr>
              <a:t>eirēnē</a:t>
            </a:r>
            <a:r>
              <a:rPr lang="en-US" sz="1200" b="0" kern="1200" baseline="0" dirty="0">
                <a:solidFill>
                  <a:schemeClr val="tx1"/>
                </a:solidFill>
                <a:latin typeface="+mn-lt"/>
                <a:ea typeface="+mn-ea"/>
                <a:cs typeface="+mn-cs"/>
              </a:rPr>
              <a:t>, </a:t>
            </a:r>
            <a:r>
              <a:rPr lang="el-GR" sz="1200" b="0" kern="1200" dirty="0">
                <a:solidFill>
                  <a:schemeClr val="tx1"/>
                </a:solidFill>
                <a:latin typeface="+mn-lt"/>
                <a:ea typeface="+mn-ea"/>
                <a:cs typeface="+mn-cs"/>
              </a:rPr>
              <a:t>εἰρήνη</a:t>
            </a:r>
            <a:r>
              <a:rPr lang="en-US" sz="1200" b="0" kern="1200" baseline="0" dirty="0">
                <a:solidFill>
                  <a:schemeClr val="tx1"/>
                </a:solidFill>
                <a:latin typeface="+mn-lt"/>
                <a:ea typeface="+mn-ea"/>
                <a:cs typeface="+mn-cs"/>
              </a:rPr>
              <a:t>; Heb. </a:t>
            </a:r>
            <a:r>
              <a:rPr lang="en-US" sz="1200" b="0" i="1" kern="1200" baseline="0" dirty="0">
                <a:solidFill>
                  <a:schemeClr val="tx1"/>
                </a:solidFill>
                <a:latin typeface="+mn-lt"/>
                <a:ea typeface="+mn-ea"/>
                <a:cs typeface="+mn-cs"/>
              </a:rPr>
              <a:t>shalom</a:t>
            </a:r>
            <a:r>
              <a:rPr lang="en-US" sz="1200" b="0" kern="1200" baseline="0" dirty="0">
                <a:solidFill>
                  <a:schemeClr val="tx1"/>
                </a:solidFill>
                <a:latin typeface="+mn-lt"/>
                <a:ea typeface="+mn-ea"/>
                <a:cs typeface="+mn-cs"/>
              </a:rPr>
              <a:t>, </a:t>
            </a:r>
            <a:r>
              <a:rPr lang="he-IL" sz="1200" kern="1200" dirty="0">
                <a:solidFill>
                  <a:schemeClr val="tx1"/>
                </a:solidFill>
                <a:latin typeface="+mn-lt"/>
                <a:ea typeface="+mn-ea"/>
                <a:cs typeface="+mn-cs"/>
              </a:rPr>
              <a:t>שָׁלֹם</a:t>
            </a:r>
            <a:r>
              <a:rPr lang="en-US" sz="1200" b="0" kern="1200" baseline="0" dirty="0">
                <a:solidFill>
                  <a:schemeClr val="tx1"/>
                </a:solidFill>
                <a:latin typeface="+mn-lt"/>
                <a:ea typeface="+mn-ea"/>
                <a:cs typeface="+mn-cs"/>
              </a:rPr>
              <a:t>). The ostracon shown here includes the word “peace” twice in the first two lines.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ostracon was photographed at the Eretz Israel Museum in Tel Aviv. The next slide includes highlights for the two occurrences of the word “peace” and the phrase “I bless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Ahituv</a:t>
            </a:r>
            <a:r>
              <a:rPr lang="en-US" dirty="0"/>
              <a:t>,</a:t>
            </a:r>
            <a:r>
              <a:rPr lang="en-US" baseline="0" dirty="0"/>
              <a:t> Shmuel.</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2008	</a:t>
            </a:r>
            <a:r>
              <a:rPr lang="en-US" i="1" baseline="0" dirty="0"/>
              <a:t>Echoes from the Past</a:t>
            </a:r>
            <a:r>
              <a:rPr lang="en-US" dirty="0"/>
              <a:t>.</a:t>
            </a:r>
            <a:r>
              <a:rPr lang="en-US" baseline="0" dirty="0"/>
              <a:t> Jerusalem: Carta.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tb031114479b</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658510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letter shown here,</a:t>
            </a:r>
            <a:r>
              <a:rPr lang="en-US" baseline="0" dirty="0"/>
              <a:t> written on a potsherd in ink, includes the phrase “I bless you” (Heb. </a:t>
            </a:r>
            <a:r>
              <a:rPr lang="en-US" i="1" baseline="0" dirty="0" err="1"/>
              <a:t>beraktika</a:t>
            </a:r>
            <a:r>
              <a:rPr lang="en-US" baseline="0" dirty="0"/>
              <a:t>, </a:t>
            </a:r>
            <a:r>
              <a:rPr lang="he-IL" baseline="0" dirty="0"/>
              <a:t>ברכתך</a:t>
            </a:r>
            <a:r>
              <a:rPr lang="en-US" baseline="0" dirty="0"/>
              <a:t>). The initial lines may be translated, “Your son, </a:t>
            </a:r>
            <a:r>
              <a:rPr lang="en-US" baseline="0" dirty="0" err="1"/>
              <a:t>Yehukal</a:t>
            </a:r>
            <a:r>
              <a:rPr lang="en-US" baseline="0" dirty="0"/>
              <a:t>, sent concerning the peace (i.e., welfare) of Gedaliah, son of </a:t>
            </a:r>
            <a:r>
              <a:rPr lang="en-US" baseline="0" dirty="0" err="1"/>
              <a:t>Elyair</a:t>
            </a:r>
            <a:r>
              <a:rPr lang="en-US" baseline="0" dirty="0"/>
              <a:t>, and the peace of your house. I bless you by [</a:t>
            </a:r>
            <a:r>
              <a:rPr lang="en-US" baseline="0" dirty="0" err="1"/>
              <a:t>Yahwe</a:t>
            </a:r>
            <a:r>
              <a:rPr lang="en-US" baseline="0" dirty="0"/>
              <a:t>]h” (see </a:t>
            </a:r>
            <a:r>
              <a:rPr lang="en-US" baseline="0" dirty="0" err="1"/>
              <a:t>Ahituv</a:t>
            </a:r>
            <a:r>
              <a:rPr lang="en-US" baseline="0" dirty="0"/>
              <a:t> 2008: 124).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author of Hebrews will shortly make a connection between the name of Melchizedek’s city, “Salem” (Gk. </a:t>
            </a:r>
            <a:r>
              <a:rPr lang="el-GR" sz="1200" b="0" kern="1200" dirty="0">
                <a:solidFill>
                  <a:schemeClr val="tx1"/>
                </a:solidFill>
                <a:latin typeface="+mn-lt"/>
                <a:ea typeface="+mn-ea"/>
                <a:cs typeface="+mn-cs"/>
              </a:rPr>
              <a:t>Σαλήμ</a:t>
            </a:r>
            <a:r>
              <a:rPr lang="en-US" sz="1200" b="0" kern="1200" dirty="0">
                <a:solidFill>
                  <a:schemeClr val="tx1"/>
                </a:solidFill>
                <a:latin typeface="+mn-lt"/>
                <a:ea typeface="+mn-ea"/>
                <a:cs typeface="+mn-cs"/>
              </a:rPr>
              <a:t>,</a:t>
            </a:r>
            <a:r>
              <a:rPr lang="en-US" sz="1200" b="0" kern="1200" baseline="0" dirty="0">
                <a:solidFill>
                  <a:schemeClr val="tx1"/>
                </a:solidFill>
                <a:latin typeface="+mn-lt"/>
                <a:ea typeface="+mn-ea"/>
                <a:cs typeface="+mn-cs"/>
              </a:rPr>
              <a:t> Heb. </a:t>
            </a:r>
            <a:r>
              <a:rPr lang="en-US" sz="1200" b="0" i="1" kern="1200" baseline="0" dirty="0" err="1">
                <a:solidFill>
                  <a:schemeClr val="tx1"/>
                </a:solidFill>
                <a:latin typeface="+mn-lt"/>
                <a:ea typeface="+mn-ea"/>
                <a:cs typeface="+mn-cs"/>
              </a:rPr>
              <a:t>Shalem</a:t>
            </a:r>
            <a:r>
              <a:rPr lang="en-US" sz="1200" b="0" kern="1200" baseline="0" dirty="0">
                <a:solidFill>
                  <a:schemeClr val="tx1"/>
                </a:solidFill>
                <a:latin typeface="+mn-lt"/>
                <a:ea typeface="+mn-ea"/>
                <a:cs typeface="+mn-cs"/>
              </a:rPr>
              <a:t>, </a:t>
            </a:r>
            <a:r>
              <a:rPr lang="he-IL" sz="1200" kern="1200" dirty="0">
                <a:solidFill>
                  <a:schemeClr val="tx1"/>
                </a:solidFill>
                <a:latin typeface="+mn-lt"/>
                <a:ea typeface="+mn-ea"/>
                <a:cs typeface="+mn-cs"/>
              </a:rPr>
              <a:t>שָׁלֵם</a:t>
            </a:r>
            <a:r>
              <a:rPr lang="en-US" sz="1200" b="0" kern="1200" baseline="0" dirty="0">
                <a:solidFill>
                  <a:schemeClr val="tx1"/>
                </a:solidFill>
                <a:latin typeface="+mn-lt"/>
                <a:ea typeface="+mn-ea"/>
                <a:cs typeface="+mn-cs"/>
              </a:rPr>
              <a:t>), and the word “peace” (Gk. </a:t>
            </a:r>
            <a:r>
              <a:rPr lang="en-US" sz="1200" b="0" i="1" kern="1200" baseline="0" dirty="0" err="1">
                <a:solidFill>
                  <a:schemeClr val="tx1"/>
                </a:solidFill>
                <a:latin typeface="+mn-lt"/>
                <a:ea typeface="+mn-ea"/>
                <a:cs typeface="+mn-cs"/>
              </a:rPr>
              <a:t>eirēnē</a:t>
            </a:r>
            <a:r>
              <a:rPr lang="en-US" sz="1200" b="0" kern="1200" baseline="0" dirty="0">
                <a:solidFill>
                  <a:schemeClr val="tx1"/>
                </a:solidFill>
                <a:latin typeface="+mn-lt"/>
                <a:ea typeface="+mn-ea"/>
                <a:cs typeface="+mn-cs"/>
              </a:rPr>
              <a:t>, </a:t>
            </a:r>
            <a:r>
              <a:rPr lang="el-GR" sz="1200" b="0" kern="1200" dirty="0">
                <a:solidFill>
                  <a:schemeClr val="tx1"/>
                </a:solidFill>
                <a:latin typeface="+mn-lt"/>
                <a:ea typeface="+mn-ea"/>
                <a:cs typeface="+mn-cs"/>
              </a:rPr>
              <a:t>εἰρήνη</a:t>
            </a:r>
            <a:r>
              <a:rPr lang="en-US" sz="1200" b="0" kern="1200" baseline="0" dirty="0">
                <a:solidFill>
                  <a:schemeClr val="tx1"/>
                </a:solidFill>
                <a:latin typeface="+mn-lt"/>
                <a:ea typeface="+mn-ea"/>
                <a:cs typeface="+mn-cs"/>
              </a:rPr>
              <a:t>; Heb. </a:t>
            </a:r>
            <a:r>
              <a:rPr lang="en-US" sz="1200" b="0" i="1" kern="1200" baseline="0" dirty="0">
                <a:solidFill>
                  <a:schemeClr val="tx1"/>
                </a:solidFill>
                <a:latin typeface="+mn-lt"/>
                <a:ea typeface="+mn-ea"/>
                <a:cs typeface="+mn-cs"/>
              </a:rPr>
              <a:t>shalom</a:t>
            </a:r>
            <a:r>
              <a:rPr lang="en-US" sz="1200" b="0" kern="1200" baseline="0" dirty="0">
                <a:solidFill>
                  <a:schemeClr val="tx1"/>
                </a:solidFill>
                <a:latin typeface="+mn-lt"/>
                <a:ea typeface="+mn-ea"/>
                <a:cs typeface="+mn-cs"/>
              </a:rPr>
              <a:t>, </a:t>
            </a:r>
            <a:r>
              <a:rPr lang="he-IL" sz="1200" kern="1200" dirty="0">
                <a:solidFill>
                  <a:schemeClr val="tx1"/>
                </a:solidFill>
                <a:latin typeface="+mn-lt"/>
                <a:ea typeface="+mn-ea"/>
                <a:cs typeface="+mn-cs"/>
              </a:rPr>
              <a:t>שָׁלֹם</a:t>
            </a:r>
            <a:r>
              <a:rPr lang="en-US" sz="1200" b="0" kern="1200" baseline="0" dirty="0">
                <a:solidFill>
                  <a:schemeClr val="tx1"/>
                </a:solidFill>
                <a:latin typeface="+mn-lt"/>
                <a:ea typeface="+mn-ea"/>
                <a:cs typeface="+mn-cs"/>
              </a:rPr>
              <a:t>). The ostracon shown here includes the word “peace” twice in the first two lines.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ostracon was photographed at the Eretz Israel Museum in Tel Aviv. An editable version is included behind this graphic.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Ahituv</a:t>
            </a:r>
            <a:r>
              <a:rPr lang="en-US" dirty="0"/>
              <a:t>,</a:t>
            </a:r>
            <a:r>
              <a:rPr lang="en-US" baseline="0" dirty="0"/>
              <a:t> Shmuel.</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2008	</a:t>
            </a:r>
            <a:r>
              <a:rPr lang="en-US" i="1" baseline="0" dirty="0"/>
              <a:t>Echoes from the Past</a:t>
            </a:r>
            <a:r>
              <a:rPr lang="en-US" dirty="0"/>
              <a:t>.</a:t>
            </a:r>
            <a:r>
              <a:rPr lang="en-US" baseline="0" dirty="0"/>
              <a:t> Jerusalem: Carta.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tb031114479b</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658510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1240E-7C42-9616-2D54-E1412F053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ED025-C766-5FF9-D164-BB23B65CB7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A39414-1194-B739-4438-899CA32D46E5}"/>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Hebrews 7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https://www.bibleplaces.com/hebrews/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Hebrews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30682BF0-4D4D-1CF4-6729-4E1CD0556C60}"/>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04395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Hacksilver consisted of randomly shaped pieces </a:t>
            </a:r>
            <a:r>
              <a:rPr lang="en-US" baseline="0" dirty="0"/>
              <a:t>that could be weighed and used as money. Some of the spoil taken by Abraham may have come in this form. This display was photographed at the </a:t>
            </a:r>
            <a:r>
              <a:rPr lang="en-US" dirty="0"/>
              <a:t>Berlin Museum of the Ancient Near East.</a:t>
            </a:r>
          </a:p>
          <a:p>
            <a:endParaRPr lang="en-US" dirty="0"/>
          </a:p>
          <a:p>
            <a:r>
              <a:rPr lang="en-US" dirty="0"/>
              <a:t>adr070513220</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7121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of the ways in which Abraham may have measured out a tenth of the spoil was by using a balance beam and scales. This method is illustrated here by a depiction of men using a large balance-beam scale to weigh out merchandise. </a:t>
            </a:r>
            <a:r>
              <a:rPr lang="en-US" dirty="0"/>
              <a:t>This amphora was discovered at Agrigento in Sicily. This image comes from The Metropolitan Museum of Art and is in the public domain. Source: https://www.metmuseum.org/art/collection/search/254578.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met254578c</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7806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Weights like these would be used with a scale to measure out various commodities. These weights were photographed at the British Museum.</a:t>
            </a:r>
          </a:p>
          <a:p>
            <a:endParaRPr lang="en-US" dirty="0"/>
          </a:p>
          <a:p>
            <a:r>
              <a:rPr lang="en-US" dirty="0"/>
              <a:t>adr090506908</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10069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author of</a:t>
            </a:r>
            <a:r>
              <a:rPr lang="en-US" baseline="0" dirty="0"/>
              <a:t> Hebrews wished for his audience to understand the meaning of two words that he found significant, but the meaning would not have been immediately clear to an audience who did not understand Hebrew. Therefore he translated for them, observing that the Hebrew name Melchizedek, which has no meaning in Greek (Gk. </a:t>
            </a:r>
            <a:r>
              <a:rPr lang="el-GR" sz="1200" b="0" kern="1200" dirty="0">
                <a:solidFill>
                  <a:schemeClr val="tx1"/>
                </a:solidFill>
                <a:latin typeface="+mn-lt"/>
                <a:ea typeface="+mn-ea"/>
                <a:cs typeface="+mn-cs"/>
              </a:rPr>
              <a:t>Μελχισέδεκ</a:t>
            </a:r>
            <a:r>
              <a:rPr lang="en-US" baseline="0" dirty="0"/>
              <a:t>) is composed of two Hebrew words that together mean “King of Righteousness” (Heb. </a:t>
            </a:r>
            <a:r>
              <a:rPr lang="en-US" i="1" baseline="0" dirty="0"/>
              <a:t>melek</a:t>
            </a:r>
            <a:r>
              <a:rPr lang="en-US" baseline="0" dirty="0"/>
              <a:t>, </a:t>
            </a:r>
            <a:r>
              <a:rPr lang="he-IL" sz="1200" kern="1200" dirty="0">
                <a:solidFill>
                  <a:schemeClr val="tx1"/>
                </a:solidFill>
                <a:latin typeface="+mn-lt"/>
                <a:ea typeface="+mn-ea"/>
                <a:cs typeface="+mn-cs"/>
              </a:rPr>
              <a:t>מלך</a:t>
            </a:r>
            <a:r>
              <a:rPr lang="en-US" baseline="0" dirty="0"/>
              <a:t>, “king,” and </a:t>
            </a:r>
            <a:r>
              <a:rPr lang="en-US" i="1" baseline="0" dirty="0" err="1"/>
              <a:t>tsedek</a:t>
            </a:r>
            <a:r>
              <a:rPr lang="en-US" baseline="0" dirty="0"/>
              <a:t>, </a:t>
            </a:r>
            <a:r>
              <a:rPr lang="he-IL" sz="1200" kern="1200" dirty="0">
                <a:solidFill>
                  <a:schemeClr val="tx1"/>
                </a:solidFill>
                <a:latin typeface="+mn-lt"/>
                <a:ea typeface="+mn-ea"/>
                <a:cs typeface="+mn-cs"/>
              </a:rPr>
              <a:t>צדק</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“righteous”). In Greek the phrase “king of righteousness” is </a:t>
            </a:r>
            <a:r>
              <a:rPr lang="en-US" sz="1200" i="1" kern="1200" baseline="0" dirty="0" err="1">
                <a:solidFill>
                  <a:schemeClr val="tx1"/>
                </a:solidFill>
                <a:latin typeface="+mn-lt"/>
                <a:ea typeface="+mn-ea"/>
                <a:cs typeface="+mn-cs"/>
              </a:rPr>
              <a:t>basileus</a:t>
            </a:r>
            <a:r>
              <a:rPr lang="en-US" sz="1200" i="1" kern="1200" baseline="0" dirty="0">
                <a:solidFill>
                  <a:schemeClr val="tx1"/>
                </a:solidFill>
                <a:latin typeface="+mn-lt"/>
                <a:ea typeface="+mn-ea"/>
                <a:cs typeface="+mn-cs"/>
              </a:rPr>
              <a:t> </a:t>
            </a:r>
            <a:r>
              <a:rPr lang="en-US" sz="1200" i="1" kern="1200" baseline="0" dirty="0" err="1">
                <a:solidFill>
                  <a:schemeClr val="tx1"/>
                </a:solidFill>
                <a:latin typeface="+mn-lt"/>
                <a:ea typeface="+mn-ea"/>
                <a:cs typeface="+mn-cs"/>
              </a:rPr>
              <a:t>dikaiosunēs</a:t>
            </a:r>
            <a:r>
              <a:rPr lang="en-US" sz="1200" i="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(Gk. </a:t>
            </a:r>
            <a:r>
              <a:rPr lang="el-GR" sz="1200" b="0" i="0" u="none" strike="noStrike" kern="1200" baseline="0" dirty="0">
                <a:solidFill>
                  <a:schemeClr val="tx1"/>
                </a:solidFill>
                <a:latin typeface="+mn-lt"/>
                <a:ea typeface="+mn-ea"/>
                <a:cs typeface="+mn-cs"/>
              </a:rPr>
              <a:t>βασιλεὺς δικαιοσύνης</a:t>
            </a:r>
            <a:r>
              <a:rPr lang="en-US" sz="1200" kern="1200" baseline="0" dirty="0">
                <a:solidFill>
                  <a:schemeClr val="tx1"/>
                </a:solidFill>
                <a:latin typeface="+mn-lt"/>
                <a:ea typeface="+mn-ea"/>
                <a:cs typeface="+mn-cs"/>
              </a:rPr>
              <a:t>), which would have borne no auditory similarity to the name Melchizedek in the Greek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issue of multiple languages and the need for translation was common in the 1st century AD. The inscription shown here has three lines in Latin, followed by three lines in Greek. The texts are similar, and the names are very close, although following standard practice much of the Latin inscription consists of abbreviated words. The Latin portion reads, </a:t>
            </a:r>
            <a:r>
              <a:rPr lang="en-US" dirty="0"/>
              <a:t>“Julia </a:t>
            </a:r>
            <a:r>
              <a:rPr lang="en-US" dirty="0" err="1"/>
              <a:t>Donata</a:t>
            </a:r>
            <a:r>
              <a:rPr lang="en-US" dirty="0"/>
              <a:t>, the freedwoman of Olympus, lies here,” and the Greek lines read “Good </a:t>
            </a:r>
            <a:r>
              <a:rPr lang="en-US" dirty="0" err="1"/>
              <a:t>Ioulia</a:t>
            </a:r>
            <a:r>
              <a:rPr lang="en-US" dirty="0"/>
              <a:t> </a:t>
            </a:r>
            <a:r>
              <a:rPr lang="en-US" dirty="0" err="1"/>
              <a:t>Donata</a:t>
            </a:r>
            <a:r>
              <a:rPr lang="en-US" dirty="0"/>
              <a:t>, the freedwoman of </a:t>
            </a:r>
            <a:r>
              <a:rPr lang="en-US" dirty="0" err="1"/>
              <a:t>Olympos</a:t>
            </a:r>
            <a:r>
              <a:rPr lang="en-US" dirty="0"/>
              <a:t>, farewell.” This limestone inscription was photographed at the Metropolitan Museum of Art in New York City.</a:t>
            </a:r>
          </a:p>
          <a:p>
            <a:endParaRPr lang="en-US" dirty="0"/>
          </a:p>
          <a:p>
            <a:r>
              <a:rPr lang="en-US" dirty="0">
                <a:latin typeface="+mn-lt"/>
                <a:cs typeface="Calibri"/>
              </a:rPr>
              <a:t>adr1605243061</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74449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Righteousness and peace are frequent words in the Old Testament and emphasized in Judaism. The author of Hebrews notes that Melchizedek is both king of righteousness and, as king of Salem, he is king of peace. This inscription on the Great Synagogue of Rome reads “Much righteousness, much peace“ (Heb. </a:t>
            </a:r>
            <a:r>
              <a:rPr lang="en-US" i="1" dirty="0" err="1"/>
              <a:t>marbe</a:t>
            </a:r>
            <a:r>
              <a:rPr lang="en-US" i="1" dirty="0"/>
              <a:t> </a:t>
            </a:r>
            <a:r>
              <a:rPr lang="en-US" i="1" dirty="0" err="1"/>
              <a:t>tzedakah</a:t>
            </a:r>
            <a:r>
              <a:rPr lang="en-US" dirty="0"/>
              <a:t>, </a:t>
            </a:r>
            <a:r>
              <a:rPr lang="en-US" i="1" dirty="0" err="1"/>
              <a:t>marbe</a:t>
            </a:r>
            <a:r>
              <a:rPr lang="en-US" i="1" dirty="0"/>
              <a:t> shalom</a:t>
            </a:r>
            <a:r>
              <a:rPr lang="en-US" dirty="0"/>
              <a:t>, </a:t>
            </a:r>
            <a:r>
              <a:rPr lang="he-IL" dirty="0"/>
              <a:t>מרבה צדקה,</a:t>
            </a:r>
            <a:r>
              <a:rPr lang="he-IL" baseline="0" dirty="0"/>
              <a:t> מרבה שלום</a:t>
            </a:r>
            <a:r>
              <a:rPr lang="en-US" dirty="0"/>
              <a:t>). This phrase comes from the </a:t>
            </a:r>
            <a:r>
              <a:rPr lang="en-US" dirty="0" err="1"/>
              <a:t>Mishneh</a:t>
            </a:r>
            <a:r>
              <a:rPr lang="en-US" dirty="0"/>
              <a:t>, where it may be translated, “the more charity (giving), the more peace” (</a:t>
            </a:r>
            <a:r>
              <a:rPr lang="en-US" i="1" dirty="0" err="1"/>
              <a:t>Pirkei</a:t>
            </a:r>
            <a:r>
              <a:rPr lang="en-US" i="1" dirty="0"/>
              <a:t> Avot</a:t>
            </a:r>
            <a:r>
              <a:rPr lang="en-US" dirty="0"/>
              <a:t> 2.7).</a:t>
            </a:r>
          </a:p>
          <a:p>
            <a:endParaRPr lang="en-US" dirty="0"/>
          </a:p>
          <a:p>
            <a:r>
              <a:rPr lang="en-US" dirty="0"/>
              <a:t>tb0518173747</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74449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 again the author plays on the Hebrew words,</a:t>
            </a:r>
            <a:r>
              <a:rPr lang="en-US" baseline="0" dirty="0"/>
              <a:t> noting that the city name “Salem” (Gk. </a:t>
            </a:r>
            <a:r>
              <a:rPr lang="el-GR" sz="1200" b="0" kern="1200" dirty="0">
                <a:solidFill>
                  <a:schemeClr val="tx1"/>
                </a:solidFill>
                <a:latin typeface="+mn-lt"/>
                <a:ea typeface="+mn-ea"/>
                <a:cs typeface="+mn-cs"/>
              </a:rPr>
              <a:t>Σαλήμ</a:t>
            </a:r>
            <a:r>
              <a:rPr lang="en-US" baseline="0" dirty="0"/>
              <a:t>, Heb. </a:t>
            </a:r>
            <a:r>
              <a:rPr lang="en-US" i="1" baseline="0" dirty="0" err="1"/>
              <a:t>Shalem</a:t>
            </a:r>
            <a:r>
              <a:rPr lang="en-US" baseline="0" dirty="0"/>
              <a:t>, </a:t>
            </a:r>
            <a:r>
              <a:rPr lang="he-IL" sz="1200" kern="1200" dirty="0">
                <a:solidFill>
                  <a:schemeClr val="tx1"/>
                </a:solidFill>
                <a:latin typeface="+mn-lt"/>
                <a:ea typeface="+mn-ea"/>
                <a:cs typeface="+mn-cs"/>
              </a:rPr>
              <a:t>שָׁלֵם</a:t>
            </a:r>
            <a:r>
              <a:rPr lang="en-US" baseline="0" dirty="0"/>
              <a:t>) means “peace” (</a:t>
            </a:r>
            <a:r>
              <a:rPr lang="en-US" sz="1200" b="0" kern="1200" baseline="0" dirty="0">
                <a:solidFill>
                  <a:schemeClr val="tx1"/>
                </a:solidFill>
                <a:latin typeface="+mn-lt"/>
                <a:ea typeface="+mn-ea"/>
                <a:cs typeface="+mn-cs"/>
              </a:rPr>
              <a:t>Gk. </a:t>
            </a:r>
            <a:r>
              <a:rPr lang="en-US" sz="1200" b="0" i="1" kern="1200" baseline="0" dirty="0" err="1">
                <a:solidFill>
                  <a:schemeClr val="tx1"/>
                </a:solidFill>
                <a:latin typeface="+mn-lt"/>
                <a:ea typeface="+mn-ea"/>
                <a:cs typeface="+mn-cs"/>
              </a:rPr>
              <a:t>eirēnē</a:t>
            </a:r>
            <a:r>
              <a:rPr lang="en-US" sz="1200" b="0" kern="1200" baseline="0" dirty="0">
                <a:solidFill>
                  <a:schemeClr val="tx1"/>
                </a:solidFill>
                <a:latin typeface="+mn-lt"/>
                <a:ea typeface="+mn-ea"/>
                <a:cs typeface="+mn-cs"/>
              </a:rPr>
              <a:t>, </a:t>
            </a:r>
            <a:r>
              <a:rPr lang="el-GR" sz="1200" b="0" kern="1200" dirty="0">
                <a:solidFill>
                  <a:schemeClr val="tx1"/>
                </a:solidFill>
                <a:latin typeface="+mn-lt"/>
                <a:ea typeface="+mn-ea"/>
                <a:cs typeface="+mn-cs"/>
              </a:rPr>
              <a:t>εἰρήνη</a:t>
            </a:r>
            <a:r>
              <a:rPr lang="en-US" baseline="0" dirty="0"/>
              <a:t>) in the Hebrew language (</a:t>
            </a:r>
            <a:r>
              <a:rPr lang="en-US" sz="1200" b="0" kern="1200" baseline="0" dirty="0">
                <a:solidFill>
                  <a:schemeClr val="tx1"/>
                </a:solidFill>
                <a:latin typeface="+mn-lt"/>
                <a:ea typeface="+mn-ea"/>
                <a:cs typeface="+mn-cs"/>
              </a:rPr>
              <a:t>Heb. </a:t>
            </a:r>
            <a:r>
              <a:rPr lang="en-US" sz="1200" b="0" i="1" kern="1200" baseline="0" dirty="0">
                <a:solidFill>
                  <a:schemeClr val="tx1"/>
                </a:solidFill>
                <a:latin typeface="+mn-lt"/>
                <a:ea typeface="+mn-ea"/>
                <a:cs typeface="+mn-cs"/>
              </a:rPr>
              <a:t>shalom</a:t>
            </a:r>
            <a:r>
              <a:rPr lang="en-US" sz="1200" b="0" kern="1200" baseline="0" dirty="0">
                <a:solidFill>
                  <a:schemeClr val="tx1"/>
                </a:solidFill>
                <a:latin typeface="+mn-lt"/>
                <a:ea typeface="+mn-ea"/>
                <a:cs typeface="+mn-cs"/>
              </a:rPr>
              <a:t>, </a:t>
            </a:r>
            <a:r>
              <a:rPr lang="he-IL" sz="1200" kern="1200" dirty="0">
                <a:solidFill>
                  <a:schemeClr val="tx1"/>
                </a:solidFill>
                <a:latin typeface="+mn-lt"/>
                <a:ea typeface="+mn-ea"/>
                <a:cs typeface="+mn-cs"/>
              </a:rPr>
              <a:t>שָׁלֹם</a:t>
            </a:r>
            <a:r>
              <a:rPr lang="en-US" sz="1200" b="0" kern="1200" baseline="0" dirty="0">
                <a:solidFill>
                  <a:schemeClr val="tx1"/>
                </a:solidFill>
                <a:latin typeface="+mn-lt"/>
                <a:ea typeface="+mn-ea"/>
                <a:cs typeface="+mn-cs"/>
              </a:rPr>
              <a:t>). </a:t>
            </a:r>
            <a:r>
              <a:rPr lang="en-US" dirty="0"/>
              <a:t>The Hebrew inscription on this mosaic design reads “Peace</a:t>
            </a:r>
            <a:r>
              <a:rPr lang="en-US" baseline="0" dirty="0"/>
              <a:t> be upon Israel” (Heb. </a:t>
            </a:r>
            <a:r>
              <a:rPr lang="en-US" i="1" baseline="0" dirty="0"/>
              <a:t>shalom al </a:t>
            </a:r>
            <a:r>
              <a:rPr lang="en-US" i="1" baseline="0" dirty="0" err="1"/>
              <a:t>yisrael</a:t>
            </a:r>
            <a:r>
              <a:rPr lang="en-US" baseline="0" dirty="0"/>
              <a:t>, </a:t>
            </a:r>
            <a:r>
              <a:rPr lang="he-IL" baseline="0" dirty="0"/>
              <a:t>שלום על ישראל</a:t>
            </a:r>
            <a:r>
              <a:rPr lang="en-US" baseline="0" dirty="0"/>
              <a:t>). It comes from a synagogue that was built in Jericho in the 6th century AD. A yeshiva was established at the site in the early 1990s, but the building was damaged in a riot in 2000 and access today is restricted.</a:t>
            </a:r>
            <a:endParaRPr lang="en-US" dirty="0"/>
          </a:p>
          <a:p>
            <a:endParaRPr lang="en-US" dirty="0"/>
          </a:p>
          <a:p>
            <a:r>
              <a:rPr lang="en-US" dirty="0"/>
              <a:t>tb051106788</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722092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sign at Christ Church in Jerusalem bears a quotation of Psalm 122:6, offering a prayer for the peace of Jerusalem.</a:t>
            </a:r>
            <a:endParaRPr lang="en-US" dirty="0"/>
          </a:p>
          <a:p>
            <a:endParaRPr lang="en-US" dirty="0"/>
          </a:p>
          <a:p>
            <a:r>
              <a:rPr lang="en-US" dirty="0"/>
              <a:t>tb011612803</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761543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In Rome, </a:t>
            </a:r>
            <a:r>
              <a:rPr lang="en-US" i="1" dirty="0">
                <a:cs typeface="Calibri"/>
              </a:rPr>
              <a:t>pax</a:t>
            </a:r>
            <a:r>
              <a:rPr lang="en-US" dirty="0">
                <a:cs typeface="Calibri"/>
              </a:rPr>
              <a:t>, “peace,” was personified and deified as a goddess. This replica altar was</a:t>
            </a:r>
            <a:r>
              <a:rPr lang="en-US" baseline="0" dirty="0">
                <a:cs typeface="Calibri"/>
              </a:rPr>
              <a:t> dedicated </a:t>
            </a:r>
            <a:r>
              <a:rPr lang="en-US" dirty="0">
                <a:cs typeface="Calibri"/>
              </a:rPr>
              <a:t>to Pax for the Augustan Peace following Augustus’s return to Rome from battle in Gaul. It presents Augustus as a king of peace, but a peace that did not last. This replica was photographed in Narbonne, France.</a:t>
            </a:r>
            <a:endParaRPr lang="en-US" dirty="0"/>
          </a:p>
          <a:p>
            <a:endParaRPr lang="en-US" dirty="0"/>
          </a:p>
          <a:p>
            <a:r>
              <a:rPr lang="en-US" dirty="0"/>
              <a:t>tb092119937h</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3122384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ruins shown here are from the Temple of Peace in Paestum, Italy.</a:t>
            </a:r>
            <a:r>
              <a:rPr lang="en-US" baseline="0" dirty="0">
                <a:cs typeface="Calibri"/>
              </a:rPr>
              <a:t> The temple was constructed </a:t>
            </a:r>
            <a:r>
              <a:rPr lang="en-US" dirty="0">
                <a:cs typeface="Calibri"/>
              </a:rPr>
              <a:t>around the 2nd century BC.</a:t>
            </a:r>
            <a:endParaRPr lang="en-US" dirty="0"/>
          </a:p>
          <a:p>
            <a:endParaRPr lang="en-US" dirty="0"/>
          </a:p>
          <a:p>
            <a:r>
              <a:rPr lang="en-US" dirty="0"/>
              <a:t>tb111505323h</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543874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sign in Jerusalem expresses a prayer for peace on earth.</a:t>
            </a:r>
            <a:endParaRPr lang="en-US" dirty="0"/>
          </a:p>
          <a:p>
            <a:endParaRPr lang="en-US" dirty="0"/>
          </a:p>
          <a:p>
            <a:r>
              <a:rPr lang="en-US" dirty="0"/>
              <a:t>tb040605772</a:t>
            </a:r>
            <a:endParaRPr lang="ja-JP"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76199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remarkable</a:t>
            </a:r>
            <a:r>
              <a:rPr lang="en-US" baseline="0" dirty="0"/>
              <a:t> depiction of an ancient Canaanite king was photographed at the Israel Museum. The king is depicted drinking wine, one of the items </a:t>
            </a:r>
            <a:r>
              <a:rPr lang="en-US" dirty="0"/>
              <a:t>Melchizedek</a:t>
            </a:r>
            <a:r>
              <a:rPr lang="en-US" baseline="0" dirty="0"/>
              <a:t> brought out to Abraham (Gen 14:18).</a:t>
            </a:r>
            <a:endParaRPr lang="en-US" dirty="0"/>
          </a:p>
          <a:p>
            <a:endParaRPr lang="en-US" dirty="0"/>
          </a:p>
          <a:p>
            <a:r>
              <a:rPr lang="en-US" dirty="0"/>
              <a:t>adr1305113213h</a:t>
            </a:r>
          </a:p>
        </p:txBody>
      </p:sp>
    </p:spTree>
    <p:extLst>
      <p:ext uri="{BB962C8B-B14F-4D97-AF65-F5344CB8AC3E}">
        <p14:creationId xmlns:p14="http://schemas.microsoft.com/office/powerpoint/2010/main" val="268584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Hebrew, it was common to refer to a man as the son of his father, using the formula, NAME + “son of” + NAME OF FATHER. The name of Melchizedek's father, however, is unknown, a fact that is significant to the author of Hebrews</a:t>
            </a:r>
            <a:r>
              <a:rPr lang="en-US" baseline="0" dirty="0"/>
              <a:t> because it demonstrates that Melchizedek’s priesthood was not dependent on lineage (in contrast to the Aaronic priesthood).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Aramaic inscription on this ossuary identifies the deceased with relation to his father and brother. It reads “James, son of Joseph, brother of Jesus” (</a:t>
            </a:r>
            <a:r>
              <a:rPr lang="he-IL" baseline="0" dirty="0"/>
              <a:t>יעכוב בר יוסף אחוי ישׁוע</a:t>
            </a:r>
            <a:r>
              <a:rPr lang="en-US" baseline="0" dirty="0"/>
              <a:t>). Because this ossuary originated on the antiquities market, its claim to authenticity has been disputed.</a:t>
            </a:r>
            <a:r>
              <a:rPr lang="en-US" dirty="0"/>
              <a:t> In 2003</a:t>
            </a:r>
            <a:r>
              <a:rPr lang="en-US" baseline="0" dirty="0"/>
              <a:t> the Israel Antiquities Authority argued that the inscription was a forgery and took the owner, </a:t>
            </a:r>
            <a:r>
              <a:rPr lang="en-US" baseline="0" dirty="0" err="1"/>
              <a:t>Oded</a:t>
            </a:r>
            <a:r>
              <a:rPr lang="en-US" baseline="0" dirty="0"/>
              <a:t> Golan, to court. After a seven-year trial, Golan was acquitted of all forgery charges, although the judge in the case did not rule on the authenticity of the ossuary. Archaeologists, epigraphers, and other specialists are still divided over the authenticity of the inscription. Two studies of the patina have shown that it is consistent across the face of the letters and the rest of the surface, indicating the inscription is authentic (</a:t>
            </a:r>
            <a:r>
              <a:rPr lang="en-US" baseline="0" dirty="0" err="1"/>
              <a:t>Fruen</a:t>
            </a:r>
            <a:r>
              <a:rPr lang="en-US" baseline="0" dirty="0"/>
              <a:t> 2006: 10; Rosenfeld et al. 2014). </a:t>
            </a:r>
            <a:r>
              <a:rPr lang="en-US" dirty="0"/>
              <a:t>This image comes from Paradiso and is in</a:t>
            </a:r>
            <a:r>
              <a:rPr lang="en-US" baseline="0" dirty="0"/>
              <a:t> the</a:t>
            </a:r>
            <a:r>
              <a:rPr lang="en-US" dirty="0"/>
              <a:t> public domain, via Wikimedia Commons, https://commons.wikimedia.org/wiki/File:JamesOssuaryInscription-1-.jpg. The next slide includes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Fruen</a:t>
            </a:r>
            <a:r>
              <a:rPr lang="en-US" i="0" dirty="0"/>
              <a:t>, Lois.</a:t>
            </a:r>
          </a:p>
          <a:p>
            <a:pPr marL="685800" lvl="0" indent="-457200">
              <a:tabLst>
                <a:tab pos="685800" algn="l"/>
              </a:tabLst>
              <a:defRPr/>
            </a:pPr>
            <a:r>
              <a:rPr lang="en-US" i="0" dirty="0"/>
              <a:t>2006	Real or Fake? The James Ossuary Case. </a:t>
            </a:r>
            <a:r>
              <a:rPr lang="en-US" b="0" i="1" dirty="0" err="1"/>
              <a:t>ChemMatters</a:t>
            </a:r>
            <a:r>
              <a:rPr lang="en-US" i="0" dirty="0"/>
              <a:t> 24: 8–10. PDF accessible online: </a:t>
            </a:r>
            <a:r>
              <a:rPr lang="en-US" dirty="0">
                <a:hlinkClick r:id="rId3">
                  <a:extLst>
                    <a:ext uri="{A12FA001-AC4F-418D-AE19-62706E023703}">
                      <ahyp:hlinkClr xmlns:ahyp="http://schemas.microsoft.com/office/drawing/2018/hyperlinkcolor" val="tx"/>
                    </a:ext>
                  </a:extLst>
                </a:hlinkClick>
              </a:rPr>
              <a:t>https://www.acs.org/content/dam/acsorg/education/resources/highschool/chemmatters/articlesbytopic/atomictheory/chemmatters-feb2006-ossuary.pdf</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Rosenfeld, </a:t>
            </a:r>
            <a:r>
              <a:rPr lang="en-US" i="0" dirty="0" err="1"/>
              <a:t>Amnon</a:t>
            </a:r>
            <a:r>
              <a:rPr lang="en-US" i="0" dirty="0"/>
              <a:t>; Feldman, Howard R.; and </a:t>
            </a:r>
            <a:r>
              <a:rPr lang="en-US" i="0" dirty="0" err="1"/>
              <a:t>Krumbein</a:t>
            </a:r>
            <a:r>
              <a:rPr lang="en-US" i="0" dirty="0"/>
              <a:t>, Wolfgang E.</a:t>
            </a:r>
          </a:p>
          <a:p>
            <a:pPr marL="685800" lvl="0" indent="-457200">
              <a:buAutoNum type="arabicPlain" startAt="2014"/>
              <a:tabLst>
                <a:tab pos="685800" algn="l"/>
              </a:tabLst>
              <a:defRPr/>
            </a:pPr>
            <a:r>
              <a:rPr lang="en-US" i="0" dirty="0"/>
              <a:t>The Authenticity of the James Ossuary. </a:t>
            </a:r>
            <a:r>
              <a:rPr lang="en-US" i="1" dirty="0"/>
              <a:t>Open Journal of Geology </a:t>
            </a:r>
            <a:r>
              <a:rPr lang="en-US" dirty="0"/>
              <a:t>4: 69–78. PDF accessible online: </a:t>
            </a:r>
            <a:r>
              <a:rPr lang="en-US" dirty="0">
                <a:hlinkClick r:id="rId4">
                  <a:extLst>
                    <a:ext uri="{A12FA001-AC4F-418D-AE19-62706E023703}">
                      <ahyp:hlinkClr xmlns:ahyp="http://schemas.microsoft.com/office/drawing/2018/hyperlinkcolor" val="tx"/>
                    </a:ext>
                  </a:extLst>
                </a:hlinkClick>
              </a:rPr>
              <a:t>https://file.scirp.org/pdf/OJG_2014031213484587.pdf</a:t>
            </a:r>
            <a:r>
              <a:rPr lang="en-US" dirty="0"/>
              <a:t> </a:t>
            </a:r>
            <a:endParaRPr lang="en-US" i="0" dirty="0"/>
          </a:p>
          <a:p>
            <a:pPr marR="0" lvl="0" algn="l" defTabSz="914400" rtl="0" eaLnBrk="1" fontAlgn="auto" latinLnBrk="0" hangingPunct="1">
              <a:lnSpc>
                <a:spcPct val="100000"/>
              </a:lnSpc>
              <a:spcBef>
                <a:spcPts val="0"/>
              </a:spcBef>
              <a:spcAft>
                <a:spcPts val="0"/>
              </a:spcAft>
              <a:buClrTx/>
              <a:buSzTx/>
              <a:buFontTx/>
              <a:buNone/>
              <a:tabLst>
                <a:tab pos="685800" algn="l"/>
              </a:tabLst>
              <a:defRPr/>
            </a:pPr>
            <a:endParaRPr lang="en-US" dirty="0"/>
          </a:p>
          <a:p>
            <a:pPr marR="0" lvl="0" algn="l" defTabSz="914400" rtl="0" eaLnBrk="1" fontAlgn="auto" latinLnBrk="0" hangingPunct="1">
              <a:lnSpc>
                <a:spcPct val="100000"/>
              </a:lnSpc>
              <a:spcBef>
                <a:spcPts val="0"/>
              </a:spcBef>
              <a:spcAft>
                <a:spcPts val="0"/>
              </a:spcAft>
              <a:buClrTx/>
              <a:buSzTx/>
              <a:buFontTx/>
              <a:buNone/>
              <a:tabLst>
                <a:tab pos="685800" algn="l"/>
              </a:tabLst>
              <a:defRPr/>
            </a:pPr>
            <a:r>
              <a:rPr lang="en-US" dirty="0"/>
              <a:t>wiki0105200523171885</a:t>
            </a:r>
          </a:p>
        </p:txBody>
      </p:sp>
    </p:spTree>
    <p:extLst>
      <p:ext uri="{BB962C8B-B14F-4D97-AF65-F5344CB8AC3E}">
        <p14:creationId xmlns:p14="http://schemas.microsoft.com/office/powerpoint/2010/main" val="60472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Hebrew, it was common to refer to a man as the son of his father, using the formula, NAME + “son of” + NAME OF FATHER. The name of Melchizedek's father, however, is unknown, a fact that is significant to the author of Hebrews</a:t>
            </a:r>
            <a:r>
              <a:rPr lang="en-US" baseline="0" dirty="0"/>
              <a:t> because it demonstrates that Melchizedek’s priesthood was not dependent on lineage (in contrast to the Aaronic priesthood).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Aramaic inscription on this ossuary identifies the deceased with relation to his father and brother. It reads “James, son of Joseph, brother of Jesus” (</a:t>
            </a:r>
            <a:r>
              <a:rPr lang="he-IL" baseline="0" dirty="0"/>
              <a:t>יעכוב בר יוסף אחוי ישׁוע</a:t>
            </a:r>
            <a:r>
              <a:rPr lang="en-US" baseline="0" dirty="0"/>
              <a:t>). Because this ossuary originated on the antiquities market, its claim to authenticity has been disputed.</a:t>
            </a:r>
            <a:r>
              <a:rPr lang="en-US" dirty="0"/>
              <a:t> In 2003</a:t>
            </a:r>
            <a:r>
              <a:rPr lang="en-US" baseline="0" dirty="0"/>
              <a:t> the Israel Antiquities Authority argued that the inscription was a forgery and took the owner, </a:t>
            </a:r>
            <a:r>
              <a:rPr lang="en-US" baseline="0" dirty="0" err="1"/>
              <a:t>Oded</a:t>
            </a:r>
            <a:r>
              <a:rPr lang="en-US" baseline="0" dirty="0"/>
              <a:t> Golan, to court. After a seven-year trial, Golan was acquitted of all forgery charges, although the judge in the case did not rule on the authenticity of the ossuary. Archaeologists, epigraphers, and other specialists are still divided over the authenticity of the inscription. Two studies of the patina have shown that it is consistent across the face of the letters and the rest of the surface, indicating the inscription is authentic (</a:t>
            </a:r>
            <a:r>
              <a:rPr lang="en-US" baseline="0" dirty="0" err="1"/>
              <a:t>Fruen</a:t>
            </a:r>
            <a:r>
              <a:rPr lang="en-US" baseline="0" dirty="0"/>
              <a:t> 2006: 10; Rosenfeld et al. 2014). </a:t>
            </a:r>
            <a:r>
              <a:rPr lang="en-US" dirty="0"/>
              <a:t>This image comes from Paradiso and is in</a:t>
            </a:r>
            <a:r>
              <a:rPr lang="en-US" baseline="0" dirty="0"/>
              <a:t> the</a:t>
            </a:r>
            <a:r>
              <a:rPr lang="en-US" dirty="0"/>
              <a:t> public domain, via Wikimedia Commons, https://commons.wikimedia.org/wiki/File:JamesOssuaryInscription-1-.jpg.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Fruen</a:t>
            </a:r>
            <a:r>
              <a:rPr lang="en-US" i="0" dirty="0"/>
              <a:t>, Lois.</a:t>
            </a:r>
          </a:p>
          <a:p>
            <a:pPr marL="685800" lvl="0" indent="-457200">
              <a:tabLst>
                <a:tab pos="685800" algn="l"/>
              </a:tabLst>
              <a:defRPr/>
            </a:pPr>
            <a:r>
              <a:rPr lang="en-US" i="0" dirty="0"/>
              <a:t>2006	Real or Fake? The James Ossuary Case. </a:t>
            </a:r>
            <a:r>
              <a:rPr lang="en-US" b="0" i="1" dirty="0" err="1"/>
              <a:t>ChemMatters</a:t>
            </a:r>
            <a:r>
              <a:rPr lang="en-US" i="0" dirty="0"/>
              <a:t> 24: 8–10. PDF accessible online: </a:t>
            </a:r>
            <a:r>
              <a:rPr lang="en-US" dirty="0">
                <a:hlinkClick r:id="rId3">
                  <a:extLst>
                    <a:ext uri="{A12FA001-AC4F-418D-AE19-62706E023703}">
                      <ahyp:hlinkClr xmlns:ahyp="http://schemas.microsoft.com/office/drawing/2018/hyperlinkcolor" val="tx"/>
                    </a:ext>
                  </a:extLst>
                </a:hlinkClick>
              </a:rPr>
              <a:t>https://www.acs.org/content/dam/acsorg/education/resources/highschool/chemmatters/articlesbytopic/atomictheory/chemmatters-feb2006-ossuary.pdf</a:t>
            </a:r>
            <a:endParaRPr lang="en-US" i="0" dirty="0"/>
          </a:p>
          <a:p>
            <a:pPr lvl="0">
              <a:defRPr/>
            </a:pPr>
            <a:r>
              <a:rPr lang="en-US" dirty="0"/>
              <a:t>Rosenfeld, </a:t>
            </a:r>
            <a:r>
              <a:rPr lang="en-US" dirty="0" err="1"/>
              <a:t>Amnon</a:t>
            </a:r>
            <a:r>
              <a:rPr lang="en-US" dirty="0"/>
              <a:t>; Feldman, Howard R.; and </a:t>
            </a:r>
            <a:r>
              <a:rPr lang="en-US" dirty="0" err="1"/>
              <a:t>Krumbein</a:t>
            </a:r>
            <a:r>
              <a:rPr lang="en-US" dirty="0"/>
              <a:t>, Wolfgang E.</a:t>
            </a:r>
          </a:p>
          <a:p>
            <a:pPr marL="685800" lvl="0" indent="-457200">
              <a:buAutoNum type="arabicPlain" startAt="2014"/>
              <a:tabLst>
                <a:tab pos="685800" algn="l"/>
              </a:tabLst>
              <a:defRPr/>
            </a:pPr>
            <a:r>
              <a:rPr lang="en-US" i="0" dirty="0"/>
              <a:t>The Authenticity of the James Ossuary. </a:t>
            </a:r>
            <a:r>
              <a:rPr lang="en-US" i="1" dirty="0"/>
              <a:t>Open Journal of Geology </a:t>
            </a:r>
            <a:r>
              <a:rPr lang="en-US" dirty="0"/>
              <a:t>4: 69–78. PDF accessible online: </a:t>
            </a:r>
            <a:r>
              <a:rPr lang="en-US" dirty="0">
                <a:hlinkClick r:id="rId4">
                  <a:extLst>
                    <a:ext uri="{A12FA001-AC4F-418D-AE19-62706E023703}">
                      <ahyp:hlinkClr xmlns:ahyp="http://schemas.microsoft.com/office/drawing/2018/hyperlinkcolor" val="tx"/>
                    </a:ext>
                  </a:extLst>
                </a:hlinkClick>
              </a:rPr>
              <a:t>https://file.scirp.org/pdf/OJG_2014031213484587.pdf</a:t>
            </a:r>
            <a:r>
              <a:rPr lang="en-US" dirty="0"/>
              <a:t> </a:t>
            </a:r>
            <a:endParaRPr lang="en-US" i="0" dirty="0"/>
          </a:p>
          <a:p>
            <a:pPr marR="0" lvl="0" algn="l" defTabSz="914400" rtl="0" eaLnBrk="1" fontAlgn="auto" latinLnBrk="0" hangingPunct="1">
              <a:lnSpc>
                <a:spcPct val="100000"/>
              </a:lnSpc>
              <a:spcBef>
                <a:spcPts val="0"/>
              </a:spcBef>
              <a:spcAft>
                <a:spcPts val="0"/>
              </a:spcAft>
              <a:buClrTx/>
              <a:buSzTx/>
              <a:buFontTx/>
              <a:buNone/>
              <a:tabLst>
                <a:tab pos="685800" algn="l"/>
              </a:tabLst>
              <a:defRPr/>
            </a:pPr>
            <a:endParaRPr lang="en-US" dirty="0"/>
          </a:p>
          <a:p>
            <a:pPr marR="0" lvl="0" algn="l" defTabSz="914400" rtl="0" eaLnBrk="1" fontAlgn="auto" latinLnBrk="0" hangingPunct="1">
              <a:lnSpc>
                <a:spcPct val="100000"/>
              </a:lnSpc>
              <a:spcBef>
                <a:spcPts val="0"/>
              </a:spcBef>
              <a:spcAft>
                <a:spcPts val="0"/>
              </a:spcAft>
              <a:buClrTx/>
              <a:buSzTx/>
              <a:buFontTx/>
              <a:buNone/>
              <a:tabLst>
                <a:tab pos="685800" algn="l"/>
              </a:tabLst>
              <a:defRPr/>
            </a:pPr>
            <a:r>
              <a:rPr lang="en-US" dirty="0"/>
              <a:t>wiki0105200523171885</a:t>
            </a:r>
          </a:p>
        </p:txBody>
      </p:sp>
    </p:spTree>
    <p:extLst>
      <p:ext uri="{BB962C8B-B14F-4D97-AF65-F5344CB8AC3E}">
        <p14:creationId xmlns:p14="http://schemas.microsoft.com/office/powerpoint/2010/main" val="604727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inscription on this ossuary identifies the deceased as “Joseph son of Caiaphas” (Heb.</a:t>
            </a:r>
            <a:r>
              <a:rPr lang="en-US" baseline="0" dirty="0">
                <a:cs typeface="Calibri"/>
              </a:rPr>
              <a:t> </a:t>
            </a:r>
            <a:r>
              <a:rPr lang="he-IL" baseline="0" dirty="0">
                <a:cs typeface="Calibri"/>
              </a:rPr>
              <a:t>יהוסף בר קפא</a:t>
            </a:r>
            <a:r>
              <a:rPr lang="en-US" baseline="0" dirty="0">
                <a:cs typeface="Calibri"/>
              </a:rPr>
              <a:t>). This ossuary is generally considered to have belonged to the high priest in the days of Jesus. Josephus identifies the high priest who presided at the trial of Jesus as “Joseph who was called Caiaphas” (</a:t>
            </a:r>
            <a:r>
              <a:rPr lang="en-US" i="1" baseline="0" dirty="0">
                <a:cs typeface="Calibri"/>
              </a:rPr>
              <a:t>Ant.</a:t>
            </a:r>
            <a:r>
              <a:rPr lang="en-US" i="0" baseline="0" dirty="0">
                <a:cs typeface="Calibri"/>
              </a:rPr>
              <a:t> 18.95). Interestingly enough, the New Testament consistently refers to him simply as Caiaphas (Matt 26:3; John 11:49), which illustrates the importance of the patronymic. </a:t>
            </a:r>
            <a:r>
              <a:rPr lang="en-US" dirty="0">
                <a:cs typeface="Calibri"/>
              </a:rPr>
              <a:t>This ossuary was photographed at the Israel Museum.</a:t>
            </a:r>
          </a:p>
          <a:p>
            <a:endParaRPr lang="en-US" dirty="0">
              <a:cs typeface="Calibri"/>
            </a:endParaRPr>
          </a:p>
          <a:p>
            <a:r>
              <a:rPr lang="en-US" altLang="ja-JP" dirty="0"/>
              <a:t>mjb1904166341h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53821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 of Rabbi Yohanan ben Zakkai, a rabbi who, like many others, is known by the name of his father, is located in Tiberias. Yohanan ben Zakkai was a Pharisee during the 1st century AD.</a:t>
            </a:r>
          </a:p>
          <a:p>
            <a:endParaRPr lang="en-US" dirty="0"/>
          </a:p>
          <a:p>
            <a:r>
              <a:rPr lang="en-US" dirty="0"/>
              <a:t>tb102802902h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538219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Mothers of kings are often well-known (e.g., 1 Kgs 14:21, 31; 2 Kgs 23:31; 2 </a:t>
            </a:r>
            <a:r>
              <a:rPr lang="en-US" dirty="0" err="1"/>
              <a:t>Chr</a:t>
            </a:r>
            <a:r>
              <a:rPr lang="en-US" dirty="0"/>
              <a:t> 13:12, etc.). This coin depicts Nero, likely the emperor at the time Hebrews was written, with his mother Agrippina the Younger. While ancient historians differ concerning the details of Agrippina’s death, all agree that she was killed by Nero. This gold </a:t>
            </a:r>
            <a:r>
              <a:rPr lang="en-US" i="1" dirty="0"/>
              <a:t>aureus</a:t>
            </a:r>
            <a:r>
              <a:rPr lang="en-US" dirty="0"/>
              <a:t> was</a:t>
            </a:r>
            <a:r>
              <a:rPr lang="en-US" baseline="0" dirty="0"/>
              <a:t> photographed at the Metropolitan Museum of Art in New York City. </a:t>
            </a:r>
            <a:endParaRPr lang="en-US" dirty="0">
              <a:cs typeface="Calibri"/>
            </a:endParaRPr>
          </a:p>
          <a:p>
            <a:endParaRPr lang="en-US" dirty="0"/>
          </a:p>
          <a:p>
            <a:r>
              <a:rPr lang="en-US" dirty="0"/>
              <a:t>adr1605243491h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3338176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author stresses that</a:t>
            </a:r>
            <a:r>
              <a:rPr lang="en-US" sz="1200" kern="1200" baseline="0" dirty="0">
                <a:solidFill>
                  <a:schemeClr val="tx1"/>
                </a:solidFill>
                <a:effectLst/>
                <a:latin typeface="+mn-lt"/>
                <a:ea typeface="+mn-ea"/>
                <a:cs typeface="+mn-cs"/>
              </a:rPr>
              <a:t> Melchizedek was “without</a:t>
            </a:r>
            <a:r>
              <a:rPr lang="en-US" sz="1200" kern="1200" dirty="0">
                <a:solidFill>
                  <a:schemeClr val="tx1"/>
                </a:solidFill>
                <a:effectLst/>
                <a:latin typeface="+mn-lt"/>
                <a:ea typeface="+mn-ea"/>
                <a:cs typeface="+mn-cs"/>
              </a:rPr>
              <a:t> genealogy” because genealogy was so important for the priesthood ordained by the Law. However, the priesthood of Melchizedek was not based on genealogy. </a:t>
            </a:r>
            <a:r>
              <a:rPr lang="en-US" sz="1200" kern="1200" dirty="0">
                <a:solidFill>
                  <a:schemeClr val="tx1"/>
                </a:solidFill>
                <a:latin typeface="+mn-lt"/>
                <a:ea typeface="+mn-ea"/>
                <a:cs typeface="+mn-cs"/>
              </a:rPr>
              <a:t>The mosaic inscription</a:t>
            </a:r>
            <a:r>
              <a:rPr lang="en-US" sz="1200" kern="1200" baseline="0" dirty="0">
                <a:solidFill>
                  <a:schemeClr val="tx1"/>
                </a:solidFill>
                <a:latin typeface="+mn-lt"/>
                <a:ea typeface="+mn-ea"/>
                <a:cs typeface="+mn-cs"/>
              </a:rPr>
              <a:t> shown here gives a genealogy from 1 Chronicles 1. The first line reads “Adam, Seth, </a:t>
            </a:r>
            <a:r>
              <a:rPr lang="en-US" sz="1200" kern="1200" baseline="0" dirty="0" err="1">
                <a:solidFill>
                  <a:schemeClr val="tx1"/>
                </a:solidFill>
                <a:latin typeface="+mn-lt"/>
                <a:ea typeface="+mn-ea"/>
                <a:cs typeface="+mn-cs"/>
              </a:rPr>
              <a:t>Enosh</a:t>
            </a:r>
            <a:r>
              <a:rPr lang="en-US" sz="1200" kern="1200" baseline="0" dirty="0">
                <a:solidFill>
                  <a:schemeClr val="tx1"/>
                </a:solidFill>
                <a:latin typeface="+mn-lt"/>
                <a:ea typeface="+mn-ea"/>
                <a:cs typeface="+mn-cs"/>
              </a:rPr>
              <a:t>, Kenan, Mahalalel, Jared.” The second line: “Enoch, Methuselah, Lamech, Noah, Shem, Ham, and Japheth.” The lengthy list of names in the genealogy of the Levites in 1 Chronicles 6 reflects the essential role of lineage in determining one’s qualification to be a priest in ancient Israel. </a:t>
            </a:r>
            <a:r>
              <a:rPr lang="en-US" sz="1200" kern="1200" dirty="0">
                <a:solidFill>
                  <a:schemeClr val="tx1"/>
                </a:solidFill>
                <a:latin typeface="+mn-lt"/>
                <a:ea typeface="+mn-ea"/>
                <a:cs typeface="+mn-cs"/>
              </a:rPr>
              <a:t>This mosaic was photographed</a:t>
            </a:r>
            <a:r>
              <a:rPr lang="en-US" sz="1200" kern="1200" baseline="0" dirty="0">
                <a:solidFill>
                  <a:schemeClr val="tx1"/>
                </a:solidFill>
                <a:latin typeface="+mn-lt"/>
                <a:ea typeface="+mn-ea"/>
                <a:cs typeface="+mn-cs"/>
              </a:rPr>
              <a:t> in the Rockefeller Museum in Jerusalem.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tb042403039</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49301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dirty="0"/>
              <a:t>genealogy of priests was important not only among Jews, but also in other cultures. This picture shows a tomb wall from Memphis dating to the 21st dynasty (11th–10th centuries</a:t>
            </a:r>
            <a:r>
              <a:rPr lang="en-US" baseline="0" dirty="0"/>
              <a:t> </a:t>
            </a:r>
            <a:r>
              <a:rPr lang="en-US" dirty="0"/>
              <a:t>BC) that records the genealogy of priests. This artifact</a:t>
            </a:r>
            <a:r>
              <a:rPr lang="en-US" baseline="0" dirty="0"/>
              <a:t> was photographed at the Berlin Egyptian Museum and Papyrus Collection. </a:t>
            </a:r>
            <a:endParaRPr lang="en-US" dirty="0"/>
          </a:p>
          <a:p>
            <a:endParaRPr lang="en-US" dirty="0"/>
          </a:p>
          <a:p>
            <a:r>
              <a:rPr lang="en-US" dirty="0"/>
              <a:t>adr070511818</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3275170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Nothing about the birth or ancestry of Melchizedek appears in the Bible. A story of the birth of Melchizedek appears, however, in 2 Enoch 71. A woman, </a:t>
            </a:r>
            <a:r>
              <a:rPr lang="en-US" dirty="0" err="1">
                <a:cs typeface="Calibri"/>
              </a:rPr>
              <a:t>Sothonim</a:t>
            </a:r>
            <a:r>
              <a:rPr lang="en-US" dirty="0">
                <a:cs typeface="Calibri"/>
              </a:rPr>
              <a:t>, conceives without intercourse and is suspected of adultery by her husband, the priest Nir, the brother of Noah. </a:t>
            </a:r>
            <a:r>
              <a:rPr lang="en-US" dirty="0" err="1">
                <a:cs typeface="Calibri"/>
              </a:rPr>
              <a:t>Sothonim</a:t>
            </a:r>
            <a:r>
              <a:rPr lang="en-US" dirty="0">
                <a:cs typeface="Calibri"/>
              </a:rPr>
              <a:t> dies when accused by her husband, and the child is born as she dies. Nir and Noah name him Melchizedek. This picture shows a depiction of Noah’s ark in the Mar Saba monastery, located in the Judean wilderness east of Bethlehem.</a:t>
            </a:r>
          </a:p>
          <a:p>
            <a:endParaRPr lang="en-US" dirty="0"/>
          </a:p>
          <a:p>
            <a:r>
              <a:rPr lang="en-US" dirty="0"/>
              <a:t>tb010107310</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373340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Nothing is known about the death of Melchizedek. By</a:t>
            </a:r>
            <a:r>
              <a:rPr lang="en-US" baseline="0" dirty="0">
                <a:cs typeface="Calibri"/>
              </a:rPr>
              <a:t> contrast, t</a:t>
            </a:r>
            <a:r>
              <a:rPr lang="en-US" dirty="0">
                <a:cs typeface="Calibri"/>
              </a:rPr>
              <a:t>his tombstone of a priest from the 1st century</a:t>
            </a:r>
            <a:r>
              <a:rPr lang="en-US" baseline="0" dirty="0">
                <a:cs typeface="Calibri"/>
              </a:rPr>
              <a:t> testifies </a:t>
            </a:r>
            <a:r>
              <a:rPr lang="en-US" dirty="0">
                <a:cs typeface="Calibri"/>
              </a:rPr>
              <a:t>to this priest’s death. This tombstone bears an</a:t>
            </a:r>
            <a:r>
              <a:rPr lang="en-US" baseline="0" dirty="0">
                <a:cs typeface="Calibri"/>
              </a:rPr>
              <a:t> inscription dedicated to “</a:t>
            </a:r>
            <a:r>
              <a:rPr lang="en-US" baseline="0" dirty="0" err="1">
                <a:cs typeface="Calibri"/>
              </a:rPr>
              <a:t>Malkibaal</a:t>
            </a:r>
            <a:r>
              <a:rPr lang="en-US" baseline="0" dirty="0">
                <a:cs typeface="Calibri"/>
              </a:rPr>
              <a:t> bar </a:t>
            </a:r>
            <a:r>
              <a:rPr lang="en-US" baseline="0" dirty="0" err="1">
                <a:cs typeface="Calibri"/>
              </a:rPr>
              <a:t>Malkibaal</a:t>
            </a:r>
            <a:r>
              <a:rPr lang="en-US" baseline="0" dirty="0">
                <a:cs typeface="Calibri"/>
              </a:rPr>
              <a:t>.” It</a:t>
            </a:r>
            <a:r>
              <a:rPr lang="en-US" dirty="0">
                <a:cs typeface="Calibri"/>
              </a:rPr>
              <a:t> was photographed at the Hecht</a:t>
            </a:r>
            <a:r>
              <a:rPr lang="en-US" baseline="0" dirty="0">
                <a:cs typeface="Calibri"/>
              </a:rPr>
              <a:t> Museum at the University of Haifa. </a:t>
            </a:r>
            <a:endParaRPr lang="en-US" dirty="0"/>
          </a:p>
          <a:p>
            <a:endParaRPr lang="en-US" dirty="0"/>
          </a:p>
          <a:p>
            <a:r>
              <a:rPr lang="en-US" dirty="0"/>
              <a:t>cm17062707452b</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477338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Various rulers have been recognized as “great” throughout history. One example is Alexander III of Macedon, also known as Alexander the Great. This appellative was earned</a:t>
            </a:r>
            <a:r>
              <a:rPr lang="en-US" baseline="0" dirty="0">
                <a:cs typeface="Calibri"/>
              </a:rPr>
              <a:t> on account of his conquest of virtually the entire civilized world. </a:t>
            </a:r>
            <a:r>
              <a:rPr lang="en-US" dirty="0">
                <a:cs typeface="Calibri"/>
              </a:rPr>
              <a:t>Hebrews speaks of Melchizedek’s greatness, however, not in terms of great conquests or the extent of his dominion, but rather that Abraham, the patriarch of the people of Israel, recognized Melchizedek as greater than himself. This coin from the 4th century BC depicts Alexander the Great’s face. It was photographed at the Getty Villa in southern California.</a:t>
            </a:r>
            <a:endParaRPr lang="en-US" dirty="0"/>
          </a:p>
          <a:p>
            <a:endParaRPr lang="en-US" dirty="0"/>
          </a:p>
          <a:p>
            <a:r>
              <a:rPr lang="en-US" dirty="0"/>
              <a:t>tb082214602</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20311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Ancient depictions of kings in the land of </a:t>
            </a:r>
            <a:r>
              <a:rPr lang="en-US" sz="1200" kern="1200" baseline="0" dirty="0">
                <a:solidFill>
                  <a:schemeClr val="tx1"/>
                </a:solidFill>
                <a:effectLst/>
                <a:latin typeface="+mn-lt"/>
                <a:ea typeface="+mn-ea"/>
                <a:cs typeface="+mn-cs"/>
              </a:rPr>
              <a:t>Israel are quite rare. </a:t>
            </a:r>
            <a:r>
              <a:rPr lang="en-US" sz="1200" kern="1200" dirty="0">
                <a:solidFill>
                  <a:schemeClr val="tx1"/>
                </a:solidFill>
                <a:effectLst/>
                <a:latin typeface="+mn-lt"/>
                <a:ea typeface="+mn-ea"/>
                <a:cs typeface="+mn-cs"/>
              </a:rPr>
              <a:t>The small faience head shown</a:t>
            </a:r>
            <a:r>
              <a:rPr lang="en-US" sz="1200" kern="1200" baseline="0" dirty="0">
                <a:solidFill>
                  <a:schemeClr val="tx1"/>
                </a:solidFill>
                <a:effectLst/>
                <a:latin typeface="+mn-lt"/>
                <a:ea typeface="+mn-ea"/>
                <a:cs typeface="+mn-cs"/>
              </a:rPr>
              <a:t> here was discovered at Abel-</a:t>
            </a:r>
            <a:r>
              <a:rPr lang="en-US" sz="1200" kern="1200" baseline="0" dirty="0" err="1">
                <a:solidFill>
                  <a:schemeClr val="tx1"/>
                </a:solidFill>
                <a:effectLst/>
                <a:latin typeface="+mn-lt"/>
                <a:ea typeface="+mn-ea"/>
                <a:cs typeface="+mn-cs"/>
              </a:rPr>
              <a:t>beth</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maacah</a:t>
            </a:r>
            <a:r>
              <a:rPr lang="en-US" sz="1200" kern="1200" baseline="0" dirty="0">
                <a:solidFill>
                  <a:schemeClr val="tx1"/>
                </a:solidFill>
                <a:effectLst/>
                <a:latin typeface="+mn-lt"/>
                <a:ea typeface="+mn-ea"/>
                <a:cs typeface="+mn-cs"/>
              </a:rPr>
              <a:t>, a site on the northern edge of the modern state of Israel. It</a:t>
            </a:r>
            <a:r>
              <a:rPr lang="en-US" sz="1200" kern="1200" dirty="0">
                <a:solidFill>
                  <a:schemeClr val="tx1"/>
                </a:solidFill>
                <a:effectLst/>
                <a:latin typeface="+mn-lt"/>
                <a:ea typeface="+mn-ea"/>
                <a:cs typeface="+mn-cs"/>
              </a:rPr>
              <a:t> is about 2 inches (50 mm) tall</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is thought to be a depiction of an Israelite ruler, perhaps a king of ancient Israel. </a:t>
            </a:r>
            <a:r>
              <a:rPr lang="en-US" dirty="0"/>
              <a:t>The display at the Israel Museum describes this artifact as follows: “This unique statue head has not ceased to raise questions since it was discovered in 2017 in a fortress at the summit of Tel Abel Beth Maacah, in northern Israel. Its elegant style leaves no doubt that it portrays a distinguished personage, probably a king, but since it was found on the border of three different ancient kingdoms, we do not know whether it depicts King Ahab of Israel, King Hazael of Aram Damascus, or King </a:t>
            </a:r>
            <a:r>
              <a:rPr lang="en-US" dirty="0" err="1"/>
              <a:t>Ithobaal</a:t>
            </a:r>
            <a:r>
              <a:rPr lang="en-US" dirty="0"/>
              <a:t> of Tyre, rulers known from the Bible and other sources. Additional questions regarding the statue's material and style only heighten the mystery.”</a:t>
            </a:r>
            <a:r>
              <a:rPr lang="en-US" baseline="0" dirty="0"/>
              <a:t> </a:t>
            </a:r>
            <a:r>
              <a:rPr lang="en-US" sz="1200" kern="1200" dirty="0">
                <a:solidFill>
                  <a:schemeClr val="tx1"/>
                </a:solidFill>
                <a:effectLst/>
                <a:latin typeface="+mn-lt"/>
                <a:ea typeface="+mn-ea"/>
                <a:cs typeface="+mn-cs"/>
              </a:rPr>
              <a:t>It was photographed at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Israel Museum.</a:t>
            </a:r>
          </a:p>
          <a:p>
            <a:endParaRPr lang="en-US" sz="1200" dirty="0"/>
          </a:p>
          <a:p>
            <a:r>
              <a:rPr lang="en-US" dirty="0"/>
              <a:t>adr1806199379h</a:t>
            </a:r>
            <a:endParaRPr lang="en-US" sz="1200" dirty="0"/>
          </a:p>
        </p:txBody>
      </p:sp>
    </p:spTree>
    <p:extLst>
      <p:ext uri="{BB962C8B-B14F-4D97-AF65-F5344CB8AC3E}">
        <p14:creationId xmlns:p14="http://schemas.microsoft.com/office/powerpoint/2010/main" val="3411616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relief shows a pile of goods taken as booty in war. On the far left, a figure is adding items to the pile, while to the center-left, two scribes are making a record of what is there. Items include furniture, vessels of various kinds, and even arms (a quiver and a stack of bows). This relief came from the palace of Ashurbanipal at Nineveh and was photographed at the </a:t>
            </a:r>
            <a:r>
              <a:rPr lang="en-US" dirty="0"/>
              <a:t>British Museum.</a:t>
            </a:r>
          </a:p>
          <a:p>
            <a:endParaRPr lang="en-US" dirty="0"/>
          </a:p>
          <a:p>
            <a:r>
              <a:rPr lang="en-US" dirty="0"/>
              <a:t>adr1805195294h</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761188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Various forms of livestock</a:t>
            </a:r>
            <a:r>
              <a:rPr lang="en-US" sz="1200" kern="1200" baseline="0" dirty="0">
                <a:solidFill>
                  <a:schemeClr val="tx1"/>
                </a:solidFill>
                <a:effectLst/>
                <a:latin typeface="+mn-lt"/>
                <a:ea typeface="+mn-ea"/>
                <a:cs typeface="+mn-cs"/>
              </a:rPr>
              <a:t> may have also been included in the spoil. </a:t>
            </a:r>
            <a:r>
              <a:rPr lang="en-US" sz="1200" kern="1200" dirty="0">
                <a:solidFill>
                  <a:schemeClr val="tx1"/>
                </a:solidFill>
                <a:effectLst/>
                <a:latin typeface="+mn-lt"/>
                <a:ea typeface="+mn-ea"/>
                <a:cs typeface="+mn-cs"/>
              </a:rPr>
              <a:t>This relief comes from the palace of Tiglath-pileser III at Nimrud</a:t>
            </a:r>
            <a:r>
              <a:rPr lang="en-US" sz="1200" u="none" kern="1200" dirty="0">
                <a:solidFill>
                  <a:schemeClr val="tx1"/>
                </a:solidFill>
                <a:effectLst/>
                <a:latin typeface="+mn-lt"/>
                <a:ea typeface="+mn-ea"/>
                <a:cs typeface="+mn-cs"/>
              </a:rPr>
              <a:t>. It depicts two Assyrian scribes taking a tally as groups of captured</a:t>
            </a:r>
            <a:r>
              <a:rPr lang="en-US" sz="1200" u="none" kern="1200" baseline="0" dirty="0">
                <a:solidFill>
                  <a:schemeClr val="tx1"/>
                </a:solidFill>
                <a:effectLst/>
                <a:latin typeface="+mn-lt"/>
                <a:ea typeface="+mn-ea"/>
                <a:cs typeface="+mn-cs"/>
              </a:rPr>
              <a:t> livestock and prisoners are driven past. This relief was photographed at the British Museum.</a:t>
            </a:r>
            <a:endParaRPr lang="en-US" u="none" dirty="0"/>
          </a:p>
          <a:p>
            <a:endParaRPr lang="en-US" dirty="0"/>
          </a:p>
          <a:p>
            <a:r>
              <a:rPr lang="en-US" dirty="0"/>
              <a:t>tb0929196984h</a:t>
            </a:r>
          </a:p>
        </p:txBody>
      </p:sp>
    </p:spTree>
    <p:extLst>
      <p:ext uri="{BB962C8B-B14F-4D97-AF65-F5344CB8AC3E}">
        <p14:creationId xmlns:p14="http://schemas.microsoft.com/office/powerpoint/2010/main" val="1374304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spoil would have also included jewelry, clothing, or other small but valuable objects. </a:t>
            </a:r>
            <a:r>
              <a:rPr lang="en-US" dirty="0"/>
              <a:t>This photograph was taken by David Bivin in 1968.</a:t>
            </a:r>
          </a:p>
          <a:p>
            <a:endParaRPr lang="en-US" dirty="0"/>
          </a:p>
          <a:p>
            <a:r>
              <a:rPr lang="en-US" dirty="0"/>
              <a:t>db6804042908</a:t>
            </a:r>
          </a:p>
        </p:txBody>
      </p:sp>
    </p:spTree>
    <p:extLst>
      <p:ext uri="{BB962C8B-B14F-4D97-AF65-F5344CB8AC3E}">
        <p14:creationId xmlns:p14="http://schemas.microsoft.com/office/powerpoint/2010/main" val="1588462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This Roman plaque made of ivory depicts spoils from battle, including a chariot, body armor, shields, and weapons. It was photographed at the</a:t>
            </a:r>
            <a:r>
              <a:rPr lang="en-US" baseline="0" dirty="0">
                <a:cs typeface="Calibri"/>
              </a:rPr>
              <a:t> British Museum. </a:t>
            </a:r>
            <a:endParaRPr lang="en-US" dirty="0"/>
          </a:p>
          <a:p>
            <a:pPr>
              <a:defRPr/>
            </a:pPr>
            <a:endParaRPr lang="en-US" dirty="0">
              <a:cs typeface="Calibri"/>
            </a:endParaRPr>
          </a:p>
          <a:p>
            <a:r>
              <a:rPr lang="en-US" dirty="0"/>
              <a:t>tb0929197873h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4295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to the children of Levi, behold, I have given all the tithe in Israel for an inheritance, in return for their service, even the service of the tent of meeting” (</a:t>
            </a:r>
            <a:r>
              <a:rPr lang="en-US" dirty="0" err="1"/>
              <a:t>Num</a:t>
            </a:r>
            <a:r>
              <a:rPr lang="en-US" dirty="0"/>
              <a:t> 18:21</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tb031416438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985887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Tithing is an ancient custom which is also attested outside of the Bible. This ostracon was photographed at the Ashmolean Museum at the University of Oxford.</a:t>
            </a:r>
          </a:p>
          <a:p>
            <a:endParaRPr lang="en-US" dirty="0"/>
          </a:p>
          <a:p>
            <a:r>
              <a:rPr lang="en-US" dirty="0"/>
              <a:t>adr1805183074h</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351488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Israelites were to give a tithe from all of their produce. This photo shows a field of wheat, one of the crops from which the Israelites were to tithe, near Arbel in Galilee.</a:t>
            </a:r>
          </a:p>
          <a:p>
            <a:endParaRPr lang="en-US" dirty="0"/>
          </a:p>
          <a:p>
            <a:r>
              <a:rPr lang="en-US" dirty="0"/>
              <a:t>tb033005859h</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2238145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Levites received a tithe from Israelites of other tribes, even though they were together descended from Abraham and part of the same people of Israel. This picture shows a pewter Shavuot (Feast of Weeks; Pentecost) plate with symbols for each of the twelve tribes around its perimeter and tablets of the Ten Commandments in the center, expressing the unity of the twelve tribes and the centrality of Torah. It was photographed at the Hebrew Union College</a:t>
            </a:r>
            <a:r>
              <a:rPr lang="en-US" baseline="0" dirty="0">
                <a:cs typeface="Calibri"/>
              </a:rPr>
              <a:t> and Jewish Institute of Religion in the </a:t>
            </a:r>
            <a:r>
              <a:rPr lang="en-US" baseline="0" dirty="0" err="1">
                <a:cs typeface="Calibri"/>
              </a:rPr>
              <a:t>Skirball</a:t>
            </a:r>
            <a:r>
              <a:rPr lang="en-US" baseline="0" dirty="0">
                <a:cs typeface="Calibri"/>
              </a:rPr>
              <a:t> Museum. </a:t>
            </a:r>
            <a:endParaRPr lang="en-US" dirty="0"/>
          </a:p>
          <a:p>
            <a:endParaRPr lang="en-US" dirty="0"/>
          </a:p>
          <a:p>
            <a:r>
              <a:rPr lang="en-US" dirty="0"/>
              <a:t>adr1709108454</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860656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making his point that the priesthood of Melchizedek is superior to the</a:t>
            </a:r>
            <a:r>
              <a:rPr lang="en-US" baseline="0" dirty="0"/>
              <a:t> Levitical priesthood, the author observes that Abraham himself gave a tithe to Melchizedek, implying that Melchizedek is greater than Abraham and thus greater than any of Abraham’s descendants. </a:t>
            </a:r>
          </a:p>
          <a:p>
            <a:endParaRPr lang="en-US" dirty="0"/>
          </a:p>
          <a:p>
            <a:r>
              <a:rPr lang="en-US" dirty="0"/>
              <a:t>The beginning of the Hebrew</a:t>
            </a:r>
            <a:r>
              <a:rPr lang="en-US" baseline="0" dirty="0"/>
              <a:t> inscription on this sarcophagus lid is missing, but the surviving portion reads “. . . son of the high priest” (Heb.</a:t>
            </a:r>
            <a:r>
              <a:rPr lang="he-IL" baseline="0" dirty="0"/>
              <a:t>בן הכהן הגדול</a:t>
            </a:r>
            <a:r>
              <a:rPr lang="en-US" baseline="0" dirty="0"/>
              <a:t>). </a:t>
            </a:r>
            <a:r>
              <a:rPr lang="en-US" dirty="0"/>
              <a:t>Because the other part of the inscription is lost, we can only speculate as to the owner of the sarcophagus, but presumably</a:t>
            </a:r>
            <a:r>
              <a:rPr lang="en-US" baseline="0" dirty="0"/>
              <a:t> he was a priest of the genealogy of Abraham</a:t>
            </a:r>
            <a:r>
              <a:rPr lang="en-US" dirty="0"/>
              <a:t>. The next slide includes</a:t>
            </a:r>
            <a:r>
              <a:rPr lang="en-US" baseline="0" dirty="0"/>
              <a:t> labels.</a:t>
            </a:r>
            <a:endParaRPr lang="en-US" dirty="0"/>
          </a:p>
          <a:p>
            <a:endParaRPr lang="en-US" dirty="0"/>
          </a:p>
          <a:p>
            <a:r>
              <a:rPr lang="en-US" dirty="0"/>
              <a:t>tb060516868h</a:t>
            </a:r>
          </a:p>
        </p:txBody>
      </p:sp>
    </p:spTree>
    <p:extLst>
      <p:ext uri="{BB962C8B-B14F-4D97-AF65-F5344CB8AC3E}">
        <p14:creationId xmlns:p14="http://schemas.microsoft.com/office/powerpoint/2010/main" val="233832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making his point that the priesthood of Melchizedek is superior to the</a:t>
            </a:r>
            <a:r>
              <a:rPr lang="en-US" baseline="0" dirty="0"/>
              <a:t> Levitical priesthood, the author observes that Abraham himself gave a tithe to Melchizedek, implying that Melchizedek is greater than Abraham and thus greater than any of Abraham’s descendants. </a:t>
            </a:r>
          </a:p>
          <a:p>
            <a:endParaRPr lang="en-US" dirty="0"/>
          </a:p>
          <a:p>
            <a:r>
              <a:rPr lang="en-US" dirty="0"/>
              <a:t>The beginning of the Hebrew</a:t>
            </a:r>
            <a:r>
              <a:rPr lang="en-US" baseline="0" dirty="0"/>
              <a:t> inscription on this sarcophagus lid is missing, but the surviving portion reads “. . . son of the high priest” (Heb.</a:t>
            </a:r>
            <a:r>
              <a:rPr lang="he-IL" baseline="0" dirty="0"/>
              <a:t>בן הכהן הגדול</a:t>
            </a:r>
            <a:r>
              <a:rPr lang="en-US" baseline="0" dirty="0"/>
              <a:t>). </a:t>
            </a:r>
            <a:r>
              <a:rPr lang="en-US" dirty="0"/>
              <a:t>Because the other part of the inscription is lost, we can only speculate as to the owner of the sarcophagus, but presumably</a:t>
            </a:r>
            <a:r>
              <a:rPr lang="en-US" baseline="0" dirty="0"/>
              <a:t> he was a priest of the genealogy of Abraham</a:t>
            </a:r>
            <a:r>
              <a:rPr lang="en-US" dirty="0"/>
              <a:t>. </a:t>
            </a:r>
            <a:r>
              <a:rPr lang="en-US" sz="1200" i="0" kern="1200" baseline="0" dirty="0">
                <a:solidFill>
                  <a:schemeClr val="tx1"/>
                </a:solidFill>
                <a:effectLst/>
                <a:latin typeface="+mn-lt"/>
                <a:ea typeface="+mn-ea"/>
                <a:cs typeface="+mn-cs"/>
              </a:rPr>
              <a:t>An editable version is included beneath the graphic for those who wish to modify it.</a:t>
            </a:r>
            <a:endParaRPr lang="en-US" dirty="0"/>
          </a:p>
          <a:p>
            <a:endParaRPr lang="en-US" dirty="0"/>
          </a:p>
          <a:p>
            <a:r>
              <a:rPr lang="en-US" dirty="0"/>
              <a:t>tb060516868</a:t>
            </a:r>
          </a:p>
        </p:txBody>
      </p:sp>
    </p:spTree>
    <p:extLst>
      <p:ext uri="{BB962C8B-B14F-4D97-AF65-F5344CB8AC3E}">
        <p14:creationId xmlns:p14="http://schemas.microsoft.com/office/powerpoint/2010/main" val="233832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noProof="0" dirty="0"/>
              <a:t>This statue depicts Ur-</a:t>
            </a:r>
            <a:r>
              <a:rPr lang="en-US" noProof="0" dirty="0" err="1"/>
              <a:t>Ningirsu</a:t>
            </a:r>
            <a:r>
              <a:rPr lang="en-US" noProof="0" dirty="0"/>
              <a:t> II, who was both a ruler and priest in the ancient city of Lagash. An inscription on the statue reads, “For </a:t>
            </a:r>
            <a:r>
              <a:rPr lang="en-US" noProof="0" dirty="0" err="1"/>
              <a:t>Ningishzida</a:t>
            </a:r>
            <a:r>
              <a:rPr lang="en-US" noProof="0" dirty="0"/>
              <a:t>, his god, Ur-</a:t>
            </a:r>
            <a:r>
              <a:rPr lang="en-US" noProof="0" dirty="0" err="1"/>
              <a:t>Ningirsu</a:t>
            </a:r>
            <a:r>
              <a:rPr lang="en-US" noProof="0" dirty="0"/>
              <a:t>, ruler of Lagash, son of Gudea, ruler of Lagash . . .” The</a:t>
            </a:r>
            <a:r>
              <a:rPr lang="en-US" baseline="0" noProof="0" dirty="0"/>
              <a:t> clasped hands signify the piety of the worshipper. </a:t>
            </a:r>
            <a:r>
              <a:rPr lang="en-US" noProof="0" dirty="0"/>
              <a:t>This statue was photographed at</a:t>
            </a:r>
            <a:r>
              <a:rPr lang="en-US" baseline="0" noProof="0" dirty="0"/>
              <a:t> the </a:t>
            </a:r>
            <a:r>
              <a:rPr lang="en-US" noProof="0" dirty="0" err="1"/>
              <a:t>Vorderasiatisches</a:t>
            </a:r>
            <a:r>
              <a:rPr lang="en-US" noProof="0" dirty="0"/>
              <a:t> Museum in Berlin. This image comes from Osama </a:t>
            </a:r>
            <a:r>
              <a:rPr lang="en-US" noProof="0" dirty="0" err="1"/>
              <a:t>Shukir</a:t>
            </a:r>
            <a:r>
              <a:rPr lang="en-US" noProof="0" dirty="0"/>
              <a:t> Muhammed Amin and is licensed under CC BY-SA 4.0, via Wikimedia Commons: https://commons.wikimedia.org/wiki/File:Ur-Ningirsu_II_Vorderasiatisches_Museum,_Berlin_VA_8790.jpg.</a:t>
            </a:r>
          </a:p>
          <a:p>
            <a:endParaRPr lang="en-US" noProof="0" dirty="0"/>
          </a:p>
          <a:p>
            <a:r>
              <a:rPr lang="en-US" noProof="0" dirty="0"/>
              <a:t>wiki051120201851861187</a:t>
            </a:r>
          </a:p>
        </p:txBody>
      </p:sp>
    </p:spTree>
    <p:extLst>
      <p:ext uri="{BB962C8B-B14F-4D97-AF65-F5344CB8AC3E}">
        <p14:creationId xmlns:p14="http://schemas.microsoft.com/office/powerpoint/2010/main" val="289168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These 7th-century BC ostraca from Arad bear personal names; some are thought to be from priestly families. The upper right ostracon bears</a:t>
            </a:r>
            <a:r>
              <a:rPr lang="en-US" baseline="0" dirty="0">
                <a:cs typeface="Calibri"/>
              </a:rPr>
              <a:t> the name </a:t>
            </a:r>
            <a:r>
              <a:rPr lang="en-US" baseline="0" dirty="0" err="1">
                <a:cs typeface="Calibri"/>
              </a:rPr>
              <a:t>Pashhur</a:t>
            </a:r>
            <a:r>
              <a:rPr lang="en-US" baseline="0" dirty="0">
                <a:cs typeface="Calibri"/>
              </a:rPr>
              <a:t> (Heb. </a:t>
            </a:r>
            <a:r>
              <a:rPr lang="he-IL" baseline="0" dirty="0">
                <a:cs typeface="Calibri"/>
              </a:rPr>
              <a:t>פשחר</a:t>
            </a:r>
            <a:r>
              <a:rPr lang="en-US" baseline="0" dirty="0">
                <a:cs typeface="Calibri"/>
              </a:rPr>
              <a:t>), known as a name of a course of priests from the list of priests that returned from Babylon to Jerusalem with Zerubbabel (Ezra 2:38). The lower right ostracon bears the name </a:t>
            </a:r>
            <a:r>
              <a:rPr lang="en-US" baseline="0" dirty="0" err="1">
                <a:cs typeface="Calibri"/>
              </a:rPr>
              <a:t>Meremoth</a:t>
            </a:r>
            <a:r>
              <a:rPr lang="en-US" baseline="0" dirty="0">
                <a:cs typeface="Calibri"/>
              </a:rPr>
              <a:t> (Heb. </a:t>
            </a:r>
            <a:r>
              <a:rPr lang="he-IL" baseline="0" dirty="0">
                <a:cs typeface="Calibri"/>
              </a:rPr>
              <a:t>מרמות</a:t>
            </a:r>
            <a:r>
              <a:rPr lang="en-US" baseline="0" dirty="0">
                <a:cs typeface="Calibri"/>
              </a:rPr>
              <a:t>), also known as one of the priestly courses to return from Babylon (Neh 12:3). Other names listed on these ostraca include son of </a:t>
            </a:r>
            <a:r>
              <a:rPr lang="en-US" baseline="0" dirty="0" err="1">
                <a:cs typeface="Calibri"/>
              </a:rPr>
              <a:t>Hemda</a:t>
            </a:r>
            <a:r>
              <a:rPr lang="en-US" baseline="0" dirty="0">
                <a:cs typeface="Calibri"/>
              </a:rPr>
              <a:t>, son of Netanyahu, and </a:t>
            </a:r>
            <a:r>
              <a:rPr lang="en-US" baseline="0" dirty="0" err="1">
                <a:cs typeface="Calibri"/>
              </a:rPr>
              <a:t>Eshiyahu</a:t>
            </a:r>
            <a:r>
              <a:rPr lang="en-US" baseline="0" dirty="0">
                <a:cs typeface="Calibri"/>
              </a:rPr>
              <a:t> son of </a:t>
            </a:r>
            <a:r>
              <a:rPr lang="en-US" baseline="0" dirty="0" err="1">
                <a:cs typeface="Calibri"/>
              </a:rPr>
              <a:t>Ezer</a:t>
            </a:r>
            <a:r>
              <a:rPr lang="en-US" baseline="0" dirty="0">
                <a:cs typeface="Calibri"/>
              </a:rPr>
              <a:t>. </a:t>
            </a:r>
            <a:r>
              <a:rPr lang="en-US" dirty="0">
                <a:cs typeface="Calibri"/>
              </a:rPr>
              <a:t>This display was photographed at the Israel Museum. </a:t>
            </a:r>
          </a:p>
          <a:p>
            <a:endParaRPr lang="en-US" dirty="0"/>
          </a:p>
          <a:p>
            <a:r>
              <a:rPr lang="en-US" dirty="0"/>
              <a:t>adr1806199824h</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736108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unprovenanced 8th-century BC seal is inscribed on either side with two names: </a:t>
            </a:r>
            <a:r>
              <a:rPr lang="en-US" dirty="0" err="1">
                <a:cs typeface="Calibri"/>
              </a:rPr>
              <a:t>Zekariah</a:t>
            </a:r>
            <a:r>
              <a:rPr lang="en-US" dirty="0">
                <a:cs typeface="Calibri"/>
              </a:rPr>
              <a:t>, the priest of Dor, and </a:t>
            </a:r>
            <a:r>
              <a:rPr lang="en-US" dirty="0" err="1">
                <a:cs typeface="Calibri"/>
              </a:rPr>
              <a:t>Zadoq</a:t>
            </a:r>
            <a:r>
              <a:rPr lang="en-US" dirty="0">
                <a:cs typeface="Calibri"/>
              </a:rPr>
              <a:t> son of </a:t>
            </a:r>
            <a:r>
              <a:rPr lang="en-US" dirty="0" err="1">
                <a:cs typeface="Calibri"/>
              </a:rPr>
              <a:t>Milka</a:t>
            </a:r>
            <a:r>
              <a:rPr lang="en-US" dirty="0">
                <a:cs typeface="Calibri"/>
              </a:rPr>
              <a:t>. The side shown in this phot</a:t>
            </a:r>
            <a:r>
              <a:rPr lang="en-US" baseline="0" dirty="0">
                <a:cs typeface="Calibri"/>
              </a:rPr>
              <a:t>o has the name “</a:t>
            </a:r>
            <a:r>
              <a:rPr lang="en-US" baseline="0" dirty="0" err="1">
                <a:cs typeface="Calibri"/>
              </a:rPr>
              <a:t>Zekariah</a:t>
            </a:r>
            <a:r>
              <a:rPr lang="en-US" baseline="0" dirty="0">
                <a:cs typeface="Calibri"/>
              </a:rPr>
              <a:t>, priest of </a:t>
            </a:r>
            <a:r>
              <a:rPr lang="en-US" baseline="0" dirty="0" err="1">
                <a:cs typeface="Calibri"/>
              </a:rPr>
              <a:t>Dor</a:t>
            </a:r>
            <a:r>
              <a:rPr lang="en-US" baseline="0" dirty="0">
                <a:cs typeface="Calibri"/>
              </a:rPr>
              <a:t>” (Heb. </a:t>
            </a:r>
            <a:r>
              <a:rPr lang="he-IL" baseline="0" dirty="0">
                <a:cs typeface="Calibri"/>
              </a:rPr>
              <a:t>לזכריו כהן דאר</a:t>
            </a:r>
            <a:r>
              <a:rPr lang="en-US" baseline="0" dirty="0">
                <a:cs typeface="Calibri"/>
              </a:rPr>
              <a:t>), below which is a winged </a:t>
            </a:r>
            <a:r>
              <a:rPr lang="en-US" i="1" baseline="0" dirty="0" err="1">
                <a:cs typeface="Calibri"/>
              </a:rPr>
              <a:t>uraeus</a:t>
            </a:r>
            <a:r>
              <a:rPr lang="en-US" baseline="0" dirty="0">
                <a:cs typeface="Calibri"/>
              </a:rPr>
              <a:t>.</a:t>
            </a:r>
            <a:r>
              <a:rPr lang="en-US" dirty="0">
                <a:cs typeface="Calibri"/>
              </a:rPr>
              <a:t> This seal was photographed</a:t>
            </a:r>
            <a:r>
              <a:rPr lang="en-US" baseline="0" dirty="0">
                <a:cs typeface="Calibri"/>
              </a:rPr>
              <a:t> at the Israel Museum.</a:t>
            </a:r>
            <a:endParaRPr lang="en-US" dirty="0">
              <a:cs typeface="Calibri"/>
            </a:endParaRPr>
          </a:p>
          <a:p>
            <a:endParaRPr lang="en-US" dirty="0"/>
          </a:p>
          <a:p>
            <a:r>
              <a:rPr lang="en-US" dirty="0"/>
              <a:t>adr1806199544h</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454058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author observes that Melchizedek blessed Abraham, even though Abraham was the one who had received the promise of the covenant. Abraham later blessed Isaac (Gen 25:11), and Isaac blessed Jacob (Gen 27:27-29). This mosaic was photographed at t</a:t>
            </a:r>
            <a:r>
              <a:rPr lang="en-US" dirty="0"/>
              <a:t>he Basilica of Saint Mary Major in Rome</a:t>
            </a:r>
            <a:r>
              <a:rPr lang="en-US" dirty="0">
                <a:cs typeface="Calibri"/>
              </a:rPr>
              <a:t>.</a:t>
            </a:r>
            <a:endParaRPr lang="en-US" dirty="0"/>
          </a:p>
          <a:p>
            <a:endParaRPr lang="en-US" dirty="0"/>
          </a:p>
          <a:p>
            <a:r>
              <a:rPr lang="en-US" dirty="0"/>
              <a:t>tb0512175920h</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178817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principle of the lesser being blessed by the greater is illustrated</a:t>
            </a:r>
            <a:r>
              <a:rPr lang="en-US" baseline="0" dirty="0"/>
              <a:t> by t</a:t>
            </a:r>
            <a:r>
              <a:rPr lang="en-US" dirty="0"/>
              <a:t>his tomb inscription from the 8th century BC, which invokes the blessing of Yahweh upon the deceased,</a:t>
            </a:r>
            <a:r>
              <a:rPr lang="en-US" baseline="0" dirty="0"/>
              <a:t> a man named Uriah. The first line reads, “Uriah the wealthy man had it written”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a:t>
            </a:r>
            <a:r>
              <a:rPr lang="he-IL" dirty="0" err="1">
                <a:latin typeface="SBL BibLit" panose="02000000000000000000" pitchFamily="2" charset="-79"/>
                <a:ea typeface="SBL BibLit" panose="02000000000000000000" pitchFamily="2" charset="-79"/>
                <a:cs typeface="SBL BibLit" panose="02000000000000000000" pitchFamily="2" charset="-79"/>
              </a:rPr>
              <a:t>הדשר</a:t>
            </a:r>
            <a:r>
              <a:rPr lang="he-IL" dirty="0">
                <a:latin typeface="SBL BibLit" panose="02000000000000000000" pitchFamily="2" charset="-79"/>
                <a:ea typeface="SBL BibLit" panose="02000000000000000000" pitchFamily="2" charset="-79"/>
                <a:cs typeface="SBL BibLit" panose="02000000000000000000" pitchFamily="2" charset="-79"/>
              </a:rPr>
              <a:t> כתבה</a:t>
            </a:r>
            <a:r>
              <a:rPr lang="en-US" baseline="0" dirty="0"/>
              <a:t>). The second line reads, “Blessed be Uriah by Yahweh” (</a:t>
            </a:r>
            <a:r>
              <a:rPr lang="he-IL" dirty="0">
                <a:latin typeface="SBL BibLit" panose="02000000000000000000" pitchFamily="2" charset="-79"/>
                <a:ea typeface="SBL BibLit" panose="02000000000000000000" pitchFamily="2" charset="-79"/>
                <a:cs typeface="SBL BibLit" panose="02000000000000000000" pitchFamily="2" charset="-79"/>
              </a:rPr>
              <a:t>ברך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ביהוה</a:t>
            </a:r>
            <a:r>
              <a:rPr lang="en-US" baseline="0" dirty="0"/>
              <a:t>). This inscription was photographed at the Israel Museum. The next slide includes labels for the words of the second line.</a:t>
            </a:r>
            <a:endParaRPr lang="en-US" dirty="0"/>
          </a:p>
          <a:p>
            <a:endParaRPr lang="en-US" dirty="0"/>
          </a:p>
          <a:p>
            <a:r>
              <a:rPr lang="en-US" dirty="0"/>
              <a:t>tb032014433</a:t>
            </a:r>
          </a:p>
        </p:txBody>
      </p:sp>
      <p:sp>
        <p:nvSpPr>
          <p:cNvPr id="4" name="Slide Number Placeholder 3"/>
          <p:cNvSpPr>
            <a:spLocks noGrp="1"/>
          </p:cNvSpPr>
          <p:nvPr>
            <p:ph type="sldNum" sz="quarter" idx="5"/>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2992447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principle of the lesser being blessed by the greater is illustrated</a:t>
            </a:r>
            <a:r>
              <a:rPr lang="en-US" baseline="0" dirty="0"/>
              <a:t> by t</a:t>
            </a:r>
            <a:r>
              <a:rPr lang="en-US" dirty="0"/>
              <a:t>his tomb inscription from the 8th century BC, which invokes the blessing of Yahweh upon the deceased,</a:t>
            </a:r>
            <a:r>
              <a:rPr lang="en-US" baseline="0" dirty="0"/>
              <a:t> a man named Uriah. The first line reads, “Uriah the wealthy man had it written”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a:t>
            </a:r>
            <a:r>
              <a:rPr lang="he-IL" dirty="0" err="1">
                <a:latin typeface="SBL BibLit" panose="02000000000000000000" pitchFamily="2" charset="-79"/>
                <a:ea typeface="SBL BibLit" panose="02000000000000000000" pitchFamily="2" charset="-79"/>
                <a:cs typeface="SBL BibLit" panose="02000000000000000000" pitchFamily="2" charset="-79"/>
              </a:rPr>
              <a:t>הדשר</a:t>
            </a:r>
            <a:r>
              <a:rPr lang="he-IL" dirty="0">
                <a:latin typeface="SBL BibLit" panose="02000000000000000000" pitchFamily="2" charset="-79"/>
                <a:ea typeface="SBL BibLit" panose="02000000000000000000" pitchFamily="2" charset="-79"/>
                <a:cs typeface="SBL BibLit" panose="02000000000000000000" pitchFamily="2" charset="-79"/>
              </a:rPr>
              <a:t> כתבה</a:t>
            </a:r>
            <a:r>
              <a:rPr lang="en-US" baseline="0" dirty="0"/>
              <a:t>). The second line reads, “Blessed be Uriah by Yahweh” (</a:t>
            </a:r>
            <a:r>
              <a:rPr lang="he-IL" dirty="0">
                <a:latin typeface="SBL BibLit" panose="02000000000000000000" pitchFamily="2" charset="-79"/>
                <a:ea typeface="SBL BibLit" panose="02000000000000000000" pitchFamily="2" charset="-79"/>
                <a:cs typeface="SBL BibLit" panose="02000000000000000000" pitchFamily="2" charset="-79"/>
              </a:rPr>
              <a:t>ברך </a:t>
            </a:r>
            <a:r>
              <a:rPr lang="he-IL" dirty="0" err="1">
                <a:latin typeface="SBL BibLit" panose="02000000000000000000" pitchFamily="2" charset="-79"/>
                <a:ea typeface="SBL BibLit" panose="02000000000000000000" pitchFamily="2" charset="-79"/>
                <a:cs typeface="SBL BibLit" panose="02000000000000000000" pitchFamily="2" charset="-79"/>
              </a:rPr>
              <a:t>אריהו</a:t>
            </a:r>
            <a:r>
              <a:rPr lang="he-IL" dirty="0">
                <a:latin typeface="SBL BibLit" panose="02000000000000000000" pitchFamily="2" charset="-79"/>
                <a:ea typeface="SBL BibLit" panose="02000000000000000000" pitchFamily="2" charset="-79"/>
                <a:cs typeface="SBL BibLit" panose="02000000000000000000" pitchFamily="2" charset="-79"/>
              </a:rPr>
              <a:t> ביהוה</a:t>
            </a:r>
            <a:r>
              <a:rPr lang="en-US" baseline="0" dirty="0"/>
              <a:t>). In the second line, the red word to the far right is the verb “blessed” (</a:t>
            </a:r>
            <a:r>
              <a:rPr lang="en-US" i="1" baseline="0" dirty="0" err="1"/>
              <a:t>barak</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ברך</a:t>
            </a:r>
            <a:r>
              <a:rPr lang="en-US" baseline="0" dirty="0"/>
              <a:t>), the black word in the center is the personal name Uriah (</a:t>
            </a:r>
            <a:r>
              <a:rPr lang="en-US" i="1" baseline="0" dirty="0" err="1"/>
              <a:t>Uryahu</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אריהו</a:t>
            </a:r>
            <a:r>
              <a:rPr lang="en-US" baseline="0" dirty="0"/>
              <a:t>), and the word in red to the left is the preposition and noun “by Yahweh” (</a:t>
            </a:r>
            <a:r>
              <a:rPr lang="en-US" i="1" baseline="0" dirty="0" err="1"/>
              <a:t>beyahweh</a:t>
            </a:r>
            <a:r>
              <a:rPr lang="en-US" baseline="0" dirty="0"/>
              <a:t>, </a:t>
            </a:r>
            <a:r>
              <a:rPr lang="he-IL" dirty="0">
                <a:latin typeface="SBL BibLit" panose="02000000000000000000" pitchFamily="2" charset="-79"/>
                <a:ea typeface="SBL BibLit" panose="02000000000000000000" pitchFamily="2" charset="-79"/>
                <a:cs typeface="SBL BibLit" panose="02000000000000000000" pitchFamily="2" charset="-79"/>
              </a:rPr>
              <a:t>ביהוה</a:t>
            </a:r>
            <a:r>
              <a:rPr lang="en-US" baseline="0" dirty="0"/>
              <a:t>). This inscription was photographed at the Israel Museum. An editable version is included behind this graphic for those who may wish to change it.</a:t>
            </a:r>
            <a:endParaRPr lang="en-US" dirty="0"/>
          </a:p>
          <a:p>
            <a:endParaRPr lang="en-US" dirty="0"/>
          </a:p>
          <a:p>
            <a:r>
              <a:rPr lang="en-US" dirty="0"/>
              <a:t>tb032014433</a:t>
            </a:r>
          </a:p>
        </p:txBody>
      </p:sp>
      <p:sp>
        <p:nvSpPr>
          <p:cNvPr id="4" name="Slide Number Placeholder 3"/>
          <p:cNvSpPr>
            <a:spLocks noGrp="1"/>
          </p:cNvSpPr>
          <p:nvPr>
            <p:ph type="sldNum" sz="quarter" idx="5"/>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2992447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amulet shown here illustrates the same principle,</a:t>
            </a:r>
            <a:r>
              <a:rPr lang="en-US" baseline="0" dirty="0"/>
              <a:t> except that it quotes Scripture. It</a:t>
            </a:r>
            <a:r>
              <a:rPr lang="en-US" dirty="0"/>
              <a:t> is inscribed with the text of the priestly blessing recorded in Numbers 6:24-26, and it is the oldest known portion of Scripture found to date. It originally had the phrase “May Yahweh bless you</a:t>
            </a:r>
            <a:r>
              <a:rPr lang="en-US" baseline="0" dirty="0"/>
              <a:t> and keep you.” </a:t>
            </a:r>
            <a:r>
              <a:rPr lang="en-US" dirty="0"/>
              <a:t>This amulet was discovered in a tomb at the site of Ketef Hinnom on the western slope of the Hinnom Valley in Jerusalem. </a:t>
            </a:r>
            <a:r>
              <a:rPr lang="en-US" baseline="0" dirty="0"/>
              <a:t>S</a:t>
            </a:r>
            <a:r>
              <a:rPr lang="en-US" dirty="0"/>
              <a:t>ome of the letters along</a:t>
            </a:r>
            <a:r>
              <a:rPr lang="en-US" baseline="0" dirty="0"/>
              <a:t> the edges of this amulet have eroded away. </a:t>
            </a:r>
            <a:r>
              <a:rPr lang="en-US" dirty="0"/>
              <a:t>This artifact was photographed in the Israel Museum. The next slide includes labels.</a:t>
            </a:r>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445746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amulet shown here illustrates the same principle,</a:t>
            </a:r>
            <a:r>
              <a:rPr lang="en-US" baseline="0" dirty="0"/>
              <a:t> except that it quotes Scripture. It</a:t>
            </a:r>
            <a:r>
              <a:rPr lang="en-US" dirty="0"/>
              <a:t> is inscribed with the text of the priestly blessing recorded in Numbers 6:24-26, and it is the oldest known portion of Scripture found to date. It originally had the phrase “May Yahweh bless you</a:t>
            </a:r>
            <a:r>
              <a:rPr lang="en-US" baseline="0" dirty="0"/>
              <a:t> and keep you.” </a:t>
            </a:r>
            <a:r>
              <a:rPr lang="en-US" dirty="0"/>
              <a:t>This amulet was discovered in a tomb at the site of Ketef Hinnom on the western slope of the Hinnom Valley in Jerusalem. </a:t>
            </a:r>
            <a:r>
              <a:rPr lang="en-US" baseline="0" dirty="0"/>
              <a:t>S</a:t>
            </a:r>
            <a:r>
              <a:rPr lang="en-US" dirty="0"/>
              <a:t>ome of the letters along</a:t>
            </a:r>
            <a:r>
              <a:rPr lang="en-US" baseline="0" dirty="0"/>
              <a:t> the edges of this amulet have eroded away. </a:t>
            </a:r>
            <a:r>
              <a:rPr lang="en-US" dirty="0"/>
              <a:t>This artifact was photographed in the Israel Museum. The partially preserved upper word that has been highlighted is the verb “to bless” (Heb. </a:t>
            </a:r>
            <a:r>
              <a:rPr lang="en-US" b="0" i="1" dirty="0" err="1"/>
              <a:t>barak</a:t>
            </a:r>
            <a:r>
              <a:rPr lang="en-US" dirty="0"/>
              <a:t>, </a:t>
            </a:r>
            <a:r>
              <a:rPr lang="he-IL" dirty="0"/>
              <a:t>ברך</a:t>
            </a:r>
            <a:r>
              <a:rPr lang="en-US" dirty="0"/>
              <a:t>), while the highlighted word on the next line is the divine name “Yahweh” (Heb. </a:t>
            </a:r>
            <a:r>
              <a:rPr lang="he-IL" dirty="0"/>
              <a:t>יהוה</a:t>
            </a:r>
            <a:r>
              <a:rPr lang="en-US" dirty="0"/>
              <a:t>).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sz="1200" kern="1200" dirty="0">
              <a:solidFill>
                <a:schemeClr val="tx1"/>
              </a:solidFill>
              <a:effectLst/>
              <a:latin typeface="+mn-lt"/>
              <a:ea typeface="+mn-ea"/>
              <a:cs typeface="+mn-cs"/>
            </a:endParaRPr>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2593492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inscribed sandstone block was photographed at the Museum at the Lowest Place on Earth near </a:t>
            </a:r>
            <a:r>
              <a:rPr lang="en-US" dirty="0" err="1"/>
              <a:t>Ghor</a:t>
            </a:r>
            <a:r>
              <a:rPr lang="en-US" dirty="0"/>
              <a:t> </a:t>
            </a:r>
            <a:r>
              <a:rPr lang="en-US" dirty="0" err="1"/>
              <a:t>es</a:t>
            </a:r>
            <a:r>
              <a:rPr lang="en-US" dirty="0"/>
              <a:t>-Safi, Jordan.</a:t>
            </a:r>
          </a:p>
          <a:p>
            <a:endParaRPr lang="en-US" dirty="0"/>
          </a:p>
          <a:p>
            <a:r>
              <a:rPr lang="en-US" dirty="0"/>
              <a:t>tb031215782</a:t>
            </a:r>
          </a:p>
        </p:txBody>
      </p:sp>
      <p:sp>
        <p:nvSpPr>
          <p:cNvPr id="4" name="Slide Number Placeholder 3"/>
          <p:cNvSpPr>
            <a:spLocks noGrp="1"/>
          </p:cNvSpPr>
          <p:nvPr>
            <p:ph type="sldNum" sz="quarter" idx="5"/>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982405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photo shows people gathered at the Western Wall for the priestly blessing at Passover.</a:t>
            </a:r>
          </a:p>
          <a:p>
            <a:endParaRPr lang="en-US" dirty="0"/>
          </a:p>
          <a:p>
            <a:r>
              <a:rPr lang="en-US" dirty="0">
                <a:latin typeface="+mn-lt"/>
                <a:cs typeface="Calibri"/>
              </a:rPr>
              <a:t>tb042605546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762782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n-lt"/>
                <a:cs typeface="Calibri"/>
              </a:rPr>
              <a:t>tb042605530</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76278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Salem is identified with Jerusalem in Psalm</a:t>
            </a:r>
            <a:r>
              <a:rPr lang="en-US" sz="1200" baseline="0" dirty="0"/>
              <a:t> 76:2, and this identification is implied in Joshua 10:1, which records a name similar to “Melchizedek” for the king of Jerusalem. Melchizedek would have reigned over a city on the location that later became known as the City of David. </a:t>
            </a:r>
            <a:r>
              <a:rPr lang="en-US" dirty="0"/>
              <a:t>This photochrom image was taken in the 1890s. The</a:t>
            </a:r>
            <a:r>
              <a:rPr lang="en-US" baseline="0" dirty="0"/>
              <a:t> Dome of the Rock and the Al-Aqsa Mosque are visible in the upper left corner of the image. The slope that descends from them toward the center of the photo is the location of the ancient city of Salem.</a:t>
            </a:r>
            <a:endParaRPr lang="en-US" sz="1200" dirty="0"/>
          </a:p>
          <a:p>
            <a:endParaRPr lang="en-US" sz="1200" dirty="0"/>
          </a:p>
          <a:p>
            <a:r>
              <a:rPr lang="en-US" sz="1200" dirty="0"/>
              <a:t>pcm02712</a:t>
            </a:r>
            <a:endParaRPr lang="en-US" dirty="0"/>
          </a:p>
        </p:txBody>
      </p:sp>
    </p:spTree>
    <p:extLst>
      <p:ext uri="{BB962C8B-B14F-4D97-AF65-F5344CB8AC3E}">
        <p14:creationId xmlns:p14="http://schemas.microsoft.com/office/powerpoint/2010/main" val="1476906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a:t>
            </a:r>
            <a:r>
              <a:rPr lang="en-US" baseline="0" dirty="0">
                <a:cs typeface="Calibri"/>
              </a:rPr>
              <a:t> author </a:t>
            </a:r>
            <a:r>
              <a:rPr lang="en-US" dirty="0">
                <a:cs typeface="Calibri"/>
              </a:rPr>
              <a:t>emphasizes that the Levitical priesthood is composed of ordinary men who die (Gk. </a:t>
            </a:r>
            <a:r>
              <a:rPr lang="en-US" i="1" dirty="0" err="1">
                <a:cs typeface="Calibri"/>
              </a:rPr>
              <a:t>apothnēskō</a:t>
            </a:r>
            <a:r>
              <a:rPr lang="en-US" dirty="0">
                <a:cs typeface="Calibri"/>
              </a:rPr>
              <a:t>, </a:t>
            </a:r>
            <a:r>
              <a:rPr lang="el-GR" sz="1200" b="0" kern="1200" dirty="0">
                <a:solidFill>
                  <a:schemeClr val="tx1"/>
                </a:solidFill>
                <a:latin typeface="+mn-lt"/>
                <a:ea typeface="+mn-ea"/>
                <a:cs typeface="+mn-cs"/>
              </a:rPr>
              <a:t>ἀποθνῄσκω</a:t>
            </a:r>
            <a:r>
              <a:rPr lang="en-US" dirty="0">
                <a:cs typeface="Calibri"/>
              </a:rPr>
              <a:t>). This picture shows the façade of a Second Temple period tomb in the Hinnom Valley that has been proposed as the tomb of Annas the high priest.</a:t>
            </a:r>
          </a:p>
          <a:p>
            <a:endParaRPr lang="en-US" dirty="0">
              <a:cs typeface="Calibri"/>
            </a:endParaRPr>
          </a:p>
          <a:p>
            <a:r>
              <a:rPr lang="en-US" b="1" dirty="0">
                <a:cs typeface="Calibri"/>
              </a:rPr>
              <a:t>Reference:</a:t>
            </a:r>
          </a:p>
          <a:p>
            <a:r>
              <a:rPr lang="en-US" dirty="0"/>
              <a:t>Ritmeyer, </a:t>
            </a:r>
            <a:r>
              <a:rPr lang="en-US" dirty="0" err="1"/>
              <a:t>Leen</a:t>
            </a:r>
            <a:r>
              <a:rPr lang="en-US" dirty="0"/>
              <a:t>, and Ritmeyer, Kathleen.</a:t>
            </a:r>
          </a:p>
          <a:p>
            <a:pPr marL="685800" indent="-457200">
              <a:tabLst>
                <a:tab pos="685800" algn="l"/>
              </a:tabLst>
            </a:pPr>
            <a:r>
              <a:rPr lang="en-US" dirty="0"/>
              <a:t>1994	</a:t>
            </a:r>
            <a:r>
              <a:rPr lang="en-US" dirty="0" err="1"/>
              <a:t>Akeldama</a:t>
            </a:r>
            <a:r>
              <a:rPr lang="en-US" dirty="0"/>
              <a:t>: Potter’s Field or High Priest’s Tomb? </a:t>
            </a:r>
            <a:r>
              <a:rPr lang="en-US" i="1" dirty="0"/>
              <a:t>Biblical Archaeology Review</a:t>
            </a:r>
            <a:r>
              <a:rPr lang="en-US" dirty="0"/>
              <a:t> 20/6: 23–35, 76, 78.</a:t>
            </a:r>
            <a:endParaRPr lang="en-US" dirty="0">
              <a:cs typeface="Calibri"/>
            </a:endParaRPr>
          </a:p>
          <a:p>
            <a:endParaRPr lang="en-US" dirty="0"/>
          </a:p>
          <a:p>
            <a:r>
              <a:rPr lang="en-US" dirty="0"/>
              <a:t>tb110804038</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759757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tomb is extraordinarily decorated, one of the things that led to the proposal that it may be the tomb of Annas the high priest.</a:t>
            </a:r>
          </a:p>
          <a:p>
            <a:endParaRPr lang="en-US" dirty="0">
              <a:cs typeface="Calibri"/>
            </a:endParaRPr>
          </a:p>
          <a:p>
            <a:r>
              <a:rPr lang="en-US" dirty="0"/>
              <a:t>tb110804033</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807761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picture shows the carved ceiling of the tomb in the Hinnom Valley that has been proposed as the tomb of Annas the high priest.</a:t>
            </a:r>
          </a:p>
          <a:p>
            <a:endParaRPr lang="en-US" dirty="0">
              <a:cs typeface="Calibri"/>
            </a:endParaRPr>
          </a:p>
          <a:p>
            <a:r>
              <a:rPr lang="en-US" dirty="0"/>
              <a:t>tb110804030</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2164964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a:ea typeface="ＭＳ Ｐゴシック"/>
                <a:cs typeface="Calibri"/>
              </a:rPr>
              <a:t>Leviticus 21:1-4 forbids priests, because of their consecration, from contact with corpses except for the bodies of their closest family members. This picture shows a sign for a cemetery near Sepphoris in Galilee stating that priests are forbidden from entering. The sign reads,</a:t>
            </a:r>
            <a:r>
              <a:rPr lang="en-US" altLang="ja-JP" baseline="0" dirty="0">
                <a:ea typeface="ＭＳ Ｐゴシック"/>
                <a:cs typeface="Calibri"/>
              </a:rPr>
              <a:t> “Cemetery: Priests are forbidden to enter.”</a:t>
            </a:r>
            <a:endParaRPr lang="en-US" altLang="ja-JP" dirty="0">
              <a:ea typeface="ＭＳ Ｐゴシック"/>
              <a:cs typeface="Calibri"/>
            </a:endParaRPr>
          </a:p>
          <a:p>
            <a:endParaRPr lang="en-US" dirty="0">
              <a:cs typeface="Calibri"/>
            </a:endParaRPr>
          </a:p>
          <a:p>
            <a:r>
              <a:rPr lang="en-US" dirty="0"/>
              <a:t>tb102904917</a:t>
            </a:r>
          </a:p>
        </p:txBody>
      </p:sp>
      <p:sp>
        <p:nvSpPr>
          <p:cNvPr id="4" name="Slide Number Placeholder 3"/>
          <p:cNvSpPr>
            <a:spLocks noGrp="1"/>
          </p:cNvSpPr>
          <p:nvPr>
            <p:ph type="sldNum" sz="quarter" idx="5"/>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4646347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“Levi Street” is located in the </a:t>
            </a:r>
            <a:r>
              <a:rPr lang="en-US" dirty="0" err="1"/>
              <a:t>Baqa</a:t>
            </a:r>
            <a:r>
              <a:rPr lang="en-US" dirty="0"/>
              <a:t> neighborhood, southwest of the Old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tb072404813</a:t>
            </a:r>
          </a:p>
        </p:txBody>
      </p:sp>
    </p:spTree>
    <p:extLst>
      <p:ext uri="{BB962C8B-B14F-4D97-AF65-F5344CB8AC3E}">
        <p14:creationId xmlns:p14="http://schemas.microsoft.com/office/powerpoint/2010/main" val="3788837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Leviticus 27:30 describes the tithe that Israelites were to pay by saying, “And all the tithe of the land, whether of the seed of the land, or of the fruit of the tree, belongs to Yahweh: it is holy unto Yahweh.” This picture shows women harvesting wheat near Bethlehem, illustrating seed/grain as one item of the Israelites' tithe.</a:t>
            </a:r>
            <a:endParaRPr lang="ja-JP" altLang="en-US" dirty="0"/>
          </a:p>
          <a:p>
            <a:endParaRPr lang="en-US" dirty="0"/>
          </a:p>
          <a:p>
            <a:r>
              <a:rPr lang="en-US" dirty="0"/>
              <a:t>cd060087113</a:t>
            </a:r>
            <a:endParaRPr lang="ja-JP" altLang="en-US" dirty="0">
              <a:ea typeface="ＭＳ Ｐゴシック"/>
              <a:cs typeface="Calibri"/>
            </a:endParaRPr>
          </a:p>
        </p:txBody>
      </p:sp>
    </p:spTree>
    <p:extLst>
      <p:ext uri="{BB962C8B-B14F-4D97-AF65-F5344CB8AC3E}">
        <p14:creationId xmlns:p14="http://schemas.microsoft.com/office/powerpoint/2010/main" val="3533378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Another</a:t>
            </a:r>
            <a:r>
              <a:rPr lang="en-US" baseline="0" dirty="0"/>
              <a:t> common crop of the land of Israel was grapes, another product that was to be tithed</a:t>
            </a:r>
            <a:r>
              <a:rPr lang="en-US" dirty="0"/>
              <a:t>.</a:t>
            </a:r>
            <a:endParaRPr lang="ja-JP" altLang="en-US" dirty="0"/>
          </a:p>
          <a:p>
            <a:endParaRPr lang="en-US" dirty="0"/>
          </a:p>
          <a:p>
            <a:r>
              <a:rPr lang="en-US" dirty="0"/>
              <a:t>tb100902854</a:t>
            </a:r>
            <a:endParaRPr lang="ja-JP" dirty="0"/>
          </a:p>
        </p:txBody>
      </p:sp>
    </p:spTree>
    <p:extLst>
      <p:ext uri="{BB962C8B-B14F-4D97-AF65-F5344CB8AC3E}">
        <p14:creationId xmlns:p14="http://schemas.microsoft.com/office/powerpoint/2010/main" val="5786907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This picture shows the</a:t>
            </a:r>
            <a:r>
              <a:rPr lang="en-US" baseline="0" dirty="0">
                <a:cs typeface="Calibri"/>
              </a:rPr>
              <a:t> so-called “</a:t>
            </a:r>
            <a:r>
              <a:rPr lang="en-US" baseline="0" dirty="0" err="1">
                <a:cs typeface="Calibri"/>
              </a:rPr>
              <a:t>Kalis</a:t>
            </a:r>
            <a:r>
              <a:rPr lang="en-US" baseline="0" dirty="0">
                <a:cs typeface="Calibri"/>
              </a:rPr>
              <a:t> </a:t>
            </a:r>
            <a:r>
              <a:rPr lang="en-US" dirty="0">
                <a:cs typeface="Calibri"/>
              </a:rPr>
              <a:t>column” from Athens. The inscription on this column</a:t>
            </a:r>
            <a:r>
              <a:rPr lang="en-US" baseline="0" dirty="0">
                <a:cs typeface="Calibri"/>
              </a:rPr>
              <a:t> states</a:t>
            </a:r>
            <a:r>
              <a:rPr lang="en-US" dirty="0">
                <a:cs typeface="Calibri"/>
              </a:rPr>
              <a:t> that Kalis dedicated a statue to Athena from one tenth of his earnings. This</a:t>
            </a:r>
            <a:r>
              <a:rPr lang="en-US" baseline="0" dirty="0">
                <a:cs typeface="Calibri"/>
              </a:rPr>
              <a:t> column </a:t>
            </a:r>
            <a:r>
              <a:rPr lang="en-US" dirty="0">
                <a:cs typeface="Calibri"/>
              </a:rPr>
              <a:t>was photographed at the Athens Acropolis Museum. </a:t>
            </a:r>
            <a:endParaRPr lang="en-US" dirty="0"/>
          </a:p>
          <a:p>
            <a:endParaRPr lang="en-US" dirty="0"/>
          </a:p>
          <a:p>
            <a:r>
              <a:rPr lang="en-US" dirty="0"/>
              <a:t>tb011117705</a:t>
            </a:r>
            <a:endParaRPr lang="ja-JP" altLang="en-US" dirty="0">
              <a:ea typeface="ＭＳ Ｐゴシック"/>
              <a:cs typeface="Calibri"/>
            </a:endParaRPr>
          </a:p>
        </p:txBody>
      </p:sp>
    </p:spTree>
    <p:extLst>
      <p:ext uri="{BB962C8B-B14F-4D97-AF65-F5344CB8AC3E}">
        <p14:creationId xmlns:p14="http://schemas.microsoft.com/office/powerpoint/2010/main" val="31699475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Levi was Abraham’s great-grandson, so he was not yet born when Abraham gave a tithe to Melchizedek. The author makes the point, however, that he paid tithes through his great-grandfather, as it were. This picture shows three generations, a grandfather with son and grandson, in </a:t>
            </a:r>
            <a:r>
              <a:rPr lang="en-US" dirty="0" err="1">
                <a:cs typeface="Calibri"/>
              </a:rPr>
              <a:t>Dahariyeh</a:t>
            </a:r>
            <a:r>
              <a:rPr lang="en-US" dirty="0">
                <a:cs typeface="Calibri"/>
              </a:rPr>
              <a:t> (ad-</a:t>
            </a:r>
            <a:r>
              <a:rPr lang="en-US" dirty="0" err="1">
                <a:cs typeface="Calibri"/>
              </a:rPr>
              <a:t>Dhahiriya</a:t>
            </a:r>
            <a:r>
              <a:rPr lang="en-US" dirty="0">
                <a:cs typeface="Calibri"/>
              </a:rPr>
              <a:t>), an Arab village located southwest of Hebron. This American Colony photograph was taken</a:t>
            </a:r>
            <a:r>
              <a:rPr lang="en-US" baseline="0" dirty="0">
                <a:cs typeface="Calibri"/>
              </a:rPr>
              <a:t> on February 9, </a:t>
            </a:r>
            <a:r>
              <a:rPr lang="en-US" dirty="0">
                <a:cs typeface="Calibri"/>
              </a:rPr>
              <a:t>1940.</a:t>
            </a:r>
            <a:endParaRPr lang="en-US" dirty="0"/>
          </a:p>
          <a:p>
            <a:endParaRPr lang="en-US" dirty="0"/>
          </a:p>
          <a:p>
            <a:r>
              <a:rPr lang="en-US" dirty="0"/>
              <a:t>mat20039</a:t>
            </a:r>
            <a:endParaRPr lang="ja-JP" dirty="0"/>
          </a:p>
        </p:txBody>
      </p:sp>
    </p:spTree>
    <p:extLst>
      <p:ext uri="{BB962C8B-B14F-4D97-AF65-F5344CB8AC3E}">
        <p14:creationId xmlns:p14="http://schemas.microsoft.com/office/powerpoint/2010/main" val="40891994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This sign identifies the School [Yeshiva] of Priests in the Jewish Quarter of the Old City in Jerusalem.</a:t>
            </a:r>
            <a:endParaRPr lang="en-US" dirty="0"/>
          </a:p>
          <a:p>
            <a:endParaRPr lang="en-US" dirty="0"/>
          </a:p>
          <a:p>
            <a:r>
              <a:rPr lang="en-US" dirty="0"/>
              <a:t>tb090405858h</a:t>
            </a:r>
            <a:endParaRPr lang="ja-JP" dirty="0">
              <a:ea typeface="ＭＳ Ｐゴシック"/>
              <a:cs typeface="Calibri"/>
            </a:endParaRPr>
          </a:p>
        </p:txBody>
      </p:sp>
    </p:spTree>
    <p:extLst>
      <p:ext uri="{BB962C8B-B14F-4D97-AF65-F5344CB8AC3E}">
        <p14:creationId xmlns:p14="http://schemas.microsoft.com/office/powerpoint/2010/main" val="169761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Salem is identified</a:t>
            </a:r>
            <a:r>
              <a:rPr lang="en-US" sz="1200" baseline="0" dirty="0"/>
              <a:t> with Zion (Ps 76:2), which is also known as the City of David (2 Sam 5:7). As excavations have confirmed, this city was located on the spur south of the Herodian Temple Mount. </a:t>
            </a:r>
            <a:r>
              <a:rPr lang="en-US" sz="1200" dirty="0"/>
              <a:t>See the next slide for labels.</a:t>
            </a:r>
          </a:p>
          <a:p>
            <a:endParaRPr lang="en-US" sz="1200" dirty="0"/>
          </a:p>
          <a:p>
            <a:r>
              <a:rPr lang="en-US" sz="1200" dirty="0"/>
              <a:t>tb010703202</a:t>
            </a:r>
            <a:endParaRPr lang="en-US" dirty="0"/>
          </a:p>
        </p:txBody>
      </p:sp>
    </p:spTree>
    <p:extLst>
      <p:ext uri="{BB962C8B-B14F-4D97-AF65-F5344CB8AC3E}">
        <p14:creationId xmlns:p14="http://schemas.microsoft.com/office/powerpoint/2010/main" val="2640082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Israel’s history made it painfully obvious that the Levitical priesthood was far from perfect, not least of all because of inadequacies of the priests themselves, which was seen from the very beginning in Aaron himself (see </a:t>
            </a:r>
            <a:r>
              <a:rPr lang="en-US" dirty="0" err="1"/>
              <a:t>Exod</a:t>
            </a:r>
            <a:r>
              <a:rPr lang="en-US" dirty="0"/>
              <a:t> 32). This imperfection was still obvious at the time of the writing of this letter to the Hebrews. </a:t>
            </a:r>
          </a:p>
          <a:p>
            <a:endParaRPr lang="en-US" dirty="0"/>
          </a:p>
          <a:p>
            <a:r>
              <a:rPr lang="en-US" dirty="0"/>
              <a:t>Around the turn of the first millennium AD, a group of separatists formed a unique community at Qumran on the northwestern shore of the Dead Sea. Several documents found there</a:t>
            </a:r>
            <a:r>
              <a:rPr lang="en-US" baseline="0" dirty="0"/>
              <a:t> refer to </a:t>
            </a:r>
            <a:r>
              <a:rPr lang="en-US" dirty="0"/>
              <a:t>a wicked priest who was at odds with the “teacher of righteousness” that the Qumran sect followed. This issue is mentioned</a:t>
            </a:r>
            <a:r>
              <a:rPr lang="en-US" baseline="0" dirty="0"/>
              <a:t> several times </a:t>
            </a:r>
            <a:r>
              <a:rPr lang="en-US" dirty="0"/>
              <a:t>in the commentary (</a:t>
            </a:r>
            <a:r>
              <a:rPr lang="en-US" i="1" dirty="0"/>
              <a:t>pesher</a:t>
            </a:r>
            <a:r>
              <a:rPr lang="en-US" dirty="0"/>
              <a:t>) on Habakkuk. The portion of the scroll shown here includes columns six and seven of the Habakkuk Pesher. In the column to the left, just out of view, the wicked priest is described as antithetical to this “teacher of righteousness.” The “teacher of righteousness” is generally understood to have been a central figure in the Jewish sect at Qumran, perhaps even a Zadokite Levitical priest, although his identity is debated. </a:t>
            </a:r>
          </a:p>
          <a:p>
            <a:endParaRPr lang="en-US" dirty="0"/>
          </a:p>
          <a:p>
            <a:r>
              <a:rPr lang="en-US" dirty="0"/>
              <a:t>Likewise, many proposals have been made for the identity of the wicked priest mentioned in this and several other documents from Qumran. One suggestion is that he was the contemporary high priest in Jerusalem. However, the point of the writer to the Hebrews is that the Levitical priesthood in its entirety, not just defective individual priests, was by its very nature temporary; it must give way to the superior priesthood of Jesus, which was after the order of Melchizedek. See the following slide for a highlight</a:t>
            </a:r>
            <a:r>
              <a:rPr lang="en-US" baseline="0" dirty="0"/>
              <a:t> </a:t>
            </a:r>
            <a:r>
              <a:rPr lang="en-US" dirty="0"/>
              <a:t>of the relevant text.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effectLst/>
                <a:latin typeface="+mn-lt"/>
                <a:ea typeface="+mn-ea"/>
                <a:cs typeface="+mn-cs"/>
              </a:rPr>
              <a:t>Desconocido</a:t>
            </a:r>
            <a:r>
              <a:rPr lang="en-US" sz="1200" b="0" i="0" kern="1200" dirty="0">
                <a:effectLst/>
                <a:latin typeface="+mn-lt"/>
                <a:ea typeface="+mn-ea"/>
                <a:cs typeface="+mn-cs"/>
              </a:rPr>
              <a:t> and is in the</a:t>
            </a:r>
            <a:r>
              <a:rPr lang="en-US" dirty="0"/>
              <a:t> public domain, via Wikimedia Commons: </a:t>
            </a:r>
            <a:r>
              <a:rPr lang="en-US" dirty="0">
                <a:hlinkClick r:id="rId3">
                  <a:extLst>
                    <a:ext uri="{A12FA001-AC4F-418D-AE19-62706E023703}">
                      <ahyp:hlinkClr xmlns:ahyp="http://schemas.microsoft.com/office/drawing/2018/hyperlinkcolor" val="tx"/>
                    </a:ext>
                  </a:extLst>
                </a:hlinkClick>
              </a:rPr>
              <a:t>https://commons.wikimedia.org/wiki/File:Pesher_Habakkuk_Scroll.JPG</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833277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Israel’s history made it painfully obvious that the Levitical priesthood was far from perfect, not least of all because of inadequacies of the priests themselves, which was seen from the very beginning in Aaron himself (see </a:t>
            </a:r>
            <a:r>
              <a:rPr lang="en-US" dirty="0" err="1"/>
              <a:t>Exod</a:t>
            </a:r>
            <a:r>
              <a:rPr lang="en-US" dirty="0"/>
              <a:t> 32). This imperfection was still obvious at the time of the writing of this letter to the Hebrews. </a:t>
            </a:r>
          </a:p>
          <a:p>
            <a:endParaRPr lang="en-US" dirty="0"/>
          </a:p>
          <a:p>
            <a:r>
              <a:rPr lang="en-US" dirty="0"/>
              <a:t>Around the turn of the first millennium AD, a group of separatists formed a unique community at Qumran on the northwestern shore of the Dead Sea. Several documents found there</a:t>
            </a:r>
            <a:r>
              <a:rPr lang="en-US" baseline="0" dirty="0"/>
              <a:t> refer to </a:t>
            </a:r>
            <a:r>
              <a:rPr lang="en-US" dirty="0"/>
              <a:t>a wicked priest who was at odds with the “teacher of righteousness” that the Qumran sect followed. This issue is mentioned</a:t>
            </a:r>
            <a:r>
              <a:rPr lang="en-US" baseline="0" dirty="0"/>
              <a:t> several times </a:t>
            </a:r>
            <a:r>
              <a:rPr lang="en-US" dirty="0"/>
              <a:t>in the commentary (</a:t>
            </a:r>
            <a:r>
              <a:rPr lang="en-US" i="1" dirty="0" err="1"/>
              <a:t>pesher</a:t>
            </a:r>
            <a:r>
              <a:rPr lang="en-US" dirty="0"/>
              <a:t>) on Habakkuk. The portion of the scroll shown here includes columns six and seven of the Habakkuk </a:t>
            </a:r>
            <a:r>
              <a:rPr lang="en-US" dirty="0" err="1"/>
              <a:t>Pesher</a:t>
            </a:r>
            <a:r>
              <a:rPr lang="en-US" dirty="0"/>
              <a:t>. In the column to the left, just out of view, the wicked priest is described as antithetical to this “teacher of righteousness.” The “teacher of righteousness” is generally understood to have been a central figure in the Jewish sect at Qumran, perhaps even a </a:t>
            </a:r>
            <a:r>
              <a:rPr lang="en-US" dirty="0" err="1"/>
              <a:t>Zadokite</a:t>
            </a:r>
            <a:r>
              <a:rPr lang="en-US" dirty="0"/>
              <a:t> Levitical priest, although his identity is debated. </a:t>
            </a:r>
          </a:p>
          <a:p>
            <a:endParaRPr lang="en-US" dirty="0"/>
          </a:p>
          <a:p>
            <a:r>
              <a:rPr lang="en-US" dirty="0"/>
              <a:t>Likewise, many proposals have been made for the identity of the wicked priest mentioned in this and several other documents from Qumran. One suggestion is that he was the contemporary high priest in Jerusalem. However, the point of the writer to the Hebrews is that the Levitical priesthood in its entirety, not just defective individual priests, was by its very nature temporary; it must give way to the superior priesthood of Jesus, which was after the order of Melchizedek.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Concerning the text of Habakkuk 2:2, the commentator writes, “Its interpretation is concerning the Teacher of Righteousness to whom God has made known all the </a:t>
            </a:r>
            <a:r>
              <a:rPr lang="en-US" b="0" dirty="0"/>
              <a:t>mysteries</a:t>
            </a:r>
            <a:r>
              <a:rPr lang="en-US" dirty="0"/>
              <a:t> of the words of his servants the prophets” (</a:t>
            </a:r>
            <a:r>
              <a:rPr lang="he-IL" dirty="0"/>
              <a:t>פשרו על מורה הצדק אשר הודיעו אל את כול רזי דברי עבדיו הנבאים</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solidFill>
                  <a:schemeClr val="tx1"/>
                </a:solidFill>
                <a:effectLst/>
                <a:latin typeface="+mn-lt"/>
                <a:ea typeface="+mn-ea"/>
                <a:cs typeface="+mn-cs"/>
              </a:rPr>
              <a:t>Desconocido</a:t>
            </a:r>
            <a:r>
              <a:rPr lang="en-US" sz="1200" b="0" i="0" kern="1200" dirty="0">
                <a:solidFill>
                  <a:schemeClr val="tx1"/>
                </a:solidFill>
                <a:effectLst/>
                <a:latin typeface="+mn-lt"/>
                <a:ea typeface="+mn-ea"/>
                <a:cs typeface="+mn-cs"/>
              </a:rPr>
              <a:t> and is in the</a:t>
            </a:r>
            <a:r>
              <a:rPr lang="en-US" dirty="0"/>
              <a:t> public domain, via Wikimedia Commons: </a:t>
            </a:r>
            <a:r>
              <a:rPr lang="en-US" dirty="0">
                <a:hlinkClick r:id="rId3"/>
              </a:rPr>
              <a:t>https://commons.wikimedia.org/wiki/File:Pesher_Habakkuk_Scroll.JPG</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451066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4QTestimonia (4Q175)</a:t>
            </a:r>
            <a:r>
              <a:rPr lang="en-US" baseline="0" dirty="0">
                <a:cs typeface="Calibri"/>
              </a:rPr>
              <a:t> is</a:t>
            </a:r>
            <a:r>
              <a:rPr lang="en-US" dirty="0">
                <a:cs typeface="Calibri"/>
              </a:rPr>
              <a:t> one of the Dead Sea Scrolls. It contains a series of quotations from the Old Testament, including Deuteronomy 33:8-11, Moses’s blessing on the Levites. Deuteronomy 33:10 mentions the Levites’ role in teaching Torah: “</a:t>
            </a:r>
            <a:r>
              <a:rPr lang="en-US" dirty="0"/>
              <a:t>They shall teach Jacob your ordinances, and Israel your law.” This document was photographed at the Amman Museum. </a:t>
            </a:r>
            <a:r>
              <a:rPr lang="en-US" dirty="0">
                <a:cs typeface="Calibri"/>
              </a:rPr>
              <a:t>See the next slide for highlighting of this text.</a:t>
            </a:r>
          </a:p>
          <a:p>
            <a:endParaRPr lang="en-US" dirty="0"/>
          </a:p>
          <a:p>
            <a:r>
              <a:rPr lang="en-US" dirty="0"/>
              <a:t>tb060303118</a:t>
            </a:r>
            <a:endParaRPr lang="ja-JP" dirty="0">
              <a:ea typeface="ＭＳ Ｐゴシック"/>
              <a:cs typeface="Calibri"/>
            </a:endParaRPr>
          </a:p>
        </p:txBody>
      </p:sp>
    </p:spTree>
    <p:extLst>
      <p:ext uri="{BB962C8B-B14F-4D97-AF65-F5344CB8AC3E}">
        <p14:creationId xmlns:p14="http://schemas.microsoft.com/office/powerpoint/2010/main" val="456548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4QTestimonia (4Q175)</a:t>
            </a:r>
            <a:r>
              <a:rPr lang="en-US" baseline="0" dirty="0">
                <a:cs typeface="Calibri"/>
              </a:rPr>
              <a:t> is</a:t>
            </a:r>
            <a:r>
              <a:rPr lang="en-US" dirty="0">
                <a:cs typeface="Calibri"/>
              </a:rPr>
              <a:t> one of the Dead Sea Scrolls. It contains a series of quotations from the Old Testament, including Deuteronomy 33:8-11, Moses’s blessing on the Levites. Deuteronomy 33:10 mentions the Levites’ role in teaching Torah: “</a:t>
            </a:r>
            <a:r>
              <a:rPr lang="en-US" dirty="0"/>
              <a:t>They shall teach Jacob your ordinances, and Israel your law.” This document was photographed at the Amman Museum. </a:t>
            </a:r>
            <a:r>
              <a:rPr lang="en-US" dirty="0">
                <a:cs typeface="Calibri"/>
              </a:rPr>
              <a:t>The highlighted text, which is based on Deuteronomy 33:10, reads: “And they will cause your judgments to shine for Jacob, your law for Israel” (Heb.</a:t>
            </a:r>
            <a:r>
              <a:rPr lang="en-US" i="1" dirty="0">
                <a:cs typeface="Calibri"/>
              </a:rPr>
              <a:t> </a:t>
            </a:r>
            <a:r>
              <a:rPr lang="en-US" i="1" dirty="0" err="1">
                <a:cs typeface="Calibri"/>
              </a:rPr>
              <a:t>weya’iru</a:t>
            </a:r>
            <a:r>
              <a:rPr lang="en-US" i="1" dirty="0">
                <a:cs typeface="Calibri"/>
              </a:rPr>
              <a:t> </a:t>
            </a:r>
            <a:r>
              <a:rPr lang="en-US" i="1" dirty="0" err="1">
                <a:cs typeface="Calibri"/>
              </a:rPr>
              <a:t>mishpateykha</a:t>
            </a:r>
            <a:r>
              <a:rPr lang="en-US" i="1" dirty="0">
                <a:cs typeface="Calibri"/>
              </a:rPr>
              <a:t> </a:t>
            </a:r>
            <a:r>
              <a:rPr lang="en-US" i="1" dirty="0" err="1">
                <a:cs typeface="Calibri"/>
              </a:rPr>
              <a:t>leYa‘aqov</a:t>
            </a:r>
            <a:r>
              <a:rPr lang="en-US" i="1" dirty="0">
                <a:cs typeface="Calibri"/>
              </a:rPr>
              <a:t> </a:t>
            </a:r>
            <a:r>
              <a:rPr lang="en-US" i="1" dirty="0" err="1">
                <a:cs typeface="Calibri"/>
              </a:rPr>
              <a:t>toratkha</a:t>
            </a:r>
            <a:r>
              <a:rPr lang="en-US" i="1" dirty="0">
                <a:cs typeface="Calibri"/>
              </a:rPr>
              <a:t> </a:t>
            </a:r>
            <a:r>
              <a:rPr lang="en-US" i="1" dirty="0" err="1">
                <a:cs typeface="Calibri"/>
              </a:rPr>
              <a:t>leYisra’el</a:t>
            </a:r>
            <a:r>
              <a:rPr lang="en-US" i="0" dirty="0">
                <a:cs typeface="Calibri"/>
              </a:rPr>
              <a:t>,</a:t>
            </a:r>
            <a:r>
              <a:rPr lang="en-US" dirty="0">
                <a:cs typeface="Calibri"/>
              </a:rPr>
              <a:t> </a:t>
            </a:r>
            <a:r>
              <a:rPr lang="he-IL" dirty="0">
                <a:cs typeface="Calibri"/>
              </a:rPr>
              <a:t>ויאירו משפטיכ ליעקוב תורתכה לישראל</a:t>
            </a:r>
            <a:r>
              <a:rPr lang="en-US" dirty="0">
                <a:cs typeface="Calibri"/>
              </a:rPr>
              <a:t>).</a:t>
            </a:r>
          </a:p>
          <a:p>
            <a:endParaRPr lang="en-US" dirty="0"/>
          </a:p>
          <a:p>
            <a:r>
              <a:rPr lang="en-US" dirty="0"/>
              <a:t>tb060303118</a:t>
            </a:r>
            <a:endParaRPr lang="ja-JP" dirty="0">
              <a:ea typeface="ＭＳ Ｐゴシック"/>
              <a:cs typeface="Calibri"/>
            </a:endParaRPr>
          </a:p>
        </p:txBody>
      </p:sp>
    </p:spTree>
    <p:extLst>
      <p:ext uri="{BB962C8B-B14F-4D97-AF65-F5344CB8AC3E}">
        <p14:creationId xmlns:p14="http://schemas.microsoft.com/office/powerpoint/2010/main" val="2610405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cs typeface="Calibri"/>
              </a:rPr>
              <a:t>This picture shows a Torah scroll being held up at the Western Wall during the celebration of Passover.</a:t>
            </a:r>
            <a:endParaRPr lang="ja-JP" altLang="en-US" dirty="0"/>
          </a:p>
          <a:p>
            <a:endParaRPr lang="en-US" dirty="0"/>
          </a:p>
          <a:p>
            <a:r>
              <a:rPr lang="en-US" dirty="0"/>
              <a:t>tb042605465</a:t>
            </a:r>
            <a:endParaRPr lang="ja-JP" dirty="0"/>
          </a:p>
        </p:txBody>
      </p:sp>
    </p:spTree>
    <p:extLst>
      <p:ext uri="{BB962C8B-B14F-4D97-AF65-F5344CB8AC3E}">
        <p14:creationId xmlns:p14="http://schemas.microsoft.com/office/powerpoint/2010/main" val="1975071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altLang="ja-JP" dirty="0">
                <a:ea typeface="ＭＳ Ｐゴシック"/>
                <a:cs typeface="Calibri"/>
              </a:rPr>
              <a:t>Jews already had priests descended from Aaron, so the author of Hebrews asked rhetorically why there was a need for a priest after the order of Melchizedek. This photo was taken at the tabernacle model at Timna Park in southern</a:t>
            </a:r>
            <a:r>
              <a:rPr lang="en-US" altLang="ja-JP" baseline="0" dirty="0">
                <a:ea typeface="ＭＳ Ｐゴシック"/>
                <a:cs typeface="Calibri"/>
              </a:rPr>
              <a:t> Israel</a:t>
            </a:r>
            <a:r>
              <a:rPr lang="en-US" altLang="ja-JP" dirty="0">
                <a:ea typeface="ＭＳ Ｐゴシック"/>
                <a:cs typeface="Calibri"/>
              </a:rPr>
              <a:t>.</a:t>
            </a:r>
            <a:endParaRPr lang="en-US" altLang="ja-JP" dirty="0">
              <a:cs typeface="Calibri"/>
            </a:endParaRPr>
          </a:p>
          <a:p>
            <a:endParaRPr lang="en-US" dirty="0"/>
          </a:p>
          <a:p>
            <a:r>
              <a:rPr lang="en-US" dirty="0"/>
              <a:t>tb030301334</a:t>
            </a:r>
            <a:endParaRPr lang="ja-JP" dirty="0"/>
          </a:p>
        </p:txBody>
      </p:sp>
    </p:spTree>
    <p:extLst>
      <p:ext uri="{BB962C8B-B14F-4D97-AF65-F5344CB8AC3E}">
        <p14:creationId xmlns:p14="http://schemas.microsoft.com/office/powerpoint/2010/main" val="2291973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Yemenite Torah scroll</a:t>
            </a:r>
            <a:r>
              <a:rPr lang="en-US" baseline="0" dirty="0"/>
              <a:t> was photographed at The Master’s Seminary in California. “</a:t>
            </a:r>
            <a:r>
              <a:rPr lang="en-US" sz="1200" b="0" i="0" u="none" strike="noStrike" kern="1200" baseline="0" dirty="0">
                <a:solidFill>
                  <a:schemeClr val="tx1"/>
                </a:solidFill>
                <a:latin typeface="+mn-lt"/>
                <a:ea typeface="+mn-ea"/>
                <a:cs typeface="+mn-cs"/>
              </a:rPr>
              <a:t>And you shall appoint Aaron and his sons, and they shall keep their priesthood: and the stranger that approaches shall be put to death”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3:10).</a:t>
            </a:r>
            <a:endParaRPr lang="en-US" baseline="0" dirty="0"/>
          </a:p>
          <a:p>
            <a:endParaRPr lang="en-US" dirty="0"/>
          </a:p>
          <a:p>
            <a:r>
              <a:rPr lang="en-US" dirty="0"/>
              <a:t>tb031416433</a:t>
            </a:r>
          </a:p>
        </p:txBody>
      </p:sp>
      <p:sp>
        <p:nvSpPr>
          <p:cNvPr id="4" name="Slide Number Placeholder 3"/>
          <p:cNvSpPr>
            <a:spLocks noGrp="1"/>
          </p:cNvSpPr>
          <p:nvPr>
            <p:ph type="sldNum" sz="quarter" idx="5"/>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1327198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aseline="0" dirty="0"/>
              <a:t>The </a:t>
            </a:r>
            <a:r>
              <a:rPr lang="en-US" dirty="0"/>
              <a:t>relationship of Christ and Christians to the Mosaic Law has been a matter of discussion throughout the history of Christianity. This picture shows a cast of a sarcophagus that depicts Christ giving his new law to Peter in the form of a scroll. This iconographic motif is called </a:t>
            </a:r>
            <a:r>
              <a:rPr lang="en-US" i="1" dirty="0" err="1"/>
              <a:t>Traditio</a:t>
            </a:r>
            <a:r>
              <a:rPr lang="en-US" i="1" dirty="0"/>
              <a:t> Legis</a:t>
            </a:r>
            <a:r>
              <a:rPr lang="en-US" dirty="0"/>
              <a:t>. This cast was photographed at the Vatican Museums. </a:t>
            </a:r>
            <a:endParaRPr lang="en-US" baseline="0" dirty="0">
              <a:cs typeface="Calibri"/>
            </a:endParaRPr>
          </a:p>
          <a:p>
            <a:endParaRPr lang="en-US" dirty="0">
              <a:cs typeface="Calibri"/>
            </a:endParaRPr>
          </a:p>
          <a:p>
            <a:r>
              <a:rPr lang="en-US" dirty="0"/>
              <a:t>tb0512175622h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347352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Israelite priests could only come from the tribe of Levi. This display</a:t>
            </a:r>
            <a:r>
              <a:rPr lang="en-US" baseline="0" dirty="0">
                <a:cs typeface="Calibri"/>
              </a:rPr>
              <a:t> at the ancient site of </a:t>
            </a:r>
            <a:r>
              <a:rPr lang="en-US" dirty="0">
                <a:cs typeface="Calibri"/>
              </a:rPr>
              <a:t>Shiloh shows the names of each of the tribes of Israel along with the precious stones associated with each of them on the high priest's ephod</a:t>
            </a:r>
            <a:r>
              <a:rPr lang="en-US" baseline="0" dirty="0">
                <a:cs typeface="Calibri"/>
              </a:rPr>
              <a:t> (Exod 39:8-14)</a:t>
            </a:r>
            <a:r>
              <a:rPr lang="en-US" dirty="0">
                <a:cs typeface="Calibri"/>
              </a:rPr>
              <a:t>. Levi is in the upper left.</a:t>
            </a:r>
          </a:p>
          <a:p>
            <a:endParaRPr lang="en-US" dirty="0"/>
          </a:p>
          <a:p>
            <a:r>
              <a:rPr lang="en-US" dirty="0"/>
              <a:t>cm05201809</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32423450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sign identifies </a:t>
            </a:r>
            <a:r>
              <a:rPr lang="en-US" dirty="0" err="1">
                <a:cs typeface="Calibri"/>
              </a:rPr>
              <a:t>Shivtei</a:t>
            </a:r>
            <a:r>
              <a:rPr lang="en-US" dirty="0">
                <a:cs typeface="Calibri"/>
              </a:rPr>
              <a:t> Israel Street (“Tribes of Israel Street”) in Jerusalem.</a:t>
            </a:r>
          </a:p>
          <a:p>
            <a:endParaRPr lang="en-US" dirty="0"/>
          </a:p>
          <a:p>
            <a:r>
              <a:rPr lang="en-US" dirty="0"/>
              <a:t>tb081004129h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214646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Salem is identified</a:t>
            </a:r>
            <a:r>
              <a:rPr lang="en-US" sz="1200" baseline="0" dirty="0"/>
              <a:t> with Zion (Ps 76:2), which is also known as the City of David (2 Sam 5:7). As excavations have confirmed, this city was located on the spur south of the Herodian Temple Mount. </a:t>
            </a:r>
            <a:r>
              <a:rPr lang="en-US" sz="1200" dirty="0"/>
              <a:t>See the next slide for a closer view of the City</a:t>
            </a:r>
            <a:r>
              <a:rPr lang="en-US" sz="1200" baseline="0" dirty="0"/>
              <a:t> of David.</a:t>
            </a:r>
            <a:endParaRPr lang="en-US" sz="1200" dirty="0"/>
          </a:p>
          <a:p>
            <a:endParaRPr lang="en-US" sz="1200" dirty="0"/>
          </a:p>
          <a:p>
            <a:r>
              <a:rPr lang="en-US" sz="1200" dirty="0"/>
              <a:t>tb010703202</a:t>
            </a:r>
            <a:endParaRPr lang="en-US" dirty="0"/>
          </a:p>
        </p:txBody>
      </p:sp>
    </p:spTree>
    <p:extLst>
      <p:ext uri="{BB962C8B-B14F-4D97-AF65-F5344CB8AC3E}">
        <p14:creationId xmlns:p14="http://schemas.microsoft.com/office/powerpoint/2010/main" val="20197460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specific altar to which the author of Hebrews refers is certainly the altar</a:t>
            </a:r>
            <a:r>
              <a:rPr lang="en-US" baseline="0" dirty="0"/>
              <a:t> at the temple of Yahweh in Jerusalem, the only place where Levitical priests served. </a:t>
            </a:r>
            <a:r>
              <a:rPr lang="en-US" dirty="0">
                <a:cs typeface="Calibri"/>
              </a:rPr>
              <a:t>The temple, like the tabernacle before it, had two altars, one for sacrifices and one for incense. The word “altar” (Gk. </a:t>
            </a:r>
            <a:r>
              <a:rPr lang="en-US" i="1" dirty="0" err="1">
                <a:cs typeface="Calibri"/>
              </a:rPr>
              <a:t>thusiast</a:t>
            </a:r>
            <a:r>
              <a:rPr lang="en-US" i="1" dirty="0" err="1"/>
              <a:t>ē</a:t>
            </a:r>
            <a:r>
              <a:rPr lang="en-US" i="1" dirty="0" err="1">
                <a:cs typeface="Calibri"/>
              </a:rPr>
              <a:t>rion</a:t>
            </a:r>
            <a:r>
              <a:rPr lang="en-US" dirty="0">
                <a:cs typeface="Calibri"/>
              </a:rPr>
              <a:t>, </a:t>
            </a:r>
            <a:r>
              <a:rPr lang="el-GR" sz="1200" b="0" kern="1200" dirty="0">
                <a:solidFill>
                  <a:schemeClr val="tx1"/>
                </a:solidFill>
                <a:latin typeface="+mn-lt"/>
                <a:ea typeface="+mn-ea"/>
                <a:cs typeface="+mn-cs"/>
              </a:rPr>
              <a:t>θυσιαστήριον</a:t>
            </a:r>
            <a:r>
              <a:rPr lang="en-US" dirty="0">
                <a:cs typeface="Calibri"/>
              </a:rPr>
              <a:t>) specifically designates the altar of sacrifice. </a:t>
            </a:r>
            <a:r>
              <a:rPr lang="en-US" dirty="0"/>
              <a:t>This model approximates what the Second Temple and altar would have looked like prior</a:t>
            </a:r>
            <a:r>
              <a:rPr lang="en-US" baseline="0" dirty="0"/>
              <a:t> to its destruction in AD 70</a:t>
            </a:r>
            <a:r>
              <a:rPr lang="en-US" dirty="0"/>
              <a:t>. The very large altar is situated directly in front of the entrance into the temple itself. Part</a:t>
            </a:r>
            <a:r>
              <a:rPr lang="en-US" baseline="0" dirty="0"/>
              <a:t> of t</a:t>
            </a:r>
            <a:r>
              <a:rPr lang="en-US" dirty="0"/>
              <a:t>he actual Temple Mount where the Second Temple stood can be seen in the background of this photo.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tb010312509</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807735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statement that</a:t>
            </a:r>
            <a:r>
              <a:rPr lang="en-US" baseline="0" dirty="0"/>
              <a:t> no one from the Messiah’s tribe “has ever” officiated at the altar can be taken to refer back to earlier times. It is illustrated here by a model of the altar and temple built by Solomon. </a:t>
            </a:r>
            <a:r>
              <a:rPr lang="en-US" dirty="0"/>
              <a:t>This model was created in</a:t>
            </a:r>
            <a:r>
              <a:rPr lang="en-US" baseline="0" dirty="0"/>
              <a:t> 1883 following a design by Thomas Newberry. The materials used are g</a:t>
            </a:r>
            <a:r>
              <a:rPr lang="en-US" dirty="0"/>
              <a:t>ilded wood, gilded carton </a:t>
            </a:r>
            <a:r>
              <a:rPr lang="en-US" dirty="0" err="1"/>
              <a:t>pierre</a:t>
            </a:r>
            <a:r>
              <a:rPr lang="en-US" dirty="0"/>
              <a:t>, gilded silver, gilded bronze, enamel, and linen. </a:t>
            </a:r>
            <a:r>
              <a:rPr lang="en-US" baseline="0" dirty="0"/>
              <a:t>The model was c</a:t>
            </a:r>
            <a:r>
              <a:rPr lang="en-US" dirty="0"/>
              <a:t>arved and gilded by Messrs. </a:t>
            </a:r>
            <a:r>
              <a:rPr lang="en-US" dirty="0" err="1"/>
              <a:t>Bartlet</a:t>
            </a:r>
            <a:r>
              <a:rPr lang="en-US" dirty="0"/>
              <a:t>, with gilded silver and brass appurtenances by W. Spurrier. This image comes from The Metropolitan Museum of Art and is in the public domain. Source: https://www.metmuseum.org/art/collection/search/786829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met786829a</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543397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original altar at which the Levites officiated was associated</a:t>
            </a:r>
            <a:r>
              <a:rPr lang="en-US" baseline="0" dirty="0">
                <a:cs typeface="Calibri"/>
              </a:rPr>
              <a:t> with the tabernacle. </a:t>
            </a:r>
            <a:r>
              <a:rPr lang="en-US" dirty="0">
                <a:cs typeface="Calibri"/>
              </a:rPr>
              <a:t>In this full-size model, the bronze sacrificial</a:t>
            </a:r>
            <a:r>
              <a:rPr lang="en-US" baseline="0" dirty="0">
                <a:cs typeface="Calibri"/>
              </a:rPr>
              <a:t> altar can be seen in front of the tabernacle; the laver is situated between the tabernacle and the altar. This model was photographed at Timna Park in southern Israel.</a:t>
            </a:r>
            <a:endParaRPr lang="en-US" dirty="0"/>
          </a:p>
          <a:p>
            <a:endParaRPr lang="en-US" dirty="0"/>
          </a:p>
          <a:p>
            <a:r>
              <a:rPr lang="en-US" dirty="0"/>
              <a:t>tb030301343</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26374199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full-size model of the bronze altar of sacrifice was photographed at Timna Park in southern Israel.</a:t>
            </a:r>
            <a:endParaRPr lang="en-US" dirty="0"/>
          </a:p>
          <a:p>
            <a:endParaRPr lang="en-US" dirty="0"/>
          </a:p>
          <a:p>
            <a:r>
              <a:rPr lang="en-US" dirty="0"/>
              <a:t>tb052208360</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27025050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junction where these street signs were photographed is located southwest of the Old City of Jerusalem.</a:t>
            </a:r>
          </a:p>
          <a:p>
            <a:endParaRPr lang="en-US" dirty="0"/>
          </a:p>
          <a:p>
            <a:r>
              <a:rPr lang="en-US" dirty="0"/>
              <a:t>lbd102218488</a:t>
            </a:r>
          </a:p>
        </p:txBody>
      </p:sp>
      <p:sp>
        <p:nvSpPr>
          <p:cNvPr id="4" name="Slide Number Placeholder 3"/>
          <p:cNvSpPr>
            <a:spLocks noGrp="1"/>
          </p:cNvSpPr>
          <p:nvPr>
            <p:ph type="sldNum" sz="quarter" idx="5"/>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8993771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Jesus was of the tribe of Judah, as stated</a:t>
            </a:r>
            <a:r>
              <a:rPr lang="en-US" baseline="0" dirty="0">
                <a:cs typeface="Calibri"/>
              </a:rPr>
              <a:t> in the genealogies of Matthew and Luke (Matt 1:1-3; Luke 3:23-33). He was</a:t>
            </a:r>
            <a:r>
              <a:rPr lang="en-US" dirty="0">
                <a:cs typeface="Calibri"/>
              </a:rPr>
              <a:t> born in Bethlehem, a city of Judah, because of His descent from David (Luke</a:t>
            </a:r>
            <a:r>
              <a:rPr lang="en-US" baseline="0" dirty="0">
                <a:cs typeface="Calibri"/>
              </a:rPr>
              <a:t> 2:4)</a:t>
            </a:r>
            <a:r>
              <a:rPr lang="en-US" dirty="0">
                <a:cs typeface="Calibri"/>
              </a:rPr>
              <a:t>.</a:t>
            </a:r>
          </a:p>
          <a:p>
            <a:endParaRPr lang="en-US" dirty="0"/>
          </a:p>
          <a:p>
            <a:r>
              <a:rPr lang="en-US" dirty="0"/>
              <a:t>tb092405375h</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5808928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specification that priests were to be from the tribe of Levi is part of the Mosaic Law. This fragment from the front of a 3rd or 4th</a:t>
            </a:r>
            <a:r>
              <a:rPr lang="en-US" baseline="0" dirty="0">
                <a:cs typeface="Calibri"/>
              </a:rPr>
              <a:t> </a:t>
            </a:r>
            <a:r>
              <a:rPr lang="en-US" dirty="0">
                <a:cs typeface="Calibri"/>
              </a:rPr>
              <a:t>centuries AD sarcophagus depicts Moses receiving the Law. It was photographed at the Vatican</a:t>
            </a:r>
            <a:r>
              <a:rPr lang="en-US" baseline="0" dirty="0">
                <a:cs typeface="Calibri"/>
              </a:rPr>
              <a:t> Museums.</a:t>
            </a:r>
            <a:endParaRPr lang="en-US" dirty="0"/>
          </a:p>
          <a:p>
            <a:endParaRPr lang="en-US" dirty="0"/>
          </a:p>
          <a:p>
            <a:r>
              <a:rPr lang="en-US" dirty="0"/>
              <a:t>tb0512175762</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9797083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Mattathias Antigonus was the last Maccabean ruler. He was installed as a puppet king by the Parthians.</a:t>
            </a:r>
            <a:r>
              <a:rPr lang="en-US" baseline="0" dirty="0">
                <a:cs typeface="Calibri"/>
              </a:rPr>
              <a:t> As had become customary by that point, he also appointed himself as the high priest; some scholars believe he may be the figure referred to as the Wicked Priest in the Dead Sea Scrolls.</a:t>
            </a:r>
            <a:r>
              <a:rPr lang="en-US" dirty="0">
                <a:cs typeface="Calibri"/>
              </a:rPr>
              <a:t> Although he was a Levite, he also acted as a king, even though the kings of Israel were to be from the tribe of Judah. This is the reverse of Jesus who, although from Judah, is also a priest. This coin has a partial inscription and a representation of the menorah. It was photographed at the Eretz Israel Museum in Tel Aviv. </a:t>
            </a:r>
            <a:endParaRPr lang="en-US" dirty="0"/>
          </a:p>
          <a:p>
            <a:endParaRPr lang="en-US" dirty="0"/>
          </a:p>
          <a:p>
            <a:r>
              <a:rPr lang="en-US" dirty="0"/>
              <a:t>tb031114334</a:t>
            </a:r>
            <a:endParaRPr lang="ja-JP" altLang="en-US" dirty="0">
              <a:ea typeface="ＭＳ Ｐゴシック"/>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7207251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Prior to the establishment of the Levitical priesthood, some individuals in the Old Testament performed actions similar to those of priests, such as offering sacrifices. One example is Job, who offered sacrifices for his children. No one in the Bible besides Jesus, however, is referred to as a priest like Melchizedek. This sarcophagus, which belonged to a man named </a:t>
            </a:r>
            <a:r>
              <a:rPr lang="en-US" dirty="0" err="1">
                <a:cs typeface="Calibri"/>
              </a:rPr>
              <a:t>Junius</a:t>
            </a:r>
            <a:r>
              <a:rPr lang="en-US" dirty="0">
                <a:cs typeface="Calibri"/>
              </a:rPr>
              <a:t> </a:t>
            </a:r>
            <a:r>
              <a:rPr lang="en-US" dirty="0" err="1">
                <a:cs typeface="Calibri"/>
              </a:rPr>
              <a:t>Bassus</a:t>
            </a:r>
            <a:r>
              <a:rPr lang="en-US" dirty="0">
                <a:cs typeface="Calibri"/>
              </a:rPr>
              <a:t>, depicts the suffering Job with his wife and a friend. This artifact was photographed at the Vatican Museums. </a:t>
            </a:r>
            <a:endParaRPr lang="en-US" dirty="0"/>
          </a:p>
          <a:p>
            <a:endParaRPr lang="en-US" dirty="0"/>
          </a:p>
          <a:p>
            <a:r>
              <a:rPr lang="en-US" dirty="0"/>
              <a:t>tb0512175592</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40588207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much as the author of Hebrews emphasizes the significance of Jesus being a non-Levitical priest, priests and priestesses were also common outside of Judaism. </a:t>
            </a:r>
            <a:r>
              <a:rPr lang="en-US" baseline="0" dirty="0"/>
              <a:t>An example is the virgins who acted as priestesses of the goddess Vesta. They were required to remain chaste through the length of their service, and the consequences of breaking this were severe. </a:t>
            </a:r>
            <a:r>
              <a:rPr lang="en-US" dirty="0"/>
              <a:t>The base on which this statue stands has an inscription identifying her as Flavia Publica, the </a:t>
            </a:r>
            <a:r>
              <a:rPr lang="en-US" dirty="0" err="1"/>
              <a:t>Vestalis</a:t>
            </a:r>
            <a:r>
              <a:rPr lang="en-US" dirty="0"/>
              <a:t> Maxima, most eminent priestess of Vesta cult. This image comes from Carole </a:t>
            </a:r>
            <a:r>
              <a:rPr lang="en-US" dirty="0" err="1"/>
              <a:t>Raddato</a:t>
            </a:r>
            <a:r>
              <a:rPr lang="en-US" dirty="0"/>
              <a:t> and is licensed under CC BY-SA 2.0, via Wikimedia Commons: https://commons.wikimedia.org/wiki/File:House_of_the_Vestal_Virgins_(Atrium_Vestae),_Upper_Via_Sacra,_Rome_(9114131999).jpg.</a:t>
            </a:r>
          </a:p>
          <a:p>
            <a:endParaRPr lang="en-US" dirty="0"/>
          </a:p>
          <a:p>
            <a:r>
              <a:rPr lang="en-US" dirty="0"/>
              <a:t>wiki91141319991022</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350514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tb010703201</a:t>
            </a:r>
            <a:endParaRPr lang="en-US" dirty="0"/>
          </a:p>
        </p:txBody>
      </p:sp>
    </p:spTree>
    <p:extLst>
      <p:ext uri="{BB962C8B-B14F-4D97-AF65-F5344CB8AC3E}">
        <p14:creationId xmlns:p14="http://schemas.microsoft.com/office/powerpoint/2010/main" val="9767568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Pagan</a:t>
            </a:r>
            <a:r>
              <a:rPr lang="en-US" baseline="0" dirty="0"/>
              <a:t> priesthood is illustrated here from a Greco-Roman perspective by a </a:t>
            </a:r>
            <a:r>
              <a:rPr lang="en-US" dirty="0"/>
              <a:t>small</a:t>
            </a:r>
            <a:r>
              <a:rPr lang="en-US" baseline="0" dirty="0"/>
              <a:t> statue that portrays either a priest or a man bringing a votive offering to a god. He has a libation bowl (</a:t>
            </a:r>
            <a:r>
              <a:rPr lang="en-US" i="1" baseline="0" dirty="0"/>
              <a:t>patera</a:t>
            </a:r>
            <a:r>
              <a:rPr lang="en-US" baseline="0" dirty="0"/>
              <a:t>) held in his right hand. The gesture with outspread hands was typical of a person who was making a sacrifice. </a:t>
            </a:r>
            <a:r>
              <a:rPr lang="en-US" dirty="0"/>
              <a:t>This image comes from The Metropolitan Museum of Art and is in the public domain. Source: https://www.metmuseum.org/art/collection/search/249095</a:t>
            </a:r>
          </a:p>
          <a:p>
            <a:pPr rtl="0"/>
            <a:endParaRPr lang="en-US" dirty="0"/>
          </a:p>
          <a:p>
            <a:pPr rtl="0"/>
            <a:r>
              <a:rPr lang="en-US" dirty="0"/>
              <a:t>met249095</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37782196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fact that Jesus was “like” (Gk. </a:t>
            </a:r>
            <a:r>
              <a:rPr lang="en-US" i="1" dirty="0" err="1"/>
              <a:t>homoiotēs</a:t>
            </a:r>
            <a:r>
              <a:rPr lang="en-US" dirty="0"/>
              <a:t>, </a:t>
            </a:r>
            <a:r>
              <a:rPr lang="el-GR" sz="1200" b="0" kern="1200" dirty="0">
                <a:solidFill>
                  <a:schemeClr val="tx1"/>
                </a:solidFill>
                <a:latin typeface="+mn-lt"/>
                <a:ea typeface="+mn-ea"/>
                <a:cs typeface="+mn-cs"/>
              </a:rPr>
              <a:t>ὁμοιότης</a:t>
            </a:r>
            <a:r>
              <a:rPr lang="en-US" dirty="0"/>
              <a:t>) Melchizedek shows that He was not Himself Melchizedek, nor even descended from him. But</a:t>
            </a:r>
            <a:r>
              <a:rPr lang="en-US" baseline="0" dirty="0"/>
              <a:t> they are similar to one another in some respects. The idea of “likeness” is illustrated here by a fresco of a woman who is painting a picture of a statue, probably of the rustic god Priapus. The statue was a likeness, the painting imitates it, and the fresco itself is a likeness of the entire scene. </a:t>
            </a:r>
            <a:r>
              <a:rPr lang="en-US" dirty="0"/>
              <a:t>This fresco comes from the House</a:t>
            </a:r>
            <a:r>
              <a:rPr lang="en-US" baseline="0" dirty="0"/>
              <a:t> of the Surgeon at Pompeii. It was photographed at the Naples Archaeological Museum.</a:t>
            </a:r>
            <a:endParaRPr lang="en-US" dirty="0"/>
          </a:p>
          <a:p>
            <a:endParaRPr lang="en-US" dirty="0"/>
          </a:p>
          <a:p>
            <a:r>
              <a:rPr lang="en-US" dirty="0"/>
              <a:t>ku0622230820057c</a:t>
            </a:r>
          </a:p>
        </p:txBody>
      </p:sp>
      <p:sp>
        <p:nvSpPr>
          <p:cNvPr id="4" name="Slide Number Placeholder 3"/>
          <p:cNvSpPr>
            <a:spLocks noGrp="1"/>
          </p:cNvSpPr>
          <p:nvPr>
            <p:ph type="sldNum" sz="quarter" idx="5"/>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5705425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probably to be understood from the surrounding context that Jesus actually is what Melchizedek was symbolically. </a:t>
            </a:r>
            <a:r>
              <a:rPr lang="en-US" baseline="0" dirty="0"/>
              <a:t>This is illustrated here by two Mycenaean stirrup jars; the one on the right is an authentic jar, while the one on the left is an ancient imitation. Although the imitation in this case is not very well executed, it is clear that both the form and decoration have been copied. </a:t>
            </a:r>
            <a:r>
              <a:rPr lang="en-US" dirty="0"/>
              <a:t>These jars were photographed at the University of Pennsylvania Museum of Archaeology and Anthropology.</a:t>
            </a:r>
          </a:p>
          <a:p>
            <a:endParaRPr lang="en-US" dirty="0"/>
          </a:p>
          <a:p>
            <a:r>
              <a:rPr lang="en-US" dirty="0"/>
              <a:t>tb072311685</a:t>
            </a:r>
          </a:p>
        </p:txBody>
      </p:sp>
      <p:sp>
        <p:nvSpPr>
          <p:cNvPr id="4" name="Slide Number Placeholder 3"/>
          <p:cNvSpPr>
            <a:spLocks noGrp="1"/>
          </p:cNvSpPr>
          <p:nvPr>
            <p:ph type="sldNum" sz="quarter" idx="5"/>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35705425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physical requirement for a priest of the law referred to in Hebrews 7:16 is belonging to the tribe of Levi and descent from Aaron. In Numbers 17, God affirmed Aaron as the legitimate priest when others challenged him by causing his rod to bud and produce almonds. Aaron's rod that testified that only he and his sons would be legitimate priests was kept in the Ark of the Covenant. </a:t>
            </a:r>
            <a:r>
              <a:rPr lang="en-US" sz="1200" kern="1200" dirty="0">
                <a:solidFill>
                  <a:schemeClr val="tx1"/>
                </a:solidFill>
                <a:effectLst/>
                <a:latin typeface="+mn-lt"/>
                <a:ea typeface="+mn-ea"/>
                <a:cs typeface="+mn-cs"/>
              </a:rPr>
              <a:t>The reconstruction of these tablets of the covenant were photographed at the tabernacle reconstruction at Timna Park in southern Israel.</a:t>
            </a:r>
            <a:endParaRPr lang="en-US" sz="1200" i="0" kern="1200" dirty="0">
              <a:solidFill>
                <a:schemeClr val="tx1"/>
              </a:solidFill>
              <a:effectLst/>
              <a:latin typeface="+mn-lt"/>
              <a:ea typeface="+mn-ea"/>
              <a:cs typeface="+mn-cs"/>
            </a:endParaRPr>
          </a:p>
          <a:p>
            <a:endParaRPr lang="en-US" dirty="0"/>
          </a:p>
          <a:p>
            <a:r>
              <a:rPr lang="en-US" dirty="0"/>
              <a:t>tb022804712c</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39348371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This picture shows branches of an almond tree with blossoms and almonds, reminiscent</a:t>
            </a:r>
            <a:r>
              <a:rPr lang="en-US" baseline="0" dirty="0">
                <a:cs typeface="Calibri"/>
              </a:rPr>
              <a:t> of Aaron’s budding rod that confirmed the legitimacy of his priesthood</a:t>
            </a:r>
            <a:r>
              <a:rPr lang="en-US" dirty="0">
                <a:cs typeface="Calibri"/>
              </a:rPr>
              <a:t>.</a:t>
            </a:r>
          </a:p>
          <a:p>
            <a:endParaRPr lang="en-US" dirty="0">
              <a:cs typeface="Calibri"/>
            </a:endParaRPr>
          </a:p>
          <a:p>
            <a:r>
              <a:rPr lang="en-US" dirty="0"/>
              <a:t>tb022807499h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31371663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a:t>
            </a:r>
            <a:r>
              <a:rPr lang="en-US" baseline="0" dirty="0"/>
              <a:t>“indestructible” (Gk. </a:t>
            </a:r>
            <a:r>
              <a:rPr lang="en-US" i="1" baseline="0" dirty="0" err="1"/>
              <a:t>akatalutos</a:t>
            </a:r>
            <a:r>
              <a:rPr lang="en-US" baseline="0" dirty="0"/>
              <a:t>, </a:t>
            </a:r>
            <a:r>
              <a:rPr lang="el-GR" sz="1200" b="0" kern="1200" dirty="0">
                <a:solidFill>
                  <a:schemeClr val="tx1"/>
                </a:solidFill>
                <a:latin typeface="+mn-lt"/>
                <a:ea typeface="+mn-ea"/>
                <a:cs typeface="+mn-cs"/>
              </a:rPr>
              <a:t>ἀκατάλυτος</a:t>
            </a:r>
            <a:r>
              <a:rPr lang="en-US" baseline="0" dirty="0"/>
              <a:t>) refers to that which cannot be dissolved or broken up. The evidence of this power in Jesus’s life was the resurrection. </a:t>
            </a:r>
            <a:r>
              <a:rPr lang="en-US" dirty="0"/>
              <a:t>This image comes from Beth Timken and is in the public domain, via Wikimedia Commons: https://commons.wikimedia.org/wiki/File:Rembrandt_The_Ascension_1636_Oil_on_canvas_Alte_Pinakothek_Munich_Germany.jpg.</a:t>
            </a:r>
          </a:p>
          <a:p>
            <a:endParaRPr lang="en-US" dirty="0"/>
          </a:p>
          <a:p>
            <a:r>
              <a:rPr lang="en-US" dirty="0"/>
              <a:t>wiki0130201322541636398</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4568090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 by James Tissot, was created using</a:t>
            </a:r>
            <a:r>
              <a:rPr lang="en-US" baseline="0" dirty="0"/>
              <a:t> </a:t>
            </a:r>
            <a:r>
              <a:rPr lang="en-US" dirty="0"/>
              <a:t>opaque watercolor over graphite on gray wove paper. This image comes from the Brooklyn Museum and is in the public domain, via Wikimedia Commons: https://commons.wikimedia.org/wiki/File:Brooklyn_Museum_-_The_Resurrection_(La_R%C3%A9surrection)_-_James_Tissot.jpg</a:t>
            </a:r>
          </a:p>
          <a:p>
            <a:endParaRPr lang="en-US" dirty="0"/>
          </a:p>
          <a:p>
            <a:r>
              <a:rPr lang="en-US" dirty="0"/>
              <a:t>wiki071620102016517</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0770708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life that is indestructible</a:t>
            </a:r>
            <a:r>
              <a:rPr lang="en-US" baseline="0" dirty="0">
                <a:cs typeface="Calibri"/>
              </a:rPr>
              <a:t> is, by extension, endless. </a:t>
            </a:r>
            <a:r>
              <a:rPr lang="en-US" dirty="0">
                <a:cs typeface="Calibri"/>
              </a:rPr>
              <a:t>This picture shows a sign for Haye Olam (“Eternal Life”) Road in the Jewish Quarter in the Old City of Jerusalem.</a:t>
            </a:r>
          </a:p>
          <a:p>
            <a:endParaRPr lang="en-US" dirty="0">
              <a:cs typeface="Calibri"/>
            </a:endParaRPr>
          </a:p>
          <a:p>
            <a:r>
              <a:rPr lang="en-US" dirty="0"/>
              <a:t>tb010312566h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25205499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 quote comes from Psalm 110:4, which was quoted earlier in the book (</a:t>
            </a:r>
            <a:r>
              <a:rPr lang="en-US" dirty="0" err="1">
                <a:cs typeface="Calibri"/>
              </a:rPr>
              <a:t>Heb</a:t>
            </a:r>
            <a:r>
              <a:rPr lang="en-US" dirty="0">
                <a:cs typeface="Calibri"/>
              </a:rPr>
              <a:t> 5:6). The foretelling of the coming of a Messiah who was like Melchizedek, a thousand years before the time of Jesus, is represented here by a hand-copied Hebrew Bible. This 13th-century Hebrew Bible by Rabbi David Kimhi</a:t>
            </a:r>
            <a:r>
              <a:rPr lang="en-US" baseline="0" dirty="0">
                <a:cs typeface="Calibri"/>
              </a:rPr>
              <a:t> is</a:t>
            </a:r>
            <a:r>
              <a:rPr lang="en-US" dirty="0">
                <a:cs typeface="Calibri"/>
              </a:rPr>
              <a:t> open to Zechariah 4. This Bible was photographed at the Jewish Museum of Rome. </a:t>
            </a:r>
          </a:p>
          <a:p>
            <a:endParaRPr lang="en-US" dirty="0">
              <a:cs typeface="Calibri"/>
            </a:endParaRPr>
          </a:p>
          <a:p>
            <a:r>
              <a:rPr lang="en-US" dirty="0"/>
              <a:t>tb0518173784h</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24390960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Psalm 110,</a:t>
            </a:r>
            <a:r>
              <a:rPr lang="en-US" baseline="0" dirty="0">
                <a:cs typeface="Calibri"/>
              </a:rPr>
              <a:t> which the author quotes here,</a:t>
            </a:r>
            <a:r>
              <a:rPr lang="en-US" dirty="0">
                <a:cs typeface="Calibri"/>
              </a:rPr>
              <a:t> is one of the psalms of David. The cenotaph (an empty monument that memorializes someone whose remains are buried elsewhere) pictured here is in the traditional tomb of David on Mount Zion.</a:t>
            </a:r>
          </a:p>
          <a:p>
            <a:endParaRPr lang="en-US" dirty="0">
              <a:cs typeface="Calibri"/>
            </a:endParaRPr>
          </a:p>
          <a:p>
            <a:r>
              <a:rPr lang="en-US" dirty="0"/>
              <a:t>tb070807983</a:t>
            </a:r>
            <a:endParaRPr lang="ja-JP" dirty="0"/>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36133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5572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11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13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61112-DFA6-DA3F-1139-8B865C9B1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23641"/>
            <a:ext cx="18288000" cy="877824"/>
          </a:xfrm>
        </p:spPr>
        <p:txBody>
          <a:bodyPr/>
          <a:lstStyle/>
          <a:p>
            <a:r>
              <a:rPr lang="en-US" dirty="0"/>
              <a:t>Hebrews 7</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6061"/>
            <a:ext cx="7269480" cy="408758"/>
          </a:xfrm>
          <a:prstGeom prst="rect">
            <a:avLst/>
          </a:prstGeom>
        </p:spPr>
      </p:pic>
    </p:spTree>
    <p:extLst>
      <p:ext uri="{BB962C8B-B14F-4D97-AF65-F5344CB8AC3E}">
        <p14:creationId xmlns:p14="http://schemas.microsoft.com/office/powerpoint/2010/main" val="1992991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8312A769-1859-269B-B1E3-77AA2B3EC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Jerusalem, 1931 (aerial view from the south)</a:t>
            </a:r>
          </a:p>
        </p:txBody>
      </p:sp>
      <p:sp>
        <p:nvSpPr>
          <p:cNvPr id="10" name="Text Placeholder 9"/>
          <p:cNvSpPr>
            <a:spLocks noGrp="1"/>
          </p:cNvSpPr>
          <p:nvPr>
            <p:ph type="body" sz="quarter" idx="12"/>
          </p:nvPr>
        </p:nvSpPr>
        <p:spPr/>
        <p:txBody>
          <a:bodyPr/>
          <a:lstStyle/>
          <a:p>
            <a:r>
              <a:rPr lang="en-US" dirty="0"/>
              <a:t>7:1</a:t>
            </a:r>
          </a:p>
        </p:txBody>
      </p:sp>
      <p:sp>
        <p:nvSpPr>
          <p:cNvPr id="8" name="Title 7"/>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20261130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icture frame&#10;&#10;Description automatically generated">
            <a:extLst>
              <a:ext uri="{FF2B5EF4-FFF2-40B4-BE49-F238E27FC236}">
                <a16:creationId xmlns:a16="http://schemas.microsoft.com/office/drawing/2014/main" id="{2039CFF1-8A93-2C4B-97BD-5C34EC628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96" y="0"/>
            <a:ext cx="12179808"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Stylized representation of Abraham and Melchizedek</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7:17</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it is declared of him, “You are a priest forever according to the order of Melchizedek”</a:t>
            </a:r>
            <a:endParaRPr lang="en-US" altLang="ja-JP" dirty="0"/>
          </a:p>
        </p:txBody>
      </p:sp>
    </p:spTree>
    <p:extLst>
      <p:ext uri="{BB962C8B-B14F-4D97-AF65-F5344CB8AC3E}">
        <p14:creationId xmlns:p14="http://schemas.microsoft.com/office/powerpoint/2010/main" val="2192659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eaten&#10;&#10;Description automatically generated">
            <a:extLst>
              <a:ext uri="{FF2B5EF4-FFF2-40B4-BE49-F238E27FC236}">
                <a16:creationId xmlns:a16="http://schemas.microsoft.com/office/drawing/2014/main" id="{07265AFD-E6C8-1DBE-8892-9A11633AC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altLang="ja-JP" dirty="0"/>
              <a:t>Deformed sword and scabbard, from tomb of </a:t>
            </a:r>
            <a:r>
              <a:rPr lang="en-US" altLang="ja-JP" dirty="0" err="1"/>
              <a:t>Ranquette</a:t>
            </a:r>
            <a:r>
              <a:rPr lang="en-US" altLang="ja-JP" dirty="0"/>
              <a:t> road at Nimes, circa 100 BC</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latin typeface="Calibri"/>
                <a:cs typeface="Calibri"/>
              </a:rPr>
              <a:t>7:18</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there is a setting aside of a former commandment because it was weak and useless</a:t>
            </a:r>
            <a:endParaRPr lang="en-US" altLang="ja-JP" dirty="0"/>
          </a:p>
        </p:txBody>
      </p:sp>
    </p:spTree>
    <p:extLst>
      <p:ext uri="{BB962C8B-B14F-4D97-AF65-F5344CB8AC3E}">
        <p14:creationId xmlns:p14="http://schemas.microsoft.com/office/powerpoint/2010/main" val="346237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le of broken glass&#10;&#10;Description automatically generated">
            <a:extLst>
              <a:ext uri="{FF2B5EF4-FFF2-40B4-BE49-F238E27FC236}">
                <a16:creationId xmlns:a16="http://schemas.microsoft.com/office/drawing/2014/main" id="{BE059918-5F32-3BB6-8FD9-3B220B46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Fragments of glass vessels, Roman period</a:t>
            </a:r>
          </a:p>
        </p:txBody>
      </p:sp>
      <p:sp>
        <p:nvSpPr>
          <p:cNvPr id="3" name="Text Placeholder 2"/>
          <p:cNvSpPr>
            <a:spLocks noGrp="1"/>
          </p:cNvSpPr>
          <p:nvPr>
            <p:ph type="body" sz="quarter" idx="12"/>
          </p:nvPr>
        </p:nvSpPr>
        <p:spPr/>
        <p:txBody>
          <a:bodyPr/>
          <a:lstStyle/>
          <a:p>
            <a:r>
              <a:rPr lang="en-US" dirty="0">
                <a:latin typeface="Calibri"/>
                <a:cs typeface="Calibri"/>
              </a:rPr>
              <a:t>7:18</a:t>
            </a:r>
            <a:endParaRPr lang="en-US" dirty="0"/>
          </a:p>
        </p:txBody>
      </p:sp>
      <p:sp>
        <p:nvSpPr>
          <p:cNvPr id="4" name="Title 3"/>
          <p:cNvSpPr>
            <a:spLocks noGrp="1"/>
          </p:cNvSpPr>
          <p:nvPr>
            <p:ph type="title"/>
          </p:nvPr>
        </p:nvSpPr>
        <p:spPr/>
        <p:txBody>
          <a:bodyPr/>
          <a:lstStyle/>
          <a:p>
            <a:r>
              <a:rPr lang="en-US" dirty="0">
                <a:latin typeface="Calibri"/>
                <a:cs typeface="Calibri"/>
              </a:rPr>
              <a:t>For there is a setting aside of a former commandment because it was weak and useless</a:t>
            </a:r>
            <a:endParaRPr lang="en-US" dirty="0"/>
          </a:p>
        </p:txBody>
      </p:sp>
    </p:spTree>
    <p:extLst>
      <p:ext uri="{BB962C8B-B14F-4D97-AF65-F5344CB8AC3E}">
        <p14:creationId xmlns:p14="http://schemas.microsoft.com/office/powerpoint/2010/main" val="36059792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6E7F32-EF74-FE39-2310-734D90E1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Limoges artwork plaque depicting three saints rising from the dead, circa AD 1250</a:t>
            </a:r>
          </a:p>
        </p:txBody>
      </p:sp>
      <p:sp>
        <p:nvSpPr>
          <p:cNvPr id="4" name="Text Placeholder 3"/>
          <p:cNvSpPr>
            <a:spLocks noGrp="1"/>
          </p:cNvSpPr>
          <p:nvPr>
            <p:ph type="body" sz="quarter" idx="12"/>
          </p:nvPr>
        </p:nvSpPr>
        <p:spPr/>
        <p:txBody>
          <a:bodyPr/>
          <a:lstStyle/>
          <a:p>
            <a:r>
              <a:rPr lang="en-US" dirty="0">
                <a:latin typeface="Calibri"/>
                <a:cs typeface="Calibri"/>
              </a:rPr>
              <a:t>7:18</a:t>
            </a:r>
            <a:endParaRPr lang="en-US" dirty="0"/>
          </a:p>
        </p:txBody>
      </p:sp>
      <p:sp>
        <p:nvSpPr>
          <p:cNvPr id="2" name="Title 1"/>
          <p:cNvSpPr>
            <a:spLocks noGrp="1"/>
          </p:cNvSpPr>
          <p:nvPr>
            <p:ph type="title"/>
          </p:nvPr>
        </p:nvSpPr>
        <p:spPr/>
        <p:txBody>
          <a:bodyPr/>
          <a:lstStyle/>
          <a:p>
            <a:r>
              <a:rPr lang="en-US" dirty="0">
                <a:latin typeface="Calibri"/>
                <a:cs typeface="Calibri"/>
              </a:rPr>
              <a:t>On the other hand, there is a bringing of a better hope</a:t>
            </a:r>
            <a:endParaRPr lang="en-US" dirty="0"/>
          </a:p>
        </p:txBody>
      </p:sp>
    </p:spTree>
    <p:extLst>
      <p:ext uri="{BB962C8B-B14F-4D97-AF65-F5344CB8AC3E}">
        <p14:creationId xmlns:p14="http://schemas.microsoft.com/office/powerpoint/2010/main" val="42193260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4F30E1-7480-7928-80CA-19C361038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08" y="0"/>
            <a:ext cx="6272784"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altLang="ja-JP" dirty="0"/>
              <a:t>Gravestone depicting Christogram, dolphins, dove, and the word “hope,” 5th–6th centuries AD</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7:18</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On the other hand, there is a bringing of a better hope</a:t>
            </a:r>
            <a:endParaRPr lang="en-US" altLang="ja-JP" dirty="0"/>
          </a:p>
        </p:txBody>
      </p:sp>
    </p:spTree>
    <p:extLst>
      <p:ext uri="{BB962C8B-B14F-4D97-AF65-F5344CB8AC3E}">
        <p14:creationId xmlns:p14="http://schemas.microsoft.com/office/powerpoint/2010/main" val="34691740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76CDC-746B-BBC3-7B98-1DA7A087F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Silver amulet with a man standing before a god, from northwest Iran, 8th–7th centuries BC</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latin typeface="Calibri"/>
                <a:cs typeface="Calibri"/>
              </a:rPr>
              <a:t>7:19</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Through which we draw near to God</a:t>
            </a:r>
            <a:endParaRPr lang="ja-JP" altLang="en-US" dirty="0"/>
          </a:p>
        </p:txBody>
      </p:sp>
    </p:spTree>
    <p:extLst>
      <p:ext uri="{BB962C8B-B14F-4D97-AF65-F5344CB8AC3E}">
        <p14:creationId xmlns:p14="http://schemas.microsoft.com/office/powerpoint/2010/main" val="11876244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people in a room&#10;&#10;Description automatically generated">
            <a:extLst>
              <a:ext uri="{FF2B5EF4-FFF2-40B4-BE49-F238E27FC236}">
                <a16:creationId xmlns:a16="http://schemas.microsoft.com/office/drawing/2014/main" id="{2641690A-E36C-C55F-B983-D1E2C0EA2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136" y="0"/>
            <a:ext cx="9253728" cy="10287000"/>
          </a:xfrm>
          <a:prstGeom prst="rect">
            <a:avLst/>
          </a:prstGeom>
        </p:spPr>
      </p:pic>
      <p:sp>
        <p:nvSpPr>
          <p:cNvPr id="2" name="Text Placeholder 1"/>
          <p:cNvSpPr>
            <a:spLocks noGrp="1"/>
          </p:cNvSpPr>
          <p:nvPr>
            <p:ph type="body" sz="quarter" idx="10"/>
          </p:nvPr>
        </p:nvSpPr>
        <p:spPr/>
        <p:txBody>
          <a:bodyPr/>
          <a:lstStyle/>
          <a:p>
            <a:r>
              <a:rPr lang="en-US" dirty="0"/>
              <a:t>Priests of Isis perform a water ritual before the temple, from Herculaneum, 1st century AD</a:t>
            </a:r>
          </a:p>
        </p:txBody>
      </p:sp>
      <p:sp>
        <p:nvSpPr>
          <p:cNvPr id="3" name="Text Placeholder 2"/>
          <p:cNvSpPr>
            <a:spLocks noGrp="1"/>
          </p:cNvSpPr>
          <p:nvPr>
            <p:ph type="body" sz="quarter" idx="12"/>
          </p:nvPr>
        </p:nvSpPr>
        <p:spPr/>
        <p:txBody>
          <a:bodyPr/>
          <a:lstStyle/>
          <a:p>
            <a:r>
              <a:rPr lang="en-US" dirty="0">
                <a:latin typeface="Calibri"/>
                <a:cs typeface="Calibri"/>
              </a:rPr>
              <a:t>7:19</a:t>
            </a:r>
            <a:endParaRPr lang="en-US" dirty="0"/>
          </a:p>
        </p:txBody>
      </p:sp>
      <p:sp>
        <p:nvSpPr>
          <p:cNvPr id="4" name="Title 3"/>
          <p:cNvSpPr>
            <a:spLocks noGrp="1"/>
          </p:cNvSpPr>
          <p:nvPr>
            <p:ph type="title"/>
          </p:nvPr>
        </p:nvSpPr>
        <p:spPr/>
        <p:txBody>
          <a:bodyPr/>
          <a:lstStyle/>
          <a:p>
            <a:r>
              <a:rPr lang="en-US" dirty="0">
                <a:latin typeface="Calibri"/>
                <a:cs typeface="Calibri"/>
              </a:rPr>
              <a:t>Through which we draw near to God</a:t>
            </a:r>
            <a:endParaRPr lang="en-US" dirty="0"/>
          </a:p>
        </p:txBody>
      </p:sp>
    </p:spTree>
    <p:extLst>
      <p:ext uri="{BB962C8B-B14F-4D97-AF65-F5344CB8AC3E}">
        <p14:creationId xmlns:p14="http://schemas.microsoft.com/office/powerpoint/2010/main" val="6349212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tone&#10;&#10;Description automatically generated">
            <a:extLst>
              <a:ext uri="{FF2B5EF4-FFF2-40B4-BE49-F238E27FC236}">
                <a16:creationId xmlns:a16="http://schemas.microsoft.com/office/drawing/2014/main" id="{E6C3E282-FB94-9C9C-3920-6C2F9F722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a:extLst>
              <a:ext uri="{FF2B5EF4-FFF2-40B4-BE49-F238E27FC236}">
                <a16:creationId xmlns:a16="http://schemas.microsoft.com/office/drawing/2014/main" id="{9587C4EF-94E3-44E6-B8B9-1A12169EED35}"/>
              </a:ext>
            </a:extLst>
          </p:cNvPr>
          <p:cNvSpPr>
            <a:spLocks noGrp="1"/>
          </p:cNvSpPr>
          <p:nvPr>
            <p:ph type="body" sz="quarter" idx="10"/>
          </p:nvPr>
        </p:nvSpPr>
        <p:spPr/>
        <p:txBody>
          <a:bodyPr/>
          <a:lstStyle/>
          <a:p>
            <a:r>
              <a:rPr lang="en-US" dirty="0"/>
              <a:t>Declaration under oath concerning agricultural work, from </a:t>
            </a:r>
            <a:r>
              <a:rPr lang="en-US" dirty="0" err="1"/>
              <a:t>Uruk</a:t>
            </a:r>
            <a:r>
              <a:rPr lang="en-US" dirty="0"/>
              <a:t>, circa 500 BC</a:t>
            </a:r>
          </a:p>
        </p:txBody>
      </p:sp>
      <p:sp>
        <p:nvSpPr>
          <p:cNvPr id="3" name="Text Placeholder 2"/>
          <p:cNvSpPr>
            <a:spLocks noGrp="1"/>
          </p:cNvSpPr>
          <p:nvPr>
            <p:ph type="body" sz="quarter" idx="12"/>
          </p:nvPr>
        </p:nvSpPr>
        <p:spPr/>
        <p:txBody>
          <a:bodyPr/>
          <a:lstStyle/>
          <a:p>
            <a:r>
              <a:rPr lang="en-US" dirty="0"/>
              <a:t>7:20</a:t>
            </a:r>
          </a:p>
        </p:txBody>
      </p:sp>
      <p:sp>
        <p:nvSpPr>
          <p:cNvPr id="4" name="Title 3"/>
          <p:cNvSpPr>
            <a:spLocks noGrp="1"/>
          </p:cNvSpPr>
          <p:nvPr>
            <p:ph type="title"/>
          </p:nvPr>
        </p:nvSpPr>
        <p:spPr/>
        <p:txBody>
          <a:bodyPr/>
          <a:lstStyle/>
          <a:p>
            <a:r>
              <a:rPr lang="en-US" dirty="0"/>
              <a:t>And it was not without an oath</a:t>
            </a:r>
          </a:p>
        </p:txBody>
      </p:sp>
    </p:spTree>
    <p:extLst>
      <p:ext uri="{BB962C8B-B14F-4D97-AF65-F5344CB8AC3E}">
        <p14:creationId xmlns:p14="http://schemas.microsoft.com/office/powerpoint/2010/main" val="228418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34A3E5-BD6D-80BB-CEE6-7A0130EEF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dirty="0">
                <a:latin typeface="Calibri"/>
                <a:cs typeface="Calibri"/>
              </a:rPr>
              <a:t>Building where athletes took the oath for the games, at Isthmia</a:t>
            </a:r>
            <a:endParaRPr lang="ja-JP" altLang="en-US" dirty="0"/>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dirty="0"/>
              <a:t>7:20</a:t>
            </a:r>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dirty="0"/>
              <a:t>And it was not without an oath</a:t>
            </a:r>
          </a:p>
        </p:txBody>
      </p:sp>
    </p:spTree>
    <p:extLst>
      <p:ext uri="{BB962C8B-B14F-4D97-AF65-F5344CB8AC3E}">
        <p14:creationId xmlns:p14="http://schemas.microsoft.com/office/powerpoint/2010/main" val="36682087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Ti._Veturius,_denarius,_137_BC,_RRC_2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1857375"/>
            <a:ext cx="1335405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altLang="ja-JP" dirty="0"/>
              <a:t>Silver denarius with an oath-taking scene, from Rome, 137 BC</a:t>
            </a:r>
            <a:endParaRPr lang="ja-JP" altLang="en-US" dirty="0"/>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dirty="0"/>
              <a:t>7:20</a:t>
            </a:r>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dirty="0"/>
              <a:t>And it was not without an oath</a:t>
            </a:r>
          </a:p>
        </p:txBody>
      </p:sp>
    </p:spTree>
    <p:extLst>
      <p:ext uri="{BB962C8B-B14F-4D97-AF65-F5344CB8AC3E}">
        <p14:creationId xmlns:p14="http://schemas.microsoft.com/office/powerpoint/2010/main" val="403070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a:extLst>
              <a:ext uri="{FF2B5EF4-FFF2-40B4-BE49-F238E27FC236}">
                <a16:creationId xmlns:a16="http://schemas.microsoft.com/office/drawing/2014/main" id="{2A27B806-145D-D168-D806-55068B988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Jerusalem, 1931 (aerial view from the south)</a:t>
            </a:r>
          </a:p>
        </p:txBody>
      </p:sp>
      <p:sp>
        <p:nvSpPr>
          <p:cNvPr id="10" name="Text Placeholder 9"/>
          <p:cNvSpPr>
            <a:spLocks noGrp="1"/>
          </p:cNvSpPr>
          <p:nvPr>
            <p:ph type="body" sz="quarter" idx="12"/>
          </p:nvPr>
        </p:nvSpPr>
        <p:spPr/>
        <p:txBody>
          <a:bodyPr/>
          <a:lstStyle/>
          <a:p>
            <a:r>
              <a:rPr lang="en-US" dirty="0"/>
              <a:t>7:1</a:t>
            </a:r>
          </a:p>
        </p:txBody>
      </p:sp>
      <p:sp>
        <p:nvSpPr>
          <p:cNvPr id="8" name="Title 7"/>
          <p:cNvSpPr>
            <a:spLocks noGrp="1"/>
          </p:cNvSpPr>
          <p:nvPr>
            <p:ph type="title"/>
          </p:nvPr>
        </p:nvSpPr>
        <p:spPr/>
        <p:txBody>
          <a:bodyPr/>
          <a:lstStyle/>
          <a:p>
            <a:r>
              <a:rPr lang="en-US" dirty="0"/>
              <a:t>For this Melchizedek, king of Salem, priest of God Most High</a:t>
            </a:r>
          </a:p>
        </p:txBody>
      </p:sp>
      <p:sp>
        <p:nvSpPr>
          <p:cNvPr id="13" name="Text Box 6"/>
          <p:cNvSpPr txBox="1">
            <a:spLocks noChangeArrowheads="1"/>
          </p:cNvSpPr>
          <p:nvPr/>
        </p:nvSpPr>
        <p:spPr bwMode="auto">
          <a:xfrm>
            <a:off x="8976942" y="5111871"/>
            <a:ext cx="2590774"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Central Valley </a:t>
            </a:r>
          </a:p>
        </p:txBody>
      </p:sp>
      <p:cxnSp>
        <p:nvCxnSpPr>
          <p:cNvPr id="14" name="Straight Arrow Connector 13"/>
          <p:cNvCxnSpPr/>
          <p:nvPr/>
        </p:nvCxnSpPr>
        <p:spPr>
          <a:xfrm>
            <a:off x="10265471" y="5722559"/>
            <a:ext cx="0" cy="907172"/>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5" name="Text Box 6"/>
          <p:cNvSpPr txBox="1">
            <a:spLocks noChangeArrowheads="1"/>
          </p:cNvSpPr>
          <p:nvPr/>
        </p:nvSpPr>
        <p:spPr bwMode="auto">
          <a:xfrm rot="19539929">
            <a:off x="14520903" y="5810917"/>
            <a:ext cx="2385589"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Kidron Valley</a:t>
            </a:r>
          </a:p>
        </p:txBody>
      </p:sp>
      <p:sp>
        <p:nvSpPr>
          <p:cNvPr id="16" name="Text Box 6"/>
          <p:cNvSpPr txBox="1">
            <a:spLocks noChangeArrowheads="1"/>
          </p:cNvSpPr>
          <p:nvPr/>
        </p:nvSpPr>
        <p:spPr bwMode="auto">
          <a:xfrm rot="722006">
            <a:off x="3465273" y="8544172"/>
            <a:ext cx="2614819"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Hinnom Valley</a:t>
            </a:r>
          </a:p>
        </p:txBody>
      </p:sp>
      <p:sp>
        <p:nvSpPr>
          <p:cNvPr id="17" name="Text Box 6"/>
          <p:cNvSpPr txBox="1">
            <a:spLocks noChangeArrowheads="1"/>
          </p:cNvSpPr>
          <p:nvPr/>
        </p:nvSpPr>
        <p:spPr bwMode="auto">
          <a:xfrm rot="18662245">
            <a:off x="11749149" y="6236284"/>
            <a:ext cx="1197765"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Salem</a:t>
            </a:r>
          </a:p>
        </p:txBody>
      </p:sp>
      <p:sp>
        <p:nvSpPr>
          <p:cNvPr id="18" name="Text Box 6"/>
          <p:cNvSpPr txBox="1">
            <a:spLocks noChangeArrowheads="1"/>
          </p:cNvSpPr>
          <p:nvPr/>
        </p:nvSpPr>
        <p:spPr bwMode="auto">
          <a:xfrm>
            <a:off x="16003053" y="8347488"/>
            <a:ext cx="1721039" cy="1077218"/>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Mount of Olives</a:t>
            </a:r>
          </a:p>
        </p:txBody>
      </p:sp>
      <p:sp>
        <p:nvSpPr>
          <p:cNvPr id="2" name="Freeform 1"/>
          <p:cNvSpPr/>
          <p:nvPr/>
        </p:nvSpPr>
        <p:spPr>
          <a:xfrm>
            <a:off x="11045039" y="5321808"/>
            <a:ext cx="3384794" cy="3455933"/>
          </a:xfrm>
          <a:custGeom>
            <a:avLst/>
            <a:gdLst>
              <a:gd name="connsiteX0" fmla="*/ 853440 w 1668780"/>
              <a:gd name="connsiteY0" fmla="*/ 0 h 1729740"/>
              <a:gd name="connsiteX1" fmla="*/ 114300 w 1668780"/>
              <a:gd name="connsiteY1" fmla="*/ 777240 h 1729740"/>
              <a:gd name="connsiteX2" fmla="*/ 0 w 1668780"/>
              <a:gd name="connsiteY2" fmla="*/ 1546860 h 1729740"/>
              <a:gd name="connsiteX3" fmla="*/ 274320 w 1668780"/>
              <a:gd name="connsiteY3" fmla="*/ 1729740 h 1729740"/>
              <a:gd name="connsiteX4" fmla="*/ 670560 w 1668780"/>
              <a:gd name="connsiteY4" fmla="*/ 1485900 h 1729740"/>
              <a:gd name="connsiteX5" fmla="*/ 845820 w 1668780"/>
              <a:gd name="connsiteY5" fmla="*/ 906780 h 1729740"/>
              <a:gd name="connsiteX6" fmla="*/ 1668780 w 1668780"/>
              <a:gd name="connsiteY6" fmla="*/ 205740 h 1729740"/>
              <a:gd name="connsiteX7" fmla="*/ 800100 w 1668780"/>
              <a:gd name="connsiteY7" fmla="*/ 38100 h 1729740"/>
              <a:gd name="connsiteX8" fmla="*/ 807720 w 1668780"/>
              <a:gd name="connsiteY8" fmla="*/ 60960 h 1729740"/>
              <a:gd name="connsiteX9" fmla="*/ 792480 w 1668780"/>
              <a:gd name="connsiteY9" fmla="*/ 76200 h 1729740"/>
              <a:gd name="connsiteX10" fmla="*/ 853440 w 1668780"/>
              <a:gd name="connsiteY10" fmla="*/ 0 h 1729740"/>
              <a:gd name="connsiteX0" fmla="*/ 853440 w 1668780"/>
              <a:gd name="connsiteY0" fmla="*/ 0 h 1729740"/>
              <a:gd name="connsiteX1" fmla="*/ 114300 w 1668780"/>
              <a:gd name="connsiteY1" fmla="*/ 777240 h 1729740"/>
              <a:gd name="connsiteX2" fmla="*/ 0 w 1668780"/>
              <a:gd name="connsiteY2" fmla="*/ 1546860 h 1729740"/>
              <a:gd name="connsiteX3" fmla="*/ 274320 w 1668780"/>
              <a:gd name="connsiteY3" fmla="*/ 1729740 h 1729740"/>
              <a:gd name="connsiteX4" fmla="*/ 670560 w 1668780"/>
              <a:gd name="connsiteY4" fmla="*/ 1485900 h 1729740"/>
              <a:gd name="connsiteX5" fmla="*/ 845820 w 1668780"/>
              <a:gd name="connsiteY5" fmla="*/ 906780 h 1729740"/>
              <a:gd name="connsiteX6" fmla="*/ 1668780 w 1668780"/>
              <a:gd name="connsiteY6" fmla="*/ 205740 h 1729740"/>
              <a:gd name="connsiteX7" fmla="*/ 800100 w 1668780"/>
              <a:gd name="connsiteY7" fmla="*/ 38100 h 1729740"/>
              <a:gd name="connsiteX8" fmla="*/ 792480 w 1668780"/>
              <a:gd name="connsiteY8" fmla="*/ 76200 h 1729740"/>
              <a:gd name="connsiteX9" fmla="*/ 853440 w 1668780"/>
              <a:gd name="connsiteY9" fmla="*/ 0 h 1729740"/>
              <a:gd name="connsiteX0" fmla="*/ 792480 w 1668780"/>
              <a:gd name="connsiteY0" fmla="*/ 38100 h 1691640"/>
              <a:gd name="connsiteX1" fmla="*/ 114300 w 1668780"/>
              <a:gd name="connsiteY1" fmla="*/ 739140 h 1691640"/>
              <a:gd name="connsiteX2" fmla="*/ 0 w 1668780"/>
              <a:gd name="connsiteY2" fmla="*/ 1508760 h 1691640"/>
              <a:gd name="connsiteX3" fmla="*/ 274320 w 1668780"/>
              <a:gd name="connsiteY3" fmla="*/ 1691640 h 1691640"/>
              <a:gd name="connsiteX4" fmla="*/ 670560 w 1668780"/>
              <a:gd name="connsiteY4" fmla="*/ 1447800 h 1691640"/>
              <a:gd name="connsiteX5" fmla="*/ 845820 w 1668780"/>
              <a:gd name="connsiteY5" fmla="*/ 868680 h 1691640"/>
              <a:gd name="connsiteX6" fmla="*/ 1668780 w 1668780"/>
              <a:gd name="connsiteY6" fmla="*/ 167640 h 1691640"/>
              <a:gd name="connsiteX7" fmla="*/ 800100 w 1668780"/>
              <a:gd name="connsiteY7" fmla="*/ 0 h 1691640"/>
              <a:gd name="connsiteX8" fmla="*/ 792480 w 1668780"/>
              <a:gd name="connsiteY8" fmla="*/ 38100 h 1691640"/>
              <a:gd name="connsiteX0" fmla="*/ 800100 w 1668780"/>
              <a:gd name="connsiteY0" fmla="*/ 0 h 1691640"/>
              <a:gd name="connsiteX1" fmla="*/ 114300 w 1668780"/>
              <a:gd name="connsiteY1" fmla="*/ 739140 h 1691640"/>
              <a:gd name="connsiteX2" fmla="*/ 0 w 1668780"/>
              <a:gd name="connsiteY2" fmla="*/ 1508760 h 1691640"/>
              <a:gd name="connsiteX3" fmla="*/ 274320 w 1668780"/>
              <a:gd name="connsiteY3" fmla="*/ 1691640 h 1691640"/>
              <a:gd name="connsiteX4" fmla="*/ 670560 w 1668780"/>
              <a:gd name="connsiteY4" fmla="*/ 1447800 h 1691640"/>
              <a:gd name="connsiteX5" fmla="*/ 845820 w 1668780"/>
              <a:gd name="connsiteY5" fmla="*/ 868680 h 1691640"/>
              <a:gd name="connsiteX6" fmla="*/ 1668780 w 1668780"/>
              <a:gd name="connsiteY6" fmla="*/ 167640 h 1691640"/>
              <a:gd name="connsiteX7" fmla="*/ 800100 w 1668780"/>
              <a:gd name="connsiteY7" fmla="*/ 0 h 1691640"/>
              <a:gd name="connsiteX0" fmla="*/ 800100 w 1668780"/>
              <a:gd name="connsiteY0" fmla="*/ 0 h 1693277"/>
              <a:gd name="connsiteX1" fmla="*/ 114300 w 1668780"/>
              <a:gd name="connsiteY1" fmla="*/ 739140 h 1693277"/>
              <a:gd name="connsiteX2" fmla="*/ 0 w 1668780"/>
              <a:gd name="connsiteY2" fmla="*/ 1508760 h 1693277"/>
              <a:gd name="connsiteX3" fmla="*/ 274320 w 1668780"/>
              <a:gd name="connsiteY3" fmla="*/ 1691640 h 1693277"/>
              <a:gd name="connsiteX4" fmla="*/ 670560 w 1668780"/>
              <a:gd name="connsiteY4" fmla="*/ 1447800 h 1693277"/>
              <a:gd name="connsiteX5" fmla="*/ 845820 w 1668780"/>
              <a:gd name="connsiteY5" fmla="*/ 868680 h 1693277"/>
              <a:gd name="connsiteX6" fmla="*/ 1668780 w 1668780"/>
              <a:gd name="connsiteY6" fmla="*/ 167640 h 1693277"/>
              <a:gd name="connsiteX7" fmla="*/ 800100 w 1668780"/>
              <a:gd name="connsiteY7" fmla="*/ 0 h 1693277"/>
              <a:gd name="connsiteX0" fmla="*/ 812431 w 1681111"/>
              <a:gd name="connsiteY0" fmla="*/ 0 h 1693277"/>
              <a:gd name="connsiteX1" fmla="*/ 126631 w 1681111"/>
              <a:gd name="connsiteY1" fmla="*/ 739140 h 1693277"/>
              <a:gd name="connsiteX2" fmla="*/ 12331 w 1681111"/>
              <a:gd name="connsiteY2" fmla="*/ 1508760 h 1693277"/>
              <a:gd name="connsiteX3" fmla="*/ 286651 w 1681111"/>
              <a:gd name="connsiteY3" fmla="*/ 1691640 h 1693277"/>
              <a:gd name="connsiteX4" fmla="*/ 682891 w 1681111"/>
              <a:gd name="connsiteY4" fmla="*/ 1447800 h 1693277"/>
              <a:gd name="connsiteX5" fmla="*/ 858151 w 1681111"/>
              <a:gd name="connsiteY5" fmla="*/ 868680 h 1693277"/>
              <a:gd name="connsiteX6" fmla="*/ 1681111 w 1681111"/>
              <a:gd name="connsiteY6" fmla="*/ 167640 h 1693277"/>
              <a:gd name="connsiteX7" fmla="*/ 812431 w 1681111"/>
              <a:gd name="connsiteY7" fmla="*/ 0 h 1693277"/>
              <a:gd name="connsiteX0" fmla="*/ 812431 w 1681111"/>
              <a:gd name="connsiteY0" fmla="*/ 0 h 1693277"/>
              <a:gd name="connsiteX1" fmla="*/ 126631 w 1681111"/>
              <a:gd name="connsiteY1" fmla="*/ 739140 h 1693277"/>
              <a:gd name="connsiteX2" fmla="*/ 12331 w 1681111"/>
              <a:gd name="connsiteY2" fmla="*/ 1508760 h 1693277"/>
              <a:gd name="connsiteX3" fmla="*/ 286651 w 1681111"/>
              <a:gd name="connsiteY3" fmla="*/ 1691640 h 1693277"/>
              <a:gd name="connsiteX4" fmla="*/ 682891 w 1681111"/>
              <a:gd name="connsiteY4" fmla="*/ 1447800 h 1693277"/>
              <a:gd name="connsiteX5" fmla="*/ 858151 w 1681111"/>
              <a:gd name="connsiteY5" fmla="*/ 868680 h 1693277"/>
              <a:gd name="connsiteX6" fmla="*/ 1681111 w 1681111"/>
              <a:gd name="connsiteY6" fmla="*/ 167640 h 1693277"/>
              <a:gd name="connsiteX7" fmla="*/ 812431 w 1681111"/>
              <a:gd name="connsiteY7" fmla="*/ 0 h 1693277"/>
              <a:gd name="connsiteX0" fmla="*/ 812431 w 1681168"/>
              <a:gd name="connsiteY0" fmla="*/ 0 h 1693277"/>
              <a:gd name="connsiteX1" fmla="*/ 126631 w 1681168"/>
              <a:gd name="connsiteY1" fmla="*/ 739140 h 1693277"/>
              <a:gd name="connsiteX2" fmla="*/ 12331 w 1681168"/>
              <a:gd name="connsiteY2" fmla="*/ 1508760 h 1693277"/>
              <a:gd name="connsiteX3" fmla="*/ 286651 w 1681168"/>
              <a:gd name="connsiteY3" fmla="*/ 1691640 h 1693277"/>
              <a:gd name="connsiteX4" fmla="*/ 682891 w 1681168"/>
              <a:gd name="connsiteY4" fmla="*/ 1447800 h 1693277"/>
              <a:gd name="connsiteX5" fmla="*/ 858151 w 1681168"/>
              <a:gd name="connsiteY5" fmla="*/ 868680 h 1693277"/>
              <a:gd name="connsiteX6" fmla="*/ 1681111 w 1681168"/>
              <a:gd name="connsiteY6" fmla="*/ 167640 h 1693277"/>
              <a:gd name="connsiteX7" fmla="*/ 812431 w 1681168"/>
              <a:gd name="connsiteY7" fmla="*/ 0 h 1693277"/>
              <a:gd name="connsiteX0" fmla="*/ 812431 w 1681168"/>
              <a:gd name="connsiteY0" fmla="*/ 0 h 1693277"/>
              <a:gd name="connsiteX1" fmla="*/ 126631 w 1681168"/>
              <a:gd name="connsiteY1" fmla="*/ 739140 h 1693277"/>
              <a:gd name="connsiteX2" fmla="*/ 12331 w 1681168"/>
              <a:gd name="connsiteY2" fmla="*/ 1508760 h 1693277"/>
              <a:gd name="connsiteX3" fmla="*/ 286651 w 1681168"/>
              <a:gd name="connsiteY3" fmla="*/ 1691640 h 1693277"/>
              <a:gd name="connsiteX4" fmla="*/ 682891 w 1681168"/>
              <a:gd name="connsiteY4" fmla="*/ 1447800 h 1693277"/>
              <a:gd name="connsiteX5" fmla="*/ 858151 w 1681168"/>
              <a:gd name="connsiteY5" fmla="*/ 868680 h 1693277"/>
              <a:gd name="connsiteX6" fmla="*/ 1681111 w 1681168"/>
              <a:gd name="connsiteY6" fmla="*/ 167640 h 1693277"/>
              <a:gd name="connsiteX7" fmla="*/ 812431 w 1681168"/>
              <a:gd name="connsiteY7" fmla="*/ 0 h 1693277"/>
              <a:gd name="connsiteX0" fmla="*/ 812431 w 1681183"/>
              <a:gd name="connsiteY0" fmla="*/ 0 h 1730399"/>
              <a:gd name="connsiteX1" fmla="*/ 126631 w 1681183"/>
              <a:gd name="connsiteY1" fmla="*/ 739140 h 1730399"/>
              <a:gd name="connsiteX2" fmla="*/ 12331 w 1681183"/>
              <a:gd name="connsiteY2" fmla="*/ 1508760 h 1730399"/>
              <a:gd name="connsiteX3" fmla="*/ 286651 w 1681183"/>
              <a:gd name="connsiteY3" fmla="*/ 1691640 h 1730399"/>
              <a:gd name="connsiteX4" fmla="*/ 858151 w 1681183"/>
              <a:gd name="connsiteY4" fmla="*/ 868680 h 1730399"/>
              <a:gd name="connsiteX5" fmla="*/ 1681111 w 1681183"/>
              <a:gd name="connsiteY5" fmla="*/ 167640 h 1730399"/>
              <a:gd name="connsiteX6" fmla="*/ 812431 w 1681183"/>
              <a:gd name="connsiteY6" fmla="*/ 0 h 1730399"/>
              <a:gd name="connsiteX0" fmla="*/ 812431 w 1681183"/>
              <a:gd name="connsiteY0" fmla="*/ 0 h 1717131"/>
              <a:gd name="connsiteX1" fmla="*/ 126631 w 1681183"/>
              <a:gd name="connsiteY1" fmla="*/ 739140 h 1717131"/>
              <a:gd name="connsiteX2" fmla="*/ 12331 w 1681183"/>
              <a:gd name="connsiteY2" fmla="*/ 1508760 h 1717131"/>
              <a:gd name="connsiteX3" fmla="*/ 286651 w 1681183"/>
              <a:gd name="connsiteY3" fmla="*/ 1691640 h 1717131"/>
              <a:gd name="connsiteX4" fmla="*/ 858151 w 1681183"/>
              <a:gd name="connsiteY4" fmla="*/ 868680 h 1717131"/>
              <a:gd name="connsiteX5" fmla="*/ 1681111 w 1681183"/>
              <a:gd name="connsiteY5" fmla="*/ 167640 h 1717131"/>
              <a:gd name="connsiteX6" fmla="*/ 812431 w 1681183"/>
              <a:gd name="connsiteY6" fmla="*/ 0 h 1717131"/>
              <a:gd name="connsiteX0" fmla="*/ 812431 w 1681111"/>
              <a:gd name="connsiteY0" fmla="*/ 0 h 1717131"/>
              <a:gd name="connsiteX1" fmla="*/ 126631 w 1681111"/>
              <a:gd name="connsiteY1" fmla="*/ 739140 h 1717131"/>
              <a:gd name="connsiteX2" fmla="*/ 12331 w 1681111"/>
              <a:gd name="connsiteY2" fmla="*/ 1508760 h 1717131"/>
              <a:gd name="connsiteX3" fmla="*/ 286651 w 1681111"/>
              <a:gd name="connsiteY3" fmla="*/ 1691640 h 1717131"/>
              <a:gd name="connsiteX4" fmla="*/ 858151 w 1681111"/>
              <a:gd name="connsiteY4" fmla="*/ 868680 h 1717131"/>
              <a:gd name="connsiteX5" fmla="*/ 1681111 w 1681111"/>
              <a:gd name="connsiteY5" fmla="*/ 167640 h 1717131"/>
              <a:gd name="connsiteX6" fmla="*/ 812431 w 1681111"/>
              <a:gd name="connsiteY6" fmla="*/ 0 h 1717131"/>
              <a:gd name="connsiteX0" fmla="*/ 812431 w 1681111"/>
              <a:gd name="connsiteY0" fmla="*/ 0 h 1717131"/>
              <a:gd name="connsiteX1" fmla="*/ 126631 w 1681111"/>
              <a:gd name="connsiteY1" fmla="*/ 739140 h 1717131"/>
              <a:gd name="connsiteX2" fmla="*/ 12331 w 1681111"/>
              <a:gd name="connsiteY2" fmla="*/ 1508760 h 1717131"/>
              <a:gd name="connsiteX3" fmla="*/ 286651 w 1681111"/>
              <a:gd name="connsiteY3" fmla="*/ 1691640 h 1717131"/>
              <a:gd name="connsiteX4" fmla="*/ 858151 w 1681111"/>
              <a:gd name="connsiteY4" fmla="*/ 868680 h 1717131"/>
              <a:gd name="connsiteX5" fmla="*/ 1681111 w 1681111"/>
              <a:gd name="connsiteY5" fmla="*/ 167640 h 1717131"/>
              <a:gd name="connsiteX6" fmla="*/ 812431 w 1681111"/>
              <a:gd name="connsiteY6" fmla="*/ 0 h 1717131"/>
              <a:gd name="connsiteX0" fmla="*/ 812431 w 1521091"/>
              <a:gd name="connsiteY0" fmla="*/ 0 h 1717131"/>
              <a:gd name="connsiteX1" fmla="*/ 126631 w 1521091"/>
              <a:gd name="connsiteY1" fmla="*/ 739140 h 1717131"/>
              <a:gd name="connsiteX2" fmla="*/ 12331 w 1521091"/>
              <a:gd name="connsiteY2" fmla="*/ 1508760 h 1717131"/>
              <a:gd name="connsiteX3" fmla="*/ 286651 w 1521091"/>
              <a:gd name="connsiteY3" fmla="*/ 1691640 h 1717131"/>
              <a:gd name="connsiteX4" fmla="*/ 858151 w 1521091"/>
              <a:gd name="connsiteY4" fmla="*/ 868680 h 1717131"/>
              <a:gd name="connsiteX5" fmla="*/ 1521091 w 1521091"/>
              <a:gd name="connsiteY5" fmla="*/ 167640 h 1717131"/>
              <a:gd name="connsiteX6" fmla="*/ 812431 w 1521091"/>
              <a:gd name="connsiteY6" fmla="*/ 0 h 1717131"/>
              <a:gd name="connsiteX0" fmla="*/ 812431 w 1521091"/>
              <a:gd name="connsiteY0" fmla="*/ 0 h 1717131"/>
              <a:gd name="connsiteX1" fmla="*/ 126631 w 1521091"/>
              <a:gd name="connsiteY1" fmla="*/ 739140 h 1717131"/>
              <a:gd name="connsiteX2" fmla="*/ 12331 w 1521091"/>
              <a:gd name="connsiteY2" fmla="*/ 1508760 h 1717131"/>
              <a:gd name="connsiteX3" fmla="*/ 286651 w 1521091"/>
              <a:gd name="connsiteY3" fmla="*/ 1691640 h 1717131"/>
              <a:gd name="connsiteX4" fmla="*/ 858151 w 1521091"/>
              <a:gd name="connsiteY4" fmla="*/ 868680 h 1717131"/>
              <a:gd name="connsiteX5" fmla="*/ 1521091 w 1521091"/>
              <a:gd name="connsiteY5" fmla="*/ 167640 h 1717131"/>
              <a:gd name="connsiteX6" fmla="*/ 812431 w 1521091"/>
              <a:gd name="connsiteY6" fmla="*/ 0 h 1717131"/>
              <a:gd name="connsiteX0" fmla="*/ 812431 w 1521091"/>
              <a:gd name="connsiteY0" fmla="*/ 0 h 1739051"/>
              <a:gd name="connsiteX1" fmla="*/ 126631 w 1521091"/>
              <a:gd name="connsiteY1" fmla="*/ 739140 h 1739051"/>
              <a:gd name="connsiteX2" fmla="*/ 12331 w 1521091"/>
              <a:gd name="connsiteY2" fmla="*/ 1508760 h 1739051"/>
              <a:gd name="connsiteX3" fmla="*/ 286651 w 1521091"/>
              <a:gd name="connsiteY3" fmla="*/ 1691640 h 1739051"/>
              <a:gd name="connsiteX4" fmla="*/ 926731 w 1521091"/>
              <a:gd name="connsiteY4" fmla="*/ 746760 h 1739051"/>
              <a:gd name="connsiteX5" fmla="*/ 1521091 w 1521091"/>
              <a:gd name="connsiteY5" fmla="*/ 167640 h 1739051"/>
              <a:gd name="connsiteX6" fmla="*/ 812431 w 1521091"/>
              <a:gd name="connsiteY6" fmla="*/ 0 h 1739051"/>
              <a:gd name="connsiteX0" fmla="*/ 820224 w 1528884"/>
              <a:gd name="connsiteY0" fmla="*/ 0 h 1713370"/>
              <a:gd name="connsiteX1" fmla="*/ 134424 w 1528884"/>
              <a:gd name="connsiteY1" fmla="*/ 739140 h 1713370"/>
              <a:gd name="connsiteX2" fmla="*/ 20124 w 1528884"/>
              <a:gd name="connsiteY2" fmla="*/ 1508760 h 1713370"/>
              <a:gd name="connsiteX3" fmla="*/ 401124 w 1528884"/>
              <a:gd name="connsiteY3" fmla="*/ 1661160 h 1713370"/>
              <a:gd name="connsiteX4" fmla="*/ 934524 w 1528884"/>
              <a:gd name="connsiteY4" fmla="*/ 746760 h 1713370"/>
              <a:gd name="connsiteX5" fmla="*/ 1528884 w 1528884"/>
              <a:gd name="connsiteY5" fmla="*/ 167640 h 1713370"/>
              <a:gd name="connsiteX6" fmla="*/ 820224 w 1528884"/>
              <a:gd name="connsiteY6" fmla="*/ 0 h 1713370"/>
              <a:gd name="connsiteX0" fmla="*/ 883153 w 1530853"/>
              <a:gd name="connsiteY0" fmla="*/ 0 h 1698130"/>
              <a:gd name="connsiteX1" fmla="*/ 136393 w 1530853"/>
              <a:gd name="connsiteY1" fmla="*/ 723900 h 1698130"/>
              <a:gd name="connsiteX2" fmla="*/ 22093 w 1530853"/>
              <a:gd name="connsiteY2" fmla="*/ 1493520 h 1698130"/>
              <a:gd name="connsiteX3" fmla="*/ 403093 w 1530853"/>
              <a:gd name="connsiteY3" fmla="*/ 1645920 h 1698130"/>
              <a:gd name="connsiteX4" fmla="*/ 936493 w 1530853"/>
              <a:gd name="connsiteY4" fmla="*/ 731520 h 1698130"/>
              <a:gd name="connsiteX5" fmla="*/ 1530853 w 1530853"/>
              <a:gd name="connsiteY5" fmla="*/ 152400 h 1698130"/>
              <a:gd name="connsiteX6" fmla="*/ 883153 w 1530853"/>
              <a:gd name="connsiteY6" fmla="*/ 0 h 169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853" h="1698130">
                <a:moveTo>
                  <a:pt x="883153" y="0"/>
                </a:moveTo>
                <a:cubicBezTo>
                  <a:pt x="624073" y="95250"/>
                  <a:pt x="279903" y="474980"/>
                  <a:pt x="136393" y="723900"/>
                </a:cubicBezTo>
                <a:cubicBezTo>
                  <a:pt x="-7117" y="972820"/>
                  <a:pt x="-22357" y="1339850"/>
                  <a:pt x="22093" y="1493520"/>
                </a:cubicBezTo>
                <a:cubicBezTo>
                  <a:pt x="66543" y="1647190"/>
                  <a:pt x="250693" y="1772920"/>
                  <a:pt x="403093" y="1645920"/>
                </a:cubicBezTo>
                <a:cubicBezTo>
                  <a:pt x="555493" y="1518920"/>
                  <a:pt x="748533" y="980440"/>
                  <a:pt x="936493" y="731520"/>
                </a:cubicBezTo>
                <a:cubicBezTo>
                  <a:pt x="1124453" y="482600"/>
                  <a:pt x="1157473" y="388620"/>
                  <a:pt x="1530853" y="152400"/>
                </a:cubicBezTo>
                <a:lnTo>
                  <a:pt x="883153" y="0"/>
                </a:lnTo>
                <a:close/>
              </a:path>
            </a:pathLst>
          </a:cu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fontAlgn="base">
              <a:spcBef>
                <a:spcPct val="0"/>
              </a:spcBef>
              <a:spcAft>
                <a:spcPct val="0"/>
              </a:spcAft>
            </a:pPr>
            <a:endParaRPr lang="en-US" sz="3600" kern="0">
              <a:solidFill>
                <a:srgbClr val="000000"/>
              </a:solidFill>
              <a:latin typeface="Arial"/>
            </a:endParaRPr>
          </a:p>
        </p:txBody>
      </p:sp>
      <p:sp>
        <p:nvSpPr>
          <p:cNvPr id="22" name="Text Box 6"/>
          <p:cNvSpPr txBox="1">
            <a:spLocks noChangeArrowheads="1"/>
          </p:cNvSpPr>
          <p:nvPr/>
        </p:nvSpPr>
        <p:spPr bwMode="auto">
          <a:xfrm>
            <a:off x="14914570" y="7017511"/>
            <a:ext cx="2334293" cy="584775"/>
          </a:xfrm>
          <a:prstGeom prst="rect">
            <a:avLst/>
          </a:prstGeom>
          <a:noFill/>
          <a:ln w="9525">
            <a:noFill/>
            <a:miter lim="800000"/>
            <a:headEnd/>
            <a:tailEnd/>
          </a:ln>
          <a:effectLst/>
        </p:spPr>
        <p:txBody>
          <a:bodyPr wrap="non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Gihon Spring</a:t>
            </a:r>
          </a:p>
        </p:txBody>
      </p:sp>
      <p:cxnSp>
        <p:nvCxnSpPr>
          <p:cNvPr id="23" name="Straight Arrow Connector 22"/>
          <p:cNvCxnSpPr>
            <a:cxnSpLocks/>
          </p:cNvCxnSpPr>
          <p:nvPr/>
        </p:nvCxnSpPr>
        <p:spPr>
          <a:xfrm flipH="1">
            <a:off x="13776960" y="7335644"/>
            <a:ext cx="1050608" cy="66280"/>
          </a:xfrm>
          <a:prstGeom prst="straightConnector1">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34944127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erson, clothing, outdoor&#10;&#10;Description automatically generated">
            <a:extLst>
              <a:ext uri="{FF2B5EF4-FFF2-40B4-BE49-F238E27FC236}">
                <a16:creationId xmlns:a16="http://schemas.microsoft.com/office/drawing/2014/main" id="{AFDCB9B6-5CBE-2310-D84D-E975BE53A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dirty="0">
                <a:latin typeface="Calibri"/>
                <a:cs typeface="Calibri"/>
              </a:rPr>
              <a:t>Samaritan high priest and son on Mount Gerizim</a:t>
            </a:r>
            <a:endParaRPr lang="ja-JP" altLang="en-US" dirty="0"/>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dirty="0">
                <a:latin typeface="Calibri"/>
                <a:cs typeface="Calibri"/>
              </a:rPr>
              <a:t>7:20</a:t>
            </a:r>
            <a:endParaRPr lang="en-US" dirty="0"/>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dirty="0">
                <a:latin typeface="Calibri"/>
                <a:cs typeface="Calibri"/>
              </a:rPr>
              <a:t>For the others were made priests without any oath</a:t>
            </a:r>
            <a:endParaRPr lang="ja-JP" altLang="en-US" dirty="0"/>
          </a:p>
        </p:txBody>
      </p:sp>
    </p:spTree>
    <p:extLst>
      <p:ext uri="{BB962C8B-B14F-4D97-AF65-F5344CB8AC3E}">
        <p14:creationId xmlns:p14="http://schemas.microsoft.com/office/powerpoint/2010/main" val="13789718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vertebrate, dark&#10;&#10;Description automatically generated">
            <a:extLst>
              <a:ext uri="{FF2B5EF4-FFF2-40B4-BE49-F238E27FC236}">
                <a16:creationId xmlns:a16="http://schemas.microsoft.com/office/drawing/2014/main" id="{2B132AD1-4D6C-82AC-3EFB-F431559BD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dirty="0"/>
              <a:t>Bronze </a:t>
            </a:r>
            <a:r>
              <a:rPr lang="en-US" i="1" dirty="0"/>
              <a:t>prutah</a:t>
            </a:r>
            <a:r>
              <a:rPr lang="en-US" dirty="0"/>
              <a:t> inscribed “Jonathan the High Priest and the Council of the Jews,” 67 BC</a:t>
            </a:r>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a:latin typeface="Calibri"/>
                <a:cs typeface="Calibri"/>
              </a:rPr>
              <a:t>7:21</a:t>
            </a:r>
            <a:endParaRPr lang="en-US" dirty="0"/>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dirty="0">
                <a:latin typeface="Calibri"/>
                <a:cs typeface="Calibri"/>
              </a:rPr>
              <a:t>For the others were made priests without any oath</a:t>
            </a:r>
            <a:endParaRPr lang="ja-JP" altLang="en-US" dirty="0"/>
          </a:p>
        </p:txBody>
      </p:sp>
    </p:spTree>
    <p:extLst>
      <p:ext uri="{BB962C8B-B14F-4D97-AF65-F5344CB8AC3E}">
        <p14:creationId xmlns:p14="http://schemas.microsoft.com/office/powerpoint/2010/main" val="3294270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C1FE0A-643F-2C52-186B-C7CB595EB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220" y="0"/>
            <a:ext cx="10195560" cy="10287000"/>
          </a:xfrm>
          <a:prstGeom prst="rect">
            <a:avLst/>
          </a:prstGeom>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dirty="0">
                <a:latin typeface="Calibri"/>
                <a:cs typeface="Calibri"/>
              </a:rPr>
              <a:t>Hittite soldiers’ oath, from Hattusha, 13th century BC</a:t>
            </a:r>
            <a:endParaRPr lang="ja-JP" dirty="0"/>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a:latin typeface="Calibri"/>
                <a:cs typeface="Calibri"/>
              </a:rPr>
              <a:t>7:21</a:t>
            </a:r>
            <a:endParaRPr lang="en-US" dirty="0"/>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a:latin typeface="Calibri"/>
                <a:cs typeface="Calibri"/>
              </a:rPr>
              <a:t>But He with an oath</a:t>
            </a:r>
            <a:endParaRPr lang="ja-JP"/>
          </a:p>
        </p:txBody>
      </p:sp>
    </p:spTree>
    <p:extLst>
      <p:ext uri="{BB962C8B-B14F-4D97-AF65-F5344CB8AC3E}">
        <p14:creationId xmlns:p14="http://schemas.microsoft.com/office/powerpoint/2010/main" val="1414429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indoor, table, chocolate&#10;&#10;Description automatically generated">
            <a:extLst>
              <a:ext uri="{FF2B5EF4-FFF2-40B4-BE49-F238E27FC236}">
                <a16:creationId xmlns:a16="http://schemas.microsoft.com/office/drawing/2014/main" id="{9BF7CCBC-2ACF-3FFC-BB04-3635614CD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460FEB1-8BFC-4E58-8C68-F543675E2C43}"/>
              </a:ext>
            </a:extLst>
          </p:cNvPr>
          <p:cNvSpPr>
            <a:spLocks noGrp="1"/>
          </p:cNvSpPr>
          <p:nvPr>
            <p:ph type="body" sz="quarter" idx="10"/>
          </p:nvPr>
        </p:nvSpPr>
        <p:spPr/>
        <p:txBody>
          <a:bodyPr/>
          <a:lstStyle/>
          <a:p>
            <a:r>
              <a:rPr lang="en-US" dirty="0"/>
              <a:t>Oath tablet by officials of the </a:t>
            </a:r>
            <a:r>
              <a:rPr lang="en-US" dirty="0" err="1"/>
              <a:t>Eanna</a:t>
            </a:r>
            <a:r>
              <a:rPr lang="en-US" dirty="0"/>
              <a:t> temple in </a:t>
            </a:r>
            <a:r>
              <a:rPr lang="en-US" dirty="0" err="1"/>
              <a:t>Uruk</a:t>
            </a:r>
            <a:r>
              <a:rPr lang="en-US" dirty="0"/>
              <a:t>, 4th year of Cambyses, circa 526 BC</a:t>
            </a:r>
          </a:p>
        </p:txBody>
      </p:sp>
      <p:sp>
        <p:nvSpPr>
          <p:cNvPr id="3" name="Text Placeholder 2">
            <a:extLst>
              <a:ext uri="{FF2B5EF4-FFF2-40B4-BE49-F238E27FC236}">
                <a16:creationId xmlns:a16="http://schemas.microsoft.com/office/drawing/2014/main" id="{0EE66D53-47E3-46BF-909C-44472219034C}"/>
              </a:ext>
            </a:extLst>
          </p:cNvPr>
          <p:cNvSpPr>
            <a:spLocks noGrp="1"/>
          </p:cNvSpPr>
          <p:nvPr>
            <p:ph type="body" sz="quarter" idx="12"/>
          </p:nvPr>
        </p:nvSpPr>
        <p:spPr/>
        <p:txBody>
          <a:bodyPr/>
          <a:lstStyle/>
          <a:p>
            <a:r>
              <a:rPr lang="en-US">
                <a:latin typeface="Calibri"/>
                <a:cs typeface="Calibri"/>
              </a:rPr>
              <a:t>7:21</a:t>
            </a:r>
            <a:endParaRPr lang="en-US" dirty="0"/>
          </a:p>
        </p:txBody>
      </p:sp>
      <p:sp>
        <p:nvSpPr>
          <p:cNvPr id="4" name="Title 3">
            <a:extLst>
              <a:ext uri="{FF2B5EF4-FFF2-40B4-BE49-F238E27FC236}">
                <a16:creationId xmlns:a16="http://schemas.microsoft.com/office/drawing/2014/main" id="{2D85B68A-7028-49A9-883E-B94B14D51E09}"/>
              </a:ext>
            </a:extLst>
          </p:cNvPr>
          <p:cNvSpPr>
            <a:spLocks noGrp="1"/>
          </p:cNvSpPr>
          <p:nvPr>
            <p:ph type="title"/>
          </p:nvPr>
        </p:nvSpPr>
        <p:spPr/>
        <p:txBody>
          <a:bodyPr/>
          <a:lstStyle/>
          <a:p>
            <a:r>
              <a:rPr lang="en-US">
                <a:latin typeface="Calibri"/>
                <a:cs typeface="Calibri"/>
              </a:rPr>
              <a:t>But He with an oath</a:t>
            </a:r>
            <a:endParaRPr lang="ja-JP"/>
          </a:p>
        </p:txBody>
      </p:sp>
    </p:spTree>
    <p:extLst>
      <p:ext uri="{BB962C8B-B14F-4D97-AF65-F5344CB8AC3E}">
        <p14:creationId xmlns:p14="http://schemas.microsoft.com/office/powerpoint/2010/main" val="42375710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77060-670A-5938-C581-148532144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814" y="318976"/>
            <a:ext cx="7850372" cy="9968023"/>
          </a:xfrm>
          <a:prstGeom prst="rect">
            <a:avLst/>
          </a:prstGeom>
        </p:spPr>
      </p:pic>
      <p:sp>
        <p:nvSpPr>
          <p:cNvPr id="10" name="Text Placeholder 9"/>
          <p:cNvSpPr>
            <a:spLocks noGrp="1"/>
          </p:cNvSpPr>
          <p:nvPr>
            <p:ph type="body" sz="quarter" idx="10"/>
          </p:nvPr>
        </p:nvSpPr>
        <p:spPr/>
        <p:txBody>
          <a:bodyPr/>
          <a:lstStyle/>
          <a:p>
            <a:r>
              <a:rPr lang="en-US" dirty="0"/>
              <a:t>Royal decree freeing one who was a guarantor for another, from Philadelphia, Egypt, 237 BC</a:t>
            </a:r>
          </a:p>
        </p:txBody>
      </p:sp>
      <p:sp>
        <p:nvSpPr>
          <p:cNvPr id="7" name="Text Placeholder 6">
            <a:extLst>
              <a:ext uri="{FF2B5EF4-FFF2-40B4-BE49-F238E27FC236}">
                <a16:creationId xmlns:a16="http://schemas.microsoft.com/office/drawing/2014/main" id="{E7E685FD-BBF8-40AA-B08B-F1E57EA2F495}"/>
              </a:ext>
            </a:extLst>
          </p:cNvPr>
          <p:cNvSpPr>
            <a:spLocks noGrp="1"/>
          </p:cNvSpPr>
          <p:nvPr>
            <p:ph type="body" sz="quarter" idx="12"/>
          </p:nvPr>
        </p:nvSpPr>
        <p:spPr/>
        <p:txBody>
          <a:bodyPr/>
          <a:lstStyle/>
          <a:p>
            <a:r>
              <a:rPr lang="en-US" dirty="0"/>
              <a:t>7:2</a:t>
            </a:r>
            <a:r>
              <a:rPr lang="el-GR" dirty="0"/>
              <a:t>2</a:t>
            </a:r>
            <a:endParaRPr lang="en-US" dirty="0"/>
          </a:p>
        </p:txBody>
      </p:sp>
      <p:sp>
        <p:nvSpPr>
          <p:cNvPr id="6" name="Title 5">
            <a:extLst>
              <a:ext uri="{FF2B5EF4-FFF2-40B4-BE49-F238E27FC236}">
                <a16:creationId xmlns:a16="http://schemas.microsoft.com/office/drawing/2014/main" id="{A2B31DB4-3CE0-4731-98A6-275724C18EA7}"/>
              </a:ext>
            </a:extLst>
          </p:cNvPr>
          <p:cNvSpPr>
            <a:spLocks noGrp="1"/>
          </p:cNvSpPr>
          <p:nvPr>
            <p:ph type="title"/>
          </p:nvPr>
        </p:nvSpPr>
        <p:spPr/>
        <p:txBody>
          <a:bodyPr/>
          <a:lstStyle/>
          <a:p>
            <a:r>
              <a:rPr lang="en-US" dirty="0"/>
              <a:t>Accordingly, Jesus has become the guarantor of a better covenant</a:t>
            </a:r>
          </a:p>
        </p:txBody>
      </p:sp>
    </p:spTree>
    <p:extLst>
      <p:ext uri="{BB962C8B-B14F-4D97-AF65-F5344CB8AC3E}">
        <p14:creationId xmlns:p14="http://schemas.microsoft.com/office/powerpoint/2010/main" val="3883998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0E1B5-B958-72A1-EEF8-289A9622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814" y="318976"/>
            <a:ext cx="7850372" cy="9968023"/>
          </a:xfrm>
          <a:prstGeom prst="rect">
            <a:avLst/>
          </a:prstGeom>
        </p:spPr>
      </p:pic>
      <p:sp>
        <p:nvSpPr>
          <p:cNvPr id="10" name="Text Placeholder 9"/>
          <p:cNvSpPr>
            <a:spLocks noGrp="1"/>
          </p:cNvSpPr>
          <p:nvPr>
            <p:ph type="body" sz="quarter" idx="10"/>
          </p:nvPr>
        </p:nvSpPr>
        <p:spPr/>
        <p:txBody>
          <a:bodyPr/>
          <a:lstStyle/>
          <a:p>
            <a:r>
              <a:rPr lang="en-US" dirty="0"/>
              <a:t>Royal decree freeing one who was a guarantor for another, from Philadelphia, Egypt, 237 BC</a:t>
            </a:r>
          </a:p>
        </p:txBody>
      </p:sp>
      <p:sp>
        <p:nvSpPr>
          <p:cNvPr id="7" name="Text Placeholder 6">
            <a:extLst>
              <a:ext uri="{FF2B5EF4-FFF2-40B4-BE49-F238E27FC236}">
                <a16:creationId xmlns:a16="http://schemas.microsoft.com/office/drawing/2014/main" id="{E7E685FD-BBF8-40AA-B08B-F1E57EA2F495}"/>
              </a:ext>
            </a:extLst>
          </p:cNvPr>
          <p:cNvSpPr>
            <a:spLocks noGrp="1"/>
          </p:cNvSpPr>
          <p:nvPr>
            <p:ph type="body" sz="quarter" idx="12"/>
          </p:nvPr>
        </p:nvSpPr>
        <p:spPr/>
        <p:txBody>
          <a:bodyPr/>
          <a:lstStyle/>
          <a:p>
            <a:r>
              <a:rPr lang="en-US" dirty="0"/>
              <a:t>7:2</a:t>
            </a:r>
            <a:r>
              <a:rPr lang="el-GR" dirty="0"/>
              <a:t>2</a:t>
            </a:r>
            <a:endParaRPr lang="en-US" dirty="0"/>
          </a:p>
        </p:txBody>
      </p:sp>
      <p:sp>
        <p:nvSpPr>
          <p:cNvPr id="6" name="Title 5">
            <a:extLst>
              <a:ext uri="{FF2B5EF4-FFF2-40B4-BE49-F238E27FC236}">
                <a16:creationId xmlns:a16="http://schemas.microsoft.com/office/drawing/2014/main" id="{A2B31DB4-3CE0-4731-98A6-275724C18EA7}"/>
              </a:ext>
            </a:extLst>
          </p:cNvPr>
          <p:cNvSpPr>
            <a:spLocks noGrp="1"/>
          </p:cNvSpPr>
          <p:nvPr>
            <p:ph type="title"/>
          </p:nvPr>
        </p:nvSpPr>
        <p:spPr/>
        <p:txBody>
          <a:bodyPr/>
          <a:lstStyle/>
          <a:p>
            <a:r>
              <a:rPr lang="en-US" dirty="0"/>
              <a:t>Accordingly, Jesus has become the guarantor of a better covenant</a:t>
            </a:r>
          </a:p>
        </p:txBody>
      </p:sp>
      <p:sp>
        <p:nvSpPr>
          <p:cNvPr id="8" name="Rectangle 7">
            <a:extLst>
              <a:ext uri="{FF2B5EF4-FFF2-40B4-BE49-F238E27FC236}">
                <a16:creationId xmlns:a16="http://schemas.microsoft.com/office/drawing/2014/main" id="{75F8AF00-7EBF-0A44-A2F7-4EDB955807F1}"/>
              </a:ext>
            </a:extLst>
          </p:cNvPr>
          <p:cNvSpPr/>
          <p:nvPr/>
        </p:nvSpPr>
        <p:spPr>
          <a:xfrm rot="21430144">
            <a:off x="6991744" y="3749976"/>
            <a:ext cx="1879089" cy="620363"/>
          </a:xfrm>
          <a:prstGeom prst="rect">
            <a:avLst/>
          </a:prstGeom>
          <a:noFill/>
          <a:ln w="381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9" name="Rectangle 8">
            <a:extLst>
              <a:ext uri="{FF2B5EF4-FFF2-40B4-BE49-F238E27FC236}">
                <a16:creationId xmlns:a16="http://schemas.microsoft.com/office/drawing/2014/main" id="{75F8AF00-7EBF-0A44-A2F7-4EDB955807F1}"/>
              </a:ext>
            </a:extLst>
          </p:cNvPr>
          <p:cNvSpPr/>
          <p:nvPr/>
        </p:nvSpPr>
        <p:spPr>
          <a:xfrm rot="21480000">
            <a:off x="7367700" y="7588243"/>
            <a:ext cx="1889252" cy="553998"/>
          </a:xfrm>
          <a:prstGeom prst="rect">
            <a:avLst/>
          </a:prstGeom>
          <a:noFill/>
          <a:ln w="381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4160385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D04896-0F0C-6B62-6ABD-F38EC63E0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Cancelled record of debt, from </a:t>
            </a:r>
            <a:r>
              <a:rPr lang="en-US" dirty="0" err="1"/>
              <a:t>Oxyrhyncha</a:t>
            </a:r>
            <a:r>
              <a:rPr lang="en-US" dirty="0"/>
              <a:t>, Egypt, AD 17</a:t>
            </a:r>
          </a:p>
        </p:txBody>
      </p:sp>
      <p:sp>
        <p:nvSpPr>
          <p:cNvPr id="4" name="Text Placeholder 3"/>
          <p:cNvSpPr>
            <a:spLocks noGrp="1"/>
          </p:cNvSpPr>
          <p:nvPr>
            <p:ph type="body" sz="quarter" idx="12"/>
          </p:nvPr>
        </p:nvSpPr>
        <p:spPr/>
        <p:txBody>
          <a:bodyPr/>
          <a:lstStyle/>
          <a:p>
            <a:r>
              <a:rPr lang="en-US" dirty="0"/>
              <a:t>7:2</a:t>
            </a:r>
            <a:r>
              <a:rPr lang="el-GR" dirty="0"/>
              <a:t>2</a:t>
            </a:r>
            <a:endParaRPr lang="en-US" dirty="0"/>
          </a:p>
        </p:txBody>
      </p:sp>
      <p:sp>
        <p:nvSpPr>
          <p:cNvPr id="2" name="Title 1"/>
          <p:cNvSpPr>
            <a:spLocks noGrp="1"/>
          </p:cNvSpPr>
          <p:nvPr>
            <p:ph type="title"/>
          </p:nvPr>
        </p:nvSpPr>
        <p:spPr/>
        <p:txBody>
          <a:bodyPr/>
          <a:lstStyle/>
          <a:p>
            <a:r>
              <a:rPr lang="en-US" dirty="0"/>
              <a:t>Accordingly, Jesus has become the guarantor of a better covenant</a:t>
            </a:r>
          </a:p>
        </p:txBody>
      </p:sp>
    </p:spTree>
    <p:extLst>
      <p:ext uri="{BB962C8B-B14F-4D97-AF65-F5344CB8AC3E}">
        <p14:creationId xmlns:p14="http://schemas.microsoft.com/office/powerpoint/2010/main" val="1634366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DABD331-1AE8-CFF8-B3C1-4B6663BF9CA3}"/>
              </a:ext>
            </a:extLst>
          </p:cNvPr>
          <p:cNvGrpSpPr/>
          <p:nvPr/>
        </p:nvGrpSpPr>
        <p:grpSpPr>
          <a:xfrm>
            <a:off x="0" y="0"/>
            <a:ext cx="18288000" cy="10287000"/>
            <a:chOff x="0" y="0"/>
            <a:chExt cx="18288000" cy="10287000"/>
          </a:xfrm>
        </p:grpSpPr>
        <p:pic>
          <p:nvPicPr>
            <p:cNvPr id="8" name="Picture 7">
              <a:extLst>
                <a:ext uri="{FF2B5EF4-FFF2-40B4-BE49-F238E27FC236}">
                  <a16:creationId xmlns:a16="http://schemas.microsoft.com/office/drawing/2014/main" id="{40D04896-0F0C-6B62-6ABD-F38EC63E0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a:extLst>
                <a:ext uri="{FF2B5EF4-FFF2-40B4-BE49-F238E27FC236}">
                  <a16:creationId xmlns:a16="http://schemas.microsoft.com/office/drawing/2014/main" id="{A224E22C-E781-8CC3-4628-231E836DDD91}"/>
                </a:ext>
              </a:extLst>
            </p:cNvPr>
            <p:cNvGrpSpPr/>
            <p:nvPr/>
          </p:nvGrpSpPr>
          <p:grpSpPr>
            <a:xfrm>
              <a:off x="5491440" y="3138060"/>
              <a:ext cx="1907580" cy="475436"/>
              <a:chOff x="6443940" y="3633360"/>
              <a:chExt cx="1466575" cy="365522"/>
            </a:xfrm>
          </p:grpSpPr>
          <p:sp>
            <p:nvSpPr>
              <p:cNvPr id="6" name="Freeform 5">
                <a:extLst>
                  <a:ext uri="{FF2B5EF4-FFF2-40B4-BE49-F238E27FC236}">
                    <a16:creationId xmlns:a16="http://schemas.microsoft.com/office/drawing/2014/main" id="{4E67E8EF-4782-CB4C-9156-554F4436D3BC}"/>
                  </a:ext>
                </a:extLst>
              </p:cNvPr>
              <p:cNvSpPr/>
              <p:nvPr/>
            </p:nvSpPr>
            <p:spPr>
              <a:xfrm>
                <a:off x="6443940" y="3665441"/>
                <a:ext cx="252134" cy="238190"/>
              </a:xfrm>
              <a:custGeom>
                <a:avLst/>
                <a:gdLst>
                  <a:gd name="connsiteX0" fmla="*/ 73025 w 174625"/>
                  <a:gd name="connsiteY0" fmla="*/ 158750 h 158750"/>
                  <a:gd name="connsiteX1" fmla="*/ 15875 w 174625"/>
                  <a:gd name="connsiteY1" fmla="*/ 136525 h 158750"/>
                  <a:gd name="connsiteX2" fmla="*/ 0 w 174625"/>
                  <a:gd name="connsiteY2" fmla="*/ 95250 h 158750"/>
                  <a:gd name="connsiteX3" fmla="*/ 25400 w 174625"/>
                  <a:gd name="connsiteY3" fmla="*/ 31750 h 158750"/>
                  <a:gd name="connsiteX4" fmla="*/ 60325 w 174625"/>
                  <a:gd name="connsiteY4" fmla="*/ 82550 h 158750"/>
                  <a:gd name="connsiteX5" fmla="*/ 120650 w 174625"/>
                  <a:gd name="connsiteY5" fmla="*/ 79375 h 158750"/>
                  <a:gd name="connsiteX6" fmla="*/ 174625 w 174625"/>
                  <a:gd name="connsiteY6" fmla="*/ 50800 h 158750"/>
                  <a:gd name="connsiteX7" fmla="*/ 98425 w 174625"/>
                  <a:gd name="connsiteY7" fmla="*/ 76200 h 158750"/>
                  <a:gd name="connsiteX8" fmla="*/ 47625 w 174625"/>
                  <a:gd name="connsiteY8" fmla="*/ 76200 h 158750"/>
                  <a:gd name="connsiteX9" fmla="*/ 73025 w 174625"/>
                  <a:gd name="connsiteY9" fmla="*/ 28575 h 158750"/>
                  <a:gd name="connsiteX10" fmla="*/ 101600 w 174625"/>
                  <a:gd name="connsiteY10" fmla="*/ 0 h 158750"/>
                  <a:gd name="connsiteX11" fmla="*/ 123825 w 174625"/>
                  <a:gd name="connsiteY11" fmla="*/ 0 h 158750"/>
                  <a:gd name="connsiteX0" fmla="*/ 57150 w 158750"/>
                  <a:gd name="connsiteY0" fmla="*/ 158750 h 158750"/>
                  <a:gd name="connsiteX1" fmla="*/ 0 w 158750"/>
                  <a:gd name="connsiteY1" fmla="*/ 136525 h 158750"/>
                  <a:gd name="connsiteX2" fmla="*/ 9525 w 158750"/>
                  <a:gd name="connsiteY2" fmla="*/ 31750 h 158750"/>
                  <a:gd name="connsiteX3" fmla="*/ 44450 w 158750"/>
                  <a:gd name="connsiteY3" fmla="*/ 82550 h 158750"/>
                  <a:gd name="connsiteX4" fmla="*/ 104775 w 158750"/>
                  <a:gd name="connsiteY4" fmla="*/ 79375 h 158750"/>
                  <a:gd name="connsiteX5" fmla="*/ 158750 w 158750"/>
                  <a:gd name="connsiteY5" fmla="*/ 50800 h 158750"/>
                  <a:gd name="connsiteX6" fmla="*/ 82550 w 158750"/>
                  <a:gd name="connsiteY6" fmla="*/ 76200 h 158750"/>
                  <a:gd name="connsiteX7" fmla="*/ 31750 w 158750"/>
                  <a:gd name="connsiteY7" fmla="*/ 76200 h 158750"/>
                  <a:gd name="connsiteX8" fmla="*/ 57150 w 158750"/>
                  <a:gd name="connsiteY8" fmla="*/ 28575 h 158750"/>
                  <a:gd name="connsiteX9" fmla="*/ 85725 w 158750"/>
                  <a:gd name="connsiteY9" fmla="*/ 0 h 158750"/>
                  <a:gd name="connsiteX10" fmla="*/ 107950 w 158750"/>
                  <a:gd name="connsiteY10" fmla="*/ 0 h 158750"/>
                  <a:gd name="connsiteX0" fmla="*/ 60055 w 161655"/>
                  <a:gd name="connsiteY0" fmla="*/ 158750 h 158750"/>
                  <a:gd name="connsiteX1" fmla="*/ 2905 w 161655"/>
                  <a:gd name="connsiteY1" fmla="*/ 136525 h 158750"/>
                  <a:gd name="connsiteX2" fmla="*/ 12430 w 161655"/>
                  <a:gd name="connsiteY2" fmla="*/ 31750 h 158750"/>
                  <a:gd name="connsiteX3" fmla="*/ 47355 w 161655"/>
                  <a:gd name="connsiteY3" fmla="*/ 82550 h 158750"/>
                  <a:gd name="connsiteX4" fmla="*/ 107680 w 161655"/>
                  <a:gd name="connsiteY4" fmla="*/ 79375 h 158750"/>
                  <a:gd name="connsiteX5" fmla="*/ 161655 w 161655"/>
                  <a:gd name="connsiteY5" fmla="*/ 50800 h 158750"/>
                  <a:gd name="connsiteX6" fmla="*/ 85455 w 161655"/>
                  <a:gd name="connsiteY6" fmla="*/ 76200 h 158750"/>
                  <a:gd name="connsiteX7" fmla="*/ 34655 w 161655"/>
                  <a:gd name="connsiteY7" fmla="*/ 76200 h 158750"/>
                  <a:gd name="connsiteX8" fmla="*/ 60055 w 161655"/>
                  <a:gd name="connsiteY8" fmla="*/ 28575 h 158750"/>
                  <a:gd name="connsiteX9" fmla="*/ 88630 w 161655"/>
                  <a:gd name="connsiteY9" fmla="*/ 0 h 158750"/>
                  <a:gd name="connsiteX10" fmla="*/ 110855 w 161655"/>
                  <a:gd name="connsiteY10" fmla="*/ 0 h 158750"/>
                  <a:gd name="connsiteX0" fmla="*/ 62528 w 164128"/>
                  <a:gd name="connsiteY0" fmla="*/ 158750 h 158750"/>
                  <a:gd name="connsiteX1" fmla="*/ 5378 w 164128"/>
                  <a:gd name="connsiteY1" fmla="*/ 136525 h 158750"/>
                  <a:gd name="connsiteX2" fmla="*/ 14903 w 164128"/>
                  <a:gd name="connsiteY2" fmla="*/ 31750 h 158750"/>
                  <a:gd name="connsiteX3" fmla="*/ 49828 w 164128"/>
                  <a:gd name="connsiteY3" fmla="*/ 82550 h 158750"/>
                  <a:gd name="connsiteX4" fmla="*/ 110153 w 164128"/>
                  <a:gd name="connsiteY4" fmla="*/ 79375 h 158750"/>
                  <a:gd name="connsiteX5" fmla="*/ 164128 w 164128"/>
                  <a:gd name="connsiteY5" fmla="*/ 50800 h 158750"/>
                  <a:gd name="connsiteX6" fmla="*/ 87928 w 164128"/>
                  <a:gd name="connsiteY6" fmla="*/ 76200 h 158750"/>
                  <a:gd name="connsiteX7" fmla="*/ 37128 w 164128"/>
                  <a:gd name="connsiteY7" fmla="*/ 76200 h 158750"/>
                  <a:gd name="connsiteX8" fmla="*/ 62528 w 164128"/>
                  <a:gd name="connsiteY8" fmla="*/ 28575 h 158750"/>
                  <a:gd name="connsiteX9" fmla="*/ 91103 w 164128"/>
                  <a:gd name="connsiteY9" fmla="*/ 0 h 158750"/>
                  <a:gd name="connsiteX10" fmla="*/ 113328 w 164128"/>
                  <a:gd name="connsiteY10" fmla="*/ 0 h 158750"/>
                  <a:gd name="connsiteX0" fmla="*/ 66489 w 168089"/>
                  <a:gd name="connsiteY0" fmla="*/ 158750 h 158750"/>
                  <a:gd name="connsiteX1" fmla="*/ 4576 w 168089"/>
                  <a:gd name="connsiteY1" fmla="*/ 120333 h 158750"/>
                  <a:gd name="connsiteX2" fmla="*/ 18864 w 168089"/>
                  <a:gd name="connsiteY2" fmla="*/ 31750 h 158750"/>
                  <a:gd name="connsiteX3" fmla="*/ 53789 w 168089"/>
                  <a:gd name="connsiteY3" fmla="*/ 82550 h 158750"/>
                  <a:gd name="connsiteX4" fmla="*/ 114114 w 168089"/>
                  <a:gd name="connsiteY4" fmla="*/ 79375 h 158750"/>
                  <a:gd name="connsiteX5" fmla="*/ 168089 w 168089"/>
                  <a:gd name="connsiteY5" fmla="*/ 50800 h 158750"/>
                  <a:gd name="connsiteX6" fmla="*/ 91889 w 168089"/>
                  <a:gd name="connsiteY6" fmla="*/ 76200 h 158750"/>
                  <a:gd name="connsiteX7" fmla="*/ 41089 w 168089"/>
                  <a:gd name="connsiteY7" fmla="*/ 76200 h 158750"/>
                  <a:gd name="connsiteX8" fmla="*/ 66489 w 168089"/>
                  <a:gd name="connsiteY8" fmla="*/ 28575 h 158750"/>
                  <a:gd name="connsiteX9" fmla="*/ 95064 w 168089"/>
                  <a:gd name="connsiteY9" fmla="*/ 0 h 158750"/>
                  <a:gd name="connsiteX10" fmla="*/ 117289 w 168089"/>
                  <a:gd name="connsiteY10" fmla="*/ 0 h 158750"/>
                  <a:gd name="connsiteX0" fmla="*/ 66489 w 168089"/>
                  <a:gd name="connsiteY0" fmla="*/ 158750 h 158750"/>
                  <a:gd name="connsiteX1" fmla="*/ 4576 w 168089"/>
                  <a:gd name="connsiteY1" fmla="*/ 120333 h 158750"/>
                  <a:gd name="connsiteX2" fmla="*/ 18864 w 168089"/>
                  <a:gd name="connsiteY2" fmla="*/ 31750 h 158750"/>
                  <a:gd name="connsiteX3" fmla="*/ 53789 w 168089"/>
                  <a:gd name="connsiteY3" fmla="*/ 82550 h 158750"/>
                  <a:gd name="connsiteX4" fmla="*/ 114114 w 168089"/>
                  <a:gd name="connsiteY4" fmla="*/ 79375 h 158750"/>
                  <a:gd name="connsiteX5" fmla="*/ 168089 w 168089"/>
                  <a:gd name="connsiteY5" fmla="*/ 50800 h 158750"/>
                  <a:gd name="connsiteX6" fmla="*/ 91889 w 168089"/>
                  <a:gd name="connsiteY6" fmla="*/ 76200 h 158750"/>
                  <a:gd name="connsiteX7" fmla="*/ 41089 w 168089"/>
                  <a:gd name="connsiteY7" fmla="*/ 76200 h 158750"/>
                  <a:gd name="connsiteX8" fmla="*/ 66489 w 168089"/>
                  <a:gd name="connsiteY8" fmla="*/ 28575 h 158750"/>
                  <a:gd name="connsiteX9" fmla="*/ 95064 w 168089"/>
                  <a:gd name="connsiteY9" fmla="*/ 0 h 158750"/>
                  <a:gd name="connsiteX10" fmla="*/ 117289 w 168089"/>
                  <a:gd name="connsiteY10" fmla="*/ 0 h 158750"/>
                  <a:gd name="connsiteX0" fmla="*/ 66489 w 168089"/>
                  <a:gd name="connsiteY0" fmla="*/ 158750 h 158750"/>
                  <a:gd name="connsiteX1" fmla="*/ 4576 w 168089"/>
                  <a:gd name="connsiteY1" fmla="*/ 120333 h 158750"/>
                  <a:gd name="connsiteX2" fmla="*/ 18864 w 168089"/>
                  <a:gd name="connsiteY2" fmla="*/ 31750 h 158750"/>
                  <a:gd name="connsiteX3" fmla="*/ 53789 w 168089"/>
                  <a:gd name="connsiteY3" fmla="*/ 82550 h 158750"/>
                  <a:gd name="connsiteX4" fmla="*/ 114114 w 168089"/>
                  <a:gd name="connsiteY4" fmla="*/ 79375 h 158750"/>
                  <a:gd name="connsiteX5" fmla="*/ 168089 w 168089"/>
                  <a:gd name="connsiteY5" fmla="*/ 50800 h 158750"/>
                  <a:gd name="connsiteX6" fmla="*/ 91889 w 168089"/>
                  <a:gd name="connsiteY6" fmla="*/ 76200 h 158750"/>
                  <a:gd name="connsiteX7" fmla="*/ 46804 w 168089"/>
                  <a:gd name="connsiteY7" fmla="*/ 69533 h 158750"/>
                  <a:gd name="connsiteX8" fmla="*/ 66489 w 168089"/>
                  <a:gd name="connsiteY8" fmla="*/ 28575 h 158750"/>
                  <a:gd name="connsiteX9" fmla="*/ 95064 w 168089"/>
                  <a:gd name="connsiteY9" fmla="*/ 0 h 158750"/>
                  <a:gd name="connsiteX10" fmla="*/ 117289 w 168089"/>
                  <a:gd name="connsiteY10" fmla="*/ 0 h 158750"/>
                  <a:gd name="connsiteX0" fmla="*/ 66489 w 168089"/>
                  <a:gd name="connsiteY0" fmla="*/ 158750 h 158750"/>
                  <a:gd name="connsiteX1" fmla="*/ 4576 w 168089"/>
                  <a:gd name="connsiteY1" fmla="*/ 120333 h 158750"/>
                  <a:gd name="connsiteX2" fmla="*/ 18864 w 168089"/>
                  <a:gd name="connsiteY2" fmla="*/ 31750 h 158750"/>
                  <a:gd name="connsiteX3" fmla="*/ 53789 w 168089"/>
                  <a:gd name="connsiteY3" fmla="*/ 82550 h 158750"/>
                  <a:gd name="connsiteX4" fmla="*/ 114114 w 168089"/>
                  <a:gd name="connsiteY4" fmla="*/ 79375 h 158750"/>
                  <a:gd name="connsiteX5" fmla="*/ 168089 w 168089"/>
                  <a:gd name="connsiteY5" fmla="*/ 50800 h 158750"/>
                  <a:gd name="connsiteX6" fmla="*/ 91889 w 168089"/>
                  <a:gd name="connsiteY6" fmla="*/ 76200 h 158750"/>
                  <a:gd name="connsiteX7" fmla="*/ 46804 w 168089"/>
                  <a:gd name="connsiteY7" fmla="*/ 69533 h 158750"/>
                  <a:gd name="connsiteX8" fmla="*/ 66489 w 168089"/>
                  <a:gd name="connsiteY8" fmla="*/ 28575 h 158750"/>
                  <a:gd name="connsiteX9" fmla="*/ 117289 w 168089"/>
                  <a:gd name="connsiteY9" fmla="*/ 0 h 158750"/>
                  <a:gd name="connsiteX0" fmla="*/ 66489 w 168089"/>
                  <a:gd name="connsiteY0" fmla="*/ 158750 h 158750"/>
                  <a:gd name="connsiteX1" fmla="*/ 4576 w 168089"/>
                  <a:gd name="connsiteY1" fmla="*/ 120333 h 158750"/>
                  <a:gd name="connsiteX2" fmla="*/ 18864 w 168089"/>
                  <a:gd name="connsiteY2" fmla="*/ 31750 h 158750"/>
                  <a:gd name="connsiteX3" fmla="*/ 53789 w 168089"/>
                  <a:gd name="connsiteY3" fmla="*/ 82550 h 158750"/>
                  <a:gd name="connsiteX4" fmla="*/ 114114 w 168089"/>
                  <a:gd name="connsiteY4" fmla="*/ 79375 h 158750"/>
                  <a:gd name="connsiteX5" fmla="*/ 168089 w 168089"/>
                  <a:gd name="connsiteY5" fmla="*/ 50800 h 158750"/>
                  <a:gd name="connsiteX6" fmla="*/ 91889 w 168089"/>
                  <a:gd name="connsiteY6" fmla="*/ 76200 h 158750"/>
                  <a:gd name="connsiteX7" fmla="*/ 46804 w 168089"/>
                  <a:gd name="connsiteY7" fmla="*/ 69533 h 158750"/>
                  <a:gd name="connsiteX8" fmla="*/ 117289 w 168089"/>
                  <a:gd name="connsiteY8" fmla="*/ 0 h 158750"/>
                  <a:gd name="connsiteX0" fmla="*/ 66489 w 168089"/>
                  <a:gd name="connsiteY0" fmla="*/ 158788 h 158788"/>
                  <a:gd name="connsiteX1" fmla="*/ 4576 w 168089"/>
                  <a:gd name="connsiteY1" fmla="*/ 120371 h 158788"/>
                  <a:gd name="connsiteX2" fmla="*/ 18864 w 168089"/>
                  <a:gd name="connsiteY2" fmla="*/ 31788 h 158788"/>
                  <a:gd name="connsiteX3" fmla="*/ 53789 w 168089"/>
                  <a:gd name="connsiteY3" fmla="*/ 82588 h 158788"/>
                  <a:gd name="connsiteX4" fmla="*/ 114114 w 168089"/>
                  <a:gd name="connsiteY4" fmla="*/ 79413 h 158788"/>
                  <a:gd name="connsiteX5" fmla="*/ 168089 w 168089"/>
                  <a:gd name="connsiteY5" fmla="*/ 50838 h 158788"/>
                  <a:gd name="connsiteX6" fmla="*/ 91889 w 168089"/>
                  <a:gd name="connsiteY6" fmla="*/ 76238 h 158788"/>
                  <a:gd name="connsiteX7" fmla="*/ 46804 w 168089"/>
                  <a:gd name="connsiteY7" fmla="*/ 69571 h 158788"/>
                  <a:gd name="connsiteX8" fmla="*/ 117289 w 168089"/>
                  <a:gd name="connsiteY8" fmla="*/ 38 h 158788"/>
                  <a:gd name="connsiteX0" fmla="*/ 66489 w 168089"/>
                  <a:gd name="connsiteY0" fmla="*/ 158788 h 158788"/>
                  <a:gd name="connsiteX1" fmla="*/ 4576 w 168089"/>
                  <a:gd name="connsiteY1" fmla="*/ 120371 h 158788"/>
                  <a:gd name="connsiteX2" fmla="*/ 18864 w 168089"/>
                  <a:gd name="connsiteY2" fmla="*/ 31788 h 158788"/>
                  <a:gd name="connsiteX3" fmla="*/ 114114 w 168089"/>
                  <a:gd name="connsiteY3" fmla="*/ 79413 h 158788"/>
                  <a:gd name="connsiteX4" fmla="*/ 168089 w 168089"/>
                  <a:gd name="connsiteY4" fmla="*/ 50838 h 158788"/>
                  <a:gd name="connsiteX5" fmla="*/ 91889 w 168089"/>
                  <a:gd name="connsiteY5" fmla="*/ 76238 h 158788"/>
                  <a:gd name="connsiteX6" fmla="*/ 46804 w 168089"/>
                  <a:gd name="connsiteY6" fmla="*/ 69571 h 158788"/>
                  <a:gd name="connsiteX7" fmla="*/ 117289 w 168089"/>
                  <a:gd name="connsiteY7" fmla="*/ 38 h 158788"/>
                  <a:gd name="connsiteX0" fmla="*/ 66489 w 168089"/>
                  <a:gd name="connsiteY0" fmla="*/ 158788 h 158788"/>
                  <a:gd name="connsiteX1" fmla="*/ 4576 w 168089"/>
                  <a:gd name="connsiteY1" fmla="*/ 120371 h 158788"/>
                  <a:gd name="connsiteX2" fmla="*/ 18864 w 168089"/>
                  <a:gd name="connsiteY2" fmla="*/ 31788 h 158788"/>
                  <a:gd name="connsiteX3" fmla="*/ 114114 w 168089"/>
                  <a:gd name="connsiteY3" fmla="*/ 79413 h 158788"/>
                  <a:gd name="connsiteX4" fmla="*/ 168089 w 168089"/>
                  <a:gd name="connsiteY4" fmla="*/ 50838 h 158788"/>
                  <a:gd name="connsiteX5" fmla="*/ 46804 w 168089"/>
                  <a:gd name="connsiteY5" fmla="*/ 69571 h 158788"/>
                  <a:gd name="connsiteX6" fmla="*/ 117289 w 168089"/>
                  <a:gd name="connsiteY6"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88 h 158788"/>
                  <a:gd name="connsiteX1" fmla="*/ 4576 w 168089"/>
                  <a:gd name="connsiteY1" fmla="*/ 120371 h 158788"/>
                  <a:gd name="connsiteX2" fmla="*/ 18864 w 168089"/>
                  <a:gd name="connsiteY2" fmla="*/ 31788 h 158788"/>
                  <a:gd name="connsiteX3" fmla="*/ 168089 w 168089"/>
                  <a:gd name="connsiteY3" fmla="*/ 50838 h 158788"/>
                  <a:gd name="connsiteX4" fmla="*/ 46804 w 168089"/>
                  <a:gd name="connsiteY4" fmla="*/ 69571 h 158788"/>
                  <a:gd name="connsiteX5" fmla="*/ 117289 w 168089"/>
                  <a:gd name="connsiteY5" fmla="*/ 38 h 158788"/>
                  <a:gd name="connsiteX0" fmla="*/ 66489 w 168089"/>
                  <a:gd name="connsiteY0" fmla="*/ 158793 h 158793"/>
                  <a:gd name="connsiteX1" fmla="*/ 4576 w 168089"/>
                  <a:gd name="connsiteY1" fmla="*/ 120376 h 158793"/>
                  <a:gd name="connsiteX2" fmla="*/ 18864 w 168089"/>
                  <a:gd name="connsiteY2" fmla="*/ 31793 h 158793"/>
                  <a:gd name="connsiteX3" fmla="*/ 168089 w 168089"/>
                  <a:gd name="connsiteY3" fmla="*/ 50843 h 158793"/>
                  <a:gd name="connsiteX4" fmla="*/ 51566 w 168089"/>
                  <a:gd name="connsiteY4" fmla="*/ 63861 h 158793"/>
                  <a:gd name="connsiteX5" fmla="*/ 117289 w 168089"/>
                  <a:gd name="connsiteY5" fmla="*/ 43 h 15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089" h="158793">
                    <a:moveTo>
                      <a:pt x="66489" y="158793"/>
                    </a:moveTo>
                    <a:cubicBezTo>
                      <a:pt x="42676" y="156147"/>
                      <a:pt x="16830" y="139373"/>
                      <a:pt x="4576" y="120376"/>
                    </a:cubicBezTo>
                    <a:cubicBezTo>
                      <a:pt x="-9077" y="99209"/>
                      <a:pt x="11456" y="40789"/>
                      <a:pt x="18864" y="31793"/>
                    </a:cubicBezTo>
                    <a:cubicBezTo>
                      <a:pt x="43841" y="86720"/>
                      <a:pt x="99296" y="71164"/>
                      <a:pt x="168089" y="50843"/>
                    </a:cubicBezTo>
                    <a:cubicBezTo>
                      <a:pt x="66701" y="85663"/>
                      <a:pt x="108187" y="62380"/>
                      <a:pt x="51566" y="63861"/>
                    </a:cubicBezTo>
                    <a:cubicBezTo>
                      <a:pt x="75061" y="40683"/>
                      <a:pt x="71887" y="-1544"/>
                      <a:pt x="117289" y="43"/>
                    </a:cubicBezTo>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9" name="Freeform 8">
                <a:extLst>
                  <a:ext uri="{FF2B5EF4-FFF2-40B4-BE49-F238E27FC236}">
                    <a16:creationId xmlns:a16="http://schemas.microsoft.com/office/drawing/2014/main" id="{864E9E77-D72E-7E40-BFF7-0284505F03A1}"/>
                  </a:ext>
                </a:extLst>
              </p:cNvPr>
              <p:cNvSpPr/>
              <p:nvPr/>
            </p:nvSpPr>
            <p:spPr>
              <a:xfrm>
                <a:off x="6743700" y="3698844"/>
                <a:ext cx="295275" cy="185738"/>
              </a:xfrm>
              <a:custGeom>
                <a:avLst/>
                <a:gdLst>
                  <a:gd name="connsiteX0" fmla="*/ 0 w 196850"/>
                  <a:gd name="connsiteY0" fmla="*/ 123825 h 123825"/>
                  <a:gd name="connsiteX1" fmla="*/ 44450 w 196850"/>
                  <a:gd name="connsiteY1" fmla="*/ 0 h 123825"/>
                  <a:gd name="connsiteX2" fmla="*/ 104775 w 196850"/>
                  <a:gd name="connsiteY2" fmla="*/ 12700 h 123825"/>
                  <a:gd name="connsiteX3" fmla="*/ 196850 w 196850"/>
                  <a:gd name="connsiteY3" fmla="*/ 0 h 123825"/>
                  <a:gd name="connsiteX0" fmla="*/ 0 w 196850"/>
                  <a:gd name="connsiteY0" fmla="*/ 129695 h 129695"/>
                  <a:gd name="connsiteX1" fmla="*/ 44450 w 196850"/>
                  <a:gd name="connsiteY1" fmla="*/ 5870 h 129695"/>
                  <a:gd name="connsiteX2" fmla="*/ 104775 w 196850"/>
                  <a:gd name="connsiteY2" fmla="*/ 18570 h 129695"/>
                  <a:gd name="connsiteX3" fmla="*/ 196850 w 196850"/>
                  <a:gd name="connsiteY3" fmla="*/ 5870 h 129695"/>
                  <a:gd name="connsiteX0" fmla="*/ 0 w 196850"/>
                  <a:gd name="connsiteY0" fmla="*/ 123825 h 123825"/>
                  <a:gd name="connsiteX1" fmla="*/ 44450 w 196850"/>
                  <a:gd name="connsiteY1" fmla="*/ 0 h 123825"/>
                  <a:gd name="connsiteX2" fmla="*/ 104775 w 196850"/>
                  <a:gd name="connsiteY2" fmla="*/ 12700 h 123825"/>
                  <a:gd name="connsiteX3" fmla="*/ 196850 w 196850"/>
                  <a:gd name="connsiteY3" fmla="*/ 0 h 123825"/>
                </a:gdLst>
                <a:ahLst/>
                <a:cxnLst>
                  <a:cxn ang="0">
                    <a:pos x="connsiteX0" y="connsiteY0"/>
                  </a:cxn>
                  <a:cxn ang="0">
                    <a:pos x="connsiteX1" y="connsiteY1"/>
                  </a:cxn>
                  <a:cxn ang="0">
                    <a:pos x="connsiteX2" y="connsiteY2"/>
                  </a:cxn>
                  <a:cxn ang="0">
                    <a:pos x="connsiteX3" y="connsiteY3"/>
                  </a:cxn>
                </a:cxnLst>
                <a:rect l="l" t="t" r="r" b="b"/>
                <a:pathLst>
                  <a:path w="196850" h="123825">
                    <a:moveTo>
                      <a:pt x="0" y="123825"/>
                    </a:moveTo>
                    <a:lnTo>
                      <a:pt x="44450" y="0"/>
                    </a:lnTo>
                    <a:cubicBezTo>
                      <a:pt x="72390" y="9101"/>
                      <a:pt x="79375" y="12700"/>
                      <a:pt x="104775" y="12700"/>
                    </a:cubicBezTo>
                    <a:cubicBezTo>
                      <a:pt x="130175" y="12700"/>
                      <a:pt x="166158" y="4233"/>
                      <a:pt x="196850" y="0"/>
                    </a:cubicBezTo>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0" name="Freeform 9">
                <a:extLst>
                  <a:ext uri="{FF2B5EF4-FFF2-40B4-BE49-F238E27FC236}">
                    <a16:creationId xmlns:a16="http://schemas.microsoft.com/office/drawing/2014/main" id="{9F063910-9CFE-314A-BA84-4445B0BF3390}"/>
                  </a:ext>
                </a:extLst>
              </p:cNvPr>
              <p:cNvSpPr/>
              <p:nvPr/>
            </p:nvSpPr>
            <p:spPr>
              <a:xfrm>
                <a:off x="7034213" y="3717894"/>
                <a:ext cx="266700" cy="200025"/>
              </a:xfrm>
              <a:custGeom>
                <a:avLst/>
                <a:gdLst>
                  <a:gd name="connsiteX0" fmla="*/ 187325 w 187325"/>
                  <a:gd name="connsiteY0" fmla="*/ 0 h 139700"/>
                  <a:gd name="connsiteX1" fmla="*/ 101600 w 187325"/>
                  <a:gd name="connsiteY1" fmla="*/ 9525 h 139700"/>
                  <a:gd name="connsiteX2" fmla="*/ 69850 w 187325"/>
                  <a:gd name="connsiteY2" fmla="*/ 6350 h 139700"/>
                  <a:gd name="connsiteX3" fmla="*/ 0 w 187325"/>
                  <a:gd name="connsiteY3" fmla="*/ 139700 h 139700"/>
                  <a:gd name="connsiteX0" fmla="*/ 187325 w 187325"/>
                  <a:gd name="connsiteY0" fmla="*/ 2332 h 142032"/>
                  <a:gd name="connsiteX1" fmla="*/ 101600 w 187325"/>
                  <a:gd name="connsiteY1" fmla="*/ 11857 h 142032"/>
                  <a:gd name="connsiteX2" fmla="*/ 69850 w 187325"/>
                  <a:gd name="connsiteY2" fmla="*/ 8682 h 142032"/>
                  <a:gd name="connsiteX3" fmla="*/ 0 w 187325"/>
                  <a:gd name="connsiteY3" fmla="*/ 142032 h 142032"/>
                  <a:gd name="connsiteX0" fmla="*/ 187325 w 187325"/>
                  <a:gd name="connsiteY0" fmla="*/ 0 h 139700"/>
                  <a:gd name="connsiteX1" fmla="*/ 101600 w 187325"/>
                  <a:gd name="connsiteY1" fmla="*/ 9525 h 139700"/>
                  <a:gd name="connsiteX2" fmla="*/ 69850 w 187325"/>
                  <a:gd name="connsiteY2" fmla="*/ 6350 h 139700"/>
                  <a:gd name="connsiteX3" fmla="*/ 0 w 187325"/>
                  <a:gd name="connsiteY3" fmla="*/ 139700 h 139700"/>
                  <a:gd name="connsiteX0" fmla="*/ 177800 w 177800"/>
                  <a:gd name="connsiteY0" fmla="*/ 794 h 133350"/>
                  <a:gd name="connsiteX1" fmla="*/ 101600 w 177800"/>
                  <a:gd name="connsiteY1" fmla="*/ 3175 h 133350"/>
                  <a:gd name="connsiteX2" fmla="*/ 69850 w 177800"/>
                  <a:gd name="connsiteY2" fmla="*/ 0 h 133350"/>
                  <a:gd name="connsiteX3" fmla="*/ 0 w 17780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77800" h="133350">
                    <a:moveTo>
                      <a:pt x="177800" y="794"/>
                    </a:moveTo>
                    <a:cubicBezTo>
                      <a:pt x="149225" y="3969"/>
                      <a:pt x="119592" y="3307"/>
                      <a:pt x="101600" y="3175"/>
                    </a:cubicBezTo>
                    <a:cubicBezTo>
                      <a:pt x="83608" y="3043"/>
                      <a:pt x="91545" y="1164"/>
                      <a:pt x="69850" y="0"/>
                    </a:cubicBezTo>
                    <a:lnTo>
                      <a:pt x="0" y="133350"/>
                    </a:lnTo>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Freeform 10">
                <a:extLst>
                  <a:ext uri="{FF2B5EF4-FFF2-40B4-BE49-F238E27FC236}">
                    <a16:creationId xmlns:a16="http://schemas.microsoft.com/office/drawing/2014/main" id="{30CD32FF-A4C9-C243-9EE1-A17AEEA38B26}"/>
                  </a:ext>
                </a:extLst>
              </p:cNvPr>
              <p:cNvSpPr/>
              <p:nvPr/>
            </p:nvSpPr>
            <p:spPr>
              <a:xfrm>
                <a:off x="7342586" y="3633360"/>
                <a:ext cx="195263" cy="290513"/>
              </a:xfrm>
              <a:custGeom>
                <a:avLst/>
                <a:gdLst>
                  <a:gd name="connsiteX0" fmla="*/ 3175 w 130175"/>
                  <a:gd name="connsiteY0" fmla="*/ 0 h 193675"/>
                  <a:gd name="connsiteX1" fmla="*/ 34925 w 130175"/>
                  <a:gd name="connsiteY1" fmla="*/ 69850 h 193675"/>
                  <a:gd name="connsiteX2" fmla="*/ 47625 w 130175"/>
                  <a:gd name="connsiteY2" fmla="*/ 95250 h 193675"/>
                  <a:gd name="connsiteX3" fmla="*/ 60325 w 130175"/>
                  <a:gd name="connsiteY3" fmla="*/ 101600 h 193675"/>
                  <a:gd name="connsiteX4" fmla="*/ 130175 w 130175"/>
                  <a:gd name="connsiteY4" fmla="*/ 50800 h 193675"/>
                  <a:gd name="connsiteX5" fmla="*/ 0 w 130175"/>
                  <a:gd name="connsiteY5" fmla="*/ 193675 h 193675"/>
                  <a:gd name="connsiteX0" fmla="*/ 3175 w 130175"/>
                  <a:gd name="connsiteY0" fmla="*/ 0 h 193675"/>
                  <a:gd name="connsiteX1" fmla="*/ 34925 w 130175"/>
                  <a:gd name="connsiteY1" fmla="*/ 69850 h 193675"/>
                  <a:gd name="connsiteX2" fmla="*/ 60325 w 130175"/>
                  <a:gd name="connsiteY2" fmla="*/ 101600 h 193675"/>
                  <a:gd name="connsiteX3" fmla="*/ 130175 w 130175"/>
                  <a:gd name="connsiteY3" fmla="*/ 50800 h 193675"/>
                  <a:gd name="connsiteX4" fmla="*/ 0 w 130175"/>
                  <a:gd name="connsiteY4" fmla="*/ 193675 h 193675"/>
                  <a:gd name="connsiteX0" fmla="*/ 3175 w 130175"/>
                  <a:gd name="connsiteY0" fmla="*/ 0 h 193675"/>
                  <a:gd name="connsiteX1" fmla="*/ 34925 w 130175"/>
                  <a:gd name="connsiteY1" fmla="*/ 69850 h 193675"/>
                  <a:gd name="connsiteX2" fmla="*/ 82233 w 130175"/>
                  <a:gd name="connsiteY2" fmla="*/ 101600 h 193675"/>
                  <a:gd name="connsiteX3" fmla="*/ 130175 w 130175"/>
                  <a:gd name="connsiteY3" fmla="*/ 50800 h 193675"/>
                  <a:gd name="connsiteX4" fmla="*/ 0 w 130175"/>
                  <a:gd name="connsiteY4" fmla="*/ 193675 h 193675"/>
                  <a:gd name="connsiteX0" fmla="*/ 3175 w 130175"/>
                  <a:gd name="connsiteY0" fmla="*/ 0 h 193675"/>
                  <a:gd name="connsiteX1" fmla="*/ 40640 w 130175"/>
                  <a:gd name="connsiteY1" fmla="*/ 93663 h 193675"/>
                  <a:gd name="connsiteX2" fmla="*/ 82233 w 130175"/>
                  <a:gd name="connsiteY2" fmla="*/ 101600 h 193675"/>
                  <a:gd name="connsiteX3" fmla="*/ 130175 w 130175"/>
                  <a:gd name="connsiteY3" fmla="*/ 50800 h 193675"/>
                  <a:gd name="connsiteX4" fmla="*/ 0 w 130175"/>
                  <a:gd name="connsiteY4" fmla="*/ 193675 h 19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 h="193675">
                    <a:moveTo>
                      <a:pt x="3175" y="0"/>
                    </a:moveTo>
                    <a:lnTo>
                      <a:pt x="40640" y="93663"/>
                    </a:lnTo>
                    <a:lnTo>
                      <a:pt x="82233" y="101600"/>
                    </a:lnTo>
                    <a:lnTo>
                      <a:pt x="130175" y="50800"/>
                    </a:lnTo>
                    <a:lnTo>
                      <a:pt x="0" y="193675"/>
                    </a:lnTo>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2" name="Freeform 11">
                <a:extLst>
                  <a:ext uri="{FF2B5EF4-FFF2-40B4-BE49-F238E27FC236}">
                    <a16:creationId xmlns:a16="http://schemas.microsoft.com/office/drawing/2014/main" id="{F6ADFF6F-F1F8-1E45-95F0-563FBDD978C9}"/>
                  </a:ext>
                </a:extLst>
              </p:cNvPr>
              <p:cNvSpPr/>
              <p:nvPr/>
            </p:nvSpPr>
            <p:spPr>
              <a:xfrm>
                <a:off x="7657814" y="3763901"/>
                <a:ext cx="105702" cy="111672"/>
              </a:xfrm>
              <a:custGeom>
                <a:avLst/>
                <a:gdLst>
                  <a:gd name="connsiteX0" fmla="*/ 0 w 82550"/>
                  <a:gd name="connsiteY0" fmla="*/ 25400 h 73025"/>
                  <a:gd name="connsiteX1" fmla="*/ 50800 w 82550"/>
                  <a:gd name="connsiteY1" fmla="*/ 0 h 73025"/>
                  <a:gd name="connsiteX2" fmla="*/ 82550 w 82550"/>
                  <a:gd name="connsiteY2" fmla="*/ 15875 h 73025"/>
                  <a:gd name="connsiteX3" fmla="*/ 69850 w 82550"/>
                  <a:gd name="connsiteY3" fmla="*/ 60325 h 73025"/>
                  <a:gd name="connsiteX4" fmla="*/ 34925 w 82550"/>
                  <a:gd name="connsiteY4" fmla="*/ 73025 h 73025"/>
                  <a:gd name="connsiteX5" fmla="*/ 0 w 82550"/>
                  <a:gd name="connsiteY5" fmla="*/ 25400 h 73025"/>
                  <a:gd name="connsiteX0" fmla="*/ 0 w 69850"/>
                  <a:gd name="connsiteY0" fmla="*/ 25400 h 73025"/>
                  <a:gd name="connsiteX1" fmla="*/ 50800 w 69850"/>
                  <a:gd name="connsiteY1" fmla="*/ 0 h 73025"/>
                  <a:gd name="connsiteX2" fmla="*/ 69850 w 69850"/>
                  <a:gd name="connsiteY2" fmla="*/ 60325 h 73025"/>
                  <a:gd name="connsiteX3" fmla="*/ 34925 w 69850"/>
                  <a:gd name="connsiteY3" fmla="*/ 73025 h 73025"/>
                  <a:gd name="connsiteX4" fmla="*/ 0 w 69850"/>
                  <a:gd name="connsiteY4" fmla="*/ 25400 h 73025"/>
                  <a:gd name="connsiteX0" fmla="*/ 0 w 70276"/>
                  <a:gd name="connsiteY0" fmla="*/ 26479 h 74104"/>
                  <a:gd name="connsiteX1" fmla="*/ 50800 w 70276"/>
                  <a:gd name="connsiteY1" fmla="*/ 1079 h 74104"/>
                  <a:gd name="connsiteX2" fmla="*/ 69850 w 70276"/>
                  <a:gd name="connsiteY2" fmla="*/ 61404 h 74104"/>
                  <a:gd name="connsiteX3" fmla="*/ 34925 w 70276"/>
                  <a:gd name="connsiteY3" fmla="*/ 74104 h 74104"/>
                  <a:gd name="connsiteX4" fmla="*/ 0 w 70276"/>
                  <a:gd name="connsiteY4" fmla="*/ 26479 h 74104"/>
                  <a:gd name="connsiteX0" fmla="*/ 192 w 70468"/>
                  <a:gd name="connsiteY0" fmla="*/ 26479 h 74448"/>
                  <a:gd name="connsiteX1" fmla="*/ 50992 w 70468"/>
                  <a:gd name="connsiteY1" fmla="*/ 1079 h 74448"/>
                  <a:gd name="connsiteX2" fmla="*/ 70042 w 70468"/>
                  <a:gd name="connsiteY2" fmla="*/ 61404 h 74448"/>
                  <a:gd name="connsiteX3" fmla="*/ 35117 w 70468"/>
                  <a:gd name="connsiteY3" fmla="*/ 74104 h 74448"/>
                  <a:gd name="connsiteX4" fmla="*/ 192 w 70468"/>
                  <a:gd name="connsiteY4" fmla="*/ 26479 h 7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8" h="74448">
                    <a:moveTo>
                      <a:pt x="192" y="26479"/>
                    </a:moveTo>
                    <a:cubicBezTo>
                      <a:pt x="2838" y="14308"/>
                      <a:pt x="39350" y="-4742"/>
                      <a:pt x="50992" y="1079"/>
                    </a:cubicBezTo>
                    <a:cubicBezTo>
                      <a:pt x="62634" y="6900"/>
                      <a:pt x="72688" y="49233"/>
                      <a:pt x="70042" y="61404"/>
                    </a:cubicBezTo>
                    <a:lnTo>
                      <a:pt x="35117" y="74104"/>
                    </a:lnTo>
                    <a:cubicBezTo>
                      <a:pt x="22884" y="78552"/>
                      <a:pt x="-2454" y="38650"/>
                      <a:pt x="192" y="26479"/>
                    </a:cubicBezTo>
                    <a:close/>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3" name="Freeform 12">
                <a:extLst>
                  <a:ext uri="{FF2B5EF4-FFF2-40B4-BE49-F238E27FC236}">
                    <a16:creationId xmlns:a16="http://schemas.microsoft.com/office/drawing/2014/main" id="{9290EDBF-C1BF-D84C-BD2F-D8BEF6DBD87C}"/>
                  </a:ext>
                </a:extLst>
              </p:cNvPr>
              <p:cNvSpPr/>
              <p:nvPr/>
            </p:nvSpPr>
            <p:spPr>
              <a:xfrm>
                <a:off x="7791452" y="3746469"/>
                <a:ext cx="119063" cy="252413"/>
              </a:xfrm>
              <a:custGeom>
                <a:avLst/>
                <a:gdLst>
                  <a:gd name="connsiteX0" fmla="*/ 0 w 79375"/>
                  <a:gd name="connsiteY0" fmla="*/ 168275 h 168275"/>
                  <a:gd name="connsiteX1" fmla="*/ 44450 w 79375"/>
                  <a:gd name="connsiteY1" fmla="*/ 79375 h 168275"/>
                  <a:gd name="connsiteX2" fmla="*/ 79375 w 79375"/>
                  <a:gd name="connsiteY2" fmla="*/ 0 h 168275"/>
                  <a:gd name="connsiteX3" fmla="*/ 79375 w 79375"/>
                  <a:gd name="connsiteY3" fmla="*/ 0 h 168275"/>
                </a:gdLst>
                <a:ahLst/>
                <a:cxnLst>
                  <a:cxn ang="0">
                    <a:pos x="connsiteX0" y="connsiteY0"/>
                  </a:cxn>
                  <a:cxn ang="0">
                    <a:pos x="connsiteX1" y="connsiteY1"/>
                  </a:cxn>
                  <a:cxn ang="0">
                    <a:pos x="connsiteX2" y="connsiteY2"/>
                  </a:cxn>
                  <a:cxn ang="0">
                    <a:pos x="connsiteX3" y="connsiteY3"/>
                  </a:cxn>
                </a:cxnLst>
                <a:rect l="l" t="t" r="r" b="b"/>
                <a:pathLst>
                  <a:path w="79375" h="168275">
                    <a:moveTo>
                      <a:pt x="0" y="168275"/>
                    </a:moveTo>
                    <a:lnTo>
                      <a:pt x="44450" y="79375"/>
                    </a:lnTo>
                    <a:lnTo>
                      <a:pt x="79375" y="0"/>
                    </a:lnTo>
                    <a:lnTo>
                      <a:pt x="79375" y="0"/>
                    </a:lnTo>
                  </a:path>
                </a:pathLst>
              </a:custGeom>
              <a:noFill/>
              <a:ln cap="rnd">
                <a:solidFill>
                  <a:srgbClr val="FFFF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pic>
        <p:nvPicPr>
          <p:cNvPr id="20" name="Picture 19">
            <a:extLst>
              <a:ext uri="{FF2B5EF4-FFF2-40B4-BE49-F238E27FC236}">
                <a16:creationId xmlns:a16="http://schemas.microsoft.com/office/drawing/2014/main" id="{A4F81817-3F4C-1A41-6F2D-1E3CA8691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Cancelled record of debt, from </a:t>
            </a:r>
            <a:r>
              <a:rPr lang="en-US" dirty="0" err="1"/>
              <a:t>Oxyrhyncha</a:t>
            </a:r>
            <a:r>
              <a:rPr lang="en-US" dirty="0"/>
              <a:t>, Egypt, AD 17</a:t>
            </a:r>
          </a:p>
        </p:txBody>
      </p:sp>
      <p:sp>
        <p:nvSpPr>
          <p:cNvPr id="4" name="Text Placeholder 3"/>
          <p:cNvSpPr>
            <a:spLocks noGrp="1"/>
          </p:cNvSpPr>
          <p:nvPr>
            <p:ph type="body" sz="quarter" idx="12"/>
          </p:nvPr>
        </p:nvSpPr>
        <p:spPr/>
        <p:txBody>
          <a:bodyPr/>
          <a:lstStyle/>
          <a:p>
            <a:r>
              <a:rPr lang="en-US" dirty="0"/>
              <a:t>7:2</a:t>
            </a:r>
            <a:r>
              <a:rPr lang="el-GR" dirty="0"/>
              <a:t>2</a:t>
            </a:r>
            <a:endParaRPr lang="en-US" dirty="0"/>
          </a:p>
        </p:txBody>
      </p:sp>
      <p:sp>
        <p:nvSpPr>
          <p:cNvPr id="2" name="Title 1"/>
          <p:cNvSpPr>
            <a:spLocks noGrp="1"/>
          </p:cNvSpPr>
          <p:nvPr>
            <p:ph type="title"/>
          </p:nvPr>
        </p:nvSpPr>
        <p:spPr/>
        <p:txBody>
          <a:bodyPr/>
          <a:lstStyle/>
          <a:p>
            <a:r>
              <a:rPr lang="en-US" dirty="0"/>
              <a:t>Accordingly, Jesus has become the guarantor of a better covenant</a:t>
            </a:r>
          </a:p>
        </p:txBody>
      </p:sp>
    </p:spTree>
    <p:extLst>
      <p:ext uri="{BB962C8B-B14F-4D97-AF65-F5344CB8AC3E}">
        <p14:creationId xmlns:p14="http://schemas.microsoft.com/office/powerpoint/2010/main" val="18765335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r>
              <a:rPr lang="en-US" b="0" dirty="0"/>
              <a:t>Neo-Babylonian clay tablet with man registered as surety for the fulfillment of a promise</a:t>
            </a:r>
            <a:endParaRPr lang="ja-JP" dirty="0"/>
          </a:p>
        </p:txBody>
      </p:sp>
      <p:sp>
        <p:nvSpPr>
          <p:cNvPr id="7" name="Text Placeholder 6">
            <a:extLst>
              <a:ext uri="{FF2B5EF4-FFF2-40B4-BE49-F238E27FC236}">
                <a16:creationId xmlns:a16="http://schemas.microsoft.com/office/drawing/2014/main" id="{E7E685FD-BBF8-40AA-B08B-F1E57EA2F495}"/>
              </a:ext>
            </a:extLst>
          </p:cNvPr>
          <p:cNvSpPr>
            <a:spLocks noGrp="1"/>
          </p:cNvSpPr>
          <p:nvPr>
            <p:ph type="body" sz="quarter" idx="12"/>
          </p:nvPr>
        </p:nvSpPr>
        <p:spPr/>
        <p:txBody>
          <a:bodyPr/>
          <a:lstStyle/>
          <a:p>
            <a:r>
              <a:rPr lang="en-US" dirty="0"/>
              <a:t>7:2</a:t>
            </a:r>
            <a:r>
              <a:rPr lang="el-GR" dirty="0"/>
              <a:t>2</a:t>
            </a:r>
            <a:endParaRPr lang="en-US" dirty="0"/>
          </a:p>
        </p:txBody>
      </p:sp>
      <p:sp>
        <p:nvSpPr>
          <p:cNvPr id="6" name="Title 5">
            <a:extLst>
              <a:ext uri="{FF2B5EF4-FFF2-40B4-BE49-F238E27FC236}">
                <a16:creationId xmlns:a16="http://schemas.microsoft.com/office/drawing/2014/main" id="{A2B31DB4-3CE0-4731-98A6-275724C18EA7}"/>
              </a:ext>
            </a:extLst>
          </p:cNvPr>
          <p:cNvSpPr>
            <a:spLocks noGrp="1"/>
          </p:cNvSpPr>
          <p:nvPr>
            <p:ph type="title"/>
          </p:nvPr>
        </p:nvSpPr>
        <p:spPr/>
        <p:txBody>
          <a:bodyPr/>
          <a:lstStyle/>
          <a:p>
            <a:r>
              <a:rPr lang="en-US" dirty="0"/>
              <a:t>Accordingly, Jesus has become the guarantor of a better covenant</a:t>
            </a:r>
            <a:endParaRPr lang="ja-JP" altLang="en-US" dirty="0"/>
          </a:p>
        </p:txBody>
      </p:sp>
      <p:pic>
        <p:nvPicPr>
          <p:cNvPr id="4" name="Picture 3">
            <a:extLst>
              <a:ext uri="{FF2B5EF4-FFF2-40B4-BE49-F238E27FC236}">
                <a16:creationId xmlns:a16="http://schemas.microsoft.com/office/drawing/2014/main" id="{26CFACAE-7619-C589-4AB2-A194853A8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812"/>
            <a:ext cx="18288000" cy="8723376"/>
          </a:xfrm>
          <a:prstGeom prst="rect">
            <a:avLst/>
          </a:prstGeom>
        </p:spPr>
      </p:pic>
    </p:spTree>
    <p:extLst>
      <p:ext uri="{BB962C8B-B14F-4D97-AF65-F5344CB8AC3E}">
        <p14:creationId xmlns:p14="http://schemas.microsoft.com/office/powerpoint/2010/main" val="39879058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ith writing on it&#10;&#10;Description automatically generated with low confidence">
            <a:extLst>
              <a:ext uri="{FF2B5EF4-FFF2-40B4-BE49-F238E27FC236}">
                <a16:creationId xmlns:a16="http://schemas.microsoft.com/office/drawing/2014/main" id="{393BA249-D513-2638-2382-BFF02ABD4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572" y="0"/>
            <a:ext cx="13706856" cy="10287000"/>
          </a:xfrm>
          <a:prstGeom prst="rect">
            <a:avLst/>
          </a:prstGeom>
        </p:spPr>
      </p:pic>
      <p:sp>
        <p:nvSpPr>
          <p:cNvPr id="10" name="Text Placeholder 9"/>
          <p:cNvSpPr>
            <a:spLocks noGrp="1"/>
          </p:cNvSpPr>
          <p:nvPr>
            <p:ph type="body" sz="quarter" idx="10"/>
          </p:nvPr>
        </p:nvSpPr>
        <p:spPr/>
        <p:txBody>
          <a:bodyPr/>
          <a:lstStyle/>
          <a:p>
            <a:r>
              <a:rPr lang="en-US" dirty="0">
                <a:latin typeface="Calibri"/>
                <a:cs typeface="Calibri"/>
              </a:rPr>
              <a:t>Bronze inscription of hospitality pact between Augusta Emerita and </a:t>
            </a:r>
            <a:r>
              <a:rPr lang="en-US" dirty="0" err="1">
                <a:latin typeface="Calibri"/>
                <a:cs typeface="Calibri"/>
              </a:rPr>
              <a:t>Ugia</a:t>
            </a:r>
            <a:r>
              <a:rPr lang="en-US" dirty="0">
                <a:latin typeface="Calibri"/>
                <a:cs typeface="Calibri"/>
              </a:rPr>
              <a:t>, from Merida, AD 6</a:t>
            </a:r>
            <a:endParaRPr lang="ja-JP" dirty="0"/>
          </a:p>
        </p:txBody>
      </p:sp>
      <p:sp>
        <p:nvSpPr>
          <p:cNvPr id="7" name="Text Placeholder 6">
            <a:extLst>
              <a:ext uri="{FF2B5EF4-FFF2-40B4-BE49-F238E27FC236}">
                <a16:creationId xmlns:a16="http://schemas.microsoft.com/office/drawing/2014/main" id="{E7E685FD-BBF8-40AA-B08B-F1E57EA2F495}"/>
              </a:ext>
            </a:extLst>
          </p:cNvPr>
          <p:cNvSpPr>
            <a:spLocks noGrp="1"/>
          </p:cNvSpPr>
          <p:nvPr>
            <p:ph type="body" sz="quarter" idx="12"/>
          </p:nvPr>
        </p:nvSpPr>
        <p:spPr/>
        <p:txBody>
          <a:bodyPr/>
          <a:lstStyle/>
          <a:p>
            <a:r>
              <a:rPr lang="en-US" dirty="0"/>
              <a:t>7:2</a:t>
            </a:r>
            <a:r>
              <a:rPr lang="el-GR" dirty="0"/>
              <a:t>2</a:t>
            </a:r>
            <a:endParaRPr lang="en-US" dirty="0"/>
          </a:p>
        </p:txBody>
      </p:sp>
      <p:sp>
        <p:nvSpPr>
          <p:cNvPr id="6" name="Title 5">
            <a:extLst>
              <a:ext uri="{FF2B5EF4-FFF2-40B4-BE49-F238E27FC236}">
                <a16:creationId xmlns:a16="http://schemas.microsoft.com/office/drawing/2014/main" id="{A2B31DB4-3CE0-4731-98A6-275724C18EA7}"/>
              </a:ext>
            </a:extLst>
          </p:cNvPr>
          <p:cNvSpPr>
            <a:spLocks noGrp="1"/>
          </p:cNvSpPr>
          <p:nvPr>
            <p:ph type="title"/>
          </p:nvPr>
        </p:nvSpPr>
        <p:spPr/>
        <p:txBody>
          <a:bodyPr/>
          <a:lstStyle/>
          <a:p>
            <a:r>
              <a:rPr lang="en-US" dirty="0"/>
              <a:t>Accordingly, Jesus has become the guarantor of a better covenant</a:t>
            </a:r>
            <a:endParaRPr lang="ja-JP" altLang="en-US" dirty="0"/>
          </a:p>
        </p:txBody>
      </p:sp>
    </p:spTree>
    <p:extLst>
      <p:ext uri="{BB962C8B-B14F-4D97-AF65-F5344CB8AC3E}">
        <p14:creationId xmlns:p14="http://schemas.microsoft.com/office/powerpoint/2010/main" val="395618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B1793F-3219-8DD8-1AFE-FF1F6949D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218" y="553997"/>
            <a:ext cx="13935814" cy="9225509"/>
          </a:xfrm>
          <a:prstGeom prst="rect">
            <a:avLst/>
          </a:prstGeom>
        </p:spPr>
      </p:pic>
      <p:pic>
        <p:nvPicPr>
          <p:cNvPr id="5" name="Picture 4">
            <a:extLst>
              <a:ext uri="{FF2B5EF4-FFF2-40B4-BE49-F238E27FC236}">
                <a16:creationId xmlns:a16="http://schemas.microsoft.com/office/drawing/2014/main" id="{1C42D955-0A43-503D-0226-126C6F709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8287999" cy="10286999"/>
          </a:xfrm>
          <a:prstGeom prst="rect">
            <a:avLst/>
          </a:prstGeom>
        </p:spPr>
      </p:pic>
      <p:sp>
        <p:nvSpPr>
          <p:cNvPr id="2" name="Text Placeholder 1"/>
          <p:cNvSpPr>
            <a:spLocks noGrp="1"/>
          </p:cNvSpPr>
          <p:nvPr>
            <p:ph type="body" sz="quarter" idx="10"/>
          </p:nvPr>
        </p:nvSpPr>
        <p:spPr/>
        <p:txBody>
          <a:bodyPr/>
          <a:lstStyle/>
          <a:p>
            <a:r>
              <a:rPr lang="en-US" dirty="0"/>
              <a:t>Model of Jerusalem at the time of David (from the southeast)</a:t>
            </a:r>
          </a:p>
        </p:txBody>
      </p:sp>
      <p:sp>
        <p:nvSpPr>
          <p:cNvPr id="3" name="Text Placeholder 2"/>
          <p:cNvSpPr>
            <a:spLocks noGrp="1"/>
          </p:cNvSpPr>
          <p:nvPr>
            <p:ph type="body" sz="quarter" idx="12"/>
          </p:nvPr>
        </p:nvSpPr>
        <p:spPr/>
        <p:txBody>
          <a:bodyPr/>
          <a:lstStyle/>
          <a:p>
            <a:r>
              <a:rPr lang="en-US" dirty="0"/>
              <a:t>7:1</a:t>
            </a:r>
          </a:p>
        </p:txBody>
      </p:sp>
      <p:sp>
        <p:nvSpPr>
          <p:cNvPr id="4" name="Title 3"/>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13299727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ock&#10;&#10;Description automatically generated">
            <a:extLst>
              <a:ext uri="{FF2B5EF4-FFF2-40B4-BE49-F238E27FC236}">
                <a16:creationId xmlns:a16="http://schemas.microsoft.com/office/drawing/2014/main" id="{FB6F9C96-C8EE-93B1-D26D-F0AC1BB4D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40" y="0"/>
            <a:ext cx="10561320" cy="10287000"/>
          </a:xfrm>
          <a:prstGeom prst="rect">
            <a:avLst/>
          </a:prstGeom>
        </p:spPr>
      </p:pic>
      <p:sp>
        <p:nvSpPr>
          <p:cNvPr id="2" name="Text Placeholder 1"/>
          <p:cNvSpPr>
            <a:spLocks noGrp="1"/>
          </p:cNvSpPr>
          <p:nvPr>
            <p:ph type="body" sz="quarter" idx="10"/>
          </p:nvPr>
        </p:nvSpPr>
        <p:spPr/>
        <p:txBody>
          <a:bodyPr/>
          <a:lstStyle/>
          <a:p>
            <a:r>
              <a:rPr lang="en-US" dirty="0"/>
              <a:t>Samaritan high priest with a Torah scroll on Mount Gerizim, circa 1910</a:t>
            </a:r>
          </a:p>
        </p:txBody>
      </p:sp>
      <p:sp>
        <p:nvSpPr>
          <p:cNvPr id="3" name="Text Placeholder 2"/>
          <p:cNvSpPr>
            <a:spLocks noGrp="1"/>
          </p:cNvSpPr>
          <p:nvPr>
            <p:ph type="body" sz="quarter" idx="12"/>
          </p:nvPr>
        </p:nvSpPr>
        <p:spPr/>
        <p:txBody>
          <a:bodyPr/>
          <a:lstStyle/>
          <a:p>
            <a:r>
              <a:rPr lang="en-US" dirty="0"/>
              <a:t>7:23</a:t>
            </a:r>
          </a:p>
        </p:txBody>
      </p:sp>
      <p:sp>
        <p:nvSpPr>
          <p:cNvPr id="4" name="Title 3"/>
          <p:cNvSpPr>
            <a:spLocks noGrp="1"/>
          </p:cNvSpPr>
          <p:nvPr>
            <p:ph type="title"/>
          </p:nvPr>
        </p:nvSpPr>
        <p:spPr/>
        <p:txBody>
          <a:bodyPr/>
          <a:lstStyle/>
          <a:p>
            <a:r>
              <a:rPr lang="en-US" dirty="0"/>
              <a:t>Those priests indeed were numerous, since they were prevented by death from continuing</a:t>
            </a:r>
          </a:p>
        </p:txBody>
      </p:sp>
    </p:spTree>
    <p:extLst>
      <p:ext uri="{BB962C8B-B14F-4D97-AF65-F5344CB8AC3E}">
        <p14:creationId xmlns:p14="http://schemas.microsoft.com/office/powerpoint/2010/main" val="27531033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719BBD-4EB9-E53C-92A2-2BC19977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a:t>
            </a:r>
            <a:r>
              <a:rPr lang="en-US" dirty="0" err="1">
                <a:latin typeface="Calibri"/>
                <a:cs typeface="Calibri"/>
              </a:rPr>
              <a:t>Mishmerot</a:t>
            </a:r>
            <a:r>
              <a:rPr lang="en-US" dirty="0">
                <a:latin typeface="Calibri"/>
                <a:cs typeface="Calibri"/>
              </a:rPr>
              <a:t> </a:t>
            </a:r>
            <a:r>
              <a:rPr lang="en-US" dirty="0" err="1">
                <a:latin typeface="Calibri"/>
                <a:cs typeface="Calibri"/>
              </a:rPr>
              <a:t>HaKehuna</a:t>
            </a:r>
            <a:r>
              <a:rPr lang="en-US" dirty="0">
                <a:latin typeface="Calibri"/>
                <a:cs typeface="Calibri"/>
              </a:rPr>
              <a:t> Street” sign in Jerusalem</a:t>
            </a:r>
            <a:endParaRPr lang="ja-JP" altLang="en-US" dirty="0"/>
          </a:p>
        </p:txBody>
      </p:sp>
      <p:sp>
        <p:nvSpPr>
          <p:cNvPr id="10" name="Text Placeholder 9"/>
          <p:cNvSpPr>
            <a:spLocks noGrp="1"/>
          </p:cNvSpPr>
          <p:nvPr>
            <p:ph type="body" sz="quarter" idx="12"/>
          </p:nvPr>
        </p:nvSpPr>
        <p:spPr/>
        <p:txBody>
          <a:bodyPr/>
          <a:lstStyle/>
          <a:p>
            <a:r>
              <a:rPr lang="en-US" dirty="0"/>
              <a:t>7:23</a:t>
            </a:r>
          </a:p>
        </p:txBody>
      </p:sp>
      <p:sp>
        <p:nvSpPr>
          <p:cNvPr id="8" name="Title 7"/>
          <p:cNvSpPr>
            <a:spLocks noGrp="1"/>
          </p:cNvSpPr>
          <p:nvPr>
            <p:ph type="title"/>
          </p:nvPr>
        </p:nvSpPr>
        <p:spPr/>
        <p:txBody>
          <a:bodyPr/>
          <a:lstStyle/>
          <a:p>
            <a:r>
              <a:rPr lang="en-US" dirty="0"/>
              <a:t>Those priests indeed were numerous, since they were prevented by death from continuing</a:t>
            </a:r>
          </a:p>
        </p:txBody>
      </p:sp>
    </p:spTree>
    <p:extLst>
      <p:ext uri="{BB962C8B-B14F-4D97-AF65-F5344CB8AC3E}">
        <p14:creationId xmlns:p14="http://schemas.microsoft.com/office/powerpoint/2010/main" val="459264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10;&#10;Description automatically generated">
            <a:extLst>
              <a:ext uri="{FF2B5EF4-FFF2-40B4-BE49-F238E27FC236}">
                <a16:creationId xmlns:a16="http://schemas.microsoft.com/office/drawing/2014/main" id="{0812CFA7-4DE7-3E72-5FDF-C854AD1FE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Jebel Haroun (Mountain of Aaron) (from the east)</a:t>
            </a:r>
          </a:p>
        </p:txBody>
      </p:sp>
      <p:sp>
        <p:nvSpPr>
          <p:cNvPr id="10" name="Text Placeholder 9"/>
          <p:cNvSpPr>
            <a:spLocks noGrp="1"/>
          </p:cNvSpPr>
          <p:nvPr>
            <p:ph type="body" sz="quarter" idx="12"/>
          </p:nvPr>
        </p:nvSpPr>
        <p:spPr/>
        <p:txBody>
          <a:bodyPr/>
          <a:lstStyle/>
          <a:p>
            <a:r>
              <a:rPr lang="en-US" dirty="0"/>
              <a:t>7:23</a:t>
            </a:r>
          </a:p>
        </p:txBody>
      </p:sp>
      <p:sp>
        <p:nvSpPr>
          <p:cNvPr id="8" name="Title 7"/>
          <p:cNvSpPr>
            <a:spLocks noGrp="1"/>
          </p:cNvSpPr>
          <p:nvPr>
            <p:ph type="title"/>
          </p:nvPr>
        </p:nvSpPr>
        <p:spPr/>
        <p:txBody>
          <a:bodyPr/>
          <a:lstStyle/>
          <a:p>
            <a:r>
              <a:rPr lang="en-US" dirty="0"/>
              <a:t>Those priests indeed were numerous, since they were prevented by death from continuing</a:t>
            </a:r>
          </a:p>
        </p:txBody>
      </p:sp>
    </p:spTree>
    <p:extLst>
      <p:ext uri="{BB962C8B-B14F-4D97-AF65-F5344CB8AC3E}">
        <p14:creationId xmlns:p14="http://schemas.microsoft.com/office/powerpoint/2010/main" val="17031032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ntainer, box&#10;&#10;Description automatically generated">
            <a:extLst>
              <a:ext uri="{FF2B5EF4-FFF2-40B4-BE49-F238E27FC236}">
                <a16:creationId xmlns:a16="http://schemas.microsoft.com/office/drawing/2014/main" id="{7D8982E0-D1E1-233F-FEE4-5B905B9A3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 y="0"/>
            <a:ext cx="17053560" cy="10287000"/>
          </a:xfrm>
          <a:prstGeom prst="rect">
            <a:avLst/>
          </a:prstGeom>
        </p:spPr>
      </p:pic>
      <p:sp>
        <p:nvSpPr>
          <p:cNvPr id="2" name="Text Placeholder 1"/>
          <p:cNvSpPr>
            <a:spLocks noGrp="1"/>
          </p:cNvSpPr>
          <p:nvPr>
            <p:ph type="body" sz="quarter" idx="10"/>
          </p:nvPr>
        </p:nvSpPr>
        <p:spPr/>
        <p:txBody>
          <a:bodyPr/>
          <a:lstStyle/>
          <a:p>
            <a:r>
              <a:rPr lang="en-US" dirty="0"/>
              <a:t>Ossuary of Caiaphas, from Jerusalem, 1st century AD</a:t>
            </a:r>
          </a:p>
        </p:txBody>
      </p:sp>
      <p:sp>
        <p:nvSpPr>
          <p:cNvPr id="3" name="Text Placeholder 2"/>
          <p:cNvSpPr>
            <a:spLocks noGrp="1"/>
          </p:cNvSpPr>
          <p:nvPr>
            <p:ph type="body" sz="quarter" idx="12"/>
          </p:nvPr>
        </p:nvSpPr>
        <p:spPr/>
        <p:txBody>
          <a:bodyPr/>
          <a:lstStyle/>
          <a:p>
            <a:r>
              <a:rPr lang="en-US" dirty="0"/>
              <a:t>7:23</a:t>
            </a:r>
          </a:p>
        </p:txBody>
      </p:sp>
      <p:sp>
        <p:nvSpPr>
          <p:cNvPr id="4" name="Title 3"/>
          <p:cNvSpPr>
            <a:spLocks noGrp="1"/>
          </p:cNvSpPr>
          <p:nvPr>
            <p:ph type="title"/>
          </p:nvPr>
        </p:nvSpPr>
        <p:spPr/>
        <p:txBody>
          <a:bodyPr/>
          <a:lstStyle/>
          <a:p>
            <a:r>
              <a:rPr lang="en-US" dirty="0"/>
              <a:t>Those priests indeed were numerous, since they were prevented by death from continuing</a:t>
            </a:r>
          </a:p>
        </p:txBody>
      </p:sp>
    </p:spTree>
    <p:extLst>
      <p:ext uri="{BB962C8B-B14F-4D97-AF65-F5344CB8AC3E}">
        <p14:creationId xmlns:p14="http://schemas.microsoft.com/office/powerpoint/2010/main" val="28375865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CD637-D302-E563-76D4-A910BE789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Funerary stela of a couple, from a house near the amphitheater at Nimes, circa AD 100</a:t>
            </a:r>
          </a:p>
        </p:txBody>
      </p:sp>
      <p:sp>
        <p:nvSpPr>
          <p:cNvPr id="8" name="Text Placeholder 2"/>
          <p:cNvSpPr>
            <a:spLocks noGrp="1"/>
          </p:cNvSpPr>
          <p:nvPr>
            <p:ph type="body" sz="quarter" idx="12"/>
          </p:nvPr>
        </p:nvSpPr>
        <p:spPr/>
        <p:txBody>
          <a:bodyPr/>
          <a:lstStyle/>
          <a:p>
            <a:r>
              <a:rPr lang="en-US" dirty="0"/>
              <a:t>7:23</a:t>
            </a:r>
          </a:p>
        </p:txBody>
      </p:sp>
      <p:sp>
        <p:nvSpPr>
          <p:cNvPr id="9" name="Title 3"/>
          <p:cNvSpPr>
            <a:spLocks noGrp="1"/>
          </p:cNvSpPr>
          <p:nvPr>
            <p:ph type="title"/>
          </p:nvPr>
        </p:nvSpPr>
        <p:spPr/>
        <p:txBody>
          <a:bodyPr/>
          <a:lstStyle/>
          <a:p>
            <a:r>
              <a:rPr lang="en-US" dirty="0"/>
              <a:t>Those priests indeed were numerous, since they were prevented by death from continuing</a:t>
            </a:r>
          </a:p>
        </p:txBody>
      </p:sp>
    </p:spTree>
    <p:extLst>
      <p:ext uri="{BB962C8B-B14F-4D97-AF65-F5344CB8AC3E}">
        <p14:creationId xmlns:p14="http://schemas.microsoft.com/office/powerpoint/2010/main" val="18544338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96877-0B09-527D-3DA1-7F458848D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i="1" dirty="0">
                <a:latin typeface="Calibri"/>
                <a:cs typeface="Calibri"/>
              </a:rPr>
              <a:t>Resurrection of Our Lord</a:t>
            </a:r>
            <a:r>
              <a:rPr lang="en-US" dirty="0">
                <a:latin typeface="Calibri"/>
                <a:cs typeface="Calibri"/>
              </a:rPr>
              <a:t>, tapestry from workshop of Pieter van </a:t>
            </a:r>
            <a:r>
              <a:rPr lang="en-US" dirty="0" err="1">
                <a:latin typeface="Calibri"/>
                <a:cs typeface="Calibri"/>
              </a:rPr>
              <a:t>Aelst</a:t>
            </a:r>
            <a:r>
              <a:rPr lang="en-US" dirty="0">
                <a:latin typeface="Calibri"/>
                <a:cs typeface="Calibri"/>
              </a:rPr>
              <a:t>, 1524–1531</a:t>
            </a:r>
            <a:endParaRPr lang="ja-JP" altLang="en-US" dirty="0"/>
          </a:p>
        </p:txBody>
      </p:sp>
      <p:sp>
        <p:nvSpPr>
          <p:cNvPr id="10" name="Text Placeholder 9"/>
          <p:cNvSpPr>
            <a:spLocks noGrp="1"/>
          </p:cNvSpPr>
          <p:nvPr>
            <p:ph type="body" sz="quarter" idx="12"/>
          </p:nvPr>
        </p:nvSpPr>
        <p:spPr/>
        <p:txBody>
          <a:bodyPr/>
          <a:lstStyle/>
          <a:p>
            <a:r>
              <a:rPr lang="en-US">
                <a:latin typeface="Calibri"/>
                <a:cs typeface="Calibri"/>
              </a:rPr>
              <a:t>7:24</a:t>
            </a:r>
            <a:endParaRPr lang="en-US" dirty="0"/>
          </a:p>
        </p:txBody>
      </p:sp>
      <p:sp>
        <p:nvSpPr>
          <p:cNvPr id="8" name="Title 7"/>
          <p:cNvSpPr>
            <a:spLocks noGrp="1"/>
          </p:cNvSpPr>
          <p:nvPr>
            <p:ph type="title"/>
          </p:nvPr>
        </p:nvSpPr>
        <p:spPr/>
        <p:txBody>
          <a:bodyPr/>
          <a:lstStyle/>
          <a:p>
            <a:r>
              <a:rPr lang="en-US" dirty="0">
                <a:latin typeface="Calibri"/>
                <a:cs typeface="Calibri"/>
              </a:rPr>
              <a:t>But Jesus, because He lives forever, has His priesthood permanently</a:t>
            </a:r>
            <a:endParaRPr lang="ja-JP" altLang="en-US" dirty="0"/>
          </a:p>
        </p:txBody>
      </p:sp>
    </p:spTree>
    <p:extLst>
      <p:ext uri="{BB962C8B-B14F-4D97-AF65-F5344CB8AC3E}">
        <p14:creationId xmlns:p14="http://schemas.microsoft.com/office/powerpoint/2010/main" val="32061599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11C33-EEF6-AFC0-F03D-DAE43BF0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288" y="0"/>
            <a:ext cx="9107424" cy="10287000"/>
          </a:xfrm>
          <a:prstGeom prst="rect">
            <a:avLst/>
          </a:prstGeom>
        </p:spPr>
      </p:pic>
      <p:sp>
        <p:nvSpPr>
          <p:cNvPr id="9" name="Text Placeholder 8"/>
          <p:cNvSpPr>
            <a:spLocks noGrp="1"/>
          </p:cNvSpPr>
          <p:nvPr>
            <p:ph type="body" sz="quarter" idx="10"/>
          </p:nvPr>
        </p:nvSpPr>
        <p:spPr/>
        <p:txBody>
          <a:bodyPr/>
          <a:lstStyle/>
          <a:p>
            <a:r>
              <a:rPr lang="en-US" dirty="0"/>
              <a:t>The resurrection of Jesus depicted on the “holy door” at St. Paul Outside the Walls in Rome</a:t>
            </a:r>
          </a:p>
        </p:txBody>
      </p:sp>
      <p:sp>
        <p:nvSpPr>
          <p:cNvPr id="10" name="Text Placeholder 9"/>
          <p:cNvSpPr>
            <a:spLocks noGrp="1"/>
          </p:cNvSpPr>
          <p:nvPr>
            <p:ph type="body" sz="quarter" idx="12"/>
          </p:nvPr>
        </p:nvSpPr>
        <p:spPr/>
        <p:txBody>
          <a:bodyPr/>
          <a:lstStyle/>
          <a:p>
            <a:r>
              <a:rPr lang="en-US">
                <a:latin typeface="Calibri"/>
                <a:cs typeface="Calibri"/>
              </a:rPr>
              <a:t>7:24</a:t>
            </a:r>
            <a:endParaRPr lang="en-US" dirty="0"/>
          </a:p>
        </p:txBody>
      </p:sp>
      <p:sp>
        <p:nvSpPr>
          <p:cNvPr id="8" name="Title 7"/>
          <p:cNvSpPr>
            <a:spLocks noGrp="1"/>
          </p:cNvSpPr>
          <p:nvPr>
            <p:ph type="title"/>
          </p:nvPr>
        </p:nvSpPr>
        <p:spPr/>
        <p:txBody>
          <a:bodyPr/>
          <a:lstStyle/>
          <a:p>
            <a:r>
              <a:rPr lang="en-US" dirty="0">
                <a:latin typeface="Calibri"/>
                <a:cs typeface="Calibri"/>
              </a:rPr>
              <a:t>But Jesus, because He lives forever, has His priesthood permanently</a:t>
            </a:r>
            <a:endParaRPr lang="ja-JP" altLang="en-US" dirty="0"/>
          </a:p>
        </p:txBody>
      </p:sp>
    </p:spTree>
    <p:extLst>
      <p:ext uri="{BB962C8B-B14F-4D97-AF65-F5344CB8AC3E}">
        <p14:creationId xmlns:p14="http://schemas.microsoft.com/office/powerpoint/2010/main" val="29706153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sculpture of two people&#10;&#10;Description automatically generated with low confidence">
            <a:extLst>
              <a:ext uri="{FF2B5EF4-FFF2-40B4-BE49-F238E27FC236}">
                <a16:creationId xmlns:a16="http://schemas.microsoft.com/office/drawing/2014/main" id="{1E92DC37-17CB-101D-4BB8-0A2E97878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Sarcophagus with </a:t>
            </a:r>
            <a:r>
              <a:rPr lang="en-US" dirty="0" err="1">
                <a:latin typeface="Calibri"/>
                <a:cs typeface="Calibri"/>
              </a:rPr>
              <a:t>Traditio</a:t>
            </a:r>
            <a:r>
              <a:rPr lang="en-US" dirty="0">
                <a:latin typeface="Calibri"/>
                <a:cs typeface="Calibri"/>
              </a:rPr>
              <a:t> </a:t>
            </a:r>
            <a:r>
              <a:rPr lang="en-US" dirty="0" err="1">
                <a:latin typeface="Calibri"/>
                <a:cs typeface="Calibri"/>
              </a:rPr>
              <a:t>Legis</a:t>
            </a:r>
            <a:r>
              <a:rPr lang="en-US" dirty="0">
                <a:latin typeface="Calibri"/>
                <a:cs typeface="Calibri"/>
              </a:rPr>
              <a:t>, from Rome, 4th century AD</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7:24</a:t>
            </a:r>
            <a:endParaRPr lang="en-US" dirty="0"/>
          </a:p>
        </p:txBody>
      </p:sp>
      <p:sp>
        <p:nvSpPr>
          <p:cNvPr id="8" name="Title 7"/>
          <p:cNvSpPr>
            <a:spLocks noGrp="1"/>
          </p:cNvSpPr>
          <p:nvPr>
            <p:ph type="title"/>
          </p:nvPr>
        </p:nvSpPr>
        <p:spPr/>
        <p:txBody>
          <a:bodyPr/>
          <a:lstStyle/>
          <a:p>
            <a:r>
              <a:rPr lang="en-US" dirty="0">
                <a:latin typeface="Calibri"/>
                <a:cs typeface="Calibri"/>
              </a:rPr>
              <a:t>But Jesus, because He lives forever, has His priesthood permanently</a:t>
            </a:r>
            <a:endParaRPr lang="ja-JP" altLang="en-US" dirty="0"/>
          </a:p>
        </p:txBody>
      </p:sp>
    </p:spTree>
    <p:extLst>
      <p:ext uri="{BB962C8B-B14F-4D97-AF65-F5344CB8AC3E}">
        <p14:creationId xmlns:p14="http://schemas.microsoft.com/office/powerpoint/2010/main" val="12752214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2D6FA-35C8-A8A8-EB01-A68842BCD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Location along the Western Wall of the Temple Mount, closest to the Holy of Holies</a:t>
            </a:r>
            <a:endParaRPr lang="ja-JP" dirty="0"/>
          </a:p>
        </p:txBody>
      </p:sp>
      <p:sp>
        <p:nvSpPr>
          <p:cNvPr id="10" name="Text Placeholder 9"/>
          <p:cNvSpPr>
            <a:spLocks noGrp="1"/>
          </p:cNvSpPr>
          <p:nvPr>
            <p:ph type="body" sz="quarter" idx="12"/>
          </p:nvPr>
        </p:nvSpPr>
        <p:spPr/>
        <p:txBody>
          <a:bodyPr/>
          <a:lstStyle/>
          <a:p>
            <a:r>
              <a:rPr lang="en-US" dirty="0">
                <a:latin typeface="Calibri"/>
                <a:cs typeface="Calibri"/>
              </a:rPr>
              <a:t>7:25</a:t>
            </a:r>
            <a:endParaRPr lang="en-US" dirty="0"/>
          </a:p>
        </p:txBody>
      </p:sp>
      <p:sp>
        <p:nvSpPr>
          <p:cNvPr id="8" name="Title 7"/>
          <p:cNvSpPr>
            <a:spLocks noGrp="1"/>
          </p:cNvSpPr>
          <p:nvPr>
            <p:ph type="title"/>
          </p:nvPr>
        </p:nvSpPr>
        <p:spPr/>
        <p:txBody>
          <a:bodyPr/>
          <a:lstStyle/>
          <a:p>
            <a:r>
              <a:rPr lang="en-US" dirty="0">
                <a:latin typeface="Calibri"/>
                <a:cs typeface="Calibri"/>
              </a:rPr>
              <a:t>Therefore He is able to save forever those that draw near to God through him</a:t>
            </a:r>
            <a:endParaRPr lang="ja-JP" dirty="0"/>
          </a:p>
        </p:txBody>
      </p:sp>
    </p:spTree>
    <p:extLst>
      <p:ext uri="{BB962C8B-B14F-4D97-AF65-F5344CB8AC3E}">
        <p14:creationId xmlns:p14="http://schemas.microsoft.com/office/powerpoint/2010/main" val="36481022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a body of water&#10;&#10;Description automatically generated with medium confidence">
            <a:extLst>
              <a:ext uri="{FF2B5EF4-FFF2-40B4-BE49-F238E27FC236}">
                <a16:creationId xmlns:a16="http://schemas.microsoft.com/office/drawing/2014/main" id="{41A5BA11-FE10-644E-B53D-800361196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Baptism in the Jordan River</a:t>
            </a:r>
          </a:p>
        </p:txBody>
      </p:sp>
      <p:sp>
        <p:nvSpPr>
          <p:cNvPr id="8" name="Text Placeholder 2"/>
          <p:cNvSpPr>
            <a:spLocks noGrp="1"/>
          </p:cNvSpPr>
          <p:nvPr>
            <p:ph type="body" sz="quarter" idx="12"/>
          </p:nvPr>
        </p:nvSpPr>
        <p:spPr/>
        <p:txBody>
          <a:bodyPr/>
          <a:lstStyle/>
          <a:p>
            <a:r>
              <a:rPr lang="en-US" dirty="0">
                <a:latin typeface="Calibri"/>
                <a:cs typeface="Calibri"/>
              </a:rPr>
              <a:t>7:25</a:t>
            </a:r>
            <a:endParaRPr lang="en-US" dirty="0"/>
          </a:p>
        </p:txBody>
      </p:sp>
      <p:sp>
        <p:nvSpPr>
          <p:cNvPr id="9" name="Title 3"/>
          <p:cNvSpPr>
            <a:spLocks noGrp="1"/>
          </p:cNvSpPr>
          <p:nvPr>
            <p:ph type="title"/>
          </p:nvPr>
        </p:nvSpPr>
        <p:spPr/>
        <p:txBody>
          <a:bodyPr/>
          <a:lstStyle/>
          <a:p>
            <a:r>
              <a:rPr lang="en-US" dirty="0">
                <a:latin typeface="Calibri"/>
                <a:cs typeface="Calibri"/>
              </a:rPr>
              <a:t>Therefore He is able to save forever those that draw near to God through him</a:t>
            </a:r>
            <a:endParaRPr lang="en-US" dirty="0"/>
          </a:p>
        </p:txBody>
      </p:sp>
    </p:spTree>
    <p:extLst>
      <p:ext uri="{BB962C8B-B14F-4D97-AF65-F5344CB8AC3E}">
        <p14:creationId xmlns:p14="http://schemas.microsoft.com/office/powerpoint/2010/main" val="1381367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ook, brown, publication&#10;&#10;Description automatically generated">
            <a:extLst>
              <a:ext uri="{FF2B5EF4-FFF2-40B4-BE49-F238E27FC236}">
                <a16:creationId xmlns:a16="http://schemas.microsoft.com/office/drawing/2014/main" id="{7BBBAC54-9330-7440-FEFE-1B96A27BF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sp>
        <p:nvSpPr>
          <p:cNvPr id="2" name="Text Placeholder 1"/>
          <p:cNvSpPr>
            <a:spLocks noGrp="1"/>
          </p:cNvSpPr>
          <p:nvPr>
            <p:ph type="body" sz="quarter" idx="10"/>
          </p:nvPr>
        </p:nvSpPr>
        <p:spPr/>
        <p:txBody>
          <a:bodyPr/>
          <a:lstStyle/>
          <a:p>
            <a:r>
              <a:rPr lang="en-US" dirty="0"/>
              <a:t>Torah scroll with Genesis 14:17-20</a:t>
            </a:r>
          </a:p>
        </p:txBody>
      </p:sp>
      <p:sp>
        <p:nvSpPr>
          <p:cNvPr id="3" name="Text Placeholder 2"/>
          <p:cNvSpPr>
            <a:spLocks noGrp="1"/>
          </p:cNvSpPr>
          <p:nvPr>
            <p:ph type="body" sz="quarter" idx="12"/>
          </p:nvPr>
        </p:nvSpPr>
        <p:spPr/>
        <p:txBody>
          <a:bodyPr/>
          <a:lstStyle/>
          <a:p>
            <a:r>
              <a:rPr lang="en-US" dirty="0"/>
              <a:t>7:1</a:t>
            </a:r>
          </a:p>
        </p:txBody>
      </p:sp>
      <p:sp>
        <p:nvSpPr>
          <p:cNvPr id="4" name="Title 3"/>
          <p:cNvSpPr>
            <a:spLocks noGrp="1"/>
          </p:cNvSpPr>
          <p:nvPr>
            <p:ph type="title"/>
          </p:nvPr>
        </p:nvSpPr>
        <p:spPr/>
        <p:txBody>
          <a:bodyPr/>
          <a:lstStyle/>
          <a:p>
            <a:r>
              <a:rPr lang="en-US" dirty="0"/>
              <a:t>He met Abraham returning from the slaughter of the kings</a:t>
            </a:r>
          </a:p>
        </p:txBody>
      </p:sp>
      <p:sp>
        <p:nvSpPr>
          <p:cNvPr id="7" name="Rectangle 6"/>
          <p:cNvSpPr/>
          <p:nvPr/>
        </p:nvSpPr>
        <p:spPr>
          <a:xfrm>
            <a:off x="5534247" y="1462240"/>
            <a:ext cx="7437474" cy="4739022"/>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3032379" y="6585680"/>
            <a:ext cx="13115925" cy="2723823"/>
          </a:xfrm>
          <a:prstGeom prst="rect">
            <a:avLst/>
          </a:prstGeom>
        </p:spPr>
        <p:txBody>
          <a:bodyPr wrap="square">
            <a:spAutoFit/>
          </a:bodyPr>
          <a:lstStyle/>
          <a:p>
            <a:r>
              <a:rPr lang="en-US" sz="2850" dirty="0">
                <a:solidFill>
                  <a:srgbClr val="FFFFFF"/>
                </a:solidFill>
                <a:effectLst>
                  <a:glow rad="76200">
                    <a:srgbClr val="010000"/>
                  </a:glow>
                </a:effectLst>
              </a:rPr>
              <a:t>“And the king of Sodom went out to meet him, after his return from the slaughter of </a:t>
            </a:r>
            <a:r>
              <a:rPr lang="en-US" sz="2850" dirty="0" err="1">
                <a:solidFill>
                  <a:srgbClr val="FFFFFF"/>
                </a:solidFill>
                <a:effectLst>
                  <a:glow rad="76200">
                    <a:srgbClr val="010000"/>
                  </a:glow>
                </a:effectLst>
              </a:rPr>
              <a:t>Chedorlaomer</a:t>
            </a:r>
            <a:r>
              <a:rPr lang="en-US" sz="2850" dirty="0">
                <a:solidFill>
                  <a:srgbClr val="FFFFFF"/>
                </a:solidFill>
                <a:effectLst>
                  <a:glow rad="76200">
                    <a:srgbClr val="010000"/>
                  </a:glow>
                </a:effectLst>
              </a:rPr>
              <a:t> and the kings that were with him, at the valley of </a:t>
            </a:r>
            <a:r>
              <a:rPr lang="en-US" sz="2850" dirty="0" err="1">
                <a:solidFill>
                  <a:srgbClr val="FFFFFF"/>
                </a:solidFill>
                <a:effectLst>
                  <a:glow rad="76200">
                    <a:srgbClr val="010000"/>
                  </a:glow>
                </a:effectLst>
              </a:rPr>
              <a:t>Shaveh</a:t>
            </a:r>
            <a:r>
              <a:rPr lang="en-US" sz="2850" dirty="0">
                <a:solidFill>
                  <a:srgbClr val="FFFFFF"/>
                </a:solidFill>
                <a:effectLst>
                  <a:glow rad="76200">
                    <a:srgbClr val="010000"/>
                  </a:glow>
                </a:effectLst>
              </a:rPr>
              <a:t> (that is, the King’s Valley). And Melchizedek king of Salem brought out bread and wine: and he was priest of God Most High. And he blessed him, and said, ‘Blessed be Abram of God Most High, possessor of heaven and earth: and blessed be God Most High, who has delivered your enemies into your hand.’ Then Abraham gave him a tenth of everything.” </a:t>
            </a:r>
          </a:p>
        </p:txBody>
      </p:sp>
    </p:spTree>
    <p:extLst>
      <p:ext uri="{BB962C8B-B14F-4D97-AF65-F5344CB8AC3E}">
        <p14:creationId xmlns:p14="http://schemas.microsoft.com/office/powerpoint/2010/main" val="33815518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ld, painting, stone&#10;&#10;Description automatically generated">
            <a:extLst>
              <a:ext uri="{FF2B5EF4-FFF2-40B4-BE49-F238E27FC236}">
                <a16:creationId xmlns:a16="http://schemas.microsoft.com/office/drawing/2014/main" id="{74D31D72-3776-573D-2B54-F4580292E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a man pleading, from Triclinium C of Villa Farnesina in Rome, circa 20 BC</a:t>
            </a:r>
          </a:p>
        </p:txBody>
      </p:sp>
      <p:sp>
        <p:nvSpPr>
          <p:cNvPr id="3" name="Text Placeholder 2"/>
          <p:cNvSpPr>
            <a:spLocks noGrp="1"/>
          </p:cNvSpPr>
          <p:nvPr>
            <p:ph type="body" sz="quarter" idx="12"/>
          </p:nvPr>
        </p:nvSpPr>
        <p:spPr/>
        <p:txBody>
          <a:bodyPr/>
          <a:lstStyle/>
          <a:p>
            <a:r>
              <a:rPr lang="en-US" dirty="0">
                <a:latin typeface="Calibri"/>
                <a:cs typeface="Calibri"/>
              </a:rPr>
              <a:t>7:25</a:t>
            </a:r>
            <a:endParaRPr lang="en-US" dirty="0"/>
          </a:p>
        </p:txBody>
      </p:sp>
      <p:sp>
        <p:nvSpPr>
          <p:cNvPr id="4" name="Title 3"/>
          <p:cNvSpPr>
            <a:spLocks noGrp="1"/>
          </p:cNvSpPr>
          <p:nvPr>
            <p:ph type="title"/>
          </p:nvPr>
        </p:nvSpPr>
        <p:spPr/>
        <p:txBody>
          <a:bodyPr/>
          <a:lstStyle/>
          <a:p>
            <a:r>
              <a:rPr lang="en-US" dirty="0">
                <a:latin typeface="Calibri"/>
                <a:cs typeface="Calibri"/>
              </a:rPr>
              <a:t>Since He always lives to intercede for them</a:t>
            </a:r>
            <a:endParaRPr lang="en-US" dirty="0"/>
          </a:p>
        </p:txBody>
      </p:sp>
    </p:spTree>
    <p:extLst>
      <p:ext uri="{BB962C8B-B14F-4D97-AF65-F5344CB8AC3E}">
        <p14:creationId xmlns:p14="http://schemas.microsoft.com/office/powerpoint/2010/main" val="38296464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n a stage&#10;&#10;Description automatically generated with low confidence">
            <a:extLst>
              <a:ext uri="{FF2B5EF4-FFF2-40B4-BE49-F238E27FC236}">
                <a16:creationId xmlns:a16="http://schemas.microsoft.com/office/drawing/2014/main" id="{C65DF222-9E57-9581-387B-F71B0383C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Olympus interceding for the life of </a:t>
            </a:r>
            <a:r>
              <a:rPr lang="en-US" dirty="0" err="1"/>
              <a:t>Marsyas</a:t>
            </a:r>
            <a:r>
              <a:rPr lang="en-US" dirty="0"/>
              <a:t>, Roman period</a:t>
            </a:r>
          </a:p>
        </p:txBody>
      </p:sp>
      <p:sp>
        <p:nvSpPr>
          <p:cNvPr id="3" name="Text Placeholder 2"/>
          <p:cNvSpPr>
            <a:spLocks noGrp="1"/>
          </p:cNvSpPr>
          <p:nvPr>
            <p:ph type="body" sz="quarter" idx="12"/>
          </p:nvPr>
        </p:nvSpPr>
        <p:spPr/>
        <p:txBody>
          <a:bodyPr/>
          <a:lstStyle/>
          <a:p>
            <a:r>
              <a:rPr lang="en-US" dirty="0">
                <a:latin typeface="Calibri"/>
                <a:cs typeface="Calibri"/>
              </a:rPr>
              <a:t>7:25</a:t>
            </a:r>
            <a:endParaRPr lang="en-US" dirty="0"/>
          </a:p>
        </p:txBody>
      </p:sp>
      <p:sp>
        <p:nvSpPr>
          <p:cNvPr id="4" name="Title 3"/>
          <p:cNvSpPr>
            <a:spLocks noGrp="1"/>
          </p:cNvSpPr>
          <p:nvPr>
            <p:ph type="title"/>
          </p:nvPr>
        </p:nvSpPr>
        <p:spPr/>
        <p:txBody>
          <a:bodyPr/>
          <a:lstStyle/>
          <a:p>
            <a:r>
              <a:rPr lang="en-US" dirty="0">
                <a:latin typeface="Calibri"/>
                <a:cs typeface="Calibri"/>
              </a:rPr>
              <a:t>Since He always lives to intercede for them</a:t>
            </a:r>
            <a:endParaRPr lang="en-US" dirty="0"/>
          </a:p>
        </p:txBody>
      </p:sp>
    </p:spTree>
    <p:extLst>
      <p:ext uri="{BB962C8B-B14F-4D97-AF65-F5344CB8AC3E}">
        <p14:creationId xmlns:p14="http://schemas.microsoft.com/office/powerpoint/2010/main" val="20201820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16E7F-C37C-4ECA-1974-1B62F7DE2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092" y="0"/>
            <a:ext cx="12243816"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Ivory diptych with last supper, from France or Germany, AD 1350–1375</a:t>
            </a:r>
            <a:endParaRPr lang="ja-JP" altLang="en-US" dirty="0"/>
          </a:p>
        </p:txBody>
      </p:sp>
      <p:sp>
        <p:nvSpPr>
          <p:cNvPr id="10" name="Text Placeholder 9"/>
          <p:cNvSpPr>
            <a:spLocks noGrp="1"/>
          </p:cNvSpPr>
          <p:nvPr>
            <p:ph type="body" sz="quarter" idx="12"/>
          </p:nvPr>
        </p:nvSpPr>
        <p:spPr/>
        <p:txBody>
          <a:bodyPr/>
          <a:lstStyle/>
          <a:p>
            <a:r>
              <a:rPr lang="en-US">
                <a:latin typeface="Calibri"/>
                <a:cs typeface="Calibri"/>
              </a:rPr>
              <a:t>7:25</a:t>
            </a:r>
            <a:endParaRPr lang="en-US" dirty="0"/>
          </a:p>
        </p:txBody>
      </p:sp>
      <p:sp>
        <p:nvSpPr>
          <p:cNvPr id="8" name="Title 7"/>
          <p:cNvSpPr>
            <a:spLocks noGrp="1"/>
          </p:cNvSpPr>
          <p:nvPr>
            <p:ph type="title"/>
          </p:nvPr>
        </p:nvSpPr>
        <p:spPr/>
        <p:txBody>
          <a:bodyPr/>
          <a:lstStyle/>
          <a:p>
            <a:r>
              <a:rPr lang="en-US" dirty="0">
                <a:latin typeface="Calibri"/>
                <a:cs typeface="Calibri"/>
              </a:rPr>
              <a:t>Since He always lives to intercede for them</a:t>
            </a:r>
            <a:endParaRPr lang="ja-JP" dirty="0"/>
          </a:p>
        </p:txBody>
      </p:sp>
    </p:spTree>
    <p:extLst>
      <p:ext uri="{BB962C8B-B14F-4D97-AF65-F5344CB8AC3E}">
        <p14:creationId xmlns:p14="http://schemas.microsoft.com/office/powerpoint/2010/main" val="538385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in white robes&#10;&#10;Description automatically generated">
            <a:extLst>
              <a:ext uri="{FF2B5EF4-FFF2-40B4-BE49-F238E27FC236}">
                <a16:creationId xmlns:a16="http://schemas.microsoft.com/office/drawing/2014/main" id="{955016AB-FE2A-1DB2-15B9-1EC30F360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Samaritan high priest leading in prayer during Passover, circa 1910</a:t>
            </a:r>
            <a:endParaRPr lang="ja-JP" altLang="en-US" dirty="0"/>
          </a:p>
        </p:txBody>
      </p:sp>
      <p:sp>
        <p:nvSpPr>
          <p:cNvPr id="10" name="Text Placeholder 9"/>
          <p:cNvSpPr>
            <a:spLocks noGrp="1"/>
          </p:cNvSpPr>
          <p:nvPr>
            <p:ph type="body" sz="quarter" idx="12"/>
          </p:nvPr>
        </p:nvSpPr>
        <p:spPr/>
        <p:txBody>
          <a:bodyPr/>
          <a:lstStyle/>
          <a:p>
            <a:r>
              <a:rPr lang="en-US">
                <a:latin typeface="Calibri"/>
                <a:cs typeface="Calibri"/>
              </a:rPr>
              <a:t>7:25</a:t>
            </a:r>
            <a:endParaRPr lang="en-US" dirty="0"/>
          </a:p>
        </p:txBody>
      </p:sp>
      <p:sp>
        <p:nvSpPr>
          <p:cNvPr id="8" name="Title 7"/>
          <p:cNvSpPr>
            <a:spLocks noGrp="1"/>
          </p:cNvSpPr>
          <p:nvPr>
            <p:ph type="title"/>
          </p:nvPr>
        </p:nvSpPr>
        <p:spPr/>
        <p:txBody>
          <a:bodyPr/>
          <a:lstStyle/>
          <a:p>
            <a:r>
              <a:rPr lang="en-US" dirty="0">
                <a:latin typeface="Calibri"/>
                <a:cs typeface="Calibri"/>
              </a:rPr>
              <a:t>Since He always lives to intercede for them</a:t>
            </a:r>
            <a:endParaRPr lang="ja-JP" altLang="en-US" dirty="0"/>
          </a:p>
        </p:txBody>
      </p:sp>
    </p:spTree>
    <p:extLst>
      <p:ext uri="{BB962C8B-B14F-4D97-AF65-F5344CB8AC3E}">
        <p14:creationId xmlns:p14="http://schemas.microsoft.com/office/powerpoint/2010/main" val="4969804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low confidence">
            <a:extLst>
              <a:ext uri="{FF2B5EF4-FFF2-40B4-BE49-F238E27FC236}">
                <a16:creationId xmlns:a16="http://schemas.microsoft.com/office/drawing/2014/main" id="{6AA178A7-A912-3540-7163-F27CAB184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420" y="0"/>
            <a:ext cx="6995160" cy="10287000"/>
          </a:xfrm>
          <a:prstGeom prst="rect">
            <a:avLst/>
          </a:prstGeom>
        </p:spPr>
      </p:pic>
      <p:sp>
        <p:nvSpPr>
          <p:cNvPr id="2" name="Text Placeholder 1">
            <a:extLst>
              <a:ext uri="{FF2B5EF4-FFF2-40B4-BE49-F238E27FC236}">
                <a16:creationId xmlns:a16="http://schemas.microsoft.com/office/drawing/2014/main" id="{694747FA-09F0-4AED-B293-C1E3D7417DB5}"/>
              </a:ext>
            </a:extLst>
          </p:cNvPr>
          <p:cNvSpPr>
            <a:spLocks noGrp="1"/>
          </p:cNvSpPr>
          <p:nvPr>
            <p:ph type="body" sz="quarter" idx="10"/>
          </p:nvPr>
        </p:nvSpPr>
        <p:spPr/>
        <p:txBody>
          <a:bodyPr/>
          <a:lstStyle/>
          <a:p>
            <a:r>
              <a:rPr lang="en-US" dirty="0"/>
              <a:t>Sarcophagus depicting the deceased in prayer, from the Vatican Necropolis, 4th century AD</a:t>
            </a:r>
          </a:p>
        </p:txBody>
      </p:sp>
      <p:sp>
        <p:nvSpPr>
          <p:cNvPr id="3" name="Text Placeholder 2">
            <a:extLst>
              <a:ext uri="{FF2B5EF4-FFF2-40B4-BE49-F238E27FC236}">
                <a16:creationId xmlns:a16="http://schemas.microsoft.com/office/drawing/2014/main" id="{0E499599-EF51-41A2-8D90-9E17A457ED80}"/>
              </a:ext>
            </a:extLst>
          </p:cNvPr>
          <p:cNvSpPr>
            <a:spLocks noGrp="1"/>
          </p:cNvSpPr>
          <p:nvPr>
            <p:ph type="body" sz="quarter" idx="12"/>
          </p:nvPr>
        </p:nvSpPr>
        <p:spPr/>
        <p:txBody>
          <a:bodyPr/>
          <a:lstStyle/>
          <a:p>
            <a:r>
              <a:rPr lang="en-US" dirty="0">
                <a:latin typeface="Calibri"/>
                <a:cs typeface="Calibri"/>
              </a:rPr>
              <a:t>7:26</a:t>
            </a:r>
            <a:endParaRPr lang="en-US" dirty="0"/>
          </a:p>
        </p:txBody>
      </p:sp>
      <p:sp>
        <p:nvSpPr>
          <p:cNvPr id="4" name="Title 3">
            <a:extLst>
              <a:ext uri="{FF2B5EF4-FFF2-40B4-BE49-F238E27FC236}">
                <a16:creationId xmlns:a16="http://schemas.microsoft.com/office/drawing/2014/main" id="{DF082754-7A4F-44D9-9065-C1DA13FFEA7A}"/>
              </a:ext>
            </a:extLst>
          </p:cNvPr>
          <p:cNvSpPr>
            <a:spLocks noGrp="1"/>
          </p:cNvSpPr>
          <p:nvPr>
            <p:ph type="title"/>
          </p:nvPr>
        </p:nvSpPr>
        <p:spPr/>
        <p:txBody>
          <a:bodyPr/>
          <a:lstStyle/>
          <a:p>
            <a:r>
              <a:rPr lang="en-US" dirty="0">
                <a:latin typeface="Calibri"/>
                <a:cs typeface="Calibri"/>
              </a:rPr>
              <a:t>For such a high priest meets our need: holy, innocent, undefiled</a:t>
            </a:r>
            <a:endParaRPr lang="en-US" dirty="0"/>
          </a:p>
        </p:txBody>
      </p:sp>
    </p:spTree>
    <p:extLst>
      <p:ext uri="{BB962C8B-B14F-4D97-AF65-F5344CB8AC3E}">
        <p14:creationId xmlns:p14="http://schemas.microsoft.com/office/powerpoint/2010/main" val="5970987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ouple of sheep&#10;&#10;Description automatically generated with low confidence">
            <a:extLst>
              <a:ext uri="{FF2B5EF4-FFF2-40B4-BE49-F238E27FC236}">
                <a16:creationId xmlns:a16="http://schemas.microsoft.com/office/drawing/2014/main" id="{86F40D20-8A87-6DBE-6396-75FD10AAF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Shepherdess with lamb on Roman road west of Assos</a:t>
            </a:r>
          </a:p>
        </p:txBody>
      </p:sp>
      <p:sp>
        <p:nvSpPr>
          <p:cNvPr id="3" name="Text Placeholder 2"/>
          <p:cNvSpPr>
            <a:spLocks noGrp="1"/>
          </p:cNvSpPr>
          <p:nvPr>
            <p:ph type="body" sz="quarter" idx="12"/>
          </p:nvPr>
        </p:nvSpPr>
        <p:spPr/>
        <p:txBody>
          <a:bodyPr/>
          <a:lstStyle/>
          <a:p>
            <a:r>
              <a:rPr lang="en-US" dirty="0">
                <a:latin typeface="Calibri"/>
                <a:cs typeface="Calibri"/>
              </a:rPr>
              <a:t>7:26</a:t>
            </a:r>
            <a:endParaRPr lang="en-US" dirty="0"/>
          </a:p>
        </p:txBody>
      </p:sp>
      <p:sp>
        <p:nvSpPr>
          <p:cNvPr id="4" name="Title 3"/>
          <p:cNvSpPr>
            <a:spLocks noGrp="1"/>
          </p:cNvSpPr>
          <p:nvPr>
            <p:ph type="title"/>
          </p:nvPr>
        </p:nvSpPr>
        <p:spPr/>
        <p:txBody>
          <a:bodyPr/>
          <a:lstStyle/>
          <a:p>
            <a:r>
              <a:rPr lang="en-US" dirty="0">
                <a:latin typeface="Calibri"/>
                <a:cs typeface="Calibri"/>
              </a:rPr>
              <a:t>For such a high priest meets our need: holy, innocent, undefiled</a:t>
            </a:r>
            <a:endParaRPr lang="en-US" dirty="0"/>
          </a:p>
        </p:txBody>
      </p:sp>
    </p:spTree>
    <p:extLst>
      <p:ext uri="{BB962C8B-B14F-4D97-AF65-F5344CB8AC3E}">
        <p14:creationId xmlns:p14="http://schemas.microsoft.com/office/powerpoint/2010/main" val="7629168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142040-8200-4703-E853-CDAF87C95F94}"/>
              </a:ext>
            </a:extLst>
          </p:cNvPr>
          <p:cNvGrpSpPr/>
          <p:nvPr/>
        </p:nvGrpSpPr>
        <p:grpSpPr>
          <a:xfrm>
            <a:off x="3803986" y="218080"/>
            <a:ext cx="10680029" cy="9840320"/>
            <a:chOff x="3803986" y="218080"/>
            <a:chExt cx="10680029" cy="9840320"/>
          </a:xfrm>
        </p:grpSpPr>
        <p:pic>
          <p:nvPicPr>
            <p:cNvPr id="6" name="Picture 5">
              <a:extLst>
                <a:ext uri="{FF2B5EF4-FFF2-40B4-BE49-F238E27FC236}">
                  <a16:creationId xmlns:a16="http://schemas.microsoft.com/office/drawing/2014/main" id="{F61258FF-8FE2-8878-0C68-56C6DCC42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986" y="218080"/>
              <a:ext cx="10680029" cy="9840320"/>
            </a:xfrm>
            <a:prstGeom prst="rect">
              <a:avLst/>
            </a:prstGeom>
          </p:spPr>
        </p:pic>
        <p:pic>
          <p:nvPicPr>
            <p:cNvPr id="7" name="Picture 6">
              <a:extLst>
                <a:ext uri="{FF2B5EF4-FFF2-40B4-BE49-F238E27FC236}">
                  <a16:creationId xmlns:a16="http://schemas.microsoft.com/office/drawing/2014/main" id="{3C209001-008D-AA11-30AC-F8FE09D10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593" y="4974908"/>
              <a:ext cx="833438" cy="921168"/>
            </a:xfrm>
            <a:prstGeom prst="rect">
              <a:avLst/>
            </a:prstGeom>
          </p:spPr>
        </p:pic>
      </p:grpSp>
      <p:sp>
        <p:nvSpPr>
          <p:cNvPr id="2" name="Text Placeholder 1">
            <a:extLst>
              <a:ext uri="{FF2B5EF4-FFF2-40B4-BE49-F238E27FC236}">
                <a16:creationId xmlns:a16="http://schemas.microsoft.com/office/drawing/2014/main" id="{888F38BF-7192-475D-800D-DE9CF180A996}"/>
              </a:ext>
            </a:extLst>
          </p:cNvPr>
          <p:cNvSpPr>
            <a:spLocks noGrp="1"/>
          </p:cNvSpPr>
          <p:nvPr>
            <p:ph type="body" sz="quarter" idx="10"/>
          </p:nvPr>
        </p:nvSpPr>
        <p:spPr/>
        <p:txBody>
          <a:bodyPr/>
          <a:lstStyle/>
          <a:p>
            <a:r>
              <a:rPr lang="en-US" i="1" dirty="0"/>
              <a:t>Kylix</a:t>
            </a:r>
            <a:r>
              <a:rPr lang="en-US" dirty="0"/>
              <a:t> depicting a wreathed youth washing his hands in a laver, circa 500 BC</a:t>
            </a:r>
          </a:p>
        </p:txBody>
      </p:sp>
      <p:sp>
        <p:nvSpPr>
          <p:cNvPr id="3" name="Text Placeholder 2">
            <a:extLst>
              <a:ext uri="{FF2B5EF4-FFF2-40B4-BE49-F238E27FC236}">
                <a16:creationId xmlns:a16="http://schemas.microsoft.com/office/drawing/2014/main" id="{F2608B27-6141-452F-AA50-64EBD6D287FB}"/>
              </a:ext>
            </a:extLst>
          </p:cNvPr>
          <p:cNvSpPr>
            <a:spLocks noGrp="1"/>
          </p:cNvSpPr>
          <p:nvPr>
            <p:ph type="body" sz="quarter" idx="12"/>
          </p:nvPr>
        </p:nvSpPr>
        <p:spPr/>
        <p:txBody>
          <a:bodyPr/>
          <a:lstStyle/>
          <a:p>
            <a:r>
              <a:rPr lang="en-US" dirty="0">
                <a:latin typeface="Calibri"/>
                <a:cs typeface="Calibri"/>
              </a:rPr>
              <a:t>7:26</a:t>
            </a:r>
            <a:endParaRPr lang="en-US" dirty="0"/>
          </a:p>
        </p:txBody>
      </p:sp>
      <p:sp>
        <p:nvSpPr>
          <p:cNvPr id="4" name="Title 3">
            <a:extLst>
              <a:ext uri="{FF2B5EF4-FFF2-40B4-BE49-F238E27FC236}">
                <a16:creationId xmlns:a16="http://schemas.microsoft.com/office/drawing/2014/main" id="{DAEE8754-1E8B-4870-9508-682F60B73B81}"/>
              </a:ext>
            </a:extLst>
          </p:cNvPr>
          <p:cNvSpPr>
            <a:spLocks noGrp="1"/>
          </p:cNvSpPr>
          <p:nvPr>
            <p:ph type="title"/>
          </p:nvPr>
        </p:nvSpPr>
        <p:spPr/>
        <p:txBody>
          <a:bodyPr/>
          <a:lstStyle/>
          <a:p>
            <a:r>
              <a:rPr lang="en-US" dirty="0">
                <a:latin typeface="Calibri"/>
                <a:cs typeface="Calibri"/>
              </a:rPr>
              <a:t>For such a high priest meets our </a:t>
            </a:r>
            <a:r>
              <a:rPr lang="en-US">
                <a:latin typeface="Calibri"/>
                <a:cs typeface="Calibri"/>
              </a:rPr>
              <a:t>need: holy</a:t>
            </a:r>
            <a:r>
              <a:rPr lang="en-US" dirty="0">
                <a:latin typeface="Calibri"/>
                <a:cs typeface="Calibri"/>
              </a:rPr>
              <a:t>, innocent, undefiled</a:t>
            </a:r>
            <a:endParaRPr lang="en-US" dirty="0"/>
          </a:p>
        </p:txBody>
      </p:sp>
    </p:spTree>
    <p:extLst>
      <p:ext uri="{BB962C8B-B14F-4D97-AF65-F5344CB8AC3E}">
        <p14:creationId xmlns:p14="http://schemas.microsoft.com/office/powerpoint/2010/main" val="36562144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C2585-EF06-8809-A752-B898CD42D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Sign forbidding entrance to the Temple Mount in Jerusalem</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7:26</a:t>
            </a:r>
            <a:endParaRPr lang="en-US" dirty="0"/>
          </a:p>
        </p:txBody>
      </p:sp>
      <p:sp>
        <p:nvSpPr>
          <p:cNvPr id="8" name="Title 7"/>
          <p:cNvSpPr>
            <a:spLocks noGrp="1"/>
          </p:cNvSpPr>
          <p:nvPr>
            <p:ph type="title"/>
          </p:nvPr>
        </p:nvSpPr>
        <p:spPr/>
        <p:txBody>
          <a:bodyPr/>
          <a:lstStyle/>
          <a:p>
            <a:r>
              <a:rPr lang="en-US" dirty="0">
                <a:latin typeface="Calibri"/>
                <a:cs typeface="Calibri"/>
              </a:rPr>
              <a:t>Separated from sinners and exalted above the heavens</a:t>
            </a:r>
            <a:endParaRPr lang="en-US" altLang="ja-JP" dirty="0"/>
          </a:p>
        </p:txBody>
      </p:sp>
    </p:spTree>
    <p:extLst>
      <p:ext uri="{BB962C8B-B14F-4D97-AF65-F5344CB8AC3E}">
        <p14:creationId xmlns:p14="http://schemas.microsoft.com/office/powerpoint/2010/main" val="22146095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ky, outdoor, stone&#10;&#10;Description automatically generated">
            <a:extLst>
              <a:ext uri="{FF2B5EF4-FFF2-40B4-BE49-F238E27FC236}">
                <a16:creationId xmlns:a16="http://schemas.microsoft.com/office/drawing/2014/main" id="{3BEECDA0-4814-70B8-3323-FA93A170B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0"/>
            <a:ext cx="1709928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Dome of the Ascension on the Mount of Olives (from the northeast)</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7:26</a:t>
            </a:r>
            <a:endParaRPr lang="en-US" dirty="0"/>
          </a:p>
        </p:txBody>
      </p:sp>
      <p:sp>
        <p:nvSpPr>
          <p:cNvPr id="8" name="Title 7"/>
          <p:cNvSpPr>
            <a:spLocks noGrp="1"/>
          </p:cNvSpPr>
          <p:nvPr>
            <p:ph type="title"/>
          </p:nvPr>
        </p:nvSpPr>
        <p:spPr/>
        <p:txBody>
          <a:bodyPr/>
          <a:lstStyle/>
          <a:p>
            <a:r>
              <a:rPr lang="en-US" dirty="0">
                <a:latin typeface="Calibri"/>
                <a:cs typeface="Calibri"/>
              </a:rPr>
              <a:t>Separated from sinners and exalted above the heavens</a:t>
            </a:r>
            <a:endParaRPr lang="ja-JP" dirty="0"/>
          </a:p>
        </p:txBody>
      </p:sp>
    </p:spTree>
    <p:extLst>
      <p:ext uri="{BB962C8B-B14F-4D97-AF65-F5344CB8AC3E}">
        <p14:creationId xmlns:p14="http://schemas.microsoft.com/office/powerpoint/2010/main" val="29817587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A9FEB3-D4DD-5A4B-1BF0-9E1CD65E2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St. Mary of Maggiore Basilica commemorative doors, depicting the ascension of Christ</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7:26</a:t>
            </a:r>
            <a:endParaRPr lang="en-US" dirty="0"/>
          </a:p>
        </p:txBody>
      </p:sp>
      <p:sp>
        <p:nvSpPr>
          <p:cNvPr id="8" name="Title 7"/>
          <p:cNvSpPr>
            <a:spLocks noGrp="1"/>
          </p:cNvSpPr>
          <p:nvPr>
            <p:ph type="title"/>
          </p:nvPr>
        </p:nvSpPr>
        <p:spPr/>
        <p:txBody>
          <a:bodyPr/>
          <a:lstStyle/>
          <a:p>
            <a:r>
              <a:rPr lang="en-US">
                <a:latin typeface="Calibri"/>
                <a:cs typeface="Calibri"/>
              </a:rPr>
              <a:t>Separated from sinners and exalted above the heavens</a:t>
            </a:r>
            <a:endParaRPr lang="ja-JP"/>
          </a:p>
        </p:txBody>
      </p:sp>
    </p:spTree>
    <p:extLst>
      <p:ext uri="{BB962C8B-B14F-4D97-AF65-F5344CB8AC3E}">
        <p14:creationId xmlns:p14="http://schemas.microsoft.com/office/powerpoint/2010/main" val="112778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63B4BA-E907-BB1E-A775-D0DC2B048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821" y="576656"/>
            <a:ext cx="7708177" cy="9456597"/>
          </a:xfrm>
          <a:prstGeom prst="rect">
            <a:avLst/>
          </a:prstGeom>
        </p:spPr>
      </p:pic>
      <p:pic>
        <p:nvPicPr>
          <p:cNvPr id="7" name="Picture 6" descr="A stone sculpture of a person&#10;&#10;Description automatically generated with low confidence">
            <a:extLst>
              <a:ext uri="{FF2B5EF4-FFF2-40B4-BE49-F238E27FC236}">
                <a16:creationId xmlns:a16="http://schemas.microsoft.com/office/drawing/2014/main" id="{0CBA602A-31D8-FDDA-3444-B63035FBE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875" y="0"/>
            <a:ext cx="7287768" cy="10287000"/>
          </a:xfrm>
          <a:prstGeom prst="rect">
            <a:avLst/>
          </a:prstGeom>
        </p:spPr>
      </p:pic>
      <p:sp>
        <p:nvSpPr>
          <p:cNvPr id="2" name="Text Placeholder 1"/>
          <p:cNvSpPr>
            <a:spLocks noGrp="1"/>
          </p:cNvSpPr>
          <p:nvPr>
            <p:ph type="body" sz="quarter" idx="10"/>
          </p:nvPr>
        </p:nvSpPr>
        <p:spPr/>
        <p:txBody>
          <a:bodyPr/>
          <a:lstStyle/>
          <a:p>
            <a:r>
              <a:rPr lang="en-US" dirty="0"/>
              <a:t>Copper alloy head of an unidentified Mesopotamian ruler, Early Bronze Age</a:t>
            </a:r>
          </a:p>
        </p:txBody>
      </p:sp>
      <p:sp>
        <p:nvSpPr>
          <p:cNvPr id="3" name="Text Placeholder 2"/>
          <p:cNvSpPr>
            <a:spLocks noGrp="1"/>
          </p:cNvSpPr>
          <p:nvPr>
            <p:ph type="body" sz="quarter" idx="12"/>
          </p:nvPr>
        </p:nvSpPr>
        <p:spPr/>
        <p:txBody>
          <a:bodyPr/>
          <a:lstStyle/>
          <a:p>
            <a:r>
              <a:rPr lang="en-US" dirty="0"/>
              <a:t>7:1</a:t>
            </a:r>
          </a:p>
        </p:txBody>
      </p:sp>
      <p:sp>
        <p:nvSpPr>
          <p:cNvPr id="4" name="Title 3"/>
          <p:cNvSpPr>
            <a:spLocks noGrp="1"/>
          </p:cNvSpPr>
          <p:nvPr>
            <p:ph type="title"/>
          </p:nvPr>
        </p:nvSpPr>
        <p:spPr/>
        <p:txBody>
          <a:bodyPr/>
          <a:lstStyle/>
          <a:p>
            <a:r>
              <a:rPr lang="en-US" dirty="0"/>
              <a:t>He met Abraham returning from the slaughter of the kings</a:t>
            </a:r>
          </a:p>
        </p:txBody>
      </p:sp>
    </p:spTree>
    <p:extLst>
      <p:ext uri="{BB962C8B-B14F-4D97-AF65-F5344CB8AC3E}">
        <p14:creationId xmlns:p14="http://schemas.microsoft.com/office/powerpoint/2010/main" val="22662327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ook, brown, handwriting&#10;&#10;Description automatically generated">
            <a:extLst>
              <a:ext uri="{FF2B5EF4-FFF2-40B4-BE49-F238E27FC236}">
                <a16:creationId xmlns:a16="http://schemas.microsoft.com/office/drawing/2014/main" id="{C3F1B3C0-703E-6716-86B6-A3A19D0A9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Leviticus 16:6</a:t>
            </a:r>
          </a:p>
        </p:txBody>
      </p:sp>
      <p:sp>
        <p:nvSpPr>
          <p:cNvPr id="3" name="Text Placeholder 2"/>
          <p:cNvSpPr>
            <a:spLocks noGrp="1"/>
          </p:cNvSpPr>
          <p:nvPr>
            <p:ph type="body" sz="quarter" idx="12"/>
          </p:nvPr>
        </p:nvSpPr>
        <p:spPr/>
        <p:txBody>
          <a:bodyPr/>
          <a:lstStyle/>
          <a:p>
            <a:r>
              <a:rPr lang="en-US" dirty="0"/>
              <a:t>7:27</a:t>
            </a:r>
          </a:p>
        </p:txBody>
      </p:sp>
      <p:sp>
        <p:nvSpPr>
          <p:cNvPr id="4" name="Title 3"/>
          <p:cNvSpPr>
            <a:spLocks noGrp="1"/>
          </p:cNvSpPr>
          <p:nvPr>
            <p:ph type="title"/>
          </p:nvPr>
        </p:nvSpPr>
        <p:spPr/>
        <p:txBody>
          <a:bodyPr/>
          <a:lstStyle/>
          <a:p>
            <a:r>
              <a:rPr lang="en-US" dirty="0"/>
              <a:t>He does not need, like those high priests, to offer sacrifices daily</a:t>
            </a:r>
          </a:p>
        </p:txBody>
      </p:sp>
      <p:sp>
        <p:nvSpPr>
          <p:cNvPr id="7" name="Rectangle 6"/>
          <p:cNvSpPr/>
          <p:nvPr/>
        </p:nvSpPr>
        <p:spPr>
          <a:xfrm>
            <a:off x="5168848" y="3858768"/>
            <a:ext cx="7212128" cy="2024005"/>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5314394" y="6027395"/>
            <a:ext cx="6921036" cy="1477328"/>
          </a:xfrm>
          <a:prstGeom prst="rect">
            <a:avLst/>
          </a:prstGeom>
        </p:spPr>
        <p:txBody>
          <a:bodyPr wrap="square">
            <a:spAutoFit/>
          </a:bodyPr>
          <a:lstStyle/>
          <a:p>
            <a:r>
              <a:rPr lang="en-US" sz="3000" dirty="0">
                <a:solidFill>
                  <a:srgbClr val="FFFFFF"/>
                </a:solidFill>
                <a:effectLst>
                  <a:glow rad="76200">
                    <a:srgbClr val="010000"/>
                  </a:glow>
                </a:effectLst>
              </a:rPr>
              <a:t>“And Aaron shall present the bull of the sin-offering, which is for himself, to make atonement for himself and for his house” </a:t>
            </a:r>
          </a:p>
        </p:txBody>
      </p:sp>
    </p:spTree>
    <p:extLst>
      <p:ext uri="{BB962C8B-B14F-4D97-AF65-F5344CB8AC3E}">
        <p14:creationId xmlns:p14="http://schemas.microsoft.com/office/powerpoint/2010/main" val="31136444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382529-0E33-3AA7-DA78-64323D8C36F3}"/>
              </a:ext>
            </a:extLst>
          </p:cNvPr>
          <p:cNvPicPr>
            <a:picLocks noChangeAspect="1"/>
          </p:cNvPicPr>
          <p:nvPr/>
        </p:nvPicPr>
        <p:blipFill rotWithShape="1">
          <a:blip r:embed="rId3">
            <a:extLst>
              <a:ext uri="{28A0092B-C50C-407E-A947-70E740481C1C}">
                <a14:useLocalDpi xmlns:a14="http://schemas.microsoft.com/office/drawing/2010/main" val="0"/>
              </a:ext>
            </a:extLst>
          </a:blip>
          <a:srcRect b="2504"/>
          <a:stretch/>
        </p:blipFill>
        <p:spPr>
          <a:xfrm>
            <a:off x="-1" y="164166"/>
            <a:ext cx="18287999" cy="9958030"/>
          </a:xfrm>
          <a:prstGeom prst="rect">
            <a:avLst/>
          </a:prstGeom>
        </p:spPr>
      </p:pic>
      <p:sp>
        <p:nvSpPr>
          <p:cNvPr id="2" name="Text Placeholder 1"/>
          <p:cNvSpPr>
            <a:spLocks noGrp="1"/>
          </p:cNvSpPr>
          <p:nvPr>
            <p:ph type="body" sz="quarter" idx="10"/>
          </p:nvPr>
        </p:nvSpPr>
        <p:spPr/>
        <p:txBody>
          <a:bodyPr/>
          <a:lstStyle/>
          <a:p>
            <a:r>
              <a:rPr lang="en-US" dirty="0"/>
              <a:t>Model of Herod’s temple overlooking the Temple Mount</a:t>
            </a:r>
          </a:p>
        </p:txBody>
      </p:sp>
      <p:sp>
        <p:nvSpPr>
          <p:cNvPr id="3" name="Text Placeholder 2"/>
          <p:cNvSpPr>
            <a:spLocks noGrp="1"/>
          </p:cNvSpPr>
          <p:nvPr>
            <p:ph type="body" sz="quarter" idx="12"/>
          </p:nvPr>
        </p:nvSpPr>
        <p:spPr/>
        <p:txBody>
          <a:bodyPr/>
          <a:lstStyle/>
          <a:p>
            <a:r>
              <a:rPr lang="en-US" dirty="0"/>
              <a:t>7:27</a:t>
            </a:r>
          </a:p>
        </p:txBody>
      </p:sp>
      <p:sp>
        <p:nvSpPr>
          <p:cNvPr id="4" name="Title 3"/>
          <p:cNvSpPr>
            <a:spLocks noGrp="1"/>
          </p:cNvSpPr>
          <p:nvPr>
            <p:ph type="title"/>
          </p:nvPr>
        </p:nvSpPr>
        <p:spPr/>
        <p:txBody>
          <a:bodyPr/>
          <a:lstStyle/>
          <a:p>
            <a:r>
              <a:rPr lang="en-US" dirty="0"/>
              <a:t>He does not need, like those high priests, to offer sacrifices daily</a:t>
            </a:r>
          </a:p>
        </p:txBody>
      </p:sp>
    </p:spTree>
    <p:extLst>
      <p:ext uri="{BB962C8B-B14F-4D97-AF65-F5344CB8AC3E}">
        <p14:creationId xmlns:p14="http://schemas.microsoft.com/office/powerpoint/2010/main" val="14263022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yellow, old&#10;&#10;Description automatically generated">
            <a:extLst>
              <a:ext uri="{FF2B5EF4-FFF2-40B4-BE49-F238E27FC236}">
                <a16:creationId xmlns:a16="http://schemas.microsoft.com/office/drawing/2014/main" id="{23C2566F-0BF6-0F3C-6FF7-40FAD6B0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9DF31CA-5CA4-4ADE-A605-535549D9AFB6}"/>
              </a:ext>
            </a:extLst>
          </p:cNvPr>
          <p:cNvSpPr>
            <a:spLocks noGrp="1"/>
          </p:cNvSpPr>
          <p:nvPr>
            <p:ph type="body" sz="quarter" idx="10"/>
          </p:nvPr>
        </p:nvSpPr>
        <p:spPr/>
        <p:txBody>
          <a:bodyPr/>
          <a:lstStyle/>
          <a:p>
            <a:r>
              <a:rPr lang="en-US" dirty="0">
                <a:latin typeface="Calibri"/>
                <a:cs typeface="Calibri"/>
              </a:rPr>
              <a:t>Altar of burnt offering in a tabernacle model</a:t>
            </a:r>
            <a:endParaRPr lang="ja-JP" altLang="en-US" dirty="0"/>
          </a:p>
        </p:txBody>
      </p:sp>
      <p:sp>
        <p:nvSpPr>
          <p:cNvPr id="3" name="Text Placeholder 2">
            <a:extLst>
              <a:ext uri="{FF2B5EF4-FFF2-40B4-BE49-F238E27FC236}">
                <a16:creationId xmlns:a16="http://schemas.microsoft.com/office/drawing/2014/main" id="{65AC3B94-202D-4B8A-AF92-9CC0781639CB}"/>
              </a:ext>
            </a:extLst>
          </p:cNvPr>
          <p:cNvSpPr>
            <a:spLocks noGrp="1"/>
          </p:cNvSpPr>
          <p:nvPr>
            <p:ph type="body" sz="quarter" idx="12"/>
          </p:nvPr>
        </p:nvSpPr>
        <p:spPr/>
        <p:txBody>
          <a:bodyPr/>
          <a:lstStyle/>
          <a:p>
            <a:r>
              <a:rPr lang="en-US" dirty="0"/>
              <a:t>7:27</a:t>
            </a:r>
          </a:p>
        </p:txBody>
      </p:sp>
      <p:sp>
        <p:nvSpPr>
          <p:cNvPr id="4" name="Title 3">
            <a:extLst>
              <a:ext uri="{FF2B5EF4-FFF2-40B4-BE49-F238E27FC236}">
                <a16:creationId xmlns:a16="http://schemas.microsoft.com/office/drawing/2014/main" id="{307E7FE2-B8CB-4F36-A261-55D6D482ABEA}"/>
              </a:ext>
            </a:extLst>
          </p:cNvPr>
          <p:cNvSpPr>
            <a:spLocks noGrp="1"/>
          </p:cNvSpPr>
          <p:nvPr>
            <p:ph type="title"/>
          </p:nvPr>
        </p:nvSpPr>
        <p:spPr/>
        <p:txBody>
          <a:bodyPr/>
          <a:lstStyle/>
          <a:p>
            <a:r>
              <a:rPr lang="en-US" dirty="0">
                <a:latin typeface="Calibri"/>
                <a:cs typeface="Calibri"/>
              </a:rPr>
              <a:t>He does not need, like those high priests, to offer sacrifices daily</a:t>
            </a:r>
            <a:endParaRPr lang="ja-JP" dirty="0"/>
          </a:p>
        </p:txBody>
      </p:sp>
    </p:spTree>
    <p:extLst>
      <p:ext uri="{BB962C8B-B14F-4D97-AF65-F5344CB8AC3E}">
        <p14:creationId xmlns:p14="http://schemas.microsoft.com/office/powerpoint/2010/main" val="34321735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book&#10;&#10;Description automatically generated with low confidence">
            <a:extLst>
              <a:ext uri="{FF2B5EF4-FFF2-40B4-BE49-F238E27FC236}">
                <a16:creationId xmlns:a16="http://schemas.microsoft.com/office/drawing/2014/main" id="{60355C4B-0595-1A48-3ADA-B6BE05FEF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Leviticus 9:7</a:t>
            </a:r>
          </a:p>
        </p:txBody>
      </p:sp>
      <p:sp>
        <p:nvSpPr>
          <p:cNvPr id="3" name="Text Placeholder 2"/>
          <p:cNvSpPr>
            <a:spLocks noGrp="1"/>
          </p:cNvSpPr>
          <p:nvPr>
            <p:ph type="body" sz="quarter" idx="12"/>
          </p:nvPr>
        </p:nvSpPr>
        <p:spPr/>
        <p:txBody>
          <a:bodyPr/>
          <a:lstStyle/>
          <a:p>
            <a:r>
              <a:rPr lang="en-US" dirty="0"/>
              <a:t>7:27</a:t>
            </a:r>
          </a:p>
        </p:txBody>
      </p:sp>
      <p:sp>
        <p:nvSpPr>
          <p:cNvPr id="4" name="Title 3"/>
          <p:cNvSpPr>
            <a:spLocks noGrp="1"/>
          </p:cNvSpPr>
          <p:nvPr>
            <p:ph type="title"/>
          </p:nvPr>
        </p:nvSpPr>
        <p:spPr/>
        <p:txBody>
          <a:bodyPr/>
          <a:lstStyle/>
          <a:p>
            <a:r>
              <a:rPr lang="en-US" dirty="0"/>
              <a:t>First for his own sins, and then for the sins of the people</a:t>
            </a:r>
          </a:p>
        </p:txBody>
      </p:sp>
      <p:sp>
        <p:nvSpPr>
          <p:cNvPr id="7" name="Rectangle 6"/>
          <p:cNvSpPr/>
          <p:nvPr/>
        </p:nvSpPr>
        <p:spPr>
          <a:xfrm>
            <a:off x="5600700" y="3419856"/>
            <a:ext cx="7328916" cy="2536031"/>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5728716" y="6241799"/>
            <a:ext cx="7328916" cy="2862322"/>
          </a:xfrm>
          <a:prstGeom prst="rect">
            <a:avLst/>
          </a:prstGeom>
        </p:spPr>
        <p:txBody>
          <a:bodyPr wrap="square">
            <a:spAutoFit/>
          </a:bodyPr>
          <a:lstStyle/>
          <a:p>
            <a:r>
              <a:rPr lang="en-US" sz="3000" dirty="0">
                <a:solidFill>
                  <a:srgbClr val="FFFFFF"/>
                </a:solidFill>
                <a:effectLst>
                  <a:glow rad="76200">
                    <a:srgbClr val="010000"/>
                  </a:glow>
                </a:effectLst>
              </a:rPr>
              <a:t>“And Moses said to Aaron, ‘Draw near the altar and offer your sin-offering and your burnt-offering, and make atonement for yourself and for the people; and make the offering for the people, and make atonement for them; as Yahweh commanded’” </a:t>
            </a:r>
          </a:p>
        </p:txBody>
      </p:sp>
    </p:spTree>
    <p:extLst>
      <p:ext uri="{BB962C8B-B14F-4D97-AF65-F5344CB8AC3E}">
        <p14:creationId xmlns:p14="http://schemas.microsoft.com/office/powerpoint/2010/main" val="14275945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group of people fighting&#10;&#10;Description automatically generated">
            <a:extLst>
              <a:ext uri="{FF2B5EF4-FFF2-40B4-BE49-F238E27FC236}">
                <a16:creationId xmlns:a16="http://schemas.microsoft.com/office/drawing/2014/main" id="{19DC1283-88D5-9D01-DE73-C82AB722F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81" y="0"/>
            <a:ext cx="15080638" cy="10287000"/>
          </a:xfrm>
          <a:prstGeom prst="rect">
            <a:avLst/>
          </a:prstGeom>
        </p:spPr>
      </p:pic>
      <p:sp>
        <p:nvSpPr>
          <p:cNvPr id="2" name="Text Placeholder 1"/>
          <p:cNvSpPr>
            <a:spLocks noGrp="1"/>
          </p:cNvSpPr>
          <p:nvPr>
            <p:ph type="body" sz="quarter" idx="10"/>
          </p:nvPr>
        </p:nvSpPr>
        <p:spPr/>
        <p:txBody>
          <a:bodyPr/>
          <a:lstStyle/>
          <a:p>
            <a:r>
              <a:rPr lang="en-US" i="1" dirty="0"/>
              <a:t>The Raising of the Cross</a:t>
            </a:r>
            <a:r>
              <a:rPr lang="en-US" dirty="0"/>
              <a:t>, by James Tissot, circa 1890</a:t>
            </a:r>
          </a:p>
        </p:txBody>
      </p:sp>
      <p:sp>
        <p:nvSpPr>
          <p:cNvPr id="3" name="Text Placeholder 2"/>
          <p:cNvSpPr>
            <a:spLocks noGrp="1"/>
          </p:cNvSpPr>
          <p:nvPr>
            <p:ph type="body" sz="quarter" idx="12"/>
          </p:nvPr>
        </p:nvSpPr>
        <p:spPr/>
        <p:txBody>
          <a:bodyPr/>
          <a:lstStyle/>
          <a:p>
            <a:r>
              <a:rPr lang="en-US" dirty="0"/>
              <a:t>7:27</a:t>
            </a:r>
          </a:p>
        </p:txBody>
      </p:sp>
      <p:sp>
        <p:nvSpPr>
          <p:cNvPr id="4" name="Title 3"/>
          <p:cNvSpPr>
            <a:spLocks noGrp="1"/>
          </p:cNvSpPr>
          <p:nvPr>
            <p:ph type="title"/>
          </p:nvPr>
        </p:nvSpPr>
        <p:spPr/>
        <p:txBody>
          <a:bodyPr/>
          <a:lstStyle/>
          <a:p>
            <a:r>
              <a:rPr lang="en-US" dirty="0"/>
              <a:t>Because he did this once for all, when He offered up Himself</a:t>
            </a:r>
          </a:p>
        </p:txBody>
      </p:sp>
    </p:spTree>
    <p:extLst>
      <p:ext uri="{BB962C8B-B14F-4D97-AF65-F5344CB8AC3E}">
        <p14:creationId xmlns:p14="http://schemas.microsoft.com/office/powerpoint/2010/main" val="36852071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27AAA6-0F2F-0B5E-C8FF-57A161EF9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E1561B4-5ED6-40E8-B70C-093A59BD3398}"/>
              </a:ext>
            </a:extLst>
          </p:cNvPr>
          <p:cNvSpPr>
            <a:spLocks noGrp="1"/>
          </p:cNvSpPr>
          <p:nvPr>
            <p:ph type="body" sz="quarter" idx="10"/>
          </p:nvPr>
        </p:nvSpPr>
        <p:spPr/>
        <p:txBody>
          <a:bodyPr/>
          <a:lstStyle/>
          <a:p>
            <a:r>
              <a:rPr lang="en-US" dirty="0"/>
              <a:t>Bronze statue of Jesus, Byzantine period</a:t>
            </a:r>
          </a:p>
        </p:txBody>
      </p:sp>
      <p:sp>
        <p:nvSpPr>
          <p:cNvPr id="3" name="Text Placeholder 2">
            <a:extLst>
              <a:ext uri="{FF2B5EF4-FFF2-40B4-BE49-F238E27FC236}">
                <a16:creationId xmlns:a16="http://schemas.microsoft.com/office/drawing/2014/main" id="{78E406AB-DA1C-4006-AB7C-E6A2DF5CCBDE}"/>
              </a:ext>
            </a:extLst>
          </p:cNvPr>
          <p:cNvSpPr>
            <a:spLocks noGrp="1"/>
          </p:cNvSpPr>
          <p:nvPr>
            <p:ph type="body" sz="quarter" idx="12"/>
          </p:nvPr>
        </p:nvSpPr>
        <p:spPr/>
        <p:txBody>
          <a:bodyPr/>
          <a:lstStyle/>
          <a:p>
            <a:r>
              <a:rPr lang="en-US" dirty="0"/>
              <a:t>7:27</a:t>
            </a:r>
          </a:p>
        </p:txBody>
      </p:sp>
      <p:sp>
        <p:nvSpPr>
          <p:cNvPr id="4" name="Title 3">
            <a:extLst>
              <a:ext uri="{FF2B5EF4-FFF2-40B4-BE49-F238E27FC236}">
                <a16:creationId xmlns:a16="http://schemas.microsoft.com/office/drawing/2014/main" id="{C78A6F03-EADB-493E-B74D-CDE0BA531F5C}"/>
              </a:ext>
            </a:extLst>
          </p:cNvPr>
          <p:cNvSpPr>
            <a:spLocks noGrp="1"/>
          </p:cNvSpPr>
          <p:nvPr>
            <p:ph type="title"/>
          </p:nvPr>
        </p:nvSpPr>
        <p:spPr/>
        <p:txBody>
          <a:bodyPr/>
          <a:lstStyle/>
          <a:p>
            <a:r>
              <a:rPr lang="en-US" dirty="0"/>
              <a:t>Because he did this once for all, when He offered up Himself</a:t>
            </a:r>
          </a:p>
        </p:txBody>
      </p:sp>
    </p:spTree>
    <p:extLst>
      <p:ext uri="{BB962C8B-B14F-4D97-AF65-F5344CB8AC3E}">
        <p14:creationId xmlns:p14="http://schemas.microsoft.com/office/powerpoint/2010/main" val="31043182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ece of rock on a stand&#10;&#10;Description automatically generated">
            <a:extLst>
              <a:ext uri="{FF2B5EF4-FFF2-40B4-BE49-F238E27FC236}">
                <a16:creationId xmlns:a16="http://schemas.microsoft.com/office/drawing/2014/main" id="{9D5B7B90-6E8B-C956-D26C-20EFACAB4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F6AB33-6F53-4D21-A0C5-DDA3FAC55A05}"/>
              </a:ext>
            </a:extLst>
          </p:cNvPr>
          <p:cNvSpPr>
            <a:spLocks noGrp="1"/>
          </p:cNvSpPr>
          <p:nvPr>
            <p:ph type="body" sz="quarter" idx="10"/>
          </p:nvPr>
        </p:nvSpPr>
        <p:spPr/>
        <p:txBody>
          <a:bodyPr/>
          <a:lstStyle/>
          <a:p>
            <a:r>
              <a:rPr lang="en-US" dirty="0"/>
              <a:t>Heel bone with an iron crucifixion nail (replica), from Jerusalem, 1st century AD</a:t>
            </a:r>
          </a:p>
        </p:txBody>
      </p:sp>
      <p:sp>
        <p:nvSpPr>
          <p:cNvPr id="3" name="Text Placeholder 2">
            <a:extLst>
              <a:ext uri="{FF2B5EF4-FFF2-40B4-BE49-F238E27FC236}">
                <a16:creationId xmlns:a16="http://schemas.microsoft.com/office/drawing/2014/main" id="{5CAB5902-AF45-40A4-9A33-AC1712A644CF}"/>
              </a:ext>
            </a:extLst>
          </p:cNvPr>
          <p:cNvSpPr>
            <a:spLocks noGrp="1"/>
          </p:cNvSpPr>
          <p:nvPr>
            <p:ph type="body" sz="quarter" idx="12"/>
          </p:nvPr>
        </p:nvSpPr>
        <p:spPr/>
        <p:txBody>
          <a:bodyPr/>
          <a:lstStyle/>
          <a:p>
            <a:r>
              <a:rPr lang="en-US" dirty="0"/>
              <a:t>7:27</a:t>
            </a:r>
          </a:p>
        </p:txBody>
      </p:sp>
      <p:sp>
        <p:nvSpPr>
          <p:cNvPr id="4" name="Title 3">
            <a:extLst>
              <a:ext uri="{FF2B5EF4-FFF2-40B4-BE49-F238E27FC236}">
                <a16:creationId xmlns:a16="http://schemas.microsoft.com/office/drawing/2014/main" id="{CBACF2A2-11F1-49AE-916B-5551A0C8D4F2}"/>
              </a:ext>
            </a:extLst>
          </p:cNvPr>
          <p:cNvSpPr>
            <a:spLocks noGrp="1"/>
          </p:cNvSpPr>
          <p:nvPr>
            <p:ph type="title"/>
          </p:nvPr>
        </p:nvSpPr>
        <p:spPr/>
        <p:txBody>
          <a:bodyPr/>
          <a:lstStyle/>
          <a:p>
            <a:r>
              <a:rPr lang="en-US" dirty="0"/>
              <a:t>Because he did this once for all, when He offered up Himself</a:t>
            </a:r>
          </a:p>
        </p:txBody>
      </p:sp>
    </p:spTree>
    <p:extLst>
      <p:ext uri="{BB962C8B-B14F-4D97-AF65-F5344CB8AC3E}">
        <p14:creationId xmlns:p14="http://schemas.microsoft.com/office/powerpoint/2010/main" val="9815385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46698-EECE-BE73-C723-001606EDB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9DF31CA-5CA4-4ADE-A605-535549D9AFB6}"/>
              </a:ext>
            </a:extLst>
          </p:cNvPr>
          <p:cNvSpPr>
            <a:spLocks noGrp="1"/>
          </p:cNvSpPr>
          <p:nvPr>
            <p:ph type="body" sz="quarter" idx="10"/>
          </p:nvPr>
        </p:nvSpPr>
        <p:spPr/>
        <p:txBody>
          <a:bodyPr/>
          <a:lstStyle/>
          <a:p>
            <a:r>
              <a:rPr lang="en-US" dirty="0">
                <a:latin typeface="Calibri"/>
                <a:cs typeface="Calibri"/>
              </a:rPr>
              <a:t>Inscription of tomb of Caius </a:t>
            </a:r>
            <a:r>
              <a:rPr lang="en-US" dirty="0" err="1">
                <a:latin typeface="Calibri"/>
                <a:cs typeface="Calibri"/>
              </a:rPr>
              <a:t>Hostius</a:t>
            </a:r>
            <a:r>
              <a:rPr lang="en-US" dirty="0">
                <a:latin typeface="Calibri"/>
                <a:cs typeface="Calibri"/>
              </a:rPr>
              <a:t> Pamphilus, physician and freedman, late 1st century BC</a:t>
            </a:r>
            <a:endParaRPr lang="ja-JP" dirty="0"/>
          </a:p>
        </p:txBody>
      </p:sp>
      <p:sp>
        <p:nvSpPr>
          <p:cNvPr id="3" name="Text Placeholder 2">
            <a:extLst>
              <a:ext uri="{FF2B5EF4-FFF2-40B4-BE49-F238E27FC236}">
                <a16:creationId xmlns:a16="http://schemas.microsoft.com/office/drawing/2014/main" id="{65AC3B94-202D-4B8A-AF92-9CC0781639CB}"/>
              </a:ext>
            </a:extLst>
          </p:cNvPr>
          <p:cNvSpPr>
            <a:spLocks noGrp="1"/>
          </p:cNvSpPr>
          <p:nvPr>
            <p:ph type="body" sz="quarter" idx="12"/>
          </p:nvPr>
        </p:nvSpPr>
        <p:spPr/>
        <p:txBody>
          <a:bodyPr/>
          <a:lstStyle/>
          <a:p>
            <a:r>
              <a:rPr lang="en-US" dirty="0">
                <a:latin typeface="Calibri"/>
                <a:cs typeface="Calibri"/>
              </a:rPr>
              <a:t>7:28</a:t>
            </a:r>
            <a:endParaRPr lang="en-US" dirty="0"/>
          </a:p>
        </p:txBody>
      </p:sp>
      <p:sp>
        <p:nvSpPr>
          <p:cNvPr id="4" name="Title 3">
            <a:extLst>
              <a:ext uri="{FF2B5EF4-FFF2-40B4-BE49-F238E27FC236}">
                <a16:creationId xmlns:a16="http://schemas.microsoft.com/office/drawing/2014/main" id="{307E7FE2-B8CB-4F36-A261-55D6D482ABEA}"/>
              </a:ext>
            </a:extLst>
          </p:cNvPr>
          <p:cNvSpPr>
            <a:spLocks noGrp="1"/>
          </p:cNvSpPr>
          <p:nvPr>
            <p:ph type="title"/>
          </p:nvPr>
        </p:nvSpPr>
        <p:spPr/>
        <p:txBody>
          <a:bodyPr/>
          <a:lstStyle/>
          <a:p>
            <a:r>
              <a:rPr lang="en-US" dirty="0">
                <a:latin typeface="Calibri"/>
                <a:cs typeface="Calibri"/>
              </a:rPr>
              <a:t>For the law appoints men as high priests who are weak</a:t>
            </a:r>
            <a:endParaRPr lang="ja-JP" altLang="en-US" dirty="0"/>
          </a:p>
        </p:txBody>
      </p:sp>
    </p:spTree>
    <p:extLst>
      <p:ext uri="{BB962C8B-B14F-4D97-AF65-F5344CB8AC3E}">
        <p14:creationId xmlns:p14="http://schemas.microsoft.com/office/powerpoint/2010/main" val="35243888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7297911C-9F75-30BD-321F-FEEBF576E332}"/>
              </a:ext>
            </a:extLst>
          </p:cNvPr>
          <p:cNvPicPr>
            <a:picLocks noChangeAspect="1"/>
          </p:cNvPicPr>
          <p:nvPr/>
        </p:nvPicPr>
        <p:blipFill rotWithShape="1">
          <a:blip r:embed="rId3">
            <a:extLst>
              <a:ext uri="{28A0092B-C50C-407E-A947-70E740481C1C}">
                <a14:useLocalDpi xmlns:a14="http://schemas.microsoft.com/office/drawing/2010/main" val="0"/>
              </a:ext>
            </a:extLst>
          </a:blip>
          <a:srcRect t="1600"/>
          <a:stretch/>
        </p:blipFill>
        <p:spPr>
          <a:xfrm>
            <a:off x="4142232" y="73152"/>
            <a:ext cx="10003536" cy="10122408"/>
          </a:xfrm>
          <a:prstGeom prst="rect">
            <a:avLst/>
          </a:prstGeom>
        </p:spPr>
      </p:pic>
      <p:sp>
        <p:nvSpPr>
          <p:cNvPr id="2" name="Text Placeholder 1"/>
          <p:cNvSpPr>
            <a:spLocks noGrp="1"/>
          </p:cNvSpPr>
          <p:nvPr>
            <p:ph type="body" sz="quarter" idx="10"/>
          </p:nvPr>
        </p:nvSpPr>
        <p:spPr/>
        <p:txBody>
          <a:bodyPr/>
          <a:lstStyle/>
          <a:p>
            <a:r>
              <a:rPr lang="en-US" dirty="0"/>
              <a:t>Marble head of an old man, possibly the poet Hesiod, Roman period</a:t>
            </a:r>
          </a:p>
        </p:txBody>
      </p:sp>
      <p:sp>
        <p:nvSpPr>
          <p:cNvPr id="3" name="Text Placeholder 2"/>
          <p:cNvSpPr>
            <a:spLocks noGrp="1"/>
          </p:cNvSpPr>
          <p:nvPr>
            <p:ph type="body" sz="quarter" idx="12"/>
          </p:nvPr>
        </p:nvSpPr>
        <p:spPr/>
        <p:txBody>
          <a:bodyPr/>
          <a:lstStyle/>
          <a:p>
            <a:r>
              <a:rPr lang="en-US" dirty="0">
                <a:latin typeface="Calibri"/>
                <a:cs typeface="Calibri"/>
              </a:rPr>
              <a:t>7:28</a:t>
            </a:r>
            <a:endParaRPr lang="en-US" dirty="0"/>
          </a:p>
        </p:txBody>
      </p:sp>
      <p:sp>
        <p:nvSpPr>
          <p:cNvPr id="4" name="Title 3"/>
          <p:cNvSpPr>
            <a:spLocks noGrp="1"/>
          </p:cNvSpPr>
          <p:nvPr>
            <p:ph type="title"/>
          </p:nvPr>
        </p:nvSpPr>
        <p:spPr/>
        <p:txBody>
          <a:bodyPr/>
          <a:lstStyle/>
          <a:p>
            <a:r>
              <a:rPr lang="en-US" dirty="0">
                <a:latin typeface="Calibri"/>
                <a:cs typeface="Calibri"/>
              </a:rPr>
              <a:t>For the law appoints men as high priests who are weak</a:t>
            </a:r>
            <a:endParaRPr lang="en-US" dirty="0"/>
          </a:p>
        </p:txBody>
      </p:sp>
    </p:spTree>
    <p:extLst>
      <p:ext uri="{BB962C8B-B14F-4D97-AF65-F5344CB8AC3E}">
        <p14:creationId xmlns:p14="http://schemas.microsoft.com/office/powerpoint/2010/main" val="4976441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055BF-9961-F499-4F08-E2848DD3E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dirty="0"/>
              <a:t>Roman sarcophagus fragment with </a:t>
            </a:r>
            <a:r>
              <a:rPr lang="x-none"/>
              <a:t>mourners grieving</a:t>
            </a:r>
            <a:r>
              <a:rPr lang="en-US" dirty="0"/>
              <a:t> the</a:t>
            </a:r>
            <a:r>
              <a:rPr lang="x-none"/>
              <a:t> </a:t>
            </a:r>
            <a:r>
              <a:rPr lang="x-none" dirty="0"/>
              <a:t>deceased</a:t>
            </a:r>
            <a:r>
              <a:rPr lang="x-none"/>
              <a:t>, mid-</a:t>
            </a:r>
            <a:r>
              <a:rPr lang="en-US" dirty="0"/>
              <a:t>2</a:t>
            </a:r>
            <a:r>
              <a:rPr lang="x-none"/>
              <a:t>nd centur</a:t>
            </a:r>
            <a:r>
              <a:rPr lang="en-US" dirty="0"/>
              <a:t>y</a:t>
            </a:r>
            <a:r>
              <a:rPr lang="x-none"/>
              <a:t> </a:t>
            </a:r>
            <a:r>
              <a:rPr lang="x-none" dirty="0"/>
              <a:t>AD</a:t>
            </a:r>
          </a:p>
        </p:txBody>
      </p:sp>
      <p:sp>
        <p:nvSpPr>
          <p:cNvPr id="3" name="Text Placeholder 2"/>
          <p:cNvSpPr>
            <a:spLocks noGrp="1"/>
          </p:cNvSpPr>
          <p:nvPr>
            <p:ph type="body" sz="quarter" idx="12"/>
          </p:nvPr>
        </p:nvSpPr>
        <p:spPr/>
        <p:txBody>
          <a:bodyPr/>
          <a:lstStyle/>
          <a:p>
            <a:r>
              <a:rPr lang="en-US" dirty="0">
                <a:latin typeface="Calibri"/>
                <a:cs typeface="Calibri"/>
              </a:rPr>
              <a:t>7:28</a:t>
            </a:r>
            <a:endParaRPr lang="en-US" dirty="0"/>
          </a:p>
        </p:txBody>
      </p:sp>
      <p:sp>
        <p:nvSpPr>
          <p:cNvPr id="4" name="Title 3"/>
          <p:cNvSpPr>
            <a:spLocks noGrp="1"/>
          </p:cNvSpPr>
          <p:nvPr>
            <p:ph type="title"/>
          </p:nvPr>
        </p:nvSpPr>
        <p:spPr/>
        <p:txBody>
          <a:bodyPr/>
          <a:lstStyle/>
          <a:p>
            <a:r>
              <a:rPr lang="en-US" dirty="0">
                <a:latin typeface="Calibri"/>
                <a:cs typeface="Calibri"/>
              </a:rPr>
              <a:t>For the law appoints men as high priests who are weak</a:t>
            </a:r>
            <a:endParaRPr lang="en-US" dirty="0"/>
          </a:p>
        </p:txBody>
      </p:sp>
    </p:spTree>
    <p:extLst>
      <p:ext uri="{BB962C8B-B14F-4D97-AF65-F5344CB8AC3E}">
        <p14:creationId xmlns:p14="http://schemas.microsoft.com/office/powerpoint/2010/main" val="40276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grass, sky, outdoor&#10;&#10;Description automatically generated">
            <a:extLst>
              <a:ext uri="{FF2B5EF4-FFF2-40B4-BE49-F238E27FC236}">
                <a16:creationId xmlns:a16="http://schemas.microsoft.com/office/drawing/2014/main" id="{C2B7DC2A-CC12-A82E-2617-ECCFD6733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Dan and the source of the Jordan River (aerial view from the northeast)</a:t>
            </a:r>
          </a:p>
        </p:txBody>
      </p:sp>
      <p:sp>
        <p:nvSpPr>
          <p:cNvPr id="3" name="Text Placeholder 2"/>
          <p:cNvSpPr>
            <a:spLocks noGrp="1"/>
          </p:cNvSpPr>
          <p:nvPr>
            <p:ph type="body" sz="quarter" idx="12"/>
          </p:nvPr>
        </p:nvSpPr>
        <p:spPr/>
        <p:txBody>
          <a:bodyPr/>
          <a:lstStyle/>
          <a:p>
            <a:r>
              <a:rPr lang="en-US" dirty="0"/>
              <a:t>7:1</a:t>
            </a:r>
          </a:p>
        </p:txBody>
      </p:sp>
      <p:sp>
        <p:nvSpPr>
          <p:cNvPr id="4" name="Title 3"/>
          <p:cNvSpPr>
            <a:spLocks noGrp="1"/>
          </p:cNvSpPr>
          <p:nvPr>
            <p:ph type="title"/>
          </p:nvPr>
        </p:nvSpPr>
        <p:spPr/>
        <p:txBody>
          <a:bodyPr/>
          <a:lstStyle/>
          <a:p>
            <a:r>
              <a:rPr lang="en-US" dirty="0"/>
              <a:t>He met Abraham returning from the slaughter of the kings</a:t>
            </a:r>
          </a:p>
        </p:txBody>
      </p:sp>
    </p:spTree>
    <p:extLst>
      <p:ext uri="{BB962C8B-B14F-4D97-AF65-F5344CB8AC3E}">
        <p14:creationId xmlns:p14="http://schemas.microsoft.com/office/powerpoint/2010/main" val="32758941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saic of a person&#10;&#10;Description automatically generated">
            <a:extLst>
              <a:ext uri="{FF2B5EF4-FFF2-40B4-BE49-F238E27FC236}">
                <a16:creationId xmlns:a16="http://schemas.microsoft.com/office/drawing/2014/main" id="{7721CC53-9810-96A5-C5F1-DFD2D19A1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36" y="0"/>
            <a:ext cx="14968728" cy="10287000"/>
          </a:xfrm>
          <a:prstGeom prst="rect">
            <a:avLst/>
          </a:prstGeom>
        </p:spPr>
      </p:pic>
      <p:sp>
        <p:nvSpPr>
          <p:cNvPr id="9" name="Text Placeholder 8">
            <a:extLst>
              <a:ext uri="{FF2B5EF4-FFF2-40B4-BE49-F238E27FC236}">
                <a16:creationId xmlns:a16="http://schemas.microsoft.com/office/drawing/2014/main" id="{E92904D7-68F3-C74C-B409-98AC2CDBFAB4}"/>
              </a:ext>
            </a:extLst>
          </p:cNvPr>
          <p:cNvSpPr>
            <a:spLocks noGrp="1"/>
          </p:cNvSpPr>
          <p:nvPr>
            <p:ph type="body" sz="quarter" idx="10"/>
          </p:nvPr>
        </p:nvSpPr>
        <p:spPr/>
        <p:txBody>
          <a:bodyPr/>
          <a:lstStyle/>
          <a:p>
            <a:r>
              <a:rPr lang="en-US" dirty="0"/>
              <a:t>Mosaic depiction of Christ in the </a:t>
            </a:r>
            <a:r>
              <a:rPr lang="en-US" dirty="0" err="1"/>
              <a:t>Hagia</a:t>
            </a:r>
            <a:r>
              <a:rPr lang="en-US" dirty="0"/>
              <a:t> Sophia, Istanbul, circa AD 1261</a:t>
            </a:r>
          </a:p>
        </p:txBody>
      </p:sp>
      <p:sp>
        <p:nvSpPr>
          <p:cNvPr id="3" name="Text Placeholder 2">
            <a:extLst>
              <a:ext uri="{FF2B5EF4-FFF2-40B4-BE49-F238E27FC236}">
                <a16:creationId xmlns:a16="http://schemas.microsoft.com/office/drawing/2014/main" id="{1F59E603-73AE-49F9-98E0-E7DF28F10FB6}"/>
              </a:ext>
            </a:extLst>
          </p:cNvPr>
          <p:cNvSpPr>
            <a:spLocks noGrp="1"/>
          </p:cNvSpPr>
          <p:nvPr>
            <p:ph type="body" sz="quarter" idx="12"/>
          </p:nvPr>
        </p:nvSpPr>
        <p:spPr/>
        <p:txBody>
          <a:bodyPr/>
          <a:lstStyle/>
          <a:p>
            <a:r>
              <a:rPr lang="en-US" dirty="0">
                <a:latin typeface="Calibri"/>
                <a:cs typeface="Calibri"/>
              </a:rPr>
              <a:t>7:28</a:t>
            </a:r>
            <a:endParaRPr lang="en-US" dirty="0"/>
          </a:p>
        </p:txBody>
      </p:sp>
      <p:sp>
        <p:nvSpPr>
          <p:cNvPr id="8" name="Title 7">
            <a:extLst>
              <a:ext uri="{FF2B5EF4-FFF2-40B4-BE49-F238E27FC236}">
                <a16:creationId xmlns:a16="http://schemas.microsoft.com/office/drawing/2014/main" id="{5EC1D442-7DE2-684D-8FA5-E8B2604BD51F}"/>
              </a:ext>
            </a:extLst>
          </p:cNvPr>
          <p:cNvSpPr>
            <a:spLocks noGrp="1"/>
          </p:cNvSpPr>
          <p:nvPr>
            <p:ph type="title"/>
          </p:nvPr>
        </p:nvSpPr>
        <p:spPr/>
        <p:txBody>
          <a:bodyPr/>
          <a:lstStyle/>
          <a:p>
            <a:r>
              <a:rPr lang="en-US" dirty="0">
                <a:latin typeface="Calibri"/>
                <a:cs typeface="Calibri"/>
              </a:rPr>
              <a:t>But the word of the oath, which came after the law, appoints a Son, made perfect forever</a:t>
            </a:r>
            <a:endParaRPr lang="en-US" dirty="0"/>
          </a:p>
        </p:txBody>
      </p:sp>
    </p:spTree>
    <p:extLst>
      <p:ext uri="{BB962C8B-B14F-4D97-AF65-F5344CB8AC3E}">
        <p14:creationId xmlns:p14="http://schemas.microsoft.com/office/powerpoint/2010/main" val="1578532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77CD9-F6C7-635E-3195-920D4FC0F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37" y="553998"/>
            <a:ext cx="9520726" cy="9225510"/>
          </a:xfrm>
          <a:prstGeom prst="rect">
            <a:avLst/>
          </a:prstGeom>
        </p:spPr>
      </p:pic>
      <p:sp>
        <p:nvSpPr>
          <p:cNvPr id="2" name="Text Placeholder 1">
            <a:extLst>
              <a:ext uri="{FF2B5EF4-FFF2-40B4-BE49-F238E27FC236}">
                <a16:creationId xmlns:a16="http://schemas.microsoft.com/office/drawing/2014/main" id="{69DF31CA-5CA4-4ADE-A605-535549D9AFB6}"/>
              </a:ext>
            </a:extLst>
          </p:cNvPr>
          <p:cNvSpPr>
            <a:spLocks noGrp="1"/>
          </p:cNvSpPr>
          <p:nvPr>
            <p:ph type="body" sz="quarter" idx="10"/>
          </p:nvPr>
        </p:nvSpPr>
        <p:spPr/>
        <p:txBody>
          <a:bodyPr/>
          <a:lstStyle/>
          <a:p>
            <a:r>
              <a:rPr lang="en-US" dirty="0">
                <a:latin typeface="Calibri"/>
                <a:cs typeface="Calibri"/>
              </a:rPr>
              <a:t>Aion, the Greek god of Eternity, depicted on the monument of C Julius Zoilos, circa 30 BC</a:t>
            </a:r>
            <a:endParaRPr lang="ja-JP" altLang="en-US" dirty="0"/>
          </a:p>
        </p:txBody>
      </p:sp>
      <p:sp>
        <p:nvSpPr>
          <p:cNvPr id="3" name="Text Placeholder 2">
            <a:extLst>
              <a:ext uri="{FF2B5EF4-FFF2-40B4-BE49-F238E27FC236}">
                <a16:creationId xmlns:a16="http://schemas.microsoft.com/office/drawing/2014/main" id="{65AC3B94-202D-4B8A-AF92-9CC0781639CB}"/>
              </a:ext>
            </a:extLst>
          </p:cNvPr>
          <p:cNvSpPr>
            <a:spLocks noGrp="1"/>
          </p:cNvSpPr>
          <p:nvPr>
            <p:ph type="body" sz="quarter" idx="12"/>
          </p:nvPr>
        </p:nvSpPr>
        <p:spPr/>
        <p:txBody>
          <a:bodyPr/>
          <a:lstStyle/>
          <a:p>
            <a:r>
              <a:rPr lang="en-US" dirty="0">
                <a:latin typeface="Calibri"/>
                <a:cs typeface="Calibri"/>
              </a:rPr>
              <a:t>7:28</a:t>
            </a:r>
            <a:endParaRPr lang="en-US" dirty="0"/>
          </a:p>
        </p:txBody>
      </p:sp>
      <p:sp>
        <p:nvSpPr>
          <p:cNvPr id="4" name="Title 3">
            <a:extLst>
              <a:ext uri="{FF2B5EF4-FFF2-40B4-BE49-F238E27FC236}">
                <a16:creationId xmlns:a16="http://schemas.microsoft.com/office/drawing/2014/main" id="{307E7FE2-B8CB-4F36-A261-55D6D482ABEA}"/>
              </a:ext>
            </a:extLst>
          </p:cNvPr>
          <p:cNvSpPr>
            <a:spLocks noGrp="1"/>
          </p:cNvSpPr>
          <p:nvPr>
            <p:ph type="title"/>
          </p:nvPr>
        </p:nvSpPr>
        <p:spPr/>
        <p:txBody>
          <a:bodyPr/>
          <a:lstStyle/>
          <a:p>
            <a:r>
              <a:rPr lang="en-US" dirty="0">
                <a:latin typeface="Calibri"/>
                <a:cs typeface="Calibri"/>
              </a:rPr>
              <a:t>But the word of the oath, which came after the law, appoints a Son, made perfect forever</a:t>
            </a:r>
            <a:endParaRPr lang="en-US" altLang="ja-JP" dirty="0"/>
          </a:p>
        </p:txBody>
      </p:sp>
    </p:spTree>
    <p:extLst>
      <p:ext uri="{BB962C8B-B14F-4D97-AF65-F5344CB8AC3E}">
        <p14:creationId xmlns:p14="http://schemas.microsoft.com/office/powerpoint/2010/main" val="28773763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one with a symbol on it&#10;&#10;Description automatically generated">
            <a:extLst>
              <a:ext uri="{FF2B5EF4-FFF2-40B4-BE49-F238E27FC236}">
                <a16:creationId xmlns:a16="http://schemas.microsoft.com/office/drawing/2014/main" id="{83E19298-3991-1C3A-C331-CFD00A6B4607}"/>
              </a:ext>
            </a:extLst>
          </p:cNvPr>
          <p:cNvPicPr>
            <a:picLocks noChangeAspect="1"/>
          </p:cNvPicPr>
          <p:nvPr/>
        </p:nvPicPr>
        <p:blipFill rotWithShape="1">
          <a:blip r:embed="rId3">
            <a:extLst>
              <a:ext uri="{28A0092B-C50C-407E-A947-70E740481C1C}">
                <a14:useLocalDpi xmlns:a14="http://schemas.microsoft.com/office/drawing/2010/main" val="0"/>
              </a:ext>
            </a:extLst>
          </a:blip>
          <a:srcRect t="6615"/>
          <a:stretch/>
        </p:blipFill>
        <p:spPr>
          <a:xfrm>
            <a:off x="0" y="255180"/>
            <a:ext cx="18288000" cy="9606519"/>
          </a:xfrm>
          <a:prstGeom prst="rect">
            <a:avLst/>
          </a:prstGeom>
        </p:spPr>
      </p:pic>
      <p:sp>
        <p:nvSpPr>
          <p:cNvPr id="2" name="Text Placeholder 1"/>
          <p:cNvSpPr>
            <a:spLocks noGrp="1"/>
          </p:cNvSpPr>
          <p:nvPr>
            <p:ph type="body" sz="quarter" idx="10"/>
          </p:nvPr>
        </p:nvSpPr>
        <p:spPr/>
        <p:txBody>
          <a:bodyPr/>
          <a:lstStyle/>
          <a:p>
            <a:r>
              <a:rPr lang="en-US" dirty="0"/>
              <a:t>Founder’s inscription with Christ symbol (</a:t>
            </a:r>
            <a:r>
              <a:rPr lang="en-US" i="1" dirty="0"/>
              <a:t>chi rho</a:t>
            </a:r>
            <a:r>
              <a:rPr lang="en-US" dirty="0"/>
              <a:t>), Alpha, Omega</a:t>
            </a:r>
          </a:p>
        </p:txBody>
      </p:sp>
      <p:sp>
        <p:nvSpPr>
          <p:cNvPr id="3" name="Text Placeholder 2"/>
          <p:cNvSpPr>
            <a:spLocks noGrp="1"/>
          </p:cNvSpPr>
          <p:nvPr>
            <p:ph type="body" sz="quarter" idx="12"/>
          </p:nvPr>
        </p:nvSpPr>
        <p:spPr/>
        <p:txBody>
          <a:bodyPr/>
          <a:lstStyle/>
          <a:p>
            <a:r>
              <a:rPr lang="en-US" dirty="0">
                <a:latin typeface="Calibri"/>
                <a:cs typeface="Calibri"/>
              </a:rPr>
              <a:t>7:28</a:t>
            </a:r>
            <a:endParaRPr lang="en-US" dirty="0"/>
          </a:p>
        </p:txBody>
      </p:sp>
      <p:sp>
        <p:nvSpPr>
          <p:cNvPr id="4" name="Title 3"/>
          <p:cNvSpPr>
            <a:spLocks noGrp="1"/>
          </p:cNvSpPr>
          <p:nvPr>
            <p:ph type="title"/>
          </p:nvPr>
        </p:nvSpPr>
        <p:spPr/>
        <p:txBody>
          <a:bodyPr/>
          <a:lstStyle/>
          <a:p>
            <a:r>
              <a:rPr lang="en-US" dirty="0">
                <a:latin typeface="Calibri"/>
                <a:cs typeface="Calibri"/>
              </a:rPr>
              <a:t>But the word of the oath, which came after the law, appoints a Son, made perfect forever</a:t>
            </a:r>
            <a:endParaRPr lang="en-US" dirty="0"/>
          </a:p>
        </p:txBody>
      </p:sp>
    </p:spTree>
    <p:extLst>
      <p:ext uri="{BB962C8B-B14F-4D97-AF65-F5344CB8AC3E}">
        <p14:creationId xmlns:p14="http://schemas.microsoft.com/office/powerpoint/2010/main" val="10389878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4E7662-5236-10EB-BFEC-B2AC5DC39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687856"/>
            <a:ext cx="9296400" cy="9191816"/>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1,900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ifact, relief, stone carving, statue&#10;&#10;Description automatically generated">
            <a:extLst>
              <a:ext uri="{FF2B5EF4-FFF2-40B4-BE49-F238E27FC236}">
                <a16:creationId xmlns:a16="http://schemas.microsoft.com/office/drawing/2014/main" id="{83559318-8A9F-BC04-3DC3-66D5A1EE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 family going into exile, from the Lachish reliefs at Nineveh, circa 700 BC</a:t>
            </a:r>
          </a:p>
        </p:txBody>
      </p:sp>
      <p:sp>
        <p:nvSpPr>
          <p:cNvPr id="3" name="Text Placeholder 2"/>
          <p:cNvSpPr>
            <a:spLocks noGrp="1"/>
          </p:cNvSpPr>
          <p:nvPr>
            <p:ph type="body" sz="quarter" idx="12"/>
          </p:nvPr>
        </p:nvSpPr>
        <p:spPr/>
        <p:txBody>
          <a:bodyPr/>
          <a:lstStyle/>
          <a:p>
            <a:r>
              <a:rPr lang="en-US" dirty="0"/>
              <a:t>7:1</a:t>
            </a:r>
          </a:p>
        </p:txBody>
      </p:sp>
      <p:sp>
        <p:nvSpPr>
          <p:cNvPr id="4" name="Title 3"/>
          <p:cNvSpPr>
            <a:spLocks noGrp="1"/>
          </p:cNvSpPr>
          <p:nvPr>
            <p:ph type="title"/>
          </p:nvPr>
        </p:nvSpPr>
        <p:spPr/>
        <p:txBody>
          <a:bodyPr/>
          <a:lstStyle/>
          <a:p>
            <a:r>
              <a:rPr lang="en-US" dirty="0"/>
              <a:t>He met Abraham returning from the slaughter of the kings</a:t>
            </a:r>
          </a:p>
        </p:txBody>
      </p:sp>
    </p:spTree>
    <p:extLst>
      <p:ext uri="{BB962C8B-B14F-4D97-AF65-F5344CB8AC3E}">
        <p14:creationId xmlns:p14="http://schemas.microsoft.com/office/powerpoint/2010/main" val="316883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village&#10;&#10;Description automatically generated">
            <a:extLst>
              <a:ext uri="{FF2B5EF4-FFF2-40B4-BE49-F238E27FC236}">
                <a16:creationId xmlns:a16="http://schemas.microsoft.com/office/drawing/2014/main" id="{18785E71-6EB1-8DFF-A23B-794107B5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116" y="0"/>
            <a:ext cx="9573768" cy="10287000"/>
          </a:xfrm>
          <a:prstGeom prst="rect">
            <a:avLst/>
          </a:prstGeom>
        </p:spPr>
      </p:pic>
      <p:sp>
        <p:nvSpPr>
          <p:cNvPr id="2" name="Text Placeholder 1">
            <a:extLst>
              <a:ext uri="{FF2B5EF4-FFF2-40B4-BE49-F238E27FC236}">
                <a16:creationId xmlns:a16="http://schemas.microsoft.com/office/drawing/2014/main" id="{8AC664FB-EE6A-4B75-840E-710EE5D91CBD}"/>
              </a:ext>
            </a:extLst>
          </p:cNvPr>
          <p:cNvSpPr>
            <a:spLocks noGrp="1"/>
          </p:cNvSpPr>
          <p:nvPr>
            <p:ph type="body" sz="quarter" idx="10"/>
          </p:nvPr>
        </p:nvSpPr>
        <p:spPr/>
        <p:txBody>
          <a:bodyPr/>
          <a:lstStyle/>
          <a:p>
            <a:r>
              <a:rPr lang="en-US" dirty="0"/>
              <a:t>King Melchizedek blesses Abraham</a:t>
            </a:r>
          </a:p>
        </p:txBody>
      </p:sp>
      <p:sp>
        <p:nvSpPr>
          <p:cNvPr id="3" name="Text Placeholder 2">
            <a:extLst>
              <a:ext uri="{FF2B5EF4-FFF2-40B4-BE49-F238E27FC236}">
                <a16:creationId xmlns:a16="http://schemas.microsoft.com/office/drawing/2014/main" id="{C5F24160-A62D-4126-A7D6-DDD66AB5639C}"/>
              </a:ext>
            </a:extLst>
          </p:cNvPr>
          <p:cNvSpPr>
            <a:spLocks noGrp="1"/>
          </p:cNvSpPr>
          <p:nvPr>
            <p:ph type="body" sz="quarter" idx="12"/>
          </p:nvPr>
        </p:nvSpPr>
        <p:spPr/>
        <p:txBody>
          <a:bodyPr/>
          <a:lstStyle/>
          <a:p>
            <a:r>
              <a:rPr lang="en-US" dirty="0"/>
              <a:t>7:1</a:t>
            </a:r>
          </a:p>
        </p:txBody>
      </p:sp>
      <p:sp>
        <p:nvSpPr>
          <p:cNvPr id="4" name="Title 3">
            <a:extLst>
              <a:ext uri="{FF2B5EF4-FFF2-40B4-BE49-F238E27FC236}">
                <a16:creationId xmlns:a16="http://schemas.microsoft.com/office/drawing/2014/main" id="{EEFE8105-F7ED-456E-9FB8-08EA41E4C8A9}"/>
              </a:ext>
            </a:extLst>
          </p:cNvPr>
          <p:cNvSpPr>
            <a:spLocks noGrp="1"/>
          </p:cNvSpPr>
          <p:nvPr>
            <p:ph type="title"/>
          </p:nvPr>
        </p:nvSpPr>
        <p:spPr/>
        <p:txBody>
          <a:bodyPr/>
          <a:lstStyle/>
          <a:p>
            <a:r>
              <a:rPr lang="en-US" dirty="0"/>
              <a:t>And he blessed him</a:t>
            </a:r>
          </a:p>
        </p:txBody>
      </p:sp>
    </p:spTree>
    <p:extLst>
      <p:ext uri="{BB962C8B-B14F-4D97-AF65-F5344CB8AC3E}">
        <p14:creationId xmlns:p14="http://schemas.microsoft.com/office/powerpoint/2010/main" val="252238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F52F8-2EBA-2A3F-C687-DBA6716507E9}"/>
              </a:ext>
            </a:extLst>
          </p:cNvPr>
          <p:cNvPicPr>
            <a:picLocks noChangeAspect="1"/>
          </p:cNvPicPr>
          <p:nvPr/>
        </p:nvPicPr>
        <p:blipFill rotWithShape="1">
          <a:blip r:embed="rId3">
            <a:extLst>
              <a:ext uri="{28A0092B-C50C-407E-A947-70E740481C1C}">
                <a14:useLocalDpi xmlns:a14="http://schemas.microsoft.com/office/drawing/2010/main" val="0"/>
              </a:ext>
            </a:extLst>
          </a:blip>
          <a:srcRect b="2481"/>
          <a:stretch/>
        </p:blipFill>
        <p:spPr>
          <a:xfrm>
            <a:off x="0" y="255180"/>
            <a:ext cx="18288000" cy="10031820"/>
          </a:xfrm>
          <a:prstGeom prst="rect">
            <a:avLst/>
          </a:prstGeom>
        </p:spPr>
      </p:pic>
      <p:sp>
        <p:nvSpPr>
          <p:cNvPr id="2" name="Text Placeholder 1"/>
          <p:cNvSpPr>
            <a:spLocks noGrp="1"/>
          </p:cNvSpPr>
          <p:nvPr>
            <p:ph type="body" sz="quarter" idx="10"/>
          </p:nvPr>
        </p:nvSpPr>
        <p:spPr/>
        <p:txBody>
          <a:bodyPr/>
          <a:lstStyle/>
          <a:p>
            <a:r>
              <a:rPr lang="en-US" dirty="0"/>
              <a:t>Letter with the phrase “I bless you,” Arad Ostracon 21, circa 600 BC </a:t>
            </a:r>
          </a:p>
        </p:txBody>
      </p:sp>
      <p:sp>
        <p:nvSpPr>
          <p:cNvPr id="9" name="Text Placeholder 2"/>
          <p:cNvSpPr>
            <a:spLocks noGrp="1"/>
          </p:cNvSpPr>
          <p:nvPr>
            <p:ph type="body" sz="quarter" idx="12"/>
          </p:nvPr>
        </p:nvSpPr>
        <p:spPr/>
        <p:txBody>
          <a:bodyPr/>
          <a:lstStyle/>
          <a:p>
            <a:r>
              <a:rPr lang="en-US" dirty="0"/>
              <a:t>7:1</a:t>
            </a:r>
          </a:p>
        </p:txBody>
      </p:sp>
      <p:sp>
        <p:nvSpPr>
          <p:cNvPr id="10" name="Title 3"/>
          <p:cNvSpPr>
            <a:spLocks noGrp="1"/>
          </p:cNvSpPr>
          <p:nvPr>
            <p:ph type="title"/>
          </p:nvPr>
        </p:nvSpPr>
        <p:spPr/>
        <p:txBody>
          <a:bodyPr/>
          <a:lstStyle/>
          <a:p>
            <a:r>
              <a:rPr lang="en-US" dirty="0"/>
              <a:t>And he blessed him</a:t>
            </a:r>
          </a:p>
        </p:txBody>
      </p:sp>
    </p:spTree>
    <p:extLst>
      <p:ext uri="{BB962C8B-B14F-4D97-AF65-F5344CB8AC3E}">
        <p14:creationId xmlns:p14="http://schemas.microsoft.com/office/powerpoint/2010/main" val="86724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6A2D28-BE9E-DBC0-8C98-C0C96544B020}"/>
              </a:ext>
            </a:extLst>
          </p:cNvPr>
          <p:cNvGrpSpPr/>
          <p:nvPr/>
        </p:nvGrpSpPr>
        <p:grpSpPr>
          <a:xfrm>
            <a:off x="0" y="255180"/>
            <a:ext cx="18288000" cy="10031820"/>
            <a:chOff x="0" y="255180"/>
            <a:chExt cx="18288000" cy="10031820"/>
          </a:xfrm>
        </p:grpSpPr>
        <p:pic>
          <p:nvPicPr>
            <p:cNvPr id="25" name="Picture 24">
              <a:extLst>
                <a:ext uri="{FF2B5EF4-FFF2-40B4-BE49-F238E27FC236}">
                  <a16:creationId xmlns:a16="http://schemas.microsoft.com/office/drawing/2014/main" id="{A49625D3-4751-F0D1-57BF-DC3F8900D388}"/>
                </a:ext>
              </a:extLst>
            </p:cNvPr>
            <p:cNvPicPr>
              <a:picLocks noChangeAspect="1"/>
            </p:cNvPicPr>
            <p:nvPr/>
          </p:nvPicPr>
          <p:blipFill rotWithShape="1">
            <a:blip r:embed="rId3">
              <a:extLst>
                <a:ext uri="{28A0092B-C50C-407E-A947-70E740481C1C}">
                  <a14:useLocalDpi xmlns:a14="http://schemas.microsoft.com/office/drawing/2010/main" val="0"/>
                </a:ext>
              </a:extLst>
            </a:blip>
            <a:srcRect b="2481"/>
            <a:stretch/>
          </p:blipFill>
          <p:spPr>
            <a:xfrm>
              <a:off x="0" y="255180"/>
              <a:ext cx="18288000" cy="10031820"/>
            </a:xfrm>
            <a:prstGeom prst="rect">
              <a:avLst/>
            </a:prstGeom>
          </p:spPr>
        </p:pic>
        <p:grpSp>
          <p:nvGrpSpPr>
            <p:cNvPr id="26" name="Group 25">
              <a:extLst>
                <a:ext uri="{FF2B5EF4-FFF2-40B4-BE49-F238E27FC236}">
                  <a16:creationId xmlns:a16="http://schemas.microsoft.com/office/drawing/2014/main" id="{BCAE22FA-A3B4-7723-75B9-58BCCEF4134F}"/>
                </a:ext>
              </a:extLst>
            </p:cNvPr>
            <p:cNvGrpSpPr/>
            <p:nvPr/>
          </p:nvGrpSpPr>
          <p:grpSpPr>
            <a:xfrm>
              <a:off x="7218680" y="800102"/>
              <a:ext cx="5034280" cy="1613841"/>
              <a:chOff x="7175256" y="800102"/>
              <a:chExt cx="4076151" cy="1613841"/>
            </a:xfrm>
          </p:grpSpPr>
          <p:sp>
            <p:nvSpPr>
              <p:cNvPr id="27" name="Freeform 6">
                <a:extLst>
                  <a:ext uri="{FF2B5EF4-FFF2-40B4-BE49-F238E27FC236}">
                    <a16:creationId xmlns:a16="http://schemas.microsoft.com/office/drawing/2014/main" id="{D977FB91-F412-7644-E124-038D22E15D41}"/>
                  </a:ext>
                </a:extLst>
              </p:cNvPr>
              <p:cNvSpPr/>
              <p:nvPr/>
            </p:nvSpPr>
            <p:spPr>
              <a:xfrm>
                <a:off x="10322721" y="1654290"/>
                <a:ext cx="828675" cy="616631"/>
              </a:xfrm>
              <a:custGeom>
                <a:avLst/>
                <a:gdLst>
                  <a:gd name="connsiteX0" fmla="*/ 442912 w 542925"/>
                  <a:gd name="connsiteY0" fmla="*/ 9525 h 390525"/>
                  <a:gd name="connsiteX1" fmla="*/ 0 w 542925"/>
                  <a:gd name="connsiteY1" fmla="*/ 390525 h 390525"/>
                  <a:gd name="connsiteX2" fmla="*/ 180975 w 542925"/>
                  <a:gd name="connsiteY2" fmla="*/ 390525 h 390525"/>
                  <a:gd name="connsiteX3" fmla="*/ 80962 w 542925"/>
                  <a:gd name="connsiteY3" fmla="*/ 361950 h 390525"/>
                  <a:gd name="connsiteX4" fmla="*/ 542925 w 542925"/>
                  <a:gd name="connsiteY4" fmla="*/ 0 h 390525"/>
                  <a:gd name="connsiteX5" fmla="*/ 442912 w 542925"/>
                  <a:gd name="connsiteY5" fmla="*/ 9525 h 390525"/>
                  <a:gd name="connsiteX0" fmla="*/ 442912 w 542925"/>
                  <a:gd name="connsiteY0" fmla="*/ 9525 h 390525"/>
                  <a:gd name="connsiteX1" fmla="*/ 0 w 542925"/>
                  <a:gd name="connsiteY1" fmla="*/ 390525 h 390525"/>
                  <a:gd name="connsiteX2" fmla="*/ 180975 w 542925"/>
                  <a:gd name="connsiteY2" fmla="*/ 390525 h 390525"/>
                  <a:gd name="connsiteX3" fmla="*/ 80962 w 542925"/>
                  <a:gd name="connsiteY3" fmla="*/ 361950 h 390525"/>
                  <a:gd name="connsiteX4" fmla="*/ 542925 w 542925"/>
                  <a:gd name="connsiteY4" fmla="*/ 0 h 390525"/>
                  <a:gd name="connsiteX5" fmla="*/ 442912 w 542925"/>
                  <a:gd name="connsiteY5" fmla="*/ 9525 h 390525"/>
                  <a:gd name="connsiteX0" fmla="*/ 442912 w 542925"/>
                  <a:gd name="connsiteY0" fmla="*/ 9525 h 390525"/>
                  <a:gd name="connsiteX1" fmla="*/ 0 w 542925"/>
                  <a:gd name="connsiteY1" fmla="*/ 390525 h 390525"/>
                  <a:gd name="connsiteX2" fmla="*/ 180975 w 542925"/>
                  <a:gd name="connsiteY2" fmla="*/ 390525 h 390525"/>
                  <a:gd name="connsiteX3" fmla="*/ 80962 w 542925"/>
                  <a:gd name="connsiteY3" fmla="*/ 361950 h 390525"/>
                  <a:gd name="connsiteX4" fmla="*/ 542925 w 542925"/>
                  <a:gd name="connsiteY4" fmla="*/ 0 h 390525"/>
                  <a:gd name="connsiteX5" fmla="*/ 442912 w 542925"/>
                  <a:gd name="connsiteY5" fmla="*/ 9525 h 390525"/>
                  <a:gd name="connsiteX0" fmla="*/ 442912 w 542925"/>
                  <a:gd name="connsiteY0" fmla="*/ 9525 h 404283"/>
                  <a:gd name="connsiteX1" fmla="*/ 0 w 542925"/>
                  <a:gd name="connsiteY1" fmla="*/ 390525 h 404283"/>
                  <a:gd name="connsiteX2" fmla="*/ 180975 w 542925"/>
                  <a:gd name="connsiteY2" fmla="*/ 390525 h 404283"/>
                  <a:gd name="connsiteX3" fmla="*/ 80962 w 542925"/>
                  <a:gd name="connsiteY3" fmla="*/ 361950 h 404283"/>
                  <a:gd name="connsiteX4" fmla="*/ 542925 w 542925"/>
                  <a:gd name="connsiteY4" fmla="*/ 0 h 404283"/>
                  <a:gd name="connsiteX5" fmla="*/ 442912 w 542925"/>
                  <a:gd name="connsiteY5" fmla="*/ 9525 h 404283"/>
                  <a:gd name="connsiteX0" fmla="*/ 442912 w 552450"/>
                  <a:gd name="connsiteY0" fmla="*/ 7144 h 401902"/>
                  <a:gd name="connsiteX1" fmla="*/ 0 w 552450"/>
                  <a:gd name="connsiteY1" fmla="*/ 388144 h 401902"/>
                  <a:gd name="connsiteX2" fmla="*/ 180975 w 552450"/>
                  <a:gd name="connsiteY2" fmla="*/ 388144 h 401902"/>
                  <a:gd name="connsiteX3" fmla="*/ 80962 w 552450"/>
                  <a:gd name="connsiteY3" fmla="*/ 359569 h 401902"/>
                  <a:gd name="connsiteX4" fmla="*/ 552450 w 552450"/>
                  <a:gd name="connsiteY4" fmla="*/ 0 h 401902"/>
                  <a:gd name="connsiteX5" fmla="*/ 442912 w 552450"/>
                  <a:gd name="connsiteY5" fmla="*/ 7144 h 401902"/>
                  <a:gd name="connsiteX0" fmla="*/ 442912 w 552450"/>
                  <a:gd name="connsiteY0" fmla="*/ 15516 h 410274"/>
                  <a:gd name="connsiteX1" fmla="*/ 0 w 552450"/>
                  <a:gd name="connsiteY1" fmla="*/ 396516 h 410274"/>
                  <a:gd name="connsiteX2" fmla="*/ 180975 w 552450"/>
                  <a:gd name="connsiteY2" fmla="*/ 396516 h 410274"/>
                  <a:gd name="connsiteX3" fmla="*/ 80962 w 552450"/>
                  <a:gd name="connsiteY3" fmla="*/ 367941 h 410274"/>
                  <a:gd name="connsiteX4" fmla="*/ 552450 w 552450"/>
                  <a:gd name="connsiteY4" fmla="*/ 8372 h 410274"/>
                  <a:gd name="connsiteX5" fmla="*/ 442912 w 552450"/>
                  <a:gd name="connsiteY5" fmla="*/ 15516 h 410274"/>
                  <a:gd name="connsiteX0" fmla="*/ 442912 w 552450"/>
                  <a:gd name="connsiteY0" fmla="*/ 19374 h 414132"/>
                  <a:gd name="connsiteX1" fmla="*/ 0 w 552450"/>
                  <a:gd name="connsiteY1" fmla="*/ 400374 h 414132"/>
                  <a:gd name="connsiteX2" fmla="*/ 180975 w 552450"/>
                  <a:gd name="connsiteY2" fmla="*/ 400374 h 414132"/>
                  <a:gd name="connsiteX3" fmla="*/ 80962 w 552450"/>
                  <a:gd name="connsiteY3" fmla="*/ 371799 h 414132"/>
                  <a:gd name="connsiteX4" fmla="*/ 552450 w 552450"/>
                  <a:gd name="connsiteY4" fmla="*/ 12230 h 414132"/>
                  <a:gd name="connsiteX5" fmla="*/ 442912 w 552450"/>
                  <a:gd name="connsiteY5" fmla="*/ 19374 h 414132"/>
                  <a:gd name="connsiteX0" fmla="*/ 442912 w 552450"/>
                  <a:gd name="connsiteY0" fmla="*/ 19374 h 414132"/>
                  <a:gd name="connsiteX1" fmla="*/ 257174 w 552450"/>
                  <a:gd name="connsiteY1" fmla="*/ 186060 h 414132"/>
                  <a:gd name="connsiteX2" fmla="*/ 0 w 552450"/>
                  <a:gd name="connsiteY2" fmla="*/ 400374 h 414132"/>
                  <a:gd name="connsiteX3" fmla="*/ 180975 w 552450"/>
                  <a:gd name="connsiteY3" fmla="*/ 400374 h 414132"/>
                  <a:gd name="connsiteX4" fmla="*/ 80962 w 552450"/>
                  <a:gd name="connsiteY4" fmla="*/ 371799 h 414132"/>
                  <a:gd name="connsiteX5" fmla="*/ 552450 w 552450"/>
                  <a:gd name="connsiteY5" fmla="*/ 12230 h 414132"/>
                  <a:gd name="connsiteX6" fmla="*/ 442912 w 552450"/>
                  <a:gd name="connsiteY6" fmla="*/ 19374 h 414132"/>
                  <a:gd name="connsiteX0" fmla="*/ 442912 w 552450"/>
                  <a:gd name="connsiteY0" fmla="*/ 16329 h 411087"/>
                  <a:gd name="connsiteX1" fmla="*/ 257174 w 552450"/>
                  <a:gd name="connsiteY1" fmla="*/ 183015 h 411087"/>
                  <a:gd name="connsiteX2" fmla="*/ 0 w 552450"/>
                  <a:gd name="connsiteY2" fmla="*/ 397329 h 411087"/>
                  <a:gd name="connsiteX3" fmla="*/ 180975 w 552450"/>
                  <a:gd name="connsiteY3" fmla="*/ 397329 h 411087"/>
                  <a:gd name="connsiteX4" fmla="*/ 80962 w 552450"/>
                  <a:gd name="connsiteY4" fmla="*/ 368754 h 411087"/>
                  <a:gd name="connsiteX5" fmla="*/ 552450 w 552450"/>
                  <a:gd name="connsiteY5" fmla="*/ 9185 h 411087"/>
                  <a:gd name="connsiteX6" fmla="*/ 442912 w 552450"/>
                  <a:gd name="connsiteY6" fmla="*/ 16329 h 411087"/>
                  <a:gd name="connsiteX0" fmla="*/ 442912 w 552450"/>
                  <a:gd name="connsiteY0" fmla="*/ 16329 h 411087"/>
                  <a:gd name="connsiteX1" fmla="*/ 257174 w 552450"/>
                  <a:gd name="connsiteY1" fmla="*/ 183015 h 411087"/>
                  <a:gd name="connsiteX2" fmla="*/ 0 w 552450"/>
                  <a:gd name="connsiteY2" fmla="*/ 397329 h 411087"/>
                  <a:gd name="connsiteX3" fmla="*/ 180975 w 552450"/>
                  <a:gd name="connsiteY3" fmla="*/ 397329 h 411087"/>
                  <a:gd name="connsiteX4" fmla="*/ 80962 w 552450"/>
                  <a:gd name="connsiteY4" fmla="*/ 368754 h 411087"/>
                  <a:gd name="connsiteX5" fmla="*/ 552450 w 552450"/>
                  <a:gd name="connsiteY5" fmla="*/ 9185 h 411087"/>
                  <a:gd name="connsiteX6" fmla="*/ 442912 w 552450"/>
                  <a:gd name="connsiteY6" fmla="*/ 16329 h 41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411087">
                    <a:moveTo>
                      <a:pt x="442912" y="16329"/>
                    </a:moveTo>
                    <a:cubicBezTo>
                      <a:pt x="375443" y="71097"/>
                      <a:pt x="324643" y="128247"/>
                      <a:pt x="257174" y="183015"/>
                    </a:cubicBezTo>
                    <a:lnTo>
                      <a:pt x="0" y="397329"/>
                    </a:lnTo>
                    <a:cubicBezTo>
                      <a:pt x="19844" y="428285"/>
                      <a:pt x="120650" y="397329"/>
                      <a:pt x="180975" y="397329"/>
                    </a:cubicBezTo>
                    <a:cubicBezTo>
                      <a:pt x="161924" y="354467"/>
                      <a:pt x="73818" y="383041"/>
                      <a:pt x="80962" y="368754"/>
                    </a:cubicBezTo>
                    <a:cubicBezTo>
                      <a:pt x="238125" y="248898"/>
                      <a:pt x="550068" y="33791"/>
                      <a:pt x="552450" y="9185"/>
                    </a:cubicBezTo>
                    <a:cubicBezTo>
                      <a:pt x="506413" y="-5103"/>
                      <a:pt x="467519" y="-2721"/>
                      <a:pt x="442912" y="1632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8" name="Freeform 7">
                <a:extLst>
                  <a:ext uri="{FF2B5EF4-FFF2-40B4-BE49-F238E27FC236}">
                    <a16:creationId xmlns:a16="http://schemas.microsoft.com/office/drawing/2014/main" id="{182ADBC2-42FA-7C0F-82D2-314F009C123A}"/>
                  </a:ext>
                </a:extLst>
              </p:cNvPr>
              <p:cNvSpPr/>
              <p:nvPr/>
            </p:nvSpPr>
            <p:spPr>
              <a:xfrm>
                <a:off x="10587039" y="2121131"/>
                <a:ext cx="664368" cy="207731"/>
              </a:xfrm>
              <a:custGeom>
                <a:avLst/>
                <a:gdLst>
                  <a:gd name="connsiteX0" fmla="*/ 0 w 438150"/>
                  <a:gd name="connsiteY0" fmla="*/ 23813 h 133350"/>
                  <a:gd name="connsiteX1" fmla="*/ 90487 w 438150"/>
                  <a:gd name="connsiteY1" fmla="*/ 133350 h 133350"/>
                  <a:gd name="connsiteX2" fmla="*/ 204787 w 438150"/>
                  <a:gd name="connsiteY2" fmla="*/ 90488 h 133350"/>
                  <a:gd name="connsiteX3" fmla="*/ 252412 w 438150"/>
                  <a:gd name="connsiteY3" fmla="*/ 133350 h 133350"/>
                  <a:gd name="connsiteX4" fmla="*/ 438150 w 438150"/>
                  <a:gd name="connsiteY4" fmla="*/ 14288 h 133350"/>
                  <a:gd name="connsiteX5" fmla="*/ 381000 w 438150"/>
                  <a:gd name="connsiteY5" fmla="*/ 0 h 133350"/>
                  <a:gd name="connsiteX6" fmla="*/ 295275 w 438150"/>
                  <a:gd name="connsiteY6" fmla="*/ 57150 h 133350"/>
                  <a:gd name="connsiteX7" fmla="*/ 228600 w 438150"/>
                  <a:gd name="connsiteY7" fmla="*/ 14288 h 133350"/>
                  <a:gd name="connsiteX8" fmla="*/ 147637 w 438150"/>
                  <a:gd name="connsiteY8" fmla="*/ 71438 h 133350"/>
                  <a:gd name="connsiteX9" fmla="*/ 71437 w 438150"/>
                  <a:gd name="connsiteY9" fmla="*/ 0 h 133350"/>
                  <a:gd name="connsiteX10" fmla="*/ 0 w 438150"/>
                  <a:gd name="connsiteY10" fmla="*/ 23813 h 133350"/>
                  <a:gd name="connsiteX0" fmla="*/ 0 w 442912"/>
                  <a:gd name="connsiteY0" fmla="*/ 50007 h 133350"/>
                  <a:gd name="connsiteX1" fmla="*/ 95249 w 442912"/>
                  <a:gd name="connsiteY1" fmla="*/ 133350 h 133350"/>
                  <a:gd name="connsiteX2" fmla="*/ 209549 w 442912"/>
                  <a:gd name="connsiteY2" fmla="*/ 90488 h 133350"/>
                  <a:gd name="connsiteX3" fmla="*/ 257174 w 442912"/>
                  <a:gd name="connsiteY3" fmla="*/ 133350 h 133350"/>
                  <a:gd name="connsiteX4" fmla="*/ 442912 w 442912"/>
                  <a:gd name="connsiteY4" fmla="*/ 14288 h 133350"/>
                  <a:gd name="connsiteX5" fmla="*/ 385762 w 442912"/>
                  <a:gd name="connsiteY5" fmla="*/ 0 h 133350"/>
                  <a:gd name="connsiteX6" fmla="*/ 300037 w 442912"/>
                  <a:gd name="connsiteY6" fmla="*/ 57150 h 133350"/>
                  <a:gd name="connsiteX7" fmla="*/ 233362 w 442912"/>
                  <a:gd name="connsiteY7" fmla="*/ 14288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95249 w 442912"/>
                  <a:gd name="connsiteY1" fmla="*/ 133350 h 133350"/>
                  <a:gd name="connsiteX2" fmla="*/ 209549 w 442912"/>
                  <a:gd name="connsiteY2" fmla="*/ 90488 h 133350"/>
                  <a:gd name="connsiteX3" fmla="*/ 257174 w 442912"/>
                  <a:gd name="connsiteY3" fmla="*/ 133350 h 133350"/>
                  <a:gd name="connsiteX4" fmla="*/ 442912 w 442912"/>
                  <a:gd name="connsiteY4" fmla="*/ 14288 h 133350"/>
                  <a:gd name="connsiteX5" fmla="*/ 385762 w 442912"/>
                  <a:gd name="connsiteY5" fmla="*/ 0 h 133350"/>
                  <a:gd name="connsiteX6" fmla="*/ 300037 w 442912"/>
                  <a:gd name="connsiteY6" fmla="*/ 57150 h 133350"/>
                  <a:gd name="connsiteX7" fmla="*/ 233362 w 442912"/>
                  <a:gd name="connsiteY7" fmla="*/ 14288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95249 w 442912"/>
                  <a:gd name="connsiteY1" fmla="*/ 133350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300037 w 442912"/>
                  <a:gd name="connsiteY6" fmla="*/ 57150 h 133350"/>
                  <a:gd name="connsiteX7" fmla="*/ 233362 w 442912"/>
                  <a:gd name="connsiteY7" fmla="*/ 14288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95249 w 442912"/>
                  <a:gd name="connsiteY1" fmla="*/ 133350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300037 w 442912"/>
                  <a:gd name="connsiteY6" fmla="*/ 57150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95249 w 442912"/>
                  <a:gd name="connsiteY1" fmla="*/ 133350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80961 w 442912"/>
                  <a:gd name="connsiteY1" fmla="*/ 123825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80961 w 442912"/>
                  <a:gd name="connsiteY1" fmla="*/ 123825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80961 w 442912"/>
                  <a:gd name="connsiteY1" fmla="*/ 123825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80961 w 442912"/>
                  <a:gd name="connsiteY1" fmla="*/ 123825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07 h 133350"/>
                  <a:gd name="connsiteX1" fmla="*/ 80961 w 442912"/>
                  <a:gd name="connsiteY1" fmla="*/ 123825 h 133350"/>
                  <a:gd name="connsiteX2" fmla="*/ 223836 w 442912"/>
                  <a:gd name="connsiteY2" fmla="*/ 83345 h 133350"/>
                  <a:gd name="connsiteX3" fmla="*/ 257174 w 442912"/>
                  <a:gd name="connsiteY3" fmla="*/ 133350 h 133350"/>
                  <a:gd name="connsiteX4" fmla="*/ 442912 w 442912"/>
                  <a:gd name="connsiteY4" fmla="*/ 14288 h 133350"/>
                  <a:gd name="connsiteX5" fmla="*/ 385762 w 442912"/>
                  <a:gd name="connsiteY5" fmla="*/ 0 h 133350"/>
                  <a:gd name="connsiteX6" fmla="*/ 276224 w 442912"/>
                  <a:gd name="connsiteY6" fmla="*/ 71438 h 133350"/>
                  <a:gd name="connsiteX7" fmla="*/ 245268 w 442912"/>
                  <a:gd name="connsiteY7" fmla="*/ 4763 h 133350"/>
                  <a:gd name="connsiteX8" fmla="*/ 152399 w 442912"/>
                  <a:gd name="connsiteY8" fmla="*/ 71438 h 133350"/>
                  <a:gd name="connsiteX9" fmla="*/ 76199 w 442912"/>
                  <a:gd name="connsiteY9" fmla="*/ 0 h 133350"/>
                  <a:gd name="connsiteX10" fmla="*/ 0 w 442912"/>
                  <a:gd name="connsiteY10" fmla="*/ 50007 h 133350"/>
                  <a:gd name="connsiteX0" fmla="*/ 0 w 442912"/>
                  <a:gd name="connsiteY0" fmla="*/ 50089 h 133432"/>
                  <a:gd name="connsiteX1" fmla="*/ 80961 w 442912"/>
                  <a:gd name="connsiteY1" fmla="*/ 123907 h 133432"/>
                  <a:gd name="connsiteX2" fmla="*/ 223836 w 442912"/>
                  <a:gd name="connsiteY2" fmla="*/ 83427 h 133432"/>
                  <a:gd name="connsiteX3" fmla="*/ 257174 w 442912"/>
                  <a:gd name="connsiteY3" fmla="*/ 133432 h 133432"/>
                  <a:gd name="connsiteX4" fmla="*/ 442912 w 442912"/>
                  <a:gd name="connsiteY4" fmla="*/ 14370 h 133432"/>
                  <a:gd name="connsiteX5" fmla="*/ 385762 w 442912"/>
                  <a:gd name="connsiteY5" fmla="*/ 82 h 133432"/>
                  <a:gd name="connsiteX6" fmla="*/ 276224 w 442912"/>
                  <a:gd name="connsiteY6" fmla="*/ 71520 h 133432"/>
                  <a:gd name="connsiteX7" fmla="*/ 245268 w 442912"/>
                  <a:gd name="connsiteY7" fmla="*/ 4845 h 133432"/>
                  <a:gd name="connsiteX8" fmla="*/ 152399 w 442912"/>
                  <a:gd name="connsiteY8" fmla="*/ 71520 h 133432"/>
                  <a:gd name="connsiteX9" fmla="*/ 76199 w 442912"/>
                  <a:gd name="connsiteY9" fmla="*/ 82 h 133432"/>
                  <a:gd name="connsiteX10" fmla="*/ 0 w 442912"/>
                  <a:gd name="connsiteY10" fmla="*/ 50089 h 133432"/>
                  <a:gd name="connsiteX0" fmla="*/ 0 w 442912"/>
                  <a:gd name="connsiteY0" fmla="*/ 54515 h 137858"/>
                  <a:gd name="connsiteX1" fmla="*/ 80961 w 442912"/>
                  <a:gd name="connsiteY1" fmla="*/ 128333 h 137858"/>
                  <a:gd name="connsiteX2" fmla="*/ 223836 w 442912"/>
                  <a:gd name="connsiteY2" fmla="*/ 87853 h 137858"/>
                  <a:gd name="connsiteX3" fmla="*/ 257174 w 442912"/>
                  <a:gd name="connsiteY3" fmla="*/ 137858 h 137858"/>
                  <a:gd name="connsiteX4" fmla="*/ 442912 w 442912"/>
                  <a:gd name="connsiteY4" fmla="*/ 18796 h 137858"/>
                  <a:gd name="connsiteX5" fmla="*/ 385762 w 442912"/>
                  <a:gd name="connsiteY5" fmla="*/ 4508 h 137858"/>
                  <a:gd name="connsiteX6" fmla="*/ 276224 w 442912"/>
                  <a:gd name="connsiteY6" fmla="*/ 75946 h 137858"/>
                  <a:gd name="connsiteX7" fmla="*/ 245268 w 442912"/>
                  <a:gd name="connsiteY7" fmla="*/ 9271 h 137858"/>
                  <a:gd name="connsiteX8" fmla="*/ 152399 w 442912"/>
                  <a:gd name="connsiteY8" fmla="*/ 75946 h 137858"/>
                  <a:gd name="connsiteX9" fmla="*/ 76199 w 442912"/>
                  <a:gd name="connsiteY9" fmla="*/ 4508 h 137858"/>
                  <a:gd name="connsiteX10" fmla="*/ 0 w 442912"/>
                  <a:gd name="connsiteY10" fmla="*/ 54515 h 137858"/>
                  <a:gd name="connsiteX0" fmla="*/ 0 w 442912"/>
                  <a:gd name="connsiteY0" fmla="*/ 55144 h 138487"/>
                  <a:gd name="connsiteX1" fmla="*/ 80961 w 442912"/>
                  <a:gd name="connsiteY1" fmla="*/ 128962 h 138487"/>
                  <a:gd name="connsiteX2" fmla="*/ 223836 w 442912"/>
                  <a:gd name="connsiteY2" fmla="*/ 88482 h 138487"/>
                  <a:gd name="connsiteX3" fmla="*/ 257174 w 442912"/>
                  <a:gd name="connsiteY3" fmla="*/ 138487 h 138487"/>
                  <a:gd name="connsiteX4" fmla="*/ 442912 w 442912"/>
                  <a:gd name="connsiteY4" fmla="*/ 19425 h 138487"/>
                  <a:gd name="connsiteX5" fmla="*/ 385762 w 442912"/>
                  <a:gd name="connsiteY5" fmla="*/ 5137 h 138487"/>
                  <a:gd name="connsiteX6" fmla="*/ 276224 w 442912"/>
                  <a:gd name="connsiteY6" fmla="*/ 76575 h 138487"/>
                  <a:gd name="connsiteX7" fmla="*/ 245268 w 442912"/>
                  <a:gd name="connsiteY7" fmla="*/ 9900 h 138487"/>
                  <a:gd name="connsiteX8" fmla="*/ 152399 w 442912"/>
                  <a:gd name="connsiteY8" fmla="*/ 76575 h 138487"/>
                  <a:gd name="connsiteX9" fmla="*/ 76199 w 442912"/>
                  <a:gd name="connsiteY9" fmla="*/ 5137 h 138487"/>
                  <a:gd name="connsiteX10" fmla="*/ 0 w 442912"/>
                  <a:gd name="connsiteY10" fmla="*/ 55144 h 138487"/>
                  <a:gd name="connsiteX0" fmla="*/ 0 w 442912"/>
                  <a:gd name="connsiteY0" fmla="*/ 55144 h 138487"/>
                  <a:gd name="connsiteX1" fmla="*/ 80961 w 442912"/>
                  <a:gd name="connsiteY1" fmla="*/ 128962 h 138487"/>
                  <a:gd name="connsiteX2" fmla="*/ 223836 w 442912"/>
                  <a:gd name="connsiteY2" fmla="*/ 88482 h 138487"/>
                  <a:gd name="connsiteX3" fmla="*/ 257174 w 442912"/>
                  <a:gd name="connsiteY3" fmla="*/ 138487 h 138487"/>
                  <a:gd name="connsiteX4" fmla="*/ 442912 w 442912"/>
                  <a:gd name="connsiteY4" fmla="*/ 19425 h 138487"/>
                  <a:gd name="connsiteX5" fmla="*/ 385762 w 442912"/>
                  <a:gd name="connsiteY5" fmla="*/ 5137 h 138487"/>
                  <a:gd name="connsiteX6" fmla="*/ 276224 w 442912"/>
                  <a:gd name="connsiteY6" fmla="*/ 76575 h 138487"/>
                  <a:gd name="connsiteX7" fmla="*/ 245268 w 442912"/>
                  <a:gd name="connsiteY7" fmla="*/ 9900 h 138487"/>
                  <a:gd name="connsiteX8" fmla="*/ 152399 w 442912"/>
                  <a:gd name="connsiteY8" fmla="*/ 76575 h 138487"/>
                  <a:gd name="connsiteX9" fmla="*/ 76199 w 442912"/>
                  <a:gd name="connsiteY9" fmla="*/ 5137 h 138487"/>
                  <a:gd name="connsiteX10" fmla="*/ 0 w 442912"/>
                  <a:gd name="connsiteY10" fmla="*/ 55144 h 13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2" h="138487">
                    <a:moveTo>
                      <a:pt x="0" y="55144"/>
                    </a:moveTo>
                    <a:lnTo>
                      <a:pt x="80961" y="128962"/>
                    </a:lnTo>
                    <a:cubicBezTo>
                      <a:pt x="100011" y="151187"/>
                      <a:pt x="200024" y="82925"/>
                      <a:pt x="223836" y="88482"/>
                    </a:cubicBezTo>
                    <a:cubicBezTo>
                      <a:pt x="234949" y="105150"/>
                      <a:pt x="224630" y="136107"/>
                      <a:pt x="257174" y="138487"/>
                    </a:cubicBezTo>
                    <a:cubicBezTo>
                      <a:pt x="319087" y="98800"/>
                      <a:pt x="402430" y="61493"/>
                      <a:pt x="442912" y="19425"/>
                    </a:cubicBezTo>
                    <a:cubicBezTo>
                      <a:pt x="440530" y="9900"/>
                      <a:pt x="421481" y="-9150"/>
                      <a:pt x="385762" y="5137"/>
                    </a:cubicBezTo>
                    <a:lnTo>
                      <a:pt x="276224" y="76575"/>
                    </a:lnTo>
                    <a:cubicBezTo>
                      <a:pt x="265905" y="54350"/>
                      <a:pt x="274637" y="5931"/>
                      <a:pt x="245268" y="9900"/>
                    </a:cubicBezTo>
                    <a:lnTo>
                      <a:pt x="152399" y="76575"/>
                    </a:lnTo>
                    <a:cubicBezTo>
                      <a:pt x="126999" y="52762"/>
                      <a:pt x="96837" y="2756"/>
                      <a:pt x="76199" y="5137"/>
                    </a:cubicBezTo>
                    <a:cubicBezTo>
                      <a:pt x="50799" y="21806"/>
                      <a:pt x="20638" y="24187"/>
                      <a:pt x="0" y="5514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9" name="Freeform 10">
                <a:extLst>
                  <a:ext uri="{FF2B5EF4-FFF2-40B4-BE49-F238E27FC236}">
                    <a16:creationId xmlns:a16="http://schemas.microsoft.com/office/drawing/2014/main" id="{C5FE2116-9B8F-1D08-5DC3-3516BEDD2169}"/>
                  </a:ext>
                </a:extLst>
              </p:cNvPr>
              <p:cNvSpPr/>
              <p:nvPr/>
            </p:nvSpPr>
            <p:spPr>
              <a:xfrm>
                <a:off x="9544050" y="1971675"/>
                <a:ext cx="817961" cy="442268"/>
              </a:xfrm>
              <a:custGeom>
                <a:avLst/>
                <a:gdLst>
                  <a:gd name="connsiteX0" fmla="*/ 471488 w 528638"/>
                  <a:gd name="connsiteY0" fmla="*/ 0 h 285750"/>
                  <a:gd name="connsiteX1" fmla="*/ 271463 w 528638"/>
                  <a:gd name="connsiteY1" fmla="*/ 104775 h 285750"/>
                  <a:gd name="connsiteX2" fmla="*/ 404813 w 528638"/>
                  <a:gd name="connsiteY2" fmla="*/ 204788 h 285750"/>
                  <a:gd name="connsiteX3" fmla="*/ 0 w 528638"/>
                  <a:gd name="connsiteY3" fmla="*/ 285750 h 285750"/>
                  <a:gd name="connsiteX4" fmla="*/ 490538 w 528638"/>
                  <a:gd name="connsiteY4" fmla="*/ 214313 h 285750"/>
                  <a:gd name="connsiteX5" fmla="*/ 461963 w 528638"/>
                  <a:gd name="connsiteY5" fmla="*/ 157163 h 285750"/>
                  <a:gd name="connsiteX6" fmla="*/ 528638 w 528638"/>
                  <a:gd name="connsiteY6" fmla="*/ 80963 h 285750"/>
                  <a:gd name="connsiteX7" fmla="*/ 509588 w 528638"/>
                  <a:gd name="connsiteY7" fmla="*/ 66675 h 285750"/>
                  <a:gd name="connsiteX8" fmla="*/ 390525 w 528638"/>
                  <a:gd name="connsiteY8" fmla="*/ 142875 h 285750"/>
                  <a:gd name="connsiteX9" fmla="*/ 357188 w 528638"/>
                  <a:gd name="connsiteY9" fmla="*/ 104775 h 285750"/>
                  <a:gd name="connsiteX10" fmla="*/ 471488 w 528638"/>
                  <a:gd name="connsiteY10" fmla="*/ 0 h 285750"/>
                  <a:gd name="connsiteX0" fmla="*/ 471488 w 528638"/>
                  <a:gd name="connsiteY0" fmla="*/ 0 h 285750"/>
                  <a:gd name="connsiteX1" fmla="*/ 271463 w 528638"/>
                  <a:gd name="connsiteY1" fmla="*/ 104775 h 285750"/>
                  <a:gd name="connsiteX2" fmla="*/ 404813 w 528638"/>
                  <a:gd name="connsiteY2" fmla="*/ 204788 h 285750"/>
                  <a:gd name="connsiteX3" fmla="*/ 0 w 528638"/>
                  <a:gd name="connsiteY3" fmla="*/ 285750 h 285750"/>
                  <a:gd name="connsiteX4" fmla="*/ 490538 w 528638"/>
                  <a:gd name="connsiteY4" fmla="*/ 214313 h 285750"/>
                  <a:gd name="connsiteX5" fmla="*/ 461963 w 528638"/>
                  <a:gd name="connsiteY5" fmla="*/ 157163 h 285750"/>
                  <a:gd name="connsiteX6" fmla="*/ 528638 w 528638"/>
                  <a:gd name="connsiteY6" fmla="*/ 80963 h 285750"/>
                  <a:gd name="connsiteX7" fmla="*/ 509588 w 528638"/>
                  <a:gd name="connsiteY7" fmla="*/ 66675 h 285750"/>
                  <a:gd name="connsiteX8" fmla="*/ 390525 w 528638"/>
                  <a:gd name="connsiteY8" fmla="*/ 142875 h 285750"/>
                  <a:gd name="connsiteX9" fmla="*/ 357188 w 528638"/>
                  <a:gd name="connsiteY9" fmla="*/ 104775 h 285750"/>
                  <a:gd name="connsiteX10" fmla="*/ 509588 w 528638"/>
                  <a:gd name="connsiteY10" fmla="*/ 21431 h 285750"/>
                  <a:gd name="connsiteX11" fmla="*/ 471488 w 528638"/>
                  <a:gd name="connsiteY11" fmla="*/ 0 h 285750"/>
                  <a:gd name="connsiteX0" fmla="*/ 471488 w 528638"/>
                  <a:gd name="connsiteY0" fmla="*/ 0 h 295373"/>
                  <a:gd name="connsiteX1" fmla="*/ 271463 w 528638"/>
                  <a:gd name="connsiteY1" fmla="*/ 104775 h 295373"/>
                  <a:gd name="connsiteX2" fmla="*/ 404813 w 528638"/>
                  <a:gd name="connsiteY2" fmla="*/ 204788 h 295373"/>
                  <a:gd name="connsiteX3" fmla="*/ 0 w 528638"/>
                  <a:gd name="connsiteY3" fmla="*/ 285750 h 295373"/>
                  <a:gd name="connsiteX4" fmla="*/ 490538 w 528638"/>
                  <a:gd name="connsiteY4" fmla="*/ 214313 h 295373"/>
                  <a:gd name="connsiteX5" fmla="*/ 461963 w 528638"/>
                  <a:gd name="connsiteY5" fmla="*/ 157163 h 295373"/>
                  <a:gd name="connsiteX6" fmla="*/ 528638 w 528638"/>
                  <a:gd name="connsiteY6" fmla="*/ 80963 h 295373"/>
                  <a:gd name="connsiteX7" fmla="*/ 509588 w 528638"/>
                  <a:gd name="connsiteY7" fmla="*/ 66675 h 295373"/>
                  <a:gd name="connsiteX8" fmla="*/ 390525 w 528638"/>
                  <a:gd name="connsiteY8" fmla="*/ 142875 h 295373"/>
                  <a:gd name="connsiteX9" fmla="*/ 357188 w 528638"/>
                  <a:gd name="connsiteY9" fmla="*/ 104775 h 295373"/>
                  <a:gd name="connsiteX10" fmla="*/ 509588 w 528638"/>
                  <a:gd name="connsiteY10" fmla="*/ 21431 h 295373"/>
                  <a:gd name="connsiteX11" fmla="*/ 471488 w 528638"/>
                  <a:gd name="connsiteY11" fmla="*/ 0 h 295373"/>
                  <a:gd name="connsiteX0" fmla="*/ 471488 w 528638"/>
                  <a:gd name="connsiteY0" fmla="*/ 0 h 295373"/>
                  <a:gd name="connsiteX1" fmla="*/ 271463 w 528638"/>
                  <a:gd name="connsiteY1" fmla="*/ 104775 h 295373"/>
                  <a:gd name="connsiteX2" fmla="*/ 404813 w 528638"/>
                  <a:gd name="connsiteY2" fmla="*/ 204788 h 295373"/>
                  <a:gd name="connsiteX3" fmla="*/ 0 w 528638"/>
                  <a:gd name="connsiteY3" fmla="*/ 285750 h 295373"/>
                  <a:gd name="connsiteX4" fmla="*/ 490538 w 528638"/>
                  <a:gd name="connsiteY4" fmla="*/ 214313 h 295373"/>
                  <a:gd name="connsiteX5" fmla="*/ 461963 w 528638"/>
                  <a:gd name="connsiteY5" fmla="*/ 157163 h 295373"/>
                  <a:gd name="connsiteX6" fmla="*/ 528638 w 528638"/>
                  <a:gd name="connsiteY6" fmla="*/ 80963 h 295373"/>
                  <a:gd name="connsiteX7" fmla="*/ 509588 w 528638"/>
                  <a:gd name="connsiteY7" fmla="*/ 66675 h 295373"/>
                  <a:gd name="connsiteX8" fmla="*/ 390525 w 528638"/>
                  <a:gd name="connsiteY8" fmla="*/ 142875 h 295373"/>
                  <a:gd name="connsiteX9" fmla="*/ 357188 w 528638"/>
                  <a:gd name="connsiteY9" fmla="*/ 104775 h 295373"/>
                  <a:gd name="connsiteX10" fmla="*/ 509588 w 528638"/>
                  <a:gd name="connsiteY10" fmla="*/ 21431 h 295373"/>
                  <a:gd name="connsiteX11" fmla="*/ 471488 w 528638"/>
                  <a:gd name="connsiteY11" fmla="*/ 0 h 295373"/>
                  <a:gd name="connsiteX0" fmla="*/ 471488 w 528638"/>
                  <a:gd name="connsiteY0" fmla="*/ 0 h 295373"/>
                  <a:gd name="connsiteX1" fmla="*/ 271463 w 528638"/>
                  <a:gd name="connsiteY1" fmla="*/ 104775 h 295373"/>
                  <a:gd name="connsiteX2" fmla="*/ 404813 w 528638"/>
                  <a:gd name="connsiteY2" fmla="*/ 204788 h 295373"/>
                  <a:gd name="connsiteX3" fmla="*/ 0 w 528638"/>
                  <a:gd name="connsiteY3" fmla="*/ 285750 h 295373"/>
                  <a:gd name="connsiteX4" fmla="*/ 490538 w 528638"/>
                  <a:gd name="connsiteY4" fmla="*/ 214313 h 295373"/>
                  <a:gd name="connsiteX5" fmla="*/ 438150 w 528638"/>
                  <a:gd name="connsiteY5" fmla="*/ 159544 h 295373"/>
                  <a:gd name="connsiteX6" fmla="*/ 528638 w 528638"/>
                  <a:gd name="connsiteY6" fmla="*/ 80963 h 295373"/>
                  <a:gd name="connsiteX7" fmla="*/ 509588 w 528638"/>
                  <a:gd name="connsiteY7" fmla="*/ 66675 h 295373"/>
                  <a:gd name="connsiteX8" fmla="*/ 390525 w 528638"/>
                  <a:gd name="connsiteY8" fmla="*/ 142875 h 295373"/>
                  <a:gd name="connsiteX9" fmla="*/ 357188 w 528638"/>
                  <a:gd name="connsiteY9" fmla="*/ 104775 h 295373"/>
                  <a:gd name="connsiteX10" fmla="*/ 509588 w 528638"/>
                  <a:gd name="connsiteY10" fmla="*/ 21431 h 295373"/>
                  <a:gd name="connsiteX11" fmla="*/ 471488 w 528638"/>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09588 w 545307"/>
                  <a:gd name="connsiteY7" fmla="*/ 66675 h 295373"/>
                  <a:gd name="connsiteX8" fmla="*/ 390525 w 545307"/>
                  <a:gd name="connsiteY8" fmla="*/ 142875 h 295373"/>
                  <a:gd name="connsiteX9" fmla="*/ 357188 w 545307"/>
                  <a:gd name="connsiteY9" fmla="*/ 104775 h 295373"/>
                  <a:gd name="connsiteX10" fmla="*/ 509588 w 545307"/>
                  <a:gd name="connsiteY10" fmla="*/ 21431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390525 w 545307"/>
                  <a:gd name="connsiteY8" fmla="*/ 142875 h 295373"/>
                  <a:gd name="connsiteX9" fmla="*/ 357188 w 545307"/>
                  <a:gd name="connsiteY9" fmla="*/ 104775 h 295373"/>
                  <a:gd name="connsiteX10" fmla="*/ 509588 w 545307"/>
                  <a:gd name="connsiteY10" fmla="*/ 21431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09588 w 545307"/>
                  <a:gd name="connsiteY10" fmla="*/ 21431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00063 w 545307"/>
                  <a:gd name="connsiteY10" fmla="*/ 33337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16732 w 545307"/>
                  <a:gd name="connsiteY10" fmla="*/ 21430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04825 w 545307"/>
                  <a:gd name="connsiteY10" fmla="*/ 30955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04825 w 545307"/>
                  <a:gd name="connsiteY10" fmla="*/ 30955 h 295373"/>
                  <a:gd name="connsiteX11" fmla="*/ 471488 w 545307"/>
                  <a:gd name="connsiteY11" fmla="*/ 0 h 295373"/>
                  <a:gd name="connsiteX0" fmla="*/ 471488 w 545307"/>
                  <a:gd name="connsiteY0" fmla="*/ 0 h 295373"/>
                  <a:gd name="connsiteX1" fmla="*/ 271463 w 545307"/>
                  <a:gd name="connsiteY1" fmla="*/ 104775 h 295373"/>
                  <a:gd name="connsiteX2" fmla="*/ 404813 w 545307"/>
                  <a:gd name="connsiteY2" fmla="*/ 204788 h 295373"/>
                  <a:gd name="connsiteX3" fmla="*/ 0 w 545307"/>
                  <a:gd name="connsiteY3" fmla="*/ 285750 h 295373"/>
                  <a:gd name="connsiteX4" fmla="*/ 490538 w 545307"/>
                  <a:gd name="connsiteY4" fmla="*/ 214313 h 295373"/>
                  <a:gd name="connsiteX5" fmla="*/ 438150 w 545307"/>
                  <a:gd name="connsiteY5" fmla="*/ 159544 h 295373"/>
                  <a:gd name="connsiteX6" fmla="*/ 545307 w 545307"/>
                  <a:gd name="connsiteY6" fmla="*/ 97631 h 295373"/>
                  <a:gd name="connsiteX7" fmla="*/ 516732 w 545307"/>
                  <a:gd name="connsiteY7" fmla="*/ 80963 h 295373"/>
                  <a:gd name="connsiteX8" fmla="*/ 402431 w 545307"/>
                  <a:gd name="connsiteY8" fmla="*/ 133350 h 295373"/>
                  <a:gd name="connsiteX9" fmla="*/ 357188 w 545307"/>
                  <a:gd name="connsiteY9" fmla="*/ 104775 h 295373"/>
                  <a:gd name="connsiteX10" fmla="*/ 504825 w 545307"/>
                  <a:gd name="connsiteY10" fmla="*/ 30955 h 295373"/>
                  <a:gd name="connsiteX11" fmla="*/ 471488 w 545307"/>
                  <a:gd name="connsiteY11" fmla="*/ 0 h 295373"/>
                  <a:gd name="connsiteX0" fmla="*/ 471488 w 545307"/>
                  <a:gd name="connsiteY0" fmla="*/ 0 h 294845"/>
                  <a:gd name="connsiteX1" fmla="*/ 271463 w 545307"/>
                  <a:gd name="connsiteY1" fmla="*/ 104775 h 294845"/>
                  <a:gd name="connsiteX2" fmla="*/ 404813 w 545307"/>
                  <a:gd name="connsiteY2" fmla="*/ 204788 h 294845"/>
                  <a:gd name="connsiteX3" fmla="*/ 0 w 545307"/>
                  <a:gd name="connsiteY3" fmla="*/ 285750 h 294845"/>
                  <a:gd name="connsiteX4" fmla="*/ 490538 w 545307"/>
                  <a:gd name="connsiteY4" fmla="*/ 214313 h 294845"/>
                  <a:gd name="connsiteX5" fmla="*/ 438150 w 545307"/>
                  <a:gd name="connsiteY5" fmla="*/ 159544 h 294845"/>
                  <a:gd name="connsiteX6" fmla="*/ 545307 w 545307"/>
                  <a:gd name="connsiteY6" fmla="*/ 97631 h 294845"/>
                  <a:gd name="connsiteX7" fmla="*/ 516732 w 545307"/>
                  <a:gd name="connsiteY7" fmla="*/ 80963 h 294845"/>
                  <a:gd name="connsiteX8" fmla="*/ 402431 w 545307"/>
                  <a:gd name="connsiteY8" fmla="*/ 133350 h 294845"/>
                  <a:gd name="connsiteX9" fmla="*/ 357188 w 545307"/>
                  <a:gd name="connsiteY9" fmla="*/ 104775 h 294845"/>
                  <a:gd name="connsiteX10" fmla="*/ 504825 w 545307"/>
                  <a:gd name="connsiteY10" fmla="*/ 30955 h 294845"/>
                  <a:gd name="connsiteX11" fmla="*/ 471488 w 545307"/>
                  <a:gd name="connsiteY11" fmla="*/ 0 h 294845"/>
                  <a:gd name="connsiteX0" fmla="*/ 471488 w 545307"/>
                  <a:gd name="connsiteY0" fmla="*/ 0 h 294845"/>
                  <a:gd name="connsiteX1" fmla="*/ 271463 w 545307"/>
                  <a:gd name="connsiteY1" fmla="*/ 104775 h 294845"/>
                  <a:gd name="connsiteX2" fmla="*/ 404813 w 545307"/>
                  <a:gd name="connsiteY2" fmla="*/ 204788 h 294845"/>
                  <a:gd name="connsiteX3" fmla="*/ 0 w 545307"/>
                  <a:gd name="connsiteY3" fmla="*/ 285750 h 294845"/>
                  <a:gd name="connsiteX4" fmla="*/ 490538 w 545307"/>
                  <a:gd name="connsiteY4" fmla="*/ 214313 h 294845"/>
                  <a:gd name="connsiteX5" fmla="*/ 438150 w 545307"/>
                  <a:gd name="connsiteY5" fmla="*/ 159544 h 294845"/>
                  <a:gd name="connsiteX6" fmla="*/ 545307 w 545307"/>
                  <a:gd name="connsiteY6" fmla="*/ 97631 h 294845"/>
                  <a:gd name="connsiteX7" fmla="*/ 516732 w 545307"/>
                  <a:gd name="connsiteY7" fmla="*/ 80963 h 294845"/>
                  <a:gd name="connsiteX8" fmla="*/ 402431 w 545307"/>
                  <a:gd name="connsiteY8" fmla="*/ 133350 h 294845"/>
                  <a:gd name="connsiteX9" fmla="*/ 357188 w 545307"/>
                  <a:gd name="connsiteY9" fmla="*/ 104775 h 294845"/>
                  <a:gd name="connsiteX10" fmla="*/ 504825 w 545307"/>
                  <a:gd name="connsiteY10" fmla="*/ 30955 h 294845"/>
                  <a:gd name="connsiteX11" fmla="*/ 471488 w 545307"/>
                  <a:gd name="connsiteY11" fmla="*/ 0 h 294845"/>
                  <a:gd name="connsiteX0" fmla="*/ 471488 w 545307"/>
                  <a:gd name="connsiteY0" fmla="*/ 0 h 294845"/>
                  <a:gd name="connsiteX1" fmla="*/ 271463 w 545307"/>
                  <a:gd name="connsiteY1" fmla="*/ 104775 h 294845"/>
                  <a:gd name="connsiteX2" fmla="*/ 416719 w 545307"/>
                  <a:gd name="connsiteY2" fmla="*/ 204788 h 294845"/>
                  <a:gd name="connsiteX3" fmla="*/ 0 w 545307"/>
                  <a:gd name="connsiteY3" fmla="*/ 285750 h 294845"/>
                  <a:gd name="connsiteX4" fmla="*/ 490538 w 545307"/>
                  <a:gd name="connsiteY4" fmla="*/ 214313 h 294845"/>
                  <a:gd name="connsiteX5" fmla="*/ 438150 w 545307"/>
                  <a:gd name="connsiteY5" fmla="*/ 159544 h 294845"/>
                  <a:gd name="connsiteX6" fmla="*/ 545307 w 545307"/>
                  <a:gd name="connsiteY6" fmla="*/ 97631 h 294845"/>
                  <a:gd name="connsiteX7" fmla="*/ 516732 w 545307"/>
                  <a:gd name="connsiteY7" fmla="*/ 80963 h 294845"/>
                  <a:gd name="connsiteX8" fmla="*/ 402431 w 545307"/>
                  <a:gd name="connsiteY8" fmla="*/ 133350 h 294845"/>
                  <a:gd name="connsiteX9" fmla="*/ 357188 w 545307"/>
                  <a:gd name="connsiteY9" fmla="*/ 104775 h 294845"/>
                  <a:gd name="connsiteX10" fmla="*/ 504825 w 545307"/>
                  <a:gd name="connsiteY10" fmla="*/ 30955 h 294845"/>
                  <a:gd name="connsiteX11" fmla="*/ 471488 w 545307"/>
                  <a:gd name="connsiteY11" fmla="*/ 0 h 294845"/>
                  <a:gd name="connsiteX0" fmla="*/ 471488 w 545307"/>
                  <a:gd name="connsiteY0" fmla="*/ 0 h 294845"/>
                  <a:gd name="connsiteX1" fmla="*/ 271463 w 545307"/>
                  <a:gd name="connsiteY1" fmla="*/ 104775 h 294845"/>
                  <a:gd name="connsiteX2" fmla="*/ 416719 w 545307"/>
                  <a:gd name="connsiteY2" fmla="*/ 204788 h 294845"/>
                  <a:gd name="connsiteX3" fmla="*/ 0 w 545307"/>
                  <a:gd name="connsiteY3" fmla="*/ 285750 h 294845"/>
                  <a:gd name="connsiteX4" fmla="*/ 490538 w 545307"/>
                  <a:gd name="connsiteY4" fmla="*/ 214313 h 294845"/>
                  <a:gd name="connsiteX5" fmla="*/ 438150 w 545307"/>
                  <a:gd name="connsiteY5" fmla="*/ 159544 h 294845"/>
                  <a:gd name="connsiteX6" fmla="*/ 545307 w 545307"/>
                  <a:gd name="connsiteY6" fmla="*/ 97631 h 294845"/>
                  <a:gd name="connsiteX7" fmla="*/ 516732 w 545307"/>
                  <a:gd name="connsiteY7" fmla="*/ 80963 h 294845"/>
                  <a:gd name="connsiteX8" fmla="*/ 402431 w 545307"/>
                  <a:gd name="connsiteY8" fmla="*/ 133350 h 294845"/>
                  <a:gd name="connsiteX9" fmla="*/ 357188 w 545307"/>
                  <a:gd name="connsiteY9" fmla="*/ 104775 h 294845"/>
                  <a:gd name="connsiteX10" fmla="*/ 504825 w 545307"/>
                  <a:gd name="connsiteY10" fmla="*/ 30955 h 294845"/>
                  <a:gd name="connsiteX11" fmla="*/ 471488 w 545307"/>
                  <a:gd name="connsiteY11" fmla="*/ 0 h 2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307" h="294845">
                    <a:moveTo>
                      <a:pt x="471488" y="0"/>
                    </a:moveTo>
                    <a:cubicBezTo>
                      <a:pt x="404813" y="34925"/>
                      <a:pt x="285750" y="76993"/>
                      <a:pt x="271463" y="104775"/>
                    </a:cubicBezTo>
                    <a:cubicBezTo>
                      <a:pt x="263526" y="130969"/>
                      <a:pt x="324644" y="173831"/>
                      <a:pt x="416719" y="204788"/>
                    </a:cubicBezTo>
                    <a:lnTo>
                      <a:pt x="0" y="285750"/>
                    </a:lnTo>
                    <a:cubicBezTo>
                      <a:pt x="25400" y="323851"/>
                      <a:pt x="443706" y="230981"/>
                      <a:pt x="490538" y="214313"/>
                    </a:cubicBezTo>
                    <a:cubicBezTo>
                      <a:pt x="500063" y="192882"/>
                      <a:pt x="447675" y="178594"/>
                      <a:pt x="438150" y="159544"/>
                    </a:cubicBezTo>
                    <a:lnTo>
                      <a:pt x="545307" y="97631"/>
                    </a:lnTo>
                    <a:lnTo>
                      <a:pt x="516732" y="80963"/>
                    </a:lnTo>
                    <a:lnTo>
                      <a:pt x="402431" y="133350"/>
                    </a:lnTo>
                    <a:lnTo>
                      <a:pt x="357188" y="104775"/>
                    </a:lnTo>
                    <a:cubicBezTo>
                      <a:pt x="379413" y="85725"/>
                      <a:pt x="482600" y="50005"/>
                      <a:pt x="504825" y="30955"/>
                    </a:cubicBezTo>
                    <a:cubicBezTo>
                      <a:pt x="505619" y="8730"/>
                      <a:pt x="482600" y="10318"/>
                      <a:pt x="471488"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0" name="Freeform 14">
                <a:extLst>
                  <a:ext uri="{FF2B5EF4-FFF2-40B4-BE49-F238E27FC236}">
                    <a16:creationId xmlns:a16="http://schemas.microsoft.com/office/drawing/2014/main" id="{DCB375AA-6086-F88C-52DA-D8B2504A4F03}"/>
                  </a:ext>
                </a:extLst>
              </p:cNvPr>
              <p:cNvSpPr/>
              <p:nvPr/>
            </p:nvSpPr>
            <p:spPr>
              <a:xfrm>
                <a:off x="7650957" y="800102"/>
                <a:ext cx="671514" cy="560013"/>
              </a:xfrm>
              <a:custGeom>
                <a:avLst/>
                <a:gdLst>
                  <a:gd name="connsiteX0" fmla="*/ 385763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104775 w 461963"/>
                  <a:gd name="connsiteY4" fmla="*/ 309563 h 371475"/>
                  <a:gd name="connsiteX5" fmla="*/ 461963 w 461963"/>
                  <a:gd name="connsiteY5" fmla="*/ 9525 h 371475"/>
                  <a:gd name="connsiteX6" fmla="*/ 385763 w 461963"/>
                  <a:gd name="connsiteY6" fmla="*/ 0 h 371475"/>
                  <a:gd name="connsiteX0" fmla="*/ 385763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97631 w 461963"/>
                  <a:gd name="connsiteY4" fmla="*/ 323850 h 371475"/>
                  <a:gd name="connsiteX5" fmla="*/ 461963 w 461963"/>
                  <a:gd name="connsiteY5" fmla="*/ 9525 h 371475"/>
                  <a:gd name="connsiteX6" fmla="*/ 385763 w 461963"/>
                  <a:gd name="connsiteY6" fmla="*/ 0 h 371475"/>
                  <a:gd name="connsiteX0" fmla="*/ 369094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97631 w 461963"/>
                  <a:gd name="connsiteY4" fmla="*/ 323850 h 371475"/>
                  <a:gd name="connsiteX5" fmla="*/ 461963 w 461963"/>
                  <a:gd name="connsiteY5" fmla="*/ 9525 h 371475"/>
                  <a:gd name="connsiteX6" fmla="*/ 369094 w 461963"/>
                  <a:gd name="connsiteY6" fmla="*/ 0 h 371475"/>
                  <a:gd name="connsiteX0" fmla="*/ 369094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97631 w 461963"/>
                  <a:gd name="connsiteY4" fmla="*/ 323850 h 371475"/>
                  <a:gd name="connsiteX5" fmla="*/ 461963 w 461963"/>
                  <a:gd name="connsiteY5" fmla="*/ 9525 h 371475"/>
                  <a:gd name="connsiteX6" fmla="*/ 369094 w 461963"/>
                  <a:gd name="connsiteY6" fmla="*/ 0 h 371475"/>
                  <a:gd name="connsiteX0" fmla="*/ 369094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97631 w 461963"/>
                  <a:gd name="connsiteY4" fmla="*/ 323850 h 371475"/>
                  <a:gd name="connsiteX5" fmla="*/ 461963 w 461963"/>
                  <a:gd name="connsiteY5" fmla="*/ 9525 h 371475"/>
                  <a:gd name="connsiteX6" fmla="*/ 369094 w 461963"/>
                  <a:gd name="connsiteY6" fmla="*/ 0 h 371475"/>
                  <a:gd name="connsiteX0" fmla="*/ 369094 w 461963"/>
                  <a:gd name="connsiteY0" fmla="*/ 0 h 371475"/>
                  <a:gd name="connsiteX1" fmla="*/ 0 w 461963"/>
                  <a:gd name="connsiteY1" fmla="*/ 361950 h 371475"/>
                  <a:gd name="connsiteX2" fmla="*/ 157163 w 461963"/>
                  <a:gd name="connsiteY2" fmla="*/ 371475 h 371475"/>
                  <a:gd name="connsiteX3" fmla="*/ 180975 w 461963"/>
                  <a:gd name="connsiteY3" fmla="*/ 333375 h 371475"/>
                  <a:gd name="connsiteX4" fmla="*/ 97631 w 461963"/>
                  <a:gd name="connsiteY4" fmla="*/ 323850 h 371475"/>
                  <a:gd name="connsiteX5" fmla="*/ 461963 w 461963"/>
                  <a:gd name="connsiteY5" fmla="*/ 9525 h 371475"/>
                  <a:gd name="connsiteX6" fmla="*/ 369094 w 461963"/>
                  <a:gd name="connsiteY6" fmla="*/ 0 h 371475"/>
                  <a:gd name="connsiteX0" fmla="*/ 354807 w 447676"/>
                  <a:gd name="connsiteY0" fmla="*/ 0 h 371475"/>
                  <a:gd name="connsiteX1" fmla="*/ 0 w 447676"/>
                  <a:gd name="connsiteY1" fmla="*/ 357187 h 371475"/>
                  <a:gd name="connsiteX2" fmla="*/ 142876 w 447676"/>
                  <a:gd name="connsiteY2" fmla="*/ 371475 h 371475"/>
                  <a:gd name="connsiteX3" fmla="*/ 166688 w 447676"/>
                  <a:gd name="connsiteY3" fmla="*/ 333375 h 371475"/>
                  <a:gd name="connsiteX4" fmla="*/ 83344 w 447676"/>
                  <a:gd name="connsiteY4" fmla="*/ 323850 h 371475"/>
                  <a:gd name="connsiteX5" fmla="*/ 447676 w 447676"/>
                  <a:gd name="connsiteY5" fmla="*/ 9525 h 371475"/>
                  <a:gd name="connsiteX6" fmla="*/ 354807 w 447676"/>
                  <a:gd name="connsiteY6" fmla="*/ 0 h 371475"/>
                  <a:gd name="connsiteX0" fmla="*/ 354807 w 447676"/>
                  <a:gd name="connsiteY0" fmla="*/ 0 h 373342"/>
                  <a:gd name="connsiteX1" fmla="*/ 0 w 447676"/>
                  <a:gd name="connsiteY1" fmla="*/ 357187 h 373342"/>
                  <a:gd name="connsiteX2" fmla="*/ 142876 w 447676"/>
                  <a:gd name="connsiteY2" fmla="*/ 371475 h 373342"/>
                  <a:gd name="connsiteX3" fmla="*/ 166688 w 447676"/>
                  <a:gd name="connsiteY3" fmla="*/ 333375 h 373342"/>
                  <a:gd name="connsiteX4" fmla="*/ 83344 w 447676"/>
                  <a:gd name="connsiteY4" fmla="*/ 323850 h 373342"/>
                  <a:gd name="connsiteX5" fmla="*/ 447676 w 447676"/>
                  <a:gd name="connsiteY5" fmla="*/ 9525 h 373342"/>
                  <a:gd name="connsiteX6" fmla="*/ 354807 w 447676"/>
                  <a:gd name="connsiteY6" fmla="*/ 0 h 373342"/>
                  <a:gd name="connsiteX0" fmla="*/ 354807 w 447676"/>
                  <a:gd name="connsiteY0" fmla="*/ 0 h 373342"/>
                  <a:gd name="connsiteX1" fmla="*/ 0 w 447676"/>
                  <a:gd name="connsiteY1" fmla="*/ 357187 h 373342"/>
                  <a:gd name="connsiteX2" fmla="*/ 142876 w 447676"/>
                  <a:gd name="connsiteY2" fmla="*/ 371475 h 373342"/>
                  <a:gd name="connsiteX3" fmla="*/ 152400 w 447676"/>
                  <a:gd name="connsiteY3" fmla="*/ 328613 h 373342"/>
                  <a:gd name="connsiteX4" fmla="*/ 83344 w 447676"/>
                  <a:gd name="connsiteY4" fmla="*/ 323850 h 373342"/>
                  <a:gd name="connsiteX5" fmla="*/ 447676 w 447676"/>
                  <a:gd name="connsiteY5" fmla="*/ 9525 h 373342"/>
                  <a:gd name="connsiteX6" fmla="*/ 354807 w 447676"/>
                  <a:gd name="connsiteY6" fmla="*/ 0 h 3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6" h="373342">
                    <a:moveTo>
                      <a:pt x="354807" y="0"/>
                    </a:moveTo>
                    <a:cubicBezTo>
                      <a:pt x="215107" y="170656"/>
                      <a:pt x="11112" y="329406"/>
                      <a:pt x="0" y="357187"/>
                    </a:cubicBezTo>
                    <a:cubicBezTo>
                      <a:pt x="4763" y="385763"/>
                      <a:pt x="95251" y="366712"/>
                      <a:pt x="142876" y="371475"/>
                    </a:cubicBezTo>
                    <a:lnTo>
                      <a:pt x="152400" y="328613"/>
                    </a:lnTo>
                    <a:lnTo>
                      <a:pt x="83344" y="323850"/>
                    </a:lnTo>
                    <a:cubicBezTo>
                      <a:pt x="204788" y="219075"/>
                      <a:pt x="307182" y="152400"/>
                      <a:pt x="447676" y="9525"/>
                    </a:cubicBezTo>
                    <a:lnTo>
                      <a:pt x="354807"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1" name="Freeform 15">
                <a:extLst>
                  <a:ext uri="{FF2B5EF4-FFF2-40B4-BE49-F238E27FC236}">
                    <a16:creationId xmlns:a16="http://schemas.microsoft.com/office/drawing/2014/main" id="{796FEB41-0DDB-BC09-10B5-B982E5E76479}"/>
                  </a:ext>
                </a:extLst>
              </p:cNvPr>
              <p:cNvSpPr/>
              <p:nvPr/>
            </p:nvSpPr>
            <p:spPr>
              <a:xfrm>
                <a:off x="7175256" y="1150145"/>
                <a:ext cx="472128" cy="426608"/>
              </a:xfrm>
              <a:custGeom>
                <a:avLst/>
                <a:gdLst>
                  <a:gd name="connsiteX0" fmla="*/ 254793 w 311943"/>
                  <a:gd name="connsiteY0" fmla="*/ 0 h 269081"/>
                  <a:gd name="connsiteX1" fmla="*/ 59531 w 311943"/>
                  <a:gd name="connsiteY1" fmla="*/ 140493 h 269081"/>
                  <a:gd name="connsiteX2" fmla="*/ 183356 w 311943"/>
                  <a:gd name="connsiteY2" fmla="*/ 178593 h 269081"/>
                  <a:gd name="connsiteX3" fmla="*/ 0 w 311943"/>
                  <a:gd name="connsiteY3" fmla="*/ 269081 h 269081"/>
                  <a:gd name="connsiteX4" fmla="*/ 280987 w 311943"/>
                  <a:gd name="connsiteY4" fmla="*/ 152400 h 269081"/>
                  <a:gd name="connsiteX5" fmla="*/ 185737 w 311943"/>
                  <a:gd name="connsiteY5" fmla="*/ 126206 h 269081"/>
                  <a:gd name="connsiteX6" fmla="*/ 311943 w 311943"/>
                  <a:gd name="connsiteY6" fmla="*/ 61912 h 269081"/>
                  <a:gd name="connsiteX7" fmla="*/ 178593 w 311943"/>
                  <a:gd name="connsiteY7" fmla="*/ 92868 h 269081"/>
                  <a:gd name="connsiteX8" fmla="*/ 254793 w 311943"/>
                  <a:gd name="connsiteY8" fmla="*/ 0 h 269081"/>
                  <a:gd name="connsiteX0" fmla="*/ 254793 w 311943"/>
                  <a:gd name="connsiteY0" fmla="*/ 0 h 269081"/>
                  <a:gd name="connsiteX1" fmla="*/ 59531 w 311943"/>
                  <a:gd name="connsiteY1" fmla="*/ 140493 h 269081"/>
                  <a:gd name="connsiteX2" fmla="*/ 183356 w 311943"/>
                  <a:gd name="connsiteY2" fmla="*/ 178593 h 269081"/>
                  <a:gd name="connsiteX3" fmla="*/ 0 w 311943"/>
                  <a:gd name="connsiteY3" fmla="*/ 269081 h 269081"/>
                  <a:gd name="connsiteX4" fmla="*/ 280987 w 311943"/>
                  <a:gd name="connsiteY4" fmla="*/ 152400 h 269081"/>
                  <a:gd name="connsiteX5" fmla="*/ 185737 w 311943"/>
                  <a:gd name="connsiteY5" fmla="*/ 126206 h 269081"/>
                  <a:gd name="connsiteX6" fmla="*/ 311943 w 311943"/>
                  <a:gd name="connsiteY6" fmla="*/ 61912 h 269081"/>
                  <a:gd name="connsiteX7" fmla="*/ 178593 w 311943"/>
                  <a:gd name="connsiteY7" fmla="*/ 92868 h 269081"/>
                  <a:gd name="connsiteX8" fmla="*/ 254793 w 311943"/>
                  <a:gd name="connsiteY8" fmla="*/ 0 h 269081"/>
                  <a:gd name="connsiteX0" fmla="*/ 254793 w 311943"/>
                  <a:gd name="connsiteY0" fmla="*/ 0 h 269081"/>
                  <a:gd name="connsiteX1" fmla="*/ 59531 w 311943"/>
                  <a:gd name="connsiteY1" fmla="*/ 140493 h 269081"/>
                  <a:gd name="connsiteX2" fmla="*/ 183356 w 311943"/>
                  <a:gd name="connsiteY2" fmla="*/ 178593 h 269081"/>
                  <a:gd name="connsiteX3" fmla="*/ 0 w 311943"/>
                  <a:gd name="connsiteY3" fmla="*/ 269081 h 269081"/>
                  <a:gd name="connsiteX4" fmla="*/ 280987 w 311943"/>
                  <a:gd name="connsiteY4" fmla="*/ 152400 h 269081"/>
                  <a:gd name="connsiteX5" fmla="*/ 185737 w 311943"/>
                  <a:gd name="connsiteY5" fmla="*/ 126206 h 269081"/>
                  <a:gd name="connsiteX6" fmla="*/ 311943 w 311943"/>
                  <a:gd name="connsiteY6" fmla="*/ 61912 h 269081"/>
                  <a:gd name="connsiteX7" fmla="*/ 178593 w 311943"/>
                  <a:gd name="connsiteY7" fmla="*/ 92868 h 269081"/>
                  <a:gd name="connsiteX8" fmla="*/ 254793 w 311943"/>
                  <a:gd name="connsiteY8" fmla="*/ 0 h 269081"/>
                  <a:gd name="connsiteX0" fmla="*/ 254793 w 311943"/>
                  <a:gd name="connsiteY0" fmla="*/ 0 h 269081"/>
                  <a:gd name="connsiteX1" fmla="*/ 59531 w 311943"/>
                  <a:gd name="connsiteY1" fmla="*/ 140493 h 269081"/>
                  <a:gd name="connsiteX2" fmla="*/ 173831 w 311943"/>
                  <a:gd name="connsiteY2" fmla="*/ 171449 h 269081"/>
                  <a:gd name="connsiteX3" fmla="*/ 0 w 311943"/>
                  <a:gd name="connsiteY3" fmla="*/ 269081 h 269081"/>
                  <a:gd name="connsiteX4" fmla="*/ 280987 w 311943"/>
                  <a:gd name="connsiteY4" fmla="*/ 152400 h 269081"/>
                  <a:gd name="connsiteX5" fmla="*/ 185737 w 311943"/>
                  <a:gd name="connsiteY5" fmla="*/ 126206 h 269081"/>
                  <a:gd name="connsiteX6" fmla="*/ 311943 w 311943"/>
                  <a:gd name="connsiteY6" fmla="*/ 61912 h 269081"/>
                  <a:gd name="connsiteX7" fmla="*/ 178593 w 311943"/>
                  <a:gd name="connsiteY7" fmla="*/ 92868 h 269081"/>
                  <a:gd name="connsiteX8" fmla="*/ 254793 w 311943"/>
                  <a:gd name="connsiteY8" fmla="*/ 0 h 269081"/>
                  <a:gd name="connsiteX0" fmla="*/ 255229 w 312379"/>
                  <a:gd name="connsiteY0" fmla="*/ 0 h 269081"/>
                  <a:gd name="connsiteX1" fmla="*/ 59967 w 312379"/>
                  <a:gd name="connsiteY1" fmla="*/ 140493 h 269081"/>
                  <a:gd name="connsiteX2" fmla="*/ 174267 w 312379"/>
                  <a:gd name="connsiteY2" fmla="*/ 171449 h 269081"/>
                  <a:gd name="connsiteX3" fmla="*/ 436 w 312379"/>
                  <a:gd name="connsiteY3" fmla="*/ 269081 h 269081"/>
                  <a:gd name="connsiteX4" fmla="*/ 281423 w 312379"/>
                  <a:gd name="connsiteY4" fmla="*/ 152400 h 269081"/>
                  <a:gd name="connsiteX5" fmla="*/ 186173 w 312379"/>
                  <a:gd name="connsiteY5" fmla="*/ 126206 h 269081"/>
                  <a:gd name="connsiteX6" fmla="*/ 312379 w 312379"/>
                  <a:gd name="connsiteY6" fmla="*/ 61912 h 269081"/>
                  <a:gd name="connsiteX7" fmla="*/ 179029 w 312379"/>
                  <a:gd name="connsiteY7" fmla="*/ 92868 h 269081"/>
                  <a:gd name="connsiteX8" fmla="*/ 255229 w 312379"/>
                  <a:gd name="connsiteY8" fmla="*/ 0 h 269081"/>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429"/>
                  <a:gd name="connsiteX1" fmla="*/ 59967 w 312379"/>
                  <a:gd name="connsiteY1" fmla="*/ 140493 h 270429"/>
                  <a:gd name="connsiteX2" fmla="*/ 174267 w 312379"/>
                  <a:gd name="connsiteY2" fmla="*/ 171449 h 270429"/>
                  <a:gd name="connsiteX3" fmla="*/ 436 w 312379"/>
                  <a:gd name="connsiteY3" fmla="*/ 269081 h 270429"/>
                  <a:gd name="connsiteX4" fmla="*/ 281423 w 312379"/>
                  <a:gd name="connsiteY4" fmla="*/ 152400 h 270429"/>
                  <a:gd name="connsiteX5" fmla="*/ 186173 w 312379"/>
                  <a:gd name="connsiteY5" fmla="*/ 126206 h 270429"/>
                  <a:gd name="connsiteX6" fmla="*/ 312379 w 312379"/>
                  <a:gd name="connsiteY6" fmla="*/ 61912 h 270429"/>
                  <a:gd name="connsiteX7" fmla="*/ 179029 w 312379"/>
                  <a:gd name="connsiteY7" fmla="*/ 92868 h 270429"/>
                  <a:gd name="connsiteX8" fmla="*/ 255229 w 312379"/>
                  <a:gd name="connsiteY8" fmla="*/ 0 h 270429"/>
                  <a:gd name="connsiteX0" fmla="*/ 255229 w 312379"/>
                  <a:gd name="connsiteY0" fmla="*/ 0 h 270243"/>
                  <a:gd name="connsiteX1" fmla="*/ 59967 w 312379"/>
                  <a:gd name="connsiteY1" fmla="*/ 140493 h 270243"/>
                  <a:gd name="connsiteX2" fmla="*/ 174267 w 312379"/>
                  <a:gd name="connsiteY2" fmla="*/ 171449 h 270243"/>
                  <a:gd name="connsiteX3" fmla="*/ 436 w 312379"/>
                  <a:gd name="connsiteY3" fmla="*/ 269081 h 270243"/>
                  <a:gd name="connsiteX4" fmla="*/ 281423 w 312379"/>
                  <a:gd name="connsiteY4" fmla="*/ 152400 h 270243"/>
                  <a:gd name="connsiteX5" fmla="*/ 186173 w 312379"/>
                  <a:gd name="connsiteY5" fmla="*/ 126206 h 270243"/>
                  <a:gd name="connsiteX6" fmla="*/ 312379 w 312379"/>
                  <a:gd name="connsiteY6" fmla="*/ 61912 h 270243"/>
                  <a:gd name="connsiteX7" fmla="*/ 179029 w 312379"/>
                  <a:gd name="connsiteY7" fmla="*/ 92868 h 270243"/>
                  <a:gd name="connsiteX8" fmla="*/ 255229 w 312379"/>
                  <a:gd name="connsiteY8" fmla="*/ 0 h 270243"/>
                  <a:gd name="connsiteX0" fmla="*/ 257602 w 314752"/>
                  <a:gd name="connsiteY0" fmla="*/ 0 h 284405"/>
                  <a:gd name="connsiteX1" fmla="*/ 62340 w 314752"/>
                  <a:gd name="connsiteY1" fmla="*/ 140493 h 284405"/>
                  <a:gd name="connsiteX2" fmla="*/ 176640 w 314752"/>
                  <a:gd name="connsiteY2" fmla="*/ 171449 h 284405"/>
                  <a:gd name="connsiteX3" fmla="*/ 428 w 314752"/>
                  <a:gd name="connsiteY3" fmla="*/ 283368 h 284405"/>
                  <a:gd name="connsiteX4" fmla="*/ 283796 w 314752"/>
                  <a:gd name="connsiteY4" fmla="*/ 152400 h 284405"/>
                  <a:gd name="connsiteX5" fmla="*/ 188546 w 314752"/>
                  <a:gd name="connsiteY5" fmla="*/ 126206 h 284405"/>
                  <a:gd name="connsiteX6" fmla="*/ 314752 w 314752"/>
                  <a:gd name="connsiteY6" fmla="*/ 61912 h 284405"/>
                  <a:gd name="connsiteX7" fmla="*/ 181402 w 314752"/>
                  <a:gd name="connsiteY7" fmla="*/ 92868 h 284405"/>
                  <a:gd name="connsiteX8" fmla="*/ 257602 w 314752"/>
                  <a:gd name="connsiteY8" fmla="*/ 0 h 28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52" h="284405">
                    <a:moveTo>
                      <a:pt x="257602" y="0"/>
                    </a:moveTo>
                    <a:cubicBezTo>
                      <a:pt x="192515" y="46831"/>
                      <a:pt x="60752" y="57943"/>
                      <a:pt x="62340" y="140493"/>
                    </a:cubicBezTo>
                    <a:cubicBezTo>
                      <a:pt x="79803" y="169862"/>
                      <a:pt x="135365" y="158749"/>
                      <a:pt x="176640" y="171449"/>
                    </a:cubicBezTo>
                    <a:cubicBezTo>
                      <a:pt x="118696" y="203993"/>
                      <a:pt x="-8303" y="257968"/>
                      <a:pt x="428" y="283368"/>
                    </a:cubicBezTo>
                    <a:cubicBezTo>
                      <a:pt x="17890" y="296861"/>
                      <a:pt x="278240" y="174625"/>
                      <a:pt x="283796" y="152400"/>
                    </a:cubicBezTo>
                    <a:cubicBezTo>
                      <a:pt x="271096" y="131763"/>
                      <a:pt x="210771" y="146843"/>
                      <a:pt x="188546" y="126206"/>
                    </a:cubicBezTo>
                    <a:cubicBezTo>
                      <a:pt x="230615" y="104775"/>
                      <a:pt x="313164" y="78581"/>
                      <a:pt x="314752" y="61912"/>
                    </a:cubicBezTo>
                    <a:cubicBezTo>
                      <a:pt x="286970" y="46037"/>
                      <a:pt x="192515" y="103980"/>
                      <a:pt x="181402" y="92868"/>
                    </a:cubicBezTo>
                    <a:cubicBezTo>
                      <a:pt x="166321" y="69056"/>
                      <a:pt x="296495" y="28575"/>
                      <a:pt x="257602"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096" name="Freeform 16">
                <a:extLst>
                  <a:ext uri="{FF2B5EF4-FFF2-40B4-BE49-F238E27FC236}">
                    <a16:creationId xmlns:a16="http://schemas.microsoft.com/office/drawing/2014/main" id="{96D92738-9BC9-9675-1974-5F0D58366E2F}"/>
                  </a:ext>
                </a:extLst>
              </p:cNvPr>
              <p:cNvSpPr/>
              <p:nvPr/>
            </p:nvSpPr>
            <p:spPr>
              <a:xfrm>
                <a:off x="7887761" y="1181546"/>
                <a:ext cx="695456" cy="213759"/>
              </a:xfrm>
              <a:custGeom>
                <a:avLst/>
                <a:gdLst>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83344 w 461963"/>
                  <a:gd name="connsiteY11" fmla="*/ 45244 h 138113"/>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109538 w 461963"/>
                  <a:gd name="connsiteY11" fmla="*/ 80963 h 138113"/>
                  <a:gd name="connsiteX12" fmla="*/ 83344 w 461963"/>
                  <a:gd name="connsiteY12" fmla="*/ 45244 h 138113"/>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109538 w 461963"/>
                  <a:gd name="connsiteY11" fmla="*/ 80963 h 138113"/>
                  <a:gd name="connsiteX12" fmla="*/ 83344 w 461963"/>
                  <a:gd name="connsiteY12" fmla="*/ 45244 h 138113"/>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109538 w 461963"/>
                  <a:gd name="connsiteY11" fmla="*/ 80963 h 138113"/>
                  <a:gd name="connsiteX12" fmla="*/ 83344 w 461963"/>
                  <a:gd name="connsiteY12" fmla="*/ 45244 h 138113"/>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107156 w 461963"/>
                  <a:gd name="connsiteY11" fmla="*/ 90488 h 138113"/>
                  <a:gd name="connsiteX12" fmla="*/ 83344 w 461963"/>
                  <a:gd name="connsiteY12" fmla="*/ 45244 h 138113"/>
                  <a:gd name="connsiteX0" fmla="*/ 83344 w 461963"/>
                  <a:gd name="connsiteY0" fmla="*/ 45244 h 138113"/>
                  <a:gd name="connsiteX1" fmla="*/ 0 w 461963"/>
                  <a:gd name="connsiteY1" fmla="*/ 80963 h 138113"/>
                  <a:gd name="connsiteX2" fmla="*/ 33338 w 461963"/>
                  <a:gd name="connsiteY2" fmla="*/ 128588 h 138113"/>
                  <a:gd name="connsiteX3" fmla="*/ 102394 w 461963"/>
                  <a:gd name="connsiteY3" fmla="*/ 128588 h 138113"/>
                  <a:gd name="connsiteX4" fmla="*/ 142875 w 461963"/>
                  <a:gd name="connsiteY4" fmla="*/ 97631 h 138113"/>
                  <a:gd name="connsiteX5" fmla="*/ 180975 w 461963"/>
                  <a:gd name="connsiteY5" fmla="*/ 138113 h 138113"/>
                  <a:gd name="connsiteX6" fmla="*/ 288132 w 461963"/>
                  <a:gd name="connsiteY6" fmla="*/ 111919 h 138113"/>
                  <a:gd name="connsiteX7" fmla="*/ 461963 w 461963"/>
                  <a:gd name="connsiteY7" fmla="*/ 19050 h 138113"/>
                  <a:gd name="connsiteX8" fmla="*/ 409575 w 461963"/>
                  <a:gd name="connsiteY8" fmla="*/ 0 h 138113"/>
                  <a:gd name="connsiteX9" fmla="*/ 245269 w 461963"/>
                  <a:gd name="connsiteY9" fmla="*/ 88106 h 138113"/>
                  <a:gd name="connsiteX10" fmla="*/ 300038 w 461963"/>
                  <a:gd name="connsiteY10" fmla="*/ 2381 h 138113"/>
                  <a:gd name="connsiteX11" fmla="*/ 107156 w 461963"/>
                  <a:gd name="connsiteY11" fmla="*/ 90488 h 138113"/>
                  <a:gd name="connsiteX12" fmla="*/ 83344 w 461963"/>
                  <a:gd name="connsiteY12" fmla="*/ 45244 h 138113"/>
                  <a:gd name="connsiteX0" fmla="*/ 83344 w 461963"/>
                  <a:gd name="connsiteY0" fmla="*/ 45244 h 139628"/>
                  <a:gd name="connsiteX1" fmla="*/ 0 w 461963"/>
                  <a:gd name="connsiteY1" fmla="*/ 80963 h 139628"/>
                  <a:gd name="connsiteX2" fmla="*/ 33338 w 461963"/>
                  <a:gd name="connsiteY2" fmla="*/ 128588 h 139628"/>
                  <a:gd name="connsiteX3" fmla="*/ 102394 w 461963"/>
                  <a:gd name="connsiteY3" fmla="*/ 128588 h 139628"/>
                  <a:gd name="connsiteX4" fmla="*/ 142875 w 461963"/>
                  <a:gd name="connsiteY4" fmla="*/ 97631 h 139628"/>
                  <a:gd name="connsiteX5" fmla="*/ 180975 w 461963"/>
                  <a:gd name="connsiteY5" fmla="*/ 138113 h 139628"/>
                  <a:gd name="connsiteX6" fmla="*/ 288132 w 461963"/>
                  <a:gd name="connsiteY6" fmla="*/ 111919 h 139628"/>
                  <a:gd name="connsiteX7" fmla="*/ 461963 w 461963"/>
                  <a:gd name="connsiteY7" fmla="*/ 19050 h 139628"/>
                  <a:gd name="connsiteX8" fmla="*/ 409575 w 461963"/>
                  <a:gd name="connsiteY8" fmla="*/ 0 h 139628"/>
                  <a:gd name="connsiteX9" fmla="*/ 245269 w 461963"/>
                  <a:gd name="connsiteY9" fmla="*/ 88106 h 139628"/>
                  <a:gd name="connsiteX10" fmla="*/ 300038 w 461963"/>
                  <a:gd name="connsiteY10" fmla="*/ 2381 h 139628"/>
                  <a:gd name="connsiteX11" fmla="*/ 107156 w 461963"/>
                  <a:gd name="connsiteY11" fmla="*/ 90488 h 139628"/>
                  <a:gd name="connsiteX12" fmla="*/ 83344 w 461963"/>
                  <a:gd name="connsiteY12" fmla="*/ 45244 h 139628"/>
                  <a:gd name="connsiteX0" fmla="*/ 83344 w 461963"/>
                  <a:gd name="connsiteY0" fmla="*/ 47867 h 142251"/>
                  <a:gd name="connsiteX1" fmla="*/ 0 w 461963"/>
                  <a:gd name="connsiteY1" fmla="*/ 83586 h 142251"/>
                  <a:gd name="connsiteX2" fmla="*/ 33338 w 461963"/>
                  <a:gd name="connsiteY2" fmla="*/ 131211 h 142251"/>
                  <a:gd name="connsiteX3" fmla="*/ 102394 w 461963"/>
                  <a:gd name="connsiteY3" fmla="*/ 131211 h 142251"/>
                  <a:gd name="connsiteX4" fmla="*/ 142875 w 461963"/>
                  <a:gd name="connsiteY4" fmla="*/ 100254 h 142251"/>
                  <a:gd name="connsiteX5" fmla="*/ 180975 w 461963"/>
                  <a:gd name="connsiteY5" fmla="*/ 140736 h 142251"/>
                  <a:gd name="connsiteX6" fmla="*/ 288132 w 461963"/>
                  <a:gd name="connsiteY6" fmla="*/ 114542 h 142251"/>
                  <a:gd name="connsiteX7" fmla="*/ 461963 w 461963"/>
                  <a:gd name="connsiteY7" fmla="*/ 21673 h 142251"/>
                  <a:gd name="connsiteX8" fmla="*/ 409575 w 461963"/>
                  <a:gd name="connsiteY8" fmla="*/ 2623 h 142251"/>
                  <a:gd name="connsiteX9" fmla="*/ 245269 w 461963"/>
                  <a:gd name="connsiteY9" fmla="*/ 90729 h 142251"/>
                  <a:gd name="connsiteX10" fmla="*/ 300038 w 461963"/>
                  <a:gd name="connsiteY10" fmla="*/ 5004 h 142251"/>
                  <a:gd name="connsiteX11" fmla="*/ 107156 w 461963"/>
                  <a:gd name="connsiteY11" fmla="*/ 93111 h 142251"/>
                  <a:gd name="connsiteX12" fmla="*/ 83344 w 461963"/>
                  <a:gd name="connsiteY12" fmla="*/ 47867 h 142251"/>
                  <a:gd name="connsiteX0" fmla="*/ 85018 w 463637"/>
                  <a:gd name="connsiteY0" fmla="*/ 47867 h 142251"/>
                  <a:gd name="connsiteX1" fmla="*/ 1674 w 463637"/>
                  <a:gd name="connsiteY1" fmla="*/ 83586 h 142251"/>
                  <a:gd name="connsiteX2" fmla="*/ 35012 w 463637"/>
                  <a:gd name="connsiteY2" fmla="*/ 131211 h 142251"/>
                  <a:gd name="connsiteX3" fmla="*/ 104068 w 463637"/>
                  <a:gd name="connsiteY3" fmla="*/ 131211 h 142251"/>
                  <a:gd name="connsiteX4" fmla="*/ 144549 w 463637"/>
                  <a:gd name="connsiteY4" fmla="*/ 100254 h 142251"/>
                  <a:gd name="connsiteX5" fmla="*/ 182649 w 463637"/>
                  <a:gd name="connsiteY5" fmla="*/ 140736 h 142251"/>
                  <a:gd name="connsiteX6" fmla="*/ 289806 w 463637"/>
                  <a:gd name="connsiteY6" fmla="*/ 114542 h 142251"/>
                  <a:gd name="connsiteX7" fmla="*/ 463637 w 463637"/>
                  <a:gd name="connsiteY7" fmla="*/ 21673 h 142251"/>
                  <a:gd name="connsiteX8" fmla="*/ 411249 w 463637"/>
                  <a:gd name="connsiteY8" fmla="*/ 2623 h 142251"/>
                  <a:gd name="connsiteX9" fmla="*/ 246943 w 463637"/>
                  <a:gd name="connsiteY9" fmla="*/ 90729 h 142251"/>
                  <a:gd name="connsiteX10" fmla="*/ 301712 w 463637"/>
                  <a:gd name="connsiteY10" fmla="*/ 5004 h 142251"/>
                  <a:gd name="connsiteX11" fmla="*/ 108830 w 463637"/>
                  <a:gd name="connsiteY11" fmla="*/ 93111 h 142251"/>
                  <a:gd name="connsiteX12" fmla="*/ 85018 w 463637"/>
                  <a:gd name="connsiteY12" fmla="*/ 47867 h 142251"/>
                  <a:gd name="connsiteX0" fmla="*/ 85018 w 463637"/>
                  <a:gd name="connsiteY0" fmla="*/ 47867 h 142251"/>
                  <a:gd name="connsiteX1" fmla="*/ 1674 w 463637"/>
                  <a:gd name="connsiteY1" fmla="*/ 83586 h 142251"/>
                  <a:gd name="connsiteX2" fmla="*/ 35012 w 463637"/>
                  <a:gd name="connsiteY2" fmla="*/ 131211 h 142251"/>
                  <a:gd name="connsiteX3" fmla="*/ 104068 w 463637"/>
                  <a:gd name="connsiteY3" fmla="*/ 131211 h 142251"/>
                  <a:gd name="connsiteX4" fmla="*/ 144549 w 463637"/>
                  <a:gd name="connsiteY4" fmla="*/ 100254 h 142251"/>
                  <a:gd name="connsiteX5" fmla="*/ 182649 w 463637"/>
                  <a:gd name="connsiteY5" fmla="*/ 140736 h 142251"/>
                  <a:gd name="connsiteX6" fmla="*/ 289806 w 463637"/>
                  <a:gd name="connsiteY6" fmla="*/ 114542 h 142251"/>
                  <a:gd name="connsiteX7" fmla="*/ 463637 w 463637"/>
                  <a:gd name="connsiteY7" fmla="*/ 21673 h 142251"/>
                  <a:gd name="connsiteX8" fmla="*/ 411249 w 463637"/>
                  <a:gd name="connsiteY8" fmla="*/ 2623 h 142251"/>
                  <a:gd name="connsiteX9" fmla="*/ 246943 w 463637"/>
                  <a:gd name="connsiteY9" fmla="*/ 90729 h 142251"/>
                  <a:gd name="connsiteX10" fmla="*/ 301712 w 463637"/>
                  <a:gd name="connsiteY10" fmla="*/ 5004 h 142251"/>
                  <a:gd name="connsiteX11" fmla="*/ 108830 w 463637"/>
                  <a:gd name="connsiteY11" fmla="*/ 93111 h 142251"/>
                  <a:gd name="connsiteX12" fmla="*/ 85018 w 463637"/>
                  <a:gd name="connsiteY12" fmla="*/ 47867 h 142251"/>
                  <a:gd name="connsiteX0" fmla="*/ 85018 w 463637"/>
                  <a:gd name="connsiteY0" fmla="*/ 48005 h 142389"/>
                  <a:gd name="connsiteX1" fmla="*/ 1674 w 463637"/>
                  <a:gd name="connsiteY1" fmla="*/ 83724 h 142389"/>
                  <a:gd name="connsiteX2" fmla="*/ 35012 w 463637"/>
                  <a:gd name="connsiteY2" fmla="*/ 131349 h 142389"/>
                  <a:gd name="connsiteX3" fmla="*/ 104068 w 463637"/>
                  <a:gd name="connsiteY3" fmla="*/ 131349 h 142389"/>
                  <a:gd name="connsiteX4" fmla="*/ 144549 w 463637"/>
                  <a:gd name="connsiteY4" fmla="*/ 100392 h 142389"/>
                  <a:gd name="connsiteX5" fmla="*/ 182649 w 463637"/>
                  <a:gd name="connsiteY5" fmla="*/ 140874 h 142389"/>
                  <a:gd name="connsiteX6" fmla="*/ 289806 w 463637"/>
                  <a:gd name="connsiteY6" fmla="*/ 114680 h 142389"/>
                  <a:gd name="connsiteX7" fmla="*/ 463637 w 463637"/>
                  <a:gd name="connsiteY7" fmla="*/ 21811 h 142389"/>
                  <a:gd name="connsiteX8" fmla="*/ 411249 w 463637"/>
                  <a:gd name="connsiteY8" fmla="*/ 2761 h 142389"/>
                  <a:gd name="connsiteX9" fmla="*/ 246943 w 463637"/>
                  <a:gd name="connsiteY9" fmla="*/ 90867 h 142389"/>
                  <a:gd name="connsiteX10" fmla="*/ 301712 w 463637"/>
                  <a:gd name="connsiteY10" fmla="*/ 5142 h 142389"/>
                  <a:gd name="connsiteX11" fmla="*/ 113593 w 463637"/>
                  <a:gd name="connsiteY11" fmla="*/ 88487 h 142389"/>
                  <a:gd name="connsiteX12" fmla="*/ 85018 w 463637"/>
                  <a:gd name="connsiteY12" fmla="*/ 48005 h 142389"/>
                  <a:gd name="connsiteX0" fmla="*/ 85018 w 463637"/>
                  <a:gd name="connsiteY0" fmla="*/ 48122 h 142506"/>
                  <a:gd name="connsiteX1" fmla="*/ 1674 w 463637"/>
                  <a:gd name="connsiteY1" fmla="*/ 83841 h 142506"/>
                  <a:gd name="connsiteX2" fmla="*/ 35012 w 463637"/>
                  <a:gd name="connsiteY2" fmla="*/ 131466 h 142506"/>
                  <a:gd name="connsiteX3" fmla="*/ 104068 w 463637"/>
                  <a:gd name="connsiteY3" fmla="*/ 131466 h 142506"/>
                  <a:gd name="connsiteX4" fmla="*/ 144549 w 463637"/>
                  <a:gd name="connsiteY4" fmla="*/ 100509 h 142506"/>
                  <a:gd name="connsiteX5" fmla="*/ 182649 w 463637"/>
                  <a:gd name="connsiteY5" fmla="*/ 140991 h 142506"/>
                  <a:gd name="connsiteX6" fmla="*/ 289806 w 463637"/>
                  <a:gd name="connsiteY6" fmla="*/ 114797 h 142506"/>
                  <a:gd name="connsiteX7" fmla="*/ 463637 w 463637"/>
                  <a:gd name="connsiteY7" fmla="*/ 21928 h 142506"/>
                  <a:gd name="connsiteX8" fmla="*/ 411249 w 463637"/>
                  <a:gd name="connsiteY8" fmla="*/ 2878 h 142506"/>
                  <a:gd name="connsiteX9" fmla="*/ 246943 w 463637"/>
                  <a:gd name="connsiteY9" fmla="*/ 90984 h 142506"/>
                  <a:gd name="connsiteX10" fmla="*/ 301712 w 463637"/>
                  <a:gd name="connsiteY10" fmla="*/ 5259 h 142506"/>
                  <a:gd name="connsiteX11" fmla="*/ 113593 w 463637"/>
                  <a:gd name="connsiteY11" fmla="*/ 88604 h 142506"/>
                  <a:gd name="connsiteX12" fmla="*/ 85018 w 463637"/>
                  <a:gd name="connsiteY12" fmla="*/ 48122 h 1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637" h="142506">
                    <a:moveTo>
                      <a:pt x="85018" y="48122"/>
                    </a:moveTo>
                    <a:lnTo>
                      <a:pt x="1674" y="83841"/>
                    </a:lnTo>
                    <a:cubicBezTo>
                      <a:pt x="-6660" y="97732"/>
                      <a:pt x="17946" y="123529"/>
                      <a:pt x="35012" y="131466"/>
                    </a:cubicBezTo>
                    <a:cubicBezTo>
                      <a:pt x="52078" y="139403"/>
                      <a:pt x="85812" y="136626"/>
                      <a:pt x="104068" y="131466"/>
                    </a:cubicBezTo>
                    <a:lnTo>
                      <a:pt x="144549" y="100509"/>
                    </a:lnTo>
                    <a:lnTo>
                      <a:pt x="182649" y="140991"/>
                    </a:lnTo>
                    <a:cubicBezTo>
                      <a:pt x="223131" y="148928"/>
                      <a:pt x="254087" y="123528"/>
                      <a:pt x="289806" y="114797"/>
                    </a:cubicBezTo>
                    <a:lnTo>
                      <a:pt x="463637" y="21928"/>
                    </a:lnTo>
                    <a:cubicBezTo>
                      <a:pt x="446174" y="15578"/>
                      <a:pt x="447762" y="-7441"/>
                      <a:pt x="411249" y="2878"/>
                    </a:cubicBezTo>
                    <a:lnTo>
                      <a:pt x="246943" y="90984"/>
                    </a:lnTo>
                    <a:cubicBezTo>
                      <a:pt x="205667" y="67172"/>
                      <a:pt x="302506" y="33834"/>
                      <a:pt x="301712" y="5259"/>
                    </a:cubicBezTo>
                    <a:cubicBezTo>
                      <a:pt x="273931" y="-20935"/>
                      <a:pt x="188999" y="57648"/>
                      <a:pt x="113593" y="88604"/>
                    </a:cubicBezTo>
                    <a:lnTo>
                      <a:pt x="85018" y="48122"/>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pic>
        <p:nvPicPr>
          <p:cNvPr id="4097" name="Picture 4096">
            <a:extLst>
              <a:ext uri="{FF2B5EF4-FFF2-40B4-BE49-F238E27FC236}">
                <a16:creationId xmlns:a16="http://schemas.microsoft.com/office/drawing/2014/main" id="{98C185D9-4E7C-35CE-0F28-33EC5FB0E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032"/>
            <a:ext cx="18288000" cy="10030968"/>
          </a:xfrm>
          <a:prstGeom prst="rect">
            <a:avLst/>
          </a:prstGeom>
        </p:spPr>
      </p:pic>
      <p:sp>
        <p:nvSpPr>
          <p:cNvPr id="2" name="Text Placeholder 1"/>
          <p:cNvSpPr>
            <a:spLocks noGrp="1"/>
          </p:cNvSpPr>
          <p:nvPr>
            <p:ph type="body" sz="quarter" idx="10"/>
          </p:nvPr>
        </p:nvSpPr>
        <p:spPr/>
        <p:txBody>
          <a:bodyPr/>
          <a:lstStyle/>
          <a:p>
            <a:r>
              <a:rPr lang="en-US" dirty="0"/>
              <a:t>Letter with the phrase “I bless you,” Arad Ostracon 21, circa 600 BC </a:t>
            </a:r>
          </a:p>
        </p:txBody>
      </p:sp>
      <p:sp>
        <p:nvSpPr>
          <p:cNvPr id="9" name="Text Placeholder 2"/>
          <p:cNvSpPr>
            <a:spLocks noGrp="1"/>
          </p:cNvSpPr>
          <p:nvPr>
            <p:ph type="body" sz="quarter" idx="12"/>
          </p:nvPr>
        </p:nvSpPr>
        <p:spPr/>
        <p:txBody>
          <a:bodyPr/>
          <a:lstStyle/>
          <a:p>
            <a:r>
              <a:rPr lang="en-US" dirty="0"/>
              <a:t>7:1</a:t>
            </a:r>
          </a:p>
        </p:txBody>
      </p:sp>
      <p:sp>
        <p:nvSpPr>
          <p:cNvPr id="10" name="Title 3"/>
          <p:cNvSpPr>
            <a:spLocks noGrp="1"/>
          </p:cNvSpPr>
          <p:nvPr>
            <p:ph type="title"/>
          </p:nvPr>
        </p:nvSpPr>
        <p:spPr/>
        <p:txBody>
          <a:bodyPr/>
          <a:lstStyle/>
          <a:p>
            <a:r>
              <a:rPr lang="en-US" dirty="0"/>
              <a:t>And he blessed him</a:t>
            </a:r>
          </a:p>
        </p:txBody>
      </p:sp>
    </p:spTree>
    <p:extLst>
      <p:ext uri="{BB962C8B-B14F-4D97-AF65-F5344CB8AC3E}">
        <p14:creationId xmlns:p14="http://schemas.microsoft.com/office/powerpoint/2010/main" val="14566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AEB1-B3B5-12D1-A951-BBB413D093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9CACD2-99DE-3A28-80ED-AE3AB2265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02291EFA-63E8-F501-AC5C-ABA35C84A33D}"/>
              </a:ext>
            </a:extLst>
          </p:cNvPr>
          <p:cNvSpPr>
            <a:spLocks noGrp="1"/>
          </p:cNvSpPr>
          <p:nvPr>
            <p:ph type="title"/>
          </p:nvPr>
        </p:nvSpPr>
        <p:spPr>
          <a:xfrm>
            <a:off x="0" y="5423641"/>
            <a:ext cx="18288000" cy="877824"/>
          </a:xfrm>
        </p:spPr>
        <p:txBody>
          <a:bodyPr/>
          <a:lstStyle/>
          <a:p>
            <a:r>
              <a:rPr lang="en-US" dirty="0"/>
              <a:t>Hebrews 7</a:t>
            </a:r>
          </a:p>
        </p:txBody>
      </p:sp>
      <p:pic>
        <p:nvPicPr>
          <p:cNvPr id="10" name="Picture 9">
            <a:extLst>
              <a:ext uri="{FF2B5EF4-FFF2-40B4-BE49-F238E27FC236}">
                <a16:creationId xmlns:a16="http://schemas.microsoft.com/office/drawing/2014/main" id="{0B574C40-5A1A-BBE8-BC14-3FD67A54F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6061"/>
            <a:ext cx="7269480" cy="408758"/>
          </a:xfrm>
          <a:prstGeom prst="rect">
            <a:avLst/>
          </a:prstGeom>
        </p:spPr>
      </p:pic>
      <p:sp>
        <p:nvSpPr>
          <p:cNvPr id="2" name="Title 4">
            <a:extLst>
              <a:ext uri="{FF2B5EF4-FFF2-40B4-BE49-F238E27FC236}">
                <a16:creationId xmlns:a16="http://schemas.microsoft.com/office/drawing/2014/main" id="{14589111-81DB-DE3C-AAFA-83DB2D2AF255}"/>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Hebrews 7 presentation from the Photo Companion to the Bible. To purchase the full volume, visit https://www.bibleplaces.com/hebrews/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8627174C-9729-1234-8B9D-51266979C18B}"/>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547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rocks on a table&#10;&#10;Description automatically generated with low confidence">
            <a:extLst>
              <a:ext uri="{FF2B5EF4-FFF2-40B4-BE49-F238E27FC236}">
                <a16:creationId xmlns:a16="http://schemas.microsoft.com/office/drawing/2014/main" id="{DCE84F0F-F2DC-6DD1-ED9D-25F186244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427"/>
            <a:ext cx="18288000" cy="9704146"/>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t>Hacksilver, from </a:t>
            </a:r>
            <a:r>
              <a:rPr lang="en-US" dirty="0" err="1"/>
              <a:t>Samal</a:t>
            </a:r>
            <a:r>
              <a:rPr lang="en-US" dirty="0"/>
              <a:t> (</a:t>
            </a:r>
            <a:r>
              <a:rPr lang="en-US" dirty="0" err="1"/>
              <a:t>Zincirli</a:t>
            </a:r>
            <a:r>
              <a:rPr lang="en-US" dirty="0"/>
              <a:t>), 9th–7th centuries BC</a:t>
            </a:r>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t>To whom also Abraham gave a tenth of all the spoil</a:t>
            </a:r>
          </a:p>
        </p:txBody>
      </p:sp>
    </p:spTree>
    <p:extLst>
      <p:ext uri="{BB962C8B-B14F-4D97-AF65-F5344CB8AC3E}">
        <p14:creationId xmlns:p14="http://schemas.microsoft.com/office/powerpoint/2010/main" val="173870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A04C4-73E5-D6F6-9A9A-84E5A1EE6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Black-figure amphora depicting men weighing merchandise, 6th century BC</a:t>
            </a:r>
          </a:p>
        </p:txBody>
      </p:sp>
      <p:sp>
        <p:nvSpPr>
          <p:cNvPr id="3" name="Text Placeholder 2"/>
          <p:cNvSpPr>
            <a:spLocks noGrp="1"/>
          </p:cNvSpPr>
          <p:nvPr>
            <p:ph type="body" sz="quarter" idx="12"/>
          </p:nvPr>
        </p:nvSpPr>
        <p:spPr/>
        <p:txBody>
          <a:bodyPr/>
          <a:lstStyle/>
          <a:p>
            <a:r>
              <a:rPr lang="en-US" dirty="0"/>
              <a:t>7:2</a:t>
            </a:r>
          </a:p>
        </p:txBody>
      </p:sp>
      <p:sp>
        <p:nvSpPr>
          <p:cNvPr id="4" name="Title 3"/>
          <p:cNvSpPr>
            <a:spLocks noGrp="1"/>
          </p:cNvSpPr>
          <p:nvPr>
            <p:ph type="title"/>
          </p:nvPr>
        </p:nvSpPr>
        <p:spPr/>
        <p:txBody>
          <a:bodyPr/>
          <a:lstStyle/>
          <a:p>
            <a:r>
              <a:rPr lang="en-US" dirty="0"/>
              <a:t>To whom also Abraham gave a tenth of all the spoil</a:t>
            </a:r>
          </a:p>
        </p:txBody>
      </p:sp>
    </p:spTree>
    <p:extLst>
      <p:ext uri="{BB962C8B-B14F-4D97-AF65-F5344CB8AC3E}">
        <p14:creationId xmlns:p14="http://schemas.microsoft.com/office/powerpoint/2010/main" val="9497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17AFD4-0BC5-5CCF-644E-515BC40DA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t>Hebrew weights from Lachish, 9th–8th centuries BC</a:t>
            </a:r>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t>To whom also Abraham gave a tenth of all the spoil</a:t>
            </a:r>
          </a:p>
        </p:txBody>
      </p:sp>
    </p:spTree>
    <p:extLst>
      <p:ext uri="{BB962C8B-B14F-4D97-AF65-F5344CB8AC3E}">
        <p14:creationId xmlns:p14="http://schemas.microsoft.com/office/powerpoint/2010/main" val="304556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25766-14DE-BF82-6C9E-FE6DF63D0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Cypriot plaque with Greek and Latin bilingual inscription, 1st century AD</a:t>
            </a:r>
            <a:endParaRPr lang="ja-JP" altLang="en-US"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latin typeface="Calibri"/>
                <a:cs typeface="Calibri"/>
              </a:rPr>
              <a:t>The translation of his name is “king of righteousness”</a:t>
            </a:r>
            <a:endParaRPr lang="ja-JP" altLang="en-US" dirty="0"/>
          </a:p>
        </p:txBody>
      </p:sp>
    </p:spTree>
    <p:extLst>
      <p:ext uri="{BB962C8B-B14F-4D97-AF65-F5344CB8AC3E}">
        <p14:creationId xmlns:p14="http://schemas.microsoft.com/office/powerpoint/2010/main" val="2469213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5A1BF-FE60-9D1D-A77C-E24E926A5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Inscription on the Great Synagogue of Rome</a:t>
            </a:r>
            <a:endParaRPr lang="ja-JP" altLang="en-US"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latin typeface="Calibri"/>
                <a:cs typeface="Calibri"/>
              </a:rPr>
              <a:t>The translation of his name is “king of righteousness”</a:t>
            </a:r>
            <a:endParaRPr lang="ja-JP" altLang="en-US" dirty="0"/>
          </a:p>
        </p:txBody>
      </p:sp>
    </p:spTree>
    <p:extLst>
      <p:ext uri="{BB962C8B-B14F-4D97-AF65-F5344CB8AC3E}">
        <p14:creationId xmlns:p14="http://schemas.microsoft.com/office/powerpoint/2010/main" val="296393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saic of a mandelion&#10;&#10;Description automatically generated">
            <a:extLst>
              <a:ext uri="{FF2B5EF4-FFF2-40B4-BE49-F238E27FC236}">
                <a16:creationId xmlns:a16="http://schemas.microsoft.com/office/drawing/2014/main" id="{8951348B-4B97-3842-9812-9D52B7D00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p:cNvSpPr>
            <a:spLocks noGrp="1"/>
          </p:cNvSpPr>
          <p:nvPr>
            <p:ph type="body" sz="quarter" idx="10"/>
          </p:nvPr>
        </p:nvSpPr>
        <p:spPr/>
        <p:txBody>
          <a:bodyPr/>
          <a:lstStyle/>
          <a:p>
            <a:pPr>
              <a:defRPr/>
            </a:pPr>
            <a:r>
              <a:rPr lang="en-US" dirty="0"/>
              <a:t>“Peace upon Israel” mosaic, from the Jericho synagogue, 6th century AD</a:t>
            </a:r>
          </a:p>
        </p:txBody>
      </p:sp>
      <p:sp>
        <p:nvSpPr>
          <p:cNvPr id="3" name="Text Placeholder 2"/>
          <p:cNvSpPr>
            <a:spLocks noGrp="1"/>
          </p:cNvSpPr>
          <p:nvPr>
            <p:ph type="body" sz="quarter" idx="12"/>
          </p:nvPr>
        </p:nvSpPr>
        <p:spPr/>
        <p:txBody>
          <a:bodyPr/>
          <a:lstStyle/>
          <a:p>
            <a:r>
              <a:rPr lang="en-US" dirty="0"/>
              <a:t>7:2</a:t>
            </a:r>
          </a:p>
        </p:txBody>
      </p:sp>
      <p:sp>
        <p:nvSpPr>
          <p:cNvPr id="4" name="Title 3"/>
          <p:cNvSpPr>
            <a:spLocks noGrp="1"/>
          </p:cNvSpPr>
          <p:nvPr>
            <p:ph type="title"/>
          </p:nvPr>
        </p:nvSpPr>
        <p:spPr/>
        <p:txBody>
          <a:bodyPr/>
          <a:lstStyle/>
          <a:p>
            <a:r>
              <a:rPr lang="en-US" dirty="0">
                <a:latin typeface="Calibri"/>
                <a:cs typeface="Calibri"/>
              </a:rPr>
              <a:t>And then also king of Salem, that is, “king of peace”</a:t>
            </a:r>
            <a:endParaRPr lang="en-US" dirty="0"/>
          </a:p>
        </p:txBody>
      </p:sp>
    </p:spTree>
    <p:extLst>
      <p:ext uri="{BB962C8B-B14F-4D97-AF65-F5344CB8AC3E}">
        <p14:creationId xmlns:p14="http://schemas.microsoft.com/office/powerpoint/2010/main" val="1824267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1DEEF-CE6B-305C-8A05-C40D5B89B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“Pray for the peace of Jerusalem,” Psalm 122:6 sign at Christ Church in Jerusalem</a:t>
            </a:r>
            <a:endParaRPr lang="ja-JP"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6" name="Title 5">
            <a:extLst>
              <a:ext uri="{FF2B5EF4-FFF2-40B4-BE49-F238E27FC236}">
                <a16:creationId xmlns:a16="http://schemas.microsoft.com/office/drawing/2014/main" id="{649F8809-9D4E-A393-0640-1DA3EB6B23D8}"/>
              </a:ext>
            </a:extLst>
          </p:cNvPr>
          <p:cNvSpPr>
            <a:spLocks noGrp="1"/>
          </p:cNvSpPr>
          <p:nvPr>
            <p:ph type="title"/>
          </p:nvPr>
        </p:nvSpPr>
        <p:spPr/>
        <p:txBody>
          <a:bodyPr/>
          <a:lstStyle/>
          <a:p>
            <a:r>
              <a:rPr lang="en-US" dirty="0">
                <a:latin typeface="Calibri"/>
                <a:cs typeface="Calibri"/>
              </a:rPr>
              <a:t>And then also king of Salem, that is, “king of peace”</a:t>
            </a:r>
            <a:endParaRPr lang="en-US" dirty="0"/>
          </a:p>
        </p:txBody>
      </p:sp>
    </p:spTree>
    <p:extLst>
      <p:ext uri="{BB962C8B-B14F-4D97-AF65-F5344CB8AC3E}">
        <p14:creationId xmlns:p14="http://schemas.microsoft.com/office/powerpoint/2010/main" val="249468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tree, flower, plant&#10;&#10;Description automatically generated">
            <a:extLst>
              <a:ext uri="{FF2B5EF4-FFF2-40B4-BE49-F238E27FC236}">
                <a16:creationId xmlns:a16="http://schemas.microsoft.com/office/drawing/2014/main" id="{DFF6D062-07B7-1D1D-9786-EA337AE97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696" y="0"/>
            <a:ext cx="9436608"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Altar dedicated to Augustan Peace, </a:t>
            </a:r>
            <a:r>
              <a:rPr lang="en-US" i="1" dirty="0">
                <a:latin typeface="Calibri"/>
                <a:cs typeface="Calibri"/>
              </a:rPr>
              <a:t>Pax Augusta</a:t>
            </a:r>
            <a:r>
              <a:rPr lang="en-US" dirty="0">
                <a:latin typeface="Calibri"/>
                <a:cs typeface="Calibri"/>
              </a:rPr>
              <a:t>, 26–25 BC (replica)</a:t>
            </a:r>
            <a:endParaRPr lang="ja-JP"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latin typeface="Calibri"/>
                <a:cs typeface="Calibri"/>
              </a:rPr>
              <a:t>And then also king of Salem, that is, “king of peace”</a:t>
            </a:r>
            <a:endParaRPr lang="ja-JP" dirty="0"/>
          </a:p>
        </p:txBody>
      </p:sp>
    </p:spTree>
    <p:extLst>
      <p:ext uri="{BB962C8B-B14F-4D97-AF65-F5344CB8AC3E}">
        <p14:creationId xmlns:p14="http://schemas.microsoft.com/office/powerpoint/2010/main" val="2952470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field&#10;&#10;Description automatically generated">
            <a:extLst>
              <a:ext uri="{FF2B5EF4-FFF2-40B4-BE49-F238E27FC236}">
                <a16:creationId xmlns:a16="http://schemas.microsoft.com/office/drawing/2014/main" id="{4E3FA72E-8C3D-3464-596E-476198025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Temple of Peace at Paestum </a:t>
            </a:r>
            <a:endParaRPr lang="ja-JP"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latin typeface="Calibri"/>
                <a:cs typeface="Calibri"/>
              </a:rPr>
              <a:t>And then also king of Salem, that is, “king of peace”</a:t>
            </a:r>
            <a:endParaRPr lang="ja-JP" dirty="0"/>
          </a:p>
        </p:txBody>
      </p:sp>
    </p:spTree>
    <p:extLst>
      <p:ext uri="{BB962C8B-B14F-4D97-AF65-F5344CB8AC3E}">
        <p14:creationId xmlns:p14="http://schemas.microsoft.com/office/powerpoint/2010/main" val="236212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5EFC80-2D6C-D1F1-4247-C1D9ABDE9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
            <a:ext cx="18288000" cy="10277856"/>
          </a:xfrm>
          <a:prstGeom prst="rect">
            <a:avLst/>
          </a:prstGeom>
        </p:spPr>
      </p:pic>
      <p:sp>
        <p:nvSpPr>
          <p:cNvPr id="2" name="Text Placeholder 1">
            <a:extLst>
              <a:ext uri="{FF2B5EF4-FFF2-40B4-BE49-F238E27FC236}">
                <a16:creationId xmlns:a16="http://schemas.microsoft.com/office/drawing/2014/main" id="{F8E1A6D8-5AF3-4374-99FA-AD58BB14C2BC}"/>
              </a:ext>
            </a:extLst>
          </p:cNvPr>
          <p:cNvSpPr>
            <a:spLocks noGrp="1"/>
          </p:cNvSpPr>
          <p:nvPr>
            <p:ph type="body" sz="quarter" idx="10"/>
          </p:nvPr>
        </p:nvSpPr>
        <p:spPr/>
        <p:txBody>
          <a:bodyPr/>
          <a:lstStyle/>
          <a:p>
            <a:r>
              <a:rPr lang="en-US" dirty="0">
                <a:latin typeface="Calibri"/>
                <a:cs typeface="Calibri"/>
              </a:rPr>
              <a:t>“May Peace Prevail on Earth” sign in Jerusalem</a:t>
            </a:r>
            <a:endParaRPr lang="ja-JP" dirty="0"/>
          </a:p>
        </p:txBody>
      </p:sp>
      <p:sp>
        <p:nvSpPr>
          <p:cNvPr id="3" name="Text Placeholder 2">
            <a:extLst>
              <a:ext uri="{FF2B5EF4-FFF2-40B4-BE49-F238E27FC236}">
                <a16:creationId xmlns:a16="http://schemas.microsoft.com/office/drawing/2014/main" id="{946C46B0-5F8A-44F0-874C-9DCA596AE87F}"/>
              </a:ext>
            </a:extLst>
          </p:cNvPr>
          <p:cNvSpPr>
            <a:spLocks noGrp="1"/>
          </p:cNvSpPr>
          <p:nvPr>
            <p:ph type="body" sz="quarter" idx="12"/>
          </p:nvPr>
        </p:nvSpPr>
        <p:spPr/>
        <p:txBody>
          <a:bodyPr/>
          <a:lstStyle/>
          <a:p>
            <a:r>
              <a:rPr lang="en-US" dirty="0"/>
              <a:t>7:2</a:t>
            </a:r>
          </a:p>
        </p:txBody>
      </p:sp>
      <p:sp>
        <p:nvSpPr>
          <p:cNvPr id="4" name="Title 3">
            <a:extLst>
              <a:ext uri="{FF2B5EF4-FFF2-40B4-BE49-F238E27FC236}">
                <a16:creationId xmlns:a16="http://schemas.microsoft.com/office/drawing/2014/main" id="{E64AEDD4-FE38-4A03-A57A-6F33ABBFED35}"/>
              </a:ext>
            </a:extLst>
          </p:cNvPr>
          <p:cNvSpPr>
            <a:spLocks noGrp="1"/>
          </p:cNvSpPr>
          <p:nvPr>
            <p:ph type="title"/>
          </p:nvPr>
        </p:nvSpPr>
        <p:spPr/>
        <p:txBody>
          <a:bodyPr/>
          <a:lstStyle/>
          <a:p>
            <a:r>
              <a:rPr lang="en-US" dirty="0">
                <a:latin typeface="Calibri"/>
                <a:cs typeface="Calibri"/>
              </a:rPr>
              <a:t>And then also king of Salem, that is, “king of peace”</a:t>
            </a:r>
            <a:endParaRPr lang="ja-JP" dirty="0"/>
          </a:p>
        </p:txBody>
      </p:sp>
    </p:spTree>
    <p:extLst>
      <p:ext uri="{BB962C8B-B14F-4D97-AF65-F5344CB8AC3E}">
        <p14:creationId xmlns:p14="http://schemas.microsoft.com/office/powerpoint/2010/main" val="198522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BECB2DD-D04F-BBE4-A99E-C3C7F4F41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Ivory furniture inlay portraying a Canaanite ruler on a throne, from Megiddo, 13th century BC</a:t>
            </a:r>
          </a:p>
        </p:txBody>
      </p:sp>
      <p:sp>
        <p:nvSpPr>
          <p:cNvPr id="10" name="Text Placeholder 9"/>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486920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4DE4D3-FEF0-E8EB-423B-A5451861D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Inscription on ossuary of “James, son of Joseph, brother of Jesus,” 1st century AD</a:t>
            </a:r>
          </a:p>
        </p:txBody>
      </p:sp>
      <p:sp>
        <p:nvSpPr>
          <p:cNvPr id="4" name="Text Placeholder 3"/>
          <p:cNvSpPr>
            <a:spLocks noGrp="1"/>
          </p:cNvSpPr>
          <p:nvPr>
            <p:ph type="body" sz="quarter" idx="12"/>
          </p:nvPr>
        </p:nvSpPr>
        <p:spPr/>
        <p:txBody>
          <a:bodyPr/>
          <a:lstStyle/>
          <a:p>
            <a:r>
              <a:rPr lang="en-US" dirty="0"/>
              <a:t>7:3</a:t>
            </a:r>
          </a:p>
        </p:txBody>
      </p:sp>
      <p:sp>
        <p:nvSpPr>
          <p:cNvPr id="2" name="Title 1"/>
          <p:cNvSpPr>
            <a:spLocks noGrp="1"/>
          </p:cNvSpPr>
          <p:nvPr>
            <p:ph type="title"/>
          </p:nvPr>
        </p:nvSpPr>
        <p:spPr/>
        <p:txBody>
          <a:bodyPr/>
          <a:lstStyle/>
          <a:p>
            <a:r>
              <a:rPr lang="en-US" dirty="0">
                <a:latin typeface="Calibri"/>
                <a:cs typeface="Calibri"/>
              </a:rPr>
              <a:t>Without father, without mother, without genealogy</a:t>
            </a:r>
            <a:endParaRPr lang="en-US" dirty="0"/>
          </a:p>
        </p:txBody>
      </p:sp>
      <p:sp>
        <p:nvSpPr>
          <p:cNvPr id="7" name="TextBox 6"/>
          <p:cNvSpPr txBox="1"/>
          <p:nvPr/>
        </p:nvSpPr>
        <p:spPr>
          <a:xfrm>
            <a:off x="2286001" y="-832795"/>
            <a:ext cx="13691588" cy="834203"/>
          </a:xfrm>
          <a:prstGeom prst="rect">
            <a:avLst/>
          </a:prstGeom>
          <a:noFill/>
        </p:spPr>
        <p:txBody>
          <a:bodyPr wrap="square" rtlCol="0">
            <a:spAutoFit/>
          </a:bodyPr>
          <a:lstStyle/>
          <a:p>
            <a:pPr fontAlgn="base">
              <a:spcBef>
                <a:spcPct val="0"/>
              </a:spcBef>
              <a:spcAft>
                <a:spcPct val="0"/>
              </a:spcAft>
              <a:defRPr/>
            </a:pPr>
            <a:endParaRPr lang="en-US" sz="4821" i="1" dirty="0">
              <a:effectLst>
                <a:glow rad="76200">
                  <a:schemeClr val="bg1">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2865788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1CC9992-8B14-358C-B503-21C3BE1E6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Inscription on ossuary of “James, son of Joseph, brother of Jesus,” 1st century AD</a:t>
            </a:r>
          </a:p>
        </p:txBody>
      </p:sp>
      <p:sp>
        <p:nvSpPr>
          <p:cNvPr id="4" name="Text Placeholder 3"/>
          <p:cNvSpPr>
            <a:spLocks noGrp="1"/>
          </p:cNvSpPr>
          <p:nvPr>
            <p:ph type="body" sz="quarter" idx="12"/>
          </p:nvPr>
        </p:nvSpPr>
        <p:spPr/>
        <p:txBody>
          <a:bodyPr/>
          <a:lstStyle/>
          <a:p>
            <a:r>
              <a:rPr lang="en-US" dirty="0"/>
              <a:t>7:3</a:t>
            </a:r>
          </a:p>
        </p:txBody>
      </p:sp>
      <p:sp>
        <p:nvSpPr>
          <p:cNvPr id="2" name="Title 1"/>
          <p:cNvSpPr>
            <a:spLocks noGrp="1"/>
          </p:cNvSpPr>
          <p:nvPr>
            <p:ph type="title"/>
          </p:nvPr>
        </p:nvSpPr>
        <p:spPr/>
        <p:txBody>
          <a:bodyPr/>
          <a:lstStyle/>
          <a:p>
            <a:r>
              <a:rPr lang="en-US" dirty="0">
                <a:latin typeface="Calibri"/>
                <a:cs typeface="Calibri"/>
              </a:rPr>
              <a:t>Without father, without mother, without genealogy</a:t>
            </a:r>
            <a:endParaRPr lang="en-US" dirty="0"/>
          </a:p>
        </p:txBody>
      </p:sp>
      <p:sp>
        <p:nvSpPr>
          <p:cNvPr id="7" name="TextBox 6"/>
          <p:cNvSpPr txBox="1"/>
          <p:nvPr/>
        </p:nvSpPr>
        <p:spPr>
          <a:xfrm>
            <a:off x="2286001" y="-832795"/>
            <a:ext cx="13691588" cy="834203"/>
          </a:xfrm>
          <a:prstGeom prst="rect">
            <a:avLst/>
          </a:prstGeom>
          <a:noFill/>
        </p:spPr>
        <p:txBody>
          <a:bodyPr wrap="square" rtlCol="0">
            <a:spAutoFit/>
          </a:bodyPr>
          <a:lstStyle/>
          <a:p>
            <a:pPr fontAlgn="base">
              <a:spcBef>
                <a:spcPct val="0"/>
              </a:spcBef>
              <a:spcAft>
                <a:spcPct val="0"/>
              </a:spcAft>
              <a:defRPr/>
            </a:pPr>
            <a:endParaRPr lang="en-US" sz="4821" i="1" dirty="0">
              <a:effectLst>
                <a:glow rad="76200">
                  <a:schemeClr val="bg1">
                    <a:alpha val="60000"/>
                  </a:schemeClr>
                </a:glow>
              </a:effectLst>
              <a:latin typeface="Calibri" pitchFamily="34" charset="0"/>
              <a:cs typeface="Calibri" pitchFamily="34" charset="0"/>
            </a:endParaRPr>
          </a:p>
        </p:txBody>
      </p:sp>
      <p:sp>
        <p:nvSpPr>
          <p:cNvPr id="8" name="Rectangle 7"/>
          <p:cNvSpPr/>
          <p:nvPr/>
        </p:nvSpPr>
        <p:spPr>
          <a:xfrm>
            <a:off x="13094208" y="4095065"/>
            <a:ext cx="3822192" cy="1790654"/>
          </a:xfrm>
          <a:prstGeom prst="rect">
            <a:avLst/>
          </a:prstGeom>
          <a:noFill/>
          <a:ln w="50800" cap="flat" cmpd="sng" algn="ctr">
            <a:solidFill>
              <a:srgbClr val="010000"/>
            </a:solidFill>
            <a:prstDash val="solid"/>
            <a:round/>
            <a:headEnd type="none" w="med" len="med"/>
            <a:tailEnd type="triangle" w="med" len="med"/>
          </a:ln>
          <a:effectLst/>
        </p:spPr>
        <p:txBody>
          <a:bodyPr/>
          <a:lstStyle/>
          <a:p>
            <a:pPr fontAlgn="base">
              <a:spcBef>
                <a:spcPct val="0"/>
              </a:spcBef>
              <a:spcAft>
                <a:spcPct val="0"/>
              </a:spcAft>
            </a:pPr>
            <a:endParaRPr lang="en-US" sz="3600" kern="0">
              <a:solidFill>
                <a:srgbClr val="000000"/>
              </a:solidFill>
              <a:latin typeface="Arial"/>
            </a:endParaRPr>
          </a:p>
        </p:txBody>
      </p:sp>
      <p:sp>
        <p:nvSpPr>
          <p:cNvPr id="9" name="Rectangle 8"/>
          <p:cNvSpPr/>
          <p:nvPr/>
        </p:nvSpPr>
        <p:spPr>
          <a:xfrm>
            <a:off x="13835707" y="3090588"/>
            <a:ext cx="1887297" cy="707886"/>
          </a:xfrm>
          <a:prstGeom prst="rect">
            <a:avLst/>
          </a:prstGeom>
        </p:spPr>
        <p:txBody>
          <a:bodyPr wrap="square">
            <a:spAutoFit/>
          </a:bodyPr>
          <a:lstStyle/>
          <a:p>
            <a:pPr algn="ctr"/>
            <a:r>
              <a:rPr lang="en-US" sz="4000" dirty="0">
                <a:solidFill>
                  <a:srgbClr val="FFFFFF"/>
                </a:solidFill>
                <a:effectLst>
                  <a:glow rad="76200">
                    <a:srgbClr val="010000"/>
                  </a:glow>
                </a:effectLst>
              </a:rPr>
              <a:t>James</a:t>
            </a:r>
          </a:p>
        </p:txBody>
      </p:sp>
      <p:sp>
        <p:nvSpPr>
          <p:cNvPr id="10" name="Rectangle 9"/>
          <p:cNvSpPr/>
          <p:nvPr/>
        </p:nvSpPr>
        <p:spPr>
          <a:xfrm>
            <a:off x="11251981" y="4095065"/>
            <a:ext cx="1828799" cy="1792142"/>
          </a:xfrm>
          <a:prstGeom prst="rect">
            <a:avLst/>
          </a:prstGeom>
          <a:noFill/>
          <a:ln w="50800" cap="flat" cmpd="sng" algn="ctr">
            <a:solidFill>
              <a:srgbClr val="010000"/>
            </a:solidFill>
            <a:prstDash val="solid"/>
            <a:round/>
            <a:headEnd type="none" w="med" len="med"/>
            <a:tailEnd type="triangle" w="med" len="med"/>
          </a:ln>
          <a:effectLst/>
        </p:spPr>
        <p:txBody>
          <a:bodyPr/>
          <a:lstStyle/>
          <a:p>
            <a:pPr fontAlgn="base">
              <a:spcBef>
                <a:spcPct val="0"/>
              </a:spcBef>
              <a:spcAft>
                <a:spcPct val="0"/>
              </a:spcAft>
            </a:pPr>
            <a:endParaRPr lang="en-US" sz="3600" kern="0">
              <a:solidFill>
                <a:srgbClr val="000000"/>
              </a:solidFill>
              <a:latin typeface="Arial"/>
            </a:endParaRPr>
          </a:p>
        </p:txBody>
      </p:sp>
      <p:sp>
        <p:nvSpPr>
          <p:cNvPr id="11" name="Rectangle 10"/>
          <p:cNvSpPr/>
          <p:nvPr/>
        </p:nvSpPr>
        <p:spPr>
          <a:xfrm>
            <a:off x="8833676" y="4097298"/>
            <a:ext cx="2414588" cy="1792142"/>
          </a:xfrm>
          <a:prstGeom prst="rect">
            <a:avLst/>
          </a:prstGeom>
          <a:noFill/>
          <a:ln w="50800" cap="flat" cmpd="sng" algn="ctr">
            <a:solidFill>
              <a:srgbClr val="010000"/>
            </a:solidFill>
            <a:prstDash val="solid"/>
            <a:round/>
            <a:headEnd type="none" w="med" len="med"/>
            <a:tailEnd type="triangle" w="med" len="med"/>
          </a:ln>
          <a:effectLst/>
        </p:spPr>
        <p:txBody>
          <a:bodyPr/>
          <a:lstStyle/>
          <a:p>
            <a:pPr fontAlgn="base">
              <a:spcBef>
                <a:spcPct val="0"/>
              </a:spcBef>
              <a:spcAft>
                <a:spcPct val="0"/>
              </a:spcAft>
            </a:pPr>
            <a:endParaRPr lang="en-US" sz="3600" kern="0">
              <a:solidFill>
                <a:srgbClr val="000000"/>
              </a:solidFill>
              <a:latin typeface="Arial"/>
            </a:endParaRPr>
          </a:p>
        </p:txBody>
      </p:sp>
      <p:sp>
        <p:nvSpPr>
          <p:cNvPr id="12" name="Rectangle 11"/>
          <p:cNvSpPr/>
          <p:nvPr/>
        </p:nvSpPr>
        <p:spPr>
          <a:xfrm>
            <a:off x="5394961" y="4093577"/>
            <a:ext cx="3439287" cy="1792142"/>
          </a:xfrm>
          <a:prstGeom prst="rect">
            <a:avLst/>
          </a:prstGeom>
          <a:noFill/>
          <a:ln w="50800" cap="flat" cmpd="sng" algn="ctr">
            <a:solidFill>
              <a:srgbClr val="010000"/>
            </a:solidFill>
            <a:prstDash val="solid"/>
            <a:round/>
            <a:headEnd type="none" w="med" len="med"/>
            <a:tailEnd type="triangle" w="med" len="med"/>
          </a:ln>
          <a:effectLst/>
        </p:spPr>
        <p:txBody>
          <a:bodyPr/>
          <a:lstStyle/>
          <a:p>
            <a:pPr fontAlgn="base">
              <a:spcBef>
                <a:spcPct val="0"/>
              </a:spcBef>
              <a:spcAft>
                <a:spcPct val="0"/>
              </a:spcAft>
            </a:pPr>
            <a:endParaRPr lang="en-US" sz="3600" kern="0">
              <a:solidFill>
                <a:srgbClr val="000000"/>
              </a:solidFill>
              <a:latin typeface="Arial"/>
            </a:endParaRPr>
          </a:p>
        </p:txBody>
      </p:sp>
      <p:sp>
        <p:nvSpPr>
          <p:cNvPr id="13" name="Rectangle 12"/>
          <p:cNvSpPr/>
          <p:nvPr/>
        </p:nvSpPr>
        <p:spPr>
          <a:xfrm>
            <a:off x="1847089" y="4097298"/>
            <a:ext cx="3547872" cy="1788421"/>
          </a:xfrm>
          <a:prstGeom prst="rect">
            <a:avLst/>
          </a:prstGeom>
          <a:noFill/>
          <a:ln w="50800" cap="flat" cmpd="sng" algn="ctr">
            <a:solidFill>
              <a:srgbClr val="010000"/>
            </a:solidFill>
            <a:prstDash val="solid"/>
            <a:round/>
            <a:headEnd type="none" w="med" len="med"/>
            <a:tailEnd type="triangle" w="med" len="med"/>
          </a:ln>
          <a:effectLst/>
        </p:spPr>
        <p:txBody>
          <a:bodyPr/>
          <a:lstStyle/>
          <a:p>
            <a:pPr fontAlgn="base">
              <a:spcBef>
                <a:spcPct val="0"/>
              </a:spcBef>
              <a:spcAft>
                <a:spcPct val="0"/>
              </a:spcAft>
            </a:pPr>
            <a:endParaRPr lang="en-US" sz="3600" kern="0">
              <a:solidFill>
                <a:srgbClr val="000000"/>
              </a:solidFill>
              <a:latin typeface="Arial"/>
            </a:endParaRPr>
          </a:p>
        </p:txBody>
      </p:sp>
      <p:sp>
        <p:nvSpPr>
          <p:cNvPr id="14" name="Rectangle 13"/>
          <p:cNvSpPr/>
          <p:nvPr/>
        </p:nvSpPr>
        <p:spPr>
          <a:xfrm>
            <a:off x="11148577" y="3124670"/>
            <a:ext cx="2092120" cy="707886"/>
          </a:xfrm>
          <a:prstGeom prst="rect">
            <a:avLst/>
          </a:prstGeom>
        </p:spPr>
        <p:txBody>
          <a:bodyPr wrap="square">
            <a:spAutoFit/>
          </a:bodyPr>
          <a:lstStyle/>
          <a:p>
            <a:pPr algn="ctr"/>
            <a:r>
              <a:rPr lang="en-US" sz="4000" dirty="0">
                <a:solidFill>
                  <a:srgbClr val="FFFFFF"/>
                </a:solidFill>
                <a:effectLst>
                  <a:glow rad="76200">
                    <a:srgbClr val="010000"/>
                  </a:glow>
                </a:effectLst>
              </a:rPr>
              <a:t>son of</a:t>
            </a:r>
          </a:p>
        </p:txBody>
      </p:sp>
      <p:sp>
        <p:nvSpPr>
          <p:cNvPr id="15" name="Rectangle 14"/>
          <p:cNvSpPr/>
          <p:nvPr/>
        </p:nvSpPr>
        <p:spPr>
          <a:xfrm>
            <a:off x="9124250" y="3156587"/>
            <a:ext cx="1822835" cy="707886"/>
          </a:xfrm>
          <a:prstGeom prst="rect">
            <a:avLst/>
          </a:prstGeom>
        </p:spPr>
        <p:txBody>
          <a:bodyPr wrap="square">
            <a:spAutoFit/>
          </a:bodyPr>
          <a:lstStyle/>
          <a:p>
            <a:pPr algn="ctr"/>
            <a:r>
              <a:rPr lang="en-US" sz="4000" dirty="0">
                <a:solidFill>
                  <a:srgbClr val="FFFFFF"/>
                </a:solidFill>
                <a:effectLst>
                  <a:glow rad="76200">
                    <a:srgbClr val="010000"/>
                  </a:glow>
                </a:effectLst>
              </a:rPr>
              <a:t>Joseph</a:t>
            </a:r>
          </a:p>
        </p:txBody>
      </p:sp>
      <p:sp>
        <p:nvSpPr>
          <p:cNvPr id="16" name="Rectangle 15"/>
          <p:cNvSpPr/>
          <p:nvPr/>
        </p:nvSpPr>
        <p:spPr>
          <a:xfrm>
            <a:off x="6002032" y="3135965"/>
            <a:ext cx="2412586" cy="707886"/>
          </a:xfrm>
          <a:prstGeom prst="rect">
            <a:avLst/>
          </a:prstGeom>
        </p:spPr>
        <p:txBody>
          <a:bodyPr wrap="square">
            <a:spAutoFit/>
          </a:bodyPr>
          <a:lstStyle/>
          <a:p>
            <a:pPr algn="ctr"/>
            <a:r>
              <a:rPr lang="en-US" sz="4000" dirty="0">
                <a:solidFill>
                  <a:srgbClr val="FFFFFF"/>
                </a:solidFill>
                <a:effectLst>
                  <a:glow rad="76200">
                    <a:srgbClr val="010000"/>
                  </a:glow>
                </a:effectLst>
              </a:rPr>
              <a:t>brother of</a:t>
            </a:r>
          </a:p>
        </p:txBody>
      </p:sp>
      <p:sp>
        <p:nvSpPr>
          <p:cNvPr id="17" name="Rectangle 16"/>
          <p:cNvSpPr/>
          <p:nvPr/>
        </p:nvSpPr>
        <p:spPr>
          <a:xfrm>
            <a:off x="2901731" y="3126903"/>
            <a:ext cx="1343025" cy="707886"/>
          </a:xfrm>
          <a:prstGeom prst="rect">
            <a:avLst/>
          </a:prstGeom>
        </p:spPr>
        <p:txBody>
          <a:bodyPr wrap="square">
            <a:spAutoFit/>
          </a:bodyPr>
          <a:lstStyle/>
          <a:p>
            <a:pPr algn="ctr"/>
            <a:r>
              <a:rPr lang="en-US" sz="4000" dirty="0">
                <a:solidFill>
                  <a:srgbClr val="FFFFFF"/>
                </a:solidFill>
                <a:effectLst>
                  <a:glow rad="76200">
                    <a:srgbClr val="010000"/>
                  </a:glow>
                </a:effectLst>
              </a:rPr>
              <a:t>Jesus</a:t>
            </a:r>
          </a:p>
        </p:txBody>
      </p:sp>
      <p:sp>
        <p:nvSpPr>
          <p:cNvPr id="18" name="Rectangle 17"/>
          <p:cNvSpPr/>
          <p:nvPr/>
        </p:nvSpPr>
        <p:spPr>
          <a:xfrm>
            <a:off x="14308929" y="6203205"/>
            <a:ext cx="1343025" cy="707886"/>
          </a:xfrm>
          <a:prstGeom prst="rect">
            <a:avLst/>
          </a:prstGeom>
        </p:spPr>
        <p:txBody>
          <a:bodyPr wrap="square">
            <a:spAutoFit/>
          </a:bodyPr>
          <a:lstStyle/>
          <a:p>
            <a:pPr algn="ctr"/>
            <a:r>
              <a:rPr lang="he-IL" sz="4000" dirty="0">
                <a:solidFill>
                  <a:srgbClr val="FFFFFF"/>
                </a:solidFill>
                <a:effectLst>
                  <a:glow rad="76200">
                    <a:srgbClr val="010000"/>
                  </a:glow>
                </a:effectLst>
              </a:rPr>
              <a:t>יעכוב</a:t>
            </a:r>
            <a:endParaRPr lang="en-US" sz="4000" dirty="0">
              <a:solidFill>
                <a:srgbClr val="FFFFFF"/>
              </a:solidFill>
              <a:effectLst>
                <a:glow rad="76200">
                  <a:srgbClr val="010000"/>
                </a:glow>
              </a:effectLst>
            </a:endParaRPr>
          </a:p>
        </p:txBody>
      </p:sp>
      <p:sp>
        <p:nvSpPr>
          <p:cNvPr id="19" name="Rectangle 18"/>
          <p:cNvSpPr/>
          <p:nvPr/>
        </p:nvSpPr>
        <p:spPr>
          <a:xfrm>
            <a:off x="11494867" y="6189098"/>
            <a:ext cx="1343025" cy="707886"/>
          </a:xfrm>
          <a:prstGeom prst="rect">
            <a:avLst/>
          </a:prstGeom>
        </p:spPr>
        <p:txBody>
          <a:bodyPr wrap="square">
            <a:spAutoFit/>
          </a:bodyPr>
          <a:lstStyle/>
          <a:p>
            <a:pPr algn="ctr"/>
            <a:r>
              <a:rPr lang="he-IL" sz="4000" dirty="0">
                <a:solidFill>
                  <a:srgbClr val="FFFFFF"/>
                </a:solidFill>
                <a:effectLst>
                  <a:glow rad="76200">
                    <a:srgbClr val="010000"/>
                  </a:glow>
                </a:effectLst>
              </a:rPr>
              <a:t>בר</a:t>
            </a:r>
            <a:endParaRPr lang="en-US" sz="4000" dirty="0">
              <a:solidFill>
                <a:srgbClr val="FFFFFF"/>
              </a:solidFill>
              <a:effectLst>
                <a:glow rad="76200">
                  <a:srgbClr val="010000"/>
                </a:glow>
              </a:effectLst>
            </a:endParaRPr>
          </a:p>
        </p:txBody>
      </p:sp>
      <p:sp>
        <p:nvSpPr>
          <p:cNvPr id="20" name="Rectangle 19"/>
          <p:cNvSpPr/>
          <p:nvPr/>
        </p:nvSpPr>
        <p:spPr>
          <a:xfrm>
            <a:off x="9352317" y="6220936"/>
            <a:ext cx="1343025" cy="707886"/>
          </a:xfrm>
          <a:prstGeom prst="rect">
            <a:avLst/>
          </a:prstGeom>
        </p:spPr>
        <p:txBody>
          <a:bodyPr wrap="square">
            <a:spAutoFit/>
          </a:bodyPr>
          <a:lstStyle/>
          <a:p>
            <a:pPr algn="ctr"/>
            <a:r>
              <a:rPr lang="he-IL" sz="4000" dirty="0">
                <a:solidFill>
                  <a:srgbClr val="FFFFFF"/>
                </a:solidFill>
                <a:effectLst>
                  <a:glow rad="76200">
                    <a:srgbClr val="010000"/>
                  </a:glow>
                </a:effectLst>
              </a:rPr>
              <a:t>יוסף </a:t>
            </a:r>
            <a:endParaRPr lang="en-US" sz="4000" dirty="0">
              <a:solidFill>
                <a:srgbClr val="FFFFFF"/>
              </a:solidFill>
              <a:effectLst>
                <a:glow rad="76200">
                  <a:srgbClr val="010000"/>
                </a:glow>
              </a:effectLst>
            </a:endParaRPr>
          </a:p>
        </p:txBody>
      </p:sp>
      <p:sp>
        <p:nvSpPr>
          <p:cNvPr id="21" name="Rectangle 20"/>
          <p:cNvSpPr/>
          <p:nvPr/>
        </p:nvSpPr>
        <p:spPr>
          <a:xfrm>
            <a:off x="6393653" y="6197636"/>
            <a:ext cx="1878809" cy="707886"/>
          </a:xfrm>
          <a:prstGeom prst="rect">
            <a:avLst/>
          </a:prstGeom>
        </p:spPr>
        <p:txBody>
          <a:bodyPr wrap="square">
            <a:spAutoFit/>
          </a:bodyPr>
          <a:lstStyle/>
          <a:p>
            <a:pPr algn="ctr"/>
            <a:r>
              <a:rPr lang="he-IL" sz="4000" dirty="0">
                <a:solidFill>
                  <a:srgbClr val="FFFFFF"/>
                </a:solidFill>
                <a:effectLst>
                  <a:glow rad="76200">
                    <a:srgbClr val="010000"/>
                  </a:glow>
                </a:effectLst>
              </a:rPr>
              <a:t>אחוי</a:t>
            </a:r>
            <a:endParaRPr lang="en-US" sz="4000" dirty="0">
              <a:solidFill>
                <a:srgbClr val="FFFFFF"/>
              </a:solidFill>
              <a:effectLst>
                <a:glow rad="76200">
                  <a:srgbClr val="010000"/>
                </a:glow>
              </a:effectLst>
            </a:endParaRPr>
          </a:p>
        </p:txBody>
      </p:sp>
      <p:sp>
        <p:nvSpPr>
          <p:cNvPr id="22" name="Rectangle 21"/>
          <p:cNvSpPr/>
          <p:nvPr/>
        </p:nvSpPr>
        <p:spPr>
          <a:xfrm>
            <a:off x="3086094" y="6199760"/>
            <a:ext cx="1343025" cy="707886"/>
          </a:xfrm>
          <a:prstGeom prst="rect">
            <a:avLst/>
          </a:prstGeom>
        </p:spPr>
        <p:txBody>
          <a:bodyPr wrap="square">
            <a:spAutoFit/>
          </a:bodyPr>
          <a:lstStyle/>
          <a:p>
            <a:pPr algn="ctr"/>
            <a:r>
              <a:rPr lang="he-IL" sz="4000" dirty="0">
                <a:solidFill>
                  <a:srgbClr val="FFFFFF"/>
                </a:solidFill>
                <a:effectLst>
                  <a:glow rad="76200">
                    <a:srgbClr val="010000"/>
                  </a:glow>
                </a:effectLst>
              </a:rPr>
              <a:t>ישוע</a:t>
            </a:r>
            <a:endParaRPr lang="en-US" sz="4000" dirty="0">
              <a:solidFill>
                <a:srgbClr val="FFFFFF"/>
              </a:solidFill>
              <a:effectLst>
                <a:glow rad="76200">
                  <a:srgbClr val="010000"/>
                </a:glow>
              </a:effectLst>
            </a:endParaRPr>
          </a:p>
        </p:txBody>
      </p:sp>
      <p:cxnSp>
        <p:nvCxnSpPr>
          <p:cNvPr id="23" name="Straight Arrow Connector 22"/>
          <p:cNvCxnSpPr/>
          <p:nvPr/>
        </p:nvCxnSpPr>
        <p:spPr>
          <a:xfrm flipH="1">
            <a:off x="13088283" y="2449709"/>
            <a:ext cx="766757" cy="0"/>
          </a:xfrm>
          <a:prstGeom prst="straightConnector1">
            <a:avLst/>
          </a:prstGeom>
          <a:noFill/>
          <a:ln w="50800" cap="flat" cmpd="sng" algn="ctr">
            <a:solidFill>
              <a:sysClr val="window" lastClr="FFFFFF"/>
            </a:solidFill>
            <a:prstDash val="solid"/>
            <a:round/>
            <a:headEnd type="none" w="med" len="med"/>
            <a:tailEnd type="triangle" w="lg" len="lg"/>
          </a:ln>
          <a:effectLst>
            <a:glow rad="50800">
              <a:srgbClr val="010000">
                <a:alpha val="60000"/>
              </a:srgbClr>
            </a:glow>
            <a:outerShdw blurRad="40000" dist="20000" dir="5400000" rotWithShape="0">
              <a:srgbClr val="000000">
                <a:alpha val="38000"/>
              </a:srgbClr>
            </a:outerShdw>
          </a:effectLst>
        </p:spPr>
      </p:cxnSp>
      <p:sp>
        <p:nvSpPr>
          <p:cNvPr id="25" name="Rectangle 24"/>
          <p:cNvSpPr/>
          <p:nvPr/>
        </p:nvSpPr>
        <p:spPr>
          <a:xfrm>
            <a:off x="13855040" y="2178445"/>
            <a:ext cx="3822192" cy="523220"/>
          </a:xfrm>
          <a:prstGeom prst="rect">
            <a:avLst/>
          </a:prstGeom>
        </p:spPr>
        <p:txBody>
          <a:bodyPr wrap="square">
            <a:spAutoFit/>
          </a:bodyPr>
          <a:lstStyle/>
          <a:p>
            <a:pPr algn="ctr"/>
            <a:r>
              <a:rPr lang="en-US" sz="2800" dirty="0">
                <a:solidFill>
                  <a:srgbClr val="FFFFFF"/>
                </a:solidFill>
                <a:effectLst>
                  <a:glow rad="76200">
                    <a:srgbClr val="010000"/>
                  </a:glow>
                </a:effectLst>
              </a:rPr>
              <a:t>(</a:t>
            </a:r>
            <a:r>
              <a:rPr lang="en-US" sz="2800" i="1" dirty="0">
                <a:solidFill>
                  <a:srgbClr val="FFFFFF"/>
                </a:solidFill>
                <a:effectLst>
                  <a:glow rad="76200">
                    <a:srgbClr val="010000"/>
                  </a:glow>
                </a:effectLst>
              </a:rPr>
              <a:t>inscribed right to left</a:t>
            </a:r>
            <a:r>
              <a:rPr lang="en-US" sz="2800" dirty="0">
                <a:solidFill>
                  <a:srgbClr val="FFFFFF"/>
                </a:solidFill>
                <a:effectLst>
                  <a:glow rad="76200">
                    <a:srgbClr val="010000"/>
                  </a:glow>
                </a:effectLst>
              </a:rPr>
              <a:t>)</a:t>
            </a:r>
          </a:p>
        </p:txBody>
      </p:sp>
    </p:spTree>
    <p:extLst>
      <p:ext uri="{BB962C8B-B14F-4D97-AF65-F5344CB8AC3E}">
        <p14:creationId xmlns:p14="http://schemas.microsoft.com/office/powerpoint/2010/main" val="47599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7A3A0-3A47-5A5E-45BA-7D910FDA1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altLang="ja-JP" dirty="0"/>
              <a:t>Ossuary of “Joseph son of Caiaphas,“ from Jerusalem, 1st century AD</a:t>
            </a:r>
            <a:endParaRPr lang="ja-JP" altLang="en-US"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dirty="0">
                <a:latin typeface="Calibri"/>
                <a:cs typeface="Calibri"/>
              </a:rPr>
              <a:t>Without father, without mother, without genealogy</a:t>
            </a:r>
            <a:endParaRPr lang="en-US" altLang="ja-JP" i="0" dirty="0">
              <a:latin typeface="Calibri"/>
              <a:cs typeface="Calibri"/>
            </a:endParaRPr>
          </a:p>
        </p:txBody>
      </p:sp>
    </p:spTree>
    <p:extLst>
      <p:ext uri="{BB962C8B-B14F-4D97-AF65-F5344CB8AC3E}">
        <p14:creationId xmlns:p14="http://schemas.microsoft.com/office/powerpoint/2010/main" val="162066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ating, outdoor, building&#10;&#10;Description automatically generated">
            <a:extLst>
              <a:ext uri="{FF2B5EF4-FFF2-40B4-BE49-F238E27FC236}">
                <a16:creationId xmlns:a16="http://schemas.microsoft.com/office/drawing/2014/main" id="{F58DDD07-D534-AB00-08C6-F8F3CE732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 y="328"/>
            <a:ext cx="18289164" cy="10286345"/>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Tomb of Rabbi Yohanan ben </a:t>
            </a:r>
            <a:r>
              <a:rPr lang="en-US" dirty="0" err="1">
                <a:latin typeface="Calibri"/>
                <a:cs typeface="Calibri"/>
              </a:rPr>
              <a:t>Zakkai</a:t>
            </a:r>
            <a:r>
              <a:rPr lang="en-US" dirty="0">
                <a:latin typeface="Calibri"/>
                <a:cs typeface="Calibri"/>
              </a:rPr>
              <a:t>, at Tiberias</a:t>
            </a:r>
            <a:endParaRPr lang="ja-JP" altLang="en-US"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dirty="0">
                <a:latin typeface="Calibri"/>
                <a:cs typeface="Calibri"/>
              </a:rPr>
              <a:t>Without father, without mother, without genealogy</a:t>
            </a:r>
            <a:endParaRPr lang="en-US" altLang="ja-JP" i="0" dirty="0">
              <a:latin typeface="Calibri"/>
              <a:cs typeface="Calibri"/>
            </a:endParaRPr>
          </a:p>
        </p:txBody>
      </p:sp>
    </p:spTree>
    <p:extLst>
      <p:ext uri="{BB962C8B-B14F-4D97-AF65-F5344CB8AC3E}">
        <p14:creationId xmlns:p14="http://schemas.microsoft.com/office/powerpoint/2010/main" val="1064945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F4005B-EAB6-3B85-A5A3-88A41254E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1"/>
            <a:ext cx="18288000" cy="10290822"/>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Gold </a:t>
            </a:r>
            <a:r>
              <a:rPr lang="en-US" i="1" dirty="0">
                <a:latin typeface="Calibri"/>
                <a:cs typeface="Calibri"/>
              </a:rPr>
              <a:t>aureus</a:t>
            </a:r>
            <a:r>
              <a:rPr lang="en-US" dirty="0">
                <a:latin typeface="Calibri"/>
                <a:cs typeface="Calibri"/>
              </a:rPr>
              <a:t> of Nero with his mother, from </a:t>
            </a:r>
            <a:r>
              <a:rPr lang="en-US" dirty="0" err="1">
                <a:latin typeface="Calibri"/>
                <a:cs typeface="Calibri"/>
              </a:rPr>
              <a:t>Lugdunum</a:t>
            </a:r>
            <a:r>
              <a:rPr lang="en-US" dirty="0">
                <a:latin typeface="Calibri"/>
                <a:cs typeface="Calibri"/>
              </a:rPr>
              <a:t>, AD 54</a:t>
            </a:r>
            <a:endParaRPr lang="ja-JP"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a:latin typeface="Calibri"/>
                <a:cs typeface="Calibri"/>
              </a:rPr>
              <a:t>Without father, without mother, without genealogy</a:t>
            </a:r>
            <a:endParaRPr lang="en-US" altLang="ja-JP" i="0">
              <a:latin typeface="Calibri"/>
              <a:cs typeface="Calibri"/>
            </a:endParaRPr>
          </a:p>
        </p:txBody>
      </p:sp>
    </p:spTree>
    <p:extLst>
      <p:ext uri="{BB962C8B-B14F-4D97-AF65-F5344CB8AC3E}">
        <p14:creationId xmlns:p14="http://schemas.microsoft.com/office/powerpoint/2010/main" val="278804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110EFFE8-A2BF-B81E-3C58-EFAF3F105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64"/>
            <a:ext cx="18288000" cy="9948672"/>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t>Genealogy mosaic from the </a:t>
            </a:r>
            <a:r>
              <a:rPr lang="en-US" dirty="0" err="1"/>
              <a:t>En</a:t>
            </a:r>
            <a:r>
              <a:rPr lang="en-US" dirty="0"/>
              <a:t> </a:t>
            </a:r>
            <a:r>
              <a:rPr lang="en-US" dirty="0" err="1"/>
              <a:t>Gedi</a:t>
            </a:r>
            <a:r>
              <a:rPr lang="en-US" dirty="0"/>
              <a:t> synagogue, 6th century AD</a:t>
            </a:r>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a:latin typeface="Calibri"/>
                <a:cs typeface="Calibri"/>
              </a:rPr>
              <a:t>Without father, without mother, without genealogy</a:t>
            </a:r>
            <a:endParaRPr lang="en-US" altLang="ja-JP" i="0">
              <a:latin typeface="Calibri"/>
              <a:cs typeface="Calibri"/>
            </a:endParaRPr>
          </a:p>
        </p:txBody>
      </p:sp>
    </p:spTree>
    <p:extLst>
      <p:ext uri="{BB962C8B-B14F-4D97-AF65-F5344CB8AC3E}">
        <p14:creationId xmlns:p14="http://schemas.microsoft.com/office/powerpoint/2010/main" val="1131098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BD7F7-41F9-CE5A-46CC-F4BE2FD14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Limestone tomb wall with genealogy of priests, from Memphis, Egypt, </a:t>
            </a:r>
            <a:r>
              <a:rPr lang="en-US" dirty="0"/>
              <a:t>11th–10th centuries BC </a:t>
            </a:r>
            <a:endParaRPr lang="ja-JP" altLang="en-US"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a:latin typeface="Calibri"/>
                <a:cs typeface="Calibri"/>
              </a:rPr>
              <a:t>Without father, without mother, without genealogy</a:t>
            </a:r>
            <a:endParaRPr lang="en-US" altLang="ja-JP" i="0">
              <a:latin typeface="Calibri"/>
              <a:cs typeface="Calibri"/>
            </a:endParaRPr>
          </a:p>
        </p:txBody>
      </p:sp>
    </p:spTree>
    <p:extLst>
      <p:ext uri="{BB962C8B-B14F-4D97-AF65-F5344CB8AC3E}">
        <p14:creationId xmlns:p14="http://schemas.microsoft.com/office/powerpoint/2010/main" val="3296171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nimals and people&#10;&#10;Description automatically generated">
            <a:extLst>
              <a:ext uri="{FF2B5EF4-FFF2-40B4-BE49-F238E27FC236}">
                <a16:creationId xmlns:a16="http://schemas.microsoft.com/office/drawing/2014/main" id="{A42E4AE8-FC05-2917-F855-85CADDEA3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Fresco of Noah’s Ark, at the Mar Saba monastery</a:t>
            </a:r>
            <a:endParaRPr lang="ja-JP"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dirty="0">
                <a:latin typeface="Calibri"/>
                <a:cs typeface="Calibri"/>
              </a:rPr>
              <a:t>Having neither beginning of days nor end of life, but made like the Son of God</a:t>
            </a:r>
            <a:endParaRPr lang="en-US" altLang="ja-JP" dirty="0"/>
          </a:p>
        </p:txBody>
      </p:sp>
    </p:spTree>
    <p:extLst>
      <p:ext uri="{BB962C8B-B14F-4D97-AF65-F5344CB8AC3E}">
        <p14:creationId xmlns:p14="http://schemas.microsoft.com/office/powerpoint/2010/main" val="263137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a person&#10;&#10;Description automatically generated with medium confidence">
            <a:extLst>
              <a:ext uri="{FF2B5EF4-FFF2-40B4-BE49-F238E27FC236}">
                <a16:creationId xmlns:a16="http://schemas.microsoft.com/office/drawing/2014/main" id="{BB87919D-4526-BB3D-A67A-87CB653DE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308" y="0"/>
            <a:ext cx="6501384" cy="10287000"/>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Tombstone of a priest, from Palmyra, 1st century AD</a:t>
            </a:r>
            <a:endParaRPr lang="ja-JP"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dirty="0"/>
              <a:t>7:3</a:t>
            </a:r>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dirty="0">
                <a:latin typeface="Calibri"/>
                <a:cs typeface="Calibri"/>
              </a:rPr>
              <a:t>Having neither beginning of days nor end of life, but made like the Son of God</a:t>
            </a:r>
            <a:endParaRPr lang="en-US" altLang="ja-JP" dirty="0"/>
          </a:p>
        </p:txBody>
      </p:sp>
    </p:spTree>
    <p:extLst>
      <p:ext uri="{BB962C8B-B14F-4D97-AF65-F5344CB8AC3E}">
        <p14:creationId xmlns:p14="http://schemas.microsoft.com/office/powerpoint/2010/main" val="850505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955C8D-F1ED-47F7-F71E-5F11D6CD7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124" y="0"/>
            <a:ext cx="11731752" cy="10287000"/>
          </a:xfrm>
          <a:prstGeom prst="rect">
            <a:avLst/>
          </a:prstGeom>
        </p:spPr>
      </p:pic>
      <p:sp>
        <p:nvSpPr>
          <p:cNvPr id="2" name="Text Placeholder 1">
            <a:extLst>
              <a:ext uri="{FF2B5EF4-FFF2-40B4-BE49-F238E27FC236}">
                <a16:creationId xmlns:a16="http://schemas.microsoft.com/office/drawing/2014/main" id="{7B82888C-8F93-44B1-A666-B7355589C623}"/>
              </a:ext>
            </a:extLst>
          </p:cNvPr>
          <p:cNvSpPr>
            <a:spLocks noGrp="1"/>
          </p:cNvSpPr>
          <p:nvPr>
            <p:ph type="body" sz="quarter" idx="10"/>
          </p:nvPr>
        </p:nvSpPr>
        <p:spPr/>
        <p:txBody>
          <a:bodyPr/>
          <a:lstStyle/>
          <a:p>
            <a:r>
              <a:rPr lang="en-US" dirty="0">
                <a:latin typeface="Calibri"/>
                <a:cs typeface="Calibri"/>
              </a:rPr>
              <a:t>Silver </a:t>
            </a:r>
            <a:r>
              <a:rPr lang="en-US" i="1" dirty="0">
                <a:latin typeface="Calibri"/>
                <a:cs typeface="Calibri"/>
              </a:rPr>
              <a:t>tetradrachm</a:t>
            </a:r>
            <a:r>
              <a:rPr lang="en-US" dirty="0">
                <a:latin typeface="Calibri"/>
                <a:cs typeface="Calibri"/>
              </a:rPr>
              <a:t> with Alexander the Great, from Amphipolis, 323–281 BC</a:t>
            </a:r>
            <a:endParaRPr lang="ja-JP" dirty="0"/>
          </a:p>
        </p:txBody>
      </p:sp>
      <p:sp>
        <p:nvSpPr>
          <p:cNvPr id="3" name="Text Placeholder 2">
            <a:extLst>
              <a:ext uri="{FF2B5EF4-FFF2-40B4-BE49-F238E27FC236}">
                <a16:creationId xmlns:a16="http://schemas.microsoft.com/office/drawing/2014/main" id="{7235978B-A8BB-4835-AC8B-F4DECA4D7413}"/>
              </a:ext>
            </a:extLst>
          </p:cNvPr>
          <p:cNvSpPr>
            <a:spLocks noGrp="1"/>
          </p:cNvSpPr>
          <p:nvPr>
            <p:ph type="body" sz="quarter" idx="12"/>
          </p:nvPr>
        </p:nvSpPr>
        <p:spPr/>
        <p:txBody>
          <a:bodyPr/>
          <a:lstStyle/>
          <a:p>
            <a:r>
              <a:rPr lang="en-US">
                <a:latin typeface="Calibri"/>
                <a:cs typeface="Calibri"/>
              </a:rPr>
              <a:t>7:4</a:t>
            </a:r>
            <a:endParaRPr lang="en-US" dirty="0"/>
          </a:p>
        </p:txBody>
      </p:sp>
      <p:sp>
        <p:nvSpPr>
          <p:cNvPr id="4" name="Title 3">
            <a:extLst>
              <a:ext uri="{FF2B5EF4-FFF2-40B4-BE49-F238E27FC236}">
                <a16:creationId xmlns:a16="http://schemas.microsoft.com/office/drawing/2014/main" id="{BED4DAAB-1964-42C6-835D-9763F0AC6C6B}"/>
              </a:ext>
            </a:extLst>
          </p:cNvPr>
          <p:cNvSpPr>
            <a:spLocks noGrp="1"/>
          </p:cNvSpPr>
          <p:nvPr>
            <p:ph type="title"/>
          </p:nvPr>
        </p:nvSpPr>
        <p:spPr/>
        <p:txBody>
          <a:bodyPr/>
          <a:lstStyle/>
          <a:p>
            <a:r>
              <a:rPr lang="en-US">
                <a:latin typeface="Calibri"/>
                <a:cs typeface="Calibri"/>
              </a:rPr>
              <a:t>Now consider how great this man was</a:t>
            </a:r>
            <a:endParaRPr lang="ja-JP" altLang="en-US"/>
          </a:p>
        </p:txBody>
      </p:sp>
    </p:spTree>
    <p:extLst>
      <p:ext uri="{BB962C8B-B14F-4D97-AF65-F5344CB8AC3E}">
        <p14:creationId xmlns:p14="http://schemas.microsoft.com/office/powerpoint/2010/main" val="2608817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icrophone&#10;&#10;Description automatically generated">
            <a:extLst>
              <a:ext uri="{FF2B5EF4-FFF2-40B4-BE49-F238E27FC236}">
                <a16:creationId xmlns:a16="http://schemas.microsoft.com/office/drawing/2014/main" id="{DB55016C-E5C8-9578-5AA1-6F4D1F8B1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Faience statue head of ruler, from Abel-</a:t>
            </a:r>
            <a:r>
              <a:rPr lang="en-US" dirty="0" err="1"/>
              <a:t>beth</a:t>
            </a:r>
            <a:r>
              <a:rPr lang="en-US" dirty="0"/>
              <a:t>-</a:t>
            </a:r>
            <a:r>
              <a:rPr lang="en-US" dirty="0" err="1"/>
              <a:t>maacah</a:t>
            </a:r>
            <a:r>
              <a:rPr lang="en-US" dirty="0"/>
              <a:t>, 9th century BC</a:t>
            </a:r>
          </a:p>
        </p:txBody>
      </p:sp>
      <p:sp>
        <p:nvSpPr>
          <p:cNvPr id="9" name="Text Placeholder 8"/>
          <p:cNvSpPr>
            <a:spLocks noGrp="1"/>
          </p:cNvSpPr>
          <p:nvPr>
            <p:ph type="body" sz="quarter" idx="12"/>
          </p:nvPr>
        </p:nvSpPr>
        <p:spPr/>
        <p:txBody>
          <a:bodyPr/>
          <a:lstStyle/>
          <a:p>
            <a:r>
              <a:rPr lang="en-US" dirty="0"/>
              <a:t>7:1</a:t>
            </a:r>
          </a:p>
        </p:txBody>
      </p:sp>
      <p:sp>
        <p:nvSpPr>
          <p:cNvPr id="3" name="Title 2"/>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1808125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one wall with carvings&#10;&#10;Description automatically generated">
            <a:extLst>
              <a:ext uri="{FF2B5EF4-FFF2-40B4-BE49-F238E27FC236}">
                <a16:creationId xmlns:a16="http://schemas.microsoft.com/office/drawing/2014/main" id="{63D077E9-39AC-EB64-17EB-3ADB9814A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296" y="0"/>
            <a:ext cx="15837408" cy="10287000"/>
          </a:xfrm>
          <a:prstGeom prst="rect">
            <a:avLst/>
          </a:prstGeom>
        </p:spPr>
      </p:pic>
      <p:sp>
        <p:nvSpPr>
          <p:cNvPr id="2" name="Text Placeholder 1">
            <a:extLst>
              <a:ext uri="{FF2B5EF4-FFF2-40B4-BE49-F238E27FC236}">
                <a16:creationId xmlns:a16="http://schemas.microsoft.com/office/drawing/2014/main" id="{5F43B343-158C-4D97-A866-806C2798F26A}"/>
              </a:ext>
            </a:extLst>
          </p:cNvPr>
          <p:cNvSpPr>
            <a:spLocks noGrp="1"/>
          </p:cNvSpPr>
          <p:nvPr>
            <p:ph type="body" sz="quarter" idx="10"/>
          </p:nvPr>
        </p:nvSpPr>
        <p:spPr/>
        <p:txBody>
          <a:bodyPr/>
          <a:lstStyle/>
          <a:p>
            <a:r>
              <a:rPr lang="en-US" dirty="0"/>
              <a:t>Assyrian scribes recording items taken in war, from Nineveh, 7th century BC </a:t>
            </a:r>
          </a:p>
        </p:txBody>
      </p:sp>
      <p:sp>
        <p:nvSpPr>
          <p:cNvPr id="3" name="Text Placeholder 2">
            <a:extLst>
              <a:ext uri="{FF2B5EF4-FFF2-40B4-BE49-F238E27FC236}">
                <a16:creationId xmlns:a16="http://schemas.microsoft.com/office/drawing/2014/main" id="{97D8612E-E9E0-442B-9177-E1A1C14A1975}"/>
              </a:ext>
            </a:extLst>
          </p:cNvPr>
          <p:cNvSpPr>
            <a:spLocks noGrp="1"/>
          </p:cNvSpPr>
          <p:nvPr>
            <p:ph type="body" sz="quarter" idx="12"/>
          </p:nvPr>
        </p:nvSpPr>
        <p:spPr/>
        <p:txBody>
          <a:bodyPr/>
          <a:lstStyle/>
          <a:p>
            <a:r>
              <a:rPr lang="en-US" dirty="0"/>
              <a:t>7:4</a:t>
            </a:r>
          </a:p>
        </p:txBody>
      </p:sp>
      <p:sp>
        <p:nvSpPr>
          <p:cNvPr id="4" name="Title 3">
            <a:extLst>
              <a:ext uri="{FF2B5EF4-FFF2-40B4-BE49-F238E27FC236}">
                <a16:creationId xmlns:a16="http://schemas.microsoft.com/office/drawing/2014/main" id="{BDF77A0E-6338-408E-81E8-E457E711439C}"/>
              </a:ext>
            </a:extLst>
          </p:cNvPr>
          <p:cNvSpPr>
            <a:spLocks noGrp="1"/>
          </p:cNvSpPr>
          <p:nvPr>
            <p:ph type="title"/>
          </p:nvPr>
        </p:nvSpPr>
        <p:spPr/>
        <p:txBody>
          <a:bodyPr/>
          <a:lstStyle/>
          <a:p>
            <a:r>
              <a:rPr lang="en-US" dirty="0"/>
              <a:t>Abraham, the patriarch, gave him a tenth of the choicest spoils</a:t>
            </a:r>
          </a:p>
        </p:txBody>
      </p:sp>
    </p:spTree>
    <p:extLst>
      <p:ext uri="{BB962C8B-B14F-4D97-AF65-F5344CB8AC3E}">
        <p14:creationId xmlns:p14="http://schemas.microsoft.com/office/powerpoint/2010/main" val="1443499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27D9F-4935-B5EA-920B-71FACC657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Relief of prisoners and captured livestock, from Central Palace at Nimrud, circa 728 BC</a:t>
            </a:r>
          </a:p>
        </p:txBody>
      </p:sp>
      <p:sp>
        <p:nvSpPr>
          <p:cNvPr id="8" name="Text Placeholder 7"/>
          <p:cNvSpPr>
            <a:spLocks noGrp="1"/>
          </p:cNvSpPr>
          <p:nvPr>
            <p:ph type="body" sz="quarter" idx="12"/>
          </p:nvPr>
        </p:nvSpPr>
        <p:spPr/>
        <p:txBody>
          <a:bodyPr/>
          <a:lstStyle/>
          <a:p>
            <a:r>
              <a:rPr lang="en-US" dirty="0"/>
              <a:t>7:4</a:t>
            </a:r>
          </a:p>
        </p:txBody>
      </p:sp>
      <p:sp>
        <p:nvSpPr>
          <p:cNvPr id="3" name="Title 2"/>
          <p:cNvSpPr>
            <a:spLocks noGrp="1"/>
          </p:cNvSpPr>
          <p:nvPr>
            <p:ph type="title"/>
          </p:nvPr>
        </p:nvSpPr>
        <p:spPr/>
        <p:txBody>
          <a:bodyPr/>
          <a:lstStyle/>
          <a:p>
            <a:r>
              <a:rPr lang="en-US" dirty="0"/>
              <a:t>Abraham, the patriarch, gave him a tenth of the choicest spoils</a:t>
            </a:r>
          </a:p>
        </p:txBody>
      </p:sp>
    </p:spTree>
    <p:extLst>
      <p:ext uri="{BB962C8B-B14F-4D97-AF65-F5344CB8AC3E}">
        <p14:creationId xmlns:p14="http://schemas.microsoft.com/office/powerpoint/2010/main" val="1944313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the ground&#10;&#10;Description automatically generated with low confidence">
            <a:extLst>
              <a:ext uri="{FF2B5EF4-FFF2-40B4-BE49-F238E27FC236}">
                <a16:creationId xmlns:a16="http://schemas.microsoft.com/office/drawing/2014/main" id="{D2042F6E-7867-7D7A-1148-F3D4FC29F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208" y="0"/>
            <a:ext cx="10387584" cy="10287000"/>
          </a:xfrm>
          <a:prstGeom prst="rect">
            <a:avLst/>
          </a:prstGeom>
        </p:spPr>
      </p:pic>
      <p:sp>
        <p:nvSpPr>
          <p:cNvPr id="4" name="Text Placeholder 3"/>
          <p:cNvSpPr>
            <a:spLocks noGrp="1"/>
          </p:cNvSpPr>
          <p:nvPr>
            <p:ph type="body" sz="quarter" idx="10"/>
          </p:nvPr>
        </p:nvSpPr>
        <p:spPr/>
        <p:txBody>
          <a:bodyPr/>
          <a:lstStyle/>
          <a:p>
            <a:r>
              <a:rPr lang="en-US" dirty="0"/>
              <a:t>Bedouin market at Beersheba</a:t>
            </a:r>
          </a:p>
        </p:txBody>
      </p:sp>
      <p:sp>
        <p:nvSpPr>
          <p:cNvPr id="8" name="Text Placeholder 7"/>
          <p:cNvSpPr>
            <a:spLocks noGrp="1"/>
          </p:cNvSpPr>
          <p:nvPr>
            <p:ph type="body" sz="quarter" idx="12"/>
          </p:nvPr>
        </p:nvSpPr>
        <p:spPr/>
        <p:txBody>
          <a:bodyPr/>
          <a:lstStyle/>
          <a:p>
            <a:r>
              <a:rPr lang="en-US" dirty="0"/>
              <a:t>7:4</a:t>
            </a:r>
          </a:p>
        </p:txBody>
      </p:sp>
      <p:sp>
        <p:nvSpPr>
          <p:cNvPr id="3" name="Title 2"/>
          <p:cNvSpPr>
            <a:spLocks noGrp="1"/>
          </p:cNvSpPr>
          <p:nvPr>
            <p:ph type="title"/>
          </p:nvPr>
        </p:nvSpPr>
        <p:spPr/>
        <p:txBody>
          <a:bodyPr/>
          <a:lstStyle/>
          <a:p>
            <a:r>
              <a:rPr lang="en-US" dirty="0"/>
              <a:t>Abraham, the patriarch, gave him a tenth of the choicest spoils</a:t>
            </a:r>
          </a:p>
        </p:txBody>
      </p:sp>
    </p:spTree>
    <p:extLst>
      <p:ext uri="{BB962C8B-B14F-4D97-AF65-F5344CB8AC3E}">
        <p14:creationId xmlns:p14="http://schemas.microsoft.com/office/powerpoint/2010/main" val="415093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18D4FE-1D9A-4439-5F4F-5740DBA65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5F43B343-158C-4D97-A866-806C2798F26A}"/>
              </a:ext>
            </a:extLst>
          </p:cNvPr>
          <p:cNvSpPr>
            <a:spLocks noGrp="1"/>
          </p:cNvSpPr>
          <p:nvPr>
            <p:ph type="body" sz="quarter" idx="10"/>
          </p:nvPr>
        </p:nvSpPr>
        <p:spPr/>
        <p:txBody>
          <a:bodyPr/>
          <a:lstStyle/>
          <a:p>
            <a:r>
              <a:rPr lang="en-US" dirty="0">
                <a:latin typeface="Calibri"/>
                <a:cs typeface="Calibri"/>
              </a:rPr>
              <a:t>Ivory plaque with battle spoils, Roman, probably 100 BC – AD 100</a:t>
            </a:r>
            <a:endParaRPr lang="ja-JP" dirty="0"/>
          </a:p>
        </p:txBody>
      </p:sp>
      <p:sp>
        <p:nvSpPr>
          <p:cNvPr id="3" name="Text Placeholder 2">
            <a:extLst>
              <a:ext uri="{FF2B5EF4-FFF2-40B4-BE49-F238E27FC236}">
                <a16:creationId xmlns:a16="http://schemas.microsoft.com/office/drawing/2014/main" id="{97D8612E-E9E0-442B-9177-E1A1C14A1975}"/>
              </a:ext>
            </a:extLst>
          </p:cNvPr>
          <p:cNvSpPr>
            <a:spLocks noGrp="1"/>
          </p:cNvSpPr>
          <p:nvPr>
            <p:ph type="body" sz="quarter" idx="12"/>
          </p:nvPr>
        </p:nvSpPr>
        <p:spPr/>
        <p:txBody>
          <a:bodyPr/>
          <a:lstStyle/>
          <a:p>
            <a:r>
              <a:rPr lang="en-US" dirty="0"/>
              <a:t>7:4</a:t>
            </a:r>
          </a:p>
        </p:txBody>
      </p:sp>
      <p:sp>
        <p:nvSpPr>
          <p:cNvPr id="4" name="Title 3">
            <a:extLst>
              <a:ext uri="{FF2B5EF4-FFF2-40B4-BE49-F238E27FC236}">
                <a16:creationId xmlns:a16="http://schemas.microsoft.com/office/drawing/2014/main" id="{BDF77A0E-6338-408E-81E8-E457E711439C}"/>
              </a:ext>
            </a:extLst>
          </p:cNvPr>
          <p:cNvSpPr>
            <a:spLocks noGrp="1"/>
          </p:cNvSpPr>
          <p:nvPr>
            <p:ph type="title"/>
          </p:nvPr>
        </p:nvSpPr>
        <p:spPr/>
        <p:txBody>
          <a:bodyPr/>
          <a:lstStyle/>
          <a:p>
            <a:r>
              <a:rPr lang="en-US" dirty="0"/>
              <a:t>Abraham, the patriarch, gave him a tenth of the choicest spoils</a:t>
            </a:r>
          </a:p>
        </p:txBody>
      </p:sp>
    </p:spTree>
    <p:extLst>
      <p:ext uri="{BB962C8B-B14F-4D97-AF65-F5344CB8AC3E}">
        <p14:creationId xmlns:p14="http://schemas.microsoft.com/office/powerpoint/2010/main" val="3563786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ook, brown, publication&#10;&#10;Description automatically generated">
            <a:extLst>
              <a:ext uri="{FF2B5EF4-FFF2-40B4-BE49-F238E27FC236}">
                <a16:creationId xmlns:a16="http://schemas.microsoft.com/office/drawing/2014/main" id="{AA2138A3-D31B-7BCD-95C0-5FEAA978C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Numbers 18:21</a:t>
            </a:r>
          </a:p>
        </p:txBody>
      </p:sp>
      <p:sp>
        <p:nvSpPr>
          <p:cNvPr id="3" name="Text Placeholder 2"/>
          <p:cNvSpPr>
            <a:spLocks noGrp="1"/>
          </p:cNvSpPr>
          <p:nvPr>
            <p:ph type="body" sz="quarter" idx="12"/>
          </p:nvPr>
        </p:nvSpPr>
        <p:spPr/>
        <p:txBody>
          <a:bodyPr/>
          <a:lstStyle/>
          <a:p>
            <a:r>
              <a:rPr lang="en-US" dirty="0"/>
              <a:t>7:5</a:t>
            </a:r>
          </a:p>
        </p:txBody>
      </p:sp>
      <p:sp>
        <p:nvSpPr>
          <p:cNvPr id="4" name="Title 3"/>
          <p:cNvSpPr>
            <a:spLocks noGrp="1"/>
          </p:cNvSpPr>
          <p:nvPr>
            <p:ph type="title"/>
          </p:nvPr>
        </p:nvSpPr>
        <p:spPr/>
        <p:txBody>
          <a:bodyPr/>
          <a:lstStyle/>
          <a:p>
            <a:r>
              <a:rPr lang="en-US" dirty="0"/>
              <a:t>Now certainly the Levites who are priests collect a tithe from the people according to the Law</a:t>
            </a:r>
          </a:p>
        </p:txBody>
      </p:sp>
      <p:sp>
        <p:nvSpPr>
          <p:cNvPr id="7" name="Rectangle 6"/>
          <p:cNvSpPr/>
          <p:nvPr/>
        </p:nvSpPr>
        <p:spPr>
          <a:xfrm>
            <a:off x="4880733" y="1214839"/>
            <a:ext cx="7623155" cy="2307393"/>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5557814" y="3824091"/>
            <a:ext cx="6836346" cy="1938992"/>
          </a:xfrm>
          <a:prstGeom prst="rect">
            <a:avLst/>
          </a:prstGeom>
        </p:spPr>
        <p:txBody>
          <a:bodyPr wrap="square">
            <a:spAutoFit/>
          </a:bodyPr>
          <a:lstStyle/>
          <a:p>
            <a:r>
              <a:rPr lang="en-US" sz="3000" dirty="0">
                <a:solidFill>
                  <a:srgbClr val="FFFFFF"/>
                </a:solidFill>
                <a:effectLst>
                  <a:glow rad="76200">
                    <a:srgbClr val="010000"/>
                  </a:glow>
                </a:effectLst>
              </a:rPr>
              <a:t>“And to the children of Levi, behold, I have given all the tithe in Israel for an inheritance, in return for their service, even the service of the tent of meeting” </a:t>
            </a:r>
          </a:p>
        </p:txBody>
      </p:sp>
    </p:spTree>
    <p:extLst>
      <p:ext uri="{BB962C8B-B14F-4D97-AF65-F5344CB8AC3E}">
        <p14:creationId xmlns:p14="http://schemas.microsoft.com/office/powerpoint/2010/main" val="4255796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6D76DE69-56AE-19DD-DFB6-9F1C7C935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Receipt for a tithe payment in wheat by land tenants to a city granary, from Thebes, AD 162</a:t>
            </a:r>
          </a:p>
        </p:txBody>
      </p:sp>
      <p:sp>
        <p:nvSpPr>
          <p:cNvPr id="3" name="Text Placeholder 2"/>
          <p:cNvSpPr>
            <a:spLocks noGrp="1"/>
          </p:cNvSpPr>
          <p:nvPr>
            <p:ph type="body" sz="quarter" idx="12"/>
          </p:nvPr>
        </p:nvSpPr>
        <p:spPr/>
        <p:txBody>
          <a:bodyPr/>
          <a:lstStyle/>
          <a:p>
            <a:r>
              <a:rPr lang="en-US" dirty="0"/>
              <a:t>7:5</a:t>
            </a:r>
          </a:p>
        </p:txBody>
      </p:sp>
      <p:sp>
        <p:nvSpPr>
          <p:cNvPr id="4" name="Title 3"/>
          <p:cNvSpPr>
            <a:spLocks noGrp="1"/>
          </p:cNvSpPr>
          <p:nvPr>
            <p:ph type="title"/>
          </p:nvPr>
        </p:nvSpPr>
        <p:spPr/>
        <p:txBody>
          <a:bodyPr/>
          <a:lstStyle/>
          <a:p>
            <a:r>
              <a:rPr lang="en-US" dirty="0"/>
              <a:t>Now certainly the Levites who are priests collect a tithe from the people according to the Law</a:t>
            </a:r>
          </a:p>
        </p:txBody>
      </p:sp>
    </p:spTree>
    <p:extLst>
      <p:ext uri="{BB962C8B-B14F-4D97-AF65-F5344CB8AC3E}">
        <p14:creationId xmlns:p14="http://schemas.microsoft.com/office/powerpoint/2010/main" val="1186018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plant&#10;&#10;Description automatically generated">
            <a:extLst>
              <a:ext uri="{FF2B5EF4-FFF2-40B4-BE49-F238E27FC236}">
                <a16:creationId xmlns:a16="http://schemas.microsoft.com/office/drawing/2014/main" id="{A1C1A1AD-7192-9556-9A38-FD7EC0628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Wheatfield, near Arbel</a:t>
            </a:r>
            <a:endParaRPr lang="ja-JP" altLang="en-US" dirty="0"/>
          </a:p>
        </p:txBody>
      </p:sp>
      <p:sp>
        <p:nvSpPr>
          <p:cNvPr id="3" name="Text Placeholder 2"/>
          <p:cNvSpPr>
            <a:spLocks noGrp="1"/>
          </p:cNvSpPr>
          <p:nvPr>
            <p:ph type="body" sz="quarter" idx="12"/>
          </p:nvPr>
        </p:nvSpPr>
        <p:spPr/>
        <p:txBody>
          <a:bodyPr/>
          <a:lstStyle/>
          <a:p>
            <a:r>
              <a:rPr lang="en-US" dirty="0"/>
              <a:t>7:5</a:t>
            </a:r>
          </a:p>
        </p:txBody>
      </p:sp>
      <p:sp>
        <p:nvSpPr>
          <p:cNvPr id="4" name="Title 3"/>
          <p:cNvSpPr>
            <a:spLocks noGrp="1"/>
          </p:cNvSpPr>
          <p:nvPr>
            <p:ph type="title"/>
          </p:nvPr>
        </p:nvSpPr>
        <p:spPr/>
        <p:txBody>
          <a:bodyPr/>
          <a:lstStyle/>
          <a:p>
            <a:r>
              <a:rPr lang="en-US" dirty="0"/>
              <a:t>Now certainly the Levites who are priests collect a tithe from the people according to the Law</a:t>
            </a:r>
          </a:p>
        </p:txBody>
      </p:sp>
    </p:spTree>
    <p:extLst>
      <p:ext uri="{BB962C8B-B14F-4D97-AF65-F5344CB8AC3E}">
        <p14:creationId xmlns:p14="http://schemas.microsoft.com/office/powerpoint/2010/main" val="2797914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porcelain&#10;&#10;Description automatically generated">
            <a:extLst>
              <a:ext uri="{FF2B5EF4-FFF2-40B4-BE49-F238E27FC236}">
                <a16:creationId xmlns:a16="http://schemas.microsoft.com/office/drawing/2014/main" id="{E9CE0EE6-AAD3-30EA-02D9-00343EE7A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544" y="0"/>
            <a:ext cx="9582912"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Shavuot plate with 12 tribes and 10 commandments, from central Europe, 19th century AD</a:t>
            </a:r>
            <a:endParaRPr lang="ja-JP" dirty="0"/>
          </a:p>
        </p:txBody>
      </p:sp>
      <p:sp>
        <p:nvSpPr>
          <p:cNvPr id="3" name="Text Placeholder 2"/>
          <p:cNvSpPr>
            <a:spLocks noGrp="1"/>
          </p:cNvSpPr>
          <p:nvPr>
            <p:ph type="body" sz="quarter" idx="12"/>
          </p:nvPr>
        </p:nvSpPr>
        <p:spPr/>
        <p:txBody>
          <a:bodyPr/>
          <a:lstStyle/>
          <a:p>
            <a:r>
              <a:rPr lang="en-US" dirty="0"/>
              <a:t>7:5</a:t>
            </a:r>
          </a:p>
        </p:txBody>
      </p:sp>
      <p:sp>
        <p:nvSpPr>
          <p:cNvPr id="4" name="Title 3"/>
          <p:cNvSpPr>
            <a:spLocks noGrp="1"/>
          </p:cNvSpPr>
          <p:nvPr>
            <p:ph type="title"/>
          </p:nvPr>
        </p:nvSpPr>
        <p:spPr/>
        <p:txBody>
          <a:bodyPr/>
          <a:lstStyle/>
          <a:p>
            <a:r>
              <a:rPr lang="en-US" dirty="0">
                <a:latin typeface="Calibri"/>
                <a:cs typeface="Calibri"/>
              </a:rPr>
              <a:t>This was collected from their brothers, even though they are descended from Abraham</a:t>
            </a:r>
            <a:endParaRPr lang="ja-JP" altLang="en-US" dirty="0"/>
          </a:p>
        </p:txBody>
      </p:sp>
    </p:spTree>
    <p:extLst>
      <p:ext uri="{BB962C8B-B14F-4D97-AF65-F5344CB8AC3E}">
        <p14:creationId xmlns:p14="http://schemas.microsoft.com/office/powerpoint/2010/main" val="1025970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tone&#10;&#10;Description automatically generated with medium confidence">
            <a:extLst>
              <a:ext uri="{FF2B5EF4-FFF2-40B4-BE49-F238E27FC236}">
                <a16:creationId xmlns:a16="http://schemas.microsoft.com/office/drawing/2014/main" id="{F3BC446C-D675-DD30-5DC0-8ED5FE3BF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Sarcophagus lid of high priest’s son, from Jerusalem, 1st century AD</a:t>
            </a:r>
          </a:p>
        </p:txBody>
      </p:sp>
      <p:sp>
        <p:nvSpPr>
          <p:cNvPr id="4" name="Text Placeholder 3"/>
          <p:cNvSpPr>
            <a:spLocks noGrp="1"/>
          </p:cNvSpPr>
          <p:nvPr>
            <p:ph type="body" sz="quarter" idx="12"/>
          </p:nvPr>
        </p:nvSpPr>
        <p:spPr/>
        <p:txBody>
          <a:bodyPr/>
          <a:lstStyle/>
          <a:p>
            <a:r>
              <a:rPr lang="en-US" dirty="0">
                <a:latin typeface="Calibri"/>
                <a:cs typeface="Calibri"/>
              </a:rPr>
              <a:t>7:6</a:t>
            </a:r>
            <a:endParaRPr lang="en-US" dirty="0"/>
          </a:p>
        </p:txBody>
      </p:sp>
      <p:sp>
        <p:nvSpPr>
          <p:cNvPr id="2" name="Title 1"/>
          <p:cNvSpPr>
            <a:spLocks noGrp="1"/>
          </p:cNvSpPr>
          <p:nvPr>
            <p:ph type="title"/>
          </p:nvPr>
        </p:nvSpPr>
        <p:spPr/>
        <p:txBody>
          <a:bodyPr/>
          <a:lstStyle/>
          <a:p>
            <a:r>
              <a:rPr lang="en-US" dirty="0">
                <a:latin typeface="Calibri"/>
                <a:cs typeface="Calibri"/>
              </a:rPr>
              <a:t>But one whose genealogy is not traced from them has taken a tenth from Abraham</a:t>
            </a:r>
            <a:endParaRPr lang="en-US" dirty="0"/>
          </a:p>
        </p:txBody>
      </p:sp>
    </p:spTree>
    <p:extLst>
      <p:ext uri="{BB962C8B-B14F-4D97-AF65-F5344CB8AC3E}">
        <p14:creationId xmlns:p14="http://schemas.microsoft.com/office/powerpoint/2010/main" val="2906644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7B936C7-887F-1BCC-7AE3-DBD0B4835786}"/>
              </a:ext>
            </a:extLst>
          </p:cNvPr>
          <p:cNvGrpSpPr/>
          <p:nvPr/>
        </p:nvGrpSpPr>
        <p:grpSpPr>
          <a:xfrm>
            <a:off x="0" y="0"/>
            <a:ext cx="18288000" cy="10287000"/>
            <a:chOff x="0" y="0"/>
            <a:chExt cx="18288000" cy="10287000"/>
          </a:xfrm>
        </p:grpSpPr>
        <p:pic>
          <p:nvPicPr>
            <p:cNvPr id="21" name="Picture 20" descr="A close-up of a stone&#10;&#10;Description automatically generated with medium confidence">
              <a:extLst>
                <a:ext uri="{FF2B5EF4-FFF2-40B4-BE49-F238E27FC236}">
                  <a16:creationId xmlns:a16="http://schemas.microsoft.com/office/drawing/2014/main" id="{02193E92-0C22-69EF-4A90-7D9DC6A03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3" name="Group 22">
              <a:extLst>
                <a:ext uri="{FF2B5EF4-FFF2-40B4-BE49-F238E27FC236}">
                  <a16:creationId xmlns:a16="http://schemas.microsoft.com/office/drawing/2014/main" id="{65097BC8-E407-4B32-F308-48146E2320C7}"/>
                </a:ext>
              </a:extLst>
            </p:cNvPr>
            <p:cNvGrpSpPr/>
            <p:nvPr/>
          </p:nvGrpSpPr>
          <p:grpSpPr>
            <a:xfrm>
              <a:off x="6292146" y="3655309"/>
              <a:ext cx="9145437" cy="1939253"/>
              <a:chOff x="6958216" y="3896436"/>
              <a:chExt cx="7610497" cy="1613775"/>
            </a:xfrm>
          </p:grpSpPr>
          <p:sp>
            <p:nvSpPr>
              <p:cNvPr id="25" name="Freeform 4">
                <a:extLst>
                  <a:ext uri="{FF2B5EF4-FFF2-40B4-BE49-F238E27FC236}">
                    <a16:creationId xmlns:a16="http://schemas.microsoft.com/office/drawing/2014/main" id="{7C9EEF74-2B0B-6EA7-CEDE-BB39EB1092E7}"/>
                  </a:ext>
                </a:extLst>
              </p:cNvPr>
              <p:cNvSpPr/>
              <p:nvPr/>
            </p:nvSpPr>
            <p:spPr>
              <a:xfrm>
                <a:off x="6958216" y="3896436"/>
                <a:ext cx="446531" cy="1323923"/>
              </a:xfrm>
              <a:custGeom>
                <a:avLst/>
                <a:gdLst>
                  <a:gd name="connsiteX0" fmla="*/ 0 w 271463"/>
                  <a:gd name="connsiteY0" fmla="*/ 0 h 804863"/>
                  <a:gd name="connsiteX1" fmla="*/ 80963 w 271463"/>
                  <a:gd name="connsiteY1" fmla="*/ 585788 h 804863"/>
                  <a:gd name="connsiteX2" fmla="*/ 271463 w 271463"/>
                  <a:gd name="connsiteY2" fmla="*/ 566738 h 804863"/>
                  <a:gd name="connsiteX3" fmla="*/ 157163 w 271463"/>
                  <a:gd name="connsiteY3" fmla="*/ 804863 h 804863"/>
                  <a:gd name="connsiteX0" fmla="*/ 0 w 271463"/>
                  <a:gd name="connsiteY0" fmla="*/ 0 h 804863"/>
                  <a:gd name="connsiteX1" fmla="*/ 80963 w 271463"/>
                  <a:gd name="connsiteY1" fmla="*/ 585788 h 804863"/>
                  <a:gd name="connsiteX2" fmla="*/ 271463 w 271463"/>
                  <a:gd name="connsiteY2" fmla="*/ 566738 h 804863"/>
                  <a:gd name="connsiteX3" fmla="*/ 157163 w 271463"/>
                  <a:gd name="connsiteY3" fmla="*/ 804863 h 804863"/>
                  <a:gd name="connsiteX0" fmla="*/ 0 w 271463"/>
                  <a:gd name="connsiteY0" fmla="*/ 0 h 804863"/>
                  <a:gd name="connsiteX1" fmla="*/ 80963 w 271463"/>
                  <a:gd name="connsiteY1" fmla="*/ 585788 h 804863"/>
                  <a:gd name="connsiteX2" fmla="*/ 271463 w 271463"/>
                  <a:gd name="connsiteY2" fmla="*/ 566738 h 804863"/>
                  <a:gd name="connsiteX3" fmla="*/ 157163 w 271463"/>
                  <a:gd name="connsiteY3" fmla="*/ 804863 h 804863"/>
                  <a:gd name="connsiteX0" fmla="*/ 0 w 271463"/>
                  <a:gd name="connsiteY0" fmla="*/ 0 h 804863"/>
                  <a:gd name="connsiteX1" fmla="*/ 80963 w 271463"/>
                  <a:gd name="connsiteY1" fmla="*/ 585788 h 804863"/>
                  <a:gd name="connsiteX2" fmla="*/ 271463 w 271463"/>
                  <a:gd name="connsiteY2" fmla="*/ 566738 h 804863"/>
                  <a:gd name="connsiteX3" fmla="*/ 157163 w 271463"/>
                  <a:gd name="connsiteY3" fmla="*/ 804863 h 804863"/>
                </a:gdLst>
                <a:ahLst/>
                <a:cxnLst>
                  <a:cxn ang="0">
                    <a:pos x="connsiteX0" y="connsiteY0"/>
                  </a:cxn>
                  <a:cxn ang="0">
                    <a:pos x="connsiteX1" y="connsiteY1"/>
                  </a:cxn>
                  <a:cxn ang="0">
                    <a:pos x="connsiteX2" y="connsiteY2"/>
                  </a:cxn>
                  <a:cxn ang="0">
                    <a:pos x="connsiteX3" y="connsiteY3"/>
                  </a:cxn>
                </a:cxnLst>
                <a:rect l="l" t="t" r="r" b="b"/>
                <a:pathLst>
                  <a:path w="271463" h="804863">
                    <a:moveTo>
                      <a:pt x="0" y="0"/>
                    </a:moveTo>
                    <a:lnTo>
                      <a:pt x="80963" y="585788"/>
                    </a:lnTo>
                    <a:cubicBezTo>
                      <a:pt x="144463" y="579438"/>
                      <a:pt x="207963" y="549275"/>
                      <a:pt x="271463" y="566738"/>
                    </a:cubicBezTo>
                    <a:cubicBezTo>
                      <a:pt x="266700" y="684213"/>
                      <a:pt x="211932" y="737394"/>
                      <a:pt x="157163" y="804863"/>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6" name="Freeform 5">
                <a:extLst>
                  <a:ext uri="{FF2B5EF4-FFF2-40B4-BE49-F238E27FC236}">
                    <a16:creationId xmlns:a16="http://schemas.microsoft.com/office/drawing/2014/main" id="{B7961AD0-B2C0-DBDB-5278-29928899A306}"/>
                  </a:ext>
                </a:extLst>
              </p:cNvPr>
              <p:cNvSpPr/>
              <p:nvPr/>
            </p:nvSpPr>
            <p:spPr>
              <a:xfrm>
                <a:off x="7734550" y="4773828"/>
                <a:ext cx="80709" cy="611041"/>
              </a:xfrm>
              <a:custGeom>
                <a:avLst/>
                <a:gdLst>
                  <a:gd name="connsiteX0" fmla="*/ 0 w 47625"/>
                  <a:gd name="connsiteY0" fmla="*/ 0 h 371475"/>
                  <a:gd name="connsiteX1" fmla="*/ 42863 w 47625"/>
                  <a:gd name="connsiteY1" fmla="*/ 66675 h 371475"/>
                  <a:gd name="connsiteX2" fmla="*/ 47625 w 47625"/>
                  <a:gd name="connsiteY2" fmla="*/ 371475 h 371475"/>
                  <a:gd name="connsiteX0" fmla="*/ 0 w 47625"/>
                  <a:gd name="connsiteY0" fmla="*/ 0 h 371475"/>
                  <a:gd name="connsiteX1" fmla="*/ 42863 w 47625"/>
                  <a:gd name="connsiteY1" fmla="*/ 66675 h 371475"/>
                  <a:gd name="connsiteX2" fmla="*/ 47625 w 47625"/>
                  <a:gd name="connsiteY2" fmla="*/ 371475 h 371475"/>
                  <a:gd name="connsiteX0" fmla="*/ 0 w 49066"/>
                  <a:gd name="connsiteY0" fmla="*/ 0 h 371475"/>
                  <a:gd name="connsiteX1" fmla="*/ 45244 w 49066"/>
                  <a:gd name="connsiteY1" fmla="*/ 92869 h 371475"/>
                  <a:gd name="connsiteX2" fmla="*/ 47625 w 49066"/>
                  <a:gd name="connsiteY2" fmla="*/ 371475 h 371475"/>
                </a:gdLst>
                <a:ahLst/>
                <a:cxnLst>
                  <a:cxn ang="0">
                    <a:pos x="connsiteX0" y="connsiteY0"/>
                  </a:cxn>
                  <a:cxn ang="0">
                    <a:pos x="connsiteX1" y="connsiteY1"/>
                  </a:cxn>
                  <a:cxn ang="0">
                    <a:pos x="connsiteX2" y="connsiteY2"/>
                  </a:cxn>
                </a:cxnLst>
                <a:rect l="l" t="t" r="r" b="b"/>
                <a:pathLst>
                  <a:path w="49066" h="371475">
                    <a:moveTo>
                      <a:pt x="0" y="0"/>
                    </a:moveTo>
                    <a:cubicBezTo>
                      <a:pt x="14288" y="22225"/>
                      <a:pt x="37307" y="30957"/>
                      <a:pt x="45244" y="92869"/>
                    </a:cubicBezTo>
                    <a:cubicBezTo>
                      <a:pt x="53181" y="154781"/>
                      <a:pt x="46038" y="269875"/>
                      <a:pt x="47625" y="371475"/>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7" name="Freeform 6">
                <a:extLst>
                  <a:ext uri="{FF2B5EF4-FFF2-40B4-BE49-F238E27FC236}">
                    <a16:creationId xmlns:a16="http://schemas.microsoft.com/office/drawing/2014/main" id="{93683AF6-659B-DC5F-024E-2112AD25A95C}"/>
                  </a:ext>
                </a:extLst>
              </p:cNvPr>
              <p:cNvSpPr/>
              <p:nvPr/>
            </p:nvSpPr>
            <p:spPr>
              <a:xfrm>
                <a:off x="8143639" y="4734659"/>
                <a:ext cx="462198" cy="587539"/>
              </a:xfrm>
              <a:custGeom>
                <a:avLst/>
                <a:gdLst>
                  <a:gd name="connsiteX0" fmla="*/ 14288 w 280988"/>
                  <a:gd name="connsiteY0" fmla="*/ 0 h 357187"/>
                  <a:gd name="connsiteX1" fmla="*/ 0 w 280988"/>
                  <a:gd name="connsiteY1" fmla="*/ 52387 h 357187"/>
                  <a:gd name="connsiteX2" fmla="*/ 261938 w 280988"/>
                  <a:gd name="connsiteY2" fmla="*/ 33337 h 357187"/>
                  <a:gd name="connsiteX3" fmla="*/ 280988 w 280988"/>
                  <a:gd name="connsiteY3" fmla="*/ 0 h 357187"/>
                  <a:gd name="connsiteX4" fmla="*/ 257175 w 280988"/>
                  <a:gd name="connsiteY4" fmla="*/ 38100 h 357187"/>
                  <a:gd name="connsiteX5" fmla="*/ 261938 w 280988"/>
                  <a:gd name="connsiteY5" fmla="*/ 357187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88" h="357187">
                    <a:moveTo>
                      <a:pt x="14288" y="0"/>
                    </a:moveTo>
                    <a:lnTo>
                      <a:pt x="0" y="52387"/>
                    </a:lnTo>
                    <a:lnTo>
                      <a:pt x="261938" y="33337"/>
                    </a:lnTo>
                    <a:lnTo>
                      <a:pt x="280988" y="0"/>
                    </a:lnTo>
                    <a:lnTo>
                      <a:pt x="257175" y="38100"/>
                    </a:lnTo>
                    <a:cubicBezTo>
                      <a:pt x="258763" y="144462"/>
                      <a:pt x="260350" y="250825"/>
                      <a:pt x="261938" y="357187"/>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8" name="Freeform 8">
                <a:extLst>
                  <a:ext uri="{FF2B5EF4-FFF2-40B4-BE49-F238E27FC236}">
                    <a16:creationId xmlns:a16="http://schemas.microsoft.com/office/drawing/2014/main" id="{A9ED33B0-14AA-DE7E-E482-75F479567F84}"/>
                  </a:ext>
                </a:extLst>
              </p:cNvPr>
              <p:cNvSpPr/>
              <p:nvPr/>
            </p:nvSpPr>
            <p:spPr>
              <a:xfrm>
                <a:off x="8805000" y="4562315"/>
                <a:ext cx="556205" cy="783386"/>
              </a:xfrm>
              <a:custGeom>
                <a:avLst/>
                <a:gdLst>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78606 w 338138"/>
                  <a:gd name="connsiteY3" fmla="*/ 347662 h 476250"/>
                  <a:gd name="connsiteX4" fmla="*/ 257175 w 338138"/>
                  <a:gd name="connsiteY4" fmla="*/ 266700 h 476250"/>
                  <a:gd name="connsiteX5" fmla="*/ 0 w 338138"/>
                  <a:gd name="connsiteY5"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 name="connsiteX0" fmla="*/ 295275 w 338138"/>
                  <a:gd name="connsiteY0" fmla="*/ 0 h 476250"/>
                  <a:gd name="connsiteX1" fmla="*/ 261938 w 338138"/>
                  <a:gd name="connsiteY1" fmla="*/ 271462 h 476250"/>
                  <a:gd name="connsiteX2" fmla="*/ 338138 w 338138"/>
                  <a:gd name="connsiteY2" fmla="*/ 442912 h 476250"/>
                  <a:gd name="connsiteX3" fmla="*/ 257175 w 338138"/>
                  <a:gd name="connsiteY3" fmla="*/ 266700 h 476250"/>
                  <a:gd name="connsiteX4" fmla="*/ 0 w 338138"/>
                  <a:gd name="connsiteY4" fmla="*/ 47625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8" h="476250">
                    <a:moveTo>
                      <a:pt x="295275" y="0"/>
                    </a:moveTo>
                    <a:cubicBezTo>
                      <a:pt x="229394" y="90487"/>
                      <a:pt x="244475" y="161925"/>
                      <a:pt x="261938" y="271462"/>
                    </a:cubicBezTo>
                    <a:cubicBezTo>
                      <a:pt x="282576" y="347662"/>
                      <a:pt x="312738" y="385762"/>
                      <a:pt x="338138" y="442912"/>
                    </a:cubicBezTo>
                    <a:cubicBezTo>
                      <a:pt x="337344" y="442118"/>
                      <a:pt x="273049" y="320675"/>
                      <a:pt x="257175" y="266700"/>
                    </a:cubicBezTo>
                    <a:cubicBezTo>
                      <a:pt x="200025" y="279400"/>
                      <a:pt x="50006" y="258762"/>
                      <a:pt x="0" y="476250"/>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9" name="Freeform 9">
                <a:extLst>
                  <a:ext uri="{FF2B5EF4-FFF2-40B4-BE49-F238E27FC236}">
                    <a16:creationId xmlns:a16="http://schemas.microsoft.com/office/drawing/2014/main" id="{D94C64EB-0ABF-26C9-77BE-E7E7440012D2}"/>
                  </a:ext>
                </a:extLst>
              </p:cNvPr>
              <p:cNvSpPr/>
              <p:nvPr/>
            </p:nvSpPr>
            <p:spPr>
              <a:xfrm>
                <a:off x="9621395" y="4679822"/>
                <a:ext cx="446531" cy="517035"/>
              </a:xfrm>
              <a:custGeom>
                <a:avLst/>
                <a:gdLst>
                  <a:gd name="connsiteX0" fmla="*/ 9525 w 271463"/>
                  <a:gd name="connsiteY0" fmla="*/ 9525 h 314325"/>
                  <a:gd name="connsiteX1" fmla="*/ 0 w 271463"/>
                  <a:gd name="connsiteY1" fmla="*/ 66675 h 314325"/>
                  <a:gd name="connsiteX2" fmla="*/ 242888 w 271463"/>
                  <a:gd name="connsiteY2" fmla="*/ 38100 h 314325"/>
                  <a:gd name="connsiteX3" fmla="*/ 242888 w 271463"/>
                  <a:gd name="connsiteY3" fmla="*/ 0 h 314325"/>
                  <a:gd name="connsiteX4" fmla="*/ 271463 w 271463"/>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3" h="314325">
                    <a:moveTo>
                      <a:pt x="9525" y="9525"/>
                    </a:moveTo>
                    <a:lnTo>
                      <a:pt x="0" y="66675"/>
                    </a:lnTo>
                    <a:lnTo>
                      <a:pt x="242888" y="38100"/>
                    </a:lnTo>
                    <a:lnTo>
                      <a:pt x="242888" y="0"/>
                    </a:lnTo>
                    <a:lnTo>
                      <a:pt x="271463" y="314325"/>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0" name="Freeform 10">
                <a:extLst>
                  <a:ext uri="{FF2B5EF4-FFF2-40B4-BE49-F238E27FC236}">
                    <a16:creationId xmlns:a16="http://schemas.microsoft.com/office/drawing/2014/main" id="{755A771A-721A-11C7-913F-DD99725B3AFC}"/>
                  </a:ext>
                </a:extLst>
              </p:cNvPr>
              <p:cNvSpPr/>
              <p:nvPr/>
            </p:nvSpPr>
            <p:spPr>
              <a:xfrm>
                <a:off x="9715401" y="4907005"/>
                <a:ext cx="39171" cy="383858"/>
              </a:xfrm>
              <a:custGeom>
                <a:avLst/>
                <a:gdLst>
                  <a:gd name="connsiteX0" fmla="*/ 0 w 23813"/>
                  <a:gd name="connsiteY0" fmla="*/ 0 h 233362"/>
                  <a:gd name="connsiteX1" fmla="*/ 23813 w 23813"/>
                  <a:gd name="connsiteY1" fmla="*/ 233362 h 233362"/>
                </a:gdLst>
                <a:ahLst/>
                <a:cxnLst>
                  <a:cxn ang="0">
                    <a:pos x="connsiteX0" y="connsiteY0"/>
                  </a:cxn>
                  <a:cxn ang="0">
                    <a:pos x="connsiteX1" y="connsiteY1"/>
                  </a:cxn>
                </a:cxnLst>
                <a:rect l="l" t="t" r="r" b="b"/>
                <a:pathLst>
                  <a:path w="23813" h="233362">
                    <a:moveTo>
                      <a:pt x="0" y="0"/>
                    </a:moveTo>
                    <a:lnTo>
                      <a:pt x="23813" y="233362"/>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1" name="Freeform 11">
                <a:extLst>
                  <a:ext uri="{FF2B5EF4-FFF2-40B4-BE49-F238E27FC236}">
                    <a16:creationId xmlns:a16="http://schemas.microsoft.com/office/drawing/2014/main" id="{1A58F7A3-292E-6A1A-FC2B-BECFAF8633B7}"/>
                  </a:ext>
                </a:extLst>
              </p:cNvPr>
              <p:cNvSpPr/>
              <p:nvPr/>
            </p:nvSpPr>
            <p:spPr>
              <a:xfrm>
                <a:off x="10661312" y="4648486"/>
                <a:ext cx="201705" cy="861725"/>
              </a:xfrm>
              <a:custGeom>
                <a:avLst/>
                <a:gdLst>
                  <a:gd name="connsiteX0" fmla="*/ 38100 w 119063"/>
                  <a:gd name="connsiteY0" fmla="*/ 0 h 523875"/>
                  <a:gd name="connsiteX1" fmla="*/ 119063 w 119063"/>
                  <a:gd name="connsiteY1" fmla="*/ 342900 h 523875"/>
                  <a:gd name="connsiteX2" fmla="*/ 0 w 119063"/>
                  <a:gd name="connsiteY2" fmla="*/ 523875 h 523875"/>
                  <a:gd name="connsiteX0" fmla="*/ 38100 w 122624"/>
                  <a:gd name="connsiteY0" fmla="*/ 0 h 523875"/>
                  <a:gd name="connsiteX1" fmla="*/ 119063 w 122624"/>
                  <a:gd name="connsiteY1" fmla="*/ 342900 h 523875"/>
                  <a:gd name="connsiteX2" fmla="*/ 0 w 122624"/>
                  <a:gd name="connsiteY2" fmla="*/ 523875 h 523875"/>
                  <a:gd name="connsiteX0" fmla="*/ 38100 w 122624"/>
                  <a:gd name="connsiteY0" fmla="*/ 0 h 523875"/>
                  <a:gd name="connsiteX1" fmla="*/ 119063 w 122624"/>
                  <a:gd name="connsiteY1" fmla="*/ 342900 h 523875"/>
                  <a:gd name="connsiteX2" fmla="*/ 0 w 122624"/>
                  <a:gd name="connsiteY2" fmla="*/ 523875 h 523875"/>
                </a:gdLst>
                <a:ahLst/>
                <a:cxnLst>
                  <a:cxn ang="0">
                    <a:pos x="connsiteX0" y="connsiteY0"/>
                  </a:cxn>
                  <a:cxn ang="0">
                    <a:pos x="connsiteX1" y="connsiteY1"/>
                  </a:cxn>
                  <a:cxn ang="0">
                    <a:pos x="connsiteX2" y="connsiteY2"/>
                  </a:cxn>
                </a:cxnLst>
                <a:rect l="l" t="t" r="r" b="b"/>
                <a:pathLst>
                  <a:path w="122624" h="523875">
                    <a:moveTo>
                      <a:pt x="38100" y="0"/>
                    </a:moveTo>
                    <a:cubicBezTo>
                      <a:pt x="65088" y="114300"/>
                      <a:pt x="139700" y="257175"/>
                      <a:pt x="119063" y="342900"/>
                    </a:cubicBezTo>
                    <a:cubicBezTo>
                      <a:pt x="96044" y="412750"/>
                      <a:pt x="39688" y="463550"/>
                      <a:pt x="0" y="523875"/>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2" name="Freeform 12">
                <a:extLst>
                  <a:ext uri="{FF2B5EF4-FFF2-40B4-BE49-F238E27FC236}">
                    <a16:creationId xmlns:a16="http://schemas.microsoft.com/office/drawing/2014/main" id="{BB5CAEB2-1F46-E1E3-5188-C496ECF70155}"/>
                  </a:ext>
                </a:extLst>
              </p:cNvPr>
              <p:cNvSpPr/>
              <p:nvPr/>
            </p:nvSpPr>
            <p:spPr>
              <a:xfrm>
                <a:off x="11121816" y="4546647"/>
                <a:ext cx="485700" cy="524868"/>
              </a:xfrm>
              <a:custGeom>
                <a:avLst/>
                <a:gdLst>
                  <a:gd name="connsiteX0" fmla="*/ 9525 w 295275"/>
                  <a:gd name="connsiteY0" fmla="*/ 14287 h 319087"/>
                  <a:gd name="connsiteX1" fmla="*/ 0 w 295275"/>
                  <a:gd name="connsiteY1" fmla="*/ 76200 h 319087"/>
                  <a:gd name="connsiteX2" fmla="*/ 257175 w 295275"/>
                  <a:gd name="connsiteY2" fmla="*/ 28575 h 319087"/>
                  <a:gd name="connsiteX3" fmla="*/ 257175 w 295275"/>
                  <a:gd name="connsiteY3" fmla="*/ 0 h 319087"/>
                  <a:gd name="connsiteX4" fmla="*/ 295275 w 295275"/>
                  <a:gd name="connsiteY4" fmla="*/ 319087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319087">
                    <a:moveTo>
                      <a:pt x="9525" y="14287"/>
                    </a:moveTo>
                    <a:lnTo>
                      <a:pt x="0" y="76200"/>
                    </a:lnTo>
                    <a:lnTo>
                      <a:pt x="257175" y="28575"/>
                    </a:lnTo>
                    <a:lnTo>
                      <a:pt x="257175" y="0"/>
                    </a:lnTo>
                    <a:lnTo>
                      <a:pt x="295275" y="319087"/>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3" name="Freeform 13">
                <a:extLst>
                  <a:ext uri="{FF2B5EF4-FFF2-40B4-BE49-F238E27FC236}">
                    <a16:creationId xmlns:a16="http://schemas.microsoft.com/office/drawing/2014/main" id="{2B7B310B-A291-73DF-F0E2-8D5E391EB78E}"/>
                  </a:ext>
                </a:extLst>
              </p:cNvPr>
              <p:cNvSpPr/>
              <p:nvPr/>
            </p:nvSpPr>
            <p:spPr>
              <a:xfrm>
                <a:off x="11215823" y="4781663"/>
                <a:ext cx="47004" cy="352523"/>
              </a:xfrm>
              <a:custGeom>
                <a:avLst/>
                <a:gdLst>
                  <a:gd name="connsiteX0" fmla="*/ 0 w 28575"/>
                  <a:gd name="connsiteY0" fmla="*/ 0 h 214312"/>
                  <a:gd name="connsiteX1" fmla="*/ 28575 w 28575"/>
                  <a:gd name="connsiteY1" fmla="*/ 214312 h 214312"/>
                </a:gdLst>
                <a:ahLst/>
                <a:cxnLst>
                  <a:cxn ang="0">
                    <a:pos x="connsiteX0" y="connsiteY0"/>
                  </a:cxn>
                  <a:cxn ang="0">
                    <a:pos x="connsiteX1" y="connsiteY1"/>
                  </a:cxn>
                </a:cxnLst>
                <a:rect l="l" t="t" r="r" b="b"/>
                <a:pathLst>
                  <a:path w="28575" h="214312">
                    <a:moveTo>
                      <a:pt x="0" y="0"/>
                    </a:moveTo>
                    <a:lnTo>
                      <a:pt x="28575" y="214312"/>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4" name="Freeform 14">
                <a:extLst>
                  <a:ext uri="{FF2B5EF4-FFF2-40B4-BE49-F238E27FC236}">
                    <a16:creationId xmlns:a16="http://schemas.microsoft.com/office/drawing/2014/main" id="{5BD10D41-82C5-B247-16C3-61D73B1C9791}"/>
                  </a:ext>
                </a:extLst>
              </p:cNvPr>
              <p:cNvSpPr/>
              <p:nvPr/>
            </p:nvSpPr>
            <p:spPr>
              <a:xfrm>
                <a:off x="11881701" y="4609318"/>
                <a:ext cx="524868" cy="477864"/>
              </a:xfrm>
              <a:custGeom>
                <a:avLst/>
                <a:gdLst>
                  <a:gd name="connsiteX0" fmla="*/ 71437 w 319087"/>
                  <a:gd name="connsiteY0" fmla="*/ 128587 h 290512"/>
                  <a:gd name="connsiteX1" fmla="*/ 76200 w 319087"/>
                  <a:gd name="connsiteY1" fmla="*/ 4762 h 290512"/>
                  <a:gd name="connsiteX2" fmla="*/ 314325 w 319087"/>
                  <a:gd name="connsiteY2" fmla="*/ 0 h 290512"/>
                  <a:gd name="connsiteX3" fmla="*/ 319087 w 319087"/>
                  <a:gd name="connsiteY3" fmla="*/ 261937 h 290512"/>
                  <a:gd name="connsiteX4" fmla="*/ 0 w 319087"/>
                  <a:gd name="connsiteY4" fmla="*/ 290512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290512">
                    <a:moveTo>
                      <a:pt x="71437" y="128587"/>
                    </a:moveTo>
                    <a:lnTo>
                      <a:pt x="76200" y="4762"/>
                    </a:lnTo>
                    <a:lnTo>
                      <a:pt x="314325" y="0"/>
                    </a:lnTo>
                    <a:cubicBezTo>
                      <a:pt x="315912" y="87312"/>
                      <a:pt x="317500" y="174625"/>
                      <a:pt x="319087" y="261937"/>
                    </a:cubicBezTo>
                    <a:lnTo>
                      <a:pt x="0" y="290512"/>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5" name="Freeform 15">
                <a:extLst>
                  <a:ext uri="{FF2B5EF4-FFF2-40B4-BE49-F238E27FC236}">
                    <a16:creationId xmlns:a16="http://schemas.microsoft.com/office/drawing/2014/main" id="{1F3E5A4F-E2DF-ED4F-2B1D-D041A24F95B4}"/>
                  </a:ext>
                </a:extLst>
              </p:cNvPr>
              <p:cNvSpPr/>
              <p:nvPr/>
            </p:nvSpPr>
            <p:spPr>
              <a:xfrm>
                <a:off x="12696422" y="4476142"/>
                <a:ext cx="477864" cy="509202"/>
              </a:xfrm>
              <a:custGeom>
                <a:avLst/>
                <a:gdLst>
                  <a:gd name="connsiteX0" fmla="*/ 4762 w 290512"/>
                  <a:gd name="connsiteY0" fmla="*/ 4763 h 309563"/>
                  <a:gd name="connsiteX1" fmla="*/ 0 w 290512"/>
                  <a:gd name="connsiteY1" fmla="*/ 57150 h 309563"/>
                  <a:gd name="connsiteX2" fmla="*/ 257175 w 290512"/>
                  <a:gd name="connsiteY2" fmla="*/ 38100 h 309563"/>
                  <a:gd name="connsiteX3" fmla="*/ 257175 w 290512"/>
                  <a:gd name="connsiteY3" fmla="*/ 0 h 309563"/>
                  <a:gd name="connsiteX4" fmla="*/ 290512 w 290512"/>
                  <a:gd name="connsiteY4" fmla="*/ 309563 h 30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12" h="309563">
                    <a:moveTo>
                      <a:pt x="4762" y="4763"/>
                    </a:moveTo>
                    <a:lnTo>
                      <a:pt x="0" y="57150"/>
                    </a:lnTo>
                    <a:lnTo>
                      <a:pt x="257175" y="38100"/>
                    </a:lnTo>
                    <a:lnTo>
                      <a:pt x="257175" y="0"/>
                    </a:lnTo>
                    <a:lnTo>
                      <a:pt x="290512" y="309563"/>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6" name="Freeform 16">
                <a:extLst>
                  <a:ext uri="{FF2B5EF4-FFF2-40B4-BE49-F238E27FC236}">
                    <a16:creationId xmlns:a16="http://schemas.microsoft.com/office/drawing/2014/main" id="{0E77249D-5CBD-1DF0-785F-38F49433A67D}"/>
                  </a:ext>
                </a:extLst>
              </p:cNvPr>
              <p:cNvSpPr/>
              <p:nvPr/>
            </p:nvSpPr>
            <p:spPr>
              <a:xfrm>
                <a:off x="12806096" y="4718992"/>
                <a:ext cx="54837" cy="344690"/>
              </a:xfrm>
              <a:custGeom>
                <a:avLst/>
                <a:gdLst>
                  <a:gd name="connsiteX0" fmla="*/ 0 w 33337"/>
                  <a:gd name="connsiteY0" fmla="*/ 0 h 209550"/>
                  <a:gd name="connsiteX1" fmla="*/ 33337 w 33337"/>
                  <a:gd name="connsiteY1" fmla="*/ 209550 h 209550"/>
                </a:gdLst>
                <a:ahLst/>
                <a:cxnLst>
                  <a:cxn ang="0">
                    <a:pos x="connsiteX0" y="connsiteY0"/>
                  </a:cxn>
                  <a:cxn ang="0">
                    <a:pos x="connsiteX1" y="connsiteY1"/>
                  </a:cxn>
                </a:cxnLst>
                <a:rect l="l" t="t" r="r" b="b"/>
                <a:pathLst>
                  <a:path w="33337" h="209550">
                    <a:moveTo>
                      <a:pt x="0" y="0"/>
                    </a:moveTo>
                    <a:lnTo>
                      <a:pt x="33337" y="209550"/>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7" name="Freeform 17">
                <a:extLst>
                  <a:ext uri="{FF2B5EF4-FFF2-40B4-BE49-F238E27FC236}">
                    <a16:creationId xmlns:a16="http://schemas.microsoft.com/office/drawing/2014/main" id="{3EBF12B3-1C00-FF21-7EC5-9ECA94338907}"/>
                  </a:ext>
                </a:extLst>
              </p:cNvPr>
              <p:cNvSpPr/>
              <p:nvPr/>
            </p:nvSpPr>
            <p:spPr>
              <a:xfrm>
                <a:off x="13667820" y="4421305"/>
                <a:ext cx="204138" cy="900893"/>
              </a:xfrm>
              <a:custGeom>
                <a:avLst/>
                <a:gdLst>
                  <a:gd name="connsiteX0" fmla="*/ 76200 w 142875"/>
                  <a:gd name="connsiteY0" fmla="*/ 0 h 547687"/>
                  <a:gd name="connsiteX1" fmla="*/ 142875 w 142875"/>
                  <a:gd name="connsiteY1" fmla="*/ 352425 h 547687"/>
                  <a:gd name="connsiteX2" fmla="*/ 0 w 142875"/>
                  <a:gd name="connsiteY2" fmla="*/ 547687 h 547687"/>
                  <a:gd name="connsiteX0" fmla="*/ 76200 w 144694"/>
                  <a:gd name="connsiteY0" fmla="*/ 0 h 547687"/>
                  <a:gd name="connsiteX1" fmla="*/ 142875 w 144694"/>
                  <a:gd name="connsiteY1" fmla="*/ 352425 h 547687"/>
                  <a:gd name="connsiteX2" fmla="*/ 0 w 144694"/>
                  <a:gd name="connsiteY2" fmla="*/ 547687 h 547687"/>
                  <a:gd name="connsiteX0" fmla="*/ 76200 w 124103"/>
                  <a:gd name="connsiteY0" fmla="*/ 0 h 547687"/>
                  <a:gd name="connsiteX1" fmla="*/ 121444 w 124103"/>
                  <a:gd name="connsiteY1" fmla="*/ 347663 h 547687"/>
                  <a:gd name="connsiteX2" fmla="*/ 0 w 124103"/>
                  <a:gd name="connsiteY2" fmla="*/ 547687 h 547687"/>
                  <a:gd name="connsiteX0" fmla="*/ 76200 w 124103"/>
                  <a:gd name="connsiteY0" fmla="*/ 0 h 547687"/>
                  <a:gd name="connsiteX1" fmla="*/ 121444 w 124103"/>
                  <a:gd name="connsiteY1" fmla="*/ 347663 h 547687"/>
                  <a:gd name="connsiteX2" fmla="*/ 0 w 124103"/>
                  <a:gd name="connsiteY2" fmla="*/ 547687 h 547687"/>
                </a:gdLst>
                <a:ahLst/>
                <a:cxnLst>
                  <a:cxn ang="0">
                    <a:pos x="connsiteX0" y="connsiteY0"/>
                  </a:cxn>
                  <a:cxn ang="0">
                    <a:pos x="connsiteX1" y="connsiteY1"/>
                  </a:cxn>
                  <a:cxn ang="0">
                    <a:pos x="connsiteX2" y="connsiteY2"/>
                  </a:cxn>
                </a:cxnLst>
                <a:rect l="l" t="t" r="r" b="b"/>
                <a:pathLst>
                  <a:path w="124103" h="547687">
                    <a:moveTo>
                      <a:pt x="76200" y="0"/>
                    </a:moveTo>
                    <a:cubicBezTo>
                      <a:pt x="98425" y="117475"/>
                      <a:pt x="134144" y="256382"/>
                      <a:pt x="121444" y="347663"/>
                    </a:cubicBezTo>
                    <a:cubicBezTo>
                      <a:pt x="108744" y="438944"/>
                      <a:pt x="57150" y="482600"/>
                      <a:pt x="0" y="547687"/>
                    </a:cubicBez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8" name="Freeform 18">
                <a:extLst>
                  <a:ext uri="{FF2B5EF4-FFF2-40B4-BE49-F238E27FC236}">
                    <a16:creationId xmlns:a16="http://schemas.microsoft.com/office/drawing/2014/main" id="{8CA2BA86-12B4-B35C-B058-A572F12E5282}"/>
                  </a:ext>
                </a:extLst>
              </p:cNvPr>
              <p:cNvSpPr/>
              <p:nvPr/>
            </p:nvSpPr>
            <p:spPr>
              <a:xfrm>
                <a:off x="14153519" y="4382136"/>
                <a:ext cx="415194" cy="509202"/>
              </a:xfrm>
              <a:custGeom>
                <a:avLst/>
                <a:gdLst>
                  <a:gd name="connsiteX0" fmla="*/ 38100 w 252412"/>
                  <a:gd name="connsiteY0" fmla="*/ 0 h 314325"/>
                  <a:gd name="connsiteX1" fmla="*/ 38100 w 252412"/>
                  <a:gd name="connsiteY1" fmla="*/ 61913 h 314325"/>
                  <a:gd name="connsiteX2" fmla="*/ 223837 w 252412"/>
                  <a:gd name="connsiteY2" fmla="*/ 90488 h 314325"/>
                  <a:gd name="connsiteX3" fmla="*/ 223837 w 252412"/>
                  <a:gd name="connsiteY3" fmla="*/ 314325 h 314325"/>
                  <a:gd name="connsiteX4" fmla="*/ 252412 w 252412"/>
                  <a:gd name="connsiteY4" fmla="*/ 309563 h 314325"/>
                  <a:gd name="connsiteX5" fmla="*/ 0 w 252412"/>
                  <a:gd name="connsiteY5" fmla="*/ 309563 h 314325"/>
                  <a:gd name="connsiteX0" fmla="*/ 38100 w 252412"/>
                  <a:gd name="connsiteY0" fmla="*/ 0 h 309563"/>
                  <a:gd name="connsiteX1" fmla="*/ 38100 w 252412"/>
                  <a:gd name="connsiteY1" fmla="*/ 61913 h 309563"/>
                  <a:gd name="connsiteX2" fmla="*/ 223837 w 252412"/>
                  <a:gd name="connsiteY2" fmla="*/ 90488 h 309563"/>
                  <a:gd name="connsiteX3" fmla="*/ 223837 w 252412"/>
                  <a:gd name="connsiteY3" fmla="*/ 300038 h 309563"/>
                  <a:gd name="connsiteX4" fmla="*/ 252412 w 252412"/>
                  <a:gd name="connsiteY4" fmla="*/ 309563 h 309563"/>
                  <a:gd name="connsiteX5" fmla="*/ 0 w 252412"/>
                  <a:gd name="connsiteY5" fmla="*/ 309563 h 309563"/>
                  <a:gd name="connsiteX0" fmla="*/ 38100 w 252412"/>
                  <a:gd name="connsiteY0" fmla="*/ 0 h 309563"/>
                  <a:gd name="connsiteX1" fmla="*/ 38100 w 252412"/>
                  <a:gd name="connsiteY1" fmla="*/ 61913 h 309563"/>
                  <a:gd name="connsiteX2" fmla="*/ 66675 w 252412"/>
                  <a:gd name="connsiteY2" fmla="*/ 78581 h 309563"/>
                  <a:gd name="connsiteX3" fmla="*/ 223837 w 252412"/>
                  <a:gd name="connsiteY3" fmla="*/ 90488 h 309563"/>
                  <a:gd name="connsiteX4" fmla="*/ 223837 w 252412"/>
                  <a:gd name="connsiteY4" fmla="*/ 300038 h 309563"/>
                  <a:gd name="connsiteX5" fmla="*/ 252412 w 252412"/>
                  <a:gd name="connsiteY5" fmla="*/ 309563 h 309563"/>
                  <a:gd name="connsiteX6" fmla="*/ 0 w 252412"/>
                  <a:gd name="connsiteY6" fmla="*/ 309563 h 309563"/>
                  <a:gd name="connsiteX0" fmla="*/ 38100 w 252412"/>
                  <a:gd name="connsiteY0" fmla="*/ 0 h 309563"/>
                  <a:gd name="connsiteX1" fmla="*/ 38100 w 252412"/>
                  <a:gd name="connsiteY1" fmla="*/ 61913 h 309563"/>
                  <a:gd name="connsiteX2" fmla="*/ 223837 w 252412"/>
                  <a:gd name="connsiteY2" fmla="*/ 90488 h 309563"/>
                  <a:gd name="connsiteX3" fmla="*/ 223837 w 252412"/>
                  <a:gd name="connsiteY3" fmla="*/ 300038 h 309563"/>
                  <a:gd name="connsiteX4" fmla="*/ 252412 w 252412"/>
                  <a:gd name="connsiteY4" fmla="*/ 309563 h 309563"/>
                  <a:gd name="connsiteX5" fmla="*/ 0 w 252412"/>
                  <a:gd name="connsiteY5" fmla="*/ 309563 h 309563"/>
                  <a:gd name="connsiteX0" fmla="*/ 38100 w 252412"/>
                  <a:gd name="connsiteY0" fmla="*/ 0 h 309563"/>
                  <a:gd name="connsiteX1" fmla="*/ 38100 w 252412"/>
                  <a:gd name="connsiteY1" fmla="*/ 61913 h 309563"/>
                  <a:gd name="connsiteX2" fmla="*/ 223837 w 252412"/>
                  <a:gd name="connsiteY2" fmla="*/ 90488 h 309563"/>
                  <a:gd name="connsiteX3" fmla="*/ 223837 w 252412"/>
                  <a:gd name="connsiteY3" fmla="*/ 300038 h 309563"/>
                  <a:gd name="connsiteX4" fmla="*/ 252412 w 252412"/>
                  <a:gd name="connsiteY4" fmla="*/ 309563 h 309563"/>
                  <a:gd name="connsiteX5" fmla="*/ 0 w 252412"/>
                  <a:gd name="connsiteY5" fmla="*/ 309563 h 309563"/>
                  <a:gd name="connsiteX0" fmla="*/ 38100 w 252412"/>
                  <a:gd name="connsiteY0" fmla="*/ 0 h 309563"/>
                  <a:gd name="connsiteX1" fmla="*/ 38100 w 252412"/>
                  <a:gd name="connsiteY1" fmla="*/ 61913 h 309563"/>
                  <a:gd name="connsiteX2" fmla="*/ 223837 w 252412"/>
                  <a:gd name="connsiteY2" fmla="*/ 90488 h 309563"/>
                  <a:gd name="connsiteX3" fmla="*/ 223837 w 252412"/>
                  <a:gd name="connsiteY3" fmla="*/ 300038 h 309563"/>
                  <a:gd name="connsiteX4" fmla="*/ 252412 w 252412"/>
                  <a:gd name="connsiteY4" fmla="*/ 309563 h 309563"/>
                  <a:gd name="connsiteX5" fmla="*/ 0 w 252412"/>
                  <a:gd name="connsiteY5" fmla="*/ 309563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 h="309563">
                    <a:moveTo>
                      <a:pt x="38100" y="0"/>
                    </a:moveTo>
                    <a:lnTo>
                      <a:pt x="38100" y="61913"/>
                    </a:lnTo>
                    <a:cubicBezTo>
                      <a:pt x="57149" y="86519"/>
                      <a:pt x="192881" y="50801"/>
                      <a:pt x="223837" y="90488"/>
                    </a:cubicBezTo>
                    <a:cubicBezTo>
                      <a:pt x="233362" y="122238"/>
                      <a:pt x="223837" y="230188"/>
                      <a:pt x="223837" y="300038"/>
                    </a:cubicBezTo>
                    <a:lnTo>
                      <a:pt x="252412" y="309563"/>
                    </a:lnTo>
                    <a:lnTo>
                      <a:pt x="0" y="309563"/>
                    </a:lnTo>
                  </a:path>
                </a:pathLst>
              </a:custGeom>
              <a:noFill/>
              <a:ln w="34925" cap="rnd">
                <a:solidFill>
                  <a:srgbClr val="C0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pic>
        <p:nvPicPr>
          <p:cNvPr id="39" name="Picture 38">
            <a:extLst>
              <a:ext uri="{FF2B5EF4-FFF2-40B4-BE49-F238E27FC236}">
                <a16:creationId xmlns:a16="http://schemas.microsoft.com/office/drawing/2014/main" id="{3519124F-AC0C-A6D6-8577-697ED47B6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Sarcophagus lid of high priest’s son, from Jerusalem, 1st century AD</a:t>
            </a:r>
          </a:p>
        </p:txBody>
      </p:sp>
      <p:sp>
        <p:nvSpPr>
          <p:cNvPr id="4" name="Text Placeholder 3"/>
          <p:cNvSpPr>
            <a:spLocks noGrp="1"/>
          </p:cNvSpPr>
          <p:nvPr>
            <p:ph type="body" sz="quarter" idx="12"/>
          </p:nvPr>
        </p:nvSpPr>
        <p:spPr/>
        <p:txBody>
          <a:bodyPr/>
          <a:lstStyle/>
          <a:p>
            <a:r>
              <a:rPr lang="en-US" dirty="0">
                <a:latin typeface="Calibri"/>
                <a:cs typeface="Calibri"/>
              </a:rPr>
              <a:t>7:6</a:t>
            </a:r>
            <a:endParaRPr lang="en-US" dirty="0"/>
          </a:p>
        </p:txBody>
      </p:sp>
      <p:sp>
        <p:nvSpPr>
          <p:cNvPr id="2" name="Title 1"/>
          <p:cNvSpPr>
            <a:spLocks noGrp="1"/>
          </p:cNvSpPr>
          <p:nvPr>
            <p:ph type="title"/>
          </p:nvPr>
        </p:nvSpPr>
        <p:spPr/>
        <p:txBody>
          <a:bodyPr/>
          <a:lstStyle/>
          <a:p>
            <a:r>
              <a:rPr lang="en-US" dirty="0">
                <a:latin typeface="Calibri"/>
                <a:cs typeface="Calibri"/>
              </a:rPr>
              <a:t>But one whose genealogy is not traced from them has taken a tenth from Abraham</a:t>
            </a:r>
            <a:endParaRPr lang="en-US" dirty="0"/>
          </a:p>
        </p:txBody>
      </p:sp>
    </p:spTree>
    <p:extLst>
      <p:ext uri="{BB962C8B-B14F-4D97-AF65-F5344CB8AC3E}">
        <p14:creationId xmlns:p14="http://schemas.microsoft.com/office/powerpoint/2010/main" val="296270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dog wearing a hat&#10;&#10;Description automatically generated with medium confidence">
            <a:extLst>
              <a:ext uri="{FF2B5EF4-FFF2-40B4-BE49-F238E27FC236}">
                <a16:creationId xmlns:a16="http://schemas.microsoft.com/office/drawing/2014/main" id="{F1BCC67D-4D80-B982-AFC0-56D057E10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385" y="330996"/>
            <a:ext cx="7349229" cy="9625008"/>
          </a:xfrm>
          <a:prstGeom prst="rect">
            <a:avLst/>
          </a:prstGeom>
        </p:spPr>
      </p:pic>
      <p:sp>
        <p:nvSpPr>
          <p:cNvPr id="9" name="Text Placeholder 8"/>
          <p:cNvSpPr>
            <a:spLocks noGrp="1"/>
          </p:cNvSpPr>
          <p:nvPr>
            <p:ph type="body" sz="quarter" idx="10"/>
          </p:nvPr>
        </p:nvSpPr>
        <p:spPr/>
        <p:txBody>
          <a:bodyPr/>
          <a:lstStyle/>
          <a:p>
            <a:r>
              <a:rPr lang="de-DE" dirty="0"/>
              <a:t>Diorite statue of Ur-Ningirsu II, priest and ruler of Lagash, circa 2100 BC</a:t>
            </a:r>
            <a:endParaRPr lang="en-US" dirty="0"/>
          </a:p>
        </p:txBody>
      </p:sp>
      <p:sp>
        <p:nvSpPr>
          <p:cNvPr id="10" name="Text Placeholder 9"/>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2655106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okie sheet, sweet&#10;&#10;Description automatically generated">
            <a:extLst>
              <a:ext uri="{FF2B5EF4-FFF2-40B4-BE49-F238E27FC236}">
                <a16:creationId xmlns:a16="http://schemas.microsoft.com/office/drawing/2014/main" id="{66D11A41-433B-603B-2093-8D9250F9B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448"/>
            <a:ext cx="18288000" cy="9976104"/>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Ostraca with names of priestly families, from Arad, 7th century BC</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7:6</a:t>
            </a:r>
            <a:endParaRPr lang="en-US" dirty="0"/>
          </a:p>
        </p:txBody>
      </p:sp>
      <p:sp>
        <p:nvSpPr>
          <p:cNvPr id="4" name="Title 3"/>
          <p:cNvSpPr>
            <a:spLocks noGrp="1"/>
          </p:cNvSpPr>
          <p:nvPr>
            <p:ph type="title"/>
          </p:nvPr>
        </p:nvSpPr>
        <p:spPr/>
        <p:txBody>
          <a:bodyPr/>
          <a:lstStyle/>
          <a:p>
            <a:r>
              <a:rPr lang="en-US" dirty="0">
                <a:latin typeface="Calibri"/>
                <a:cs typeface="Calibri"/>
              </a:rPr>
              <a:t>But one whose genealogy is not traced from them has taken a tenth from Abraham</a:t>
            </a:r>
            <a:endParaRPr lang="ja-JP" dirty="0"/>
          </a:p>
        </p:txBody>
      </p:sp>
    </p:spTree>
    <p:extLst>
      <p:ext uri="{BB962C8B-B14F-4D97-AF65-F5344CB8AC3E}">
        <p14:creationId xmlns:p14="http://schemas.microsoft.com/office/powerpoint/2010/main" val="2841286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E7C111AA-506C-F216-1549-0F101A356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 y="0"/>
            <a:ext cx="18292448"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Limestone seal of Zekariah priest of Dor and </a:t>
            </a:r>
            <a:r>
              <a:rPr lang="en-US" dirty="0" err="1">
                <a:latin typeface="Calibri"/>
                <a:cs typeface="Calibri"/>
              </a:rPr>
              <a:t>Zadoq</a:t>
            </a:r>
            <a:r>
              <a:rPr lang="en-US" dirty="0">
                <a:latin typeface="Calibri"/>
                <a:cs typeface="Calibri"/>
              </a:rPr>
              <a:t> son of Milka, </a:t>
            </a:r>
            <a:r>
              <a:rPr lang="en-US">
                <a:latin typeface="Calibri"/>
                <a:cs typeface="Calibri"/>
              </a:rPr>
              <a:t>8th century </a:t>
            </a:r>
            <a:r>
              <a:rPr lang="en-US" dirty="0">
                <a:latin typeface="Calibri"/>
                <a:cs typeface="Calibri"/>
              </a:rPr>
              <a:t>BC</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7:6</a:t>
            </a:r>
            <a:endParaRPr lang="en-US" dirty="0"/>
          </a:p>
        </p:txBody>
      </p:sp>
      <p:sp>
        <p:nvSpPr>
          <p:cNvPr id="4" name="Title 3"/>
          <p:cNvSpPr>
            <a:spLocks noGrp="1"/>
          </p:cNvSpPr>
          <p:nvPr>
            <p:ph type="title"/>
          </p:nvPr>
        </p:nvSpPr>
        <p:spPr/>
        <p:txBody>
          <a:bodyPr/>
          <a:lstStyle/>
          <a:p>
            <a:r>
              <a:rPr lang="en-US" dirty="0">
                <a:latin typeface="Calibri"/>
                <a:cs typeface="Calibri"/>
              </a:rPr>
              <a:t>But one whose genealogy is not traced from them has taken a tenth from Abraham</a:t>
            </a:r>
            <a:endParaRPr lang="ja-JP" dirty="0"/>
          </a:p>
        </p:txBody>
      </p:sp>
    </p:spTree>
    <p:extLst>
      <p:ext uri="{BB962C8B-B14F-4D97-AF65-F5344CB8AC3E}">
        <p14:creationId xmlns:p14="http://schemas.microsoft.com/office/powerpoint/2010/main" val="3949921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CEB5311D-68E5-2F2B-6051-CFE55976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236" y="0"/>
            <a:ext cx="9939528" cy="10287000"/>
          </a:xfrm>
          <a:prstGeom prst="rect">
            <a:avLst/>
          </a:prstGeom>
        </p:spPr>
      </p:pic>
      <p:sp>
        <p:nvSpPr>
          <p:cNvPr id="2" name="Text Placeholder 1"/>
          <p:cNvSpPr>
            <a:spLocks noGrp="1"/>
          </p:cNvSpPr>
          <p:nvPr>
            <p:ph type="body" sz="quarter" idx="10"/>
          </p:nvPr>
        </p:nvSpPr>
        <p:spPr/>
        <p:txBody>
          <a:bodyPr/>
          <a:lstStyle/>
          <a:p>
            <a:r>
              <a:rPr lang="en-US" dirty="0">
                <a:latin typeface="Calibri"/>
                <a:cs typeface="Calibri"/>
              </a:rPr>
              <a:t>Mosaic of Abraham blessing Jacob, from </a:t>
            </a:r>
            <a:r>
              <a:rPr lang="en-US" dirty="0"/>
              <a:t>the Basilica of Saint Mary Major</a:t>
            </a:r>
            <a:endParaRPr lang="ja-JP" dirty="0"/>
          </a:p>
        </p:txBody>
      </p:sp>
      <p:sp>
        <p:nvSpPr>
          <p:cNvPr id="3" name="Text Placeholder 2"/>
          <p:cNvSpPr>
            <a:spLocks noGrp="1"/>
          </p:cNvSpPr>
          <p:nvPr>
            <p:ph type="body" sz="quarter" idx="12"/>
          </p:nvPr>
        </p:nvSpPr>
        <p:spPr/>
        <p:txBody>
          <a:bodyPr/>
          <a:lstStyle/>
          <a:p>
            <a:r>
              <a:rPr lang="en-US">
                <a:latin typeface="Calibri"/>
                <a:cs typeface="Calibri"/>
              </a:rPr>
              <a:t>7:6</a:t>
            </a:r>
            <a:endParaRPr lang="en-US" dirty="0"/>
          </a:p>
        </p:txBody>
      </p:sp>
      <p:sp>
        <p:nvSpPr>
          <p:cNvPr id="4" name="Title 3"/>
          <p:cNvSpPr>
            <a:spLocks noGrp="1"/>
          </p:cNvSpPr>
          <p:nvPr>
            <p:ph type="title"/>
          </p:nvPr>
        </p:nvSpPr>
        <p:spPr/>
        <p:txBody>
          <a:bodyPr/>
          <a:lstStyle/>
          <a:p>
            <a:r>
              <a:rPr lang="en-US" dirty="0">
                <a:latin typeface="Calibri"/>
                <a:cs typeface="Calibri"/>
              </a:rPr>
              <a:t>And he blessed the one who had the promises</a:t>
            </a:r>
            <a:endParaRPr lang="ja-JP" dirty="0"/>
          </a:p>
        </p:txBody>
      </p:sp>
    </p:spTree>
    <p:extLst>
      <p:ext uri="{BB962C8B-B14F-4D97-AF65-F5344CB8AC3E}">
        <p14:creationId xmlns:p14="http://schemas.microsoft.com/office/powerpoint/2010/main" val="1463125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B4A98-569B-05E9-1857-2B727BA07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7:7</a:t>
            </a:r>
          </a:p>
        </p:txBody>
      </p:sp>
      <p:sp>
        <p:nvSpPr>
          <p:cNvPr id="6" name="Title 5">
            <a:extLst>
              <a:ext uri="{FF2B5EF4-FFF2-40B4-BE49-F238E27FC236}">
                <a16:creationId xmlns:a16="http://schemas.microsoft.com/office/drawing/2014/main" id="{3D0DE332-82B6-3B32-5989-F948086DD237}"/>
              </a:ext>
            </a:extLst>
          </p:cNvPr>
          <p:cNvSpPr>
            <a:spLocks noGrp="1"/>
          </p:cNvSpPr>
          <p:nvPr>
            <p:ph type="title"/>
          </p:nvPr>
        </p:nvSpPr>
        <p:spPr/>
        <p:txBody>
          <a:bodyPr/>
          <a:lstStyle/>
          <a:p>
            <a:r>
              <a:rPr lang="en-US" dirty="0"/>
              <a:t>But without any dispute the lesser is blessed by the greater</a:t>
            </a:r>
          </a:p>
        </p:txBody>
      </p:sp>
      <p:sp>
        <p:nvSpPr>
          <p:cNvPr id="9" name="Text Placeholder 8">
            <a:extLst>
              <a:ext uri="{FF2B5EF4-FFF2-40B4-BE49-F238E27FC236}">
                <a16:creationId xmlns:a16="http://schemas.microsoft.com/office/drawing/2014/main" id="{BF444181-1D52-5B2D-9AE5-35851F560C40}"/>
              </a:ext>
            </a:extLst>
          </p:cNvPr>
          <p:cNvSpPr>
            <a:spLocks noGrp="1"/>
          </p:cNvSpPr>
          <p:nvPr>
            <p:ph type="body" sz="quarter" idx="10"/>
          </p:nvPr>
        </p:nvSpPr>
        <p:spPr/>
        <p:txBody>
          <a:bodyPr/>
          <a:lstStyle/>
          <a:p>
            <a:r>
              <a:rPr lang="en-US" dirty="0"/>
              <a:t>Burial inscription mentioning “YHWH,” from Khirbet </a:t>
            </a:r>
            <a:r>
              <a:rPr lang="en-US" dirty="0" err="1"/>
              <a:t>el</a:t>
            </a:r>
            <a:r>
              <a:rPr lang="en-US" dirty="0"/>
              <a:t>-Qom, 8th century BC</a:t>
            </a:r>
          </a:p>
        </p:txBody>
      </p:sp>
    </p:spTree>
    <p:extLst>
      <p:ext uri="{BB962C8B-B14F-4D97-AF65-F5344CB8AC3E}">
        <p14:creationId xmlns:p14="http://schemas.microsoft.com/office/powerpoint/2010/main" val="1204488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B3FAC0-AB0B-B7A9-1914-05C8E7796FA9}"/>
              </a:ext>
            </a:extLst>
          </p:cNvPr>
          <p:cNvGrpSpPr/>
          <p:nvPr/>
        </p:nvGrpSpPr>
        <p:grpSpPr>
          <a:xfrm>
            <a:off x="0" y="0"/>
            <a:ext cx="18288000" cy="10287000"/>
            <a:chOff x="0" y="0"/>
            <a:chExt cx="18288000" cy="10287000"/>
          </a:xfrm>
        </p:grpSpPr>
        <p:pic>
          <p:nvPicPr>
            <p:cNvPr id="4" name="Picture 3">
              <a:extLst>
                <a:ext uri="{FF2B5EF4-FFF2-40B4-BE49-F238E27FC236}">
                  <a16:creationId xmlns:a16="http://schemas.microsoft.com/office/drawing/2014/main" id="{2F007B99-E8E4-8C85-2949-E8B0A7CF1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p:cNvGrpSpPr/>
            <p:nvPr/>
          </p:nvGrpSpPr>
          <p:grpSpPr>
            <a:xfrm>
              <a:off x="4741472" y="1998170"/>
              <a:ext cx="6452308" cy="1282810"/>
              <a:chOff x="1914682" y="1664528"/>
              <a:chExt cx="3578853" cy="697672"/>
            </a:xfrm>
          </p:grpSpPr>
          <p:grpSp>
            <p:nvGrpSpPr>
              <p:cNvPr id="10" name="Group 9"/>
              <p:cNvGrpSpPr/>
              <p:nvPr/>
            </p:nvGrpSpPr>
            <p:grpSpPr>
              <a:xfrm>
                <a:off x="4523916" y="1803918"/>
                <a:ext cx="969619" cy="490818"/>
                <a:chOff x="4819650" y="1666875"/>
                <a:chExt cx="1016109" cy="514350"/>
              </a:xfrm>
            </p:grpSpPr>
            <p:sp>
              <p:nvSpPr>
                <p:cNvPr id="11" name="Freeform 10"/>
                <p:cNvSpPr/>
                <p:nvPr/>
              </p:nvSpPr>
              <p:spPr>
                <a:xfrm>
                  <a:off x="4819650" y="1666875"/>
                  <a:ext cx="396875" cy="514350"/>
                </a:xfrm>
                <a:custGeom>
                  <a:avLst/>
                  <a:gdLst>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92100 w 396875"/>
                    <a:gd name="connsiteY6" fmla="*/ 231775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99244 w 396875"/>
                    <a:gd name="connsiteY6" fmla="*/ 234156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93675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200818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 name="connsiteX0" fmla="*/ 396875 w 396875"/>
                    <a:gd name="connsiteY0" fmla="*/ 0 h 514350"/>
                    <a:gd name="connsiteX1" fmla="*/ 314325 w 396875"/>
                    <a:gd name="connsiteY1" fmla="*/ 187325 h 514350"/>
                    <a:gd name="connsiteX2" fmla="*/ 273050 w 396875"/>
                    <a:gd name="connsiteY2" fmla="*/ 3175 h 514350"/>
                    <a:gd name="connsiteX3" fmla="*/ 314325 w 396875"/>
                    <a:gd name="connsiteY3" fmla="*/ 179386 h 514350"/>
                    <a:gd name="connsiteX4" fmla="*/ 288925 w 396875"/>
                    <a:gd name="connsiteY4" fmla="*/ 228600 h 514350"/>
                    <a:gd name="connsiteX5" fmla="*/ 133350 w 396875"/>
                    <a:gd name="connsiteY5" fmla="*/ 34925 h 514350"/>
                    <a:gd name="connsiteX6" fmla="*/ 289719 w 396875"/>
                    <a:gd name="connsiteY6" fmla="*/ 227013 h 514350"/>
                    <a:gd name="connsiteX7" fmla="*/ 0 w 396875"/>
                    <a:gd name="connsiteY7"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875" h="514350">
                      <a:moveTo>
                        <a:pt x="396875" y="0"/>
                      </a:moveTo>
                      <a:lnTo>
                        <a:pt x="314325" y="187325"/>
                      </a:lnTo>
                      <a:lnTo>
                        <a:pt x="273050" y="3175"/>
                      </a:lnTo>
                      <a:lnTo>
                        <a:pt x="314325" y="179386"/>
                      </a:lnTo>
                      <a:lnTo>
                        <a:pt x="288925" y="228600"/>
                      </a:lnTo>
                      <a:lnTo>
                        <a:pt x="133350" y="34925"/>
                      </a:lnTo>
                      <a:lnTo>
                        <a:pt x="289719" y="227013"/>
                      </a:lnTo>
                      <a:cubicBezTo>
                        <a:pt x="297921" y="353748"/>
                        <a:pt x="256117" y="409046"/>
                        <a:pt x="0" y="514350"/>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2" name="Freeform 11"/>
                <p:cNvSpPr/>
                <p:nvPr/>
              </p:nvSpPr>
              <p:spPr>
                <a:xfrm>
                  <a:off x="5306720" y="1706110"/>
                  <a:ext cx="161925" cy="346075"/>
                </a:xfrm>
                <a:custGeom>
                  <a:avLst/>
                  <a:gdLst>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 name="connsiteX0" fmla="*/ 161925 w 161925"/>
                    <a:gd name="connsiteY0" fmla="*/ 346075 h 346075"/>
                    <a:gd name="connsiteX1" fmla="*/ 133350 w 161925"/>
                    <a:gd name="connsiteY1" fmla="*/ 0 h 346075"/>
                    <a:gd name="connsiteX2" fmla="*/ 0 w 161925"/>
                    <a:gd name="connsiteY2" fmla="*/ 57150 h 346075"/>
                    <a:gd name="connsiteX3" fmla="*/ 133350 w 161925"/>
                    <a:gd name="connsiteY3" fmla="*/ 60325 h 346075"/>
                  </a:gdLst>
                  <a:ahLst/>
                  <a:cxnLst>
                    <a:cxn ang="0">
                      <a:pos x="connsiteX0" y="connsiteY0"/>
                    </a:cxn>
                    <a:cxn ang="0">
                      <a:pos x="connsiteX1" y="connsiteY1"/>
                    </a:cxn>
                    <a:cxn ang="0">
                      <a:pos x="connsiteX2" y="connsiteY2"/>
                    </a:cxn>
                    <a:cxn ang="0">
                      <a:pos x="connsiteX3" y="connsiteY3"/>
                    </a:cxn>
                  </a:cxnLst>
                  <a:rect l="l" t="t" r="r" b="b"/>
                  <a:pathLst>
                    <a:path w="161925" h="346075">
                      <a:moveTo>
                        <a:pt x="161925" y="346075"/>
                      </a:moveTo>
                      <a:lnTo>
                        <a:pt x="133350" y="0"/>
                      </a:lnTo>
                      <a:cubicBezTo>
                        <a:pt x="88900" y="19050"/>
                        <a:pt x="37306" y="23812"/>
                        <a:pt x="0" y="57150"/>
                      </a:cubicBezTo>
                      <a:cubicBezTo>
                        <a:pt x="27781" y="67733"/>
                        <a:pt x="88900" y="59267"/>
                        <a:pt x="133350" y="60325"/>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3" name="Freeform 12"/>
                <p:cNvSpPr/>
                <p:nvPr/>
              </p:nvSpPr>
              <p:spPr>
                <a:xfrm>
                  <a:off x="5655578" y="1730375"/>
                  <a:ext cx="131763" cy="57150"/>
                </a:xfrm>
                <a:custGeom>
                  <a:avLst/>
                  <a:gdLst>
                    <a:gd name="connsiteX0" fmla="*/ 101600 w 107950"/>
                    <a:gd name="connsiteY0" fmla="*/ 57150 h 57150"/>
                    <a:gd name="connsiteX1" fmla="*/ 0 w 107950"/>
                    <a:gd name="connsiteY1" fmla="*/ 41275 h 57150"/>
                    <a:gd name="connsiteX2" fmla="*/ 107950 w 107950"/>
                    <a:gd name="connsiteY2" fmla="*/ 0 h 57150"/>
                    <a:gd name="connsiteX0" fmla="*/ 125412 w 131762"/>
                    <a:gd name="connsiteY0" fmla="*/ 57150 h 57150"/>
                    <a:gd name="connsiteX1" fmla="*/ 0 w 131762"/>
                    <a:gd name="connsiteY1" fmla="*/ 36512 h 57150"/>
                    <a:gd name="connsiteX2" fmla="*/ 131762 w 131762"/>
                    <a:gd name="connsiteY2" fmla="*/ 0 h 57150"/>
                    <a:gd name="connsiteX0" fmla="*/ 125412 w 131762"/>
                    <a:gd name="connsiteY0" fmla="*/ 57150 h 57150"/>
                    <a:gd name="connsiteX1" fmla="*/ 0 w 131762"/>
                    <a:gd name="connsiteY1" fmla="*/ 36512 h 57150"/>
                    <a:gd name="connsiteX2" fmla="*/ 131762 w 131762"/>
                    <a:gd name="connsiteY2" fmla="*/ 0 h 57150"/>
                    <a:gd name="connsiteX0" fmla="*/ 125412 w 131762"/>
                    <a:gd name="connsiteY0" fmla="*/ 57150 h 57150"/>
                    <a:gd name="connsiteX1" fmla="*/ 0 w 131762"/>
                    <a:gd name="connsiteY1" fmla="*/ 36512 h 57150"/>
                    <a:gd name="connsiteX2" fmla="*/ 131762 w 131762"/>
                    <a:gd name="connsiteY2" fmla="*/ 0 h 57150"/>
                  </a:gdLst>
                  <a:ahLst/>
                  <a:cxnLst>
                    <a:cxn ang="0">
                      <a:pos x="connsiteX0" y="connsiteY0"/>
                    </a:cxn>
                    <a:cxn ang="0">
                      <a:pos x="connsiteX1" y="connsiteY1"/>
                    </a:cxn>
                    <a:cxn ang="0">
                      <a:pos x="connsiteX2" y="connsiteY2"/>
                    </a:cxn>
                  </a:cxnLst>
                  <a:rect l="l" t="t" r="r" b="b"/>
                  <a:pathLst>
                    <a:path w="131762" h="57150">
                      <a:moveTo>
                        <a:pt x="125412" y="57150"/>
                      </a:moveTo>
                      <a:cubicBezTo>
                        <a:pt x="83608" y="50271"/>
                        <a:pt x="41804" y="50535"/>
                        <a:pt x="0" y="36512"/>
                      </a:cubicBezTo>
                      <a:cubicBezTo>
                        <a:pt x="60590" y="12435"/>
                        <a:pt x="87841" y="12171"/>
                        <a:pt x="131762" y="0"/>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4" name="Freeform 13"/>
                <p:cNvSpPr/>
                <p:nvPr/>
              </p:nvSpPr>
              <p:spPr>
                <a:xfrm>
                  <a:off x="5682565" y="1920875"/>
                  <a:ext cx="114301" cy="6349"/>
                </a:xfrm>
                <a:custGeom>
                  <a:avLst/>
                  <a:gdLst>
                    <a:gd name="connsiteX0" fmla="*/ 0 w 114300"/>
                    <a:gd name="connsiteY0" fmla="*/ 0 h 6350"/>
                    <a:gd name="connsiteX1" fmla="*/ 114300 w 114300"/>
                    <a:gd name="connsiteY1" fmla="*/ 6350 h 6350"/>
                  </a:gdLst>
                  <a:ahLst/>
                  <a:cxnLst>
                    <a:cxn ang="0">
                      <a:pos x="connsiteX0" y="connsiteY0"/>
                    </a:cxn>
                    <a:cxn ang="0">
                      <a:pos x="connsiteX1" y="connsiteY1"/>
                    </a:cxn>
                  </a:cxnLst>
                  <a:rect l="l" t="t" r="r" b="b"/>
                  <a:pathLst>
                    <a:path w="114300" h="6350">
                      <a:moveTo>
                        <a:pt x="0" y="0"/>
                      </a:moveTo>
                      <a:lnTo>
                        <a:pt x="114300" y="6350"/>
                      </a:ln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5" name="Freeform 14"/>
                <p:cNvSpPr/>
                <p:nvPr/>
              </p:nvSpPr>
              <p:spPr>
                <a:xfrm>
                  <a:off x="5799246" y="1720850"/>
                  <a:ext cx="36513" cy="203200"/>
                </a:xfrm>
                <a:custGeom>
                  <a:avLst/>
                  <a:gdLst>
                    <a:gd name="connsiteX0" fmla="*/ 19050 w 73025"/>
                    <a:gd name="connsiteY0" fmla="*/ 206375 h 206375"/>
                    <a:gd name="connsiteX1" fmla="*/ 69850 w 73025"/>
                    <a:gd name="connsiteY1" fmla="*/ 203200 h 206375"/>
                    <a:gd name="connsiteX2" fmla="*/ 69850 w 73025"/>
                    <a:gd name="connsiteY2" fmla="*/ 73025 h 206375"/>
                    <a:gd name="connsiteX3" fmla="*/ 0 w 73025"/>
                    <a:gd name="connsiteY3" fmla="*/ 66675 h 206375"/>
                    <a:gd name="connsiteX4" fmla="*/ 73025 w 73025"/>
                    <a:gd name="connsiteY4" fmla="*/ 69850 h 206375"/>
                    <a:gd name="connsiteX5" fmla="*/ 69850 w 73025"/>
                    <a:gd name="connsiteY5" fmla="*/ 0 h 206375"/>
                    <a:gd name="connsiteX6" fmla="*/ 12700 w 73025"/>
                    <a:gd name="connsiteY6" fmla="*/ 6350 h 206375"/>
                    <a:gd name="connsiteX0" fmla="*/ 6350 w 60325"/>
                    <a:gd name="connsiteY0" fmla="*/ 206375 h 206375"/>
                    <a:gd name="connsiteX1" fmla="*/ 57150 w 60325"/>
                    <a:gd name="connsiteY1" fmla="*/ 203200 h 206375"/>
                    <a:gd name="connsiteX2" fmla="*/ 57150 w 60325"/>
                    <a:gd name="connsiteY2" fmla="*/ 73025 h 206375"/>
                    <a:gd name="connsiteX3" fmla="*/ 25400 w 60325"/>
                    <a:gd name="connsiteY3" fmla="*/ 66675 h 206375"/>
                    <a:gd name="connsiteX4" fmla="*/ 60325 w 60325"/>
                    <a:gd name="connsiteY4" fmla="*/ 69850 h 206375"/>
                    <a:gd name="connsiteX5" fmla="*/ 57150 w 60325"/>
                    <a:gd name="connsiteY5" fmla="*/ 0 h 206375"/>
                    <a:gd name="connsiteX6" fmla="*/ 0 w 60325"/>
                    <a:gd name="connsiteY6" fmla="*/ 6350 h 206375"/>
                    <a:gd name="connsiteX0" fmla="*/ 0 w 53975"/>
                    <a:gd name="connsiteY0" fmla="*/ 206375 h 206375"/>
                    <a:gd name="connsiteX1" fmla="*/ 50800 w 53975"/>
                    <a:gd name="connsiteY1" fmla="*/ 203200 h 206375"/>
                    <a:gd name="connsiteX2" fmla="*/ 50800 w 53975"/>
                    <a:gd name="connsiteY2" fmla="*/ 73025 h 206375"/>
                    <a:gd name="connsiteX3" fmla="*/ 19050 w 53975"/>
                    <a:gd name="connsiteY3" fmla="*/ 66675 h 206375"/>
                    <a:gd name="connsiteX4" fmla="*/ 53975 w 53975"/>
                    <a:gd name="connsiteY4" fmla="*/ 69850 h 206375"/>
                    <a:gd name="connsiteX5" fmla="*/ 50800 w 53975"/>
                    <a:gd name="connsiteY5" fmla="*/ 0 h 206375"/>
                    <a:gd name="connsiteX6" fmla="*/ 17463 w 53975"/>
                    <a:gd name="connsiteY6" fmla="*/ 6350 h 206375"/>
                    <a:gd name="connsiteX0" fmla="*/ 15875 w 36512"/>
                    <a:gd name="connsiteY0" fmla="*/ 201613 h 203200"/>
                    <a:gd name="connsiteX1" fmla="*/ 33337 w 36512"/>
                    <a:gd name="connsiteY1" fmla="*/ 203200 h 203200"/>
                    <a:gd name="connsiteX2" fmla="*/ 33337 w 36512"/>
                    <a:gd name="connsiteY2" fmla="*/ 73025 h 203200"/>
                    <a:gd name="connsiteX3" fmla="*/ 1587 w 36512"/>
                    <a:gd name="connsiteY3" fmla="*/ 66675 h 203200"/>
                    <a:gd name="connsiteX4" fmla="*/ 36512 w 36512"/>
                    <a:gd name="connsiteY4" fmla="*/ 69850 h 203200"/>
                    <a:gd name="connsiteX5" fmla="*/ 33337 w 36512"/>
                    <a:gd name="connsiteY5" fmla="*/ 0 h 203200"/>
                    <a:gd name="connsiteX6" fmla="*/ 0 w 36512"/>
                    <a:gd name="connsiteY6" fmla="*/ 635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 h="203200">
                      <a:moveTo>
                        <a:pt x="15875" y="201613"/>
                      </a:moveTo>
                      <a:lnTo>
                        <a:pt x="33337" y="203200"/>
                      </a:lnTo>
                      <a:lnTo>
                        <a:pt x="33337" y="73025"/>
                      </a:lnTo>
                      <a:lnTo>
                        <a:pt x="1587" y="66675"/>
                      </a:lnTo>
                      <a:lnTo>
                        <a:pt x="36512" y="69850"/>
                      </a:lnTo>
                      <a:lnTo>
                        <a:pt x="33337" y="0"/>
                      </a:lnTo>
                      <a:lnTo>
                        <a:pt x="0" y="6350"/>
                      </a:lnTo>
                    </a:path>
                  </a:pathLst>
                </a:custGeom>
                <a:noFill/>
                <a:ln w="31750" cap="rnd">
                  <a:solidFill>
                    <a:srgbClr val="C0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nvGrpSpPr>
              <p:cNvPr id="16" name="Group 15"/>
              <p:cNvGrpSpPr/>
              <p:nvPr/>
            </p:nvGrpSpPr>
            <p:grpSpPr>
              <a:xfrm>
                <a:off x="3352798" y="1706349"/>
                <a:ext cx="1185864" cy="655851"/>
                <a:chOff x="3505200" y="1558925"/>
                <a:chExt cx="1242722" cy="687296"/>
              </a:xfrm>
            </p:grpSpPr>
            <p:sp>
              <p:nvSpPr>
                <p:cNvPr id="17" name="Freeform 16"/>
                <p:cNvSpPr/>
                <p:nvPr/>
              </p:nvSpPr>
              <p:spPr>
                <a:xfrm>
                  <a:off x="4449948" y="1665724"/>
                  <a:ext cx="297974" cy="400050"/>
                </a:xfrm>
                <a:custGeom>
                  <a:avLst/>
                  <a:gdLst>
                    <a:gd name="connsiteX0" fmla="*/ 314325 w 377825"/>
                    <a:gd name="connsiteY0" fmla="*/ 38100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14325 w 377825"/>
                    <a:gd name="connsiteY0" fmla="*/ 38100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23850 w 377825"/>
                    <a:gd name="connsiteY0" fmla="*/ 45244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200025 w 377825"/>
                    <a:gd name="connsiteY5" fmla="*/ 111125 h 431800"/>
                    <a:gd name="connsiteX6" fmla="*/ 247650 w 377825"/>
                    <a:gd name="connsiteY6" fmla="*/ 431800 h 431800"/>
                    <a:gd name="connsiteX0" fmla="*/ 323850 w 377825"/>
                    <a:gd name="connsiteY0" fmla="*/ 45244 h 431800"/>
                    <a:gd name="connsiteX1" fmla="*/ 0 w 377825"/>
                    <a:gd name="connsiteY1" fmla="*/ 98425 h 431800"/>
                    <a:gd name="connsiteX2" fmla="*/ 377825 w 377825"/>
                    <a:gd name="connsiteY2" fmla="*/ 120650 h 431800"/>
                    <a:gd name="connsiteX3" fmla="*/ 193675 w 377825"/>
                    <a:gd name="connsiteY3" fmla="*/ 107950 h 431800"/>
                    <a:gd name="connsiteX4" fmla="*/ 168275 w 377825"/>
                    <a:gd name="connsiteY4" fmla="*/ 0 h 431800"/>
                    <a:gd name="connsiteX5" fmla="*/ 192881 w 377825"/>
                    <a:gd name="connsiteY5" fmla="*/ 106363 h 431800"/>
                    <a:gd name="connsiteX6" fmla="*/ 247650 w 377825"/>
                    <a:gd name="connsiteY6"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825" h="431800">
                      <a:moveTo>
                        <a:pt x="323850" y="45244"/>
                      </a:moveTo>
                      <a:cubicBezTo>
                        <a:pt x="219075" y="65352"/>
                        <a:pt x="197644" y="85460"/>
                        <a:pt x="0" y="98425"/>
                      </a:cubicBezTo>
                      <a:lnTo>
                        <a:pt x="377825" y="120650"/>
                      </a:lnTo>
                      <a:lnTo>
                        <a:pt x="193675" y="107950"/>
                      </a:lnTo>
                      <a:lnTo>
                        <a:pt x="168275" y="0"/>
                      </a:lnTo>
                      <a:lnTo>
                        <a:pt x="192881" y="106363"/>
                      </a:lnTo>
                      <a:lnTo>
                        <a:pt x="247650" y="431800"/>
                      </a:lnTo>
                    </a:path>
                  </a:pathLst>
                </a:custGeom>
                <a:noFill/>
                <a:ln w="317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8" name="Freeform 17"/>
                <p:cNvSpPr/>
                <p:nvPr/>
              </p:nvSpPr>
              <p:spPr>
                <a:xfrm>
                  <a:off x="4243605" y="1657350"/>
                  <a:ext cx="220445" cy="588871"/>
                </a:xfrm>
                <a:custGeom>
                  <a:avLst/>
                  <a:gdLst>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 name="connsiteX0" fmla="*/ 250825 w 250825"/>
                    <a:gd name="connsiteY0" fmla="*/ 590550 h 590550"/>
                    <a:gd name="connsiteX1" fmla="*/ 149225 w 250825"/>
                    <a:gd name="connsiteY1" fmla="*/ 0 h 590550"/>
                    <a:gd name="connsiteX2" fmla="*/ 0 w 250825"/>
                    <a:gd name="connsiteY2" fmla="*/ 63500 h 590550"/>
                    <a:gd name="connsiteX3" fmla="*/ 161925 w 250825"/>
                    <a:gd name="connsiteY3" fmla="*/ 104775 h 590550"/>
                  </a:gdLst>
                  <a:ahLst/>
                  <a:cxnLst>
                    <a:cxn ang="0">
                      <a:pos x="connsiteX0" y="connsiteY0"/>
                    </a:cxn>
                    <a:cxn ang="0">
                      <a:pos x="connsiteX1" y="connsiteY1"/>
                    </a:cxn>
                    <a:cxn ang="0">
                      <a:pos x="connsiteX2" y="connsiteY2"/>
                    </a:cxn>
                    <a:cxn ang="0">
                      <a:pos x="connsiteX3" y="connsiteY3"/>
                    </a:cxn>
                  </a:cxnLst>
                  <a:rect l="l" t="t" r="r" b="b"/>
                  <a:pathLst>
                    <a:path w="250825" h="590550">
                      <a:moveTo>
                        <a:pt x="250825" y="590550"/>
                      </a:moveTo>
                      <a:lnTo>
                        <a:pt x="149225" y="0"/>
                      </a:lnTo>
                      <a:cubicBezTo>
                        <a:pt x="99483" y="21167"/>
                        <a:pt x="71173" y="20902"/>
                        <a:pt x="0" y="63500"/>
                      </a:cubicBezTo>
                      <a:cubicBezTo>
                        <a:pt x="46831" y="96308"/>
                        <a:pt x="107950" y="91017"/>
                        <a:pt x="161925" y="104775"/>
                      </a:cubicBezTo>
                    </a:path>
                  </a:pathLst>
                </a:custGeom>
                <a:noFill/>
                <a:ln w="317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9" name="Freeform 18"/>
                <p:cNvSpPr/>
                <p:nvPr/>
              </p:nvSpPr>
              <p:spPr>
                <a:xfrm>
                  <a:off x="3994150" y="1682750"/>
                  <a:ext cx="249455" cy="200248"/>
                </a:xfrm>
                <a:custGeom>
                  <a:avLst/>
                  <a:gdLst>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12725"/>
                    <a:gd name="connsiteX1" fmla="*/ 31750 w 279400"/>
                    <a:gd name="connsiteY1" fmla="*/ 212725 h 212725"/>
                    <a:gd name="connsiteX2" fmla="*/ 92075 w 279400"/>
                    <a:gd name="connsiteY2" fmla="*/ 60325 h 212725"/>
                    <a:gd name="connsiteX3" fmla="*/ 0 w 279400"/>
                    <a:gd name="connsiteY3" fmla="*/ 53975 h 212725"/>
                    <a:gd name="connsiteX4" fmla="*/ 95250 w 279400"/>
                    <a:gd name="connsiteY4" fmla="*/ 57150 h 212725"/>
                    <a:gd name="connsiteX5" fmla="*/ 107950 w 279400"/>
                    <a:gd name="connsiteY5" fmla="*/ 12700 h 212725"/>
                    <a:gd name="connsiteX6" fmla="*/ 9525 w 279400"/>
                    <a:gd name="connsiteY6" fmla="*/ 0 h 212725"/>
                    <a:gd name="connsiteX0" fmla="*/ 279400 w 279400"/>
                    <a:gd name="connsiteY0" fmla="*/ 174625 h 200248"/>
                    <a:gd name="connsiteX1" fmla="*/ 31750 w 279400"/>
                    <a:gd name="connsiteY1" fmla="*/ 200248 h 200248"/>
                    <a:gd name="connsiteX2" fmla="*/ 92075 w 279400"/>
                    <a:gd name="connsiteY2" fmla="*/ 60325 h 200248"/>
                    <a:gd name="connsiteX3" fmla="*/ 0 w 279400"/>
                    <a:gd name="connsiteY3" fmla="*/ 53975 h 200248"/>
                    <a:gd name="connsiteX4" fmla="*/ 95250 w 279400"/>
                    <a:gd name="connsiteY4" fmla="*/ 57150 h 200248"/>
                    <a:gd name="connsiteX5" fmla="*/ 107950 w 279400"/>
                    <a:gd name="connsiteY5" fmla="*/ 12700 h 200248"/>
                    <a:gd name="connsiteX6" fmla="*/ 9525 w 279400"/>
                    <a:gd name="connsiteY6" fmla="*/ 0 h 200248"/>
                    <a:gd name="connsiteX0" fmla="*/ 249455 w 249455"/>
                    <a:gd name="connsiteY0" fmla="*/ 162147 h 200248"/>
                    <a:gd name="connsiteX1" fmla="*/ 31750 w 249455"/>
                    <a:gd name="connsiteY1" fmla="*/ 200248 h 200248"/>
                    <a:gd name="connsiteX2" fmla="*/ 92075 w 249455"/>
                    <a:gd name="connsiteY2" fmla="*/ 60325 h 200248"/>
                    <a:gd name="connsiteX3" fmla="*/ 0 w 249455"/>
                    <a:gd name="connsiteY3" fmla="*/ 53975 h 200248"/>
                    <a:gd name="connsiteX4" fmla="*/ 95250 w 249455"/>
                    <a:gd name="connsiteY4" fmla="*/ 57150 h 200248"/>
                    <a:gd name="connsiteX5" fmla="*/ 107950 w 249455"/>
                    <a:gd name="connsiteY5" fmla="*/ 12700 h 200248"/>
                    <a:gd name="connsiteX6" fmla="*/ 9525 w 249455"/>
                    <a:gd name="connsiteY6" fmla="*/ 0 h 20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55" h="200248">
                      <a:moveTo>
                        <a:pt x="249455" y="162147"/>
                      </a:moveTo>
                      <a:cubicBezTo>
                        <a:pt x="166905" y="174847"/>
                        <a:pt x="183356" y="189929"/>
                        <a:pt x="31750" y="200248"/>
                      </a:cubicBezTo>
                      <a:lnTo>
                        <a:pt x="92075" y="60325"/>
                      </a:lnTo>
                      <a:lnTo>
                        <a:pt x="0" y="53975"/>
                      </a:lnTo>
                      <a:lnTo>
                        <a:pt x="95250" y="57150"/>
                      </a:lnTo>
                      <a:lnTo>
                        <a:pt x="107950" y="12700"/>
                      </a:lnTo>
                      <a:cubicBezTo>
                        <a:pt x="63236" y="-1058"/>
                        <a:pt x="42333" y="4233"/>
                        <a:pt x="9525" y="0"/>
                      </a:cubicBezTo>
                    </a:path>
                  </a:pathLst>
                </a:custGeom>
                <a:noFill/>
                <a:ln w="317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0" name="Freeform 19"/>
                <p:cNvSpPr/>
                <p:nvPr/>
              </p:nvSpPr>
              <p:spPr>
                <a:xfrm>
                  <a:off x="3702050" y="1625600"/>
                  <a:ext cx="317500" cy="330200"/>
                </a:xfrm>
                <a:custGeom>
                  <a:avLst/>
                  <a:gdLst>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22225 w 317500"/>
                    <a:gd name="connsiteY9" fmla="*/ 111125 h 330200"/>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 name="connsiteX0" fmla="*/ 317500 w 317500"/>
                    <a:gd name="connsiteY0" fmla="*/ 330200 h 330200"/>
                    <a:gd name="connsiteX1" fmla="*/ 171450 w 317500"/>
                    <a:gd name="connsiteY1" fmla="*/ 114300 h 330200"/>
                    <a:gd name="connsiteX2" fmla="*/ 28575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 name="connsiteX0" fmla="*/ 317500 w 317500"/>
                    <a:gd name="connsiteY0" fmla="*/ 330200 h 330200"/>
                    <a:gd name="connsiteX1" fmla="*/ 171450 w 317500"/>
                    <a:gd name="connsiteY1" fmla="*/ 114300 h 330200"/>
                    <a:gd name="connsiteX2" fmla="*/ 16669 w 317500"/>
                    <a:gd name="connsiteY2" fmla="*/ 187325 h 330200"/>
                    <a:gd name="connsiteX3" fmla="*/ 171450 w 317500"/>
                    <a:gd name="connsiteY3" fmla="*/ 117475 h 330200"/>
                    <a:gd name="connsiteX4" fmla="*/ 152400 w 317500"/>
                    <a:gd name="connsiteY4" fmla="*/ 82550 h 330200"/>
                    <a:gd name="connsiteX5" fmla="*/ 0 w 317500"/>
                    <a:gd name="connsiteY5" fmla="*/ 155575 h 330200"/>
                    <a:gd name="connsiteX6" fmla="*/ 149225 w 317500"/>
                    <a:gd name="connsiteY6" fmla="*/ 88900 h 330200"/>
                    <a:gd name="connsiteX7" fmla="*/ 117475 w 317500"/>
                    <a:gd name="connsiteY7" fmla="*/ 22225 h 330200"/>
                    <a:gd name="connsiteX8" fmla="*/ 149225 w 317500"/>
                    <a:gd name="connsiteY8" fmla="*/ 0 h 330200"/>
                    <a:gd name="connsiteX9" fmla="*/ 3175 w 317500"/>
                    <a:gd name="connsiteY9" fmla="*/ 1349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500" h="330200">
                      <a:moveTo>
                        <a:pt x="317500" y="330200"/>
                      </a:moveTo>
                      <a:lnTo>
                        <a:pt x="171450" y="114300"/>
                      </a:lnTo>
                      <a:lnTo>
                        <a:pt x="16669" y="187325"/>
                      </a:lnTo>
                      <a:lnTo>
                        <a:pt x="171450" y="117475"/>
                      </a:lnTo>
                      <a:lnTo>
                        <a:pt x="152400" y="82550"/>
                      </a:lnTo>
                      <a:lnTo>
                        <a:pt x="0" y="155575"/>
                      </a:lnTo>
                      <a:lnTo>
                        <a:pt x="149225" y="88900"/>
                      </a:lnTo>
                      <a:lnTo>
                        <a:pt x="117475" y="22225"/>
                      </a:lnTo>
                      <a:lnTo>
                        <a:pt x="149225" y="0"/>
                      </a:lnTo>
                      <a:cubicBezTo>
                        <a:pt x="100542" y="44979"/>
                        <a:pt x="70908" y="54240"/>
                        <a:pt x="3175" y="134937"/>
                      </a:cubicBezTo>
                    </a:path>
                  </a:pathLst>
                </a:custGeom>
                <a:noFill/>
                <a:ln w="317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5" name="Freeform 24"/>
                <p:cNvSpPr/>
                <p:nvPr/>
              </p:nvSpPr>
              <p:spPr>
                <a:xfrm>
                  <a:off x="3505200" y="1558925"/>
                  <a:ext cx="209550" cy="498475"/>
                </a:xfrm>
                <a:custGeom>
                  <a:avLst/>
                  <a:gdLst>
                    <a:gd name="connsiteX0" fmla="*/ 209550 w 209550"/>
                    <a:gd name="connsiteY0" fmla="*/ 498475 h 498475"/>
                    <a:gd name="connsiteX1" fmla="*/ 79375 w 209550"/>
                    <a:gd name="connsiteY1" fmla="*/ 98425 h 498475"/>
                    <a:gd name="connsiteX2" fmla="*/ 161925 w 209550"/>
                    <a:gd name="connsiteY2" fmla="*/ 44450 h 498475"/>
                    <a:gd name="connsiteX3" fmla="*/ 73025 w 209550"/>
                    <a:gd name="connsiteY3" fmla="*/ 104775 h 498475"/>
                    <a:gd name="connsiteX4" fmla="*/ 19050 w 209550"/>
                    <a:gd name="connsiteY4" fmla="*/ 165100 h 498475"/>
                    <a:gd name="connsiteX5" fmla="*/ 142875 w 209550"/>
                    <a:gd name="connsiteY5" fmla="*/ 9525 h 498475"/>
                    <a:gd name="connsiteX6" fmla="*/ 60325 w 209550"/>
                    <a:gd name="connsiteY6" fmla="*/ 63500 h 498475"/>
                    <a:gd name="connsiteX7" fmla="*/ 0 w 209550"/>
                    <a:gd name="connsiteY7" fmla="*/ 34925 h 498475"/>
                    <a:gd name="connsiteX8" fmla="*/ 31750 w 209550"/>
                    <a:gd name="connsiteY8" fmla="*/ 0 h 498475"/>
                    <a:gd name="connsiteX0" fmla="*/ 209550 w 209550"/>
                    <a:gd name="connsiteY0" fmla="*/ 498475 h 498475"/>
                    <a:gd name="connsiteX1" fmla="*/ 79375 w 209550"/>
                    <a:gd name="connsiteY1" fmla="*/ 98425 h 498475"/>
                    <a:gd name="connsiteX2" fmla="*/ 161925 w 209550"/>
                    <a:gd name="connsiteY2" fmla="*/ 44450 h 498475"/>
                    <a:gd name="connsiteX3" fmla="*/ 73025 w 209550"/>
                    <a:gd name="connsiteY3" fmla="*/ 104775 h 498475"/>
                    <a:gd name="connsiteX4" fmla="*/ 19050 w 209550"/>
                    <a:gd name="connsiteY4" fmla="*/ 165100 h 498475"/>
                    <a:gd name="connsiteX5" fmla="*/ 142875 w 209550"/>
                    <a:gd name="connsiteY5" fmla="*/ 9525 h 498475"/>
                    <a:gd name="connsiteX6" fmla="*/ 60325 w 209550"/>
                    <a:gd name="connsiteY6" fmla="*/ 63500 h 498475"/>
                    <a:gd name="connsiteX7" fmla="*/ 0 w 209550"/>
                    <a:gd name="connsiteY7" fmla="*/ 34925 h 498475"/>
                    <a:gd name="connsiteX8" fmla="*/ 31750 w 209550"/>
                    <a:gd name="connsiteY8" fmla="*/ 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498475">
                      <a:moveTo>
                        <a:pt x="209550" y="498475"/>
                      </a:moveTo>
                      <a:cubicBezTo>
                        <a:pt x="180445" y="360363"/>
                        <a:pt x="122767" y="231775"/>
                        <a:pt x="79375" y="98425"/>
                      </a:cubicBezTo>
                      <a:lnTo>
                        <a:pt x="161925" y="44450"/>
                      </a:lnTo>
                      <a:lnTo>
                        <a:pt x="73025" y="104775"/>
                      </a:lnTo>
                      <a:lnTo>
                        <a:pt x="19050" y="165100"/>
                      </a:lnTo>
                      <a:lnTo>
                        <a:pt x="142875" y="9525"/>
                      </a:lnTo>
                      <a:lnTo>
                        <a:pt x="60325" y="63500"/>
                      </a:lnTo>
                      <a:lnTo>
                        <a:pt x="0" y="34925"/>
                      </a:lnTo>
                      <a:lnTo>
                        <a:pt x="31750" y="0"/>
                      </a:lnTo>
                    </a:path>
                  </a:pathLst>
                </a:custGeom>
                <a:noFill/>
                <a:ln w="3175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nvGrpSpPr>
              <p:cNvPr id="26" name="Group 25"/>
              <p:cNvGrpSpPr/>
              <p:nvPr/>
            </p:nvGrpSpPr>
            <p:grpSpPr>
              <a:xfrm>
                <a:off x="1914682" y="1664528"/>
                <a:ext cx="1364300" cy="430987"/>
                <a:chOff x="1940394" y="1553150"/>
                <a:chExt cx="1429712" cy="451648"/>
              </a:xfrm>
            </p:grpSpPr>
            <p:sp>
              <p:nvSpPr>
                <p:cNvPr id="27" name="Freeform 26"/>
                <p:cNvSpPr/>
                <p:nvPr/>
              </p:nvSpPr>
              <p:spPr>
                <a:xfrm>
                  <a:off x="2824956" y="1661217"/>
                  <a:ext cx="315119" cy="173490"/>
                </a:xfrm>
                <a:custGeom>
                  <a:avLst/>
                  <a:gdLst>
                    <a:gd name="connsiteX0" fmla="*/ 257175 w 257175"/>
                    <a:gd name="connsiteY0" fmla="*/ 114300 h 171450"/>
                    <a:gd name="connsiteX1" fmla="*/ 15875 w 257175"/>
                    <a:gd name="connsiteY1" fmla="*/ 171450 h 171450"/>
                    <a:gd name="connsiteX2" fmla="*/ 114300 w 257175"/>
                    <a:gd name="connsiteY2" fmla="*/ 53975 h 171450"/>
                    <a:gd name="connsiteX3" fmla="*/ 0 w 257175"/>
                    <a:gd name="connsiteY3" fmla="*/ 50800 h 171450"/>
                    <a:gd name="connsiteX4" fmla="*/ 111125 w 257175"/>
                    <a:gd name="connsiteY4" fmla="*/ 50800 h 171450"/>
                    <a:gd name="connsiteX5" fmla="*/ 149225 w 257175"/>
                    <a:gd name="connsiteY5" fmla="*/ 12700 h 171450"/>
                    <a:gd name="connsiteX6" fmla="*/ 15875 w 257175"/>
                    <a:gd name="connsiteY6" fmla="*/ 0 h 171450"/>
                    <a:gd name="connsiteX0" fmla="*/ 315119 w 315119"/>
                    <a:gd name="connsiteY0" fmla="*/ 114300 h 171450"/>
                    <a:gd name="connsiteX1" fmla="*/ 73819 w 315119"/>
                    <a:gd name="connsiteY1" fmla="*/ 171450 h 171450"/>
                    <a:gd name="connsiteX2" fmla="*/ 172244 w 315119"/>
                    <a:gd name="connsiteY2" fmla="*/ 53975 h 171450"/>
                    <a:gd name="connsiteX3" fmla="*/ 57944 w 315119"/>
                    <a:gd name="connsiteY3" fmla="*/ 50800 h 171450"/>
                    <a:gd name="connsiteX4" fmla="*/ 169069 w 315119"/>
                    <a:gd name="connsiteY4" fmla="*/ 50800 h 171450"/>
                    <a:gd name="connsiteX5" fmla="*/ 207169 w 315119"/>
                    <a:gd name="connsiteY5" fmla="*/ 12700 h 171450"/>
                    <a:gd name="connsiteX6" fmla="*/ 0 w 315119"/>
                    <a:gd name="connsiteY6" fmla="*/ 0 h 171450"/>
                    <a:gd name="connsiteX0" fmla="*/ 315119 w 315119"/>
                    <a:gd name="connsiteY0" fmla="*/ 116340 h 173490"/>
                    <a:gd name="connsiteX1" fmla="*/ 73819 w 315119"/>
                    <a:gd name="connsiteY1" fmla="*/ 173490 h 173490"/>
                    <a:gd name="connsiteX2" fmla="*/ 172244 w 315119"/>
                    <a:gd name="connsiteY2" fmla="*/ 56015 h 173490"/>
                    <a:gd name="connsiteX3" fmla="*/ 57944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69069 w 315119"/>
                    <a:gd name="connsiteY4" fmla="*/ 52840 h 173490"/>
                    <a:gd name="connsiteX5" fmla="*/ 207169 w 315119"/>
                    <a:gd name="connsiteY5" fmla="*/ 14740 h 173490"/>
                    <a:gd name="connsiteX6" fmla="*/ 0 w 315119"/>
                    <a:gd name="connsiteY6" fmla="*/ 2040 h 173490"/>
                    <a:gd name="connsiteX0" fmla="*/ 315119 w 315119"/>
                    <a:gd name="connsiteY0" fmla="*/ 116340 h 173490"/>
                    <a:gd name="connsiteX1" fmla="*/ 73819 w 315119"/>
                    <a:gd name="connsiteY1" fmla="*/ 173490 h 173490"/>
                    <a:gd name="connsiteX2" fmla="*/ 172244 w 315119"/>
                    <a:gd name="connsiteY2" fmla="*/ 56015 h 173490"/>
                    <a:gd name="connsiteX3" fmla="*/ 12700 w 315119"/>
                    <a:gd name="connsiteY3" fmla="*/ 52840 h 173490"/>
                    <a:gd name="connsiteX4" fmla="*/ 173832 w 315119"/>
                    <a:gd name="connsiteY4" fmla="*/ 55221 h 173490"/>
                    <a:gd name="connsiteX5" fmla="*/ 207169 w 315119"/>
                    <a:gd name="connsiteY5" fmla="*/ 14740 h 173490"/>
                    <a:gd name="connsiteX6" fmla="*/ 0 w 315119"/>
                    <a:gd name="connsiteY6" fmla="*/ 2040 h 17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119" h="173490">
                      <a:moveTo>
                        <a:pt x="315119" y="116340"/>
                      </a:moveTo>
                      <a:cubicBezTo>
                        <a:pt x="234686" y="135390"/>
                        <a:pt x="170920" y="166346"/>
                        <a:pt x="73819" y="173490"/>
                      </a:cubicBezTo>
                      <a:lnTo>
                        <a:pt x="172244" y="56015"/>
                      </a:lnTo>
                      <a:lnTo>
                        <a:pt x="12700" y="52840"/>
                      </a:lnTo>
                      <a:lnTo>
                        <a:pt x="173832" y="55221"/>
                      </a:lnTo>
                      <a:lnTo>
                        <a:pt x="207169" y="14740"/>
                      </a:lnTo>
                      <a:cubicBezTo>
                        <a:pt x="138113" y="10507"/>
                        <a:pt x="104774" y="-5634"/>
                        <a:pt x="0" y="2040"/>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8" name="Freeform 27"/>
                <p:cNvSpPr/>
                <p:nvPr/>
              </p:nvSpPr>
              <p:spPr>
                <a:xfrm>
                  <a:off x="2509184" y="1596976"/>
                  <a:ext cx="296857" cy="230638"/>
                </a:xfrm>
                <a:custGeom>
                  <a:avLst/>
                  <a:gdLst>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36525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36525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314325 w 314325"/>
                    <a:gd name="connsiteY0" fmla="*/ 238125 h 238125"/>
                    <a:gd name="connsiteX1" fmla="*/ 190500 w 314325"/>
                    <a:gd name="connsiteY1" fmla="*/ 104775 h 238125"/>
                    <a:gd name="connsiteX2" fmla="*/ 9525 w 314325"/>
                    <a:gd name="connsiteY2" fmla="*/ 222250 h 238125"/>
                    <a:gd name="connsiteX3" fmla="*/ 190500 w 314325"/>
                    <a:gd name="connsiteY3" fmla="*/ 104775 h 238125"/>
                    <a:gd name="connsiteX4" fmla="*/ 168275 w 314325"/>
                    <a:gd name="connsiteY4" fmla="*/ 82550 h 238125"/>
                    <a:gd name="connsiteX5" fmla="*/ 44450 w 314325"/>
                    <a:gd name="connsiteY5" fmla="*/ 149225 h 238125"/>
                    <a:gd name="connsiteX6" fmla="*/ 171450 w 314325"/>
                    <a:gd name="connsiteY6" fmla="*/ 82550 h 238125"/>
                    <a:gd name="connsiteX7" fmla="*/ 146050 w 314325"/>
                    <a:gd name="connsiteY7" fmla="*/ 41275 h 238125"/>
                    <a:gd name="connsiteX8" fmla="*/ 212725 w 314325"/>
                    <a:gd name="connsiteY8" fmla="*/ 0 h 238125"/>
                    <a:gd name="connsiteX9" fmla="*/ 141287 w 314325"/>
                    <a:gd name="connsiteY9" fmla="*/ 47625 h 238125"/>
                    <a:gd name="connsiteX10" fmla="*/ 104775 w 314325"/>
                    <a:gd name="connsiteY10" fmla="*/ 15875 h 238125"/>
                    <a:gd name="connsiteX11" fmla="*/ 149225 w 314325"/>
                    <a:gd name="connsiteY11" fmla="*/ 44450 h 238125"/>
                    <a:gd name="connsiteX12" fmla="*/ 0 w 314325"/>
                    <a:gd name="connsiteY12" fmla="*/ 136525 h 238125"/>
                    <a:gd name="connsiteX0" fmla="*/ 284380 w 284380"/>
                    <a:gd name="connsiteY0" fmla="*/ 258088 h 258088"/>
                    <a:gd name="connsiteX1" fmla="*/ 190500 w 284380"/>
                    <a:gd name="connsiteY1" fmla="*/ 104775 h 258088"/>
                    <a:gd name="connsiteX2" fmla="*/ 9525 w 284380"/>
                    <a:gd name="connsiteY2" fmla="*/ 222250 h 258088"/>
                    <a:gd name="connsiteX3" fmla="*/ 190500 w 284380"/>
                    <a:gd name="connsiteY3" fmla="*/ 104775 h 258088"/>
                    <a:gd name="connsiteX4" fmla="*/ 168275 w 284380"/>
                    <a:gd name="connsiteY4" fmla="*/ 82550 h 258088"/>
                    <a:gd name="connsiteX5" fmla="*/ 44450 w 284380"/>
                    <a:gd name="connsiteY5" fmla="*/ 149225 h 258088"/>
                    <a:gd name="connsiteX6" fmla="*/ 171450 w 284380"/>
                    <a:gd name="connsiteY6" fmla="*/ 82550 h 258088"/>
                    <a:gd name="connsiteX7" fmla="*/ 146050 w 284380"/>
                    <a:gd name="connsiteY7" fmla="*/ 41275 h 258088"/>
                    <a:gd name="connsiteX8" fmla="*/ 212725 w 284380"/>
                    <a:gd name="connsiteY8" fmla="*/ 0 h 258088"/>
                    <a:gd name="connsiteX9" fmla="*/ 141287 w 284380"/>
                    <a:gd name="connsiteY9" fmla="*/ 47625 h 258088"/>
                    <a:gd name="connsiteX10" fmla="*/ 104775 w 284380"/>
                    <a:gd name="connsiteY10" fmla="*/ 15875 h 258088"/>
                    <a:gd name="connsiteX11" fmla="*/ 149225 w 284380"/>
                    <a:gd name="connsiteY11" fmla="*/ 44450 h 258088"/>
                    <a:gd name="connsiteX12" fmla="*/ 0 w 284380"/>
                    <a:gd name="connsiteY12" fmla="*/ 136525 h 258088"/>
                    <a:gd name="connsiteX0" fmla="*/ 284380 w 284380"/>
                    <a:gd name="connsiteY0" fmla="*/ 258088 h 258088"/>
                    <a:gd name="connsiteX1" fmla="*/ 190500 w 284380"/>
                    <a:gd name="connsiteY1" fmla="*/ 104775 h 258088"/>
                    <a:gd name="connsiteX2" fmla="*/ 9525 w 284380"/>
                    <a:gd name="connsiteY2" fmla="*/ 222250 h 258088"/>
                    <a:gd name="connsiteX3" fmla="*/ 190500 w 284380"/>
                    <a:gd name="connsiteY3" fmla="*/ 104775 h 258088"/>
                    <a:gd name="connsiteX4" fmla="*/ 168275 w 284380"/>
                    <a:gd name="connsiteY4" fmla="*/ 82550 h 258088"/>
                    <a:gd name="connsiteX5" fmla="*/ 44450 w 284380"/>
                    <a:gd name="connsiteY5" fmla="*/ 149225 h 258088"/>
                    <a:gd name="connsiteX6" fmla="*/ 171450 w 284380"/>
                    <a:gd name="connsiteY6" fmla="*/ 82550 h 258088"/>
                    <a:gd name="connsiteX7" fmla="*/ 146050 w 284380"/>
                    <a:gd name="connsiteY7" fmla="*/ 41275 h 258088"/>
                    <a:gd name="connsiteX8" fmla="*/ 212725 w 284380"/>
                    <a:gd name="connsiteY8" fmla="*/ 0 h 258088"/>
                    <a:gd name="connsiteX9" fmla="*/ 141287 w 284380"/>
                    <a:gd name="connsiteY9" fmla="*/ 47625 h 258088"/>
                    <a:gd name="connsiteX10" fmla="*/ 104775 w 284380"/>
                    <a:gd name="connsiteY10" fmla="*/ 15875 h 258088"/>
                    <a:gd name="connsiteX11" fmla="*/ 149225 w 284380"/>
                    <a:gd name="connsiteY11" fmla="*/ 44450 h 258088"/>
                    <a:gd name="connsiteX12" fmla="*/ 0 w 284380"/>
                    <a:gd name="connsiteY12" fmla="*/ 136525 h 258088"/>
                    <a:gd name="connsiteX0" fmla="*/ 296857 w 296857"/>
                    <a:gd name="connsiteY0" fmla="*/ 230638 h 230638"/>
                    <a:gd name="connsiteX1" fmla="*/ 190500 w 296857"/>
                    <a:gd name="connsiteY1" fmla="*/ 104775 h 230638"/>
                    <a:gd name="connsiteX2" fmla="*/ 9525 w 296857"/>
                    <a:gd name="connsiteY2" fmla="*/ 222250 h 230638"/>
                    <a:gd name="connsiteX3" fmla="*/ 190500 w 296857"/>
                    <a:gd name="connsiteY3" fmla="*/ 104775 h 230638"/>
                    <a:gd name="connsiteX4" fmla="*/ 168275 w 296857"/>
                    <a:gd name="connsiteY4" fmla="*/ 82550 h 230638"/>
                    <a:gd name="connsiteX5" fmla="*/ 44450 w 296857"/>
                    <a:gd name="connsiteY5" fmla="*/ 149225 h 230638"/>
                    <a:gd name="connsiteX6" fmla="*/ 171450 w 296857"/>
                    <a:gd name="connsiteY6" fmla="*/ 82550 h 230638"/>
                    <a:gd name="connsiteX7" fmla="*/ 146050 w 296857"/>
                    <a:gd name="connsiteY7" fmla="*/ 41275 h 230638"/>
                    <a:gd name="connsiteX8" fmla="*/ 212725 w 296857"/>
                    <a:gd name="connsiteY8" fmla="*/ 0 h 230638"/>
                    <a:gd name="connsiteX9" fmla="*/ 141287 w 296857"/>
                    <a:gd name="connsiteY9" fmla="*/ 47625 h 230638"/>
                    <a:gd name="connsiteX10" fmla="*/ 104775 w 296857"/>
                    <a:gd name="connsiteY10" fmla="*/ 15875 h 230638"/>
                    <a:gd name="connsiteX11" fmla="*/ 149225 w 296857"/>
                    <a:gd name="connsiteY11" fmla="*/ 44450 h 230638"/>
                    <a:gd name="connsiteX12" fmla="*/ 0 w 296857"/>
                    <a:gd name="connsiteY12" fmla="*/ 136525 h 23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857" h="230638">
                      <a:moveTo>
                        <a:pt x="296857" y="230638"/>
                      </a:moveTo>
                      <a:cubicBezTo>
                        <a:pt x="250820" y="172911"/>
                        <a:pt x="231775" y="149225"/>
                        <a:pt x="190500" y="104775"/>
                      </a:cubicBezTo>
                      <a:lnTo>
                        <a:pt x="9525" y="222250"/>
                      </a:lnTo>
                      <a:lnTo>
                        <a:pt x="190500" y="104775"/>
                      </a:lnTo>
                      <a:lnTo>
                        <a:pt x="168275" y="82550"/>
                      </a:lnTo>
                      <a:lnTo>
                        <a:pt x="44450" y="149225"/>
                      </a:lnTo>
                      <a:lnTo>
                        <a:pt x="171450" y="82550"/>
                      </a:lnTo>
                      <a:lnTo>
                        <a:pt x="146050" y="41275"/>
                      </a:lnTo>
                      <a:lnTo>
                        <a:pt x="212725" y="0"/>
                      </a:lnTo>
                      <a:lnTo>
                        <a:pt x="141287" y="47625"/>
                      </a:lnTo>
                      <a:lnTo>
                        <a:pt x="104775" y="15875"/>
                      </a:lnTo>
                      <a:lnTo>
                        <a:pt x="149225" y="44450"/>
                      </a:lnTo>
                      <a:lnTo>
                        <a:pt x="0" y="136525"/>
                      </a:ln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29" name="Freeform 28"/>
                <p:cNvSpPr/>
                <p:nvPr/>
              </p:nvSpPr>
              <p:spPr>
                <a:xfrm>
                  <a:off x="2349957" y="1620624"/>
                  <a:ext cx="222250" cy="384174"/>
                </a:xfrm>
                <a:custGeom>
                  <a:avLst/>
                  <a:gdLst>
                    <a:gd name="connsiteX0" fmla="*/ 222250 w 222250"/>
                    <a:gd name="connsiteY0" fmla="*/ 384175 h 384175"/>
                    <a:gd name="connsiteX1" fmla="*/ 101600 w 222250"/>
                    <a:gd name="connsiteY1" fmla="*/ 66675 h 384175"/>
                    <a:gd name="connsiteX2" fmla="*/ 155575 w 222250"/>
                    <a:gd name="connsiteY2" fmla="*/ 19050 h 384175"/>
                    <a:gd name="connsiteX3" fmla="*/ 98425 w 222250"/>
                    <a:gd name="connsiteY3" fmla="*/ 60325 h 384175"/>
                    <a:gd name="connsiteX4" fmla="*/ 0 w 222250"/>
                    <a:gd name="connsiteY4" fmla="*/ 22225 h 384175"/>
                    <a:gd name="connsiteX5" fmla="*/ 31750 w 222250"/>
                    <a:gd name="connsiteY5" fmla="*/ 0 h 384175"/>
                    <a:gd name="connsiteX0" fmla="*/ 222250 w 222250"/>
                    <a:gd name="connsiteY0" fmla="*/ 384175 h 384175"/>
                    <a:gd name="connsiteX1" fmla="*/ 101600 w 222250"/>
                    <a:gd name="connsiteY1" fmla="*/ 66675 h 384175"/>
                    <a:gd name="connsiteX2" fmla="*/ 155575 w 222250"/>
                    <a:gd name="connsiteY2" fmla="*/ 19050 h 384175"/>
                    <a:gd name="connsiteX3" fmla="*/ 98425 w 222250"/>
                    <a:gd name="connsiteY3" fmla="*/ 60325 h 384175"/>
                    <a:gd name="connsiteX4" fmla="*/ 0 w 222250"/>
                    <a:gd name="connsiteY4" fmla="*/ 22225 h 384175"/>
                    <a:gd name="connsiteX5" fmla="*/ 31750 w 222250"/>
                    <a:gd name="connsiteY5"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0" h="384175">
                      <a:moveTo>
                        <a:pt x="222250" y="384175"/>
                      </a:moveTo>
                      <a:lnTo>
                        <a:pt x="101600" y="66675"/>
                      </a:lnTo>
                      <a:lnTo>
                        <a:pt x="155575" y="19050"/>
                      </a:lnTo>
                      <a:lnTo>
                        <a:pt x="98425" y="60325"/>
                      </a:lnTo>
                      <a:cubicBezTo>
                        <a:pt x="65617" y="47625"/>
                        <a:pt x="28045" y="49212"/>
                        <a:pt x="0" y="22225"/>
                      </a:cubicBezTo>
                      <a:lnTo>
                        <a:pt x="31750" y="0"/>
                      </a:ln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0" name="Freeform 29"/>
                <p:cNvSpPr/>
                <p:nvPr/>
              </p:nvSpPr>
              <p:spPr>
                <a:xfrm>
                  <a:off x="1940394" y="1631964"/>
                  <a:ext cx="474657" cy="279622"/>
                </a:xfrm>
                <a:custGeom>
                  <a:avLst/>
                  <a:gdLst>
                    <a:gd name="connsiteX0" fmla="*/ 492125 w 492125"/>
                    <a:gd name="connsiteY0" fmla="*/ 292100 h 292100"/>
                    <a:gd name="connsiteX1" fmla="*/ 381000 w 492125"/>
                    <a:gd name="connsiteY1" fmla="*/ 152400 h 292100"/>
                    <a:gd name="connsiteX2" fmla="*/ 250825 w 492125"/>
                    <a:gd name="connsiteY2" fmla="*/ 222250 h 292100"/>
                    <a:gd name="connsiteX3" fmla="*/ 371475 w 492125"/>
                    <a:gd name="connsiteY3" fmla="*/ 146050 h 292100"/>
                    <a:gd name="connsiteX4" fmla="*/ 339725 w 492125"/>
                    <a:gd name="connsiteY4" fmla="*/ 88900 h 292100"/>
                    <a:gd name="connsiteX5" fmla="*/ 196850 w 492125"/>
                    <a:gd name="connsiteY5" fmla="*/ 184150 h 292100"/>
                    <a:gd name="connsiteX6" fmla="*/ 339725 w 492125"/>
                    <a:gd name="connsiteY6" fmla="*/ 88900 h 292100"/>
                    <a:gd name="connsiteX7" fmla="*/ 298450 w 492125"/>
                    <a:gd name="connsiteY7" fmla="*/ 34925 h 292100"/>
                    <a:gd name="connsiteX8" fmla="*/ 342900 w 492125"/>
                    <a:gd name="connsiteY8" fmla="*/ 0 h 292100"/>
                    <a:gd name="connsiteX9" fmla="*/ 0 w 492125"/>
                    <a:gd name="connsiteY9" fmla="*/ 257175 h 292100"/>
                    <a:gd name="connsiteX0" fmla="*/ 492125 w 492125"/>
                    <a:gd name="connsiteY0" fmla="*/ 292100 h 292100"/>
                    <a:gd name="connsiteX1" fmla="*/ 371475 w 492125"/>
                    <a:gd name="connsiteY1" fmla="*/ 145256 h 292100"/>
                    <a:gd name="connsiteX2" fmla="*/ 250825 w 492125"/>
                    <a:gd name="connsiteY2" fmla="*/ 222250 h 292100"/>
                    <a:gd name="connsiteX3" fmla="*/ 371475 w 492125"/>
                    <a:gd name="connsiteY3" fmla="*/ 146050 h 292100"/>
                    <a:gd name="connsiteX4" fmla="*/ 339725 w 492125"/>
                    <a:gd name="connsiteY4" fmla="*/ 88900 h 292100"/>
                    <a:gd name="connsiteX5" fmla="*/ 196850 w 492125"/>
                    <a:gd name="connsiteY5" fmla="*/ 184150 h 292100"/>
                    <a:gd name="connsiteX6" fmla="*/ 339725 w 492125"/>
                    <a:gd name="connsiteY6" fmla="*/ 88900 h 292100"/>
                    <a:gd name="connsiteX7" fmla="*/ 298450 w 492125"/>
                    <a:gd name="connsiteY7" fmla="*/ 34925 h 292100"/>
                    <a:gd name="connsiteX8" fmla="*/ 342900 w 492125"/>
                    <a:gd name="connsiteY8" fmla="*/ 0 h 292100"/>
                    <a:gd name="connsiteX9" fmla="*/ 0 w 492125"/>
                    <a:gd name="connsiteY9" fmla="*/ 257175 h 292100"/>
                    <a:gd name="connsiteX0" fmla="*/ 462180 w 462180"/>
                    <a:gd name="connsiteY0" fmla="*/ 292100 h 292100"/>
                    <a:gd name="connsiteX1" fmla="*/ 341530 w 462180"/>
                    <a:gd name="connsiteY1" fmla="*/ 145256 h 292100"/>
                    <a:gd name="connsiteX2" fmla="*/ 220880 w 462180"/>
                    <a:gd name="connsiteY2" fmla="*/ 222250 h 292100"/>
                    <a:gd name="connsiteX3" fmla="*/ 341530 w 462180"/>
                    <a:gd name="connsiteY3" fmla="*/ 146050 h 292100"/>
                    <a:gd name="connsiteX4" fmla="*/ 309780 w 462180"/>
                    <a:gd name="connsiteY4" fmla="*/ 88900 h 292100"/>
                    <a:gd name="connsiteX5" fmla="*/ 166905 w 462180"/>
                    <a:gd name="connsiteY5" fmla="*/ 184150 h 292100"/>
                    <a:gd name="connsiteX6" fmla="*/ 309780 w 462180"/>
                    <a:gd name="connsiteY6" fmla="*/ 88900 h 292100"/>
                    <a:gd name="connsiteX7" fmla="*/ 268505 w 462180"/>
                    <a:gd name="connsiteY7" fmla="*/ 34925 h 292100"/>
                    <a:gd name="connsiteX8" fmla="*/ 312955 w 462180"/>
                    <a:gd name="connsiteY8" fmla="*/ 0 h 292100"/>
                    <a:gd name="connsiteX9" fmla="*/ 0 w 462180"/>
                    <a:gd name="connsiteY9" fmla="*/ 237212 h 292100"/>
                    <a:gd name="connsiteX0" fmla="*/ 462180 w 462180"/>
                    <a:gd name="connsiteY0" fmla="*/ 292100 h 292100"/>
                    <a:gd name="connsiteX1" fmla="*/ 341530 w 462180"/>
                    <a:gd name="connsiteY1" fmla="*/ 145256 h 292100"/>
                    <a:gd name="connsiteX2" fmla="*/ 220880 w 462180"/>
                    <a:gd name="connsiteY2" fmla="*/ 222250 h 292100"/>
                    <a:gd name="connsiteX3" fmla="*/ 341530 w 462180"/>
                    <a:gd name="connsiteY3" fmla="*/ 146050 h 292100"/>
                    <a:gd name="connsiteX4" fmla="*/ 309780 w 462180"/>
                    <a:gd name="connsiteY4" fmla="*/ 88900 h 292100"/>
                    <a:gd name="connsiteX5" fmla="*/ 166905 w 462180"/>
                    <a:gd name="connsiteY5" fmla="*/ 184150 h 292100"/>
                    <a:gd name="connsiteX6" fmla="*/ 309780 w 462180"/>
                    <a:gd name="connsiteY6" fmla="*/ 88900 h 292100"/>
                    <a:gd name="connsiteX7" fmla="*/ 268505 w 462180"/>
                    <a:gd name="connsiteY7" fmla="*/ 34925 h 292100"/>
                    <a:gd name="connsiteX8" fmla="*/ 312955 w 462180"/>
                    <a:gd name="connsiteY8" fmla="*/ 0 h 292100"/>
                    <a:gd name="connsiteX9" fmla="*/ 0 w 462180"/>
                    <a:gd name="connsiteY9" fmla="*/ 237212 h 292100"/>
                    <a:gd name="connsiteX0" fmla="*/ 474657 w 474657"/>
                    <a:gd name="connsiteY0" fmla="*/ 279622 h 279622"/>
                    <a:gd name="connsiteX1" fmla="*/ 341530 w 474657"/>
                    <a:gd name="connsiteY1" fmla="*/ 145256 h 279622"/>
                    <a:gd name="connsiteX2" fmla="*/ 220880 w 474657"/>
                    <a:gd name="connsiteY2" fmla="*/ 222250 h 279622"/>
                    <a:gd name="connsiteX3" fmla="*/ 341530 w 474657"/>
                    <a:gd name="connsiteY3" fmla="*/ 146050 h 279622"/>
                    <a:gd name="connsiteX4" fmla="*/ 309780 w 474657"/>
                    <a:gd name="connsiteY4" fmla="*/ 88900 h 279622"/>
                    <a:gd name="connsiteX5" fmla="*/ 166905 w 474657"/>
                    <a:gd name="connsiteY5" fmla="*/ 184150 h 279622"/>
                    <a:gd name="connsiteX6" fmla="*/ 309780 w 474657"/>
                    <a:gd name="connsiteY6" fmla="*/ 88900 h 279622"/>
                    <a:gd name="connsiteX7" fmla="*/ 268505 w 474657"/>
                    <a:gd name="connsiteY7" fmla="*/ 34925 h 279622"/>
                    <a:gd name="connsiteX8" fmla="*/ 312955 w 474657"/>
                    <a:gd name="connsiteY8" fmla="*/ 0 h 279622"/>
                    <a:gd name="connsiteX9" fmla="*/ 0 w 474657"/>
                    <a:gd name="connsiteY9" fmla="*/ 237212 h 27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57" h="279622">
                      <a:moveTo>
                        <a:pt x="474657" y="279622"/>
                      </a:moveTo>
                      <a:lnTo>
                        <a:pt x="341530" y="145256"/>
                      </a:lnTo>
                      <a:lnTo>
                        <a:pt x="220880" y="222250"/>
                      </a:lnTo>
                      <a:lnTo>
                        <a:pt x="341530" y="146050"/>
                      </a:lnTo>
                      <a:lnTo>
                        <a:pt x="309780" y="88900"/>
                      </a:lnTo>
                      <a:lnTo>
                        <a:pt x="166905" y="184150"/>
                      </a:lnTo>
                      <a:lnTo>
                        <a:pt x="309780" y="88900"/>
                      </a:lnTo>
                      <a:lnTo>
                        <a:pt x="268505" y="34925"/>
                      </a:lnTo>
                      <a:lnTo>
                        <a:pt x="312955" y="0"/>
                      </a:lnTo>
                      <a:cubicBezTo>
                        <a:pt x="208637" y="79071"/>
                        <a:pt x="116795" y="135681"/>
                        <a:pt x="0" y="237212"/>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31" name="Freeform 30"/>
                <p:cNvSpPr/>
                <p:nvPr/>
              </p:nvSpPr>
              <p:spPr>
                <a:xfrm>
                  <a:off x="3155047" y="1553150"/>
                  <a:ext cx="215059" cy="307973"/>
                </a:xfrm>
                <a:custGeom>
                  <a:avLst/>
                  <a:gdLst>
                    <a:gd name="connsiteX0" fmla="*/ 212725 w 212725"/>
                    <a:gd name="connsiteY0" fmla="*/ 152400 h 368300"/>
                    <a:gd name="connsiteX1" fmla="*/ 212725 w 212725"/>
                    <a:gd name="connsiteY1" fmla="*/ 152400 h 368300"/>
                    <a:gd name="connsiteX2" fmla="*/ 152400 w 212725"/>
                    <a:gd name="connsiteY2" fmla="*/ 155575 h 368300"/>
                    <a:gd name="connsiteX3" fmla="*/ 22225 w 212725"/>
                    <a:gd name="connsiteY3" fmla="*/ 174625 h 368300"/>
                    <a:gd name="connsiteX4" fmla="*/ 203200 w 212725"/>
                    <a:gd name="connsiteY4" fmla="*/ 0 h 368300"/>
                    <a:gd name="connsiteX5" fmla="*/ 209550 w 212725"/>
                    <a:gd name="connsiteY5" fmla="*/ 323850 h 368300"/>
                    <a:gd name="connsiteX6" fmla="*/ 0 w 212725"/>
                    <a:gd name="connsiteY6"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2725"/>
                    <a:gd name="connsiteY0" fmla="*/ 152400 h 368300"/>
                    <a:gd name="connsiteX1" fmla="*/ 212725 w 212725"/>
                    <a:gd name="connsiteY1" fmla="*/ 152400 h 368300"/>
                    <a:gd name="connsiteX2" fmla="*/ 22225 w 212725"/>
                    <a:gd name="connsiteY2" fmla="*/ 174625 h 368300"/>
                    <a:gd name="connsiteX3" fmla="*/ 203200 w 212725"/>
                    <a:gd name="connsiteY3" fmla="*/ 0 h 368300"/>
                    <a:gd name="connsiteX4" fmla="*/ 209550 w 212725"/>
                    <a:gd name="connsiteY4" fmla="*/ 323850 h 368300"/>
                    <a:gd name="connsiteX5" fmla="*/ 0 w 212725"/>
                    <a:gd name="connsiteY5" fmla="*/ 368300 h 368300"/>
                    <a:gd name="connsiteX0" fmla="*/ 212725 w 216067"/>
                    <a:gd name="connsiteY0" fmla="*/ 152400 h 368300"/>
                    <a:gd name="connsiteX1" fmla="*/ 212725 w 216067"/>
                    <a:gd name="connsiteY1" fmla="*/ 152400 h 368300"/>
                    <a:gd name="connsiteX2" fmla="*/ 22225 w 216067"/>
                    <a:gd name="connsiteY2" fmla="*/ 174625 h 368300"/>
                    <a:gd name="connsiteX3" fmla="*/ 203200 w 216067"/>
                    <a:gd name="connsiteY3" fmla="*/ 0 h 368300"/>
                    <a:gd name="connsiteX4" fmla="*/ 209550 w 216067"/>
                    <a:gd name="connsiteY4" fmla="*/ 323850 h 368300"/>
                    <a:gd name="connsiteX5" fmla="*/ 0 w 216067"/>
                    <a:gd name="connsiteY5" fmla="*/ 368300 h 368300"/>
                    <a:gd name="connsiteX0" fmla="*/ 212725 w 216067"/>
                    <a:gd name="connsiteY0" fmla="*/ 152400 h 368300"/>
                    <a:gd name="connsiteX1" fmla="*/ 212725 w 216067"/>
                    <a:gd name="connsiteY1" fmla="*/ 152400 h 368300"/>
                    <a:gd name="connsiteX2" fmla="*/ 22225 w 216067"/>
                    <a:gd name="connsiteY2" fmla="*/ 174625 h 368300"/>
                    <a:gd name="connsiteX3" fmla="*/ 203200 w 216067"/>
                    <a:gd name="connsiteY3" fmla="*/ 0 h 368300"/>
                    <a:gd name="connsiteX4" fmla="*/ 209550 w 216067"/>
                    <a:gd name="connsiteY4" fmla="*/ 323850 h 368300"/>
                    <a:gd name="connsiteX5" fmla="*/ 0 w 216067"/>
                    <a:gd name="connsiteY5" fmla="*/ 368300 h 368300"/>
                    <a:gd name="connsiteX0" fmla="*/ 212725 w 231361"/>
                    <a:gd name="connsiteY0" fmla="*/ 152400 h 368300"/>
                    <a:gd name="connsiteX1" fmla="*/ 212725 w 231361"/>
                    <a:gd name="connsiteY1" fmla="*/ 152400 h 368300"/>
                    <a:gd name="connsiteX2" fmla="*/ 22225 w 231361"/>
                    <a:gd name="connsiteY2" fmla="*/ 174625 h 368300"/>
                    <a:gd name="connsiteX3" fmla="*/ 203200 w 231361"/>
                    <a:gd name="connsiteY3" fmla="*/ 0 h 368300"/>
                    <a:gd name="connsiteX4" fmla="*/ 209550 w 231361"/>
                    <a:gd name="connsiteY4" fmla="*/ 323850 h 368300"/>
                    <a:gd name="connsiteX5" fmla="*/ 0 w 231361"/>
                    <a:gd name="connsiteY5" fmla="*/ 368300 h 368300"/>
                    <a:gd name="connsiteX0" fmla="*/ 212725 w 223879"/>
                    <a:gd name="connsiteY0" fmla="*/ 152400 h 368300"/>
                    <a:gd name="connsiteX1" fmla="*/ 212725 w 223879"/>
                    <a:gd name="connsiteY1" fmla="*/ 152400 h 368300"/>
                    <a:gd name="connsiteX2" fmla="*/ 22225 w 223879"/>
                    <a:gd name="connsiteY2" fmla="*/ 174625 h 368300"/>
                    <a:gd name="connsiteX3" fmla="*/ 203200 w 223879"/>
                    <a:gd name="connsiteY3" fmla="*/ 0 h 368300"/>
                    <a:gd name="connsiteX4" fmla="*/ 209550 w 223879"/>
                    <a:gd name="connsiteY4" fmla="*/ 323850 h 368300"/>
                    <a:gd name="connsiteX5" fmla="*/ 0 w 223879"/>
                    <a:gd name="connsiteY5"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79" h="368300">
                      <a:moveTo>
                        <a:pt x="212725" y="152400"/>
                      </a:moveTo>
                      <a:lnTo>
                        <a:pt x="212725" y="152400"/>
                      </a:lnTo>
                      <a:cubicBezTo>
                        <a:pt x="180975" y="156104"/>
                        <a:pt x="23813" y="200025"/>
                        <a:pt x="22225" y="174625"/>
                      </a:cubicBezTo>
                      <a:lnTo>
                        <a:pt x="203200" y="0"/>
                      </a:lnTo>
                      <a:cubicBezTo>
                        <a:pt x="234421" y="24871"/>
                        <a:pt x="224955" y="300895"/>
                        <a:pt x="209550" y="323850"/>
                      </a:cubicBezTo>
                      <a:cubicBezTo>
                        <a:pt x="192451" y="349330"/>
                        <a:pt x="69850" y="353483"/>
                        <a:pt x="0" y="368300"/>
                      </a:cubicBezTo>
                    </a:path>
                  </a:pathLst>
                </a:custGeom>
                <a:noFill/>
                <a:ln w="3175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grpSp>
      <p:pic>
        <p:nvPicPr>
          <p:cNvPr id="9" name="Picture 8">
            <a:extLst>
              <a:ext uri="{FF2B5EF4-FFF2-40B4-BE49-F238E27FC236}">
                <a16:creationId xmlns:a16="http://schemas.microsoft.com/office/drawing/2014/main" id="{79221CF5-C078-79A3-9145-E06C4BDD8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7:7</a:t>
            </a:r>
          </a:p>
        </p:txBody>
      </p:sp>
      <p:sp>
        <p:nvSpPr>
          <p:cNvPr id="7" name="Title 6">
            <a:extLst>
              <a:ext uri="{FF2B5EF4-FFF2-40B4-BE49-F238E27FC236}">
                <a16:creationId xmlns:a16="http://schemas.microsoft.com/office/drawing/2014/main" id="{D31BBC76-7D6C-941D-3A34-81D712256FBA}"/>
              </a:ext>
            </a:extLst>
          </p:cNvPr>
          <p:cNvSpPr>
            <a:spLocks noGrp="1"/>
          </p:cNvSpPr>
          <p:nvPr>
            <p:ph type="title"/>
          </p:nvPr>
        </p:nvSpPr>
        <p:spPr/>
        <p:txBody>
          <a:bodyPr/>
          <a:lstStyle/>
          <a:p>
            <a:r>
              <a:rPr lang="en-US" dirty="0"/>
              <a:t>But without any dispute the lesser is blessed by the greater</a:t>
            </a:r>
          </a:p>
        </p:txBody>
      </p:sp>
      <p:sp>
        <p:nvSpPr>
          <p:cNvPr id="21" name="Text Placeholder 20">
            <a:extLst>
              <a:ext uri="{FF2B5EF4-FFF2-40B4-BE49-F238E27FC236}">
                <a16:creationId xmlns:a16="http://schemas.microsoft.com/office/drawing/2014/main" id="{6F27F728-7D65-C97D-F3E1-EC6D72FFD723}"/>
              </a:ext>
            </a:extLst>
          </p:cNvPr>
          <p:cNvSpPr>
            <a:spLocks noGrp="1"/>
          </p:cNvSpPr>
          <p:nvPr>
            <p:ph type="body" sz="quarter" idx="10"/>
          </p:nvPr>
        </p:nvSpPr>
        <p:spPr/>
        <p:txBody>
          <a:bodyPr/>
          <a:lstStyle/>
          <a:p>
            <a:r>
              <a:rPr lang="en-US" dirty="0"/>
              <a:t>Burial inscription mentioning “YHWH,” from Khirbet </a:t>
            </a:r>
            <a:r>
              <a:rPr lang="en-US" dirty="0" err="1"/>
              <a:t>el</a:t>
            </a:r>
            <a:r>
              <a:rPr lang="en-US" dirty="0"/>
              <a:t>-Qom, 8th century BC</a:t>
            </a:r>
          </a:p>
        </p:txBody>
      </p:sp>
    </p:spTree>
    <p:extLst>
      <p:ext uri="{BB962C8B-B14F-4D97-AF65-F5344CB8AC3E}">
        <p14:creationId xmlns:p14="http://schemas.microsoft.com/office/powerpoint/2010/main" val="1507053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1E3B8C-547E-ED9C-890A-B2D3C7068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0" y="0"/>
            <a:ext cx="8549640" cy="10287000"/>
          </a:xfrm>
          <a:prstGeom prst="rect">
            <a:avLst/>
          </a:prstGeom>
        </p:spPr>
      </p:pic>
      <p:sp>
        <p:nvSpPr>
          <p:cNvPr id="2" name="Text Placeholder 1"/>
          <p:cNvSpPr>
            <a:spLocks noGrp="1"/>
          </p:cNvSpPr>
          <p:nvPr>
            <p:ph type="body" sz="quarter" idx="10"/>
          </p:nvPr>
        </p:nvSpPr>
        <p:spPr/>
        <p:txBody>
          <a:bodyPr/>
          <a:lstStyle/>
          <a:p>
            <a:r>
              <a:rPr lang="en-US" dirty="0"/>
              <a:t>Silver amulet with a blessing of Yahweh, from Ketef Hinnom in Jerusalem, circa 600 BC</a:t>
            </a:r>
          </a:p>
        </p:txBody>
      </p:sp>
      <p:sp>
        <p:nvSpPr>
          <p:cNvPr id="3" name="Text Placeholder 2"/>
          <p:cNvSpPr>
            <a:spLocks noGrp="1"/>
          </p:cNvSpPr>
          <p:nvPr>
            <p:ph type="body" sz="quarter" idx="12"/>
          </p:nvPr>
        </p:nvSpPr>
        <p:spPr/>
        <p:txBody>
          <a:bodyPr/>
          <a:lstStyle/>
          <a:p>
            <a:r>
              <a:rPr lang="en-US" dirty="0"/>
              <a:t>7:7</a:t>
            </a:r>
          </a:p>
        </p:txBody>
      </p:sp>
      <p:sp>
        <p:nvSpPr>
          <p:cNvPr id="4" name="Title 3"/>
          <p:cNvSpPr>
            <a:spLocks noGrp="1"/>
          </p:cNvSpPr>
          <p:nvPr>
            <p:ph type="title"/>
          </p:nvPr>
        </p:nvSpPr>
        <p:spPr/>
        <p:txBody>
          <a:bodyPr/>
          <a:lstStyle/>
          <a:p>
            <a:r>
              <a:rPr lang="en-US" dirty="0"/>
              <a:t>But without any dispute the lesser is blessed by the greater</a:t>
            </a:r>
          </a:p>
        </p:txBody>
      </p:sp>
    </p:spTree>
    <p:extLst>
      <p:ext uri="{BB962C8B-B14F-4D97-AF65-F5344CB8AC3E}">
        <p14:creationId xmlns:p14="http://schemas.microsoft.com/office/powerpoint/2010/main" val="284286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AEA810-0A56-D57B-BA3F-6FFBF9507655}"/>
              </a:ext>
            </a:extLst>
          </p:cNvPr>
          <p:cNvGrpSpPr/>
          <p:nvPr/>
        </p:nvGrpSpPr>
        <p:grpSpPr>
          <a:xfrm>
            <a:off x="4869180" y="0"/>
            <a:ext cx="8549640" cy="10287000"/>
            <a:chOff x="4869180" y="0"/>
            <a:chExt cx="8549640" cy="10287000"/>
          </a:xfrm>
        </p:grpSpPr>
        <p:pic>
          <p:nvPicPr>
            <p:cNvPr id="7" name="Picture 6">
              <a:extLst>
                <a:ext uri="{FF2B5EF4-FFF2-40B4-BE49-F238E27FC236}">
                  <a16:creationId xmlns:a16="http://schemas.microsoft.com/office/drawing/2014/main" id="{B91B4FF7-22CD-28F2-0FCC-E1A0063D3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0" y="0"/>
              <a:ext cx="8549640" cy="10287000"/>
            </a:xfrm>
            <a:prstGeom prst="rect">
              <a:avLst/>
            </a:prstGeom>
          </p:spPr>
        </p:pic>
        <p:grpSp>
          <p:nvGrpSpPr>
            <p:cNvPr id="45" name="Group 44">
              <a:extLst>
                <a:ext uri="{FF2B5EF4-FFF2-40B4-BE49-F238E27FC236}">
                  <a16:creationId xmlns:a16="http://schemas.microsoft.com/office/drawing/2014/main" id="{BA806A3F-D447-5BF7-F71F-1F548357D936}"/>
                </a:ext>
              </a:extLst>
            </p:cNvPr>
            <p:cNvGrpSpPr/>
            <p:nvPr/>
          </p:nvGrpSpPr>
          <p:grpSpPr>
            <a:xfrm>
              <a:off x="8114102" y="3311238"/>
              <a:ext cx="1834754" cy="960834"/>
              <a:chOff x="3841750" y="1885950"/>
              <a:chExt cx="1335086" cy="692150"/>
            </a:xfrm>
          </p:grpSpPr>
          <p:grpSp>
            <p:nvGrpSpPr>
              <p:cNvPr id="47" name="Group 46">
                <a:extLst>
                  <a:ext uri="{FF2B5EF4-FFF2-40B4-BE49-F238E27FC236}">
                    <a16:creationId xmlns:a16="http://schemas.microsoft.com/office/drawing/2014/main" id="{0A14B794-5420-7449-6B2B-2FDCF2788B88}"/>
                  </a:ext>
                </a:extLst>
              </p:cNvPr>
              <p:cNvGrpSpPr/>
              <p:nvPr/>
            </p:nvGrpSpPr>
            <p:grpSpPr>
              <a:xfrm>
                <a:off x="4102894" y="2185988"/>
                <a:ext cx="1073942" cy="392112"/>
                <a:chOff x="4102894" y="2185988"/>
                <a:chExt cx="1073942" cy="392112"/>
              </a:xfrm>
            </p:grpSpPr>
            <p:sp>
              <p:nvSpPr>
                <p:cNvPr id="52" name="Freeform 9">
                  <a:extLst>
                    <a:ext uri="{FF2B5EF4-FFF2-40B4-BE49-F238E27FC236}">
                      <a16:creationId xmlns:a16="http://schemas.microsoft.com/office/drawing/2014/main" id="{E05EA5DF-F24E-C11B-89CA-D7BE2BD2CBED}"/>
                    </a:ext>
                  </a:extLst>
                </p:cNvPr>
                <p:cNvSpPr/>
                <p:nvPr/>
              </p:nvSpPr>
              <p:spPr>
                <a:xfrm>
                  <a:off x="4410075" y="2185988"/>
                  <a:ext cx="184150" cy="392112"/>
                </a:xfrm>
                <a:custGeom>
                  <a:avLst/>
                  <a:gdLst>
                    <a:gd name="connsiteX0" fmla="*/ 127000 w 184150"/>
                    <a:gd name="connsiteY0" fmla="*/ 0 h 368300"/>
                    <a:gd name="connsiteX1" fmla="*/ 0 w 184150"/>
                    <a:gd name="connsiteY1" fmla="*/ 120650 h 368300"/>
                    <a:gd name="connsiteX2" fmla="*/ 184150 w 184150"/>
                    <a:gd name="connsiteY2" fmla="*/ 47625 h 368300"/>
                    <a:gd name="connsiteX3" fmla="*/ 38100 w 184150"/>
                    <a:gd name="connsiteY3" fmla="*/ 184150 h 368300"/>
                    <a:gd name="connsiteX4" fmla="*/ 85725 w 184150"/>
                    <a:gd name="connsiteY4" fmla="*/ 146050 h 368300"/>
                    <a:gd name="connsiteX5" fmla="*/ 73025 w 184150"/>
                    <a:gd name="connsiteY5" fmla="*/ 79375 h 368300"/>
                    <a:gd name="connsiteX6" fmla="*/ 130175 w 184150"/>
                    <a:gd name="connsiteY6" fmla="*/ 368300 h 368300"/>
                    <a:gd name="connsiteX0" fmla="*/ 160337 w 184150"/>
                    <a:gd name="connsiteY0" fmla="*/ 0 h 392112"/>
                    <a:gd name="connsiteX1" fmla="*/ 0 w 184150"/>
                    <a:gd name="connsiteY1" fmla="*/ 144462 h 392112"/>
                    <a:gd name="connsiteX2" fmla="*/ 184150 w 184150"/>
                    <a:gd name="connsiteY2" fmla="*/ 71437 h 392112"/>
                    <a:gd name="connsiteX3" fmla="*/ 38100 w 184150"/>
                    <a:gd name="connsiteY3" fmla="*/ 207962 h 392112"/>
                    <a:gd name="connsiteX4" fmla="*/ 85725 w 184150"/>
                    <a:gd name="connsiteY4" fmla="*/ 169862 h 392112"/>
                    <a:gd name="connsiteX5" fmla="*/ 73025 w 184150"/>
                    <a:gd name="connsiteY5" fmla="*/ 103187 h 392112"/>
                    <a:gd name="connsiteX6" fmla="*/ 130175 w 184150"/>
                    <a:gd name="connsiteY6" fmla="*/ 392112 h 3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 h="392112">
                      <a:moveTo>
                        <a:pt x="160337" y="0"/>
                      </a:moveTo>
                      <a:lnTo>
                        <a:pt x="0" y="144462"/>
                      </a:lnTo>
                      <a:lnTo>
                        <a:pt x="184150" y="71437"/>
                      </a:lnTo>
                      <a:lnTo>
                        <a:pt x="38100" y="207962"/>
                      </a:lnTo>
                      <a:lnTo>
                        <a:pt x="85725" y="169862"/>
                      </a:lnTo>
                      <a:lnTo>
                        <a:pt x="73025" y="103187"/>
                      </a:lnTo>
                      <a:lnTo>
                        <a:pt x="130175" y="392112"/>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3" name="Freeform 10">
                  <a:extLst>
                    <a:ext uri="{FF2B5EF4-FFF2-40B4-BE49-F238E27FC236}">
                      <a16:creationId xmlns:a16="http://schemas.microsoft.com/office/drawing/2014/main" id="{B068C4AA-E2F6-4A59-4926-A0390B921F39}"/>
                    </a:ext>
                  </a:extLst>
                </p:cNvPr>
                <p:cNvSpPr/>
                <p:nvPr/>
              </p:nvSpPr>
              <p:spPr>
                <a:xfrm>
                  <a:off x="4102894" y="2300288"/>
                  <a:ext cx="202406" cy="226218"/>
                </a:xfrm>
                <a:custGeom>
                  <a:avLst/>
                  <a:gdLst>
                    <a:gd name="connsiteX0" fmla="*/ 195262 w 195262"/>
                    <a:gd name="connsiteY0" fmla="*/ 0 h 226218"/>
                    <a:gd name="connsiteX1" fmla="*/ 0 w 195262"/>
                    <a:gd name="connsiteY1" fmla="*/ 133350 h 226218"/>
                    <a:gd name="connsiteX2" fmla="*/ 154781 w 195262"/>
                    <a:gd name="connsiteY2" fmla="*/ 30956 h 226218"/>
                    <a:gd name="connsiteX3" fmla="*/ 164306 w 195262"/>
                    <a:gd name="connsiteY3" fmla="*/ 83343 h 226218"/>
                    <a:gd name="connsiteX4" fmla="*/ 47625 w 195262"/>
                    <a:gd name="connsiteY4" fmla="*/ 150018 h 226218"/>
                    <a:gd name="connsiteX5" fmla="*/ 166687 w 195262"/>
                    <a:gd name="connsiteY5" fmla="*/ 85725 h 226218"/>
                    <a:gd name="connsiteX6" fmla="*/ 190500 w 195262"/>
                    <a:gd name="connsiteY6" fmla="*/ 226218 h 226218"/>
                    <a:gd name="connsiteX0" fmla="*/ 195262 w 202406"/>
                    <a:gd name="connsiteY0" fmla="*/ 0 h 226218"/>
                    <a:gd name="connsiteX1" fmla="*/ 0 w 202406"/>
                    <a:gd name="connsiteY1" fmla="*/ 133350 h 226218"/>
                    <a:gd name="connsiteX2" fmla="*/ 154781 w 202406"/>
                    <a:gd name="connsiteY2" fmla="*/ 30956 h 226218"/>
                    <a:gd name="connsiteX3" fmla="*/ 164306 w 202406"/>
                    <a:gd name="connsiteY3" fmla="*/ 83343 h 226218"/>
                    <a:gd name="connsiteX4" fmla="*/ 47625 w 202406"/>
                    <a:gd name="connsiteY4" fmla="*/ 150018 h 226218"/>
                    <a:gd name="connsiteX5" fmla="*/ 202406 w 202406"/>
                    <a:gd name="connsiteY5" fmla="*/ 61912 h 226218"/>
                    <a:gd name="connsiteX6" fmla="*/ 166687 w 202406"/>
                    <a:gd name="connsiteY6" fmla="*/ 85725 h 226218"/>
                    <a:gd name="connsiteX7" fmla="*/ 190500 w 202406"/>
                    <a:gd name="connsiteY7" fmla="*/ 226218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06" h="226218">
                      <a:moveTo>
                        <a:pt x="195262" y="0"/>
                      </a:moveTo>
                      <a:lnTo>
                        <a:pt x="0" y="133350"/>
                      </a:lnTo>
                      <a:lnTo>
                        <a:pt x="154781" y="30956"/>
                      </a:lnTo>
                      <a:lnTo>
                        <a:pt x="164306" y="83343"/>
                      </a:lnTo>
                      <a:lnTo>
                        <a:pt x="47625" y="150018"/>
                      </a:lnTo>
                      <a:cubicBezTo>
                        <a:pt x="75406" y="135731"/>
                        <a:pt x="174625" y="76199"/>
                        <a:pt x="202406" y="61912"/>
                      </a:cubicBezTo>
                      <a:lnTo>
                        <a:pt x="166687" y="85725"/>
                      </a:lnTo>
                      <a:lnTo>
                        <a:pt x="190500" y="226218"/>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4" name="Freeform 11">
                  <a:extLst>
                    <a:ext uri="{FF2B5EF4-FFF2-40B4-BE49-F238E27FC236}">
                      <a16:creationId xmlns:a16="http://schemas.microsoft.com/office/drawing/2014/main" id="{894FD125-58E1-9F37-AC45-9760FF01936A}"/>
                    </a:ext>
                  </a:extLst>
                </p:cNvPr>
                <p:cNvSpPr/>
                <p:nvPr/>
              </p:nvSpPr>
              <p:spPr>
                <a:xfrm>
                  <a:off x="4651925" y="2247900"/>
                  <a:ext cx="184393" cy="266699"/>
                </a:xfrm>
                <a:custGeom>
                  <a:avLst/>
                  <a:gdLst>
                    <a:gd name="connsiteX0" fmla="*/ 121443 w 202406"/>
                    <a:gd name="connsiteY0" fmla="*/ 252412 h 252412"/>
                    <a:gd name="connsiteX1" fmla="*/ 114300 w 202406"/>
                    <a:gd name="connsiteY1" fmla="*/ 152400 h 252412"/>
                    <a:gd name="connsiteX2" fmla="*/ 180975 w 202406"/>
                    <a:gd name="connsiteY2" fmla="*/ 109537 h 252412"/>
                    <a:gd name="connsiteX3" fmla="*/ 35718 w 202406"/>
                    <a:gd name="connsiteY3" fmla="*/ 195262 h 252412"/>
                    <a:gd name="connsiteX4" fmla="*/ 114300 w 202406"/>
                    <a:gd name="connsiteY4" fmla="*/ 145256 h 252412"/>
                    <a:gd name="connsiteX5" fmla="*/ 102393 w 202406"/>
                    <a:gd name="connsiteY5" fmla="*/ 109537 h 252412"/>
                    <a:gd name="connsiteX6" fmla="*/ 202406 w 202406"/>
                    <a:gd name="connsiteY6" fmla="*/ 47625 h 252412"/>
                    <a:gd name="connsiteX7" fmla="*/ 0 w 202406"/>
                    <a:gd name="connsiteY7" fmla="*/ 164306 h 252412"/>
                    <a:gd name="connsiteX8" fmla="*/ 107156 w 202406"/>
                    <a:gd name="connsiteY8" fmla="*/ 102393 h 252412"/>
                    <a:gd name="connsiteX9" fmla="*/ 95250 w 202406"/>
                    <a:gd name="connsiteY9" fmla="*/ 57150 h 252412"/>
                    <a:gd name="connsiteX10" fmla="*/ 195262 w 202406"/>
                    <a:gd name="connsiteY10" fmla="*/ 0 h 252412"/>
                    <a:gd name="connsiteX11" fmla="*/ 0 w 202406"/>
                    <a:gd name="connsiteY11" fmla="*/ 114300 h 252412"/>
                    <a:gd name="connsiteX0" fmla="*/ 121443 w 202406"/>
                    <a:gd name="connsiteY0" fmla="*/ 259555 h 259555"/>
                    <a:gd name="connsiteX1" fmla="*/ 114300 w 202406"/>
                    <a:gd name="connsiteY1" fmla="*/ 159543 h 259555"/>
                    <a:gd name="connsiteX2" fmla="*/ 180975 w 202406"/>
                    <a:gd name="connsiteY2" fmla="*/ 116680 h 259555"/>
                    <a:gd name="connsiteX3" fmla="*/ 35718 w 202406"/>
                    <a:gd name="connsiteY3" fmla="*/ 202405 h 259555"/>
                    <a:gd name="connsiteX4" fmla="*/ 114300 w 202406"/>
                    <a:gd name="connsiteY4" fmla="*/ 152399 h 259555"/>
                    <a:gd name="connsiteX5" fmla="*/ 102393 w 202406"/>
                    <a:gd name="connsiteY5" fmla="*/ 116680 h 259555"/>
                    <a:gd name="connsiteX6" fmla="*/ 202406 w 202406"/>
                    <a:gd name="connsiteY6" fmla="*/ 54768 h 259555"/>
                    <a:gd name="connsiteX7" fmla="*/ 0 w 202406"/>
                    <a:gd name="connsiteY7" fmla="*/ 171449 h 259555"/>
                    <a:gd name="connsiteX8" fmla="*/ 107156 w 202406"/>
                    <a:gd name="connsiteY8" fmla="*/ 109536 h 259555"/>
                    <a:gd name="connsiteX9" fmla="*/ 95250 w 202406"/>
                    <a:gd name="connsiteY9" fmla="*/ 64293 h 259555"/>
                    <a:gd name="connsiteX10" fmla="*/ 185737 w 202406"/>
                    <a:gd name="connsiteY10" fmla="*/ 0 h 259555"/>
                    <a:gd name="connsiteX11" fmla="*/ 0 w 202406"/>
                    <a:gd name="connsiteY11" fmla="*/ 121443 h 259555"/>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3032 w 203995"/>
                    <a:gd name="connsiteY0" fmla="*/ 266699 h 266699"/>
                    <a:gd name="connsiteX1" fmla="*/ 115889 w 203995"/>
                    <a:gd name="connsiteY1" fmla="*/ 166687 h 266699"/>
                    <a:gd name="connsiteX2" fmla="*/ 182564 w 203995"/>
                    <a:gd name="connsiteY2" fmla="*/ 123824 h 266699"/>
                    <a:gd name="connsiteX3" fmla="*/ 37307 w 203995"/>
                    <a:gd name="connsiteY3" fmla="*/ 209549 h 266699"/>
                    <a:gd name="connsiteX4" fmla="*/ 115889 w 203995"/>
                    <a:gd name="connsiteY4" fmla="*/ 159543 h 266699"/>
                    <a:gd name="connsiteX5" fmla="*/ 103982 w 203995"/>
                    <a:gd name="connsiteY5" fmla="*/ 123824 h 266699"/>
                    <a:gd name="connsiteX6" fmla="*/ 203995 w 203995"/>
                    <a:gd name="connsiteY6" fmla="*/ 61912 h 266699"/>
                    <a:gd name="connsiteX7" fmla="*/ 1589 w 203995"/>
                    <a:gd name="connsiteY7" fmla="*/ 178593 h 266699"/>
                    <a:gd name="connsiteX8" fmla="*/ 115889 w 203995"/>
                    <a:gd name="connsiteY8" fmla="*/ 114299 h 266699"/>
                    <a:gd name="connsiteX9" fmla="*/ 96839 w 203995"/>
                    <a:gd name="connsiteY9" fmla="*/ 71437 h 266699"/>
                    <a:gd name="connsiteX10" fmla="*/ 184945 w 203995"/>
                    <a:gd name="connsiteY10" fmla="*/ 0 h 266699"/>
                    <a:gd name="connsiteX11" fmla="*/ 1589 w 203995"/>
                    <a:gd name="connsiteY11" fmla="*/ 128587 h 266699"/>
                    <a:gd name="connsiteX0" fmla="*/ 123674 w 204637"/>
                    <a:gd name="connsiteY0" fmla="*/ 266699 h 266699"/>
                    <a:gd name="connsiteX1" fmla="*/ 116531 w 204637"/>
                    <a:gd name="connsiteY1" fmla="*/ 166687 h 266699"/>
                    <a:gd name="connsiteX2" fmla="*/ 183206 w 204637"/>
                    <a:gd name="connsiteY2" fmla="*/ 123824 h 266699"/>
                    <a:gd name="connsiteX3" fmla="*/ 37949 w 204637"/>
                    <a:gd name="connsiteY3" fmla="*/ 209549 h 266699"/>
                    <a:gd name="connsiteX4" fmla="*/ 116531 w 204637"/>
                    <a:gd name="connsiteY4" fmla="*/ 159543 h 266699"/>
                    <a:gd name="connsiteX5" fmla="*/ 104624 w 204637"/>
                    <a:gd name="connsiteY5" fmla="*/ 123824 h 266699"/>
                    <a:gd name="connsiteX6" fmla="*/ 204637 w 204637"/>
                    <a:gd name="connsiteY6" fmla="*/ 61912 h 266699"/>
                    <a:gd name="connsiteX7" fmla="*/ 2231 w 204637"/>
                    <a:gd name="connsiteY7" fmla="*/ 178593 h 266699"/>
                    <a:gd name="connsiteX8" fmla="*/ 104624 w 204637"/>
                    <a:gd name="connsiteY8" fmla="*/ 119061 h 266699"/>
                    <a:gd name="connsiteX9" fmla="*/ 97481 w 204637"/>
                    <a:gd name="connsiteY9" fmla="*/ 71437 h 266699"/>
                    <a:gd name="connsiteX10" fmla="*/ 185587 w 204637"/>
                    <a:gd name="connsiteY10" fmla="*/ 0 h 266699"/>
                    <a:gd name="connsiteX11" fmla="*/ 2231 w 204637"/>
                    <a:gd name="connsiteY11" fmla="*/ 128587 h 266699"/>
                    <a:gd name="connsiteX0" fmla="*/ 122480 w 184393"/>
                    <a:gd name="connsiteY0" fmla="*/ 266699 h 266699"/>
                    <a:gd name="connsiteX1" fmla="*/ 115337 w 184393"/>
                    <a:gd name="connsiteY1" fmla="*/ 166687 h 266699"/>
                    <a:gd name="connsiteX2" fmla="*/ 182012 w 184393"/>
                    <a:gd name="connsiteY2" fmla="*/ 123824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 name="connsiteX0" fmla="*/ 122480 w 184393"/>
                    <a:gd name="connsiteY0" fmla="*/ 266699 h 266699"/>
                    <a:gd name="connsiteX1" fmla="*/ 115337 w 184393"/>
                    <a:gd name="connsiteY1" fmla="*/ 166687 h 266699"/>
                    <a:gd name="connsiteX2" fmla="*/ 146293 w 184393"/>
                    <a:gd name="connsiteY2" fmla="*/ 140493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93" h="266699">
                      <a:moveTo>
                        <a:pt x="122480" y="266699"/>
                      </a:moveTo>
                      <a:lnTo>
                        <a:pt x="115337" y="166687"/>
                      </a:lnTo>
                      <a:lnTo>
                        <a:pt x="146293" y="140493"/>
                      </a:lnTo>
                      <a:lnTo>
                        <a:pt x="36755" y="209549"/>
                      </a:lnTo>
                      <a:lnTo>
                        <a:pt x="115337" y="159543"/>
                      </a:lnTo>
                      <a:lnTo>
                        <a:pt x="103430" y="123824"/>
                      </a:lnTo>
                      <a:lnTo>
                        <a:pt x="167724" y="80962"/>
                      </a:lnTo>
                      <a:lnTo>
                        <a:pt x="1037" y="178593"/>
                      </a:lnTo>
                      <a:cubicBezTo>
                        <a:pt x="-9679" y="184943"/>
                        <a:pt x="65330" y="140492"/>
                        <a:pt x="103430" y="119061"/>
                      </a:cubicBezTo>
                      <a:lnTo>
                        <a:pt x="96287" y="71437"/>
                      </a:lnTo>
                      <a:lnTo>
                        <a:pt x="184393" y="0"/>
                      </a:lnTo>
                      <a:cubicBezTo>
                        <a:pt x="120893" y="54768"/>
                        <a:pt x="62156" y="85725"/>
                        <a:pt x="1037" y="128587"/>
                      </a:cubicBez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5" name="Freeform 12">
                  <a:extLst>
                    <a:ext uri="{FF2B5EF4-FFF2-40B4-BE49-F238E27FC236}">
                      <a16:creationId xmlns:a16="http://schemas.microsoft.com/office/drawing/2014/main" id="{A43AF158-451C-28C3-C9DC-26B6110D4D25}"/>
                    </a:ext>
                  </a:extLst>
                </p:cNvPr>
                <p:cNvSpPr/>
                <p:nvPr/>
              </p:nvSpPr>
              <p:spPr>
                <a:xfrm>
                  <a:off x="4919663" y="2205038"/>
                  <a:ext cx="145256" cy="185737"/>
                </a:xfrm>
                <a:custGeom>
                  <a:avLst/>
                  <a:gdLst>
                    <a:gd name="connsiteX0" fmla="*/ 4762 w 145256"/>
                    <a:gd name="connsiteY0" fmla="*/ 73818 h 185737"/>
                    <a:gd name="connsiteX1" fmla="*/ 126206 w 145256"/>
                    <a:gd name="connsiteY1" fmla="*/ 0 h 185737"/>
                    <a:gd name="connsiteX2" fmla="*/ 80962 w 145256"/>
                    <a:gd name="connsiteY2" fmla="*/ 97631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102394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6" h="185737">
                      <a:moveTo>
                        <a:pt x="4762" y="73818"/>
                      </a:moveTo>
                      <a:lnTo>
                        <a:pt x="126206" y="0"/>
                      </a:lnTo>
                      <a:cubicBezTo>
                        <a:pt x="113506" y="31750"/>
                        <a:pt x="91281" y="56357"/>
                        <a:pt x="88106" y="95250"/>
                      </a:cubicBezTo>
                      <a:lnTo>
                        <a:pt x="0" y="147637"/>
                      </a:lnTo>
                      <a:lnTo>
                        <a:pt x="85725" y="97631"/>
                      </a:lnTo>
                      <a:lnTo>
                        <a:pt x="71437" y="185737"/>
                      </a:lnTo>
                      <a:lnTo>
                        <a:pt x="145256" y="147637"/>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6" name="Freeform 13">
                  <a:extLst>
                    <a:ext uri="{FF2B5EF4-FFF2-40B4-BE49-F238E27FC236}">
                      <a16:creationId xmlns:a16="http://schemas.microsoft.com/office/drawing/2014/main" id="{FF6BA0BD-1F44-D140-8CD8-A15132C91E46}"/>
                    </a:ext>
                  </a:extLst>
                </p:cNvPr>
                <p:cNvSpPr/>
                <p:nvPr/>
              </p:nvSpPr>
              <p:spPr>
                <a:xfrm>
                  <a:off x="5088730" y="2288382"/>
                  <a:ext cx="88106" cy="52388"/>
                </a:xfrm>
                <a:custGeom>
                  <a:avLst/>
                  <a:gdLst>
                    <a:gd name="connsiteX0" fmla="*/ 0 w 88106"/>
                    <a:gd name="connsiteY0" fmla="*/ 52388 h 52388"/>
                    <a:gd name="connsiteX1" fmla="*/ 88106 w 88106"/>
                    <a:gd name="connsiteY1" fmla="*/ 0 h 52388"/>
                  </a:gdLst>
                  <a:ahLst/>
                  <a:cxnLst>
                    <a:cxn ang="0">
                      <a:pos x="connsiteX0" y="connsiteY0"/>
                    </a:cxn>
                    <a:cxn ang="0">
                      <a:pos x="connsiteX1" y="connsiteY1"/>
                    </a:cxn>
                  </a:cxnLst>
                  <a:rect l="l" t="t" r="r" b="b"/>
                  <a:pathLst>
                    <a:path w="88106" h="52388">
                      <a:moveTo>
                        <a:pt x="0" y="52388"/>
                      </a:moveTo>
                      <a:lnTo>
                        <a:pt x="88106" y="0"/>
                      </a:lnTo>
                    </a:path>
                  </a:pathLst>
                </a:custGeom>
                <a:noFill/>
                <a:ln w="15875" cap="rnd">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nvGrpSpPr>
              <p:cNvPr id="48" name="Group 47">
                <a:extLst>
                  <a:ext uri="{FF2B5EF4-FFF2-40B4-BE49-F238E27FC236}">
                    <a16:creationId xmlns:a16="http://schemas.microsoft.com/office/drawing/2014/main" id="{1E0A8E09-4B5E-3076-9B6B-B325C1109B93}"/>
                  </a:ext>
                </a:extLst>
              </p:cNvPr>
              <p:cNvGrpSpPr/>
              <p:nvPr/>
            </p:nvGrpSpPr>
            <p:grpSpPr>
              <a:xfrm>
                <a:off x="3841750" y="1885950"/>
                <a:ext cx="581025" cy="393700"/>
                <a:chOff x="3841750" y="1885950"/>
                <a:chExt cx="581025" cy="393700"/>
              </a:xfrm>
            </p:grpSpPr>
            <p:sp>
              <p:nvSpPr>
                <p:cNvPr id="49" name="Freeform 15">
                  <a:extLst>
                    <a:ext uri="{FF2B5EF4-FFF2-40B4-BE49-F238E27FC236}">
                      <a16:creationId xmlns:a16="http://schemas.microsoft.com/office/drawing/2014/main" id="{B120E71B-22DB-9C8A-834B-5CA39BD53E8A}"/>
                    </a:ext>
                  </a:extLst>
                </p:cNvPr>
                <p:cNvSpPr/>
                <p:nvPr/>
              </p:nvSpPr>
              <p:spPr>
                <a:xfrm>
                  <a:off x="4086225" y="1930400"/>
                  <a:ext cx="336550" cy="212725"/>
                </a:xfrm>
                <a:custGeom>
                  <a:avLst/>
                  <a:gdLst>
                    <a:gd name="connsiteX0" fmla="*/ 0 w 336550"/>
                    <a:gd name="connsiteY0" fmla="*/ 212725 h 212725"/>
                    <a:gd name="connsiteX1" fmla="*/ 149225 w 336550"/>
                    <a:gd name="connsiteY1" fmla="*/ 184150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9225 w 336550"/>
                    <a:gd name="connsiteY1" fmla="*/ 184150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4462 w 336550"/>
                    <a:gd name="connsiteY1" fmla="*/ 177006 h 212725"/>
                    <a:gd name="connsiteX2" fmla="*/ 269875 w 336550"/>
                    <a:gd name="connsiteY2" fmla="*/ 101600 h 212725"/>
                    <a:gd name="connsiteX3" fmla="*/ 336550 w 336550"/>
                    <a:gd name="connsiteY3" fmla="*/ 12700 h 212725"/>
                    <a:gd name="connsiteX4" fmla="*/ 292100 w 336550"/>
                    <a:gd name="connsiteY4" fmla="*/ 79375 h 212725"/>
                    <a:gd name="connsiteX5" fmla="*/ 336550 w 336550"/>
                    <a:gd name="connsiteY5" fmla="*/ 73025 h 212725"/>
                    <a:gd name="connsiteX6" fmla="*/ 228600 w 336550"/>
                    <a:gd name="connsiteY6" fmla="*/ 69850 h 212725"/>
                    <a:gd name="connsiteX7" fmla="*/ 311150 w 336550"/>
                    <a:gd name="connsiteY7" fmla="*/ 0 h 212725"/>
                    <a:gd name="connsiteX0" fmla="*/ 0 w 336550"/>
                    <a:gd name="connsiteY0" fmla="*/ 212725 h 212725"/>
                    <a:gd name="connsiteX1" fmla="*/ 144462 w 336550"/>
                    <a:gd name="connsiteY1" fmla="*/ 177006 h 212725"/>
                    <a:gd name="connsiteX2" fmla="*/ 269875 w 336550"/>
                    <a:gd name="connsiteY2" fmla="*/ 101600 h 212725"/>
                    <a:gd name="connsiteX3" fmla="*/ 336550 w 336550"/>
                    <a:gd name="connsiteY3" fmla="*/ 12700 h 212725"/>
                    <a:gd name="connsiteX4" fmla="*/ 292100 w 336550"/>
                    <a:gd name="connsiteY4" fmla="*/ 72231 h 212725"/>
                    <a:gd name="connsiteX5" fmla="*/ 336550 w 336550"/>
                    <a:gd name="connsiteY5" fmla="*/ 73025 h 212725"/>
                    <a:gd name="connsiteX6" fmla="*/ 228600 w 336550"/>
                    <a:gd name="connsiteY6" fmla="*/ 69850 h 212725"/>
                    <a:gd name="connsiteX7" fmla="*/ 311150 w 336550"/>
                    <a:gd name="connsiteY7" fmla="*/ 0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0" h="212725">
                      <a:moveTo>
                        <a:pt x="0" y="212725"/>
                      </a:moveTo>
                      <a:cubicBezTo>
                        <a:pt x="49742" y="203200"/>
                        <a:pt x="99483" y="195527"/>
                        <a:pt x="144462" y="177006"/>
                      </a:cubicBezTo>
                      <a:cubicBezTo>
                        <a:pt x="189441" y="158485"/>
                        <a:pt x="238654" y="130175"/>
                        <a:pt x="269875" y="101600"/>
                      </a:cubicBezTo>
                      <a:lnTo>
                        <a:pt x="336550" y="12700"/>
                      </a:lnTo>
                      <a:lnTo>
                        <a:pt x="292100" y="72231"/>
                      </a:lnTo>
                      <a:lnTo>
                        <a:pt x="336550" y="73025"/>
                      </a:lnTo>
                      <a:lnTo>
                        <a:pt x="228600" y="69850"/>
                      </a:lnTo>
                      <a:lnTo>
                        <a:pt x="311150" y="0"/>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50" name="Freeform 17">
                  <a:extLst>
                    <a:ext uri="{FF2B5EF4-FFF2-40B4-BE49-F238E27FC236}">
                      <a16:creationId xmlns:a16="http://schemas.microsoft.com/office/drawing/2014/main" id="{D370AF6B-3D1C-4164-F898-562CD35C2E45}"/>
                    </a:ext>
                  </a:extLst>
                </p:cNvPr>
                <p:cNvSpPr/>
                <p:nvPr/>
              </p:nvSpPr>
              <p:spPr>
                <a:xfrm>
                  <a:off x="4013200" y="1885950"/>
                  <a:ext cx="136525" cy="279400"/>
                </a:xfrm>
                <a:custGeom>
                  <a:avLst/>
                  <a:gdLst>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 name="connsiteX0" fmla="*/ 136525 w 136525"/>
                    <a:gd name="connsiteY0" fmla="*/ 279400 h 279400"/>
                    <a:gd name="connsiteX1" fmla="*/ 69850 w 136525"/>
                    <a:gd name="connsiteY1" fmla="*/ 0 h 279400"/>
                    <a:gd name="connsiteX2" fmla="*/ 0 w 136525"/>
                    <a:gd name="connsiteY2" fmla="*/ 85725 h 279400"/>
                    <a:gd name="connsiteX3" fmla="*/ 111125 w 136525"/>
                    <a:gd name="connsiteY3" fmla="*/ 50800 h 279400"/>
                  </a:gdLst>
                  <a:ahLst/>
                  <a:cxnLst>
                    <a:cxn ang="0">
                      <a:pos x="connsiteX0" y="connsiteY0"/>
                    </a:cxn>
                    <a:cxn ang="0">
                      <a:pos x="connsiteX1" y="connsiteY1"/>
                    </a:cxn>
                    <a:cxn ang="0">
                      <a:pos x="connsiteX2" y="connsiteY2"/>
                    </a:cxn>
                    <a:cxn ang="0">
                      <a:pos x="connsiteX3" y="connsiteY3"/>
                    </a:cxn>
                  </a:cxnLst>
                  <a:rect l="l" t="t" r="r" b="b"/>
                  <a:pathLst>
                    <a:path w="136525" h="279400">
                      <a:moveTo>
                        <a:pt x="136525" y="279400"/>
                      </a:moveTo>
                      <a:lnTo>
                        <a:pt x="69850" y="0"/>
                      </a:lnTo>
                      <a:cubicBezTo>
                        <a:pt x="46567" y="28575"/>
                        <a:pt x="11376" y="52388"/>
                        <a:pt x="0" y="85725"/>
                      </a:cubicBezTo>
                      <a:cubicBezTo>
                        <a:pt x="41804" y="88370"/>
                        <a:pt x="74083" y="62442"/>
                        <a:pt x="111125" y="50800"/>
                      </a:cubicBez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dirty="0"/>
                </a:p>
              </p:txBody>
            </p:sp>
            <p:sp>
              <p:nvSpPr>
                <p:cNvPr id="51" name="Freeform 18">
                  <a:extLst>
                    <a:ext uri="{FF2B5EF4-FFF2-40B4-BE49-F238E27FC236}">
                      <a16:creationId xmlns:a16="http://schemas.microsoft.com/office/drawing/2014/main" id="{9D8AF9DB-A2CE-35C2-1487-4DD60AC2DD9E}"/>
                    </a:ext>
                  </a:extLst>
                </p:cNvPr>
                <p:cNvSpPr/>
                <p:nvPr/>
              </p:nvSpPr>
              <p:spPr>
                <a:xfrm>
                  <a:off x="3841750" y="1898650"/>
                  <a:ext cx="123825" cy="381000"/>
                </a:xfrm>
                <a:custGeom>
                  <a:avLst/>
                  <a:gdLst>
                    <a:gd name="connsiteX0" fmla="*/ 0 w 123825"/>
                    <a:gd name="connsiteY0" fmla="*/ 381000 h 381000"/>
                    <a:gd name="connsiteX1" fmla="*/ 123825 w 123825"/>
                    <a:gd name="connsiteY1" fmla="*/ 0 h 381000"/>
                    <a:gd name="connsiteX2" fmla="*/ 9525 w 123825"/>
                    <a:gd name="connsiteY2" fmla="*/ 120650 h 381000"/>
                    <a:gd name="connsiteX3" fmla="*/ 47625 w 123825"/>
                    <a:gd name="connsiteY3" fmla="*/ 66675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 name="connsiteX0" fmla="*/ 0 w 123825"/>
                    <a:gd name="connsiteY0" fmla="*/ 381000 h 381000"/>
                    <a:gd name="connsiteX1" fmla="*/ 123825 w 123825"/>
                    <a:gd name="connsiteY1" fmla="*/ 0 h 381000"/>
                    <a:gd name="connsiteX2" fmla="*/ 9525 w 123825"/>
                    <a:gd name="connsiteY2" fmla="*/ 120650 h 381000"/>
                    <a:gd name="connsiteX3" fmla="*/ 54769 w 123825"/>
                    <a:gd name="connsiteY3" fmla="*/ 78581 h 381000"/>
                    <a:gd name="connsiteX4" fmla="*/ 9525 w 123825"/>
                    <a:gd name="connsiteY4" fmla="*/ 9525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381000">
                      <a:moveTo>
                        <a:pt x="0" y="381000"/>
                      </a:moveTo>
                      <a:cubicBezTo>
                        <a:pt x="86519" y="206375"/>
                        <a:pt x="96838" y="134144"/>
                        <a:pt x="123825" y="0"/>
                      </a:cubicBezTo>
                      <a:lnTo>
                        <a:pt x="9525" y="120650"/>
                      </a:lnTo>
                      <a:lnTo>
                        <a:pt x="54769" y="78581"/>
                      </a:lnTo>
                      <a:lnTo>
                        <a:pt x="9525" y="9525"/>
                      </a:lnTo>
                    </a:path>
                  </a:pathLst>
                </a:custGeom>
                <a:noFill/>
                <a:ln w="15875" cap="rnd">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grpSp>
        </p:grpSp>
      </p:grpSp>
      <p:pic>
        <p:nvPicPr>
          <p:cNvPr id="8" name="Picture 7">
            <a:extLst>
              <a:ext uri="{FF2B5EF4-FFF2-40B4-BE49-F238E27FC236}">
                <a16:creationId xmlns:a16="http://schemas.microsoft.com/office/drawing/2014/main" id="{8C788DCE-22F1-D434-4350-69CB9C845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752" y="0"/>
            <a:ext cx="8540496" cy="10287000"/>
          </a:xfrm>
          <a:prstGeom prst="rect">
            <a:avLst/>
          </a:prstGeom>
        </p:spPr>
      </p:pic>
      <p:sp>
        <p:nvSpPr>
          <p:cNvPr id="2" name="Text Placeholder 1"/>
          <p:cNvSpPr>
            <a:spLocks noGrp="1"/>
          </p:cNvSpPr>
          <p:nvPr>
            <p:ph type="body" sz="quarter" idx="10"/>
          </p:nvPr>
        </p:nvSpPr>
        <p:spPr/>
        <p:txBody>
          <a:bodyPr/>
          <a:lstStyle/>
          <a:p>
            <a:r>
              <a:rPr lang="en-US" dirty="0"/>
              <a:t>Silver amulet with a blessing of Yahweh, from Ketef Hinnom in Jerusalem, circa 600 BC</a:t>
            </a:r>
          </a:p>
        </p:txBody>
      </p:sp>
      <p:sp>
        <p:nvSpPr>
          <p:cNvPr id="3" name="Text Placeholder 2"/>
          <p:cNvSpPr>
            <a:spLocks noGrp="1"/>
          </p:cNvSpPr>
          <p:nvPr>
            <p:ph type="body" sz="quarter" idx="12"/>
          </p:nvPr>
        </p:nvSpPr>
        <p:spPr/>
        <p:txBody>
          <a:bodyPr/>
          <a:lstStyle/>
          <a:p>
            <a:r>
              <a:rPr lang="en-US" dirty="0"/>
              <a:t>7:7</a:t>
            </a:r>
          </a:p>
        </p:txBody>
      </p:sp>
      <p:sp>
        <p:nvSpPr>
          <p:cNvPr id="4" name="Title 3"/>
          <p:cNvSpPr>
            <a:spLocks noGrp="1"/>
          </p:cNvSpPr>
          <p:nvPr>
            <p:ph type="title"/>
          </p:nvPr>
        </p:nvSpPr>
        <p:spPr/>
        <p:txBody>
          <a:bodyPr/>
          <a:lstStyle/>
          <a:p>
            <a:r>
              <a:rPr lang="en-US" dirty="0"/>
              <a:t>But without any dispute the lesser is blessed by the greater</a:t>
            </a:r>
          </a:p>
        </p:txBody>
      </p:sp>
    </p:spTree>
    <p:extLst>
      <p:ext uri="{BB962C8B-B14F-4D97-AF65-F5344CB8AC3E}">
        <p14:creationId xmlns:p14="http://schemas.microsoft.com/office/powerpoint/2010/main" val="3860237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7A5CE4-2974-5BB4-7ECF-7AF6223C2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0"/>
            <a:ext cx="18288000" cy="790956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t>Greek inscription asking St. Lot to bless the builders of St. Lot’s Monastery, 7th century AD</a:t>
            </a:r>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dirty="0"/>
              <a:t>7:7</a:t>
            </a:r>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t>But without any dispute the lesser is blessed by the greater</a:t>
            </a:r>
          </a:p>
        </p:txBody>
      </p:sp>
    </p:spTree>
    <p:extLst>
      <p:ext uri="{BB962C8B-B14F-4D97-AF65-F5344CB8AC3E}">
        <p14:creationId xmlns:p14="http://schemas.microsoft.com/office/powerpoint/2010/main" val="3661992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FDD4B-DDAF-4F90-BC1E-32CC46969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Priestly blessing at the Western Wall during Passover</a:t>
            </a:r>
            <a:endParaRPr lang="ja-JP" dirty="0"/>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dirty="0"/>
              <a:t>7:7</a:t>
            </a:r>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t>But without any dispute the lesser is blessed by the greater</a:t>
            </a:r>
          </a:p>
        </p:txBody>
      </p:sp>
    </p:spTree>
    <p:extLst>
      <p:ext uri="{BB962C8B-B14F-4D97-AF65-F5344CB8AC3E}">
        <p14:creationId xmlns:p14="http://schemas.microsoft.com/office/powerpoint/2010/main" val="1727775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05F2CE-00D5-E1D6-00F7-940FFC769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Man blessing his sons at the Western Wall</a:t>
            </a:r>
            <a:endParaRPr lang="ja-JP" dirty="0"/>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dirty="0"/>
              <a:t>7:7</a:t>
            </a:r>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t>But without any dispute the lesser is blessed by the greater</a:t>
            </a:r>
          </a:p>
        </p:txBody>
      </p:sp>
    </p:spTree>
    <p:extLst>
      <p:ext uri="{BB962C8B-B14F-4D97-AF65-F5344CB8AC3E}">
        <p14:creationId xmlns:p14="http://schemas.microsoft.com/office/powerpoint/2010/main" val="4547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trees and hills&#10;&#10;Description automatically generated">
            <a:extLst>
              <a:ext uri="{FF2B5EF4-FFF2-40B4-BE49-F238E27FC236}">
                <a16:creationId xmlns:a16="http://schemas.microsoft.com/office/drawing/2014/main" id="{0461CF80-030B-1D80-B352-8C2AF5709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15087600" cy="10287000"/>
          </a:xfrm>
          <a:prstGeom prst="rect">
            <a:avLst/>
          </a:prstGeom>
        </p:spPr>
      </p:pic>
      <p:sp>
        <p:nvSpPr>
          <p:cNvPr id="9" name="Text Placeholder 8"/>
          <p:cNvSpPr>
            <a:spLocks noGrp="1"/>
          </p:cNvSpPr>
          <p:nvPr>
            <p:ph type="body" sz="quarter" idx="10"/>
          </p:nvPr>
        </p:nvSpPr>
        <p:spPr/>
        <p:txBody>
          <a:bodyPr/>
          <a:lstStyle/>
          <a:p>
            <a:r>
              <a:rPr lang="en-US" dirty="0"/>
              <a:t>The City of David and the Mount of Olives</a:t>
            </a:r>
          </a:p>
        </p:txBody>
      </p:sp>
      <p:sp>
        <p:nvSpPr>
          <p:cNvPr id="10" name="Text Placeholder 9"/>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651943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cave, ruins&#10;&#10;Description automatically generated">
            <a:extLst>
              <a:ext uri="{FF2B5EF4-FFF2-40B4-BE49-F238E27FC236}">
                <a16:creationId xmlns:a16="http://schemas.microsoft.com/office/drawing/2014/main" id="{FE009588-1CF9-C62C-695F-2070C29C3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Second Temple period tomb, possibly of a priest, in the Hinnom Valley, circa 1st century AD</a:t>
            </a:r>
            <a:endParaRPr lang="ja-JP" dirty="0"/>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a:latin typeface="Calibri"/>
                <a:cs typeface="Calibri"/>
              </a:rPr>
              <a:t>7:8</a:t>
            </a:r>
            <a:endParaRPr lang="en-US" dirty="0"/>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latin typeface="Calibri"/>
                <a:cs typeface="Calibri"/>
              </a:rPr>
              <a:t>In the one case mortal men receive tithes, but in the other case one who is affirmed to be alive</a:t>
            </a:r>
            <a:endParaRPr lang="en-US" altLang="ja-JP" dirty="0"/>
          </a:p>
        </p:txBody>
      </p:sp>
    </p:spTree>
    <p:extLst>
      <p:ext uri="{BB962C8B-B14F-4D97-AF65-F5344CB8AC3E}">
        <p14:creationId xmlns:p14="http://schemas.microsoft.com/office/powerpoint/2010/main" val="2324053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tone, brick, building material&#10;&#10;Description automatically generated">
            <a:extLst>
              <a:ext uri="{FF2B5EF4-FFF2-40B4-BE49-F238E27FC236}">
                <a16:creationId xmlns:a16="http://schemas.microsoft.com/office/drawing/2014/main" id="{AA48A8D6-363E-A190-F0E3-0A5AE791F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Second Temple period tomb interior, possibly of a priest, circa 1st century AD</a:t>
            </a:r>
            <a:endParaRPr lang="ja-JP" altLang="en-US" dirty="0"/>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a:latin typeface="Calibri"/>
                <a:cs typeface="Calibri"/>
              </a:rPr>
              <a:t>7:8</a:t>
            </a:r>
            <a:endParaRPr lang="en-US" dirty="0"/>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latin typeface="Calibri"/>
                <a:cs typeface="Calibri"/>
              </a:rPr>
              <a:t>In the one case mortal men receive tithes, but in the other case one who is affirmed to be alive</a:t>
            </a:r>
            <a:endParaRPr lang="en-US" altLang="ja-JP" dirty="0"/>
          </a:p>
        </p:txBody>
      </p:sp>
    </p:spTree>
    <p:extLst>
      <p:ext uri="{BB962C8B-B14F-4D97-AF65-F5344CB8AC3E}">
        <p14:creationId xmlns:p14="http://schemas.microsoft.com/office/powerpoint/2010/main" val="11970747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engine&#10;&#10;Description automatically generated">
            <a:extLst>
              <a:ext uri="{FF2B5EF4-FFF2-40B4-BE49-F238E27FC236}">
                <a16:creationId xmlns:a16="http://schemas.microsoft.com/office/drawing/2014/main" id="{580027EE-7559-9BC6-53E8-1251894F2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Second Temple period tomb ceiling, possibly of a priest, circa 1st century AD</a:t>
            </a:r>
            <a:endParaRPr lang="ja-JP" altLang="en-US" dirty="0"/>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a:latin typeface="Calibri"/>
                <a:cs typeface="Calibri"/>
              </a:rPr>
              <a:t>7:8</a:t>
            </a:r>
            <a:endParaRPr lang="en-US" dirty="0"/>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latin typeface="Calibri"/>
                <a:cs typeface="Calibri"/>
              </a:rPr>
              <a:t>In the one case mortal men receive tithes, but in the other case one who is affirmed to be alive</a:t>
            </a:r>
            <a:endParaRPr lang="en-US" altLang="ja-JP" dirty="0"/>
          </a:p>
        </p:txBody>
      </p:sp>
    </p:spTree>
    <p:extLst>
      <p:ext uri="{BB962C8B-B14F-4D97-AF65-F5344CB8AC3E}">
        <p14:creationId xmlns:p14="http://schemas.microsoft.com/office/powerpoint/2010/main" val="1218261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E425C-7B37-3080-9607-02E89F25E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65ABA1-0DBD-436E-A59C-7607A3ABB9A1}"/>
              </a:ext>
            </a:extLst>
          </p:cNvPr>
          <p:cNvSpPr>
            <a:spLocks noGrp="1"/>
          </p:cNvSpPr>
          <p:nvPr>
            <p:ph type="body" sz="quarter" idx="10"/>
          </p:nvPr>
        </p:nvSpPr>
        <p:spPr/>
        <p:txBody>
          <a:bodyPr/>
          <a:lstStyle/>
          <a:p>
            <a:r>
              <a:rPr lang="en-US" dirty="0">
                <a:latin typeface="Calibri"/>
                <a:cs typeface="Calibri"/>
              </a:rPr>
              <a:t>Cemetery sign near Sepphoris</a:t>
            </a:r>
            <a:endParaRPr lang="ja-JP" dirty="0" err="1"/>
          </a:p>
        </p:txBody>
      </p:sp>
      <p:sp>
        <p:nvSpPr>
          <p:cNvPr id="3" name="Text Placeholder 2">
            <a:extLst>
              <a:ext uri="{FF2B5EF4-FFF2-40B4-BE49-F238E27FC236}">
                <a16:creationId xmlns:a16="http://schemas.microsoft.com/office/drawing/2014/main" id="{E31240EE-8099-4C90-9FBB-73512CFE56E1}"/>
              </a:ext>
            </a:extLst>
          </p:cNvPr>
          <p:cNvSpPr>
            <a:spLocks noGrp="1"/>
          </p:cNvSpPr>
          <p:nvPr>
            <p:ph type="body" sz="quarter" idx="12"/>
          </p:nvPr>
        </p:nvSpPr>
        <p:spPr/>
        <p:txBody>
          <a:bodyPr/>
          <a:lstStyle/>
          <a:p>
            <a:r>
              <a:rPr lang="en-US">
                <a:latin typeface="Calibri"/>
                <a:cs typeface="Calibri"/>
              </a:rPr>
              <a:t>7:8</a:t>
            </a:r>
            <a:endParaRPr lang="en-US" dirty="0"/>
          </a:p>
        </p:txBody>
      </p:sp>
      <p:sp>
        <p:nvSpPr>
          <p:cNvPr id="4" name="Title 3">
            <a:extLst>
              <a:ext uri="{FF2B5EF4-FFF2-40B4-BE49-F238E27FC236}">
                <a16:creationId xmlns:a16="http://schemas.microsoft.com/office/drawing/2014/main" id="{842C173C-5C4C-42BD-AA5C-7A78117C5B13}"/>
              </a:ext>
            </a:extLst>
          </p:cNvPr>
          <p:cNvSpPr>
            <a:spLocks noGrp="1"/>
          </p:cNvSpPr>
          <p:nvPr>
            <p:ph type="title"/>
          </p:nvPr>
        </p:nvSpPr>
        <p:spPr/>
        <p:txBody>
          <a:bodyPr/>
          <a:lstStyle/>
          <a:p>
            <a:r>
              <a:rPr lang="en-US" dirty="0">
                <a:latin typeface="Calibri"/>
                <a:cs typeface="Calibri"/>
              </a:rPr>
              <a:t>In the one case mortal men receive tithes, but in the other case one who is affirmed to be alive</a:t>
            </a:r>
            <a:endParaRPr lang="en-US" altLang="ja-JP" dirty="0"/>
          </a:p>
        </p:txBody>
      </p:sp>
    </p:spTree>
    <p:extLst>
      <p:ext uri="{BB962C8B-B14F-4D97-AF65-F5344CB8AC3E}">
        <p14:creationId xmlns:p14="http://schemas.microsoft.com/office/powerpoint/2010/main" val="2001916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BA017-5EC3-38E4-D524-2B4DD5F4F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“Levi Street” sign in Jerusalem</a:t>
            </a:r>
          </a:p>
        </p:txBody>
      </p:sp>
      <p:sp>
        <p:nvSpPr>
          <p:cNvPr id="10" name="Text Placeholder 9"/>
          <p:cNvSpPr>
            <a:spLocks noGrp="1"/>
          </p:cNvSpPr>
          <p:nvPr>
            <p:ph type="body" sz="quarter" idx="12"/>
          </p:nvPr>
        </p:nvSpPr>
        <p:spPr/>
        <p:txBody>
          <a:bodyPr/>
          <a:lstStyle/>
          <a:p>
            <a:r>
              <a:rPr lang="en-US"/>
              <a:t>7:9</a:t>
            </a:r>
            <a:endParaRPr lang="en-US" dirty="0"/>
          </a:p>
        </p:txBody>
      </p:sp>
      <p:sp>
        <p:nvSpPr>
          <p:cNvPr id="8" name="Title 7"/>
          <p:cNvSpPr>
            <a:spLocks noGrp="1"/>
          </p:cNvSpPr>
          <p:nvPr>
            <p:ph type="title"/>
          </p:nvPr>
        </p:nvSpPr>
        <p:spPr/>
        <p:txBody>
          <a:bodyPr/>
          <a:lstStyle/>
          <a:p>
            <a:r>
              <a:rPr lang="en-US"/>
              <a:t>Through Abraham, even Levi, who receives tithes, paid tithes</a:t>
            </a:r>
            <a:endParaRPr lang="en-US" dirty="0"/>
          </a:p>
        </p:txBody>
      </p:sp>
    </p:spTree>
    <p:extLst>
      <p:ext uri="{BB962C8B-B14F-4D97-AF65-F5344CB8AC3E}">
        <p14:creationId xmlns:p14="http://schemas.microsoft.com/office/powerpoint/2010/main" val="1986978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orking in a field&#10;&#10;Description automatically generated">
            <a:extLst>
              <a:ext uri="{FF2B5EF4-FFF2-40B4-BE49-F238E27FC236}">
                <a16:creationId xmlns:a16="http://schemas.microsoft.com/office/drawing/2014/main" id="{6336DBF0-0DA8-A697-CF97-D59BC0D2A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Women harvesting wheat near Bethlehem</a:t>
            </a:r>
            <a:endParaRPr lang="ja-JP" altLang="en-US" dirty="0"/>
          </a:p>
        </p:txBody>
      </p:sp>
      <p:sp>
        <p:nvSpPr>
          <p:cNvPr id="10" name="Text Placeholder 9"/>
          <p:cNvSpPr>
            <a:spLocks noGrp="1"/>
          </p:cNvSpPr>
          <p:nvPr>
            <p:ph type="body" sz="quarter" idx="12"/>
          </p:nvPr>
        </p:nvSpPr>
        <p:spPr/>
        <p:txBody>
          <a:bodyPr/>
          <a:lstStyle/>
          <a:p>
            <a:r>
              <a:rPr lang="en-US"/>
              <a:t>7:9</a:t>
            </a:r>
            <a:endParaRPr lang="en-US" dirty="0"/>
          </a:p>
        </p:txBody>
      </p:sp>
      <p:sp>
        <p:nvSpPr>
          <p:cNvPr id="8" name="Title 7"/>
          <p:cNvSpPr>
            <a:spLocks noGrp="1"/>
          </p:cNvSpPr>
          <p:nvPr>
            <p:ph type="title"/>
          </p:nvPr>
        </p:nvSpPr>
        <p:spPr/>
        <p:txBody>
          <a:bodyPr/>
          <a:lstStyle/>
          <a:p>
            <a:r>
              <a:rPr lang="en-US"/>
              <a:t>Through Abraham, even Levi, who receives tithes, paid tithes</a:t>
            </a:r>
            <a:endParaRPr lang="en-US" dirty="0"/>
          </a:p>
        </p:txBody>
      </p:sp>
    </p:spTree>
    <p:extLst>
      <p:ext uri="{BB962C8B-B14F-4D97-AF65-F5344CB8AC3E}">
        <p14:creationId xmlns:p14="http://schemas.microsoft.com/office/powerpoint/2010/main" val="2695283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unches of grapes on a vine&#10;&#10;Description automatically generated">
            <a:extLst>
              <a:ext uri="{FF2B5EF4-FFF2-40B4-BE49-F238E27FC236}">
                <a16:creationId xmlns:a16="http://schemas.microsoft.com/office/drawing/2014/main" id="{21C3BCCB-10EF-E1BC-EE96-6C35D096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Grapevines near Lachish</a:t>
            </a:r>
            <a:endParaRPr lang="ja-JP" dirty="0"/>
          </a:p>
        </p:txBody>
      </p:sp>
      <p:sp>
        <p:nvSpPr>
          <p:cNvPr id="10" name="Text Placeholder 9"/>
          <p:cNvSpPr>
            <a:spLocks noGrp="1"/>
          </p:cNvSpPr>
          <p:nvPr>
            <p:ph type="body" sz="quarter" idx="12"/>
          </p:nvPr>
        </p:nvSpPr>
        <p:spPr/>
        <p:txBody>
          <a:bodyPr/>
          <a:lstStyle/>
          <a:p>
            <a:r>
              <a:rPr lang="en-US"/>
              <a:t>7:9</a:t>
            </a:r>
            <a:endParaRPr lang="en-US" dirty="0"/>
          </a:p>
        </p:txBody>
      </p:sp>
      <p:sp>
        <p:nvSpPr>
          <p:cNvPr id="8" name="Title 7"/>
          <p:cNvSpPr>
            <a:spLocks noGrp="1"/>
          </p:cNvSpPr>
          <p:nvPr>
            <p:ph type="title"/>
          </p:nvPr>
        </p:nvSpPr>
        <p:spPr/>
        <p:txBody>
          <a:bodyPr/>
          <a:lstStyle/>
          <a:p>
            <a:r>
              <a:rPr lang="en-US"/>
              <a:t>Through Abraham, even Levi, who receives tithes, paid tithes</a:t>
            </a:r>
            <a:endParaRPr lang="en-US" dirty="0"/>
          </a:p>
        </p:txBody>
      </p:sp>
    </p:spTree>
    <p:extLst>
      <p:ext uri="{BB962C8B-B14F-4D97-AF65-F5344CB8AC3E}">
        <p14:creationId xmlns:p14="http://schemas.microsoft.com/office/powerpoint/2010/main" val="3300078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6A758D-77FE-4E5C-FCE2-3D3E375D1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900" y="0"/>
            <a:ext cx="6373368" cy="10287000"/>
          </a:xfrm>
          <a:prstGeom prst="rect">
            <a:avLst/>
          </a:prstGeom>
        </p:spPr>
      </p:pic>
      <p:pic>
        <p:nvPicPr>
          <p:cNvPr id="3" name="Picture 2">
            <a:extLst>
              <a:ext uri="{FF2B5EF4-FFF2-40B4-BE49-F238E27FC236}">
                <a16:creationId xmlns:a16="http://schemas.microsoft.com/office/drawing/2014/main" id="{1EBF69B8-439B-49DD-FEE1-0F01AA4E9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596" y="0"/>
            <a:ext cx="557784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Column with inscription that a statue was paid for with 1/10 of </a:t>
            </a:r>
            <a:r>
              <a:rPr lang="en-US" dirty="0" err="1">
                <a:latin typeface="Calibri"/>
                <a:cs typeface="Calibri"/>
              </a:rPr>
              <a:t>Kalis’s</a:t>
            </a:r>
            <a:r>
              <a:rPr lang="en-US" dirty="0">
                <a:latin typeface="Calibri"/>
                <a:cs typeface="Calibri"/>
              </a:rPr>
              <a:t> earnings</a:t>
            </a:r>
            <a:endParaRPr lang="ja-JP" altLang="en-US" dirty="0"/>
          </a:p>
        </p:txBody>
      </p:sp>
      <p:sp>
        <p:nvSpPr>
          <p:cNvPr id="10" name="Text Placeholder 9"/>
          <p:cNvSpPr>
            <a:spLocks noGrp="1"/>
          </p:cNvSpPr>
          <p:nvPr>
            <p:ph type="body" sz="quarter" idx="12"/>
          </p:nvPr>
        </p:nvSpPr>
        <p:spPr/>
        <p:txBody>
          <a:bodyPr/>
          <a:lstStyle/>
          <a:p>
            <a:r>
              <a:rPr lang="en-US"/>
              <a:t>7:9</a:t>
            </a:r>
            <a:endParaRPr lang="en-US" dirty="0"/>
          </a:p>
        </p:txBody>
      </p:sp>
      <p:sp>
        <p:nvSpPr>
          <p:cNvPr id="8" name="Title 7"/>
          <p:cNvSpPr>
            <a:spLocks noGrp="1"/>
          </p:cNvSpPr>
          <p:nvPr>
            <p:ph type="title"/>
          </p:nvPr>
        </p:nvSpPr>
        <p:spPr/>
        <p:txBody>
          <a:bodyPr/>
          <a:lstStyle/>
          <a:p>
            <a:r>
              <a:rPr lang="en-US"/>
              <a:t>Through Abraham, even Levi, who receives tithes, paid tithes</a:t>
            </a:r>
            <a:endParaRPr lang="en-US" dirty="0"/>
          </a:p>
        </p:txBody>
      </p:sp>
    </p:spTree>
    <p:extLst>
      <p:ext uri="{BB962C8B-B14F-4D97-AF65-F5344CB8AC3E}">
        <p14:creationId xmlns:p14="http://schemas.microsoft.com/office/powerpoint/2010/main" val="2308039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with medium confidence">
            <a:extLst>
              <a:ext uri="{FF2B5EF4-FFF2-40B4-BE49-F238E27FC236}">
                <a16:creationId xmlns:a16="http://schemas.microsoft.com/office/drawing/2014/main" id="{CBEA3AB9-BF19-9ECA-F34B-34D492FDA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Village elder with son and grandson in </a:t>
            </a:r>
            <a:r>
              <a:rPr lang="en-US" dirty="0" err="1">
                <a:latin typeface="Calibri"/>
                <a:cs typeface="Calibri"/>
              </a:rPr>
              <a:t>Dahariyeh</a:t>
            </a:r>
            <a:r>
              <a:rPr lang="en-US" dirty="0">
                <a:latin typeface="Calibri"/>
                <a:cs typeface="Calibri"/>
              </a:rPr>
              <a:t>, 1940</a:t>
            </a:r>
            <a:endParaRPr lang="ja-JP" dirty="0" err="1"/>
          </a:p>
        </p:txBody>
      </p:sp>
      <p:sp>
        <p:nvSpPr>
          <p:cNvPr id="10" name="Text Placeholder 9"/>
          <p:cNvSpPr>
            <a:spLocks noGrp="1"/>
          </p:cNvSpPr>
          <p:nvPr>
            <p:ph type="body" sz="quarter" idx="12"/>
          </p:nvPr>
        </p:nvSpPr>
        <p:spPr/>
        <p:txBody>
          <a:bodyPr/>
          <a:lstStyle/>
          <a:p>
            <a:r>
              <a:rPr lang="en-US">
                <a:latin typeface="Calibri"/>
                <a:cs typeface="Calibri"/>
              </a:rPr>
              <a:t>7:10</a:t>
            </a:r>
            <a:endParaRPr lang="en-US" dirty="0"/>
          </a:p>
        </p:txBody>
      </p:sp>
      <p:sp>
        <p:nvSpPr>
          <p:cNvPr id="8" name="Title 7"/>
          <p:cNvSpPr>
            <a:spLocks noGrp="1"/>
          </p:cNvSpPr>
          <p:nvPr>
            <p:ph type="title"/>
          </p:nvPr>
        </p:nvSpPr>
        <p:spPr/>
        <p:txBody>
          <a:bodyPr/>
          <a:lstStyle/>
          <a:p>
            <a:r>
              <a:rPr lang="en-US" dirty="0">
                <a:latin typeface="Calibri"/>
                <a:cs typeface="Calibri"/>
              </a:rPr>
              <a:t>For he was still in the loins of his father when Melchizedek met him</a:t>
            </a:r>
            <a:endParaRPr lang="ja-JP" altLang="en-US" dirty="0"/>
          </a:p>
        </p:txBody>
      </p:sp>
    </p:spTree>
    <p:extLst>
      <p:ext uri="{BB962C8B-B14F-4D97-AF65-F5344CB8AC3E}">
        <p14:creationId xmlns:p14="http://schemas.microsoft.com/office/powerpoint/2010/main" val="2878192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29199AD4-7CDA-4659-65BA-E9384F67D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Sign for a priestly school in the Jewish Quarter of Jerusalem</a:t>
            </a:r>
            <a:endParaRPr lang="ja-JP" altLang="en-US" dirty="0"/>
          </a:p>
        </p:txBody>
      </p:sp>
      <p:sp>
        <p:nvSpPr>
          <p:cNvPr id="10" name="Text Placeholder 9"/>
          <p:cNvSpPr>
            <a:spLocks noGrp="1"/>
          </p:cNvSpPr>
          <p:nvPr>
            <p:ph type="body" sz="quarter" idx="12"/>
          </p:nvPr>
        </p:nvSpPr>
        <p:spPr/>
        <p:txBody>
          <a:bodyPr/>
          <a:lstStyle/>
          <a:p>
            <a:r>
              <a:rPr lang="en-US">
                <a:latin typeface="Calibri"/>
                <a:cs typeface="Calibri"/>
              </a:rPr>
              <a:t>7:11</a:t>
            </a:r>
            <a:endParaRPr lang="en-US" dirty="0"/>
          </a:p>
        </p:txBody>
      </p:sp>
      <p:sp>
        <p:nvSpPr>
          <p:cNvPr id="8" name="Title 7"/>
          <p:cNvSpPr>
            <a:spLocks noGrp="1"/>
          </p:cNvSpPr>
          <p:nvPr>
            <p:ph type="title"/>
          </p:nvPr>
        </p:nvSpPr>
        <p:spPr/>
        <p:txBody>
          <a:bodyPr/>
          <a:lstStyle/>
          <a:p>
            <a:r>
              <a:rPr lang="en-US" dirty="0">
                <a:latin typeface="Calibri"/>
                <a:cs typeface="Calibri"/>
              </a:rPr>
              <a:t>Now if there was perfection through the Levitical priesthood</a:t>
            </a:r>
            <a:endParaRPr lang="ja-JP" altLang="en-US"/>
          </a:p>
        </p:txBody>
      </p:sp>
    </p:spTree>
    <p:extLst>
      <p:ext uri="{BB962C8B-B14F-4D97-AF65-F5344CB8AC3E}">
        <p14:creationId xmlns:p14="http://schemas.microsoft.com/office/powerpoint/2010/main" val="287939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a:extLst>
              <a:ext uri="{FF2B5EF4-FFF2-40B4-BE49-F238E27FC236}">
                <a16:creationId xmlns:a16="http://schemas.microsoft.com/office/drawing/2014/main" id="{56DDD8A9-6F3D-27CD-8AB3-ACEAD4103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The City of David (aerial view from the east)</a:t>
            </a:r>
          </a:p>
        </p:txBody>
      </p:sp>
      <p:sp>
        <p:nvSpPr>
          <p:cNvPr id="10" name="Text Placeholder 9"/>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a:t>
            </a:r>
          </a:p>
        </p:txBody>
      </p:sp>
    </p:spTree>
    <p:extLst>
      <p:ext uri="{BB962C8B-B14F-4D97-AF65-F5344CB8AC3E}">
        <p14:creationId xmlns:p14="http://schemas.microsoft.com/office/powerpoint/2010/main" val="1854323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49288-5B83-0482-7306-B3F199AF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7:11</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latin typeface="Calibri"/>
                <a:cs typeface="Calibri"/>
              </a:rPr>
              <a:t>Now if there was perfection through the Levitical priesthood</a:t>
            </a:r>
            <a:endParaRPr lang="en-US" dirty="0"/>
          </a:p>
        </p:txBody>
      </p:sp>
    </p:spTree>
    <p:extLst>
      <p:ext uri="{BB962C8B-B14F-4D97-AF65-F5344CB8AC3E}">
        <p14:creationId xmlns:p14="http://schemas.microsoft.com/office/powerpoint/2010/main" val="3004299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CB35B-77DC-32E7-06FE-1011859F2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7:11</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latin typeface="Calibri"/>
                <a:cs typeface="Calibri"/>
              </a:rPr>
              <a:t>Now if there was perfection through the Levitical priesthood</a:t>
            </a:r>
            <a:endParaRPr lang="en-US" dirty="0"/>
          </a:p>
        </p:txBody>
      </p:sp>
      <p:sp>
        <p:nvSpPr>
          <p:cNvPr id="11" name="Freeform 4">
            <a:extLst>
              <a:ext uri="{FF2B5EF4-FFF2-40B4-BE49-F238E27FC236}">
                <a16:creationId xmlns:a16="http://schemas.microsoft.com/office/drawing/2014/main" id="{4B4D64AA-3081-9EBE-1C00-9065333AADC6}"/>
              </a:ext>
            </a:extLst>
          </p:cNvPr>
          <p:cNvSpPr/>
          <p:nvPr/>
        </p:nvSpPr>
        <p:spPr>
          <a:xfrm>
            <a:off x="2889504" y="3429082"/>
            <a:ext cx="7286244" cy="1088054"/>
          </a:xfrm>
          <a:custGeom>
            <a:avLst/>
            <a:gdLst>
              <a:gd name="connsiteX0" fmla="*/ 4102100 w 4222750"/>
              <a:gd name="connsiteY0" fmla="*/ 0 h 609600"/>
              <a:gd name="connsiteX1" fmla="*/ 3371850 w 4222750"/>
              <a:gd name="connsiteY1" fmla="*/ 95250 h 609600"/>
              <a:gd name="connsiteX2" fmla="*/ 2635250 w 4222750"/>
              <a:gd name="connsiteY2" fmla="*/ 31750 h 609600"/>
              <a:gd name="connsiteX3" fmla="*/ 1835150 w 4222750"/>
              <a:gd name="connsiteY3" fmla="*/ 152400 h 609600"/>
              <a:gd name="connsiteX4" fmla="*/ 908050 w 4222750"/>
              <a:gd name="connsiteY4" fmla="*/ 133350 h 609600"/>
              <a:gd name="connsiteX5" fmla="*/ 63500 w 4222750"/>
              <a:gd name="connsiteY5" fmla="*/ 107950 h 609600"/>
              <a:gd name="connsiteX6" fmla="*/ 0 w 4222750"/>
              <a:gd name="connsiteY6" fmla="*/ 355600 h 609600"/>
              <a:gd name="connsiteX7" fmla="*/ 698500 w 4222750"/>
              <a:gd name="connsiteY7" fmla="*/ 355600 h 609600"/>
              <a:gd name="connsiteX8" fmla="*/ 1346200 w 4222750"/>
              <a:gd name="connsiteY8" fmla="*/ 387350 h 609600"/>
              <a:gd name="connsiteX9" fmla="*/ 1371600 w 4222750"/>
              <a:gd name="connsiteY9" fmla="*/ 609600 h 609600"/>
              <a:gd name="connsiteX10" fmla="*/ 1924050 w 4222750"/>
              <a:gd name="connsiteY10" fmla="*/ 590550 h 609600"/>
              <a:gd name="connsiteX11" fmla="*/ 2686050 w 4222750"/>
              <a:gd name="connsiteY11" fmla="*/ 495300 h 609600"/>
              <a:gd name="connsiteX12" fmla="*/ 3422650 w 4222750"/>
              <a:gd name="connsiteY12" fmla="*/ 577850 h 609600"/>
              <a:gd name="connsiteX13" fmla="*/ 4222750 w 4222750"/>
              <a:gd name="connsiteY13" fmla="*/ 488950 h 609600"/>
              <a:gd name="connsiteX14" fmla="*/ 4102100 w 4222750"/>
              <a:gd name="connsiteY14" fmla="*/ 0 h 609600"/>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40146"/>
              <a:gd name="connsiteX1" fmla="*/ 3371850 w 4222750"/>
              <a:gd name="connsiteY1" fmla="*/ 111368 h 640146"/>
              <a:gd name="connsiteX2" fmla="*/ 2635250 w 4222750"/>
              <a:gd name="connsiteY2" fmla="*/ 47868 h 640146"/>
              <a:gd name="connsiteX3" fmla="*/ 1835150 w 4222750"/>
              <a:gd name="connsiteY3" fmla="*/ 168518 h 640146"/>
              <a:gd name="connsiteX4" fmla="*/ 908050 w 4222750"/>
              <a:gd name="connsiteY4" fmla="*/ 149468 h 640146"/>
              <a:gd name="connsiteX5" fmla="*/ 63500 w 4222750"/>
              <a:gd name="connsiteY5" fmla="*/ 124068 h 640146"/>
              <a:gd name="connsiteX6" fmla="*/ 0 w 4222750"/>
              <a:gd name="connsiteY6" fmla="*/ 371718 h 640146"/>
              <a:gd name="connsiteX7" fmla="*/ 698500 w 4222750"/>
              <a:gd name="connsiteY7" fmla="*/ 371718 h 640146"/>
              <a:gd name="connsiteX8" fmla="*/ 1346200 w 4222750"/>
              <a:gd name="connsiteY8" fmla="*/ 403468 h 640146"/>
              <a:gd name="connsiteX9" fmla="*/ 1371600 w 4222750"/>
              <a:gd name="connsiteY9" fmla="*/ 625718 h 640146"/>
              <a:gd name="connsiteX10" fmla="*/ 1924050 w 4222750"/>
              <a:gd name="connsiteY10" fmla="*/ 606668 h 640146"/>
              <a:gd name="connsiteX11" fmla="*/ 2686050 w 4222750"/>
              <a:gd name="connsiteY11" fmla="*/ 511418 h 640146"/>
              <a:gd name="connsiteX12" fmla="*/ 3422650 w 4222750"/>
              <a:gd name="connsiteY12" fmla="*/ 593968 h 640146"/>
              <a:gd name="connsiteX13" fmla="*/ 4222750 w 4222750"/>
              <a:gd name="connsiteY13" fmla="*/ 505068 h 640146"/>
              <a:gd name="connsiteX14" fmla="*/ 4102100 w 4222750"/>
              <a:gd name="connsiteY14" fmla="*/ 16118 h 640146"/>
              <a:gd name="connsiteX0" fmla="*/ 4216400 w 4222750"/>
              <a:gd name="connsiteY0" fmla="*/ 16560 h 634238"/>
              <a:gd name="connsiteX1" fmla="*/ 3371850 w 4222750"/>
              <a:gd name="connsiteY1" fmla="*/ 105460 h 634238"/>
              <a:gd name="connsiteX2" fmla="*/ 2635250 w 4222750"/>
              <a:gd name="connsiteY2" fmla="*/ 41960 h 634238"/>
              <a:gd name="connsiteX3" fmla="*/ 1835150 w 4222750"/>
              <a:gd name="connsiteY3" fmla="*/ 162610 h 634238"/>
              <a:gd name="connsiteX4" fmla="*/ 908050 w 4222750"/>
              <a:gd name="connsiteY4" fmla="*/ 143560 h 634238"/>
              <a:gd name="connsiteX5" fmla="*/ 63500 w 4222750"/>
              <a:gd name="connsiteY5" fmla="*/ 118160 h 634238"/>
              <a:gd name="connsiteX6" fmla="*/ 0 w 4222750"/>
              <a:gd name="connsiteY6" fmla="*/ 365810 h 634238"/>
              <a:gd name="connsiteX7" fmla="*/ 698500 w 4222750"/>
              <a:gd name="connsiteY7" fmla="*/ 365810 h 634238"/>
              <a:gd name="connsiteX8" fmla="*/ 1346200 w 4222750"/>
              <a:gd name="connsiteY8" fmla="*/ 397560 h 634238"/>
              <a:gd name="connsiteX9" fmla="*/ 1371600 w 4222750"/>
              <a:gd name="connsiteY9" fmla="*/ 619810 h 634238"/>
              <a:gd name="connsiteX10" fmla="*/ 1924050 w 4222750"/>
              <a:gd name="connsiteY10" fmla="*/ 600760 h 634238"/>
              <a:gd name="connsiteX11" fmla="*/ 2686050 w 4222750"/>
              <a:gd name="connsiteY11" fmla="*/ 505510 h 634238"/>
              <a:gd name="connsiteX12" fmla="*/ 3422650 w 4222750"/>
              <a:gd name="connsiteY12" fmla="*/ 588060 h 634238"/>
              <a:gd name="connsiteX13" fmla="*/ 4222750 w 4222750"/>
              <a:gd name="connsiteY13" fmla="*/ 499160 h 634238"/>
              <a:gd name="connsiteX14" fmla="*/ 4216400 w 4222750"/>
              <a:gd name="connsiteY14" fmla="*/ 16560 h 634238"/>
              <a:gd name="connsiteX0" fmla="*/ 4216400 w 4222750"/>
              <a:gd name="connsiteY0" fmla="*/ 0 h 617678"/>
              <a:gd name="connsiteX1" fmla="*/ 3371850 w 4222750"/>
              <a:gd name="connsiteY1" fmla="*/ 88900 h 617678"/>
              <a:gd name="connsiteX2" fmla="*/ 2635250 w 4222750"/>
              <a:gd name="connsiteY2" fmla="*/ 25400 h 617678"/>
              <a:gd name="connsiteX3" fmla="*/ 1835150 w 4222750"/>
              <a:gd name="connsiteY3" fmla="*/ 146050 h 617678"/>
              <a:gd name="connsiteX4" fmla="*/ 908050 w 4222750"/>
              <a:gd name="connsiteY4" fmla="*/ 127000 h 617678"/>
              <a:gd name="connsiteX5" fmla="*/ 63500 w 4222750"/>
              <a:gd name="connsiteY5" fmla="*/ 101600 h 617678"/>
              <a:gd name="connsiteX6" fmla="*/ 0 w 4222750"/>
              <a:gd name="connsiteY6" fmla="*/ 349250 h 617678"/>
              <a:gd name="connsiteX7" fmla="*/ 698500 w 4222750"/>
              <a:gd name="connsiteY7" fmla="*/ 349250 h 617678"/>
              <a:gd name="connsiteX8" fmla="*/ 1346200 w 4222750"/>
              <a:gd name="connsiteY8" fmla="*/ 381000 h 617678"/>
              <a:gd name="connsiteX9" fmla="*/ 1371600 w 4222750"/>
              <a:gd name="connsiteY9" fmla="*/ 603250 h 617678"/>
              <a:gd name="connsiteX10" fmla="*/ 1924050 w 4222750"/>
              <a:gd name="connsiteY10" fmla="*/ 584200 h 617678"/>
              <a:gd name="connsiteX11" fmla="*/ 2686050 w 4222750"/>
              <a:gd name="connsiteY11" fmla="*/ 488950 h 617678"/>
              <a:gd name="connsiteX12" fmla="*/ 3422650 w 4222750"/>
              <a:gd name="connsiteY12" fmla="*/ 571500 h 617678"/>
              <a:gd name="connsiteX13" fmla="*/ 4222750 w 4222750"/>
              <a:gd name="connsiteY13" fmla="*/ 482600 h 617678"/>
              <a:gd name="connsiteX14" fmla="*/ 4216400 w 422275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3572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4080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39800 w 4273550"/>
              <a:gd name="connsiteY4" fmla="*/ 13496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895350 w 4241800"/>
              <a:gd name="connsiteY4" fmla="*/ 10321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1700 w 4241800"/>
              <a:gd name="connsiteY4" fmla="*/ 7146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41800" h="625646">
                <a:moveTo>
                  <a:pt x="4216400" y="7968"/>
                </a:moveTo>
                <a:cubicBezTo>
                  <a:pt x="3985683" y="-32249"/>
                  <a:pt x="3635375" y="92635"/>
                  <a:pt x="3371850" y="96868"/>
                </a:cubicBezTo>
                <a:cubicBezTo>
                  <a:pt x="3108325" y="101101"/>
                  <a:pt x="2891367" y="23843"/>
                  <a:pt x="2635250" y="33368"/>
                </a:cubicBezTo>
                <a:cubicBezTo>
                  <a:pt x="2368550" y="73585"/>
                  <a:pt x="2124075" y="147668"/>
                  <a:pt x="1835150" y="154018"/>
                </a:cubicBezTo>
                <a:cubicBezTo>
                  <a:pt x="1546225" y="160368"/>
                  <a:pt x="1207558" y="76760"/>
                  <a:pt x="901700" y="71468"/>
                </a:cubicBezTo>
                <a:lnTo>
                  <a:pt x="0" y="122268"/>
                </a:lnTo>
                <a:lnTo>
                  <a:pt x="0" y="408018"/>
                </a:lnTo>
                <a:cubicBezTo>
                  <a:pt x="197908" y="396376"/>
                  <a:pt x="468842" y="359335"/>
                  <a:pt x="698500" y="357218"/>
                </a:cubicBezTo>
                <a:cubicBezTo>
                  <a:pt x="928158" y="355101"/>
                  <a:pt x="1234017" y="384735"/>
                  <a:pt x="1377950" y="395318"/>
                </a:cubicBezTo>
                <a:lnTo>
                  <a:pt x="1371600" y="611218"/>
                </a:lnTo>
                <a:cubicBezTo>
                  <a:pt x="1467908" y="645085"/>
                  <a:pt x="1704975" y="611218"/>
                  <a:pt x="1924050" y="592168"/>
                </a:cubicBezTo>
                <a:cubicBezTo>
                  <a:pt x="2143125" y="573118"/>
                  <a:pt x="2436283" y="499035"/>
                  <a:pt x="2686050" y="496918"/>
                </a:cubicBezTo>
                <a:cubicBezTo>
                  <a:pt x="2935817" y="494801"/>
                  <a:pt x="3163358" y="577351"/>
                  <a:pt x="3422650" y="579468"/>
                </a:cubicBezTo>
                <a:cubicBezTo>
                  <a:pt x="3681942" y="581585"/>
                  <a:pt x="4077758" y="517026"/>
                  <a:pt x="4241800" y="509618"/>
                </a:cubicBezTo>
                <a:cubicBezTo>
                  <a:pt x="4239683" y="348751"/>
                  <a:pt x="4218517" y="168835"/>
                  <a:pt x="4216400" y="7968"/>
                </a:cubicBezTo>
                <a:close/>
              </a:path>
            </a:pathLst>
          </a:cu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 name="Rectangle 11">
            <a:extLst>
              <a:ext uri="{FF2B5EF4-FFF2-40B4-BE49-F238E27FC236}">
                <a16:creationId xmlns:a16="http://schemas.microsoft.com/office/drawing/2014/main" id="{79543693-23C2-480C-A01E-2B67EE1F2DB2}"/>
              </a:ext>
            </a:extLst>
          </p:cNvPr>
          <p:cNvSpPr/>
          <p:nvPr/>
        </p:nvSpPr>
        <p:spPr>
          <a:xfrm>
            <a:off x="3611880" y="4722566"/>
            <a:ext cx="6362700" cy="1815882"/>
          </a:xfrm>
          <a:prstGeom prst="rect">
            <a:avLst/>
          </a:prstGeom>
        </p:spPr>
        <p:txBody>
          <a:bodyPr wrap="square">
            <a:spAutoFit/>
          </a:bodyPr>
          <a:lstStyle/>
          <a:p>
            <a:r>
              <a:rPr lang="en-US" sz="2800" dirty="0">
                <a:solidFill>
                  <a:srgbClr val="FFFFFF"/>
                </a:solidFill>
                <a:effectLst>
                  <a:glow rad="76200">
                    <a:srgbClr val="010000"/>
                  </a:glow>
                </a:effectLst>
              </a:rPr>
              <a:t>“Its interpretation is concerning the Teacher of Righteousness to whom God has made known all the mysteries of the words of his servants the prophets.”</a:t>
            </a:r>
          </a:p>
        </p:txBody>
      </p:sp>
    </p:spTree>
    <p:extLst>
      <p:ext uri="{BB962C8B-B14F-4D97-AF65-F5344CB8AC3E}">
        <p14:creationId xmlns:p14="http://schemas.microsoft.com/office/powerpoint/2010/main" val="2079685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40119-2D43-ADFF-539F-2178B9D06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481" y="0"/>
            <a:ext cx="12151518" cy="10287000"/>
          </a:xfrm>
          <a:prstGeom prst="rect">
            <a:avLst/>
          </a:prstGeom>
        </p:spPr>
      </p:pic>
      <p:pic>
        <p:nvPicPr>
          <p:cNvPr id="4" name="Picture 3">
            <a:extLst>
              <a:ext uri="{FF2B5EF4-FFF2-40B4-BE49-F238E27FC236}">
                <a16:creationId xmlns:a16="http://schemas.microsoft.com/office/drawing/2014/main" id="{85CFC96D-0349-137F-9375-6D25877B6E8B}"/>
              </a:ext>
            </a:extLst>
          </p:cNvPr>
          <p:cNvPicPr>
            <a:picLocks noChangeAspect="1"/>
          </p:cNvPicPr>
          <p:nvPr/>
        </p:nvPicPr>
        <p:blipFill rotWithShape="1">
          <a:blip r:embed="rId4">
            <a:extLst>
              <a:ext uri="{28A0092B-C50C-407E-A947-70E740481C1C}">
                <a14:useLocalDpi xmlns:a14="http://schemas.microsoft.com/office/drawing/2010/main" val="0"/>
              </a:ext>
            </a:extLst>
          </a:blip>
          <a:srcRect l="3686" r="6749"/>
          <a:stretch/>
        </p:blipFill>
        <p:spPr>
          <a:xfrm>
            <a:off x="2" y="553998"/>
            <a:ext cx="5697416" cy="9225510"/>
          </a:xfrm>
          <a:prstGeom prst="rect">
            <a:avLst/>
          </a:prstGeom>
        </p:spPr>
      </p:pic>
      <p:sp>
        <p:nvSpPr>
          <p:cNvPr id="9" name="Text Placeholder 8"/>
          <p:cNvSpPr>
            <a:spLocks noGrp="1"/>
          </p:cNvSpPr>
          <p:nvPr>
            <p:ph type="body" sz="quarter" idx="10"/>
          </p:nvPr>
        </p:nvSpPr>
        <p:spPr/>
        <p:txBody>
          <a:bodyPr/>
          <a:lstStyle/>
          <a:p>
            <a:r>
              <a:rPr lang="en-US">
                <a:latin typeface="Calibri"/>
                <a:cs typeface="Calibri"/>
              </a:rPr>
              <a:t>Dead Sea Scroll 4Q175 Testimonia</a:t>
            </a:r>
            <a:endParaRPr lang="ja-JP"/>
          </a:p>
        </p:txBody>
      </p:sp>
      <p:sp>
        <p:nvSpPr>
          <p:cNvPr id="10" name="Text Placeholder 9"/>
          <p:cNvSpPr>
            <a:spLocks noGrp="1"/>
          </p:cNvSpPr>
          <p:nvPr>
            <p:ph type="body" sz="quarter" idx="12"/>
          </p:nvPr>
        </p:nvSpPr>
        <p:spPr/>
        <p:txBody>
          <a:bodyPr/>
          <a:lstStyle/>
          <a:p>
            <a:r>
              <a:rPr lang="en-US">
                <a:latin typeface="Calibri"/>
                <a:cs typeface="Calibri"/>
              </a:rPr>
              <a:t>7:11</a:t>
            </a:r>
            <a:endParaRPr lang="en-US" dirty="0"/>
          </a:p>
        </p:txBody>
      </p:sp>
      <p:sp>
        <p:nvSpPr>
          <p:cNvPr id="8" name="Title 7"/>
          <p:cNvSpPr>
            <a:spLocks noGrp="1"/>
          </p:cNvSpPr>
          <p:nvPr>
            <p:ph type="title"/>
          </p:nvPr>
        </p:nvSpPr>
        <p:spPr/>
        <p:txBody>
          <a:bodyPr/>
          <a:lstStyle/>
          <a:p>
            <a:r>
              <a:rPr lang="en-US">
                <a:latin typeface="Calibri"/>
                <a:cs typeface="Calibri"/>
              </a:rPr>
              <a:t>For under it the people received the law</a:t>
            </a:r>
            <a:endParaRPr lang="ja-JP"/>
          </a:p>
        </p:txBody>
      </p:sp>
    </p:spTree>
    <p:extLst>
      <p:ext uri="{BB962C8B-B14F-4D97-AF65-F5344CB8AC3E}">
        <p14:creationId xmlns:p14="http://schemas.microsoft.com/office/powerpoint/2010/main" val="850546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86CD81-32C1-611A-F33E-ACA65E7D1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481" y="0"/>
            <a:ext cx="12151518" cy="10287000"/>
          </a:xfrm>
          <a:prstGeom prst="rect">
            <a:avLst/>
          </a:prstGeom>
        </p:spPr>
      </p:pic>
      <p:sp>
        <p:nvSpPr>
          <p:cNvPr id="9" name="Text Placeholder 8"/>
          <p:cNvSpPr>
            <a:spLocks noGrp="1"/>
          </p:cNvSpPr>
          <p:nvPr>
            <p:ph type="body" sz="quarter" idx="10"/>
          </p:nvPr>
        </p:nvSpPr>
        <p:spPr/>
        <p:txBody>
          <a:bodyPr/>
          <a:lstStyle/>
          <a:p>
            <a:r>
              <a:rPr lang="en-US">
                <a:latin typeface="Calibri"/>
                <a:cs typeface="Calibri"/>
              </a:rPr>
              <a:t>Dead Sea Scroll 4Q175 Testimonia</a:t>
            </a:r>
            <a:endParaRPr lang="ja-JP"/>
          </a:p>
        </p:txBody>
      </p:sp>
      <p:sp>
        <p:nvSpPr>
          <p:cNvPr id="10" name="Text Placeholder 9"/>
          <p:cNvSpPr>
            <a:spLocks noGrp="1"/>
          </p:cNvSpPr>
          <p:nvPr>
            <p:ph type="body" sz="quarter" idx="12"/>
          </p:nvPr>
        </p:nvSpPr>
        <p:spPr/>
        <p:txBody>
          <a:bodyPr/>
          <a:lstStyle/>
          <a:p>
            <a:r>
              <a:rPr lang="en-US">
                <a:latin typeface="Calibri"/>
                <a:cs typeface="Calibri"/>
              </a:rPr>
              <a:t>7:11</a:t>
            </a:r>
            <a:endParaRPr lang="en-US" dirty="0"/>
          </a:p>
        </p:txBody>
      </p:sp>
      <p:sp>
        <p:nvSpPr>
          <p:cNvPr id="8" name="Title 7"/>
          <p:cNvSpPr>
            <a:spLocks noGrp="1"/>
          </p:cNvSpPr>
          <p:nvPr>
            <p:ph type="title"/>
          </p:nvPr>
        </p:nvSpPr>
        <p:spPr/>
        <p:txBody>
          <a:bodyPr/>
          <a:lstStyle/>
          <a:p>
            <a:r>
              <a:rPr lang="en-US">
                <a:latin typeface="Calibri"/>
                <a:cs typeface="Calibri"/>
              </a:rPr>
              <a:t>For under it the people received the law</a:t>
            </a:r>
            <a:endParaRPr lang="ja-JP"/>
          </a:p>
        </p:txBody>
      </p:sp>
      <p:pic>
        <p:nvPicPr>
          <p:cNvPr id="5" name="Picture 4">
            <a:extLst>
              <a:ext uri="{FF2B5EF4-FFF2-40B4-BE49-F238E27FC236}">
                <a16:creationId xmlns:a16="http://schemas.microsoft.com/office/drawing/2014/main" id="{8B40C51C-49C6-CB39-7C09-CC8C1C5D3EF7}"/>
              </a:ext>
            </a:extLst>
          </p:cNvPr>
          <p:cNvPicPr>
            <a:picLocks noChangeAspect="1"/>
          </p:cNvPicPr>
          <p:nvPr/>
        </p:nvPicPr>
        <p:blipFill rotWithShape="1">
          <a:blip r:embed="rId4">
            <a:extLst>
              <a:ext uri="{28A0092B-C50C-407E-A947-70E740481C1C}">
                <a14:useLocalDpi xmlns:a14="http://schemas.microsoft.com/office/drawing/2010/main" val="0"/>
              </a:ext>
            </a:extLst>
          </a:blip>
          <a:srcRect l="3686" r="6749"/>
          <a:stretch/>
        </p:blipFill>
        <p:spPr>
          <a:xfrm>
            <a:off x="2" y="553998"/>
            <a:ext cx="5697416" cy="9225510"/>
          </a:xfrm>
          <a:prstGeom prst="rect">
            <a:avLst/>
          </a:prstGeom>
        </p:spPr>
      </p:pic>
      <p:sp>
        <p:nvSpPr>
          <p:cNvPr id="11" name="Freeform 1">
            <a:extLst>
              <a:ext uri="{FF2B5EF4-FFF2-40B4-BE49-F238E27FC236}">
                <a16:creationId xmlns:a16="http://schemas.microsoft.com/office/drawing/2014/main" id="{D323319D-CB52-7C0F-BA60-DE0926C86659}"/>
              </a:ext>
            </a:extLst>
          </p:cNvPr>
          <p:cNvSpPr/>
          <p:nvPr/>
        </p:nvSpPr>
        <p:spPr>
          <a:xfrm>
            <a:off x="6969760" y="3413760"/>
            <a:ext cx="10369647" cy="1320800"/>
          </a:xfrm>
          <a:custGeom>
            <a:avLst/>
            <a:gdLst>
              <a:gd name="connsiteX0" fmla="*/ 1106906 w 3150670"/>
              <a:gd name="connsiteY0" fmla="*/ 195714 h 407470"/>
              <a:gd name="connsiteX1" fmla="*/ 1110114 w 3150670"/>
              <a:gd name="connsiteY1" fmla="*/ 0 h 407470"/>
              <a:gd name="connsiteX2" fmla="*/ 0 w 3150670"/>
              <a:gd name="connsiteY2" fmla="*/ 64169 h 407470"/>
              <a:gd name="connsiteX3" fmla="*/ 16043 w 3150670"/>
              <a:gd name="connsiteY3" fmla="*/ 285550 h 407470"/>
              <a:gd name="connsiteX4" fmla="*/ 2146434 w 3150670"/>
              <a:gd name="connsiteY4" fmla="*/ 247049 h 407470"/>
              <a:gd name="connsiteX5" fmla="*/ 2162476 w 3150670"/>
              <a:gd name="connsiteY5" fmla="*/ 407470 h 407470"/>
              <a:gd name="connsiteX6" fmla="*/ 3150670 w 3150670"/>
              <a:gd name="connsiteY6" fmla="*/ 401053 h 407470"/>
              <a:gd name="connsiteX7" fmla="*/ 3131419 w 3150670"/>
              <a:gd name="connsiteY7" fmla="*/ 170047 h 407470"/>
              <a:gd name="connsiteX8" fmla="*/ 1106906 w 3150670"/>
              <a:gd name="connsiteY8" fmla="*/ 195714 h 40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0670" h="407470">
                <a:moveTo>
                  <a:pt x="1106906" y="195714"/>
                </a:moveTo>
                <a:cubicBezTo>
                  <a:pt x="1107975" y="130476"/>
                  <a:pt x="1109045" y="65238"/>
                  <a:pt x="1110114" y="0"/>
                </a:cubicBezTo>
                <a:lnTo>
                  <a:pt x="0" y="64169"/>
                </a:lnTo>
                <a:lnTo>
                  <a:pt x="16043" y="285550"/>
                </a:lnTo>
                <a:lnTo>
                  <a:pt x="2146434" y="247049"/>
                </a:lnTo>
                <a:lnTo>
                  <a:pt x="2162476" y="407470"/>
                </a:lnTo>
                <a:lnTo>
                  <a:pt x="3150670" y="401053"/>
                </a:lnTo>
                <a:lnTo>
                  <a:pt x="3131419" y="170047"/>
                </a:lnTo>
                <a:lnTo>
                  <a:pt x="1106906" y="195714"/>
                </a:lnTo>
                <a:close/>
              </a:path>
            </a:pathLst>
          </a:custGeom>
          <a:solidFill>
            <a:srgbClr val="FE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dirty="0"/>
          </a:p>
        </p:txBody>
      </p:sp>
    </p:spTree>
    <p:extLst>
      <p:ext uri="{BB962C8B-B14F-4D97-AF65-F5344CB8AC3E}">
        <p14:creationId xmlns:p14="http://schemas.microsoft.com/office/powerpoint/2010/main" val="4056027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scroll of paper&#10;&#10;Description automatically generated">
            <a:extLst>
              <a:ext uri="{FF2B5EF4-FFF2-40B4-BE49-F238E27FC236}">
                <a16:creationId xmlns:a16="http://schemas.microsoft.com/office/drawing/2014/main" id="{805D9D3C-9500-041D-C54C-19A5FDBB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Torah scroll at the Western Wall in Jerusalem</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7:11</a:t>
            </a:r>
            <a:endParaRPr lang="en-US" dirty="0"/>
          </a:p>
        </p:txBody>
      </p:sp>
      <p:sp>
        <p:nvSpPr>
          <p:cNvPr id="8" name="Title 7"/>
          <p:cNvSpPr>
            <a:spLocks noGrp="1"/>
          </p:cNvSpPr>
          <p:nvPr>
            <p:ph type="title"/>
          </p:nvPr>
        </p:nvSpPr>
        <p:spPr/>
        <p:txBody>
          <a:bodyPr/>
          <a:lstStyle/>
          <a:p>
            <a:r>
              <a:rPr lang="en-US">
                <a:latin typeface="Calibri"/>
                <a:cs typeface="Calibri"/>
              </a:rPr>
              <a:t>For under it the people received the law</a:t>
            </a:r>
            <a:endParaRPr lang="ja-JP"/>
          </a:p>
        </p:txBody>
      </p:sp>
    </p:spTree>
    <p:extLst>
      <p:ext uri="{BB962C8B-B14F-4D97-AF65-F5344CB8AC3E}">
        <p14:creationId xmlns:p14="http://schemas.microsoft.com/office/powerpoint/2010/main" val="1943497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oat, dressed&#10;&#10;Description automatically generated">
            <a:extLst>
              <a:ext uri="{FF2B5EF4-FFF2-40B4-BE49-F238E27FC236}">
                <a16:creationId xmlns:a16="http://schemas.microsoft.com/office/drawing/2014/main" id="{5B594650-90B0-E472-CD05-5F4FCFAFA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9" name="Text Placeholder 8"/>
          <p:cNvSpPr>
            <a:spLocks noGrp="1"/>
          </p:cNvSpPr>
          <p:nvPr>
            <p:ph type="body" sz="quarter" idx="10"/>
          </p:nvPr>
        </p:nvSpPr>
        <p:spPr/>
        <p:txBody>
          <a:bodyPr/>
          <a:lstStyle/>
          <a:p>
            <a:r>
              <a:rPr lang="en-US" dirty="0">
                <a:latin typeface="Calibri"/>
                <a:cs typeface="Calibri"/>
              </a:rPr>
              <a:t>Model of tabernacle priest with menorah</a:t>
            </a:r>
            <a:endParaRPr lang="ja-JP" dirty="0"/>
          </a:p>
        </p:txBody>
      </p:sp>
      <p:sp>
        <p:nvSpPr>
          <p:cNvPr id="10" name="Text Placeholder 9"/>
          <p:cNvSpPr>
            <a:spLocks noGrp="1"/>
          </p:cNvSpPr>
          <p:nvPr>
            <p:ph type="body" sz="quarter" idx="12"/>
          </p:nvPr>
        </p:nvSpPr>
        <p:spPr/>
        <p:txBody>
          <a:bodyPr/>
          <a:lstStyle/>
          <a:p>
            <a:r>
              <a:rPr lang="en-US">
                <a:latin typeface="Calibri"/>
                <a:cs typeface="Calibri"/>
              </a:rPr>
              <a:t>7:11</a:t>
            </a:r>
            <a:endParaRPr lang="en-US" dirty="0"/>
          </a:p>
        </p:txBody>
      </p:sp>
      <p:sp>
        <p:nvSpPr>
          <p:cNvPr id="8" name="Title 7"/>
          <p:cNvSpPr>
            <a:spLocks noGrp="1"/>
          </p:cNvSpPr>
          <p:nvPr>
            <p:ph type="title"/>
          </p:nvPr>
        </p:nvSpPr>
        <p:spPr/>
        <p:txBody>
          <a:bodyPr/>
          <a:lstStyle/>
          <a:p>
            <a:r>
              <a:rPr lang="en-US" dirty="0">
                <a:latin typeface="Calibri"/>
                <a:cs typeface="Calibri"/>
              </a:rPr>
              <a:t>What need would there be for a priest . . . not according to the order of Aaron?</a:t>
            </a:r>
            <a:endParaRPr lang="ja-JP" dirty="0"/>
          </a:p>
        </p:txBody>
      </p:sp>
    </p:spTree>
    <p:extLst>
      <p:ext uri="{BB962C8B-B14F-4D97-AF65-F5344CB8AC3E}">
        <p14:creationId xmlns:p14="http://schemas.microsoft.com/office/powerpoint/2010/main" val="3247486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book&#10;&#10;Description automatically generated with low confidence">
            <a:extLst>
              <a:ext uri="{FF2B5EF4-FFF2-40B4-BE49-F238E27FC236}">
                <a16:creationId xmlns:a16="http://schemas.microsoft.com/office/drawing/2014/main" id="{6789EF13-25EF-52AE-8FFF-35EEE3C7D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19BC5F1-7CB7-4E52-9308-3F97F4044393}"/>
              </a:ext>
            </a:extLst>
          </p:cNvPr>
          <p:cNvSpPr>
            <a:spLocks noGrp="1"/>
          </p:cNvSpPr>
          <p:nvPr>
            <p:ph type="body" sz="quarter" idx="10"/>
          </p:nvPr>
        </p:nvSpPr>
        <p:spPr/>
        <p:txBody>
          <a:bodyPr/>
          <a:lstStyle/>
          <a:p>
            <a:r>
              <a:rPr lang="en-US" dirty="0"/>
              <a:t>Torah scroll with Numbers 3:10</a:t>
            </a:r>
          </a:p>
        </p:txBody>
      </p:sp>
      <p:sp>
        <p:nvSpPr>
          <p:cNvPr id="3" name="Text Placeholder 2">
            <a:extLst>
              <a:ext uri="{FF2B5EF4-FFF2-40B4-BE49-F238E27FC236}">
                <a16:creationId xmlns:a16="http://schemas.microsoft.com/office/drawing/2014/main" id="{5FE93A12-06BA-4609-A178-A2E2DAC5D7BB}"/>
              </a:ext>
            </a:extLst>
          </p:cNvPr>
          <p:cNvSpPr>
            <a:spLocks noGrp="1"/>
          </p:cNvSpPr>
          <p:nvPr>
            <p:ph type="body" sz="quarter" idx="12"/>
          </p:nvPr>
        </p:nvSpPr>
        <p:spPr/>
        <p:txBody>
          <a:bodyPr/>
          <a:lstStyle/>
          <a:p>
            <a:r>
              <a:rPr lang="en-US" dirty="0"/>
              <a:t>7:12</a:t>
            </a:r>
          </a:p>
        </p:txBody>
      </p:sp>
      <p:sp>
        <p:nvSpPr>
          <p:cNvPr id="4" name="Title 3">
            <a:extLst>
              <a:ext uri="{FF2B5EF4-FFF2-40B4-BE49-F238E27FC236}">
                <a16:creationId xmlns:a16="http://schemas.microsoft.com/office/drawing/2014/main" id="{6E8D6739-89A8-4CE6-8AB4-0BCBD1E54696}"/>
              </a:ext>
            </a:extLst>
          </p:cNvPr>
          <p:cNvSpPr>
            <a:spLocks noGrp="1"/>
          </p:cNvSpPr>
          <p:nvPr>
            <p:ph type="title"/>
          </p:nvPr>
        </p:nvSpPr>
        <p:spPr/>
        <p:txBody>
          <a:bodyPr/>
          <a:lstStyle/>
          <a:p>
            <a:r>
              <a:rPr lang="en-US" dirty="0"/>
              <a:t>For when the priesthood is changed, of necessity a change in the law is made</a:t>
            </a:r>
          </a:p>
        </p:txBody>
      </p:sp>
      <p:sp>
        <p:nvSpPr>
          <p:cNvPr id="7" name="Rectangle 6">
            <a:extLst>
              <a:ext uri="{FF2B5EF4-FFF2-40B4-BE49-F238E27FC236}">
                <a16:creationId xmlns:a16="http://schemas.microsoft.com/office/drawing/2014/main" id="{EFE43F1E-DBF7-4BC0-96EB-28FB37CE8FDE}"/>
              </a:ext>
            </a:extLst>
          </p:cNvPr>
          <p:cNvSpPr/>
          <p:nvPr/>
        </p:nvSpPr>
        <p:spPr>
          <a:xfrm>
            <a:off x="5487372" y="2647188"/>
            <a:ext cx="6921036" cy="1828800"/>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5651964" y="4630186"/>
            <a:ext cx="6921036" cy="1938992"/>
          </a:xfrm>
          <a:prstGeom prst="rect">
            <a:avLst/>
          </a:prstGeom>
        </p:spPr>
        <p:txBody>
          <a:bodyPr wrap="square">
            <a:spAutoFit/>
          </a:bodyPr>
          <a:lstStyle/>
          <a:p>
            <a:r>
              <a:rPr lang="en-US" sz="3000" dirty="0">
                <a:solidFill>
                  <a:srgbClr val="FFFFFF"/>
                </a:solidFill>
                <a:effectLst>
                  <a:glow rad="76200">
                    <a:srgbClr val="010000"/>
                  </a:glow>
                </a:effectLst>
              </a:rPr>
              <a:t>“And you shall appoint Aaron and his sons, and they shall keep their priesthood: and the stranger that approaches shall be put to death”</a:t>
            </a:r>
          </a:p>
        </p:txBody>
      </p:sp>
    </p:spTree>
    <p:extLst>
      <p:ext uri="{BB962C8B-B14F-4D97-AF65-F5344CB8AC3E}">
        <p14:creationId xmlns:p14="http://schemas.microsoft.com/office/powerpoint/2010/main" val="726331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sculpture, several&#10;&#10;Description automatically generated">
            <a:extLst>
              <a:ext uri="{FF2B5EF4-FFF2-40B4-BE49-F238E27FC236}">
                <a16:creationId xmlns:a16="http://schemas.microsoft.com/office/drawing/2014/main" id="{0FE9CA0A-A782-3CAE-B52B-D22C88BA1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19BC5F1-7CB7-4E52-9308-3F97F4044393}"/>
              </a:ext>
            </a:extLst>
          </p:cNvPr>
          <p:cNvSpPr>
            <a:spLocks noGrp="1"/>
          </p:cNvSpPr>
          <p:nvPr>
            <p:ph type="body" sz="quarter" idx="10"/>
          </p:nvPr>
        </p:nvSpPr>
        <p:spPr/>
        <p:txBody>
          <a:bodyPr/>
          <a:lstStyle/>
          <a:p>
            <a:r>
              <a:rPr lang="en-US" dirty="0">
                <a:latin typeface="Calibri"/>
                <a:cs typeface="Calibri"/>
              </a:rPr>
              <a:t>Christ gives his new law to Peter, on a sarcophagus from the Vatican necropolis, 4th century AD</a:t>
            </a:r>
            <a:endParaRPr lang="ja-JP" altLang="en-US" dirty="0"/>
          </a:p>
        </p:txBody>
      </p:sp>
      <p:sp>
        <p:nvSpPr>
          <p:cNvPr id="3" name="Text Placeholder 2">
            <a:extLst>
              <a:ext uri="{FF2B5EF4-FFF2-40B4-BE49-F238E27FC236}">
                <a16:creationId xmlns:a16="http://schemas.microsoft.com/office/drawing/2014/main" id="{5FE93A12-06BA-4609-A178-A2E2DAC5D7BB}"/>
              </a:ext>
            </a:extLst>
          </p:cNvPr>
          <p:cNvSpPr>
            <a:spLocks noGrp="1"/>
          </p:cNvSpPr>
          <p:nvPr>
            <p:ph type="body" sz="quarter" idx="12"/>
          </p:nvPr>
        </p:nvSpPr>
        <p:spPr/>
        <p:txBody>
          <a:bodyPr/>
          <a:lstStyle/>
          <a:p>
            <a:r>
              <a:rPr lang="en-US" dirty="0"/>
              <a:t>7:12</a:t>
            </a:r>
          </a:p>
        </p:txBody>
      </p:sp>
      <p:sp>
        <p:nvSpPr>
          <p:cNvPr id="4" name="Title 3">
            <a:extLst>
              <a:ext uri="{FF2B5EF4-FFF2-40B4-BE49-F238E27FC236}">
                <a16:creationId xmlns:a16="http://schemas.microsoft.com/office/drawing/2014/main" id="{6E8D6739-89A8-4CE6-8AB4-0BCBD1E54696}"/>
              </a:ext>
            </a:extLst>
          </p:cNvPr>
          <p:cNvSpPr>
            <a:spLocks noGrp="1"/>
          </p:cNvSpPr>
          <p:nvPr>
            <p:ph type="title"/>
          </p:nvPr>
        </p:nvSpPr>
        <p:spPr/>
        <p:txBody>
          <a:bodyPr/>
          <a:lstStyle/>
          <a:p>
            <a:r>
              <a:rPr lang="en-US" dirty="0"/>
              <a:t>For when the priesthood is changed, of necessity a change in the law is made</a:t>
            </a:r>
          </a:p>
        </p:txBody>
      </p:sp>
    </p:spTree>
    <p:extLst>
      <p:ext uri="{BB962C8B-B14F-4D97-AF65-F5344CB8AC3E}">
        <p14:creationId xmlns:p14="http://schemas.microsoft.com/office/powerpoint/2010/main" val="1923647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0F63E172-0A30-D2AF-6C3B-771A53E53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469" y="0"/>
            <a:ext cx="7713062"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Tribes of Israel, listed on the high priest’s ephod, at Shiloh</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7:13</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a:t>
            </a:r>
            <a:r>
              <a:rPr lang="en-US">
                <a:latin typeface="Calibri"/>
                <a:cs typeface="Calibri"/>
              </a:rPr>
              <a:t>He</a:t>
            </a:r>
            <a:r>
              <a:rPr lang="en-US" dirty="0">
                <a:latin typeface="Calibri"/>
                <a:cs typeface="Calibri"/>
              </a:rPr>
              <a:t> of whom these things are said belongs to another tribe</a:t>
            </a:r>
            <a:endParaRPr lang="ja-JP" dirty="0"/>
          </a:p>
        </p:txBody>
      </p:sp>
    </p:spTree>
    <p:extLst>
      <p:ext uri="{BB962C8B-B14F-4D97-AF65-F5344CB8AC3E}">
        <p14:creationId xmlns:p14="http://schemas.microsoft.com/office/powerpoint/2010/main" val="2806987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gn on a wall&#10;&#10;Description automatically generated with low confidence">
            <a:extLst>
              <a:ext uri="{FF2B5EF4-FFF2-40B4-BE49-F238E27FC236}">
                <a16:creationId xmlns:a16="http://schemas.microsoft.com/office/drawing/2014/main" id="{57A05873-2AC5-819D-885B-835E394C7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“Tribes of Israel Street” sign in Jerusalem</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7:13</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a:t>
            </a:r>
            <a:r>
              <a:rPr lang="en-US">
                <a:latin typeface="Calibri"/>
                <a:cs typeface="Calibri"/>
              </a:rPr>
              <a:t>He</a:t>
            </a:r>
            <a:r>
              <a:rPr lang="en-US" dirty="0">
                <a:latin typeface="Calibri"/>
                <a:cs typeface="Calibri"/>
              </a:rPr>
              <a:t> of whom these things are said belongs to another tribe</a:t>
            </a:r>
            <a:endParaRPr lang="ja-JP" dirty="0"/>
          </a:p>
        </p:txBody>
      </p:sp>
    </p:spTree>
    <p:extLst>
      <p:ext uri="{BB962C8B-B14F-4D97-AF65-F5344CB8AC3E}">
        <p14:creationId xmlns:p14="http://schemas.microsoft.com/office/powerpoint/2010/main" val="45193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a:extLst>
              <a:ext uri="{FF2B5EF4-FFF2-40B4-BE49-F238E27FC236}">
                <a16:creationId xmlns:a16="http://schemas.microsoft.com/office/drawing/2014/main" id="{6D76B094-F403-7D07-1AFF-9DA4B17C8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The City of David (aerial view from the east)</a:t>
            </a:r>
          </a:p>
        </p:txBody>
      </p:sp>
      <p:sp>
        <p:nvSpPr>
          <p:cNvPr id="12" name="Text Placeholder 11"/>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a:t>
            </a:r>
          </a:p>
        </p:txBody>
      </p:sp>
      <p:sp>
        <p:nvSpPr>
          <p:cNvPr id="10" name="Oval 9"/>
          <p:cNvSpPr/>
          <p:nvPr/>
        </p:nvSpPr>
        <p:spPr>
          <a:xfrm rot="21126614">
            <a:off x="2790254" y="5076605"/>
            <a:ext cx="9167374" cy="1853288"/>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defTabSz="1371600" fontAlgn="base">
              <a:spcBef>
                <a:spcPct val="0"/>
              </a:spcBef>
              <a:spcAft>
                <a:spcPct val="0"/>
              </a:spcAft>
              <a:defRPr/>
            </a:pPr>
            <a:endParaRPr lang="en-US" sz="3600" kern="0" dirty="0">
              <a:solidFill>
                <a:srgbClr val="000000"/>
              </a:solidFill>
              <a:latin typeface="Arial"/>
            </a:endParaRPr>
          </a:p>
        </p:txBody>
      </p:sp>
      <p:sp>
        <p:nvSpPr>
          <p:cNvPr id="11" name="Text Box 16"/>
          <p:cNvSpPr txBox="1">
            <a:spLocks noChangeArrowheads="1"/>
          </p:cNvSpPr>
          <p:nvPr/>
        </p:nvSpPr>
        <p:spPr bwMode="auto">
          <a:xfrm>
            <a:off x="4541113" y="4497169"/>
            <a:ext cx="2290627" cy="584775"/>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3200" dirty="0">
                <a:solidFill>
                  <a:srgbClr val="FFFFFF"/>
                </a:solidFill>
                <a:effectLst>
                  <a:glow rad="76200">
                    <a:srgbClr val="000000">
                      <a:alpha val="60000"/>
                    </a:srgbClr>
                  </a:glow>
                </a:effectLst>
                <a:cs typeface="Calibri" pitchFamily="34" charset="0"/>
              </a:rPr>
              <a:t>City of David</a:t>
            </a:r>
          </a:p>
        </p:txBody>
      </p:sp>
    </p:spTree>
    <p:extLst>
      <p:ext uri="{BB962C8B-B14F-4D97-AF65-F5344CB8AC3E}">
        <p14:creationId xmlns:p14="http://schemas.microsoft.com/office/powerpoint/2010/main" val="2605769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C115F1E7-3772-DA9E-30FD-3197225E6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the Jerusalem temple and the altar</a:t>
            </a:r>
          </a:p>
        </p:txBody>
      </p:sp>
      <p:sp>
        <p:nvSpPr>
          <p:cNvPr id="3" name="Text Placeholder 2"/>
          <p:cNvSpPr>
            <a:spLocks noGrp="1"/>
          </p:cNvSpPr>
          <p:nvPr>
            <p:ph type="body" sz="quarter" idx="12"/>
          </p:nvPr>
        </p:nvSpPr>
        <p:spPr/>
        <p:txBody>
          <a:bodyPr/>
          <a:lstStyle/>
          <a:p>
            <a:r>
              <a:rPr lang="en-US" dirty="0">
                <a:latin typeface="Calibri"/>
                <a:cs typeface="Calibri"/>
              </a:rPr>
              <a:t>7:13</a:t>
            </a:r>
            <a:endParaRPr lang="en-US" dirty="0"/>
          </a:p>
        </p:txBody>
      </p:sp>
      <p:sp>
        <p:nvSpPr>
          <p:cNvPr id="4" name="Title 3"/>
          <p:cNvSpPr>
            <a:spLocks noGrp="1"/>
          </p:cNvSpPr>
          <p:nvPr>
            <p:ph type="title"/>
          </p:nvPr>
        </p:nvSpPr>
        <p:spPr/>
        <p:txBody>
          <a:bodyPr/>
          <a:lstStyle/>
          <a:p>
            <a:r>
              <a:rPr lang="en-US" dirty="0">
                <a:latin typeface="Calibri"/>
                <a:cs typeface="Calibri"/>
              </a:rPr>
              <a:t>A tribe from which no one has ever officiated at the altar</a:t>
            </a:r>
            <a:endParaRPr lang="en-US" dirty="0"/>
          </a:p>
        </p:txBody>
      </p:sp>
    </p:spTree>
    <p:extLst>
      <p:ext uri="{BB962C8B-B14F-4D97-AF65-F5344CB8AC3E}">
        <p14:creationId xmlns:p14="http://schemas.microsoft.com/office/powerpoint/2010/main" val="3280730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18ACED-73DA-1364-FBD3-EA52CF8BC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Architectural model of Solomon’s Temple with stands and basins</a:t>
            </a:r>
          </a:p>
        </p:txBody>
      </p:sp>
      <p:sp>
        <p:nvSpPr>
          <p:cNvPr id="3" name="Text Placeholder 2"/>
          <p:cNvSpPr>
            <a:spLocks noGrp="1"/>
          </p:cNvSpPr>
          <p:nvPr>
            <p:ph type="body" sz="quarter" idx="12"/>
          </p:nvPr>
        </p:nvSpPr>
        <p:spPr/>
        <p:txBody>
          <a:bodyPr/>
          <a:lstStyle/>
          <a:p>
            <a:r>
              <a:rPr lang="en-US" dirty="0">
                <a:latin typeface="Calibri"/>
                <a:cs typeface="Calibri"/>
              </a:rPr>
              <a:t>7:13</a:t>
            </a:r>
            <a:endParaRPr lang="en-US" dirty="0"/>
          </a:p>
        </p:txBody>
      </p:sp>
      <p:sp>
        <p:nvSpPr>
          <p:cNvPr id="4" name="Title 3"/>
          <p:cNvSpPr>
            <a:spLocks noGrp="1"/>
          </p:cNvSpPr>
          <p:nvPr>
            <p:ph type="title"/>
          </p:nvPr>
        </p:nvSpPr>
        <p:spPr/>
        <p:txBody>
          <a:bodyPr/>
          <a:lstStyle/>
          <a:p>
            <a:r>
              <a:rPr lang="en-US" dirty="0">
                <a:latin typeface="Calibri"/>
                <a:cs typeface="Calibri"/>
              </a:rPr>
              <a:t>A tribe from which no one has ever officiated at the altar</a:t>
            </a:r>
            <a:endParaRPr lang="en-US" dirty="0"/>
          </a:p>
        </p:txBody>
      </p:sp>
    </p:spTree>
    <p:extLst>
      <p:ext uri="{BB962C8B-B14F-4D97-AF65-F5344CB8AC3E}">
        <p14:creationId xmlns:p14="http://schemas.microsoft.com/office/powerpoint/2010/main" val="462487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372394-5D9A-4132-B441-9A8F9D4CB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Tabernacle model with altar and bronze laver</a:t>
            </a:r>
            <a:endParaRPr lang="ja-JP" altLang="en-US"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latin typeface="Calibri"/>
                <a:cs typeface="Calibri"/>
              </a:rPr>
              <a:t>7:13</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A tribe from which no one has ever officiated at the altar</a:t>
            </a:r>
            <a:endParaRPr lang="ja-JP" altLang="en-US" dirty="0"/>
          </a:p>
        </p:txBody>
      </p:sp>
    </p:spTree>
    <p:extLst>
      <p:ext uri="{BB962C8B-B14F-4D97-AF65-F5344CB8AC3E}">
        <p14:creationId xmlns:p14="http://schemas.microsoft.com/office/powerpoint/2010/main" val="991036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2D959-4828-15C1-3C98-DE5C31D929BB}"/>
              </a:ext>
            </a:extLst>
          </p:cNvPr>
          <p:cNvPicPr>
            <a:picLocks noChangeAspect="1"/>
          </p:cNvPicPr>
          <p:nvPr/>
        </p:nvPicPr>
        <p:blipFill rotWithShape="1">
          <a:blip r:embed="rId3">
            <a:extLst>
              <a:ext uri="{28A0092B-C50C-407E-A947-70E740481C1C}">
                <a14:useLocalDpi xmlns:a14="http://schemas.microsoft.com/office/drawing/2010/main" val="0"/>
              </a:ext>
            </a:extLst>
          </a:blip>
          <a:srcRect t="4978"/>
          <a:stretch/>
        </p:blipFill>
        <p:spPr>
          <a:xfrm>
            <a:off x="0" y="73152"/>
            <a:ext cx="18288000" cy="9774936"/>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Sacrificial altar in a tabernacle model</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7:13</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A tribe from which no one has ever officiated at the altar</a:t>
            </a:r>
            <a:endParaRPr lang="ja-JP" altLang="en-US" dirty="0"/>
          </a:p>
        </p:txBody>
      </p:sp>
    </p:spTree>
    <p:extLst>
      <p:ext uri="{BB962C8B-B14F-4D97-AF65-F5344CB8AC3E}">
        <p14:creationId xmlns:p14="http://schemas.microsoft.com/office/powerpoint/2010/main" val="288237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03EEA-FE6B-79CA-D1EB-14F913093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t>“Yehuda (Judah)” and “Bethlehem Streets,” signs in Jerusalem</a:t>
            </a:r>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t>7:14</a:t>
            </a:r>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t>It is evident that our Lord is descended from the tribe of Judah</a:t>
            </a:r>
          </a:p>
        </p:txBody>
      </p:sp>
    </p:spTree>
    <p:extLst>
      <p:ext uri="{BB962C8B-B14F-4D97-AF65-F5344CB8AC3E}">
        <p14:creationId xmlns:p14="http://schemas.microsoft.com/office/powerpoint/2010/main" val="2600922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ndscape with a city in the distance&#10;&#10;Description automatically generated with medium confidence">
            <a:extLst>
              <a:ext uri="{FF2B5EF4-FFF2-40B4-BE49-F238E27FC236}">
                <a16:creationId xmlns:a16="http://schemas.microsoft.com/office/drawing/2014/main" id="{94136C39-FA82-E26D-0DC2-CAD931554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Bethlehem (from the north)</a:t>
            </a:r>
            <a:endParaRPr lang="ja-JP" altLang="en-US"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t>7:14</a:t>
            </a:r>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t>It is evident that our Lord is descended from the tribe of Judah</a:t>
            </a:r>
          </a:p>
        </p:txBody>
      </p:sp>
    </p:spTree>
    <p:extLst>
      <p:ext uri="{BB962C8B-B14F-4D97-AF65-F5344CB8AC3E}">
        <p14:creationId xmlns:p14="http://schemas.microsoft.com/office/powerpoint/2010/main" val="238877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17F3B3-8E99-DFD5-6862-59CF4E518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616" y="0"/>
            <a:ext cx="8430768"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Sarcophagus fragment depicting Moses receiving the Law, 3rd or 4th centuries AD</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t>7:14</a:t>
            </a:r>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Moses said nothing about that tribe concerning priests</a:t>
            </a:r>
            <a:endParaRPr lang="ja-JP" altLang="en-US" dirty="0"/>
          </a:p>
        </p:txBody>
      </p:sp>
    </p:spTree>
    <p:extLst>
      <p:ext uri="{BB962C8B-B14F-4D97-AF65-F5344CB8AC3E}">
        <p14:creationId xmlns:p14="http://schemas.microsoft.com/office/powerpoint/2010/main" val="4231664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5BCD83-1272-0C9E-85AA-327C3D144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t>Bronze coin of Mattathias Antigonus, high priest and king of the Jews, 40–37 BC</a:t>
            </a:r>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t>7:14</a:t>
            </a:r>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Moses said nothing about that tribe concerning priests</a:t>
            </a:r>
            <a:endParaRPr lang="ja-JP" altLang="en-US" dirty="0"/>
          </a:p>
        </p:txBody>
      </p:sp>
    </p:spTree>
    <p:extLst>
      <p:ext uri="{BB962C8B-B14F-4D97-AF65-F5344CB8AC3E}">
        <p14:creationId xmlns:p14="http://schemas.microsoft.com/office/powerpoint/2010/main" val="413033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29367-5CC3-E384-0863-97D3139DF98E}"/>
              </a:ext>
            </a:extLst>
          </p:cNvPr>
          <p:cNvPicPr>
            <a:picLocks noChangeAspect="1"/>
          </p:cNvPicPr>
          <p:nvPr/>
        </p:nvPicPr>
        <p:blipFill rotWithShape="1">
          <a:blip r:embed="rId3">
            <a:extLst>
              <a:ext uri="{28A0092B-C50C-407E-A947-70E740481C1C}">
                <a14:useLocalDpi xmlns:a14="http://schemas.microsoft.com/office/drawing/2010/main" val="0"/>
              </a:ext>
            </a:extLst>
          </a:blip>
          <a:srcRect t="1778"/>
          <a:stretch/>
        </p:blipFill>
        <p:spPr>
          <a:xfrm>
            <a:off x="4064508" y="109728"/>
            <a:ext cx="10158984" cy="1010412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Cast of a sarcophagus depicting Job with wife and friend, AD 359</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dirty="0">
                <a:latin typeface="Calibri"/>
                <a:cs typeface="Calibri"/>
              </a:rPr>
              <a:t>7:15</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Now it is even clearer that if another priest arises who is like Melchizedek</a:t>
            </a:r>
            <a:endParaRPr lang="ja-JP" dirty="0"/>
          </a:p>
        </p:txBody>
      </p:sp>
    </p:spTree>
    <p:extLst>
      <p:ext uri="{BB962C8B-B14F-4D97-AF65-F5344CB8AC3E}">
        <p14:creationId xmlns:p14="http://schemas.microsoft.com/office/powerpoint/2010/main" val="1587390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in front of a brick wall&#10;&#10;Description automatically generated">
            <a:extLst>
              <a:ext uri="{FF2B5EF4-FFF2-40B4-BE49-F238E27FC236}">
                <a16:creationId xmlns:a16="http://schemas.microsoft.com/office/drawing/2014/main" id="{8A4172D5-095D-6995-E1A8-2738B2151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04" y="0"/>
            <a:ext cx="13423392" cy="10287000"/>
          </a:xfrm>
          <a:prstGeom prst="rect">
            <a:avLst/>
          </a:prstGeom>
        </p:spPr>
      </p:pic>
      <p:sp>
        <p:nvSpPr>
          <p:cNvPr id="2" name="Text Placeholder 1"/>
          <p:cNvSpPr>
            <a:spLocks noGrp="1"/>
          </p:cNvSpPr>
          <p:nvPr>
            <p:ph type="body" sz="quarter" idx="10"/>
          </p:nvPr>
        </p:nvSpPr>
        <p:spPr/>
        <p:txBody>
          <a:bodyPr/>
          <a:lstStyle/>
          <a:p>
            <a:r>
              <a:rPr lang="en-US" dirty="0"/>
              <a:t>Statue of Vestal Virgin at House of the Vestal Virgins, Upper Via Sacra, Rome, 2nd century AD</a:t>
            </a:r>
          </a:p>
        </p:txBody>
      </p:sp>
      <p:sp>
        <p:nvSpPr>
          <p:cNvPr id="3" name="Text Placeholder 2"/>
          <p:cNvSpPr>
            <a:spLocks noGrp="1"/>
          </p:cNvSpPr>
          <p:nvPr>
            <p:ph type="body" sz="quarter" idx="12"/>
          </p:nvPr>
        </p:nvSpPr>
        <p:spPr/>
        <p:txBody>
          <a:bodyPr/>
          <a:lstStyle/>
          <a:p>
            <a:r>
              <a:rPr lang="en-US" dirty="0">
                <a:latin typeface="Calibri"/>
                <a:cs typeface="Calibri"/>
              </a:rPr>
              <a:t>7:15</a:t>
            </a:r>
            <a:endParaRPr lang="en-US" dirty="0"/>
          </a:p>
        </p:txBody>
      </p:sp>
      <p:sp>
        <p:nvSpPr>
          <p:cNvPr id="4" name="Title 3"/>
          <p:cNvSpPr>
            <a:spLocks noGrp="1"/>
          </p:cNvSpPr>
          <p:nvPr>
            <p:ph type="title"/>
          </p:nvPr>
        </p:nvSpPr>
        <p:spPr/>
        <p:txBody>
          <a:bodyPr/>
          <a:lstStyle/>
          <a:p>
            <a:r>
              <a:rPr lang="en-US" dirty="0">
                <a:latin typeface="Calibri"/>
                <a:cs typeface="Calibri"/>
              </a:rPr>
              <a:t>Now it is even clearer that if another priest arises who is like Melchizedek</a:t>
            </a:r>
            <a:endParaRPr lang="en-US" dirty="0"/>
          </a:p>
        </p:txBody>
      </p:sp>
    </p:spTree>
    <p:extLst>
      <p:ext uri="{BB962C8B-B14F-4D97-AF65-F5344CB8AC3E}">
        <p14:creationId xmlns:p14="http://schemas.microsoft.com/office/powerpoint/2010/main" val="1145909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E4DC1-69D7-85A9-57A5-EE4C5EE88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The City of David (aerial view from the east)</a:t>
            </a:r>
          </a:p>
        </p:txBody>
      </p:sp>
      <p:sp>
        <p:nvSpPr>
          <p:cNvPr id="10" name="Text Placeholder 9"/>
          <p:cNvSpPr>
            <a:spLocks noGrp="1"/>
          </p:cNvSpPr>
          <p:nvPr>
            <p:ph type="body" sz="quarter" idx="12"/>
          </p:nvPr>
        </p:nvSpPr>
        <p:spPr/>
        <p:txBody>
          <a:bodyPr/>
          <a:lstStyle/>
          <a:p>
            <a:r>
              <a:rPr lang="en-US"/>
              <a:t>7:1</a:t>
            </a:r>
            <a:endParaRPr lang="en-US" dirty="0"/>
          </a:p>
        </p:txBody>
      </p:sp>
      <p:sp>
        <p:nvSpPr>
          <p:cNvPr id="8" name="Title 7"/>
          <p:cNvSpPr>
            <a:spLocks noGrp="1"/>
          </p:cNvSpPr>
          <p:nvPr>
            <p:ph type="title"/>
          </p:nvPr>
        </p:nvSpPr>
        <p:spPr/>
        <p:txBody>
          <a:bodyPr/>
          <a:lstStyle/>
          <a:p>
            <a:r>
              <a:rPr lang="en-US" dirty="0"/>
              <a:t>For this Melchizedek, king of Salem, priest of God Most High . . .</a:t>
            </a:r>
          </a:p>
        </p:txBody>
      </p:sp>
    </p:spTree>
    <p:extLst>
      <p:ext uri="{BB962C8B-B14F-4D97-AF65-F5344CB8AC3E}">
        <p14:creationId xmlns:p14="http://schemas.microsoft.com/office/powerpoint/2010/main" val="3028516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10;&#10;Description automatically generated with low confidence">
            <a:extLst>
              <a:ext uri="{FF2B5EF4-FFF2-40B4-BE49-F238E27FC236}">
                <a16:creationId xmlns:a16="http://schemas.microsoft.com/office/drawing/2014/main" id="{85DE4F75-6B54-7142-DB6F-4BF9887D2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32" y="0"/>
            <a:ext cx="7717536" cy="10287000"/>
          </a:xfrm>
          <a:prstGeom prst="rect">
            <a:avLst/>
          </a:prstGeom>
        </p:spPr>
      </p:pic>
      <p:sp>
        <p:nvSpPr>
          <p:cNvPr id="2" name="Text Placeholder 1"/>
          <p:cNvSpPr>
            <a:spLocks noGrp="1"/>
          </p:cNvSpPr>
          <p:nvPr>
            <p:ph type="body" sz="quarter" idx="10"/>
          </p:nvPr>
        </p:nvSpPr>
        <p:spPr/>
        <p:txBody>
          <a:bodyPr/>
          <a:lstStyle/>
          <a:p>
            <a:r>
              <a:rPr lang="en-US" dirty="0"/>
              <a:t>Bronze statuette of a votary or priest, 3rd–2nd centuries BC</a:t>
            </a:r>
          </a:p>
        </p:txBody>
      </p:sp>
      <p:sp>
        <p:nvSpPr>
          <p:cNvPr id="8" name="Text Placeholder 2"/>
          <p:cNvSpPr>
            <a:spLocks noGrp="1"/>
          </p:cNvSpPr>
          <p:nvPr>
            <p:ph type="body" sz="quarter" idx="12"/>
          </p:nvPr>
        </p:nvSpPr>
        <p:spPr/>
        <p:txBody>
          <a:bodyPr/>
          <a:lstStyle/>
          <a:p>
            <a:r>
              <a:rPr lang="en-US" dirty="0">
                <a:latin typeface="Calibri"/>
                <a:cs typeface="Calibri"/>
              </a:rPr>
              <a:t>7:15</a:t>
            </a:r>
            <a:endParaRPr lang="en-US" dirty="0"/>
          </a:p>
        </p:txBody>
      </p:sp>
      <p:sp>
        <p:nvSpPr>
          <p:cNvPr id="9" name="Title 3"/>
          <p:cNvSpPr>
            <a:spLocks noGrp="1"/>
          </p:cNvSpPr>
          <p:nvPr>
            <p:ph type="title"/>
          </p:nvPr>
        </p:nvSpPr>
        <p:spPr/>
        <p:txBody>
          <a:bodyPr/>
          <a:lstStyle/>
          <a:p>
            <a:r>
              <a:rPr lang="en-US" dirty="0">
                <a:latin typeface="Calibri"/>
                <a:cs typeface="Calibri"/>
              </a:rPr>
              <a:t>Now it is even clearer that if another priest arises who is like Melchizedek</a:t>
            </a:r>
            <a:endParaRPr lang="en-US" dirty="0"/>
          </a:p>
        </p:txBody>
      </p:sp>
    </p:spTree>
    <p:extLst>
      <p:ext uri="{BB962C8B-B14F-4D97-AF65-F5344CB8AC3E}">
        <p14:creationId xmlns:p14="http://schemas.microsoft.com/office/powerpoint/2010/main" val="6492532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360B67-BD0C-854E-B58A-DDC3C33E2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11" y="405143"/>
            <a:ext cx="16592578" cy="9631992"/>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Fresco of a woman painting an image of a statue, from Pompeii, 1st century AD</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latin typeface="Calibri"/>
                <a:cs typeface="Calibri"/>
              </a:rPr>
              <a:t>7:15</a:t>
            </a:r>
            <a:endParaRPr lang="en-US" dirty="0"/>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latin typeface="Calibri"/>
                <a:cs typeface="Calibri"/>
              </a:rPr>
              <a:t>Now it is even clearer that if another priest arises who is like Melchizedek</a:t>
            </a:r>
            <a:endParaRPr lang="en-US" dirty="0"/>
          </a:p>
        </p:txBody>
      </p:sp>
    </p:spTree>
    <p:extLst>
      <p:ext uri="{BB962C8B-B14F-4D97-AF65-F5344CB8AC3E}">
        <p14:creationId xmlns:p14="http://schemas.microsoft.com/office/powerpoint/2010/main" val="35005503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clay pots&#10;&#10;Description automatically generated">
            <a:extLst>
              <a:ext uri="{FF2B5EF4-FFF2-40B4-BE49-F238E27FC236}">
                <a16:creationId xmlns:a16="http://schemas.microsoft.com/office/drawing/2014/main" id="{44BA2C64-8143-0882-AC69-8E3A7A766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Mycenaean stirrup jar and imitation, Late Bronze IIB–Iron IA, circa 1200 BC</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latin typeface="Calibri"/>
                <a:cs typeface="Calibri"/>
              </a:rPr>
              <a:t>7:15</a:t>
            </a:r>
            <a:endParaRPr lang="en-US" dirty="0"/>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latin typeface="Calibri"/>
                <a:cs typeface="Calibri"/>
              </a:rPr>
              <a:t>Now it is even clearer that if another priest arises who is like Melchizedek</a:t>
            </a:r>
            <a:endParaRPr lang="en-US" dirty="0"/>
          </a:p>
        </p:txBody>
      </p:sp>
    </p:spTree>
    <p:extLst>
      <p:ext uri="{BB962C8B-B14F-4D97-AF65-F5344CB8AC3E}">
        <p14:creationId xmlns:p14="http://schemas.microsoft.com/office/powerpoint/2010/main" val="536015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D2BC18E-36EB-5004-AF4A-7FDD08E4C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t>Tablets of the Ten Commandments in a model of the Ark of the Covenant</a:t>
            </a:r>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7:16</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Who has not become a priest on the basis of a law of a physical requirement</a:t>
            </a:r>
            <a:endParaRPr lang="ja-JP" dirty="0"/>
          </a:p>
        </p:txBody>
      </p:sp>
    </p:spTree>
    <p:extLst>
      <p:ext uri="{BB962C8B-B14F-4D97-AF65-F5344CB8AC3E}">
        <p14:creationId xmlns:p14="http://schemas.microsoft.com/office/powerpoint/2010/main" val="1050175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e on a white flower&#10;&#10;Description automatically generated with low confidence">
            <a:extLst>
              <a:ext uri="{FF2B5EF4-FFF2-40B4-BE49-F238E27FC236}">
                <a16:creationId xmlns:a16="http://schemas.microsoft.com/office/drawing/2014/main" id="{88FAA212-1A5D-9FF7-79F0-CBF9EDE12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Almond blossoms, at Bet </a:t>
            </a:r>
            <a:r>
              <a:rPr lang="en-US" dirty="0" err="1">
                <a:latin typeface="Calibri"/>
                <a:cs typeface="Calibri"/>
              </a:rPr>
              <a:t>Guvrin</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7:16</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Who has not become a priest on the basis of a law of a physical requirement</a:t>
            </a:r>
            <a:endParaRPr lang="ja-JP" dirty="0"/>
          </a:p>
        </p:txBody>
      </p:sp>
    </p:spTree>
    <p:extLst>
      <p:ext uri="{BB962C8B-B14F-4D97-AF65-F5344CB8AC3E}">
        <p14:creationId xmlns:p14="http://schemas.microsoft.com/office/powerpoint/2010/main" val="8980872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1CF848D-B466-B8C3-C4E1-610C4D0E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092" y="657195"/>
            <a:ext cx="6611816" cy="8972610"/>
          </a:xfrm>
          <a:prstGeom prst="rect">
            <a:avLst/>
          </a:prstGeom>
        </p:spPr>
      </p:pic>
      <p:sp>
        <p:nvSpPr>
          <p:cNvPr id="2" name="Text Placeholder 1"/>
          <p:cNvSpPr>
            <a:spLocks noGrp="1"/>
          </p:cNvSpPr>
          <p:nvPr>
            <p:ph type="body" sz="quarter" idx="10"/>
          </p:nvPr>
        </p:nvSpPr>
        <p:spPr/>
        <p:txBody>
          <a:bodyPr/>
          <a:lstStyle/>
          <a:p>
            <a:r>
              <a:rPr lang="en-US" i="1" dirty="0"/>
              <a:t>The Ascension</a:t>
            </a:r>
            <a:r>
              <a:rPr lang="en-US" dirty="0"/>
              <a:t>, by Rembrandt, 1636</a:t>
            </a:r>
          </a:p>
        </p:txBody>
      </p:sp>
      <p:sp>
        <p:nvSpPr>
          <p:cNvPr id="3" name="Text Placeholder 2"/>
          <p:cNvSpPr>
            <a:spLocks noGrp="1"/>
          </p:cNvSpPr>
          <p:nvPr>
            <p:ph type="body" sz="quarter" idx="12"/>
          </p:nvPr>
        </p:nvSpPr>
        <p:spPr/>
        <p:txBody>
          <a:bodyPr/>
          <a:lstStyle/>
          <a:p>
            <a:r>
              <a:rPr lang="en-US" dirty="0">
                <a:latin typeface="Calibri"/>
                <a:cs typeface="Calibri"/>
              </a:rPr>
              <a:t>7:16</a:t>
            </a:r>
            <a:endParaRPr lang="en-US" dirty="0"/>
          </a:p>
        </p:txBody>
      </p:sp>
      <p:sp>
        <p:nvSpPr>
          <p:cNvPr id="4" name="Title 3"/>
          <p:cNvSpPr>
            <a:spLocks noGrp="1"/>
          </p:cNvSpPr>
          <p:nvPr>
            <p:ph type="title"/>
          </p:nvPr>
        </p:nvSpPr>
        <p:spPr/>
        <p:txBody>
          <a:bodyPr/>
          <a:lstStyle/>
          <a:p>
            <a:r>
              <a:rPr lang="en-US" dirty="0">
                <a:latin typeface="Calibri"/>
                <a:cs typeface="Calibri"/>
              </a:rPr>
              <a:t>But according to the power of an indestructible life</a:t>
            </a:r>
            <a:endParaRPr lang="en-US" dirty="0"/>
          </a:p>
        </p:txBody>
      </p:sp>
    </p:spTree>
    <p:extLst>
      <p:ext uri="{BB962C8B-B14F-4D97-AF65-F5344CB8AC3E}">
        <p14:creationId xmlns:p14="http://schemas.microsoft.com/office/powerpoint/2010/main" val="28149945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in a white robe&#10;&#10;Description automatically generated">
            <a:extLst>
              <a:ext uri="{FF2B5EF4-FFF2-40B4-BE49-F238E27FC236}">
                <a16:creationId xmlns:a16="http://schemas.microsoft.com/office/drawing/2014/main" id="{C9534589-58FC-8EA4-150E-680D16008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969" y="0"/>
            <a:ext cx="6616062" cy="10287000"/>
          </a:xfrm>
          <a:prstGeom prst="rect">
            <a:avLst/>
          </a:prstGeom>
        </p:spPr>
      </p:pic>
      <p:sp>
        <p:nvSpPr>
          <p:cNvPr id="2" name="Text Placeholder 1"/>
          <p:cNvSpPr>
            <a:spLocks noGrp="1"/>
          </p:cNvSpPr>
          <p:nvPr>
            <p:ph type="body" sz="quarter" idx="10"/>
          </p:nvPr>
        </p:nvSpPr>
        <p:spPr/>
        <p:txBody>
          <a:bodyPr/>
          <a:lstStyle/>
          <a:p>
            <a:r>
              <a:rPr lang="en-US" i="1" dirty="0"/>
              <a:t>The Resurrection</a:t>
            </a:r>
            <a:r>
              <a:rPr lang="en-US" dirty="0"/>
              <a:t>, by James Tissot, circa 1890</a:t>
            </a:r>
          </a:p>
        </p:txBody>
      </p:sp>
      <p:sp>
        <p:nvSpPr>
          <p:cNvPr id="3" name="Text Placeholder 2"/>
          <p:cNvSpPr>
            <a:spLocks noGrp="1"/>
          </p:cNvSpPr>
          <p:nvPr>
            <p:ph type="body" sz="quarter" idx="12"/>
          </p:nvPr>
        </p:nvSpPr>
        <p:spPr/>
        <p:txBody>
          <a:bodyPr/>
          <a:lstStyle/>
          <a:p>
            <a:r>
              <a:rPr lang="en-US" dirty="0">
                <a:latin typeface="Calibri"/>
                <a:cs typeface="Calibri"/>
              </a:rPr>
              <a:t>7:16</a:t>
            </a:r>
            <a:endParaRPr lang="en-US" dirty="0"/>
          </a:p>
        </p:txBody>
      </p:sp>
      <p:sp>
        <p:nvSpPr>
          <p:cNvPr id="4" name="Title 3"/>
          <p:cNvSpPr>
            <a:spLocks noGrp="1"/>
          </p:cNvSpPr>
          <p:nvPr>
            <p:ph type="title"/>
          </p:nvPr>
        </p:nvSpPr>
        <p:spPr/>
        <p:txBody>
          <a:bodyPr/>
          <a:lstStyle/>
          <a:p>
            <a:r>
              <a:rPr lang="en-US" dirty="0">
                <a:latin typeface="Calibri"/>
                <a:cs typeface="Calibri"/>
              </a:rPr>
              <a:t>But according to the power of an indestructible life</a:t>
            </a:r>
            <a:endParaRPr lang="en-US" dirty="0"/>
          </a:p>
        </p:txBody>
      </p:sp>
    </p:spTree>
    <p:extLst>
      <p:ext uri="{BB962C8B-B14F-4D97-AF65-F5344CB8AC3E}">
        <p14:creationId xmlns:p14="http://schemas.microsoft.com/office/powerpoint/2010/main" val="7088861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EF4A1-89FF-C170-BE3F-F467EAB61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a:t>
            </a:r>
            <a:r>
              <a:rPr lang="en-US" dirty="0" err="1">
                <a:latin typeface="Calibri"/>
                <a:cs typeface="Calibri"/>
              </a:rPr>
              <a:t>Haye</a:t>
            </a:r>
            <a:r>
              <a:rPr lang="en-US" dirty="0">
                <a:latin typeface="Calibri"/>
                <a:cs typeface="Calibri"/>
              </a:rPr>
              <a:t> Olam Road” (Eternal Life), street sign in Jewish Quarter</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7:16</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But according to the power of an indestructible life</a:t>
            </a:r>
            <a:endParaRPr lang="ja-JP" dirty="0"/>
          </a:p>
        </p:txBody>
      </p:sp>
    </p:spTree>
    <p:extLst>
      <p:ext uri="{BB962C8B-B14F-4D97-AF65-F5344CB8AC3E}">
        <p14:creationId xmlns:p14="http://schemas.microsoft.com/office/powerpoint/2010/main" val="1298114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table, indoor&#10;&#10;Description automatically generated">
            <a:extLst>
              <a:ext uri="{FF2B5EF4-FFF2-40B4-BE49-F238E27FC236}">
                <a16:creationId xmlns:a16="http://schemas.microsoft.com/office/drawing/2014/main" id="{4F8C702B-C709-1659-23F3-089F65CB1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Bible with </a:t>
            </a:r>
            <a:r>
              <a:rPr lang="en-US" dirty="0" err="1">
                <a:latin typeface="Calibri"/>
                <a:cs typeface="Calibri"/>
              </a:rPr>
              <a:t>mesorah</a:t>
            </a:r>
            <a:r>
              <a:rPr lang="en-US" dirty="0">
                <a:latin typeface="Calibri"/>
                <a:cs typeface="Calibri"/>
              </a:rPr>
              <a:t> and </a:t>
            </a:r>
            <a:r>
              <a:rPr lang="en-US" dirty="0" err="1">
                <a:latin typeface="Calibri"/>
                <a:cs typeface="Calibri"/>
              </a:rPr>
              <a:t>Sefer</a:t>
            </a:r>
            <a:r>
              <a:rPr lang="en-US" dirty="0">
                <a:latin typeface="Calibri"/>
                <a:cs typeface="Calibri"/>
              </a:rPr>
              <a:t> </a:t>
            </a:r>
            <a:r>
              <a:rPr lang="en-US" dirty="0" err="1">
                <a:latin typeface="Calibri"/>
                <a:cs typeface="Calibri"/>
              </a:rPr>
              <a:t>Haniqud</a:t>
            </a:r>
            <a:r>
              <a:rPr lang="en-US" dirty="0">
                <a:latin typeface="Calibri"/>
                <a:cs typeface="Calibri"/>
              </a:rPr>
              <a:t>, by Rabbi David Kimhi, AD 1299–1300</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7:17</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it is declared of him, “You are a priest forever according to the order of Melchizedek”</a:t>
            </a:r>
            <a:endParaRPr lang="en-US" altLang="ja-JP" dirty="0"/>
          </a:p>
        </p:txBody>
      </p:sp>
    </p:spTree>
    <p:extLst>
      <p:ext uri="{BB962C8B-B14F-4D97-AF65-F5344CB8AC3E}">
        <p14:creationId xmlns:p14="http://schemas.microsoft.com/office/powerpoint/2010/main" val="3658824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C73E7C6-EEB1-19CF-C6E3-6CB42377B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D3A5D80-3819-4A40-AA0A-253BE0A01E7C}"/>
              </a:ext>
            </a:extLst>
          </p:cNvPr>
          <p:cNvSpPr>
            <a:spLocks noGrp="1"/>
          </p:cNvSpPr>
          <p:nvPr>
            <p:ph type="body" sz="quarter" idx="10"/>
          </p:nvPr>
        </p:nvSpPr>
        <p:spPr/>
        <p:txBody>
          <a:bodyPr/>
          <a:lstStyle/>
          <a:p>
            <a:r>
              <a:rPr lang="en-US" dirty="0">
                <a:latin typeface="Calibri"/>
                <a:cs typeface="Calibri"/>
              </a:rPr>
              <a:t>Cenotaph at David’s Tomb in Jerusalem</a:t>
            </a:r>
            <a:endParaRPr lang="ja-JP" dirty="0"/>
          </a:p>
        </p:txBody>
      </p:sp>
      <p:sp>
        <p:nvSpPr>
          <p:cNvPr id="3" name="Text Placeholder 2">
            <a:extLst>
              <a:ext uri="{FF2B5EF4-FFF2-40B4-BE49-F238E27FC236}">
                <a16:creationId xmlns:a16="http://schemas.microsoft.com/office/drawing/2014/main" id="{02A1C078-0104-471E-91B2-643DEE50C780}"/>
              </a:ext>
            </a:extLst>
          </p:cNvPr>
          <p:cNvSpPr>
            <a:spLocks noGrp="1"/>
          </p:cNvSpPr>
          <p:nvPr>
            <p:ph type="body" sz="quarter" idx="12"/>
          </p:nvPr>
        </p:nvSpPr>
        <p:spPr/>
        <p:txBody>
          <a:bodyPr/>
          <a:lstStyle/>
          <a:p>
            <a:r>
              <a:rPr lang="en-US">
                <a:latin typeface="Calibri"/>
                <a:cs typeface="Calibri"/>
              </a:rPr>
              <a:t>7:17</a:t>
            </a:r>
            <a:endParaRPr lang="en-US" dirty="0"/>
          </a:p>
        </p:txBody>
      </p:sp>
      <p:sp>
        <p:nvSpPr>
          <p:cNvPr id="4" name="Title 3">
            <a:extLst>
              <a:ext uri="{FF2B5EF4-FFF2-40B4-BE49-F238E27FC236}">
                <a16:creationId xmlns:a16="http://schemas.microsoft.com/office/drawing/2014/main" id="{DB9AEF38-E145-4EAD-89EA-73FA26CCAEBC}"/>
              </a:ext>
            </a:extLst>
          </p:cNvPr>
          <p:cNvSpPr>
            <a:spLocks noGrp="1"/>
          </p:cNvSpPr>
          <p:nvPr>
            <p:ph type="title"/>
          </p:nvPr>
        </p:nvSpPr>
        <p:spPr/>
        <p:txBody>
          <a:bodyPr/>
          <a:lstStyle/>
          <a:p>
            <a:r>
              <a:rPr lang="en-US" dirty="0">
                <a:latin typeface="Calibri"/>
                <a:cs typeface="Calibri"/>
              </a:rPr>
              <a:t>For it is declared of him, “You are a priest forever according to the order of Melchizedek”</a:t>
            </a:r>
            <a:endParaRPr lang="en-US" altLang="ja-JP" dirty="0"/>
          </a:p>
        </p:txBody>
      </p:sp>
    </p:spTree>
    <p:extLst>
      <p:ext uri="{BB962C8B-B14F-4D97-AF65-F5344CB8AC3E}">
        <p14:creationId xmlns:p14="http://schemas.microsoft.com/office/powerpoint/2010/main" val="2195987851"/>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3189</TotalTime>
  <Words>18371</Words>
  <Application>Microsoft Office PowerPoint</Application>
  <PresentationFormat>Custom</PresentationFormat>
  <Paragraphs>1173</Paragraphs>
  <Slides>153</Slides>
  <Notes>153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153</vt:i4>
      </vt:variant>
    </vt:vector>
  </HeadingPairs>
  <TitlesOfParts>
    <vt:vector size="159" baseType="lpstr">
      <vt:lpstr>ＭＳ Ｐゴシック</vt:lpstr>
      <vt:lpstr>Arial</vt:lpstr>
      <vt:lpstr>Calibri</vt:lpstr>
      <vt:lpstr>SBL BibLit</vt:lpstr>
      <vt:lpstr>Times New Roman</vt:lpstr>
      <vt:lpstr>PhotoCompanion</vt:lpstr>
      <vt:lpstr>Hebrews 7</vt:lpstr>
      <vt:lpstr>Hebrews 7</vt:lpstr>
      <vt:lpstr>For this Melchizedek, king of Salem, priest of God Most High</vt:lpstr>
      <vt:lpstr>For this Melchizedek, king of Salem, priest of God Most High</vt:lpstr>
      <vt:lpstr>For this Melchizedek, king of Salem, priest of God Most High</vt:lpstr>
      <vt:lpstr>For this Melchizedek, king of Salem, priest of God Most High</vt:lpstr>
      <vt:lpstr>For this Melchizedek, king of Salem, priest of God Most High</vt:lpstr>
      <vt:lpstr>For this Melchizedek, king of Salem, priest of God Most High</vt:lpstr>
      <vt:lpstr>For this Melchizedek, king of Salem, priest of God Most High . . .</vt:lpstr>
      <vt:lpstr>For this Melchizedek, king of Salem, priest of God Most High</vt:lpstr>
      <vt:lpstr>For this Melchizedek, king of Salem, priest of God Most High</vt:lpstr>
      <vt:lpstr>For this Melchizedek, king of Salem, priest of God Most High</vt:lpstr>
      <vt:lpstr>He met Abraham returning from the slaughter of the kings</vt:lpstr>
      <vt:lpstr>He met Abraham returning from the slaughter of the kings</vt:lpstr>
      <vt:lpstr>He met Abraham returning from the slaughter of the kings</vt:lpstr>
      <vt:lpstr>He met Abraham returning from the slaughter of the kings</vt:lpstr>
      <vt:lpstr>And he blessed him</vt:lpstr>
      <vt:lpstr>And he blessed him</vt:lpstr>
      <vt:lpstr>And he blessed him</vt:lpstr>
      <vt:lpstr>To whom also Abraham gave a tenth of all the spoil</vt:lpstr>
      <vt:lpstr>To whom also Abraham gave a tenth of all the spoil</vt:lpstr>
      <vt:lpstr>To whom also Abraham gave a tenth of all the spoil</vt:lpstr>
      <vt:lpstr>The translation of his name is “king of righteousness”</vt:lpstr>
      <vt:lpstr>The translation of his name is “king of righteousness”</vt:lpstr>
      <vt:lpstr>And then also king of Salem, that is, “king of peace”</vt:lpstr>
      <vt:lpstr>And then also king of Salem, that is, “king of peace”</vt:lpstr>
      <vt:lpstr>And then also king of Salem, that is, “king of peace”</vt:lpstr>
      <vt:lpstr>And then also king of Salem, that is, “king of peace”</vt:lpstr>
      <vt:lpstr>And then also king of Salem, that is, “king of peace”</vt:lpstr>
      <vt:lpstr>Without father, without mother, without genealogy</vt:lpstr>
      <vt:lpstr>Without father, without mother, without genealogy</vt:lpstr>
      <vt:lpstr>Without father, without mother, without genealogy</vt:lpstr>
      <vt:lpstr>Without father, without mother, without genealogy</vt:lpstr>
      <vt:lpstr>Without father, without mother, without genealogy</vt:lpstr>
      <vt:lpstr>Without father, without mother, without genealogy</vt:lpstr>
      <vt:lpstr>Without father, without mother, without genealogy</vt:lpstr>
      <vt:lpstr>Having neither beginning of days nor end of life, but made like the Son of God</vt:lpstr>
      <vt:lpstr>Having neither beginning of days nor end of life, but made like the Son of God</vt:lpstr>
      <vt:lpstr>Now consider how great this man was</vt:lpstr>
      <vt:lpstr>Abraham, the patriarch, gave him a tenth of the choicest spoils</vt:lpstr>
      <vt:lpstr>Abraham, the patriarch, gave him a tenth of the choicest spoils</vt:lpstr>
      <vt:lpstr>Abraham, the patriarch, gave him a tenth of the choicest spoils</vt:lpstr>
      <vt:lpstr>Abraham, the patriarch, gave him a tenth of the choicest spoils</vt:lpstr>
      <vt:lpstr>Now certainly the Levites who are priests collect a tithe from the people according to the Law</vt:lpstr>
      <vt:lpstr>Now certainly the Levites who are priests collect a tithe from the people according to the Law</vt:lpstr>
      <vt:lpstr>Now certainly the Levites who are priests collect a tithe from the people according to the Law</vt:lpstr>
      <vt:lpstr>This was collected from their brothers, even though they are descended from Abraham</vt:lpstr>
      <vt:lpstr>But one whose genealogy is not traced from them has taken a tenth from Abraham</vt:lpstr>
      <vt:lpstr>But one whose genealogy is not traced from them has taken a tenth from Abraham</vt:lpstr>
      <vt:lpstr>But one whose genealogy is not traced from them has taken a tenth from Abraham</vt:lpstr>
      <vt:lpstr>But one whose genealogy is not traced from them has taken a tenth from Abraham</vt:lpstr>
      <vt:lpstr>And he blessed the one who had the promises</vt:lpstr>
      <vt:lpstr>But without any dispute the lesser is blessed by the greater</vt:lpstr>
      <vt:lpstr>But without any dispute the lesser is blessed by the greater</vt:lpstr>
      <vt:lpstr>But without any dispute the lesser is blessed by the greater</vt:lpstr>
      <vt:lpstr>But without any dispute the lesser is blessed by the greater</vt:lpstr>
      <vt:lpstr>But without any dispute the lesser is blessed by the greater</vt:lpstr>
      <vt:lpstr>But without any dispute the lesser is blessed by the greater</vt:lpstr>
      <vt:lpstr>But without any dispute the lesser is blessed by the greater</vt:lpstr>
      <vt:lpstr>In the one case mortal men receive tithes, but in the other case one who is affirmed to be alive</vt:lpstr>
      <vt:lpstr>In the one case mortal men receive tithes, but in the other case one who is affirmed to be alive</vt:lpstr>
      <vt:lpstr>In the one case mortal men receive tithes, but in the other case one who is affirmed to be alive</vt:lpstr>
      <vt:lpstr>In the one case mortal men receive tithes, but in the other case one who is affirmed to be alive</vt:lpstr>
      <vt:lpstr>Through Abraham, even Levi, who receives tithes, paid tithes</vt:lpstr>
      <vt:lpstr>Through Abraham, even Levi, who receives tithes, paid tithes</vt:lpstr>
      <vt:lpstr>Through Abraham, even Levi, who receives tithes, paid tithes</vt:lpstr>
      <vt:lpstr>Through Abraham, even Levi, who receives tithes, paid tithes</vt:lpstr>
      <vt:lpstr>For he was still in the loins of his father when Melchizedek met him</vt:lpstr>
      <vt:lpstr>Now if there was perfection through the Levitical priesthood</vt:lpstr>
      <vt:lpstr>Now if there was perfection through the Levitical priesthood</vt:lpstr>
      <vt:lpstr>Now if there was perfection through the Levitical priesthood</vt:lpstr>
      <vt:lpstr>For under it the people received the law</vt:lpstr>
      <vt:lpstr>For under it the people received the law</vt:lpstr>
      <vt:lpstr>For under it the people received the law</vt:lpstr>
      <vt:lpstr>What need would there be for a priest . . . not according to the order of Aaron?</vt:lpstr>
      <vt:lpstr>For when the priesthood is changed, of necessity a change in the law is made</vt:lpstr>
      <vt:lpstr>For when the priesthood is changed, of necessity a change in the law is made</vt:lpstr>
      <vt:lpstr>For He of whom these things are said belongs to another tribe</vt:lpstr>
      <vt:lpstr>For He of whom these things are said belongs to another tribe</vt:lpstr>
      <vt:lpstr>A tribe from which no one has ever officiated at the altar</vt:lpstr>
      <vt:lpstr>A tribe from which no one has ever officiated at the altar</vt:lpstr>
      <vt:lpstr>A tribe from which no one has ever officiated at the altar</vt:lpstr>
      <vt:lpstr>A tribe from which no one has ever officiated at the altar</vt:lpstr>
      <vt:lpstr>It is evident that our Lord is descended from the tribe of Judah</vt:lpstr>
      <vt:lpstr>It is evident that our Lord is descended from the tribe of Judah</vt:lpstr>
      <vt:lpstr>Moses said nothing about that tribe concerning priests</vt:lpstr>
      <vt:lpstr>Moses said nothing about that tribe concerning priests</vt:lpstr>
      <vt:lpstr>Now it is even clearer that if another priest arises who is like Melchizedek</vt:lpstr>
      <vt:lpstr>Now it is even clearer that if another priest arises who is like Melchizedek</vt:lpstr>
      <vt:lpstr>Now it is even clearer that if another priest arises who is like Melchizedek</vt:lpstr>
      <vt:lpstr>Now it is even clearer that if another priest arises who is like Melchizedek</vt:lpstr>
      <vt:lpstr>Now it is even clearer that if another priest arises who is like Melchizedek</vt:lpstr>
      <vt:lpstr>Who has not become a priest on the basis of a law of a physical requirement</vt:lpstr>
      <vt:lpstr>Who has not become a priest on the basis of a law of a physical requirement</vt:lpstr>
      <vt:lpstr>But according to the power of an indestructible life</vt:lpstr>
      <vt:lpstr>But according to the power of an indestructible life</vt:lpstr>
      <vt:lpstr>But according to the power of an indestructible life</vt:lpstr>
      <vt:lpstr>For it is declared of him, “You are a priest forever according to the order of Melchizedek”</vt:lpstr>
      <vt:lpstr>For it is declared of him, “You are a priest forever according to the order of Melchizedek”</vt:lpstr>
      <vt:lpstr>For it is declared of him, “You are a priest forever according to the order of Melchizedek”</vt:lpstr>
      <vt:lpstr>For there is a setting aside of a former commandment because it was weak and useless</vt:lpstr>
      <vt:lpstr>For there is a setting aside of a former commandment because it was weak and useless</vt:lpstr>
      <vt:lpstr>On the other hand, there is a bringing of a better hope</vt:lpstr>
      <vt:lpstr>On the other hand, there is a bringing of a better hope</vt:lpstr>
      <vt:lpstr>Through which we draw near to God</vt:lpstr>
      <vt:lpstr>Through which we draw near to God</vt:lpstr>
      <vt:lpstr>And it was not without an oath</vt:lpstr>
      <vt:lpstr>And it was not without an oath</vt:lpstr>
      <vt:lpstr>And it was not without an oath</vt:lpstr>
      <vt:lpstr>For the others were made priests without any oath</vt:lpstr>
      <vt:lpstr>For the others were made priests without any oath</vt:lpstr>
      <vt:lpstr>But He with an oath</vt:lpstr>
      <vt:lpstr>But He with an oath</vt:lpstr>
      <vt:lpstr>Accordingly, Jesus has become the guarantor of a better covenant</vt:lpstr>
      <vt:lpstr>Accordingly, Jesus has become the guarantor of a better covenant</vt:lpstr>
      <vt:lpstr>Accordingly, Jesus has become the guarantor of a better covenant</vt:lpstr>
      <vt:lpstr>Accordingly, Jesus has become the guarantor of a better covenant</vt:lpstr>
      <vt:lpstr>Accordingly, Jesus has become the guarantor of a better covenant</vt:lpstr>
      <vt:lpstr>Accordingly, Jesus has become the guarantor of a better covenant</vt:lpstr>
      <vt:lpstr>Those priests indeed were numerous, since they were prevented by death from continuing</vt:lpstr>
      <vt:lpstr>Those priests indeed were numerous, since they were prevented by death from continuing</vt:lpstr>
      <vt:lpstr>Those priests indeed were numerous, since they were prevented by death from continuing</vt:lpstr>
      <vt:lpstr>Those priests indeed were numerous, since they were prevented by death from continuing</vt:lpstr>
      <vt:lpstr>Those priests indeed were numerous, since they were prevented by death from continuing</vt:lpstr>
      <vt:lpstr>But Jesus, because He lives forever, has His priesthood permanently</vt:lpstr>
      <vt:lpstr>But Jesus, because He lives forever, has His priesthood permanently</vt:lpstr>
      <vt:lpstr>But Jesus, because He lives forever, has His priesthood permanently</vt:lpstr>
      <vt:lpstr>Therefore He is able to save forever those that draw near to God through him</vt:lpstr>
      <vt:lpstr>Therefore He is able to save forever those that draw near to God through him</vt:lpstr>
      <vt:lpstr>Since He always lives to intercede for them</vt:lpstr>
      <vt:lpstr>Since He always lives to intercede for them</vt:lpstr>
      <vt:lpstr>Since He always lives to intercede for them</vt:lpstr>
      <vt:lpstr>Since He always lives to intercede for them</vt:lpstr>
      <vt:lpstr>For such a high priest meets our need: holy, innocent, undefiled</vt:lpstr>
      <vt:lpstr>For such a high priest meets our need: holy, innocent, undefiled</vt:lpstr>
      <vt:lpstr>For such a high priest meets our need: holy, innocent, undefiled</vt:lpstr>
      <vt:lpstr>Separated from sinners and exalted above the heavens</vt:lpstr>
      <vt:lpstr>Separated from sinners and exalted above the heavens</vt:lpstr>
      <vt:lpstr>Separated from sinners and exalted above the heavens</vt:lpstr>
      <vt:lpstr>He does not need, like those high priests, to offer sacrifices daily</vt:lpstr>
      <vt:lpstr>He does not need, like those high priests, to offer sacrifices daily</vt:lpstr>
      <vt:lpstr>He does not need, like those high priests, to offer sacrifices daily</vt:lpstr>
      <vt:lpstr>First for his own sins, and then for the sins of the people</vt:lpstr>
      <vt:lpstr>Because he did this once for all, when He offered up Himself</vt:lpstr>
      <vt:lpstr>Because he did this once for all, when He offered up Himself</vt:lpstr>
      <vt:lpstr>Because he did this once for all, when He offered up Himself</vt:lpstr>
      <vt:lpstr>For the law appoints men as high priests who are weak</vt:lpstr>
      <vt:lpstr>For the law appoints men as high priests who are weak</vt:lpstr>
      <vt:lpstr>For the law appoints men as high priests who are weak</vt:lpstr>
      <vt:lpstr>But the word of the oath, which came after the law, appoints a Son, made perfect forever</vt:lpstr>
      <vt:lpstr>But the word of the oath, which came after the law, appoints a Son, made perfect forever</vt:lpstr>
      <vt:lpstr>But the word of the oath, which came after the law, appoints a Son, made perfect forever</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Hebrews 7, Photo Companion to the Bible</dc:title>
  <dc:subject>Photo Companion to the Bible</dc:subject>
  <dc:creator>BiblePlaces.com</dc:creator>
  <cp:lastModifiedBy>Todd Bolen</cp:lastModifiedBy>
  <cp:revision>1938</cp:revision>
  <dcterms:created xsi:type="dcterms:W3CDTF">2020-03-31T21:01:42Z</dcterms:created>
  <dcterms:modified xsi:type="dcterms:W3CDTF">2024-02-16T05:23:51Z</dcterms:modified>
</cp:coreProperties>
</file>